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3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843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762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867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65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70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091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883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888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327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619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A5E7-C097-40AC-B209-CEC9B0231871}" type="datetimeFigureOut">
              <a:rPr lang="fi-FI" smtClean="0"/>
              <a:t>1.12.2016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D3F6-E2FE-45B6-9006-9856134F47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39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1" y="503239"/>
            <a:ext cx="7313613" cy="46037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altLang="fi-FI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858416" y="0"/>
            <a:ext cx="10627568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i-FI" altLang="fi-FI" dirty="0" smtClean="0">
              <a:latin typeface="Book Antiqua" panose="0204060205030503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i-FI" altLang="fi-FI" dirty="0" smtClean="0">
                <a:latin typeface="Book Antiqua" panose="02040602050305030304" pitchFamily="18" charset="0"/>
              </a:rPr>
              <a:t>Vanhenemisen </a:t>
            </a:r>
            <a:r>
              <a:rPr lang="fi-FI" altLang="fi-FI" dirty="0" smtClean="0">
                <a:latin typeface="Book Antiqua" panose="02040602050305030304" pitchFamily="18" charset="0"/>
              </a:rPr>
              <a:t>tutkimuksen johdantokurssi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i-FI" altLang="fi-FI" dirty="0" smtClean="0">
                <a:latin typeface="Book Antiqua" panose="02040602050305030304" pitchFamily="18" charset="0"/>
              </a:rPr>
              <a:t>Antti Karisto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fi-FI" altLang="fi-FI" dirty="0" smtClean="0">
                <a:latin typeface="Book Antiqua" panose="02040602050305030304" pitchFamily="18" charset="0"/>
              </a:rPr>
              <a:t>15.12.2016, klo 16–18 </a:t>
            </a:r>
            <a:endParaRPr lang="fi-FI" altLang="fi-FI" dirty="0" smtClean="0">
              <a:latin typeface="Book Antiqua" panose="0204060205030503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fi-FI" altLang="fi-FI" sz="6000" dirty="0" smtClean="0">
              <a:latin typeface="Book Antiqua" panose="0204060205030503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fi-FI" altLang="fi-FI" sz="6000" dirty="0" smtClean="0">
                <a:latin typeface="Book Antiqua" panose="02040602050305030304" pitchFamily="18" charset="0"/>
              </a:rPr>
              <a:t>”Loppujen lopuksi”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fi-FI" altLang="fi-FI" sz="4300" dirty="0" smtClean="0">
              <a:latin typeface="Book Antiqua" panose="0204060205030503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fi-FI" altLang="fi-FI" sz="3600" dirty="0">
                <a:latin typeface="Book Antiqua" panose="02040602050305030304" pitchFamily="18" charset="0"/>
              </a:rPr>
              <a:t>L</a:t>
            </a:r>
            <a:r>
              <a:rPr lang="fi-FI" altLang="fi-FI" sz="3600" dirty="0" smtClean="0">
                <a:latin typeface="Book Antiqua" panose="02040602050305030304" pitchFamily="18" charset="0"/>
              </a:rPr>
              <a:t>uento </a:t>
            </a:r>
            <a:r>
              <a:rPr lang="fi-FI" altLang="fi-FI" sz="3600" dirty="0">
                <a:latin typeface="Book Antiqua" panose="02040602050305030304" pitchFamily="18" charset="0"/>
              </a:rPr>
              <a:t>pidetään </a:t>
            </a:r>
            <a:r>
              <a:rPr lang="fi-FI" altLang="fi-FI" sz="3600" dirty="0" err="1">
                <a:latin typeface="Book Antiqua" panose="02040602050305030304" pitchFamily="18" charset="0"/>
              </a:rPr>
              <a:t>Svenska</a:t>
            </a:r>
            <a:r>
              <a:rPr lang="fi-FI" altLang="fi-FI" sz="3600" dirty="0">
                <a:latin typeface="Book Antiqua" panose="02040602050305030304" pitchFamily="18" charset="0"/>
              </a:rPr>
              <a:t> </a:t>
            </a:r>
            <a:r>
              <a:rPr lang="fi-FI" altLang="fi-FI" sz="3600" dirty="0" err="1">
                <a:latin typeface="Book Antiqua" panose="02040602050305030304" pitchFamily="18" charset="0"/>
              </a:rPr>
              <a:t>Social</a:t>
            </a:r>
            <a:r>
              <a:rPr lang="fi-FI" altLang="fi-FI" sz="3600" dirty="0">
                <a:latin typeface="Book Antiqua" panose="02040602050305030304" pitchFamily="18" charset="0"/>
              </a:rPr>
              <a:t>- </a:t>
            </a:r>
            <a:r>
              <a:rPr lang="fi-FI" altLang="fi-FI" sz="3600" dirty="0" err="1">
                <a:latin typeface="Book Antiqua" panose="02040602050305030304" pitchFamily="18" charset="0"/>
              </a:rPr>
              <a:t>och</a:t>
            </a:r>
            <a:r>
              <a:rPr lang="fi-FI" altLang="fi-FI" sz="3600" dirty="0">
                <a:latin typeface="Book Antiqua" panose="02040602050305030304" pitchFamily="18" charset="0"/>
              </a:rPr>
              <a:t> </a:t>
            </a:r>
            <a:r>
              <a:rPr lang="fi-FI" altLang="fi-FI" sz="3600" dirty="0" err="1">
                <a:latin typeface="Book Antiqua" panose="02040602050305030304" pitchFamily="18" charset="0"/>
              </a:rPr>
              <a:t>Kommunalhögskolanin</a:t>
            </a:r>
            <a:r>
              <a:rPr lang="fi-FI" altLang="fi-FI" sz="3600" dirty="0">
                <a:latin typeface="Book Antiqua" panose="02040602050305030304" pitchFamily="18" charset="0"/>
              </a:rPr>
              <a:t> juhlasalissa</a:t>
            </a:r>
            <a:r>
              <a:rPr lang="fi-FI" altLang="fi-FI" sz="3600" dirty="0" smtClean="0">
                <a:latin typeface="Book Antiqua" panose="02040602050305030304" pitchFamily="18" charset="0"/>
              </a:rPr>
              <a:t>, Snellmaninkatu </a:t>
            </a:r>
            <a:r>
              <a:rPr lang="fi-FI" altLang="fi-FI" sz="3600" dirty="0">
                <a:latin typeface="Book Antiqua" panose="02040602050305030304" pitchFamily="18" charset="0"/>
              </a:rPr>
              <a:t>12 (Yrjö-Koskisen kadun varrella)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en-US" altLang="fi-FI" sz="6000" dirty="0">
              <a:latin typeface="Book Antiqua" panose="02040602050305030304" pitchFamily="18" charset="0"/>
            </a:endParaRPr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fi-FI" smtClean="0">
                <a:latin typeface="Rockwell" panose="02060603020205020403" pitchFamily="18" charset="0"/>
              </a:rPr>
              <a:t>antti karisto</a:t>
            </a:r>
          </a:p>
        </p:txBody>
      </p:sp>
    </p:spTree>
    <p:extLst>
      <p:ext uri="{BB962C8B-B14F-4D97-AF65-F5344CB8AC3E}">
        <p14:creationId xmlns:p14="http://schemas.microsoft.com/office/powerpoint/2010/main" val="20290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Arial</vt:lpstr>
      <vt:lpstr>Book Antiqua</vt:lpstr>
      <vt:lpstr>Calibri</vt:lpstr>
      <vt:lpstr>Calibri Light</vt:lpstr>
      <vt:lpstr>Rockwell</vt:lpstr>
      <vt:lpstr>Wingdings</vt:lpstr>
      <vt:lpstr>Office Theme</vt:lpstr>
      <vt:lpstr>PowerPoint Presentation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Karisto, Antti O</dc:creator>
  <cp:lastModifiedBy>Karisto, Antti O</cp:lastModifiedBy>
  <cp:revision>2</cp:revision>
  <dcterms:created xsi:type="dcterms:W3CDTF">2016-12-01T11:32:28Z</dcterms:created>
  <dcterms:modified xsi:type="dcterms:W3CDTF">2016-12-01T11:45:30Z</dcterms:modified>
</cp:coreProperties>
</file>