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84" r:id="rId1"/>
    <p:sldMasterId id="2147483685" r:id="rId2"/>
    <p:sldMasterId id="2147483686" r:id="rId3"/>
    <p:sldMasterId id="2147483687" r:id="rId4"/>
  </p:sldMasterIdLst>
  <p:notesMasterIdLst>
    <p:notesMasterId r:id="rId21"/>
  </p:notesMasterIdLst>
  <p:sldIdLst>
    <p:sldId id="256" r:id="rId5"/>
    <p:sldId id="258" r:id="rId6"/>
    <p:sldId id="257" r:id="rId7"/>
    <p:sldId id="272" r:id="rId8"/>
    <p:sldId id="259" r:id="rId9"/>
    <p:sldId id="260" r:id="rId10"/>
    <p:sldId id="261" r:id="rId11"/>
    <p:sldId id="276" r:id="rId12"/>
    <p:sldId id="277" r:id="rId13"/>
    <p:sldId id="264" r:id="rId14"/>
    <p:sldId id="265" r:id="rId15"/>
    <p:sldId id="266" r:id="rId16"/>
    <p:sldId id="274" r:id="rId17"/>
    <p:sldId id="275" r:id="rId18"/>
    <p:sldId id="278" r:id="rId19"/>
    <p:sldId id="279" r:id="rId2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EA85A7F-1464-41AE-8E32-C00C22B6DFC1}">
  <a:tblStyle styleId="{AEA85A7F-1464-41AE-8E32-C00C22B6DFC1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21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5878df1129_3_31:notes"/>
          <p:cNvSpPr txBox="1">
            <a:spLocks noGrp="1"/>
          </p:cNvSpPr>
          <p:nvPr>
            <p:ph type="body" idx="1"/>
          </p:nvPr>
        </p:nvSpPr>
        <p:spPr>
          <a:xfrm>
            <a:off x="681038" y="4722813"/>
            <a:ext cx="5448300" cy="4473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09" name="Google Shape;209;g5878df1129_3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73637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g5878df1129_10_1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2" name="Google Shape;342;g5878df1129_10_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g5daa09aa5f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Google Shape;243;g5daa09aa5f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5878df1129_1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1" name="Google Shape;221;g5878df1129_1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2" name="Google Shape;222;g5878df1129_10_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g5efac09345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" name="Google Shape;250;g5efac09345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g5878df1129_10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7" name="Google Shape;257;g5878df1129_10_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 dirty="0">
                <a:solidFill>
                  <a:schemeClr val="hlink"/>
                </a:solidFill>
              </a:rPr>
              <a:t>(</a:t>
            </a:r>
            <a:r>
              <a:rPr lang="en" sz="1400" dirty="0">
                <a:solidFill>
                  <a:schemeClr val="dk1"/>
                </a:solidFill>
              </a:rPr>
              <a:t>Agarwal &amp; Roediger, 2018)</a:t>
            </a:r>
            <a:r>
              <a:rPr lang="en" sz="1400" dirty="0">
                <a:solidFill>
                  <a:schemeClr val="hlink"/>
                </a:solidFill>
              </a:rPr>
              <a:t> </a:t>
            </a: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g5878df1129_1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77" name="Google Shape;277;g5878df1129_1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g5878df1129_1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7" name="Google Shape;277;g5878df1129_1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570857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g5878df1129_1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14" name="Google Shape;314;g5878df1129_1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g5878df1129_10_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34" name="Google Shape;334;g5878df1129_10_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>
  <p:cSld name="Title Slide">
    <p:bg>
      <p:bgPr>
        <a:solidFill>
          <a:schemeClr val="dk1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/>
          <p:nvPr/>
        </p:nvSpPr>
        <p:spPr>
          <a:xfrm>
            <a:off x="107950" y="115888"/>
            <a:ext cx="2162181" cy="2027236"/>
          </a:xfrm>
          <a:custGeom>
            <a:avLst/>
            <a:gdLst/>
            <a:ahLst/>
            <a:cxnLst/>
            <a:rect l="l" t="t" r="r" b="b"/>
            <a:pathLst>
              <a:path w="8135" h="7628" extrusionOk="0">
                <a:moveTo>
                  <a:pt x="8135" y="5066"/>
                </a:moveTo>
                <a:lnTo>
                  <a:pt x="8120" y="5036"/>
                </a:lnTo>
                <a:lnTo>
                  <a:pt x="8107" y="5006"/>
                </a:lnTo>
                <a:lnTo>
                  <a:pt x="8092" y="4978"/>
                </a:lnTo>
                <a:lnTo>
                  <a:pt x="8076" y="4951"/>
                </a:lnTo>
                <a:lnTo>
                  <a:pt x="8060" y="4924"/>
                </a:lnTo>
                <a:lnTo>
                  <a:pt x="8043" y="4898"/>
                </a:lnTo>
                <a:lnTo>
                  <a:pt x="8026" y="4872"/>
                </a:lnTo>
                <a:lnTo>
                  <a:pt x="8009" y="4848"/>
                </a:lnTo>
                <a:lnTo>
                  <a:pt x="7991" y="4824"/>
                </a:lnTo>
                <a:lnTo>
                  <a:pt x="7973" y="4801"/>
                </a:lnTo>
                <a:lnTo>
                  <a:pt x="7955" y="4777"/>
                </a:lnTo>
                <a:lnTo>
                  <a:pt x="7935" y="4755"/>
                </a:lnTo>
                <a:lnTo>
                  <a:pt x="7916" y="4734"/>
                </a:lnTo>
                <a:lnTo>
                  <a:pt x="7896" y="4714"/>
                </a:lnTo>
                <a:lnTo>
                  <a:pt x="7876" y="4693"/>
                </a:lnTo>
                <a:lnTo>
                  <a:pt x="7856" y="4673"/>
                </a:lnTo>
                <a:lnTo>
                  <a:pt x="7836" y="4654"/>
                </a:lnTo>
                <a:lnTo>
                  <a:pt x="7814" y="4635"/>
                </a:lnTo>
                <a:lnTo>
                  <a:pt x="7793" y="4617"/>
                </a:lnTo>
                <a:lnTo>
                  <a:pt x="7771" y="4600"/>
                </a:lnTo>
                <a:lnTo>
                  <a:pt x="7749" y="4582"/>
                </a:lnTo>
                <a:lnTo>
                  <a:pt x="7727" y="4566"/>
                </a:lnTo>
                <a:lnTo>
                  <a:pt x="7682" y="4533"/>
                </a:lnTo>
                <a:lnTo>
                  <a:pt x="7637" y="4503"/>
                </a:lnTo>
                <a:lnTo>
                  <a:pt x="7614" y="4488"/>
                </a:lnTo>
                <a:lnTo>
                  <a:pt x="7591" y="4473"/>
                </a:lnTo>
                <a:lnTo>
                  <a:pt x="7568" y="4459"/>
                </a:lnTo>
                <a:lnTo>
                  <a:pt x="7544" y="4446"/>
                </a:lnTo>
                <a:lnTo>
                  <a:pt x="7521" y="4433"/>
                </a:lnTo>
                <a:lnTo>
                  <a:pt x="7496" y="4419"/>
                </a:lnTo>
                <a:lnTo>
                  <a:pt x="7450" y="4395"/>
                </a:lnTo>
                <a:lnTo>
                  <a:pt x="7402" y="4370"/>
                </a:lnTo>
                <a:lnTo>
                  <a:pt x="7353" y="4347"/>
                </a:lnTo>
                <a:lnTo>
                  <a:pt x="7305" y="4323"/>
                </a:lnTo>
                <a:lnTo>
                  <a:pt x="7209" y="4280"/>
                </a:lnTo>
                <a:lnTo>
                  <a:pt x="7116" y="4236"/>
                </a:lnTo>
                <a:lnTo>
                  <a:pt x="7069" y="4215"/>
                </a:lnTo>
                <a:lnTo>
                  <a:pt x="7023" y="4194"/>
                </a:lnTo>
                <a:lnTo>
                  <a:pt x="6979" y="4172"/>
                </a:lnTo>
                <a:lnTo>
                  <a:pt x="6935" y="4150"/>
                </a:lnTo>
                <a:lnTo>
                  <a:pt x="6892" y="4128"/>
                </a:lnTo>
                <a:lnTo>
                  <a:pt x="6870" y="4116"/>
                </a:lnTo>
                <a:lnTo>
                  <a:pt x="6850" y="4105"/>
                </a:lnTo>
                <a:lnTo>
                  <a:pt x="6829" y="4093"/>
                </a:lnTo>
                <a:lnTo>
                  <a:pt x="6809" y="4081"/>
                </a:lnTo>
                <a:lnTo>
                  <a:pt x="6790" y="4069"/>
                </a:lnTo>
                <a:lnTo>
                  <a:pt x="6769" y="4056"/>
                </a:lnTo>
                <a:lnTo>
                  <a:pt x="6751" y="4044"/>
                </a:lnTo>
                <a:lnTo>
                  <a:pt x="6734" y="4031"/>
                </a:lnTo>
                <a:lnTo>
                  <a:pt x="6726" y="4024"/>
                </a:lnTo>
                <a:lnTo>
                  <a:pt x="6717" y="4017"/>
                </a:lnTo>
                <a:lnTo>
                  <a:pt x="6701" y="4002"/>
                </a:lnTo>
                <a:lnTo>
                  <a:pt x="6685" y="3987"/>
                </a:lnTo>
                <a:lnTo>
                  <a:pt x="6670" y="3971"/>
                </a:lnTo>
                <a:lnTo>
                  <a:pt x="6657" y="3954"/>
                </a:lnTo>
                <a:lnTo>
                  <a:pt x="6643" y="3938"/>
                </a:lnTo>
                <a:lnTo>
                  <a:pt x="6629" y="3920"/>
                </a:lnTo>
                <a:lnTo>
                  <a:pt x="6617" y="3902"/>
                </a:lnTo>
                <a:lnTo>
                  <a:pt x="6605" y="3884"/>
                </a:lnTo>
                <a:lnTo>
                  <a:pt x="6593" y="3866"/>
                </a:lnTo>
                <a:lnTo>
                  <a:pt x="6582" y="3847"/>
                </a:lnTo>
                <a:lnTo>
                  <a:pt x="6572" y="3827"/>
                </a:lnTo>
                <a:lnTo>
                  <a:pt x="6562" y="3808"/>
                </a:lnTo>
                <a:lnTo>
                  <a:pt x="6552" y="3787"/>
                </a:lnTo>
                <a:lnTo>
                  <a:pt x="6544" y="3767"/>
                </a:lnTo>
                <a:lnTo>
                  <a:pt x="6535" y="3746"/>
                </a:lnTo>
                <a:lnTo>
                  <a:pt x="6528" y="3726"/>
                </a:lnTo>
                <a:lnTo>
                  <a:pt x="6521" y="3705"/>
                </a:lnTo>
                <a:lnTo>
                  <a:pt x="6507" y="3662"/>
                </a:lnTo>
                <a:lnTo>
                  <a:pt x="6500" y="3642"/>
                </a:lnTo>
                <a:lnTo>
                  <a:pt x="6494" y="3621"/>
                </a:lnTo>
                <a:lnTo>
                  <a:pt x="6484" y="3578"/>
                </a:lnTo>
                <a:lnTo>
                  <a:pt x="6479" y="3557"/>
                </a:lnTo>
                <a:lnTo>
                  <a:pt x="6475" y="3535"/>
                </a:lnTo>
                <a:lnTo>
                  <a:pt x="6467" y="3494"/>
                </a:lnTo>
                <a:lnTo>
                  <a:pt x="6461" y="3453"/>
                </a:lnTo>
                <a:lnTo>
                  <a:pt x="6423" y="3456"/>
                </a:lnTo>
                <a:lnTo>
                  <a:pt x="6382" y="3459"/>
                </a:lnTo>
                <a:lnTo>
                  <a:pt x="6361" y="3460"/>
                </a:lnTo>
                <a:lnTo>
                  <a:pt x="6340" y="3460"/>
                </a:lnTo>
                <a:lnTo>
                  <a:pt x="6318" y="3460"/>
                </a:lnTo>
                <a:lnTo>
                  <a:pt x="6295" y="3459"/>
                </a:lnTo>
                <a:lnTo>
                  <a:pt x="6273" y="3457"/>
                </a:lnTo>
                <a:lnTo>
                  <a:pt x="6250" y="3455"/>
                </a:lnTo>
                <a:lnTo>
                  <a:pt x="6226" y="3453"/>
                </a:lnTo>
                <a:lnTo>
                  <a:pt x="6204" y="3448"/>
                </a:lnTo>
                <a:lnTo>
                  <a:pt x="6179" y="3443"/>
                </a:lnTo>
                <a:lnTo>
                  <a:pt x="6156" y="3438"/>
                </a:lnTo>
                <a:lnTo>
                  <a:pt x="6133" y="3430"/>
                </a:lnTo>
                <a:lnTo>
                  <a:pt x="6109" y="3423"/>
                </a:lnTo>
                <a:lnTo>
                  <a:pt x="6098" y="3419"/>
                </a:lnTo>
                <a:lnTo>
                  <a:pt x="6086" y="3413"/>
                </a:lnTo>
                <a:lnTo>
                  <a:pt x="6063" y="3403"/>
                </a:lnTo>
                <a:lnTo>
                  <a:pt x="6052" y="3397"/>
                </a:lnTo>
                <a:lnTo>
                  <a:pt x="6040" y="3391"/>
                </a:lnTo>
                <a:lnTo>
                  <a:pt x="6028" y="3385"/>
                </a:lnTo>
                <a:lnTo>
                  <a:pt x="6018" y="3378"/>
                </a:lnTo>
                <a:lnTo>
                  <a:pt x="5995" y="3363"/>
                </a:lnTo>
                <a:lnTo>
                  <a:pt x="5985" y="3355"/>
                </a:lnTo>
                <a:lnTo>
                  <a:pt x="5973" y="3347"/>
                </a:lnTo>
                <a:lnTo>
                  <a:pt x="5952" y="3329"/>
                </a:lnTo>
                <a:lnTo>
                  <a:pt x="5941" y="3320"/>
                </a:lnTo>
                <a:lnTo>
                  <a:pt x="5931" y="3309"/>
                </a:lnTo>
                <a:lnTo>
                  <a:pt x="5921" y="3298"/>
                </a:lnTo>
                <a:lnTo>
                  <a:pt x="5910" y="3288"/>
                </a:lnTo>
                <a:lnTo>
                  <a:pt x="5901" y="3276"/>
                </a:lnTo>
                <a:lnTo>
                  <a:pt x="5891" y="3264"/>
                </a:lnTo>
                <a:lnTo>
                  <a:pt x="5872" y="3240"/>
                </a:lnTo>
                <a:lnTo>
                  <a:pt x="5863" y="3226"/>
                </a:lnTo>
                <a:lnTo>
                  <a:pt x="5853" y="3212"/>
                </a:lnTo>
                <a:lnTo>
                  <a:pt x="5845" y="3198"/>
                </a:lnTo>
                <a:lnTo>
                  <a:pt x="5836" y="3184"/>
                </a:lnTo>
                <a:lnTo>
                  <a:pt x="5827" y="3168"/>
                </a:lnTo>
                <a:lnTo>
                  <a:pt x="5819" y="3152"/>
                </a:lnTo>
                <a:lnTo>
                  <a:pt x="5810" y="3136"/>
                </a:lnTo>
                <a:lnTo>
                  <a:pt x="5803" y="3119"/>
                </a:lnTo>
                <a:lnTo>
                  <a:pt x="5796" y="3101"/>
                </a:lnTo>
                <a:lnTo>
                  <a:pt x="5788" y="3083"/>
                </a:lnTo>
                <a:lnTo>
                  <a:pt x="5778" y="3053"/>
                </a:lnTo>
                <a:lnTo>
                  <a:pt x="5767" y="3023"/>
                </a:lnTo>
                <a:lnTo>
                  <a:pt x="5758" y="2991"/>
                </a:lnTo>
                <a:lnTo>
                  <a:pt x="5750" y="2958"/>
                </a:lnTo>
                <a:lnTo>
                  <a:pt x="5741" y="2924"/>
                </a:lnTo>
                <a:lnTo>
                  <a:pt x="5734" y="2889"/>
                </a:lnTo>
                <a:lnTo>
                  <a:pt x="5727" y="2854"/>
                </a:lnTo>
                <a:lnTo>
                  <a:pt x="5719" y="2817"/>
                </a:lnTo>
                <a:lnTo>
                  <a:pt x="5690" y="2664"/>
                </a:lnTo>
                <a:lnTo>
                  <a:pt x="5683" y="2624"/>
                </a:lnTo>
                <a:lnTo>
                  <a:pt x="5674" y="2584"/>
                </a:lnTo>
                <a:lnTo>
                  <a:pt x="5666" y="2543"/>
                </a:lnTo>
                <a:lnTo>
                  <a:pt x="5656" y="2502"/>
                </a:lnTo>
                <a:lnTo>
                  <a:pt x="5646" y="2461"/>
                </a:lnTo>
                <a:lnTo>
                  <a:pt x="5634" y="2418"/>
                </a:lnTo>
                <a:lnTo>
                  <a:pt x="5621" y="2377"/>
                </a:lnTo>
                <a:lnTo>
                  <a:pt x="5609" y="2334"/>
                </a:lnTo>
                <a:lnTo>
                  <a:pt x="5594" y="2291"/>
                </a:lnTo>
                <a:lnTo>
                  <a:pt x="5585" y="2270"/>
                </a:lnTo>
                <a:lnTo>
                  <a:pt x="5577" y="2249"/>
                </a:lnTo>
                <a:lnTo>
                  <a:pt x="5568" y="2228"/>
                </a:lnTo>
                <a:lnTo>
                  <a:pt x="5559" y="2205"/>
                </a:lnTo>
                <a:lnTo>
                  <a:pt x="5549" y="2184"/>
                </a:lnTo>
                <a:lnTo>
                  <a:pt x="5539" y="2163"/>
                </a:lnTo>
                <a:lnTo>
                  <a:pt x="5518" y="2120"/>
                </a:lnTo>
                <a:lnTo>
                  <a:pt x="5495" y="2078"/>
                </a:lnTo>
                <a:lnTo>
                  <a:pt x="5483" y="2056"/>
                </a:lnTo>
                <a:lnTo>
                  <a:pt x="5469" y="2035"/>
                </a:lnTo>
                <a:lnTo>
                  <a:pt x="5456" y="2014"/>
                </a:lnTo>
                <a:lnTo>
                  <a:pt x="5443" y="1993"/>
                </a:lnTo>
                <a:lnTo>
                  <a:pt x="5413" y="1951"/>
                </a:lnTo>
                <a:lnTo>
                  <a:pt x="5397" y="1930"/>
                </a:lnTo>
                <a:lnTo>
                  <a:pt x="5381" y="1910"/>
                </a:lnTo>
                <a:lnTo>
                  <a:pt x="5364" y="1888"/>
                </a:lnTo>
                <a:lnTo>
                  <a:pt x="5347" y="1868"/>
                </a:lnTo>
                <a:lnTo>
                  <a:pt x="5329" y="1848"/>
                </a:lnTo>
                <a:lnTo>
                  <a:pt x="5310" y="1827"/>
                </a:lnTo>
                <a:lnTo>
                  <a:pt x="5293" y="1809"/>
                </a:lnTo>
                <a:lnTo>
                  <a:pt x="5275" y="1791"/>
                </a:lnTo>
                <a:lnTo>
                  <a:pt x="5240" y="1757"/>
                </a:lnTo>
                <a:lnTo>
                  <a:pt x="5203" y="1724"/>
                </a:lnTo>
                <a:lnTo>
                  <a:pt x="5185" y="1707"/>
                </a:lnTo>
                <a:lnTo>
                  <a:pt x="5167" y="1692"/>
                </a:lnTo>
                <a:lnTo>
                  <a:pt x="5131" y="1661"/>
                </a:lnTo>
                <a:lnTo>
                  <a:pt x="5112" y="1647"/>
                </a:lnTo>
                <a:lnTo>
                  <a:pt x="5094" y="1632"/>
                </a:lnTo>
                <a:lnTo>
                  <a:pt x="5057" y="1606"/>
                </a:lnTo>
                <a:lnTo>
                  <a:pt x="5019" y="1579"/>
                </a:lnTo>
                <a:lnTo>
                  <a:pt x="4980" y="1555"/>
                </a:lnTo>
                <a:lnTo>
                  <a:pt x="4961" y="1543"/>
                </a:lnTo>
                <a:lnTo>
                  <a:pt x="4942" y="1531"/>
                </a:lnTo>
                <a:lnTo>
                  <a:pt x="4904" y="1510"/>
                </a:lnTo>
                <a:lnTo>
                  <a:pt x="4864" y="1490"/>
                </a:lnTo>
                <a:lnTo>
                  <a:pt x="4825" y="1471"/>
                </a:lnTo>
                <a:lnTo>
                  <a:pt x="4786" y="1453"/>
                </a:lnTo>
                <a:lnTo>
                  <a:pt x="4746" y="1436"/>
                </a:lnTo>
                <a:lnTo>
                  <a:pt x="4707" y="1421"/>
                </a:lnTo>
                <a:lnTo>
                  <a:pt x="4667" y="1407"/>
                </a:lnTo>
                <a:lnTo>
                  <a:pt x="4627" y="1394"/>
                </a:lnTo>
                <a:lnTo>
                  <a:pt x="4587" y="1382"/>
                </a:lnTo>
                <a:lnTo>
                  <a:pt x="4547" y="1372"/>
                </a:lnTo>
                <a:lnTo>
                  <a:pt x="4506" y="1362"/>
                </a:lnTo>
                <a:lnTo>
                  <a:pt x="4466" y="1355"/>
                </a:lnTo>
                <a:lnTo>
                  <a:pt x="4426" y="1347"/>
                </a:lnTo>
                <a:lnTo>
                  <a:pt x="4386" y="1341"/>
                </a:lnTo>
                <a:lnTo>
                  <a:pt x="4346" y="1337"/>
                </a:lnTo>
                <a:lnTo>
                  <a:pt x="4305" y="1332"/>
                </a:lnTo>
                <a:lnTo>
                  <a:pt x="4266" y="1330"/>
                </a:lnTo>
                <a:lnTo>
                  <a:pt x="4226" y="1328"/>
                </a:lnTo>
                <a:lnTo>
                  <a:pt x="4186" y="1328"/>
                </a:lnTo>
                <a:lnTo>
                  <a:pt x="4146" y="1328"/>
                </a:lnTo>
                <a:lnTo>
                  <a:pt x="4106" y="1329"/>
                </a:lnTo>
                <a:lnTo>
                  <a:pt x="4067" y="1332"/>
                </a:lnTo>
                <a:lnTo>
                  <a:pt x="4091" y="1348"/>
                </a:lnTo>
                <a:lnTo>
                  <a:pt x="4114" y="1364"/>
                </a:lnTo>
                <a:lnTo>
                  <a:pt x="4135" y="1381"/>
                </a:lnTo>
                <a:lnTo>
                  <a:pt x="4155" y="1398"/>
                </a:lnTo>
                <a:lnTo>
                  <a:pt x="4174" y="1415"/>
                </a:lnTo>
                <a:lnTo>
                  <a:pt x="4193" y="1432"/>
                </a:lnTo>
                <a:lnTo>
                  <a:pt x="4211" y="1449"/>
                </a:lnTo>
                <a:lnTo>
                  <a:pt x="4227" y="1467"/>
                </a:lnTo>
                <a:lnTo>
                  <a:pt x="4243" y="1484"/>
                </a:lnTo>
                <a:lnTo>
                  <a:pt x="4257" y="1503"/>
                </a:lnTo>
                <a:lnTo>
                  <a:pt x="4271" y="1521"/>
                </a:lnTo>
                <a:lnTo>
                  <a:pt x="4284" y="1539"/>
                </a:lnTo>
                <a:lnTo>
                  <a:pt x="4296" y="1556"/>
                </a:lnTo>
                <a:lnTo>
                  <a:pt x="4306" y="1574"/>
                </a:lnTo>
                <a:lnTo>
                  <a:pt x="4317" y="1592"/>
                </a:lnTo>
                <a:lnTo>
                  <a:pt x="4327" y="1610"/>
                </a:lnTo>
                <a:lnTo>
                  <a:pt x="4334" y="1628"/>
                </a:lnTo>
                <a:lnTo>
                  <a:pt x="4342" y="1646"/>
                </a:lnTo>
                <a:lnTo>
                  <a:pt x="4349" y="1664"/>
                </a:lnTo>
                <a:lnTo>
                  <a:pt x="4355" y="1682"/>
                </a:lnTo>
                <a:lnTo>
                  <a:pt x="4359" y="1700"/>
                </a:lnTo>
                <a:lnTo>
                  <a:pt x="4365" y="1718"/>
                </a:lnTo>
                <a:lnTo>
                  <a:pt x="4368" y="1736"/>
                </a:lnTo>
                <a:lnTo>
                  <a:pt x="4371" y="1753"/>
                </a:lnTo>
                <a:lnTo>
                  <a:pt x="4373" y="1772"/>
                </a:lnTo>
                <a:lnTo>
                  <a:pt x="4374" y="1789"/>
                </a:lnTo>
                <a:lnTo>
                  <a:pt x="4375" y="1806"/>
                </a:lnTo>
                <a:lnTo>
                  <a:pt x="4375" y="1823"/>
                </a:lnTo>
                <a:lnTo>
                  <a:pt x="4374" y="1840"/>
                </a:lnTo>
                <a:lnTo>
                  <a:pt x="4373" y="1857"/>
                </a:lnTo>
                <a:lnTo>
                  <a:pt x="4371" y="1874"/>
                </a:lnTo>
                <a:lnTo>
                  <a:pt x="4368" y="1890"/>
                </a:lnTo>
                <a:lnTo>
                  <a:pt x="4365" y="1906"/>
                </a:lnTo>
                <a:lnTo>
                  <a:pt x="4361" y="1921"/>
                </a:lnTo>
                <a:lnTo>
                  <a:pt x="4356" y="1936"/>
                </a:lnTo>
                <a:lnTo>
                  <a:pt x="4351" y="1951"/>
                </a:lnTo>
                <a:lnTo>
                  <a:pt x="4345" y="1966"/>
                </a:lnTo>
                <a:lnTo>
                  <a:pt x="4338" y="1981"/>
                </a:lnTo>
                <a:lnTo>
                  <a:pt x="4331" y="1995"/>
                </a:lnTo>
                <a:lnTo>
                  <a:pt x="4323" y="2009"/>
                </a:lnTo>
                <a:lnTo>
                  <a:pt x="4316" y="2022"/>
                </a:lnTo>
                <a:lnTo>
                  <a:pt x="4306" y="2035"/>
                </a:lnTo>
                <a:lnTo>
                  <a:pt x="4298" y="2048"/>
                </a:lnTo>
                <a:lnTo>
                  <a:pt x="4288" y="2060"/>
                </a:lnTo>
                <a:lnTo>
                  <a:pt x="4278" y="2071"/>
                </a:lnTo>
                <a:lnTo>
                  <a:pt x="4267" y="2083"/>
                </a:lnTo>
                <a:lnTo>
                  <a:pt x="4256" y="2094"/>
                </a:lnTo>
                <a:lnTo>
                  <a:pt x="4245" y="2104"/>
                </a:lnTo>
                <a:lnTo>
                  <a:pt x="4232" y="2114"/>
                </a:lnTo>
                <a:lnTo>
                  <a:pt x="4219" y="2123"/>
                </a:lnTo>
                <a:lnTo>
                  <a:pt x="4206" y="2132"/>
                </a:lnTo>
                <a:lnTo>
                  <a:pt x="4194" y="2140"/>
                </a:lnTo>
                <a:lnTo>
                  <a:pt x="4180" y="2148"/>
                </a:lnTo>
                <a:lnTo>
                  <a:pt x="4166" y="2155"/>
                </a:lnTo>
                <a:lnTo>
                  <a:pt x="4151" y="2162"/>
                </a:lnTo>
                <a:lnTo>
                  <a:pt x="4136" y="2167"/>
                </a:lnTo>
                <a:lnTo>
                  <a:pt x="4121" y="2172"/>
                </a:lnTo>
                <a:lnTo>
                  <a:pt x="4105" y="2177"/>
                </a:lnTo>
                <a:lnTo>
                  <a:pt x="4089" y="2181"/>
                </a:lnTo>
                <a:lnTo>
                  <a:pt x="4074" y="2184"/>
                </a:lnTo>
                <a:lnTo>
                  <a:pt x="4056" y="2187"/>
                </a:lnTo>
                <a:lnTo>
                  <a:pt x="4041" y="2188"/>
                </a:lnTo>
                <a:lnTo>
                  <a:pt x="4024" y="2189"/>
                </a:lnTo>
                <a:lnTo>
                  <a:pt x="4005" y="2190"/>
                </a:lnTo>
                <a:lnTo>
                  <a:pt x="3982" y="2189"/>
                </a:lnTo>
                <a:lnTo>
                  <a:pt x="3959" y="2188"/>
                </a:lnTo>
                <a:lnTo>
                  <a:pt x="3935" y="2186"/>
                </a:lnTo>
                <a:lnTo>
                  <a:pt x="3913" y="2183"/>
                </a:lnTo>
                <a:lnTo>
                  <a:pt x="3891" y="2179"/>
                </a:lnTo>
                <a:lnTo>
                  <a:pt x="3869" y="2175"/>
                </a:lnTo>
                <a:lnTo>
                  <a:pt x="3848" y="2169"/>
                </a:lnTo>
                <a:lnTo>
                  <a:pt x="3828" y="2163"/>
                </a:lnTo>
                <a:lnTo>
                  <a:pt x="3807" y="2156"/>
                </a:lnTo>
                <a:lnTo>
                  <a:pt x="3786" y="2149"/>
                </a:lnTo>
                <a:lnTo>
                  <a:pt x="3767" y="2142"/>
                </a:lnTo>
                <a:lnTo>
                  <a:pt x="3748" y="2133"/>
                </a:lnTo>
                <a:lnTo>
                  <a:pt x="3728" y="2123"/>
                </a:lnTo>
                <a:lnTo>
                  <a:pt x="3710" y="2114"/>
                </a:lnTo>
                <a:lnTo>
                  <a:pt x="3691" y="2103"/>
                </a:lnTo>
                <a:lnTo>
                  <a:pt x="3673" y="2093"/>
                </a:lnTo>
                <a:lnTo>
                  <a:pt x="3654" y="2082"/>
                </a:lnTo>
                <a:lnTo>
                  <a:pt x="3636" y="2070"/>
                </a:lnTo>
                <a:lnTo>
                  <a:pt x="3600" y="2046"/>
                </a:lnTo>
                <a:lnTo>
                  <a:pt x="3582" y="2033"/>
                </a:lnTo>
                <a:lnTo>
                  <a:pt x="3564" y="2020"/>
                </a:lnTo>
                <a:lnTo>
                  <a:pt x="3529" y="1993"/>
                </a:lnTo>
                <a:lnTo>
                  <a:pt x="3494" y="1965"/>
                </a:lnTo>
                <a:lnTo>
                  <a:pt x="3458" y="1936"/>
                </a:lnTo>
                <a:lnTo>
                  <a:pt x="3386" y="1879"/>
                </a:lnTo>
                <a:lnTo>
                  <a:pt x="3350" y="1849"/>
                </a:lnTo>
                <a:lnTo>
                  <a:pt x="3311" y="1820"/>
                </a:lnTo>
                <a:lnTo>
                  <a:pt x="3292" y="1807"/>
                </a:lnTo>
                <a:lnTo>
                  <a:pt x="3272" y="1792"/>
                </a:lnTo>
                <a:lnTo>
                  <a:pt x="3232" y="1764"/>
                </a:lnTo>
                <a:lnTo>
                  <a:pt x="3190" y="1738"/>
                </a:lnTo>
                <a:lnTo>
                  <a:pt x="3169" y="1724"/>
                </a:lnTo>
                <a:lnTo>
                  <a:pt x="3148" y="1712"/>
                </a:lnTo>
                <a:lnTo>
                  <a:pt x="3102" y="1688"/>
                </a:lnTo>
                <a:lnTo>
                  <a:pt x="3079" y="1676"/>
                </a:lnTo>
                <a:lnTo>
                  <a:pt x="3055" y="1664"/>
                </a:lnTo>
                <a:lnTo>
                  <a:pt x="3031" y="1654"/>
                </a:lnTo>
                <a:lnTo>
                  <a:pt x="3006" y="1643"/>
                </a:lnTo>
                <a:lnTo>
                  <a:pt x="2981" y="1633"/>
                </a:lnTo>
                <a:lnTo>
                  <a:pt x="2954" y="1625"/>
                </a:lnTo>
                <a:lnTo>
                  <a:pt x="2928" y="1616"/>
                </a:lnTo>
                <a:lnTo>
                  <a:pt x="2901" y="1608"/>
                </a:lnTo>
                <a:lnTo>
                  <a:pt x="2872" y="1600"/>
                </a:lnTo>
                <a:lnTo>
                  <a:pt x="2844" y="1594"/>
                </a:lnTo>
                <a:lnTo>
                  <a:pt x="2815" y="1588"/>
                </a:lnTo>
                <a:lnTo>
                  <a:pt x="2784" y="1582"/>
                </a:lnTo>
                <a:lnTo>
                  <a:pt x="2753" y="1578"/>
                </a:lnTo>
                <a:lnTo>
                  <a:pt x="2721" y="1574"/>
                </a:lnTo>
                <a:lnTo>
                  <a:pt x="2689" y="1571"/>
                </a:lnTo>
                <a:lnTo>
                  <a:pt x="2656" y="1568"/>
                </a:lnTo>
                <a:lnTo>
                  <a:pt x="2621" y="1567"/>
                </a:lnTo>
                <a:lnTo>
                  <a:pt x="2586" y="1567"/>
                </a:lnTo>
                <a:lnTo>
                  <a:pt x="2554" y="1567"/>
                </a:lnTo>
                <a:lnTo>
                  <a:pt x="2523" y="1570"/>
                </a:lnTo>
                <a:lnTo>
                  <a:pt x="2492" y="1573"/>
                </a:lnTo>
                <a:lnTo>
                  <a:pt x="2477" y="1574"/>
                </a:lnTo>
                <a:lnTo>
                  <a:pt x="2461" y="1576"/>
                </a:lnTo>
                <a:lnTo>
                  <a:pt x="2431" y="1581"/>
                </a:lnTo>
                <a:lnTo>
                  <a:pt x="2402" y="1588"/>
                </a:lnTo>
                <a:lnTo>
                  <a:pt x="2375" y="1594"/>
                </a:lnTo>
                <a:lnTo>
                  <a:pt x="2347" y="1601"/>
                </a:lnTo>
                <a:lnTo>
                  <a:pt x="2321" y="1610"/>
                </a:lnTo>
                <a:lnTo>
                  <a:pt x="2295" y="1619"/>
                </a:lnTo>
                <a:lnTo>
                  <a:pt x="2271" y="1629"/>
                </a:lnTo>
                <a:lnTo>
                  <a:pt x="2247" y="1640"/>
                </a:lnTo>
                <a:lnTo>
                  <a:pt x="2225" y="1650"/>
                </a:lnTo>
                <a:lnTo>
                  <a:pt x="2204" y="1661"/>
                </a:lnTo>
                <a:lnTo>
                  <a:pt x="2185" y="1673"/>
                </a:lnTo>
                <a:lnTo>
                  <a:pt x="2165" y="1684"/>
                </a:lnTo>
                <a:lnTo>
                  <a:pt x="2186" y="1686"/>
                </a:lnTo>
                <a:lnTo>
                  <a:pt x="2205" y="1690"/>
                </a:lnTo>
                <a:lnTo>
                  <a:pt x="2223" y="1694"/>
                </a:lnTo>
                <a:lnTo>
                  <a:pt x="2242" y="1697"/>
                </a:lnTo>
                <a:lnTo>
                  <a:pt x="2259" y="1701"/>
                </a:lnTo>
                <a:lnTo>
                  <a:pt x="2277" y="1707"/>
                </a:lnTo>
                <a:lnTo>
                  <a:pt x="2294" y="1712"/>
                </a:lnTo>
                <a:lnTo>
                  <a:pt x="2310" y="1717"/>
                </a:lnTo>
                <a:lnTo>
                  <a:pt x="2327" y="1723"/>
                </a:lnTo>
                <a:lnTo>
                  <a:pt x="2342" y="1729"/>
                </a:lnTo>
                <a:lnTo>
                  <a:pt x="2358" y="1736"/>
                </a:lnTo>
                <a:lnTo>
                  <a:pt x="2373" y="1743"/>
                </a:lnTo>
                <a:lnTo>
                  <a:pt x="2401" y="1758"/>
                </a:lnTo>
                <a:lnTo>
                  <a:pt x="2415" y="1766"/>
                </a:lnTo>
                <a:lnTo>
                  <a:pt x="2429" y="1775"/>
                </a:lnTo>
                <a:lnTo>
                  <a:pt x="2442" y="1783"/>
                </a:lnTo>
                <a:lnTo>
                  <a:pt x="2455" y="1792"/>
                </a:lnTo>
                <a:lnTo>
                  <a:pt x="2467" y="1801"/>
                </a:lnTo>
                <a:lnTo>
                  <a:pt x="2480" y="1811"/>
                </a:lnTo>
                <a:lnTo>
                  <a:pt x="2492" y="1820"/>
                </a:lnTo>
                <a:lnTo>
                  <a:pt x="2503" y="1830"/>
                </a:lnTo>
                <a:lnTo>
                  <a:pt x="2514" y="1841"/>
                </a:lnTo>
                <a:lnTo>
                  <a:pt x="2526" y="1851"/>
                </a:lnTo>
                <a:lnTo>
                  <a:pt x="2547" y="1873"/>
                </a:lnTo>
                <a:lnTo>
                  <a:pt x="2566" y="1896"/>
                </a:lnTo>
                <a:lnTo>
                  <a:pt x="2577" y="1908"/>
                </a:lnTo>
                <a:lnTo>
                  <a:pt x="2586" y="1919"/>
                </a:lnTo>
                <a:lnTo>
                  <a:pt x="2604" y="1944"/>
                </a:lnTo>
                <a:lnTo>
                  <a:pt x="2621" y="1969"/>
                </a:lnTo>
                <a:lnTo>
                  <a:pt x="2638" y="1996"/>
                </a:lnTo>
                <a:lnTo>
                  <a:pt x="2654" y="2022"/>
                </a:lnTo>
                <a:lnTo>
                  <a:pt x="2669" y="2049"/>
                </a:lnTo>
                <a:lnTo>
                  <a:pt x="2684" y="2077"/>
                </a:lnTo>
                <a:lnTo>
                  <a:pt x="2698" y="2105"/>
                </a:lnTo>
                <a:lnTo>
                  <a:pt x="2712" y="2134"/>
                </a:lnTo>
                <a:lnTo>
                  <a:pt x="2725" y="2163"/>
                </a:lnTo>
                <a:lnTo>
                  <a:pt x="2737" y="2193"/>
                </a:lnTo>
                <a:lnTo>
                  <a:pt x="2750" y="2221"/>
                </a:lnTo>
                <a:lnTo>
                  <a:pt x="2774" y="2281"/>
                </a:lnTo>
                <a:lnTo>
                  <a:pt x="2823" y="2400"/>
                </a:lnTo>
                <a:lnTo>
                  <a:pt x="2834" y="2423"/>
                </a:lnTo>
                <a:lnTo>
                  <a:pt x="2845" y="2446"/>
                </a:lnTo>
                <a:lnTo>
                  <a:pt x="2855" y="2468"/>
                </a:lnTo>
                <a:lnTo>
                  <a:pt x="2867" y="2489"/>
                </a:lnTo>
                <a:lnTo>
                  <a:pt x="2880" y="2509"/>
                </a:lnTo>
                <a:lnTo>
                  <a:pt x="2891" y="2530"/>
                </a:lnTo>
                <a:lnTo>
                  <a:pt x="2905" y="2550"/>
                </a:lnTo>
                <a:lnTo>
                  <a:pt x="2918" y="2569"/>
                </a:lnTo>
                <a:lnTo>
                  <a:pt x="2933" y="2587"/>
                </a:lnTo>
                <a:lnTo>
                  <a:pt x="2947" y="2605"/>
                </a:lnTo>
                <a:lnTo>
                  <a:pt x="2954" y="2614"/>
                </a:lnTo>
                <a:lnTo>
                  <a:pt x="2962" y="2622"/>
                </a:lnTo>
                <a:lnTo>
                  <a:pt x="2978" y="2639"/>
                </a:lnTo>
                <a:lnTo>
                  <a:pt x="2993" y="2656"/>
                </a:lnTo>
                <a:lnTo>
                  <a:pt x="3010" y="2671"/>
                </a:lnTo>
                <a:lnTo>
                  <a:pt x="3019" y="2680"/>
                </a:lnTo>
                <a:lnTo>
                  <a:pt x="3027" y="2687"/>
                </a:lnTo>
                <a:lnTo>
                  <a:pt x="3044" y="2702"/>
                </a:lnTo>
                <a:lnTo>
                  <a:pt x="3063" y="2716"/>
                </a:lnTo>
                <a:lnTo>
                  <a:pt x="3081" y="2730"/>
                </a:lnTo>
                <a:lnTo>
                  <a:pt x="3100" y="2742"/>
                </a:lnTo>
                <a:lnTo>
                  <a:pt x="3120" y="2755"/>
                </a:lnTo>
                <a:lnTo>
                  <a:pt x="3140" y="2768"/>
                </a:lnTo>
                <a:lnTo>
                  <a:pt x="3160" y="2780"/>
                </a:lnTo>
                <a:lnTo>
                  <a:pt x="3182" y="2791"/>
                </a:lnTo>
                <a:lnTo>
                  <a:pt x="3203" y="2802"/>
                </a:lnTo>
                <a:lnTo>
                  <a:pt x="3225" y="2811"/>
                </a:lnTo>
                <a:lnTo>
                  <a:pt x="3248" y="2822"/>
                </a:lnTo>
                <a:lnTo>
                  <a:pt x="3270" y="2832"/>
                </a:lnTo>
                <a:lnTo>
                  <a:pt x="3294" y="2840"/>
                </a:lnTo>
                <a:lnTo>
                  <a:pt x="3318" y="2849"/>
                </a:lnTo>
                <a:lnTo>
                  <a:pt x="3342" y="2857"/>
                </a:lnTo>
                <a:lnTo>
                  <a:pt x="3368" y="2865"/>
                </a:lnTo>
                <a:lnTo>
                  <a:pt x="3393" y="2872"/>
                </a:lnTo>
                <a:lnTo>
                  <a:pt x="3388" y="2875"/>
                </a:lnTo>
                <a:lnTo>
                  <a:pt x="3384" y="2877"/>
                </a:lnTo>
                <a:lnTo>
                  <a:pt x="3371" y="2884"/>
                </a:lnTo>
                <a:lnTo>
                  <a:pt x="3358" y="2889"/>
                </a:lnTo>
                <a:lnTo>
                  <a:pt x="3343" y="2894"/>
                </a:lnTo>
                <a:lnTo>
                  <a:pt x="3327" y="2900"/>
                </a:lnTo>
                <a:lnTo>
                  <a:pt x="3310" y="2905"/>
                </a:lnTo>
                <a:lnTo>
                  <a:pt x="3291" y="2910"/>
                </a:lnTo>
                <a:lnTo>
                  <a:pt x="3271" y="2915"/>
                </a:lnTo>
                <a:lnTo>
                  <a:pt x="3250" y="2920"/>
                </a:lnTo>
                <a:lnTo>
                  <a:pt x="3227" y="2923"/>
                </a:lnTo>
                <a:lnTo>
                  <a:pt x="3204" y="2927"/>
                </a:lnTo>
                <a:lnTo>
                  <a:pt x="3178" y="2930"/>
                </a:lnTo>
                <a:lnTo>
                  <a:pt x="3166" y="2932"/>
                </a:lnTo>
                <a:lnTo>
                  <a:pt x="3153" y="2933"/>
                </a:lnTo>
                <a:lnTo>
                  <a:pt x="3126" y="2935"/>
                </a:lnTo>
                <a:lnTo>
                  <a:pt x="3099" y="2936"/>
                </a:lnTo>
                <a:lnTo>
                  <a:pt x="3070" y="2936"/>
                </a:lnTo>
                <a:lnTo>
                  <a:pt x="3039" y="2936"/>
                </a:lnTo>
                <a:lnTo>
                  <a:pt x="3024" y="2935"/>
                </a:lnTo>
                <a:lnTo>
                  <a:pt x="3009" y="2934"/>
                </a:lnTo>
                <a:lnTo>
                  <a:pt x="2979" y="2932"/>
                </a:lnTo>
                <a:lnTo>
                  <a:pt x="2950" y="2928"/>
                </a:lnTo>
                <a:lnTo>
                  <a:pt x="2921" y="2924"/>
                </a:lnTo>
                <a:lnTo>
                  <a:pt x="2892" y="2919"/>
                </a:lnTo>
                <a:lnTo>
                  <a:pt x="2865" y="2912"/>
                </a:lnTo>
                <a:lnTo>
                  <a:pt x="2851" y="2908"/>
                </a:lnTo>
                <a:lnTo>
                  <a:pt x="2837" y="2905"/>
                </a:lnTo>
                <a:lnTo>
                  <a:pt x="2810" y="2896"/>
                </a:lnTo>
                <a:lnTo>
                  <a:pt x="2783" y="2888"/>
                </a:lnTo>
                <a:lnTo>
                  <a:pt x="2757" y="2878"/>
                </a:lnTo>
                <a:lnTo>
                  <a:pt x="2731" y="2868"/>
                </a:lnTo>
                <a:lnTo>
                  <a:pt x="2705" y="2856"/>
                </a:lnTo>
                <a:lnTo>
                  <a:pt x="2681" y="2844"/>
                </a:lnTo>
                <a:lnTo>
                  <a:pt x="2656" y="2831"/>
                </a:lnTo>
                <a:lnTo>
                  <a:pt x="2631" y="2818"/>
                </a:lnTo>
                <a:lnTo>
                  <a:pt x="2608" y="2803"/>
                </a:lnTo>
                <a:lnTo>
                  <a:pt x="2583" y="2788"/>
                </a:lnTo>
                <a:lnTo>
                  <a:pt x="2560" y="2772"/>
                </a:lnTo>
                <a:lnTo>
                  <a:pt x="2536" y="2756"/>
                </a:lnTo>
                <a:lnTo>
                  <a:pt x="2513" y="2738"/>
                </a:lnTo>
                <a:lnTo>
                  <a:pt x="2490" y="2721"/>
                </a:lnTo>
                <a:lnTo>
                  <a:pt x="2466" y="2703"/>
                </a:lnTo>
                <a:lnTo>
                  <a:pt x="2444" y="2684"/>
                </a:lnTo>
                <a:lnTo>
                  <a:pt x="2421" y="2664"/>
                </a:lnTo>
                <a:lnTo>
                  <a:pt x="2398" y="2644"/>
                </a:lnTo>
                <a:lnTo>
                  <a:pt x="2376" y="2623"/>
                </a:lnTo>
                <a:lnTo>
                  <a:pt x="2354" y="2602"/>
                </a:lnTo>
                <a:lnTo>
                  <a:pt x="2331" y="2581"/>
                </a:lnTo>
                <a:lnTo>
                  <a:pt x="2309" y="2558"/>
                </a:lnTo>
                <a:lnTo>
                  <a:pt x="2263" y="2514"/>
                </a:lnTo>
                <a:lnTo>
                  <a:pt x="2224" y="2473"/>
                </a:lnTo>
                <a:lnTo>
                  <a:pt x="2204" y="2453"/>
                </a:lnTo>
                <a:lnTo>
                  <a:pt x="2183" y="2433"/>
                </a:lnTo>
                <a:lnTo>
                  <a:pt x="2162" y="2413"/>
                </a:lnTo>
                <a:lnTo>
                  <a:pt x="2142" y="2394"/>
                </a:lnTo>
                <a:lnTo>
                  <a:pt x="2121" y="2374"/>
                </a:lnTo>
                <a:lnTo>
                  <a:pt x="2099" y="2355"/>
                </a:lnTo>
                <a:lnTo>
                  <a:pt x="2077" y="2337"/>
                </a:lnTo>
                <a:lnTo>
                  <a:pt x="2055" y="2319"/>
                </a:lnTo>
                <a:lnTo>
                  <a:pt x="2033" y="2301"/>
                </a:lnTo>
                <a:lnTo>
                  <a:pt x="2009" y="2284"/>
                </a:lnTo>
                <a:lnTo>
                  <a:pt x="1986" y="2267"/>
                </a:lnTo>
                <a:lnTo>
                  <a:pt x="1962" y="2251"/>
                </a:lnTo>
                <a:lnTo>
                  <a:pt x="1938" y="2235"/>
                </a:lnTo>
                <a:lnTo>
                  <a:pt x="1912" y="2220"/>
                </a:lnTo>
                <a:lnTo>
                  <a:pt x="1887" y="2206"/>
                </a:lnTo>
                <a:lnTo>
                  <a:pt x="1861" y="2193"/>
                </a:lnTo>
                <a:lnTo>
                  <a:pt x="1835" y="2179"/>
                </a:lnTo>
                <a:lnTo>
                  <a:pt x="1807" y="2167"/>
                </a:lnTo>
                <a:lnTo>
                  <a:pt x="1780" y="2155"/>
                </a:lnTo>
                <a:lnTo>
                  <a:pt x="1751" y="2145"/>
                </a:lnTo>
                <a:lnTo>
                  <a:pt x="1721" y="2135"/>
                </a:lnTo>
                <a:lnTo>
                  <a:pt x="1691" y="2126"/>
                </a:lnTo>
                <a:lnTo>
                  <a:pt x="1676" y="2121"/>
                </a:lnTo>
                <a:lnTo>
                  <a:pt x="1660" y="2118"/>
                </a:lnTo>
                <a:lnTo>
                  <a:pt x="1630" y="2111"/>
                </a:lnTo>
                <a:lnTo>
                  <a:pt x="1598" y="2104"/>
                </a:lnTo>
                <a:lnTo>
                  <a:pt x="1565" y="2100"/>
                </a:lnTo>
                <a:lnTo>
                  <a:pt x="1548" y="2098"/>
                </a:lnTo>
                <a:lnTo>
                  <a:pt x="1531" y="2096"/>
                </a:lnTo>
                <a:lnTo>
                  <a:pt x="1496" y="2093"/>
                </a:lnTo>
                <a:lnTo>
                  <a:pt x="1461" y="2091"/>
                </a:lnTo>
                <a:lnTo>
                  <a:pt x="1423" y="2091"/>
                </a:lnTo>
                <a:lnTo>
                  <a:pt x="1405" y="2091"/>
                </a:lnTo>
                <a:lnTo>
                  <a:pt x="1388" y="2092"/>
                </a:lnTo>
                <a:lnTo>
                  <a:pt x="1370" y="2092"/>
                </a:lnTo>
                <a:lnTo>
                  <a:pt x="1353" y="2093"/>
                </a:lnTo>
                <a:lnTo>
                  <a:pt x="1336" y="2095"/>
                </a:lnTo>
                <a:lnTo>
                  <a:pt x="1320" y="2096"/>
                </a:lnTo>
                <a:lnTo>
                  <a:pt x="1287" y="2100"/>
                </a:lnTo>
                <a:lnTo>
                  <a:pt x="1256" y="2105"/>
                </a:lnTo>
                <a:lnTo>
                  <a:pt x="1228" y="2112"/>
                </a:lnTo>
                <a:lnTo>
                  <a:pt x="1200" y="2118"/>
                </a:lnTo>
                <a:lnTo>
                  <a:pt x="1174" y="2126"/>
                </a:lnTo>
                <a:lnTo>
                  <a:pt x="1149" y="2133"/>
                </a:lnTo>
                <a:lnTo>
                  <a:pt x="1126" y="2140"/>
                </a:lnTo>
                <a:lnTo>
                  <a:pt x="1104" y="2149"/>
                </a:lnTo>
                <a:lnTo>
                  <a:pt x="1086" y="2156"/>
                </a:lnTo>
                <a:lnTo>
                  <a:pt x="1068" y="2165"/>
                </a:lnTo>
                <a:lnTo>
                  <a:pt x="1053" y="2172"/>
                </a:lnTo>
                <a:lnTo>
                  <a:pt x="1041" y="2180"/>
                </a:lnTo>
                <a:lnTo>
                  <a:pt x="1030" y="2186"/>
                </a:lnTo>
                <a:lnTo>
                  <a:pt x="1050" y="2190"/>
                </a:lnTo>
                <a:lnTo>
                  <a:pt x="1072" y="2194"/>
                </a:lnTo>
                <a:lnTo>
                  <a:pt x="1093" y="2199"/>
                </a:lnTo>
                <a:lnTo>
                  <a:pt x="1115" y="2203"/>
                </a:lnTo>
                <a:lnTo>
                  <a:pt x="1160" y="2216"/>
                </a:lnTo>
                <a:lnTo>
                  <a:pt x="1182" y="2222"/>
                </a:lnTo>
                <a:lnTo>
                  <a:pt x="1205" y="2230"/>
                </a:lnTo>
                <a:lnTo>
                  <a:pt x="1228" y="2238"/>
                </a:lnTo>
                <a:lnTo>
                  <a:pt x="1250" y="2247"/>
                </a:lnTo>
                <a:lnTo>
                  <a:pt x="1272" y="2255"/>
                </a:lnTo>
                <a:lnTo>
                  <a:pt x="1295" y="2265"/>
                </a:lnTo>
                <a:lnTo>
                  <a:pt x="1316" y="2276"/>
                </a:lnTo>
                <a:lnTo>
                  <a:pt x="1337" y="2286"/>
                </a:lnTo>
                <a:lnTo>
                  <a:pt x="1359" y="2298"/>
                </a:lnTo>
                <a:lnTo>
                  <a:pt x="1379" y="2310"/>
                </a:lnTo>
                <a:lnTo>
                  <a:pt x="1399" y="2322"/>
                </a:lnTo>
                <a:lnTo>
                  <a:pt x="1418" y="2335"/>
                </a:lnTo>
                <a:lnTo>
                  <a:pt x="1436" y="2349"/>
                </a:lnTo>
                <a:lnTo>
                  <a:pt x="1453" y="2363"/>
                </a:lnTo>
                <a:lnTo>
                  <a:pt x="1470" y="2378"/>
                </a:lnTo>
                <a:lnTo>
                  <a:pt x="1485" y="2392"/>
                </a:lnTo>
                <a:lnTo>
                  <a:pt x="1500" y="2408"/>
                </a:lnTo>
                <a:lnTo>
                  <a:pt x="1506" y="2417"/>
                </a:lnTo>
                <a:lnTo>
                  <a:pt x="1513" y="2425"/>
                </a:lnTo>
                <a:lnTo>
                  <a:pt x="1524" y="2442"/>
                </a:lnTo>
                <a:lnTo>
                  <a:pt x="1535" y="2461"/>
                </a:lnTo>
                <a:lnTo>
                  <a:pt x="1539" y="2469"/>
                </a:lnTo>
                <a:lnTo>
                  <a:pt x="1545" y="2479"/>
                </a:lnTo>
                <a:lnTo>
                  <a:pt x="1548" y="2488"/>
                </a:lnTo>
                <a:lnTo>
                  <a:pt x="1552" y="2498"/>
                </a:lnTo>
                <a:lnTo>
                  <a:pt x="1555" y="2507"/>
                </a:lnTo>
                <a:lnTo>
                  <a:pt x="1557" y="2517"/>
                </a:lnTo>
                <a:lnTo>
                  <a:pt x="1561" y="2526"/>
                </a:lnTo>
                <a:lnTo>
                  <a:pt x="1563" y="2537"/>
                </a:lnTo>
                <a:lnTo>
                  <a:pt x="1564" y="2547"/>
                </a:lnTo>
                <a:lnTo>
                  <a:pt x="1565" y="2557"/>
                </a:lnTo>
                <a:lnTo>
                  <a:pt x="1566" y="2568"/>
                </a:lnTo>
                <a:lnTo>
                  <a:pt x="1566" y="2579"/>
                </a:lnTo>
                <a:lnTo>
                  <a:pt x="1565" y="2597"/>
                </a:lnTo>
                <a:lnTo>
                  <a:pt x="1564" y="2614"/>
                </a:lnTo>
                <a:lnTo>
                  <a:pt x="1561" y="2631"/>
                </a:lnTo>
                <a:lnTo>
                  <a:pt x="1556" y="2646"/>
                </a:lnTo>
                <a:lnTo>
                  <a:pt x="1554" y="2653"/>
                </a:lnTo>
                <a:lnTo>
                  <a:pt x="1551" y="2660"/>
                </a:lnTo>
                <a:lnTo>
                  <a:pt x="1548" y="2668"/>
                </a:lnTo>
                <a:lnTo>
                  <a:pt x="1545" y="2675"/>
                </a:lnTo>
                <a:lnTo>
                  <a:pt x="1537" y="2688"/>
                </a:lnTo>
                <a:lnTo>
                  <a:pt x="1530" y="2701"/>
                </a:lnTo>
                <a:lnTo>
                  <a:pt x="1520" y="2711"/>
                </a:lnTo>
                <a:lnTo>
                  <a:pt x="1516" y="2717"/>
                </a:lnTo>
                <a:lnTo>
                  <a:pt x="1511" y="2722"/>
                </a:lnTo>
                <a:lnTo>
                  <a:pt x="1500" y="2732"/>
                </a:lnTo>
                <a:lnTo>
                  <a:pt x="1488" y="2740"/>
                </a:lnTo>
                <a:lnTo>
                  <a:pt x="1475" y="2748"/>
                </a:lnTo>
                <a:lnTo>
                  <a:pt x="1463" y="2754"/>
                </a:lnTo>
                <a:lnTo>
                  <a:pt x="1450" y="2759"/>
                </a:lnTo>
                <a:lnTo>
                  <a:pt x="1435" y="2764"/>
                </a:lnTo>
                <a:lnTo>
                  <a:pt x="1429" y="2766"/>
                </a:lnTo>
                <a:lnTo>
                  <a:pt x="1421" y="2767"/>
                </a:lnTo>
                <a:lnTo>
                  <a:pt x="1406" y="2769"/>
                </a:lnTo>
                <a:lnTo>
                  <a:pt x="1390" y="2770"/>
                </a:lnTo>
                <a:lnTo>
                  <a:pt x="1374" y="2769"/>
                </a:lnTo>
                <a:lnTo>
                  <a:pt x="1359" y="2768"/>
                </a:lnTo>
                <a:lnTo>
                  <a:pt x="1350" y="2767"/>
                </a:lnTo>
                <a:lnTo>
                  <a:pt x="1342" y="2765"/>
                </a:lnTo>
                <a:lnTo>
                  <a:pt x="1334" y="2762"/>
                </a:lnTo>
                <a:lnTo>
                  <a:pt x="1326" y="2760"/>
                </a:lnTo>
                <a:lnTo>
                  <a:pt x="1309" y="2755"/>
                </a:lnTo>
                <a:lnTo>
                  <a:pt x="1292" y="2749"/>
                </a:lnTo>
                <a:lnTo>
                  <a:pt x="1275" y="2740"/>
                </a:lnTo>
                <a:lnTo>
                  <a:pt x="1258" y="2731"/>
                </a:lnTo>
                <a:lnTo>
                  <a:pt x="1239" y="2720"/>
                </a:lnTo>
                <a:lnTo>
                  <a:pt x="1222" y="2707"/>
                </a:lnTo>
                <a:lnTo>
                  <a:pt x="1205" y="2693"/>
                </a:lnTo>
                <a:lnTo>
                  <a:pt x="1197" y="2686"/>
                </a:lnTo>
                <a:lnTo>
                  <a:pt x="1188" y="2678"/>
                </a:lnTo>
                <a:lnTo>
                  <a:pt x="1173" y="2661"/>
                </a:lnTo>
                <a:lnTo>
                  <a:pt x="1153" y="2642"/>
                </a:lnTo>
                <a:lnTo>
                  <a:pt x="1134" y="2623"/>
                </a:lnTo>
                <a:lnTo>
                  <a:pt x="1114" y="2604"/>
                </a:lnTo>
                <a:lnTo>
                  <a:pt x="1095" y="2586"/>
                </a:lnTo>
                <a:lnTo>
                  <a:pt x="1074" y="2568"/>
                </a:lnTo>
                <a:lnTo>
                  <a:pt x="1052" y="2551"/>
                </a:lnTo>
                <a:lnTo>
                  <a:pt x="1031" y="2533"/>
                </a:lnTo>
                <a:lnTo>
                  <a:pt x="1010" y="2517"/>
                </a:lnTo>
                <a:lnTo>
                  <a:pt x="988" y="2500"/>
                </a:lnTo>
                <a:lnTo>
                  <a:pt x="965" y="2484"/>
                </a:lnTo>
                <a:lnTo>
                  <a:pt x="942" y="2469"/>
                </a:lnTo>
                <a:lnTo>
                  <a:pt x="918" y="2454"/>
                </a:lnTo>
                <a:lnTo>
                  <a:pt x="895" y="2440"/>
                </a:lnTo>
                <a:lnTo>
                  <a:pt x="871" y="2427"/>
                </a:lnTo>
                <a:lnTo>
                  <a:pt x="846" y="2413"/>
                </a:lnTo>
                <a:lnTo>
                  <a:pt x="821" y="2400"/>
                </a:lnTo>
                <a:lnTo>
                  <a:pt x="796" y="2388"/>
                </a:lnTo>
                <a:lnTo>
                  <a:pt x="771" y="2378"/>
                </a:lnTo>
                <a:lnTo>
                  <a:pt x="744" y="2366"/>
                </a:lnTo>
                <a:lnTo>
                  <a:pt x="719" y="2356"/>
                </a:lnTo>
                <a:lnTo>
                  <a:pt x="692" y="2347"/>
                </a:lnTo>
                <a:lnTo>
                  <a:pt x="664" y="2338"/>
                </a:lnTo>
                <a:lnTo>
                  <a:pt x="638" y="2331"/>
                </a:lnTo>
                <a:lnTo>
                  <a:pt x="610" y="2323"/>
                </a:lnTo>
                <a:lnTo>
                  <a:pt x="583" y="2317"/>
                </a:lnTo>
                <a:lnTo>
                  <a:pt x="569" y="2314"/>
                </a:lnTo>
                <a:lnTo>
                  <a:pt x="554" y="2312"/>
                </a:lnTo>
                <a:lnTo>
                  <a:pt x="540" y="2308"/>
                </a:lnTo>
                <a:lnTo>
                  <a:pt x="526" y="2306"/>
                </a:lnTo>
                <a:lnTo>
                  <a:pt x="497" y="2303"/>
                </a:lnTo>
                <a:lnTo>
                  <a:pt x="469" y="2300"/>
                </a:lnTo>
                <a:lnTo>
                  <a:pt x="439" y="2297"/>
                </a:lnTo>
                <a:lnTo>
                  <a:pt x="410" y="2296"/>
                </a:lnTo>
                <a:lnTo>
                  <a:pt x="381" y="2296"/>
                </a:lnTo>
                <a:lnTo>
                  <a:pt x="351" y="2296"/>
                </a:lnTo>
                <a:lnTo>
                  <a:pt x="322" y="2298"/>
                </a:lnTo>
                <a:lnTo>
                  <a:pt x="292" y="2300"/>
                </a:lnTo>
                <a:lnTo>
                  <a:pt x="264" y="2304"/>
                </a:lnTo>
                <a:lnTo>
                  <a:pt x="250" y="2306"/>
                </a:lnTo>
                <a:lnTo>
                  <a:pt x="236" y="2310"/>
                </a:lnTo>
                <a:lnTo>
                  <a:pt x="208" y="2315"/>
                </a:lnTo>
                <a:lnTo>
                  <a:pt x="182" y="2321"/>
                </a:lnTo>
                <a:lnTo>
                  <a:pt x="156" y="2329"/>
                </a:lnTo>
                <a:lnTo>
                  <a:pt x="132" y="2336"/>
                </a:lnTo>
                <a:lnTo>
                  <a:pt x="108" y="2346"/>
                </a:lnTo>
                <a:lnTo>
                  <a:pt x="97" y="2350"/>
                </a:lnTo>
                <a:lnTo>
                  <a:pt x="86" y="2355"/>
                </a:lnTo>
                <a:lnTo>
                  <a:pt x="66" y="2365"/>
                </a:lnTo>
                <a:lnTo>
                  <a:pt x="47" y="2375"/>
                </a:lnTo>
                <a:lnTo>
                  <a:pt x="29" y="2387"/>
                </a:lnTo>
                <a:lnTo>
                  <a:pt x="21" y="2392"/>
                </a:lnTo>
                <a:lnTo>
                  <a:pt x="14" y="2398"/>
                </a:lnTo>
                <a:lnTo>
                  <a:pt x="0" y="2411"/>
                </a:lnTo>
                <a:lnTo>
                  <a:pt x="35" y="2415"/>
                </a:lnTo>
                <a:lnTo>
                  <a:pt x="69" y="2421"/>
                </a:lnTo>
                <a:lnTo>
                  <a:pt x="102" y="2428"/>
                </a:lnTo>
                <a:lnTo>
                  <a:pt x="134" y="2436"/>
                </a:lnTo>
                <a:lnTo>
                  <a:pt x="150" y="2440"/>
                </a:lnTo>
                <a:lnTo>
                  <a:pt x="166" y="2446"/>
                </a:lnTo>
                <a:lnTo>
                  <a:pt x="197" y="2456"/>
                </a:lnTo>
                <a:lnTo>
                  <a:pt x="212" y="2462"/>
                </a:lnTo>
                <a:lnTo>
                  <a:pt x="226" y="2468"/>
                </a:lnTo>
                <a:lnTo>
                  <a:pt x="241" y="2474"/>
                </a:lnTo>
                <a:lnTo>
                  <a:pt x="256" y="2482"/>
                </a:lnTo>
                <a:lnTo>
                  <a:pt x="270" y="2488"/>
                </a:lnTo>
                <a:lnTo>
                  <a:pt x="285" y="2496"/>
                </a:lnTo>
                <a:lnTo>
                  <a:pt x="299" y="2504"/>
                </a:lnTo>
                <a:lnTo>
                  <a:pt x="313" y="2512"/>
                </a:lnTo>
                <a:lnTo>
                  <a:pt x="326" y="2520"/>
                </a:lnTo>
                <a:lnTo>
                  <a:pt x="340" y="2530"/>
                </a:lnTo>
                <a:lnTo>
                  <a:pt x="354" y="2538"/>
                </a:lnTo>
                <a:lnTo>
                  <a:pt x="367" y="2548"/>
                </a:lnTo>
                <a:lnTo>
                  <a:pt x="393" y="2568"/>
                </a:lnTo>
                <a:lnTo>
                  <a:pt x="419" y="2589"/>
                </a:lnTo>
                <a:lnTo>
                  <a:pt x="432" y="2601"/>
                </a:lnTo>
                <a:lnTo>
                  <a:pt x="444" y="2612"/>
                </a:lnTo>
                <a:lnTo>
                  <a:pt x="457" y="2624"/>
                </a:lnTo>
                <a:lnTo>
                  <a:pt x="470" y="2636"/>
                </a:lnTo>
                <a:lnTo>
                  <a:pt x="482" y="2649"/>
                </a:lnTo>
                <a:lnTo>
                  <a:pt x="494" y="2661"/>
                </a:lnTo>
                <a:lnTo>
                  <a:pt x="518" y="2689"/>
                </a:lnTo>
                <a:lnTo>
                  <a:pt x="530" y="2703"/>
                </a:lnTo>
                <a:lnTo>
                  <a:pt x="542" y="2718"/>
                </a:lnTo>
                <a:lnTo>
                  <a:pt x="566" y="2748"/>
                </a:lnTo>
                <a:lnTo>
                  <a:pt x="589" y="2780"/>
                </a:lnTo>
                <a:lnTo>
                  <a:pt x="611" y="2812"/>
                </a:lnTo>
                <a:lnTo>
                  <a:pt x="634" y="2848"/>
                </a:lnTo>
                <a:lnTo>
                  <a:pt x="656" y="2884"/>
                </a:lnTo>
                <a:lnTo>
                  <a:pt x="678" y="2922"/>
                </a:lnTo>
                <a:lnTo>
                  <a:pt x="701" y="2961"/>
                </a:lnTo>
                <a:lnTo>
                  <a:pt x="723" y="3003"/>
                </a:lnTo>
                <a:lnTo>
                  <a:pt x="744" y="3045"/>
                </a:lnTo>
                <a:lnTo>
                  <a:pt x="766" y="3090"/>
                </a:lnTo>
                <a:lnTo>
                  <a:pt x="788" y="3136"/>
                </a:lnTo>
                <a:lnTo>
                  <a:pt x="810" y="3184"/>
                </a:lnTo>
                <a:lnTo>
                  <a:pt x="831" y="3234"/>
                </a:lnTo>
                <a:lnTo>
                  <a:pt x="857" y="3290"/>
                </a:lnTo>
                <a:lnTo>
                  <a:pt x="871" y="3319"/>
                </a:lnTo>
                <a:lnTo>
                  <a:pt x="883" y="3346"/>
                </a:lnTo>
                <a:lnTo>
                  <a:pt x="898" y="3374"/>
                </a:lnTo>
                <a:lnTo>
                  <a:pt x="913" y="3402"/>
                </a:lnTo>
                <a:lnTo>
                  <a:pt x="928" y="3428"/>
                </a:lnTo>
                <a:lnTo>
                  <a:pt x="944" y="3455"/>
                </a:lnTo>
                <a:lnTo>
                  <a:pt x="961" y="3480"/>
                </a:lnTo>
                <a:lnTo>
                  <a:pt x="978" y="3506"/>
                </a:lnTo>
                <a:lnTo>
                  <a:pt x="996" y="3530"/>
                </a:lnTo>
                <a:lnTo>
                  <a:pt x="1015" y="3555"/>
                </a:lnTo>
                <a:lnTo>
                  <a:pt x="1034" y="3578"/>
                </a:lnTo>
                <a:lnTo>
                  <a:pt x="1056" y="3600"/>
                </a:lnTo>
                <a:lnTo>
                  <a:pt x="1066" y="3612"/>
                </a:lnTo>
                <a:lnTo>
                  <a:pt x="1077" y="3623"/>
                </a:lnTo>
                <a:lnTo>
                  <a:pt x="1099" y="3644"/>
                </a:lnTo>
                <a:lnTo>
                  <a:pt x="1123" y="3664"/>
                </a:lnTo>
                <a:lnTo>
                  <a:pt x="1147" y="3683"/>
                </a:lnTo>
                <a:lnTo>
                  <a:pt x="1160" y="3693"/>
                </a:lnTo>
                <a:lnTo>
                  <a:pt x="1173" y="3701"/>
                </a:lnTo>
                <a:lnTo>
                  <a:pt x="1199" y="3719"/>
                </a:lnTo>
                <a:lnTo>
                  <a:pt x="1213" y="3728"/>
                </a:lnTo>
                <a:lnTo>
                  <a:pt x="1227" y="3735"/>
                </a:lnTo>
                <a:lnTo>
                  <a:pt x="1241" y="3743"/>
                </a:lnTo>
                <a:lnTo>
                  <a:pt x="1255" y="3750"/>
                </a:lnTo>
                <a:lnTo>
                  <a:pt x="1286" y="3764"/>
                </a:lnTo>
                <a:lnTo>
                  <a:pt x="1301" y="3772"/>
                </a:lnTo>
                <a:lnTo>
                  <a:pt x="1317" y="3778"/>
                </a:lnTo>
                <a:lnTo>
                  <a:pt x="1334" y="3783"/>
                </a:lnTo>
                <a:lnTo>
                  <a:pt x="1350" y="3789"/>
                </a:lnTo>
                <a:lnTo>
                  <a:pt x="1367" y="3794"/>
                </a:lnTo>
                <a:lnTo>
                  <a:pt x="1385" y="3799"/>
                </a:lnTo>
                <a:lnTo>
                  <a:pt x="1402" y="3803"/>
                </a:lnTo>
                <a:lnTo>
                  <a:pt x="1420" y="3808"/>
                </a:lnTo>
                <a:lnTo>
                  <a:pt x="1438" y="3812"/>
                </a:lnTo>
                <a:lnTo>
                  <a:pt x="1457" y="3815"/>
                </a:lnTo>
                <a:lnTo>
                  <a:pt x="1496" y="3822"/>
                </a:lnTo>
                <a:lnTo>
                  <a:pt x="1516" y="3824"/>
                </a:lnTo>
                <a:lnTo>
                  <a:pt x="1536" y="3826"/>
                </a:lnTo>
                <a:lnTo>
                  <a:pt x="1556" y="3828"/>
                </a:lnTo>
                <a:lnTo>
                  <a:pt x="1578" y="3829"/>
                </a:lnTo>
                <a:lnTo>
                  <a:pt x="1599" y="3830"/>
                </a:lnTo>
                <a:lnTo>
                  <a:pt x="1621" y="3830"/>
                </a:lnTo>
                <a:lnTo>
                  <a:pt x="1641" y="3830"/>
                </a:lnTo>
                <a:lnTo>
                  <a:pt x="1663" y="3830"/>
                </a:lnTo>
                <a:lnTo>
                  <a:pt x="1684" y="3828"/>
                </a:lnTo>
                <a:lnTo>
                  <a:pt x="1705" y="3827"/>
                </a:lnTo>
                <a:lnTo>
                  <a:pt x="1750" y="3823"/>
                </a:lnTo>
                <a:lnTo>
                  <a:pt x="1795" y="3818"/>
                </a:lnTo>
                <a:lnTo>
                  <a:pt x="1842" y="3813"/>
                </a:lnTo>
                <a:lnTo>
                  <a:pt x="1889" y="3809"/>
                </a:lnTo>
                <a:lnTo>
                  <a:pt x="1936" y="3806"/>
                </a:lnTo>
                <a:lnTo>
                  <a:pt x="1984" y="3802"/>
                </a:lnTo>
                <a:lnTo>
                  <a:pt x="2007" y="3802"/>
                </a:lnTo>
                <a:lnTo>
                  <a:pt x="2030" y="3802"/>
                </a:lnTo>
                <a:lnTo>
                  <a:pt x="2053" y="3803"/>
                </a:lnTo>
                <a:lnTo>
                  <a:pt x="2076" y="3804"/>
                </a:lnTo>
                <a:lnTo>
                  <a:pt x="2098" y="3807"/>
                </a:lnTo>
                <a:lnTo>
                  <a:pt x="2121" y="3810"/>
                </a:lnTo>
                <a:lnTo>
                  <a:pt x="2143" y="3814"/>
                </a:lnTo>
                <a:lnTo>
                  <a:pt x="2164" y="3819"/>
                </a:lnTo>
                <a:lnTo>
                  <a:pt x="2175" y="3822"/>
                </a:lnTo>
                <a:lnTo>
                  <a:pt x="2186" y="3825"/>
                </a:lnTo>
                <a:lnTo>
                  <a:pt x="2207" y="3832"/>
                </a:lnTo>
                <a:lnTo>
                  <a:pt x="2227" y="3841"/>
                </a:lnTo>
                <a:lnTo>
                  <a:pt x="2237" y="3845"/>
                </a:lnTo>
                <a:lnTo>
                  <a:pt x="2246" y="3850"/>
                </a:lnTo>
                <a:lnTo>
                  <a:pt x="2256" y="3856"/>
                </a:lnTo>
                <a:lnTo>
                  <a:pt x="2265" y="3861"/>
                </a:lnTo>
                <a:lnTo>
                  <a:pt x="2283" y="3874"/>
                </a:lnTo>
                <a:lnTo>
                  <a:pt x="2293" y="3880"/>
                </a:lnTo>
                <a:lnTo>
                  <a:pt x="2301" y="3887"/>
                </a:lnTo>
                <a:lnTo>
                  <a:pt x="2310" y="3895"/>
                </a:lnTo>
                <a:lnTo>
                  <a:pt x="2318" y="3902"/>
                </a:lnTo>
                <a:lnTo>
                  <a:pt x="2327" y="3910"/>
                </a:lnTo>
                <a:lnTo>
                  <a:pt x="2334" y="3917"/>
                </a:lnTo>
                <a:lnTo>
                  <a:pt x="2341" y="3926"/>
                </a:lnTo>
                <a:lnTo>
                  <a:pt x="2348" y="3933"/>
                </a:lnTo>
                <a:lnTo>
                  <a:pt x="2361" y="3949"/>
                </a:lnTo>
                <a:lnTo>
                  <a:pt x="2373" y="3965"/>
                </a:lnTo>
                <a:lnTo>
                  <a:pt x="2383" y="3982"/>
                </a:lnTo>
                <a:lnTo>
                  <a:pt x="2393" y="3998"/>
                </a:lnTo>
                <a:lnTo>
                  <a:pt x="2401" y="4015"/>
                </a:lnTo>
                <a:lnTo>
                  <a:pt x="2409" y="4032"/>
                </a:lnTo>
                <a:lnTo>
                  <a:pt x="2416" y="4049"/>
                </a:lnTo>
                <a:lnTo>
                  <a:pt x="2422" y="4066"/>
                </a:lnTo>
                <a:lnTo>
                  <a:pt x="2428" y="4084"/>
                </a:lnTo>
                <a:lnTo>
                  <a:pt x="2432" y="4101"/>
                </a:lnTo>
                <a:lnTo>
                  <a:pt x="2438" y="4119"/>
                </a:lnTo>
                <a:lnTo>
                  <a:pt x="2441" y="4137"/>
                </a:lnTo>
                <a:lnTo>
                  <a:pt x="2448" y="4172"/>
                </a:lnTo>
                <a:lnTo>
                  <a:pt x="2453" y="4209"/>
                </a:lnTo>
                <a:lnTo>
                  <a:pt x="2459" y="4244"/>
                </a:lnTo>
                <a:lnTo>
                  <a:pt x="2464" y="4280"/>
                </a:lnTo>
                <a:lnTo>
                  <a:pt x="2469" y="4315"/>
                </a:lnTo>
                <a:lnTo>
                  <a:pt x="2477" y="4350"/>
                </a:lnTo>
                <a:lnTo>
                  <a:pt x="2481" y="4367"/>
                </a:lnTo>
                <a:lnTo>
                  <a:pt x="2485" y="4384"/>
                </a:lnTo>
                <a:lnTo>
                  <a:pt x="2490" y="4401"/>
                </a:lnTo>
                <a:lnTo>
                  <a:pt x="2495" y="4417"/>
                </a:lnTo>
                <a:lnTo>
                  <a:pt x="2501" y="4434"/>
                </a:lnTo>
                <a:lnTo>
                  <a:pt x="2509" y="4450"/>
                </a:lnTo>
                <a:lnTo>
                  <a:pt x="2518" y="4470"/>
                </a:lnTo>
                <a:lnTo>
                  <a:pt x="2528" y="4489"/>
                </a:lnTo>
                <a:lnTo>
                  <a:pt x="2538" y="4508"/>
                </a:lnTo>
                <a:lnTo>
                  <a:pt x="2550" y="4526"/>
                </a:lnTo>
                <a:lnTo>
                  <a:pt x="2562" y="4545"/>
                </a:lnTo>
                <a:lnTo>
                  <a:pt x="2575" y="4562"/>
                </a:lnTo>
                <a:lnTo>
                  <a:pt x="2588" y="4577"/>
                </a:lnTo>
                <a:lnTo>
                  <a:pt x="2602" y="4593"/>
                </a:lnTo>
                <a:lnTo>
                  <a:pt x="2617" y="4608"/>
                </a:lnTo>
                <a:lnTo>
                  <a:pt x="2633" y="4623"/>
                </a:lnTo>
                <a:lnTo>
                  <a:pt x="2649" y="4637"/>
                </a:lnTo>
                <a:lnTo>
                  <a:pt x="2667" y="4651"/>
                </a:lnTo>
                <a:lnTo>
                  <a:pt x="2684" y="4664"/>
                </a:lnTo>
                <a:lnTo>
                  <a:pt x="2703" y="4676"/>
                </a:lnTo>
                <a:lnTo>
                  <a:pt x="2723" y="4688"/>
                </a:lnTo>
                <a:lnTo>
                  <a:pt x="2744" y="4699"/>
                </a:lnTo>
                <a:lnTo>
                  <a:pt x="2765" y="4709"/>
                </a:lnTo>
                <a:lnTo>
                  <a:pt x="2787" y="4719"/>
                </a:lnTo>
                <a:lnTo>
                  <a:pt x="2811" y="4728"/>
                </a:lnTo>
                <a:lnTo>
                  <a:pt x="2835" y="4737"/>
                </a:lnTo>
                <a:lnTo>
                  <a:pt x="2860" y="4745"/>
                </a:lnTo>
                <a:lnTo>
                  <a:pt x="2886" y="4753"/>
                </a:lnTo>
                <a:lnTo>
                  <a:pt x="2913" y="4760"/>
                </a:lnTo>
                <a:lnTo>
                  <a:pt x="2941" y="4767"/>
                </a:lnTo>
                <a:lnTo>
                  <a:pt x="2970" y="4773"/>
                </a:lnTo>
                <a:lnTo>
                  <a:pt x="3000" y="4778"/>
                </a:lnTo>
                <a:lnTo>
                  <a:pt x="3015" y="4781"/>
                </a:lnTo>
                <a:lnTo>
                  <a:pt x="3031" y="4784"/>
                </a:lnTo>
                <a:lnTo>
                  <a:pt x="3063" y="4788"/>
                </a:lnTo>
                <a:lnTo>
                  <a:pt x="3097" y="4791"/>
                </a:lnTo>
                <a:lnTo>
                  <a:pt x="3114" y="4793"/>
                </a:lnTo>
                <a:lnTo>
                  <a:pt x="3131" y="4794"/>
                </a:lnTo>
                <a:lnTo>
                  <a:pt x="3166" y="4798"/>
                </a:lnTo>
                <a:lnTo>
                  <a:pt x="3202" y="4800"/>
                </a:lnTo>
                <a:lnTo>
                  <a:pt x="3186" y="4812"/>
                </a:lnTo>
                <a:lnTo>
                  <a:pt x="3170" y="4824"/>
                </a:lnTo>
                <a:lnTo>
                  <a:pt x="3153" y="4836"/>
                </a:lnTo>
                <a:lnTo>
                  <a:pt x="3136" y="4846"/>
                </a:lnTo>
                <a:lnTo>
                  <a:pt x="3118" y="4856"/>
                </a:lnTo>
                <a:lnTo>
                  <a:pt x="3099" y="4866"/>
                </a:lnTo>
                <a:lnTo>
                  <a:pt x="3080" y="4874"/>
                </a:lnTo>
                <a:lnTo>
                  <a:pt x="3059" y="4883"/>
                </a:lnTo>
                <a:lnTo>
                  <a:pt x="3039" y="4890"/>
                </a:lnTo>
                <a:lnTo>
                  <a:pt x="3019" y="4898"/>
                </a:lnTo>
                <a:lnTo>
                  <a:pt x="2998" y="4904"/>
                </a:lnTo>
                <a:lnTo>
                  <a:pt x="2976" y="4909"/>
                </a:lnTo>
                <a:lnTo>
                  <a:pt x="2954" y="4916"/>
                </a:lnTo>
                <a:lnTo>
                  <a:pt x="2932" y="4920"/>
                </a:lnTo>
                <a:lnTo>
                  <a:pt x="2909" y="4924"/>
                </a:lnTo>
                <a:lnTo>
                  <a:pt x="2886" y="4928"/>
                </a:lnTo>
                <a:lnTo>
                  <a:pt x="2863" y="4932"/>
                </a:lnTo>
                <a:lnTo>
                  <a:pt x="2839" y="4934"/>
                </a:lnTo>
                <a:lnTo>
                  <a:pt x="2816" y="4936"/>
                </a:lnTo>
                <a:lnTo>
                  <a:pt x="2791" y="4938"/>
                </a:lnTo>
                <a:lnTo>
                  <a:pt x="2767" y="4939"/>
                </a:lnTo>
                <a:lnTo>
                  <a:pt x="2743" y="4940"/>
                </a:lnTo>
                <a:lnTo>
                  <a:pt x="2693" y="4940"/>
                </a:lnTo>
                <a:lnTo>
                  <a:pt x="2668" y="4939"/>
                </a:lnTo>
                <a:lnTo>
                  <a:pt x="2643" y="4938"/>
                </a:lnTo>
                <a:lnTo>
                  <a:pt x="2618" y="4937"/>
                </a:lnTo>
                <a:lnTo>
                  <a:pt x="2593" y="4935"/>
                </a:lnTo>
                <a:lnTo>
                  <a:pt x="2567" y="4933"/>
                </a:lnTo>
                <a:lnTo>
                  <a:pt x="2542" y="4929"/>
                </a:lnTo>
                <a:lnTo>
                  <a:pt x="2491" y="4922"/>
                </a:lnTo>
                <a:lnTo>
                  <a:pt x="2441" y="4913"/>
                </a:lnTo>
                <a:lnTo>
                  <a:pt x="2391" y="4904"/>
                </a:lnTo>
                <a:lnTo>
                  <a:pt x="2365" y="4898"/>
                </a:lnTo>
                <a:lnTo>
                  <a:pt x="2341" y="4892"/>
                </a:lnTo>
                <a:lnTo>
                  <a:pt x="2316" y="4885"/>
                </a:lnTo>
                <a:lnTo>
                  <a:pt x="2292" y="4878"/>
                </a:lnTo>
                <a:lnTo>
                  <a:pt x="2268" y="4871"/>
                </a:lnTo>
                <a:lnTo>
                  <a:pt x="2244" y="4864"/>
                </a:lnTo>
                <a:lnTo>
                  <a:pt x="2221" y="4856"/>
                </a:lnTo>
                <a:lnTo>
                  <a:pt x="2197" y="4849"/>
                </a:lnTo>
                <a:lnTo>
                  <a:pt x="2152" y="4831"/>
                </a:lnTo>
                <a:lnTo>
                  <a:pt x="2129" y="4822"/>
                </a:lnTo>
                <a:lnTo>
                  <a:pt x="2107" y="4812"/>
                </a:lnTo>
                <a:lnTo>
                  <a:pt x="2086" y="4803"/>
                </a:lnTo>
                <a:lnTo>
                  <a:pt x="2064" y="4793"/>
                </a:lnTo>
                <a:lnTo>
                  <a:pt x="2024" y="4772"/>
                </a:lnTo>
                <a:lnTo>
                  <a:pt x="2004" y="4761"/>
                </a:lnTo>
                <a:lnTo>
                  <a:pt x="1985" y="4751"/>
                </a:lnTo>
                <a:lnTo>
                  <a:pt x="1967" y="4740"/>
                </a:lnTo>
                <a:lnTo>
                  <a:pt x="1949" y="4728"/>
                </a:lnTo>
                <a:lnTo>
                  <a:pt x="1930" y="4717"/>
                </a:lnTo>
                <a:lnTo>
                  <a:pt x="1913" y="4705"/>
                </a:lnTo>
                <a:lnTo>
                  <a:pt x="1897" y="4692"/>
                </a:lnTo>
                <a:lnTo>
                  <a:pt x="1882" y="4681"/>
                </a:lnTo>
                <a:lnTo>
                  <a:pt x="1867" y="4668"/>
                </a:lnTo>
                <a:lnTo>
                  <a:pt x="1852" y="4655"/>
                </a:lnTo>
                <a:lnTo>
                  <a:pt x="1839" y="4642"/>
                </a:lnTo>
                <a:lnTo>
                  <a:pt x="1826" y="4630"/>
                </a:lnTo>
                <a:lnTo>
                  <a:pt x="1827" y="4663"/>
                </a:lnTo>
                <a:lnTo>
                  <a:pt x="1831" y="4694"/>
                </a:lnTo>
                <a:lnTo>
                  <a:pt x="1834" y="4727"/>
                </a:lnTo>
                <a:lnTo>
                  <a:pt x="1838" y="4759"/>
                </a:lnTo>
                <a:lnTo>
                  <a:pt x="1843" y="4792"/>
                </a:lnTo>
                <a:lnTo>
                  <a:pt x="1850" y="4824"/>
                </a:lnTo>
                <a:lnTo>
                  <a:pt x="1856" y="4856"/>
                </a:lnTo>
                <a:lnTo>
                  <a:pt x="1863" y="4887"/>
                </a:lnTo>
                <a:lnTo>
                  <a:pt x="1871" y="4919"/>
                </a:lnTo>
                <a:lnTo>
                  <a:pt x="1880" y="4950"/>
                </a:lnTo>
                <a:lnTo>
                  <a:pt x="1890" y="4980"/>
                </a:lnTo>
                <a:lnTo>
                  <a:pt x="1901" y="5010"/>
                </a:lnTo>
                <a:lnTo>
                  <a:pt x="1911" y="5040"/>
                </a:lnTo>
                <a:lnTo>
                  <a:pt x="1923" y="5070"/>
                </a:lnTo>
                <a:lnTo>
                  <a:pt x="1936" y="5100"/>
                </a:lnTo>
                <a:lnTo>
                  <a:pt x="1950" y="5128"/>
                </a:lnTo>
                <a:lnTo>
                  <a:pt x="1963" y="5157"/>
                </a:lnTo>
                <a:lnTo>
                  <a:pt x="1979" y="5185"/>
                </a:lnTo>
                <a:lnTo>
                  <a:pt x="1994" y="5212"/>
                </a:lnTo>
                <a:lnTo>
                  <a:pt x="2011" y="5239"/>
                </a:lnTo>
                <a:lnTo>
                  <a:pt x="2028" y="5265"/>
                </a:lnTo>
                <a:lnTo>
                  <a:pt x="2046" y="5292"/>
                </a:lnTo>
                <a:lnTo>
                  <a:pt x="2065" y="5318"/>
                </a:lnTo>
                <a:lnTo>
                  <a:pt x="2085" y="5342"/>
                </a:lnTo>
                <a:lnTo>
                  <a:pt x="2106" y="5366"/>
                </a:lnTo>
                <a:lnTo>
                  <a:pt x="2127" y="5391"/>
                </a:lnTo>
                <a:lnTo>
                  <a:pt x="2148" y="5414"/>
                </a:lnTo>
                <a:lnTo>
                  <a:pt x="2172" y="5437"/>
                </a:lnTo>
                <a:lnTo>
                  <a:pt x="2195" y="5458"/>
                </a:lnTo>
                <a:lnTo>
                  <a:pt x="2220" y="5479"/>
                </a:lnTo>
                <a:lnTo>
                  <a:pt x="2244" y="5500"/>
                </a:lnTo>
                <a:lnTo>
                  <a:pt x="2270" y="5520"/>
                </a:lnTo>
                <a:lnTo>
                  <a:pt x="2296" y="5539"/>
                </a:lnTo>
                <a:lnTo>
                  <a:pt x="2324" y="5558"/>
                </a:lnTo>
                <a:lnTo>
                  <a:pt x="2352" y="5575"/>
                </a:lnTo>
                <a:lnTo>
                  <a:pt x="2381" y="5592"/>
                </a:lnTo>
                <a:lnTo>
                  <a:pt x="2411" y="5608"/>
                </a:lnTo>
                <a:lnTo>
                  <a:pt x="2442" y="5623"/>
                </a:lnTo>
                <a:lnTo>
                  <a:pt x="2473" y="5638"/>
                </a:lnTo>
                <a:lnTo>
                  <a:pt x="2504" y="5650"/>
                </a:lnTo>
                <a:lnTo>
                  <a:pt x="2537" y="5663"/>
                </a:lnTo>
                <a:lnTo>
                  <a:pt x="2571" y="5675"/>
                </a:lnTo>
                <a:lnTo>
                  <a:pt x="2605" y="5685"/>
                </a:lnTo>
                <a:lnTo>
                  <a:pt x="2641" y="5696"/>
                </a:lnTo>
                <a:lnTo>
                  <a:pt x="2677" y="5705"/>
                </a:lnTo>
                <a:lnTo>
                  <a:pt x="2714" y="5712"/>
                </a:lnTo>
                <a:lnTo>
                  <a:pt x="2751" y="5719"/>
                </a:lnTo>
                <a:lnTo>
                  <a:pt x="2789" y="5725"/>
                </a:lnTo>
                <a:lnTo>
                  <a:pt x="2829" y="5730"/>
                </a:lnTo>
                <a:lnTo>
                  <a:pt x="2868" y="5733"/>
                </a:lnTo>
                <a:lnTo>
                  <a:pt x="2909" y="5736"/>
                </a:lnTo>
                <a:lnTo>
                  <a:pt x="2951" y="5738"/>
                </a:lnTo>
                <a:lnTo>
                  <a:pt x="2993" y="5738"/>
                </a:lnTo>
                <a:lnTo>
                  <a:pt x="3036" y="5738"/>
                </a:lnTo>
                <a:lnTo>
                  <a:pt x="3080" y="5735"/>
                </a:lnTo>
                <a:lnTo>
                  <a:pt x="3124" y="5732"/>
                </a:lnTo>
                <a:lnTo>
                  <a:pt x="3170" y="5728"/>
                </a:lnTo>
                <a:lnTo>
                  <a:pt x="3217" y="5723"/>
                </a:lnTo>
                <a:lnTo>
                  <a:pt x="3263" y="5716"/>
                </a:lnTo>
                <a:lnTo>
                  <a:pt x="3311" y="5708"/>
                </a:lnTo>
                <a:lnTo>
                  <a:pt x="3360" y="5699"/>
                </a:lnTo>
                <a:lnTo>
                  <a:pt x="3409" y="5689"/>
                </a:lnTo>
                <a:lnTo>
                  <a:pt x="3459" y="5676"/>
                </a:lnTo>
                <a:lnTo>
                  <a:pt x="3510" y="5663"/>
                </a:lnTo>
                <a:lnTo>
                  <a:pt x="3546" y="5655"/>
                </a:lnTo>
                <a:lnTo>
                  <a:pt x="3563" y="5651"/>
                </a:lnTo>
                <a:lnTo>
                  <a:pt x="3579" y="5648"/>
                </a:lnTo>
                <a:lnTo>
                  <a:pt x="3596" y="5645"/>
                </a:lnTo>
                <a:lnTo>
                  <a:pt x="3612" y="5643"/>
                </a:lnTo>
                <a:lnTo>
                  <a:pt x="3643" y="5641"/>
                </a:lnTo>
                <a:lnTo>
                  <a:pt x="3673" y="5641"/>
                </a:lnTo>
                <a:lnTo>
                  <a:pt x="3688" y="5642"/>
                </a:lnTo>
                <a:lnTo>
                  <a:pt x="3701" y="5644"/>
                </a:lnTo>
                <a:lnTo>
                  <a:pt x="3715" y="5646"/>
                </a:lnTo>
                <a:lnTo>
                  <a:pt x="3729" y="5649"/>
                </a:lnTo>
                <a:lnTo>
                  <a:pt x="3742" y="5652"/>
                </a:lnTo>
                <a:lnTo>
                  <a:pt x="3755" y="5657"/>
                </a:lnTo>
                <a:lnTo>
                  <a:pt x="3767" y="5662"/>
                </a:lnTo>
                <a:lnTo>
                  <a:pt x="3779" y="5667"/>
                </a:lnTo>
                <a:lnTo>
                  <a:pt x="3791" y="5674"/>
                </a:lnTo>
                <a:lnTo>
                  <a:pt x="3802" y="5681"/>
                </a:lnTo>
                <a:lnTo>
                  <a:pt x="3813" y="5690"/>
                </a:lnTo>
                <a:lnTo>
                  <a:pt x="3824" y="5698"/>
                </a:lnTo>
                <a:lnTo>
                  <a:pt x="3834" y="5708"/>
                </a:lnTo>
                <a:lnTo>
                  <a:pt x="3844" y="5718"/>
                </a:lnTo>
                <a:lnTo>
                  <a:pt x="3853" y="5730"/>
                </a:lnTo>
                <a:lnTo>
                  <a:pt x="3863" y="5742"/>
                </a:lnTo>
                <a:lnTo>
                  <a:pt x="3872" y="5756"/>
                </a:lnTo>
                <a:lnTo>
                  <a:pt x="3880" y="5769"/>
                </a:lnTo>
                <a:lnTo>
                  <a:pt x="3889" y="5784"/>
                </a:lnTo>
                <a:lnTo>
                  <a:pt x="3896" y="5799"/>
                </a:lnTo>
                <a:lnTo>
                  <a:pt x="3903" y="5816"/>
                </a:lnTo>
                <a:lnTo>
                  <a:pt x="3911" y="5834"/>
                </a:lnTo>
                <a:lnTo>
                  <a:pt x="3920" y="5858"/>
                </a:lnTo>
                <a:lnTo>
                  <a:pt x="3931" y="5881"/>
                </a:lnTo>
                <a:lnTo>
                  <a:pt x="3943" y="5902"/>
                </a:lnTo>
                <a:lnTo>
                  <a:pt x="3954" y="5924"/>
                </a:lnTo>
                <a:lnTo>
                  <a:pt x="3967" y="5943"/>
                </a:lnTo>
                <a:lnTo>
                  <a:pt x="3974" y="5951"/>
                </a:lnTo>
                <a:lnTo>
                  <a:pt x="3981" y="5961"/>
                </a:lnTo>
                <a:lnTo>
                  <a:pt x="3995" y="5978"/>
                </a:lnTo>
                <a:lnTo>
                  <a:pt x="4010" y="5994"/>
                </a:lnTo>
                <a:lnTo>
                  <a:pt x="4025" y="6009"/>
                </a:lnTo>
                <a:lnTo>
                  <a:pt x="4041" y="6022"/>
                </a:lnTo>
                <a:lnTo>
                  <a:pt x="4049" y="6029"/>
                </a:lnTo>
                <a:lnTo>
                  <a:pt x="4058" y="6035"/>
                </a:lnTo>
                <a:lnTo>
                  <a:pt x="4075" y="6047"/>
                </a:lnTo>
                <a:lnTo>
                  <a:pt x="4092" y="6058"/>
                </a:lnTo>
                <a:lnTo>
                  <a:pt x="4110" y="6067"/>
                </a:lnTo>
                <a:lnTo>
                  <a:pt x="4128" y="6076"/>
                </a:lnTo>
                <a:lnTo>
                  <a:pt x="4147" y="6084"/>
                </a:lnTo>
                <a:lnTo>
                  <a:pt x="4155" y="6088"/>
                </a:lnTo>
                <a:lnTo>
                  <a:pt x="4165" y="6092"/>
                </a:lnTo>
                <a:lnTo>
                  <a:pt x="4185" y="6098"/>
                </a:lnTo>
                <a:lnTo>
                  <a:pt x="4204" y="6103"/>
                </a:lnTo>
                <a:lnTo>
                  <a:pt x="4224" y="6108"/>
                </a:lnTo>
                <a:lnTo>
                  <a:pt x="4245" y="6112"/>
                </a:lnTo>
                <a:lnTo>
                  <a:pt x="4254" y="6114"/>
                </a:lnTo>
                <a:lnTo>
                  <a:pt x="4265" y="6115"/>
                </a:lnTo>
                <a:lnTo>
                  <a:pt x="4285" y="6118"/>
                </a:lnTo>
                <a:lnTo>
                  <a:pt x="4306" y="6120"/>
                </a:lnTo>
                <a:lnTo>
                  <a:pt x="4328" y="6121"/>
                </a:lnTo>
                <a:lnTo>
                  <a:pt x="4349" y="6122"/>
                </a:lnTo>
                <a:lnTo>
                  <a:pt x="4369" y="6122"/>
                </a:lnTo>
                <a:lnTo>
                  <a:pt x="4390" y="6121"/>
                </a:lnTo>
                <a:lnTo>
                  <a:pt x="4433" y="6119"/>
                </a:lnTo>
                <a:lnTo>
                  <a:pt x="4454" y="6117"/>
                </a:lnTo>
                <a:lnTo>
                  <a:pt x="4475" y="6115"/>
                </a:lnTo>
                <a:lnTo>
                  <a:pt x="4523" y="6110"/>
                </a:lnTo>
                <a:lnTo>
                  <a:pt x="4570" y="6104"/>
                </a:lnTo>
                <a:lnTo>
                  <a:pt x="4616" y="6101"/>
                </a:lnTo>
                <a:lnTo>
                  <a:pt x="4659" y="6099"/>
                </a:lnTo>
                <a:lnTo>
                  <a:pt x="4703" y="6098"/>
                </a:lnTo>
                <a:lnTo>
                  <a:pt x="4724" y="6097"/>
                </a:lnTo>
                <a:lnTo>
                  <a:pt x="4744" y="6097"/>
                </a:lnTo>
                <a:lnTo>
                  <a:pt x="4786" y="6098"/>
                </a:lnTo>
                <a:lnTo>
                  <a:pt x="4826" y="6100"/>
                </a:lnTo>
                <a:lnTo>
                  <a:pt x="4865" y="6102"/>
                </a:lnTo>
                <a:lnTo>
                  <a:pt x="4885" y="6104"/>
                </a:lnTo>
                <a:lnTo>
                  <a:pt x="4904" y="6106"/>
                </a:lnTo>
                <a:lnTo>
                  <a:pt x="4941" y="6112"/>
                </a:lnTo>
                <a:lnTo>
                  <a:pt x="4978" y="6118"/>
                </a:lnTo>
                <a:lnTo>
                  <a:pt x="5013" y="6126"/>
                </a:lnTo>
                <a:lnTo>
                  <a:pt x="5031" y="6130"/>
                </a:lnTo>
                <a:lnTo>
                  <a:pt x="5048" y="6134"/>
                </a:lnTo>
                <a:lnTo>
                  <a:pt x="5083" y="6144"/>
                </a:lnTo>
                <a:lnTo>
                  <a:pt x="5100" y="6149"/>
                </a:lnTo>
                <a:lnTo>
                  <a:pt x="5116" y="6155"/>
                </a:lnTo>
                <a:lnTo>
                  <a:pt x="5150" y="6167"/>
                </a:lnTo>
                <a:lnTo>
                  <a:pt x="5166" y="6175"/>
                </a:lnTo>
                <a:lnTo>
                  <a:pt x="5182" y="6181"/>
                </a:lnTo>
                <a:lnTo>
                  <a:pt x="5198" y="6188"/>
                </a:lnTo>
                <a:lnTo>
                  <a:pt x="5214" y="6196"/>
                </a:lnTo>
                <a:lnTo>
                  <a:pt x="5230" y="6203"/>
                </a:lnTo>
                <a:lnTo>
                  <a:pt x="5246" y="6212"/>
                </a:lnTo>
                <a:lnTo>
                  <a:pt x="5277" y="6229"/>
                </a:lnTo>
                <a:lnTo>
                  <a:pt x="5307" y="6248"/>
                </a:lnTo>
                <a:lnTo>
                  <a:pt x="5337" y="6268"/>
                </a:lnTo>
                <a:lnTo>
                  <a:pt x="5366" y="6289"/>
                </a:lnTo>
                <a:lnTo>
                  <a:pt x="5396" y="6312"/>
                </a:lnTo>
                <a:lnTo>
                  <a:pt x="5411" y="6323"/>
                </a:lnTo>
                <a:lnTo>
                  <a:pt x="5425" y="6336"/>
                </a:lnTo>
                <a:lnTo>
                  <a:pt x="5453" y="6362"/>
                </a:lnTo>
                <a:lnTo>
                  <a:pt x="5482" y="6388"/>
                </a:lnTo>
                <a:lnTo>
                  <a:pt x="5496" y="6402"/>
                </a:lnTo>
                <a:lnTo>
                  <a:pt x="5510" y="6416"/>
                </a:lnTo>
                <a:lnTo>
                  <a:pt x="5538" y="6446"/>
                </a:lnTo>
                <a:lnTo>
                  <a:pt x="5566" y="6476"/>
                </a:lnTo>
                <a:lnTo>
                  <a:pt x="5594" y="6509"/>
                </a:lnTo>
                <a:lnTo>
                  <a:pt x="5597" y="6482"/>
                </a:lnTo>
                <a:lnTo>
                  <a:pt x="5599" y="6455"/>
                </a:lnTo>
                <a:lnTo>
                  <a:pt x="5600" y="6429"/>
                </a:lnTo>
                <a:lnTo>
                  <a:pt x="5601" y="6402"/>
                </a:lnTo>
                <a:lnTo>
                  <a:pt x="5601" y="6377"/>
                </a:lnTo>
                <a:lnTo>
                  <a:pt x="5600" y="6351"/>
                </a:lnTo>
                <a:lnTo>
                  <a:pt x="5599" y="6325"/>
                </a:lnTo>
                <a:lnTo>
                  <a:pt x="5597" y="6301"/>
                </a:lnTo>
                <a:lnTo>
                  <a:pt x="5595" y="6276"/>
                </a:lnTo>
                <a:lnTo>
                  <a:pt x="5592" y="6252"/>
                </a:lnTo>
                <a:lnTo>
                  <a:pt x="5588" y="6228"/>
                </a:lnTo>
                <a:lnTo>
                  <a:pt x="5584" y="6204"/>
                </a:lnTo>
                <a:lnTo>
                  <a:pt x="5579" y="6181"/>
                </a:lnTo>
                <a:lnTo>
                  <a:pt x="5573" y="6159"/>
                </a:lnTo>
                <a:lnTo>
                  <a:pt x="5568" y="6136"/>
                </a:lnTo>
                <a:lnTo>
                  <a:pt x="5562" y="6114"/>
                </a:lnTo>
                <a:lnTo>
                  <a:pt x="5555" y="6092"/>
                </a:lnTo>
                <a:lnTo>
                  <a:pt x="5548" y="6070"/>
                </a:lnTo>
                <a:lnTo>
                  <a:pt x="5540" y="6049"/>
                </a:lnTo>
                <a:lnTo>
                  <a:pt x="5532" y="6028"/>
                </a:lnTo>
                <a:lnTo>
                  <a:pt x="5525" y="6008"/>
                </a:lnTo>
                <a:lnTo>
                  <a:pt x="5515" y="5987"/>
                </a:lnTo>
                <a:lnTo>
                  <a:pt x="5506" y="5967"/>
                </a:lnTo>
                <a:lnTo>
                  <a:pt x="5497" y="5948"/>
                </a:lnTo>
                <a:lnTo>
                  <a:pt x="5486" y="5929"/>
                </a:lnTo>
                <a:lnTo>
                  <a:pt x="5477" y="5910"/>
                </a:lnTo>
                <a:lnTo>
                  <a:pt x="5466" y="5892"/>
                </a:lnTo>
                <a:lnTo>
                  <a:pt x="5454" y="5873"/>
                </a:lnTo>
                <a:lnTo>
                  <a:pt x="5444" y="5856"/>
                </a:lnTo>
                <a:lnTo>
                  <a:pt x="5432" y="5837"/>
                </a:lnTo>
                <a:lnTo>
                  <a:pt x="5420" y="5820"/>
                </a:lnTo>
                <a:lnTo>
                  <a:pt x="5409" y="5803"/>
                </a:lnTo>
                <a:lnTo>
                  <a:pt x="5383" y="5769"/>
                </a:lnTo>
                <a:lnTo>
                  <a:pt x="5358" y="5738"/>
                </a:lnTo>
                <a:lnTo>
                  <a:pt x="5331" y="5707"/>
                </a:lnTo>
                <a:lnTo>
                  <a:pt x="5318" y="5692"/>
                </a:lnTo>
                <a:lnTo>
                  <a:pt x="5304" y="5678"/>
                </a:lnTo>
                <a:lnTo>
                  <a:pt x="5277" y="5649"/>
                </a:lnTo>
                <a:lnTo>
                  <a:pt x="5249" y="5623"/>
                </a:lnTo>
                <a:lnTo>
                  <a:pt x="5222" y="5596"/>
                </a:lnTo>
                <a:lnTo>
                  <a:pt x="5193" y="5572"/>
                </a:lnTo>
                <a:lnTo>
                  <a:pt x="5164" y="5547"/>
                </a:lnTo>
                <a:lnTo>
                  <a:pt x="5137" y="5525"/>
                </a:lnTo>
                <a:lnTo>
                  <a:pt x="5109" y="5504"/>
                </a:lnTo>
                <a:lnTo>
                  <a:pt x="5081" y="5483"/>
                </a:lnTo>
                <a:lnTo>
                  <a:pt x="5054" y="5464"/>
                </a:lnTo>
                <a:lnTo>
                  <a:pt x="5027" y="5446"/>
                </a:lnTo>
                <a:lnTo>
                  <a:pt x="5002" y="5429"/>
                </a:lnTo>
                <a:lnTo>
                  <a:pt x="4976" y="5413"/>
                </a:lnTo>
                <a:lnTo>
                  <a:pt x="4954" y="5398"/>
                </a:lnTo>
                <a:lnTo>
                  <a:pt x="4942" y="5391"/>
                </a:lnTo>
                <a:lnTo>
                  <a:pt x="4931" y="5383"/>
                </a:lnTo>
                <a:lnTo>
                  <a:pt x="4911" y="5369"/>
                </a:lnTo>
                <a:lnTo>
                  <a:pt x="4892" y="5354"/>
                </a:lnTo>
                <a:lnTo>
                  <a:pt x="4884" y="5346"/>
                </a:lnTo>
                <a:lnTo>
                  <a:pt x="4874" y="5339"/>
                </a:lnTo>
                <a:lnTo>
                  <a:pt x="4857" y="5324"/>
                </a:lnTo>
                <a:lnTo>
                  <a:pt x="4842" y="5310"/>
                </a:lnTo>
                <a:lnTo>
                  <a:pt x="4827" y="5295"/>
                </a:lnTo>
                <a:lnTo>
                  <a:pt x="4813" y="5280"/>
                </a:lnTo>
                <a:lnTo>
                  <a:pt x="4801" y="5265"/>
                </a:lnTo>
                <a:lnTo>
                  <a:pt x="4789" y="5251"/>
                </a:lnTo>
                <a:lnTo>
                  <a:pt x="4778" y="5236"/>
                </a:lnTo>
                <a:lnTo>
                  <a:pt x="4769" y="5222"/>
                </a:lnTo>
                <a:lnTo>
                  <a:pt x="4759" y="5207"/>
                </a:lnTo>
                <a:lnTo>
                  <a:pt x="4752" y="5192"/>
                </a:lnTo>
                <a:lnTo>
                  <a:pt x="4744" y="5178"/>
                </a:lnTo>
                <a:lnTo>
                  <a:pt x="4737" y="5164"/>
                </a:lnTo>
                <a:lnTo>
                  <a:pt x="4732" y="5150"/>
                </a:lnTo>
                <a:lnTo>
                  <a:pt x="4725" y="5136"/>
                </a:lnTo>
                <a:lnTo>
                  <a:pt x="4721" y="5122"/>
                </a:lnTo>
                <a:lnTo>
                  <a:pt x="4713" y="5094"/>
                </a:lnTo>
                <a:lnTo>
                  <a:pt x="4710" y="5080"/>
                </a:lnTo>
                <a:lnTo>
                  <a:pt x="4707" y="5068"/>
                </a:lnTo>
                <a:lnTo>
                  <a:pt x="4703" y="5041"/>
                </a:lnTo>
                <a:lnTo>
                  <a:pt x="4702" y="5028"/>
                </a:lnTo>
                <a:lnTo>
                  <a:pt x="4700" y="5016"/>
                </a:lnTo>
                <a:lnTo>
                  <a:pt x="4699" y="4990"/>
                </a:lnTo>
                <a:lnTo>
                  <a:pt x="4697" y="4967"/>
                </a:lnTo>
                <a:lnTo>
                  <a:pt x="4715" y="4986"/>
                </a:lnTo>
                <a:lnTo>
                  <a:pt x="4733" y="5004"/>
                </a:lnTo>
                <a:lnTo>
                  <a:pt x="4750" y="5022"/>
                </a:lnTo>
                <a:lnTo>
                  <a:pt x="4768" y="5039"/>
                </a:lnTo>
                <a:lnTo>
                  <a:pt x="4787" y="5055"/>
                </a:lnTo>
                <a:lnTo>
                  <a:pt x="4805" y="5071"/>
                </a:lnTo>
                <a:lnTo>
                  <a:pt x="4824" y="5086"/>
                </a:lnTo>
                <a:lnTo>
                  <a:pt x="4843" y="5101"/>
                </a:lnTo>
                <a:lnTo>
                  <a:pt x="4862" y="5114"/>
                </a:lnTo>
                <a:lnTo>
                  <a:pt x="4882" y="5128"/>
                </a:lnTo>
                <a:lnTo>
                  <a:pt x="4903" y="5141"/>
                </a:lnTo>
                <a:lnTo>
                  <a:pt x="4923" y="5153"/>
                </a:lnTo>
                <a:lnTo>
                  <a:pt x="4943" y="5164"/>
                </a:lnTo>
                <a:lnTo>
                  <a:pt x="4963" y="5176"/>
                </a:lnTo>
                <a:lnTo>
                  <a:pt x="4985" y="5187"/>
                </a:lnTo>
                <a:lnTo>
                  <a:pt x="5006" y="5196"/>
                </a:lnTo>
                <a:lnTo>
                  <a:pt x="5027" y="5206"/>
                </a:lnTo>
                <a:lnTo>
                  <a:pt x="5048" y="5215"/>
                </a:lnTo>
                <a:lnTo>
                  <a:pt x="5070" y="5224"/>
                </a:lnTo>
                <a:lnTo>
                  <a:pt x="5092" y="5231"/>
                </a:lnTo>
                <a:lnTo>
                  <a:pt x="5113" y="5240"/>
                </a:lnTo>
                <a:lnTo>
                  <a:pt x="5135" y="5246"/>
                </a:lnTo>
                <a:lnTo>
                  <a:pt x="5158" y="5254"/>
                </a:lnTo>
                <a:lnTo>
                  <a:pt x="5180" y="5260"/>
                </a:lnTo>
                <a:lnTo>
                  <a:pt x="5202" y="5265"/>
                </a:lnTo>
                <a:lnTo>
                  <a:pt x="5225" y="5272"/>
                </a:lnTo>
                <a:lnTo>
                  <a:pt x="5247" y="5276"/>
                </a:lnTo>
                <a:lnTo>
                  <a:pt x="5270" y="5281"/>
                </a:lnTo>
                <a:lnTo>
                  <a:pt x="5293" y="5286"/>
                </a:lnTo>
                <a:lnTo>
                  <a:pt x="5316" y="5290"/>
                </a:lnTo>
                <a:lnTo>
                  <a:pt x="5362" y="5297"/>
                </a:lnTo>
                <a:lnTo>
                  <a:pt x="5401" y="5303"/>
                </a:lnTo>
                <a:lnTo>
                  <a:pt x="5441" y="5309"/>
                </a:lnTo>
                <a:lnTo>
                  <a:pt x="5516" y="5322"/>
                </a:lnTo>
                <a:lnTo>
                  <a:pt x="5552" y="5329"/>
                </a:lnTo>
                <a:lnTo>
                  <a:pt x="5588" y="5337"/>
                </a:lnTo>
                <a:lnTo>
                  <a:pt x="5623" y="5345"/>
                </a:lnTo>
                <a:lnTo>
                  <a:pt x="5658" y="5354"/>
                </a:lnTo>
                <a:lnTo>
                  <a:pt x="5692" y="5362"/>
                </a:lnTo>
                <a:lnTo>
                  <a:pt x="5725" y="5372"/>
                </a:lnTo>
                <a:lnTo>
                  <a:pt x="5757" y="5381"/>
                </a:lnTo>
                <a:lnTo>
                  <a:pt x="5789" y="5392"/>
                </a:lnTo>
                <a:lnTo>
                  <a:pt x="5819" y="5403"/>
                </a:lnTo>
                <a:lnTo>
                  <a:pt x="5850" y="5413"/>
                </a:lnTo>
                <a:lnTo>
                  <a:pt x="5879" y="5425"/>
                </a:lnTo>
                <a:lnTo>
                  <a:pt x="5907" y="5438"/>
                </a:lnTo>
                <a:lnTo>
                  <a:pt x="5935" y="5449"/>
                </a:lnTo>
                <a:lnTo>
                  <a:pt x="5961" y="5463"/>
                </a:lnTo>
                <a:lnTo>
                  <a:pt x="5988" y="5476"/>
                </a:lnTo>
                <a:lnTo>
                  <a:pt x="6014" y="5491"/>
                </a:lnTo>
                <a:lnTo>
                  <a:pt x="6038" y="5505"/>
                </a:lnTo>
                <a:lnTo>
                  <a:pt x="6061" y="5521"/>
                </a:lnTo>
                <a:lnTo>
                  <a:pt x="6085" y="5537"/>
                </a:lnTo>
                <a:lnTo>
                  <a:pt x="6106" y="5553"/>
                </a:lnTo>
                <a:lnTo>
                  <a:pt x="6127" y="5570"/>
                </a:lnTo>
                <a:lnTo>
                  <a:pt x="6138" y="5578"/>
                </a:lnTo>
                <a:lnTo>
                  <a:pt x="6149" y="5587"/>
                </a:lnTo>
                <a:lnTo>
                  <a:pt x="6168" y="5605"/>
                </a:lnTo>
                <a:lnTo>
                  <a:pt x="6187" y="5624"/>
                </a:lnTo>
                <a:lnTo>
                  <a:pt x="6205" y="5643"/>
                </a:lnTo>
                <a:lnTo>
                  <a:pt x="6213" y="5652"/>
                </a:lnTo>
                <a:lnTo>
                  <a:pt x="6222" y="5662"/>
                </a:lnTo>
                <a:lnTo>
                  <a:pt x="6239" y="5682"/>
                </a:lnTo>
                <a:lnTo>
                  <a:pt x="6254" y="5703"/>
                </a:lnTo>
                <a:lnTo>
                  <a:pt x="6256" y="5674"/>
                </a:lnTo>
                <a:lnTo>
                  <a:pt x="6256" y="5645"/>
                </a:lnTo>
                <a:lnTo>
                  <a:pt x="6256" y="5616"/>
                </a:lnTo>
                <a:lnTo>
                  <a:pt x="6255" y="5589"/>
                </a:lnTo>
                <a:lnTo>
                  <a:pt x="6253" y="5561"/>
                </a:lnTo>
                <a:lnTo>
                  <a:pt x="6250" y="5535"/>
                </a:lnTo>
                <a:lnTo>
                  <a:pt x="6245" y="5509"/>
                </a:lnTo>
                <a:lnTo>
                  <a:pt x="6240" y="5484"/>
                </a:lnTo>
                <a:lnTo>
                  <a:pt x="6235" y="5460"/>
                </a:lnTo>
                <a:lnTo>
                  <a:pt x="6228" y="5436"/>
                </a:lnTo>
                <a:lnTo>
                  <a:pt x="6221" y="5412"/>
                </a:lnTo>
                <a:lnTo>
                  <a:pt x="6212" y="5390"/>
                </a:lnTo>
                <a:lnTo>
                  <a:pt x="6204" y="5367"/>
                </a:lnTo>
                <a:lnTo>
                  <a:pt x="6194" y="5345"/>
                </a:lnTo>
                <a:lnTo>
                  <a:pt x="6185" y="5325"/>
                </a:lnTo>
                <a:lnTo>
                  <a:pt x="6174" y="5304"/>
                </a:lnTo>
                <a:lnTo>
                  <a:pt x="6163" y="5283"/>
                </a:lnTo>
                <a:lnTo>
                  <a:pt x="6152" y="5264"/>
                </a:lnTo>
                <a:lnTo>
                  <a:pt x="6139" y="5245"/>
                </a:lnTo>
                <a:lnTo>
                  <a:pt x="6126" y="5226"/>
                </a:lnTo>
                <a:lnTo>
                  <a:pt x="6113" y="5208"/>
                </a:lnTo>
                <a:lnTo>
                  <a:pt x="6100" y="5190"/>
                </a:lnTo>
                <a:lnTo>
                  <a:pt x="6086" y="5173"/>
                </a:lnTo>
                <a:lnTo>
                  <a:pt x="6071" y="5156"/>
                </a:lnTo>
                <a:lnTo>
                  <a:pt x="6041" y="5123"/>
                </a:lnTo>
                <a:lnTo>
                  <a:pt x="6026" y="5107"/>
                </a:lnTo>
                <a:lnTo>
                  <a:pt x="6010" y="5091"/>
                </a:lnTo>
                <a:lnTo>
                  <a:pt x="5994" y="5076"/>
                </a:lnTo>
                <a:lnTo>
                  <a:pt x="5978" y="5061"/>
                </a:lnTo>
                <a:lnTo>
                  <a:pt x="5947" y="5033"/>
                </a:lnTo>
                <a:lnTo>
                  <a:pt x="5914" y="5005"/>
                </a:lnTo>
                <a:lnTo>
                  <a:pt x="5881" y="4978"/>
                </a:lnTo>
                <a:lnTo>
                  <a:pt x="5848" y="4952"/>
                </a:lnTo>
                <a:lnTo>
                  <a:pt x="5816" y="4927"/>
                </a:lnTo>
                <a:lnTo>
                  <a:pt x="5753" y="4878"/>
                </a:lnTo>
                <a:lnTo>
                  <a:pt x="5722" y="4855"/>
                </a:lnTo>
                <a:lnTo>
                  <a:pt x="5694" y="4832"/>
                </a:lnTo>
                <a:lnTo>
                  <a:pt x="5667" y="4808"/>
                </a:lnTo>
                <a:lnTo>
                  <a:pt x="5654" y="4797"/>
                </a:lnTo>
                <a:lnTo>
                  <a:pt x="5641" y="4785"/>
                </a:lnTo>
                <a:lnTo>
                  <a:pt x="5630" y="4773"/>
                </a:lnTo>
                <a:lnTo>
                  <a:pt x="5618" y="4762"/>
                </a:lnTo>
                <a:lnTo>
                  <a:pt x="5607" y="4751"/>
                </a:lnTo>
                <a:lnTo>
                  <a:pt x="5598" y="4739"/>
                </a:lnTo>
                <a:lnTo>
                  <a:pt x="5588" y="4727"/>
                </a:lnTo>
                <a:lnTo>
                  <a:pt x="5579" y="4715"/>
                </a:lnTo>
                <a:lnTo>
                  <a:pt x="5570" y="4703"/>
                </a:lnTo>
                <a:lnTo>
                  <a:pt x="5563" y="4691"/>
                </a:lnTo>
                <a:lnTo>
                  <a:pt x="5556" y="4678"/>
                </a:lnTo>
                <a:lnTo>
                  <a:pt x="5550" y="4667"/>
                </a:lnTo>
                <a:lnTo>
                  <a:pt x="5546" y="4654"/>
                </a:lnTo>
                <a:lnTo>
                  <a:pt x="5542" y="4641"/>
                </a:lnTo>
                <a:lnTo>
                  <a:pt x="5581" y="4667"/>
                </a:lnTo>
                <a:lnTo>
                  <a:pt x="5600" y="4678"/>
                </a:lnTo>
                <a:lnTo>
                  <a:pt x="5618" y="4689"/>
                </a:lnTo>
                <a:lnTo>
                  <a:pt x="5637" y="4701"/>
                </a:lnTo>
                <a:lnTo>
                  <a:pt x="5655" y="4710"/>
                </a:lnTo>
                <a:lnTo>
                  <a:pt x="5674" y="4720"/>
                </a:lnTo>
                <a:lnTo>
                  <a:pt x="5692" y="4730"/>
                </a:lnTo>
                <a:lnTo>
                  <a:pt x="5711" y="4738"/>
                </a:lnTo>
                <a:lnTo>
                  <a:pt x="5728" y="4747"/>
                </a:lnTo>
                <a:lnTo>
                  <a:pt x="5764" y="4761"/>
                </a:lnTo>
                <a:lnTo>
                  <a:pt x="5781" y="4769"/>
                </a:lnTo>
                <a:lnTo>
                  <a:pt x="5799" y="4775"/>
                </a:lnTo>
                <a:lnTo>
                  <a:pt x="5816" y="4781"/>
                </a:lnTo>
                <a:lnTo>
                  <a:pt x="5834" y="4786"/>
                </a:lnTo>
                <a:lnTo>
                  <a:pt x="5869" y="4795"/>
                </a:lnTo>
                <a:lnTo>
                  <a:pt x="5877" y="4798"/>
                </a:lnTo>
                <a:lnTo>
                  <a:pt x="5887" y="4800"/>
                </a:lnTo>
                <a:lnTo>
                  <a:pt x="5904" y="4804"/>
                </a:lnTo>
                <a:lnTo>
                  <a:pt x="5922" y="4807"/>
                </a:lnTo>
                <a:lnTo>
                  <a:pt x="5940" y="4809"/>
                </a:lnTo>
                <a:lnTo>
                  <a:pt x="5958" y="4812"/>
                </a:lnTo>
                <a:lnTo>
                  <a:pt x="5976" y="4814"/>
                </a:lnTo>
                <a:lnTo>
                  <a:pt x="6015" y="4817"/>
                </a:lnTo>
                <a:lnTo>
                  <a:pt x="6034" y="4817"/>
                </a:lnTo>
                <a:lnTo>
                  <a:pt x="6053" y="4818"/>
                </a:lnTo>
                <a:lnTo>
                  <a:pt x="6092" y="4817"/>
                </a:lnTo>
                <a:lnTo>
                  <a:pt x="6133" y="4815"/>
                </a:lnTo>
                <a:lnTo>
                  <a:pt x="6161" y="4811"/>
                </a:lnTo>
                <a:lnTo>
                  <a:pt x="6189" y="4808"/>
                </a:lnTo>
                <a:lnTo>
                  <a:pt x="6218" y="4803"/>
                </a:lnTo>
                <a:lnTo>
                  <a:pt x="6246" y="4798"/>
                </a:lnTo>
                <a:lnTo>
                  <a:pt x="6276" y="4792"/>
                </a:lnTo>
                <a:lnTo>
                  <a:pt x="6305" y="4786"/>
                </a:lnTo>
                <a:lnTo>
                  <a:pt x="6364" y="4772"/>
                </a:lnTo>
                <a:lnTo>
                  <a:pt x="6424" y="4759"/>
                </a:lnTo>
                <a:lnTo>
                  <a:pt x="6455" y="4753"/>
                </a:lnTo>
                <a:lnTo>
                  <a:pt x="6484" y="4748"/>
                </a:lnTo>
                <a:lnTo>
                  <a:pt x="6514" y="4743"/>
                </a:lnTo>
                <a:lnTo>
                  <a:pt x="6545" y="4739"/>
                </a:lnTo>
                <a:lnTo>
                  <a:pt x="6575" y="4737"/>
                </a:lnTo>
                <a:lnTo>
                  <a:pt x="6590" y="4736"/>
                </a:lnTo>
                <a:lnTo>
                  <a:pt x="6605" y="4735"/>
                </a:lnTo>
                <a:lnTo>
                  <a:pt x="6635" y="4735"/>
                </a:lnTo>
                <a:lnTo>
                  <a:pt x="6650" y="4736"/>
                </a:lnTo>
                <a:lnTo>
                  <a:pt x="6665" y="4737"/>
                </a:lnTo>
                <a:lnTo>
                  <a:pt x="6695" y="4740"/>
                </a:lnTo>
                <a:lnTo>
                  <a:pt x="6710" y="4742"/>
                </a:lnTo>
                <a:lnTo>
                  <a:pt x="6724" y="4745"/>
                </a:lnTo>
                <a:lnTo>
                  <a:pt x="6739" y="4749"/>
                </a:lnTo>
                <a:lnTo>
                  <a:pt x="6753" y="4753"/>
                </a:lnTo>
                <a:lnTo>
                  <a:pt x="6768" y="4757"/>
                </a:lnTo>
                <a:lnTo>
                  <a:pt x="6782" y="4761"/>
                </a:lnTo>
                <a:lnTo>
                  <a:pt x="6797" y="4768"/>
                </a:lnTo>
                <a:lnTo>
                  <a:pt x="6811" y="4773"/>
                </a:lnTo>
                <a:lnTo>
                  <a:pt x="6826" y="4781"/>
                </a:lnTo>
                <a:lnTo>
                  <a:pt x="6839" y="4788"/>
                </a:lnTo>
                <a:lnTo>
                  <a:pt x="6854" y="4797"/>
                </a:lnTo>
                <a:lnTo>
                  <a:pt x="6868" y="4805"/>
                </a:lnTo>
                <a:lnTo>
                  <a:pt x="6882" y="4815"/>
                </a:lnTo>
                <a:lnTo>
                  <a:pt x="6896" y="4825"/>
                </a:lnTo>
                <a:lnTo>
                  <a:pt x="6910" y="4836"/>
                </a:lnTo>
                <a:lnTo>
                  <a:pt x="6923" y="4848"/>
                </a:lnTo>
                <a:lnTo>
                  <a:pt x="6937" y="4860"/>
                </a:lnTo>
                <a:lnTo>
                  <a:pt x="6950" y="4874"/>
                </a:lnTo>
                <a:lnTo>
                  <a:pt x="6964" y="4889"/>
                </a:lnTo>
                <a:lnTo>
                  <a:pt x="6977" y="4904"/>
                </a:lnTo>
                <a:lnTo>
                  <a:pt x="6990" y="4920"/>
                </a:lnTo>
                <a:lnTo>
                  <a:pt x="7003" y="4937"/>
                </a:lnTo>
                <a:lnTo>
                  <a:pt x="7016" y="4955"/>
                </a:lnTo>
                <a:lnTo>
                  <a:pt x="7029" y="4974"/>
                </a:lnTo>
                <a:lnTo>
                  <a:pt x="7041" y="4993"/>
                </a:lnTo>
                <a:lnTo>
                  <a:pt x="7054" y="5014"/>
                </a:lnTo>
                <a:lnTo>
                  <a:pt x="7070" y="5004"/>
                </a:lnTo>
                <a:lnTo>
                  <a:pt x="7086" y="4994"/>
                </a:lnTo>
                <a:lnTo>
                  <a:pt x="7102" y="4986"/>
                </a:lnTo>
                <a:lnTo>
                  <a:pt x="7119" y="4976"/>
                </a:lnTo>
                <a:lnTo>
                  <a:pt x="7135" y="4968"/>
                </a:lnTo>
                <a:lnTo>
                  <a:pt x="7152" y="4960"/>
                </a:lnTo>
                <a:lnTo>
                  <a:pt x="7169" y="4953"/>
                </a:lnTo>
                <a:lnTo>
                  <a:pt x="7186" y="4945"/>
                </a:lnTo>
                <a:lnTo>
                  <a:pt x="7203" y="4939"/>
                </a:lnTo>
                <a:lnTo>
                  <a:pt x="7220" y="4933"/>
                </a:lnTo>
                <a:lnTo>
                  <a:pt x="7237" y="4926"/>
                </a:lnTo>
                <a:lnTo>
                  <a:pt x="7254" y="4921"/>
                </a:lnTo>
                <a:lnTo>
                  <a:pt x="7289" y="4910"/>
                </a:lnTo>
                <a:lnTo>
                  <a:pt x="7306" y="4906"/>
                </a:lnTo>
                <a:lnTo>
                  <a:pt x="7324" y="4902"/>
                </a:lnTo>
                <a:lnTo>
                  <a:pt x="7341" y="4899"/>
                </a:lnTo>
                <a:lnTo>
                  <a:pt x="7359" y="4895"/>
                </a:lnTo>
                <a:lnTo>
                  <a:pt x="7377" y="4892"/>
                </a:lnTo>
                <a:lnTo>
                  <a:pt x="7394" y="4890"/>
                </a:lnTo>
                <a:lnTo>
                  <a:pt x="7431" y="4886"/>
                </a:lnTo>
                <a:lnTo>
                  <a:pt x="7449" y="4884"/>
                </a:lnTo>
                <a:lnTo>
                  <a:pt x="7467" y="4883"/>
                </a:lnTo>
                <a:lnTo>
                  <a:pt x="7485" y="4882"/>
                </a:lnTo>
                <a:lnTo>
                  <a:pt x="7502" y="4882"/>
                </a:lnTo>
                <a:lnTo>
                  <a:pt x="7538" y="4882"/>
                </a:lnTo>
                <a:lnTo>
                  <a:pt x="7574" y="4883"/>
                </a:lnTo>
                <a:lnTo>
                  <a:pt x="7610" y="4885"/>
                </a:lnTo>
                <a:lnTo>
                  <a:pt x="7627" y="4887"/>
                </a:lnTo>
                <a:lnTo>
                  <a:pt x="7645" y="4889"/>
                </a:lnTo>
                <a:lnTo>
                  <a:pt x="7681" y="4893"/>
                </a:lnTo>
                <a:lnTo>
                  <a:pt x="7716" y="4900"/>
                </a:lnTo>
                <a:lnTo>
                  <a:pt x="7752" y="4906"/>
                </a:lnTo>
                <a:lnTo>
                  <a:pt x="7786" y="4915"/>
                </a:lnTo>
                <a:lnTo>
                  <a:pt x="7804" y="4919"/>
                </a:lnTo>
                <a:lnTo>
                  <a:pt x="7821" y="4924"/>
                </a:lnTo>
                <a:lnTo>
                  <a:pt x="7855" y="4934"/>
                </a:lnTo>
                <a:lnTo>
                  <a:pt x="7888" y="4945"/>
                </a:lnTo>
                <a:lnTo>
                  <a:pt x="7921" y="4957"/>
                </a:lnTo>
                <a:lnTo>
                  <a:pt x="7954" y="4970"/>
                </a:lnTo>
                <a:lnTo>
                  <a:pt x="7985" y="4984"/>
                </a:lnTo>
                <a:lnTo>
                  <a:pt x="8016" y="4999"/>
                </a:lnTo>
                <a:lnTo>
                  <a:pt x="8047" y="5014"/>
                </a:lnTo>
                <a:lnTo>
                  <a:pt x="8077" y="5030"/>
                </a:lnTo>
                <a:lnTo>
                  <a:pt x="8107" y="5047"/>
                </a:lnTo>
                <a:lnTo>
                  <a:pt x="8135" y="5066"/>
                </a:lnTo>
                <a:close/>
                <a:moveTo>
                  <a:pt x="4449" y="4196"/>
                </a:moveTo>
                <a:lnTo>
                  <a:pt x="3687" y="4196"/>
                </a:lnTo>
                <a:lnTo>
                  <a:pt x="3687" y="3432"/>
                </a:lnTo>
                <a:lnTo>
                  <a:pt x="4449" y="3432"/>
                </a:lnTo>
                <a:lnTo>
                  <a:pt x="4449" y="4196"/>
                </a:lnTo>
                <a:close/>
                <a:moveTo>
                  <a:pt x="3687" y="762"/>
                </a:moveTo>
                <a:lnTo>
                  <a:pt x="4449" y="762"/>
                </a:lnTo>
                <a:lnTo>
                  <a:pt x="4449" y="0"/>
                </a:lnTo>
                <a:lnTo>
                  <a:pt x="3687" y="0"/>
                </a:lnTo>
                <a:lnTo>
                  <a:pt x="3687" y="762"/>
                </a:lnTo>
                <a:close/>
                <a:moveTo>
                  <a:pt x="4449" y="6866"/>
                </a:moveTo>
                <a:lnTo>
                  <a:pt x="3687" y="6866"/>
                </a:lnTo>
                <a:lnTo>
                  <a:pt x="3687" y="7628"/>
                </a:lnTo>
                <a:lnTo>
                  <a:pt x="4449" y="7628"/>
                </a:lnTo>
                <a:lnTo>
                  <a:pt x="4449" y="68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6" name="Google Shape;56;p14" descr="FSE_RGB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23850" y="6203950"/>
            <a:ext cx="1090612" cy="279797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4"/>
          <p:cNvSpPr txBox="1">
            <a:spLocks noGrp="1"/>
          </p:cNvSpPr>
          <p:nvPr>
            <p:ph type="ctrTitle"/>
          </p:nvPr>
        </p:nvSpPr>
        <p:spPr>
          <a:xfrm>
            <a:off x="684212" y="2349499"/>
            <a:ext cx="7775700" cy="187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subTitle" idx="1"/>
          </p:nvPr>
        </p:nvSpPr>
        <p:spPr>
          <a:xfrm>
            <a:off x="684212" y="4292600"/>
            <a:ext cx="7775700" cy="13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None/>
              <a:defRPr sz="22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dt" idx="10"/>
          </p:nvPr>
        </p:nvSpPr>
        <p:spPr>
          <a:xfrm>
            <a:off x="7500938" y="6165850"/>
            <a:ext cx="8874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ftr" idx="11"/>
          </p:nvPr>
        </p:nvSpPr>
        <p:spPr>
          <a:xfrm>
            <a:off x="1979613" y="6165850"/>
            <a:ext cx="53646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GB" smtClean="0"/>
              <a:t>liisa.ilomaki@helsinki.fi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sldNum" idx="12"/>
          </p:nvPr>
        </p:nvSpPr>
        <p:spPr>
          <a:xfrm>
            <a:off x="8388350" y="6165850"/>
            <a:ext cx="4317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sisältö" type="obj">
  <p:cSld name="OBJEC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>
            <a:spLocks noGrp="1"/>
          </p:cNvSpPr>
          <p:nvPr>
            <p:ph type="title"/>
          </p:nvPr>
        </p:nvSpPr>
        <p:spPr>
          <a:xfrm>
            <a:off x="507261" y="332656"/>
            <a:ext cx="7960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body" idx="1"/>
          </p:nvPr>
        </p:nvSpPr>
        <p:spPr>
          <a:xfrm>
            <a:off x="533799" y="1514786"/>
            <a:ext cx="7934400" cy="473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 sz="2400">
                <a:solidFill>
                  <a:srgbClr val="262626"/>
                </a:solidFill>
              </a:defRPr>
            </a:lvl1pPr>
            <a:lvl2pPr marL="914400" lvl="1" indent="-317500" algn="l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SzPts val="1400"/>
              <a:buChar char="○"/>
              <a:defRPr sz="2000">
                <a:solidFill>
                  <a:srgbClr val="262626"/>
                </a:solidFill>
              </a:defRPr>
            </a:lvl2pPr>
            <a:lvl3pPr marL="1371600" lvl="2" indent="-317500" algn="l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SzPts val="1400"/>
              <a:buChar char="■"/>
              <a:defRPr sz="1800">
                <a:solidFill>
                  <a:srgbClr val="262626"/>
                </a:solidFill>
              </a:defRPr>
            </a:lvl3pPr>
            <a:lvl4pPr marL="1828800" lvl="3" indent="-317500" algn="l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SzPts val="1400"/>
              <a:buChar char="●"/>
              <a:defRPr sz="1800">
                <a:solidFill>
                  <a:srgbClr val="262626"/>
                </a:solidFill>
              </a:defRPr>
            </a:lvl4pPr>
            <a:lvl5pPr marL="2286000" lvl="4" indent="-317500" algn="l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SzPts val="1400"/>
              <a:buChar char="○"/>
              <a:defRPr sz="1800">
                <a:solidFill>
                  <a:srgbClr val="262626"/>
                </a:solidFill>
              </a:defRPr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GB" smtClean="0"/>
              <a:t>liisa.ilomaki@helsinki.fi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7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71" name="Google Shape;71;p1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8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18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75" name="Google Shape;75;p18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76" name="Google Shape;76;p18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7" name="Google Shape;77;p1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9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80" name="Google Shape;80;p1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>
  <p:cSld name="Title Slide">
    <p:bg>
      <p:bgPr>
        <a:solidFill>
          <a:schemeClr val="dk1"/>
        </a:solid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1"/>
          <p:cNvSpPr/>
          <p:nvPr/>
        </p:nvSpPr>
        <p:spPr>
          <a:xfrm>
            <a:off x="107950" y="115888"/>
            <a:ext cx="2162181" cy="2027236"/>
          </a:xfrm>
          <a:custGeom>
            <a:avLst/>
            <a:gdLst/>
            <a:ahLst/>
            <a:cxnLst/>
            <a:rect l="l" t="t" r="r" b="b"/>
            <a:pathLst>
              <a:path w="8135" h="7628" extrusionOk="0">
                <a:moveTo>
                  <a:pt x="8135" y="5066"/>
                </a:moveTo>
                <a:lnTo>
                  <a:pt x="8120" y="5036"/>
                </a:lnTo>
                <a:lnTo>
                  <a:pt x="8107" y="5006"/>
                </a:lnTo>
                <a:lnTo>
                  <a:pt x="8092" y="4978"/>
                </a:lnTo>
                <a:lnTo>
                  <a:pt x="8076" y="4951"/>
                </a:lnTo>
                <a:lnTo>
                  <a:pt x="8060" y="4924"/>
                </a:lnTo>
                <a:lnTo>
                  <a:pt x="8043" y="4898"/>
                </a:lnTo>
                <a:lnTo>
                  <a:pt x="8026" y="4872"/>
                </a:lnTo>
                <a:lnTo>
                  <a:pt x="8009" y="4848"/>
                </a:lnTo>
                <a:lnTo>
                  <a:pt x="7991" y="4824"/>
                </a:lnTo>
                <a:lnTo>
                  <a:pt x="7973" y="4801"/>
                </a:lnTo>
                <a:lnTo>
                  <a:pt x="7955" y="4777"/>
                </a:lnTo>
                <a:lnTo>
                  <a:pt x="7935" y="4755"/>
                </a:lnTo>
                <a:lnTo>
                  <a:pt x="7916" y="4734"/>
                </a:lnTo>
                <a:lnTo>
                  <a:pt x="7896" y="4714"/>
                </a:lnTo>
                <a:lnTo>
                  <a:pt x="7876" y="4693"/>
                </a:lnTo>
                <a:lnTo>
                  <a:pt x="7856" y="4673"/>
                </a:lnTo>
                <a:lnTo>
                  <a:pt x="7836" y="4654"/>
                </a:lnTo>
                <a:lnTo>
                  <a:pt x="7814" y="4635"/>
                </a:lnTo>
                <a:lnTo>
                  <a:pt x="7793" y="4617"/>
                </a:lnTo>
                <a:lnTo>
                  <a:pt x="7771" y="4600"/>
                </a:lnTo>
                <a:lnTo>
                  <a:pt x="7749" y="4582"/>
                </a:lnTo>
                <a:lnTo>
                  <a:pt x="7727" y="4566"/>
                </a:lnTo>
                <a:lnTo>
                  <a:pt x="7682" y="4533"/>
                </a:lnTo>
                <a:lnTo>
                  <a:pt x="7637" y="4503"/>
                </a:lnTo>
                <a:lnTo>
                  <a:pt x="7614" y="4488"/>
                </a:lnTo>
                <a:lnTo>
                  <a:pt x="7591" y="4473"/>
                </a:lnTo>
                <a:lnTo>
                  <a:pt x="7568" y="4459"/>
                </a:lnTo>
                <a:lnTo>
                  <a:pt x="7544" y="4446"/>
                </a:lnTo>
                <a:lnTo>
                  <a:pt x="7521" y="4433"/>
                </a:lnTo>
                <a:lnTo>
                  <a:pt x="7496" y="4419"/>
                </a:lnTo>
                <a:lnTo>
                  <a:pt x="7450" y="4395"/>
                </a:lnTo>
                <a:lnTo>
                  <a:pt x="7402" y="4370"/>
                </a:lnTo>
                <a:lnTo>
                  <a:pt x="7353" y="4347"/>
                </a:lnTo>
                <a:lnTo>
                  <a:pt x="7305" y="4323"/>
                </a:lnTo>
                <a:lnTo>
                  <a:pt x="7209" y="4280"/>
                </a:lnTo>
                <a:lnTo>
                  <a:pt x="7116" y="4236"/>
                </a:lnTo>
                <a:lnTo>
                  <a:pt x="7069" y="4215"/>
                </a:lnTo>
                <a:lnTo>
                  <a:pt x="7023" y="4194"/>
                </a:lnTo>
                <a:lnTo>
                  <a:pt x="6979" y="4172"/>
                </a:lnTo>
                <a:lnTo>
                  <a:pt x="6935" y="4150"/>
                </a:lnTo>
                <a:lnTo>
                  <a:pt x="6892" y="4128"/>
                </a:lnTo>
                <a:lnTo>
                  <a:pt x="6870" y="4116"/>
                </a:lnTo>
                <a:lnTo>
                  <a:pt x="6850" y="4105"/>
                </a:lnTo>
                <a:lnTo>
                  <a:pt x="6829" y="4093"/>
                </a:lnTo>
                <a:lnTo>
                  <a:pt x="6809" y="4081"/>
                </a:lnTo>
                <a:lnTo>
                  <a:pt x="6790" y="4069"/>
                </a:lnTo>
                <a:lnTo>
                  <a:pt x="6769" y="4056"/>
                </a:lnTo>
                <a:lnTo>
                  <a:pt x="6751" y="4044"/>
                </a:lnTo>
                <a:lnTo>
                  <a:pt x="6734" y="4031"/>
                </a:lnTo>
                <a:lnTo>
                  <a:pt x="6726" y="4024"/>
                </a:lnTo>
                <a:lnTo>
                  <a:pt x="6717" y="4017"/>
                </a:lnTo>
                <a:lnTo>
                  <a:pt x="6701" y="4002"/>
                </a:lnTo>
                <a:lnTo>
                  <a:pt x="6685" y="3987"/>
                </a:lnTo>
                <a:lnTo>
                  <a:pt x="6670" y="3971"/>
                </a:lnTo>
                <a:lnTo>
                  <a:pt x="6657" y="3954"/>
                </a:lnTo>
                <a:lnTo>
                  <a:pt x="6643" y="3938"/>
                </a:lnTo>
                <a:lnTo>
                  <a:pt x="6629" y="3920"/>
                </a:lnTo>
                <a:lnTo>
                  <a:pt x="6617" y="3902"/>
                </a:lnTo>
                <a:lnTo>
                  <a:pt x="6605" y="3884"/>
                </a:lnTo>
                <a:lnTo>
                  <a:pt x="6593" y="3866"/>
                </a:lnTo>
                <a:lnTo>
                  <a:pt x="6582" y="3847"/>
                </a:lnTo>
                <a:lnTo>
                  <a:pt x="6572" y="3827"/>
                </a:lnTo>
                <a:lnTo>
                  <a:pt x="6562" y="3808"/>
                </a:lnTo>
                <a:lnTo>
                  <a:pt x="6552" y="3787"/>
                </a:lnTo>
                <a:lnTo>
                  <a:pt x="6544" y="3767"/>
                </a:lnTo>
                <a:lnTo>
                  <a:pt x="6535" y="3746"/>
                </a:lnTo>
                <a:lnTo>
                  <a:pt x="6528" y="3726"/>
                </a:lnTo>
                <a:lnTo>
                  <a:pt x="6521" y="3705"/>
                </a:lnTo>
                <a:lnTo>
                  <a:pt x="6507" y="3662"/>
                </a:lnTo>
                <a:lnTo>
                  <a:pt x="6500" y="3642"/>
                </a:lnTo>
                <a:lnTo>
                  <a:pt x="6494" y="3621"/>
                </a:lnTo>
                <a:lnTo>
                  <a:pt x="6484" y="3578"/>
                </a:lnTo>
                <a:lnTo>
                  <a:pt x="6479" y="3557"/>
                </a:lnTo>
                <a:lnTo>
                  <a:pt x="6475" y="3535"/>
                </a:lnTo>
                <a:lnTo>
                  <a:pt x="6467" y="3494"/>
                </a:lnTo>
                <a:lnTo>
                  <a:pt x="6461" y="3453"/>
                </a:lnTo>
                <a:lnTo>
                  <a:pt x="6423" y="3456"/>
                </a:lnTo>
                <a:lnTo>
                  <a:pt x="6382" y="3459"/>
                </a:lnTo>
                <a:lnTo>
                  <a:pt x="6361" y="3460"/>
                </a:lnTo>
                <a:lnTo>
                  <a:pt x="6340" y="3460"/>
                </a:lnTo>
                <a:lnTo>
                  <a:pt x="6318" y="3460"/>
                </a:lnTo>
                <a:lnTo>
                  <a:pt x="6295" y="3459"/>
                </a:lnTo>
                <a:lnTo>
                  <a:pt x="6273" y="3457"/>
                </a:lnTo>
                <a:lnTo>
                  <a:pt x="6250" y="3455"/>
                </a:lnTo>
                <a:lnTo>
                  <a:pt x="6226" y="3453"/>
                </a:lnTo>
                <a:lnTo>
                  <a:pt x="6204" y="3448"/>
                </a:lnTo>
                <a:lnTo>
                  <a:pt x="6179" y="3443"/>
                </a:lnTo>
                <a:lnTo>
                  <a:pt x="6156" y="3438"/>
                </a:lnTo>
                <a:lnTo>
                  <a:pt x="6133" y="3430"/>
                </a:lnTo>
                <a:lnTo>
                  <a:pt x="6109" y="3423"/>
                </a:lnTo>
                <a:lnTo>
                  <a:pt x="6098" y="3419"/>
                </a:lnTo>
                <a:lnTo>
                  <a:pt x="6086" y="3413"/>
                </a:lnTo>
                <a:lnTo>
                  <a:pt x="6063" y="3403"/>
                </a:lnTo>
                <a:lnTo>
                  <a:pt x="6052" y="3397"/>
                </a:lnTo>
                <a:lnTo>
                  <a:pt x="6040" y="3391"/>
                </a:lnTo>
                <a:lnTo>
                  <a:pt x="6028" y="3385"/>
                </a:lnTo>
                <a:lnTo>
                  <a:pt x="6018" y="3378"/>
                </a:lnTo>
                <a:lnTo>
                  <a:pt x="5995" y="3363"/>
                </a:lnTo>
                <a:lnTo>
                  <a:pt x="5985" y="3355"/>
                </a:lnTo>
                <a:lnTo>
                  <a:pt x="5973" y="3347"/>
                </a:lnTo>
                <a:lnTo>
                  <a:pt x="5952" y="3329"/>
                </a:lnTo>
                <a:lnTo>
                  <a:pt x="5941" y="3320"/>
                </a:lnTo>
                <a:lnTo>
                  <a:pt x="5931" y="3309"/>
                </a:lnTo>
                <a:lnTo>
                  <a:pt x="5921" y="3298"/>
                </a:lnTo>
                <a:lnTo>
                  <a:pt x="5910" y="3288"/>
                </a:lnTo>
                <a:lnTo>
                  <a:pt x="5901" y="3276"/>
                </a:lnTo>
                <a:lnTo>
                  <a:pt x="5891" y="3264"/>
                </a:lnTo>
                <a:lnTo>
                  <a:pt x="5872" y="3240"/>
                </a:lnTo>
                <a:lnTo>
                  <a:pt x="5863" y="3226"/>
                </a:lnTo>
                <a:lnTo>
                  <a:pt x="5853" y="3212"/>
                </a:lnTo>
                <a:lnTo>
                  <a:pt x="5845" y="3198"/>
                </a:lnTo>
                <a:lnTo>
                  <a:pt x="5836" y="3184"/>
                </a:lnTo>
                <a:lnTo>
                  <a:pt x="5827" y="3168"/>
                </a:lnTo>
                <a:lnTo>
                  <a:pt x="5819" y="3152"/>
                </a:lnTo>
                <a:lnTo>
                  <a:pt x="5810" y="3136"/>
                </a:lnTo>
                <a:lnTo>
                  <a:pt x="5803" y="3119"/>
                </a:lnTo>
                <a:lnTo>
                  <a:pt x="5796" y="3101"/>
                </a:lnTo>
                <a:lnTo>
                  <a:pt x="5788" y="3083"/>
                </a:lnTo>
                <a:lnTo>
                  <a:pt x="5778" y="3053"/>
                </a:lnTo>
                <a:lnTo>
                  <a:pt x="5767" y="3023"/>
                </a:lnTo>
                <a:lnTo>
                  <a:pt x="5758" y="2991"/>
                </a:lnTo>
                <a:lnTo>
                  <a:pt x="5750" y="2958"/>
                </a:lnTo>
                <a:lnTo>
                  <a:pt x="5741" y="2924"/>
                </a:lnTo>
                <a:lnTo>
                  <a:pt x="5734" y="2889"/>
                </a:lnTo>
                <a:lnTo>
                  <a:pt x="5727" y="2854"/>
                </a:lnTo>
                <a:lnTo>
                  <a:pt x="5719" y="2817"/>
                </a:lnTo>
                <a:lnTo>
                  <a:pt x="5690" y="2664"/>
                </a:lnTo>
                <a:lnTo>
                  <a:pt x="5683" y="2624"/>
                </a:lnTo>
                <a:lnTo>
                  <a:pt x="5674" y="2584"/>
                </a:lnTo>
                <a:lnTo>
                  <a:pt x="5666" y="2543"/>
                </a:lnTo>
                <a:lnTo>
                  <a:pt x="5656" y="2502"/>
                </a:lnTo>
                <a:lnTo>
                  <a:pt x="5646" y="2461"/>
                </a:lnTo>
                <a:lnTo>
                  <a:pt x="5634" y="2418"/>
                </a:lnTo>
                <a:lnTo>
                  <a:pt x="5621" y="2377"/>
                </a:lnTo>
                <a:lnTo>
                  <a:pt x="5609" y="2334"/>
                </a:lnTo>
                <a:lnTo>
                  <a:pt x="5594" y="2291"/>
                </a:lnTo>
                <a:lnTo>
                  <a:pt x="5585" y="2270"/>
                </a:lnTo>
                <a:lnTo>
                  <a:pt x="5577" y="2249"/>
                </a:lnTo>
                <a:lnTo>
                  <a:pt x="5568" y="2228"/>
                </a:lnTo>
                <a:lnTo>
                  <a:pt x="5559" y="2205"/>
                </a:lnTo>
                <a:lnTo>
                  <a:pt x="5549" y="2184"/>
                </a:lnTo>
                <a:lnTo>
                  <a:pt x="5539" y="2163"/>
                </a:lnTo>
                <a:lnTo>
                  <a:pt x="5518" y="2120"/>
                </a:lnTo>
                <a:lnTo>
                  <a:pt x="5495" y="2078"/>
                </a:lnTo>
                <a:lnTo>
                  <a:pt x="5483" y="2056"/>
                </a:lnTo>
                <a:lnTo>
                  <a:pt x="5469" y="2035"/>
                </a:lnTo>
                <a:lnTo>
                  <a:pt x="5456" y="2014"/>
                </a:lnTo>
                <a:lnTo>
                  <a:pt x="5443" y="1993"/>
                </a:lnTo>
                <a:lnTo>
                  <a:pt x="5413" y="1951"/>
                </a:lnTo>
                <a:lnTo>
                  <a:pt x="5397" y="1930"/>
                </a:lnTo>
                <a:lnTo>
                  <a:pt x="5381" y="1910"/>
                </a:lnTo>
                <a:lnTo>
                  <a:pt x="5364" y="1888"/>
                </a:lnTo>
                <a:lnTo>
                  <a:pt x="5347" y="1868"/>
                </a:lnTo>
                <a:lnTo>
                  <a:pt x="5329" y="1848"/>
                </a:lnTo>
                <a:lnTo>
                  <a:pt x="5310" y="1827"/>
                </a:lnTo>
                <a:lnTo>
                  <a:pt x="5293" y="1809"/>
                </a:lnTo>
                <a:lnTo>
                  <a:pt x="5275" y="1791"/>
                </a:lnTo>
                <a:lnTo>
                  <a:pt x="5240" y="1757"/>
                </a:lnTo>
                <a:lnTo>
                  <a:pt x="5203" y="1724"/>
                </a:lnTo>
                <a:lnTo>
                  <a:pt x="5185" y="1707"/>
                </a:lnTo>
                <a:lnTo>
                  <a:pt x="5167" y="1692"/>
                </a:lnTo>
                <a:lnTo>
                  <a:pt x="5131" y="1661"/>
                </a:lnTo>
                <a:lnTo>
                  <a:pt x="5112" y="1647"/>
                </a:lnTo>
                <a:lnTo>
                  <a:pt x="5094" y="1632"/>
                </a:lnTo>
                <a:lnTo>
                  <a:pt x="5057" y="1606"/>
                </a:lnTo>
                <a:lnTo>
                  <a:pt x="5019" y="1579"/>
                </a:lnTo>
                <a:lnTo>
                  <a:pt x="4980" y="1555"/>
                </a:lnTo>
                <a:lnTo>
                  <a:pt x="4961" y="1543"/>
                </a:lnTo>
                <a:lnTo>
                  <a:pt x="4942" y="1531"/>
                </a:lnTo>
                <a:lnTo>
                  <a:pt x="4904" y="1510"/>
                </a:lnTo>
                <a:lnTo>
                  <a:pt x="4864" y="1490"/>
                </a:lnTo>
                <a:lnTo>
                  <a:pt x="4825" y="1471"/>
                </a:lnTo>
                <a:lnTo>
                  <a:pt x="4786" y="1453"/>
                </a:lnTo>
                <a:lnTo>
                  <a:pt x="4746" y="1436"/>
                </a:lnTo>
                <a:lnTo>
                  <a:pt x="4707" y="1421"/>
                </a:lnTo>
                <a:lnTo>
                  <a:pt x="4667" y="1407"/>
                </a:lnTo>
                <a:lnTo>
                  <a:pt x="4627" y="1394"/>
                </a:lnTo>
                <a:lnTo>
                  <a:pt x="4587" y="1382"/>
                </a:lnTo>
                <a:lnTo>
                  <a:pt x="4547" y="1372"/>
                </a:lnTo>
                <a:lnTo>
                  <a:pt x="4506" y="1362"/>
                </a:lnTo>
                <a:lnTo>
                  <a:pt x="4466" y="1355"/>
                </a:lnTo>
                <a:lnTo>
                  <a:pt x="4426" y="1347"/>
                </a:lnTo>
                <a:lnTo>
                  <a:pt x="4386" y="1341"/>
                </a:lnTo>
                <a:lnTo>
                  <a:pt x="4346" y="1337"/>
                </a:lnTo>
                <a:lnTo>
                  <a:pt x="4305" y="1332"/>
                </a:lnTo>
                <a:lnTo>
                  <a:pt x="4266" y="1330"/>
                </a:lnTo>
                <a:lnTo>
                  <a:pt x="4226" y="1328"/>
                </a:lnTo>
                <a:lnTo>
                  <a:pt x="4186" y="1328"/>
                </a:lnTo>
                <a:lnTo>
                  <a:pt x="4146" y="1328"/>
                </a:lnTo>
                <a:lnTo>
                  <a:pt x="4106" y="1329"/>
                </a:lnTo>
                <a:lnTo>
                  <a:pt x="4067" y="1332"/>
                </a:lnTo>
                <a:lnTo>
                  <a:pt x="4091" y="1348"/>
                </a:lnTo>
                <a:lnTo>
                  <a:pt x="4114" y="1364"/>
                </a:lnTo>
                <a:lnTo>
                  <a:pt x="4135" y="1381"/>
                </a:lnTo>
                <a:lnTo>
                  <a:pt x="4155" y="1398"/>
                </a:lnTo>
                <a:lnTo>
                  <a:pt x="4174" y="1415"/>
                </a:lnTo>
                <a:lnTo>
                  <a:pt x="4193" y="1432"/>
                </a:lnTo>
                <a:lnTo>
                  <a:pt x="4211" y="1449"/>
                </a:lnTo>
                <a:lnTo>
                  <a:pt x="4227" y="1467"/>
                </a:lnTo>
                <a:lnTo>
                  <a:pt x="4243" y="1484"/>
                </a:lnTo>
                <a:lnTo>
                  <a:pt x="4257" y="1503"/>
                </a:lnTo>
                <a:lnTo>
                  <a:pt x="4271" y="1521"/>
                </a:lnTo>
                <a:lnTo>
                  <a:pt x="4284" y="1539"/>
                </a:lnTo>
                <a:lnTo>
                  <a:pt x="4296" y="1556"/>
                </a:lnTo>
                <a:lnTo>
                  <a:pt x="4306" y="1574"/>
                </a:lnTo>
                <a:lnTo>
                  <a:pt x="4317" y="1592"/>
                </a:lnTo>
                <a:lnTo>
                  <a:pt x="4327" y="1610"/>
                </a:lnTo>
                <a:lnTo>
                  <a:pt x="4334" y="1628"/>
                </a:lnTo>
                <a:lnTo>
                  <a:pt x="4342" y="1646"/>
                </a:lnTo>
                <a:lnTo>
                  <a:pt x="4349" y="1664"/>
                </a:lnTo>
                <a:lnTo>
                  <a:pt x="4355" y="1682"/>
                </a:lnTo>
                <a:lnTo>
                  <a:pt x="4359" y="1700"/>
                </a:lnTo>
                <a:lnTo>
                  <a:pt x="4365" y="1718"/>
                </a:lnTo>
                <a:lnTo>
                  <a:pt x="4368" y="1736"/>
                </a:lnTo>
                <a:lnTo>
                  <a:pt x="4371" y="1753"/>
                </a:lnTo>
                <a:lnTo>
                  <a:pt x="4373" y="1772"/>
                </a:lnTo>
                <a:lnTo>
                  <a:pt x="4374" y="1789"/>
                </a:lnTo>
                <a:lnTo>
                  <a:pt x="4375" y="1806"/>
                </a:lnTo>
                <a:lnTo>
                  <a:pt x="4375" y="1823"/>
                </a:lnTo>
                <a:lnTo>
                  <a:pt x="4374" y="1840"/>
                </a:lnTo>
                <a:lnTo>
                  <a:pt x="4373" y="1857"/>
                </a:lnTo>
                <a:lnTo>
                  <a:pt x="4371" y="1874"/>
                </a:lnTo>
                <a:lnTo>
                  <a:pt x="4368" y="1890"/>
                </a:lnTo>
                <a:lnTo>
                  <a:pt x="4365" y="1906"/>
                </a:lnTo>
                <a:lnTo>
                  <a:pt x="4361" y="1921"/>
                </a:lnTo>
                <a:lnTo>
                  <a:pt x="4356" y="1936"/>
                </a:lnTo>
                <a:lnTo>
                  <a:pt x="4351" y="1951"/>
                </a:lnTo>
                <a:lnTo>
                  <a:pt x="4345" y="1966"/>
                </a:lnTo>
                <a:lnTo>
                  <a:pt x="4338" y="1981"/>
                </a:lnTo>
                <a:lnTo>
                  <a:pt x="4331" y="1995"/>
                </a:lnTo>
                <a:lnTo>
                  <a:pt x="4323" y="2009"/>
                </a:lnTo>
                <a:lnTo>
                  <a:pt x="4316" y="2022"/>
                </a:lnTo>
                <a:lnTo>
                  <a:pt x="4306" y="2035"/>
                </a:lnTo>
                <a:lnTo>
                  <a:pt x="4298" y="2048"/>
                </a:lnTo>
                <a:lnTo>
                  <a:pt x="4288" y="2060"/>
                </a:lnTo>
                <a:lnTo>
                  <a:pt x="4278" y="2071"/>
                </a:lnTo>
                <a:lnTo>
                  <a:pt x="4267" y="2083"/>
                </a:lnTo>
                <a:lnTo>
                  <a:pt x="4256" y="2094"/>
                </a:lnTo>
                <a:lnTo>
                  <a:pt x="4245" y="2104"/>
                </a:lnTo>
                <a:lnTo>
                  <a:pt x="4232" y="2114"/>
                </a:lnTo>
                <a:lnTo>
                  <a:pt x="4219" y="2123"/>
                </a:lnTo>
                <a:lnTo>
                  <a:pt x="4206" y="2132"/>
                </a:lnTo>
                <a:lnTo>
                  <a:pt x="4194" y="2140"/>
                </a:lnTo>
                <a:lnTo>
                  <a:pt x="4180" y="2148"/>
                </a:lnTo>
                <a:lnTo>
                  <a:pt x="4166" y="2155"/>
                </a:lnTo>
                <a:lnTo>
                  <a:pt x="4151" y="2162"/>
                </a:lnTo>
                <a:lnTo>
                  <a:pt x="4136" y="2167"/>
                </a:lnTo>
                <a:lnTo>
                  <a:pt x="4121" y="2172"/>
                </a:lnTo>
                <a:lnTo>
                  <a:pt x="4105" y="2177"/>
                </a:lnTo>
                <a:lnTo>
                  <a:pt x="4089" y="2181"/>
                </a:lnTo>
                <a:lnTo>
                  <a:pt x="4074" y="2184"/>
                </a:lnTo>
                <a:lnTo>
                  <a:pt x="4056" y="2187"/>
                </a:lnTo>
                <a:lnTo>
                  <a:pt x="4041" y="2188"/>
                </a:lnTo>
                <a:lnTo>
                  <a:pt x="4024" y="2189"/>
                </a:lnTo>
                <a:lnTo>
                  <a:pt x="4005" y="2190"/>
                </a:lnTo>
                <a:lnTo>
                  <a:pt x="3982" y="2189"/>
                </a:lnTo>
                <a:lnTo>
                  <a:pt x="3959" y="2188"/>
                </a:lnTo>
                <a:lnTo>
                  <a:pt x="3935" y="2186"/>
                </a:lnTo>
                <a:lnTo>
                  <a:pt x="3913" y="2183"/>
                </a:lnTo>
                <a:lnTo>
                  <a:pt x="3891" y="2179"/>
                </a:lnTo>
                <a:lnTo>
                  <a:pt x="3869" y="2175"/>
                </a:lnTo>
                <a:lnTo>
                  <a:pt x="3848" y="2169"/>
                </a:lnTo>
                <a:lnTo>
                  <a:pt x="3828" y="2163"/>
                </a:lnTo>
                <a:lnTo>
                  <a:pt x="3807" y="2156"/>
                </a:lnTo>
                <a:lnTo>
                  <a:pt x="3786" y="2149"/>
                </a:lnTo>
                <a:lnTo>
                  <a:pt x="3767" y="2142"/>
                </a:lnTo>
                <a:lnTo>
                  <a:pt x="3748" y="2133"/>
                </a:lnTo>
                <a:lnTo>
                  <a:pt x="3728" y="2123"/>
                </a:lnTo>
                <a:lnTo>
                  <a:pt x="3710" y="2114"/>
                </a:lnTo>
                <a:lnTo>
                  <a:pt x="3691" y="2103"/>
                </a:lnTo>
                <a:lnTo>
                  <a:pt x="3673" y="2093"/>
                </a:lnTo>
                <a:lnTo>
                  <a:pt x="3654" y="2082"/>
                </a:lnTo>
                <a:lnTo>
                  <a:pt x="3636" y="2070"/>
                </a:lnTo>
                <a:lnTo>
                  <a:pt x="3600" y="2046"/>
                </a:lnTo>
                <a:lnTo>
                  <a:pt x="3582" y="2033"/>
                </a:lnTo>
                <a:lnTo>
                  <a:pt x="3564" y="2020"/>
                </a:lnTo>
                <a:lnTo>
                  <a:pt x="3529" y="1993"/>
                </a:lnTo>
                <a:lnTo>
                  <a:pt x="3494" y="1965"/>
                </a:lnTo>
                <a:lnTo>
                  <a:pt x="3458" y="1936"/>
                </a:lnTo>
                <a:lnTo>
                  <a:pt x="3386" y="1879"/>
                </a:lnTo>
                <a:lnTo>
                  <a:pt x="3350" y="1849"/>
                </a:lnTo>
                <a:lnTo>
                  <a:pt x="3311" y="1820"/>
                </a:lnTo>
                <a:lnTo>
                  <a:pt x="3292" y="1807"/>
                </a:lnTo>
                <a:lnTo>
                  <a:pt x="3272" y="1792"/>
                </a:lnTo>
                <a:lnTo>
                  <a:pt x="3232" y="1764"/>
                </a:lnTo>
                <a:lnTo>
                  <a:pt x="3190" y="1738"/>
                </a:lnTo>
                <a:lnTo>
                  <a:pt x="3169" y="1724"/>
                </a:lnTo>
                <a:lnTo>
                  <a:pt x="3148" y="1712"/>
                </a:lnTo>
                <a:lnTo>
                  <a:pt x="3102" y="1688"/>
                </a:lnTo>
                <a:lnTo>
                  <a:pt x="3079" y="1676"/>
                </a:lnTo>
                <a:lnTo>
                  <a:pt x="3055" y="1664"/>
                </a:lnTo>
                <a:lnTo>
                  <a:pt x="3031" y="1654"/>
                </a:lnTo>
                <a:lnTo>
                  <a:pt x="3006" y="1643"/>
                </a:lnTo>
                <a:lnTo>
                  <a:pt x="2981" y="1633"/>
                </a:lnTo>
                <a:lnTo>
                  <a:pt x="2954" y="1625"/>
                </a:lnTo>
                <a:lnTo>
                  <a:pt x="2928" y="1616"/>
                </a:lnTo>
                <a:lnTo>
                  <a:pt x="2901" y="1608"/>
                </a:lnTo>
                <a:lnTo>
                  <a:pt x="2872" y="1600"/>
                </a:lnTo>
                <a:lnTo>
                  <a:pt x="2844" y="1594"/>
                </a:lnTo>
                <a:lnTo>
                  <a:pt x="2815" y="1588"/>
                </a:lnTo>
                <a:lnTo>
                  <a:pt x="2784" y="1582"/>
                </a:lnTo>
                <a:lnTo>
                  <a:pt x="2753" y="1578"/>
                </a:lnTo>
                <a:lnTo>
                  <a:pt x="2721" y="1574"/>
                </a:lnTo>
                <a:lnTo>
                  <a:pt x="2689" y="1571"/>
                </a:lnTo>
                <a:lnTo>
                  <a:pt x="2656" y="1568"/>
                </a:lnTo>
                <a:lnTo>
                  <a:pt x="2621" y="1567"/>
                </a:lnTo>
                <a:lnTo>
                  <a:pt x="2586" y="1567"/>
                </a:lnTo>
                <a:lnTo>
                  <a:pt x="2554" y="1567"/>
                </a:lnTo>
                <a:lnTo>
                  <a:pt x="2523" y="1570"/>
                </a:lnTo>
                <a:lnTo>
                  <a:pt x="2492" y="1573"/>
                </a:lnTo>
                <a:lnTo>
                  <a:pt x="2477" y="1574"/>
                </a:lnTo>
                <a:lnTo>
                  <a:pt x="2461" y="1576"/>
                </a:lnTo>
                <a:lnTo>
                  <a:pt x="2431" y="1581"/>
                </a:lnTo>
                <a:lnTo>
                  <a:pt x="2402" y="1588"/>
                </a:lnTo>
                <a:lnTo>
                  <a:pt x="2375" y="1594"/>
                </a:lnTo>
                <a:lnTo>
                  <a:pt x="2347" y="1601"/>
                </a:lnTo>
                <a:lnTo>
                  <a:pt x="2321" y="1610"/>
                </a:lnTo>
                <a:lnTo>
                  <a:pt x="2295" y="1619"/>
                </a:lnTo>
                <a:lnTo>
                  <a:pt x="2271" y="1629"/>
                </a:lnTo>
                <a:lnTo>
                  <a:pt x="2247" y="1640"/>
                </a:lnTo>
                <a:lnTo>
                  <a:pt x="2225" y="1650"/>
                </a:lnTo>
                <a:lnTo>
                  <a:pt x="2204" y="1661"/>
                </a:lnTo>
                <a:lnTo>
                  <a:pt x="2185" y="1673"/>
                </a:lnTo>
                <a:lnTo>
                  <a:pt x="2165" y="1684"/>
                </a:lnTo>
                <a:lnTo>
                  <a:pt x="2186" y="1686"/>
                </a:lnTo>
                <a:lnTo>
                  <a:pt x="2205" y="1690"/>
                </a:lnTo>
                <a:lnTo>
                  <a:pt x="2223" y="1694"/>
                </a:lnTo>
                <a:lnTo>
                  <a:pt x="2242" y="1697"/>
                </a:lnTo>
                <a:lnTo>
                  <a:pt x="2259" y="1701"/>
                </a:lnTo>
                <a:lnTo>
                  <a:pt x="2277" y="1707"/>
                </a:lnTo>
                <a:lnTo>
                  <a:pt x="2294" y="1712"/>
                </a:lnTo>
                <a:lnTo>
                  <a:pt x="2310" y="1717"/>
                </a:lnTo>
                <a:lnTo>
                  <a:pt x="2327" y="1723"/>
                </a:lnTo>
                <a:lnTo>
                  <a:pt x="2342" y="1729"/>
                </a:lnTo>
                <a:lnTo>
                  <a:pt x="2358" y="1736"/>
                </a:lnTo>
                <a:lnTo>
                  <a:pt x="2373" y="1743"/>
                </a:lnTo>
                <a:lnTo>
                  <a:pt x="2401" y="1758"/>
                </a:lnTo>
                <a:lnTo>
                  <a:pt x="2415" y="1766"/>
                </a:lnTo>
                <a:lnTo>
                  <a:pt x="2429" y="1775"/>
                </a:lnTo>
                <a:lnTo>
                  <a:pt x="2442" y="1783"/>
                </a:lnTo>
                <a:lnTo>
                  <a:pt x="2455" y="1792"/>
                </a:lnTo>
                <a:lnTo>
                  <a:pt x="2467" y="1801"/>
                </a:lnTo>
                <a:lnTo>
                  <a:pt x="2480" y="1811"/>
                </a:lnTo>
                <a:lnTo>
                  <a:pt x="2492" y="1820"/>
                </a:lnTo>
                <a:lnTo>
                  <a:pt x="2503" y="1830"/>
                </a:lnTo>
                <a:lnTo>
                  <a:pt x="2514" y="1841"/>
                </a:lnTo>
                <a:lnTo>
                  <a:pt x="2526" y="1851"/>
                </a:lnTo>
                <a:lnTo>
                  <a:pt x="2547" y="1873"/>
                </a:lnTo>
                <a:lnTo>
                  <a:pt x="2566" y="1896"/>
                </a:lnTo>
                <a:lnTo>
                  <a:pt x="2577" y="1908"/>
                </a:lnTo>
                <a:lnTo>
                  <a:pt x="2586" y="1919"/>
                </a:lnTo>
                <a:lnTo>
                  <a:pt x="2604" y="1944"/>
                </a:lnTo>
                <a:lnTo>
                  <a:pt x="2621" y="1969"/>
                </a:lnTo>
                <a:lnTo>
                  <a:pt x="2638" y="1996"/>
                </a:lnTo>
                <a:lnTo>
                  <a:pt x="2654" y="2022"/>
                </a:lnTo>
                <a:lnTo>
                  <a:pt x="2669" y="2049"/>
                </a:lnTo>
                <a:lnTo>
                  <a:pt x="2684" y="2077"/>
                </a:lnTo>
                <a:lnTo>
                  <a:pt x="2698" y="2105"/>
                </a:lnTo>
                <a:lnTo>
                  <a:pt x="2712" y="2134"/>
                </a:lnTo>
                <a:lnTo>
                  <a:pt x="2725" y="2163"/>
                </a:lnTo>
                <a:lnTo>
                  <a:pt x="2737" y="2193"/>
                </a:lnTo>
                <a:lnTo>
                  <a:pt x="2750" y="2221"/>
                </a:lnTo>
                <a:lnTo>
                  <a:pt x="2774" y="2281"/>
                </a:lnTo>
                <a:lnTo>
                  <a:pt x="2823" y="2400"/>
                </a:lnTo>
                <a:lnTo>
                  <a:pt x="2834" y="2423"/>
                </a:lnTo>
                <a:lnTo>
                  <a:pt x="2845" y="2446"/>
                </a:lnTo>
                <a:lnTo>
                  <a:pt x="2855" y="2468"/>
                </a:lnTo>
                <a:lnTo>
                  <a:pt x="2867" y="2489"/>
                </a:lnTo>
                <a:lnTo>
                  <a:pt x="2880" y="2509"/>
                </a:lnTo>
                <a:lnTo>
                  <a:pt x="2891" y="2530"/>
                </a:lnTo>
                <a:lnTo>
                  <a:pt x="2905" y="2550"/>
                </a:lnTo>
                <a:lnTo>
                  <a:pt x="2918" y="2569"/>
                </a:lnTo>
                <a:lnTo>
                  <a:pt x="2933" y="2587"/>
                </a:lnTo>
                <a:lnTo>
                  <a:pt x="2947" y="2605"/>
                </a:lnTo>
                <a:lnTo>
                  <a:pt x="2954" y="2614"/>
                </a:lnTo>
                <a:lnTo>
                  <a:pt x="2962" y="2622"/>
                </a:lnTo>
                <a:lnTo>
                  <a:pt x="2978" y="2639"/>
                </a:lnTo>
                <a:lnTo>
                  <a:pt x="2993" y="2656"/>
                </a:lnTo>
                <a:lnTo>
                  <a:pt x="3010" y="2671"/>
                </a:lnTo>
                <a:lnTo>
                  <a:pt x="3019" y="2680"/>
                </a:lnTo>
                <a:lnTo>
                  <a:pt x="3027" y="2687"/>
                </a:lnTo>
                <a:lnTo>
                  <a:pt x="3044" y="2702"/>
                </a:lnTo>
                <a:lnTo>
                  <a:pt x="3063" y="2716"/>
                </a:lnTo>
                <a:lnTo>
                  <a:pt x="3081" y="2730"/>
                </a:lnTo>
                <a:lnTo>
                  <a:pt x="3100" y="2742"/>
                </a:lnTo>
                <a:lnTo>
                  <a:pt x="3120" y="2755"/>
                </a:lnTo>
                <a:lnTo>
                  <a:pt x="3140" y="2768"/>
                </a:lnTo>
                <a:lnTo>
                  <a:pt x="3160" y="2780"/>
                </a:lnTo>
                <a:lnTo>
                  <a:pt x="3182" y="2791"/>
                </a:lnTo>
                <a:lnTo>
                  <a:pt x="3203" y="2802"/>
                </a:lnTo>
                <a:lnTo>
                  <a:pt x="3225" y="2811"/>
                </a:lnTo>
                <a:lnTo>
                  <a:pt x="3248" y="2822"/>
                </a:lnTo>
                <a:lnTo>
                  <a:pt x="3270" y="2832"/>
                </a:lnTo>
                <a:lnTo>
                  <a:pt x="3294" y="2840"/>
                </a:lnTo>
                <a:lnTo>
                  <a:pt x="3318" y="2849"/>
                </a:lnTo>
                <a:lnTo>
                  <a:pt x="3342" y="2857"/>
                </a:lnTo>
                <a:lnTo>
                  <a:pt x="3368" y="2865"/>
                </a:lnTo>
                <a:lnTo>
                  <a:pt x="3393" y="2872"/>
                </a:lnTo>
                <a:lnTo>
                  <a:pt x="3388" y="2875"/>
                </a:lnTo>
                <a:lnTo>
                  <a:pt x="3384" y="2877"/>
                </a:lnTo>
                <a:lnTo>
                  <a:pt x="3371" y="2884"/>
                </a:lnTo>
                <a:lnTo>
                  <a:pt x="3358" y="2889"/>
                </a:lnTo>
                <a:lnTo>
                  <a:pt x="3343" y="2894"/>
                </a:lnTo>
                <a:lnTo>
                  <a:pt x="3327" y="2900"/>
                </a:lnTo>
                <a:lnTo>
                  <a:pt x="3310" y="2905"/>
                </a:lnTo>
                <a:lnTo>
                  <a:pt x="3291" y="2910"/>
                </a:lnTo>
                <a:lnTo>
                  <a:pt x="3271" y="2915"/>
                </a:lnTo>
                <a:lnTo>
                  <a:pt x="3250" y="2920"/>
                </a:lnTo>
                <a:lnTo>
                  <a:pt x="3227" y="2923"/>
                </a:lnTo>
                <a:lnTo>
                  <a:pt x="3204" y="2927"/>
                </a:lnTo>
                <a:lnTo>
                  <a:pt x="3178" y="2930"/>
                </a:lnTo>
                <a:lnTo>
                  <a:pt x="3166" y="2932"/>
                </a:lnTo>
                <a:lnTo>
                  <a:pt x="3153" y="2933"/>
                </a:lnTo>
                <a:lnTo>
                  <a:pt x="3126" y="2935"/>
                </a:lnTo>
                <a:lnTo>
                  <a:pt x="3099" y="2936"/>
                </a:lnTo>
                <a:lnTo>
                  <a:pt x="3070" y="2936"/>
                </a:lnTo>
                <a:lnTo>
                  <a:pt x="3039" y="2936"/>
                </a:lnTo>
                <a:lnTo>
                  <a:pt x="3024" y="2935"/>
                </a:lnTo>
                <a:lnTo>
                  <a:pt x="3009" y="2934"/>
                </a:lnTo>
                <a:lnTo>
                  <a:pt x="2979" y="2932"/>
                </a:lnTo>
                <a:lnTo>
                  <a:pt x="2950" y="2928"/>
                </a:lnTo>
                <a:lnTo>
                  <a:pt x="2921" y="2924"/>
                </a:lnTo>
                <a:lnTo>
                  <a:pt x="2892" y="2919"/>
                </a:lnTo>
                <a:lnTo>
                  <a:pt x="2865" y="2912"/>
                </a:lnTo>
                <a:lnTo>
                  <a:pt x="2851" y="2908"/>
                </a:lnTo>
                <a:lnTo>
                  <a:pt x="2837" y="2905"/>
                </a:lnTo>
                <a:lnTo>
                  <a:pt x="2810" y="2896"/>
                </a:lnTo>
                <a:lnTo>
                  <a:pt x="2783" y="2888"/>
                </a:lnTo>
                <a:lnTo>
                  <a:pt x="2757" y="2878"/>
                </a:lnTo>
                <a:lnTo>
                  <a:pt x="2731" y="2868"/>
                </a:lnTo>
                <a:lnTo>
                  <a:pt x="2705" y="2856"/>
                </a:lnTo>
                <a:lnTo>
                  <a:pt x="2681" y="2844"/>
                </a:lnTo>
                <a:lnTo>
                  <a:pt x="2656" y="2831"/>
                </a:lnTo>
                <a:lnTo>
                  <a:pt x="2631" y="2818"/>
                </a:lnTo>
                <a:lnTo>
                  <a:pt x="2608" y="2803"/>
                </a:lnTo>
                <a:lnTo>
                  <a:pt x="2583" y="2788"/>
                </a:lnTo>
                <a:lnTo>
                  <a:pt x="2560" y="2772"/>
                </a:lnTo>
                <a:lnTo>
                  <a:pt x="2536" y="2756"/>
                </a:lnTo>
                <a:lnTo>
                  <a:pt x="2513" y="2738"/>
                </a:lnTo>
                <a:lnTo>
                  <a:pt x="2490" y="2721"/>
                </a:lnTo>
                <a:lnTo>
                  <a:pt x="2466" y="2703"/>
                </a:lnTo>
                <a:lnTo>
                  <a:pt x="2444" y="2684"/>
                </a:lnTo>
                <a:lnTo>
                  <a:pt x="2421" y="2664"/>
                </a:lnTo>
                <a:lnTo>
                  <a:pt x="2398" y="2644"/>
                </a:lnTo>
                <a:lnTo>
                  <a:pt x="2376" y="2623"/>
                </a:lnTo>
                <a:lnTo>
                  <a:pt x="2354" y="2602"/>
                </a:lnTo>
                <a:lnTo>
                  <a:pt x="2331" y="2581"/>
                </a:lnTo>
                <a:lnTo>
                  <a:pt x="2309" y="2558"/>
                </a:lnTo>
                <a:lnTo>
                  <a:pt x="2263" y="2514"/>
                </a:lnTo>
                <a:lnTo>
                  <a:pt x="2224" y="2473"/>
                </a:lnTo>
                <a:lnTo>
                  <a:pt x="2204" y="2453"/>
                </a:lnTo>
                <a:lnTo>
                  <a:pt x="2183" y="2433"/>
                </a:lnTo>
                <a:lnTo>
                  <a:pt x="2162" y="2413"/>
                </a:lnTo>
                <a:lnTo>
                  <a:pt x="2142" y="2394"/>
                </a:lnTo>
                <a:lnTo>
                  <a:pt x="2121" y="2374"/>
                </a:lnTo>
                <a:lnTo>
                  <a:pt x="2099" y="2355"/>
                </a:lnTo>
                <a:lnTo>
                  <a:pt x="2077" y="2337"/>
                </a:lnTo>
                <a:lnTo>
                  <a:pt x="2055" y="2319"/>
                </a:lnTo>
                <a:lnTo>
                  <a:pt x="2033" y="2301"/>
                </a:lnTo>
                <a:lnTo>
                  <a:pt x="2009" y="2284"/>
                </a:lnTo>
                <a:lnTo>
                  <a:pt x="1986" y="2267"/>
                </a:lnTo>
                <a:lnTo>
                  <a:pt x="1962" y="2251"/>
                </a:lnTo>
                <a:lnTo>
                  <a:pt x="1938" y="2235"/>
                </a:lnTo>
                <a:lnTo>
                  <a:pt x="1912" y="2220"/>
                </a:lnTo>
                <a:lnTo>
                  <a:pt x="1887" y="2206"/>
                </a:lnTo>
                <a:lnTo>
                  <a:pt x="1861" y="2193"/>
                </a:lnTo>
                <a:lnTo>
                  <a:pt x="1835" y="2179"/>
                </a:lnTo>
                <a:lnTo>
                  <a:pt x="1807" y="2167"/>
                </a:lnTo>
                <a:lnTo>
                  <a:pt x="1780" y="2155"/>
                </a:lnTo>
                <a:lnTo>
                  <a:pt x="1751" y="2145"/>
                </a:lnTo>
                <a:lnTo>
                  <a:pt x="1721" y="2135"/>
                </a:lnTo>
                <a:lnTo>
                  <a:pt x="1691" y="2126"/>
                </a:lnTo>
                <a:lnTo>
                  <a:pt x="1676" y="2121"/>
                </a:lnTo>
                <a:lnTo>
                  <a:pt x="1660" y="2118"/>
                </a:lnTo>
                <a:lnTo>
                  <a:pt x="1630" y="2111"/>
                </a:lnTo>
                <a:lnTo>
                  <a:pt x="1598" y="2104"/>
                </a:lnTo>
                <a:lnTo>
                  <a:pt x="1565" y="2100"/>
                </a:lnTo>
                <a:lnTo>
                  <a:pt x="1548" y="2098"/>
                </a:lnTo>
                <a:lnTo>
                  <a:pt x="1531" y="2096"/>
                </a:lnTo>
                <a:lnTo>
                  <a:pt x="1496" y="2093"/>
                </a:lnTo>
                <a:lnTo>
                  <a:pt x="1461" y="2091"/>
                </a:lnTo>
                <a:lnTo>
                  <a:pt x="1423" y="2091"/>
                </a:lnTo>
                <a:lnTo>
                  <a:pt x="1405" y="2091"/>
                </a:lnTo>
                <a:lnTo>
                  <a:pt x="1388" y="2092"/>
                </a:lnTo>
                <a:lnTo>
                  <a:pt x="1370" y="2092"/>
                </a:lnTo>
                <a:lnTo>
                  <a:pt x="1353" y="2093"/>
                </a:lnTo>
                <a:lnTo>
                  <a:pt x="1336" y="2095"/>
                </a:lnTo>
                <a:lnTo>
                  <a:pt x="1320" y="2096"/>
                </a:lnTo>
                <a:lnTo>
                  <a:pt x="1287" y="2100"/>
                </a:lnTo>
                <a:lnTo>
                  <a:pt x="1256" y="2105"/>
                </a:lnTo>
                <a:lnTo>
                  <a:pt x="1228" y="2112"/>
                </a:lnTo>
                <a:lnTo>
                  <a:pt x="1200" y="2118"/>
                </a:lnTo>
                <a:lnTo>
                  <a:pt x="1174" y="2126"/>
                </a:lnTo>
                <a:lnTo>
                  <a:pt x="1149" y="2133"/>
                </a:lnTo>
                <a:lnTo>
                  <a:pt x="1126" y="2140"/>
                </a:lnTo>
                <a:lnTo>
                  <a:pt x="1104" y="2149"/>
                </a:lnTo>
                <a:lnTo>
                  <a:pt x="1086" y="2156"/>
                </a:lnTo>
                <a:lnTo>
                  <a:pt x="1068" y="2165"/>
                </a:lnTo>
                <a:lnTo>
                  <a:pt x="1053" y="2172"/>
                </a:lnTo>
                <a:lnTo>
                  <a:pt x="1041" y="2180"/>
                </a:lnTo>
                <a:lnTo>
                  <a:pt x="1030" y="2186"/>
                </a:lnTo>
                <a:lnTo>
                  <a:pt x="1050" y="2190"/>
                </a:lnTo>
                <a:lnTo>
                  <a:pt x="1072" y="2194"/>
                </a:lnTo>
                <a:lnTo>
                  <a:pt x="1093" y="2199"/>
                </a:lnTo>
                <a:lnTo>
                  <a:pt x="1115" y="2203"/>
                </a:lnTo>
                <a:lnTo>
                  <a:pt x="1160" y="2216"/>
                </a:lnTo>
                <a:lnTo>
                  <a:pt x="1182" y="2222"/>
                </a:lnTo>
                <a:lnTo>
                  <a:pt x="1205" y="2230"/>
                </a:lnTo>
                <a:lnTo>
                  <a:pt x="1228" y="2238"/>
                </a:lnTo>
                <a:lnTo>
                  <a:pt x="1250" y="2247"/>
                </a:lnTo>
                <a:lnTo>
                  <a:pt x="1272" y="2255"/>
                </a:lnTo>
                <a:lnTo>
                  <a:pt x="1295" y="2265"/>
                </a:lnTo>
                <a:lnTo>
                  <a:pt x="1316" y="2276"/>
                </a:lnTo>
                <a:lnTo>
                  <a:pt x="1337" y="2286"/>
                </a:lnTo>
                <a:lnTo>
                  <a:pt x="1359" y="2298"/>
                </a:lnTo>
                <a:lnTo>
                  <a:pt x="1379" y="2310"/>
                </a:lnTo>
                <a:lnTo>
                  <a:pt x="1399" y="2322"/>
                </a:lnTo>
                <a:lnTo>
                  <a:pt x="1418" y="2335"/>
                </a:lnTo>
                <a:lnTo>
                  <a:pt x="1436" y="2349"/>
                </a:lnTo>
                <a:lnTo>
                  <a:pt x="1453" y="2363"/>
                </a:lnTo>
                <a:lnTo>
                  <a:pt x="1470" y="2378"/>
                </a:lnTo>
                <a:lnTo>
                  <a:pt x="1485" y="2392"/>
                </a:lnTo>
                <a:lnTo>
                  <a:pt x="1500" y="2408"/>
                </a:lnTo>
                <a:lnTo>
                  <a:pt x="1506" y="2417"/>
                </a:lnTo>
                <a:lnTo>
                  <a:pt x="1513" y="2425"/>
                </a:lnTo>
                <a:lnTo>
                  <a:pt x="1524" y="2442"/>
                </a:lnTo>
                <a:lnTo>
                  <a:pt x="1535" y="2461"/>
                </a:lnTo>
                <a:lnTo>
                  <a:pt x="1539" y="2469"/>
                </a:lnTo>
                <a:lnTo>
                  <a:pt x="1545" y="2479"/>
                </a:lnTo>
                <a:lnTo>
                  <a:pt x="1548" y="2488"/>
                </a:lnTo>
                <a:lnTo>
                  <a:pt x="1552" y="2498"/>
                </a:lnTo>
                <a:lnTo>
                  <a:pt x="1555" y="2507"/>
                </a:lnTo>
                <a:lnTo>
                  <a:pt x="1557" y="2517"/>
                </a:lnTo>
                <a:lnTo>
                  <a:pt x="1561" y="2526"/>
                </a:lnTo>
                <a:lnTo>
                  <a:pt x="1563" y="2537"/>
                </a:lnTo>
                <a:lnTo>
                  <a:pt x="1564" y="2547"/>
                </a:lnTo>
                <a:lnTo>
                  <a:pt x="1565" y="2557"/>
                </a:lnTo>
                <a:lnTo>
                  <a:pt x="1566" y="2568"/>
                </a:lnTo>
                <a:lnTo>
                  <a:pt x="1566" y="2579"/>
                </a:lnTo>
                <a:lnTo>
                  <a:pt x="1565" y="2597"/>
                </a:lnTo>
                <a:lnTo>
                  <a:pt x="1564" y="2614"/>
                </a:lnTo>
                <a:lnTo>
                  <a:pt x="1561" y="2631"/>
                </a:lnTo>
                <a:lnTo>
                  <a:pt x="1556" y="2646"/>
                </a:lnTo>
                <a:lnTo>
                  <a:pt x="1554" y="2653"/>
                </a:lnTo>
                <a:lnTo>
                  <a:pt x="1551" y="2660"/>
                </a:lnTo>
                <a:lnTo>
                  <a:pt x="1548" y="2668"/>
                </a:lnTo>
                <a:lnTo>
                  <a:pt x="1545" y="2675"/>
                </a:lnTo>
                <a:lnTo>
                  <a:pt x="1537" y="2688"/>
                </a:lnTo>
                <a:lnTo>
                  <a:pt x="1530" y="2701"/>
                </a:lnTo>
                <a:lnTo>
                  <a:pt x="1520" y="2711"/>
                </a:lnTo>
                <a:lnTo>
                  <a:pt x="1516" y="2717"/>
                </a:lnTo>
                <a:lnTo>
                  <a:pt x="1511" y="2722"/>
                </a:lnTo>
                <a:lnTo>
                  <a:pt x="1500" y="2732"/>
                </a:lnTo>
                <a:lnTo>
                  <a:pt x="1488" y="2740"/>
                </a:lnTo>
                <a:lnTo>
                  <a:pt x="1475" y="2748"/>
                </a:lnTo>
                <a:lnTo>
                  <a:pt x="1463" y="2754"/>
                </a:lnTo>
                <a:lnTo>
                  <a:pt x="1450" y="2759"/>
                </a:lnTo>
                <a:lnTo>
                  <a:pt x="1435" y="2764"/>
                </a:lnTo>
                <a:lnTo>
                  <a:pt x="1429" y="2766"/>
                </a:lnTo>
                <a:lnTo>
                  <a:pt x="1421" y="2767"/>
                </a:lnTo>
                <a:lnTo>
                  <a:pt x="1406" y="2769"/>
                </a:lnTo>
                <a:lnTo>
                  <a:pt x="1390" y="2770"/>
                </a:lnTo>
                <a:lnTo>
                  <a:pt x="1374" y="2769"/>
                </a:lnTo>
                <a:lnTo>
                  <a:pt x="1359" y="2768"/>
                </a:lnTo>
                <a:lnTo>
                  <a:pt x="1350" y="2767"/>
                </a:lnTo>
                <a:lnTo>
                  <a:pt x="1342" y="2765"/>
                </a:lnTo>
                <a:lnTo>
                  <a:pt x="1334" y="2762"/>
                </a:lnTo>
                <a:lnTo>
                  <a:pt x="1326" y="2760"/>
                </a:lnTo>
                <a:lnTo>
                  <a:pt x="1309" y="2755"/>
                </a:lnTo>
                <a:lnTo>
                  <a:pt x="1292" y="2749"/>
                </a:lnTo>
                <a:lnTo>
                  <a:pt x="1275" y="2740"/>
                </a:lnTo>
                <a:lnTo>
                  <a:pt x="1258" y="2731"/>
                </a:lnTo>
                <a:lnTo>
                  <a:pt x="1239" y="2720"/>
                </a:lnTo>
                <a:lnTo>
                  <a:pt x="1222" y="2707"/>
                </a:lnTo>
                <a:lnTo>
                  <a:pt x="1205" y="2693"/>
                </a:lnTo>
                <a:lnTo>
                  <a:pt x="1197" y="2686"/>
                </a:lnTo>
                <a:lnTo>
                  <a:pt x="1188" y="2678"/>
                </a:lnTo>
                <a:lnTo>
                  <a:pt x="1173" y="2661"/>
                </a:lnTo>
                <a:lnTo>
                  <a:pt x="1153" y="2642"/>
                </a:lnTo>
                <a:lnTo>
                  <a:pt x="1134" y="2623"/>
                </a:lnTo>
                <a:lnTo>
                  <a:pt x="1114" y="2604"/>
                </a:lnTo>
                <a:lnTo>
                  <a:pt x="1095" y="2586"/>
                </a:lnTo>
                <a:lnTo>
                  <a:pt x="1074" y="2568"/>
                </a:lnTo>
                <a:lnTo>
                  <a:pt x="1052" y="2551"/>
                </a:lnTo>
                <a:lnTo>
                  <a:pt x="1031" y="2533"/>
                </a:lnTo>
                <a:lnTo>
                  <a:pt x="1010" y="2517"/>
                </a:lnTo>
                <a:lnTo>
                  <a:pt x="988" y="2500"/>
                </a:lnTo>
                <a:lnTo>
                  <a:pt x="965" y="2484"/>
                </a:lnTo>
                <a:lnTo>
                  <a:pt x="942" y="2469"/>
                </a:lnTo>
                <a:lnTo>
                  <a:pt x="918" y="2454"/>
                </a:lnTo>
                <a:lnTo>
                  <a:pt x="895" y="2440"/>
                </a:lnTo>
                <a:lnTo>
                  <a:pt x="871" y="2427"/>
                </a:lnTo>
                <a:lnTo>
                  <a:pt x="846" y="2413"/>
                </a:lnTo>
                <a:lnTo>
                  <a:pt x="821" y="2400"/>
                </a:lnTo>
                <a:lnTo>
                  <a:pt x="796" y="2388"/>
                </a:lnTo>
                <a:lnTo>
                  <a:pt x="771" y="2378"/>
                </a:lnTo>
                <a:lnTo>
                  <a:pt x="744" y="2366"/>
                </a:lnTo>
                <a:lnTo>
                  <a:pt x="719" y="2356"/>
                </a:lnTo>
                <a:lnTo>
                  <a:pt x="692" y="2347"/>
                </a:lnTo>
                <a:lnTo>
                  <a:pt x="664" y="2338"/>
                </a:lnTo>
                <a:lnTo>
                  <a:pt x="638" y="2331"/>
                </a:lnTo>
                <a:lnTo>
                  <a:pt x="610" y="2323"/>
                </a:lnTo>
                <a:lnTo>
                  <a:pt x="583" y="2317"/>
                </a:lnTo>
                <a:lnTo>
                  <a:pt x="569" y="2314"/>
                </a:lnTo>
                <a:lnTo>
                  <a:pt x="554" y="2312"/>
                </a:lnTo>
                <a:lnTo>
                  <a:pt x="540" y="2308"/>
                </a:lnTo>
                <a:lnTo>
                  <a:pt x="526" y="2306"/>
                </a:lnTo>
                <a:lnTo>
                  <a:pt x="497" y="2303"/>
                </a:lnTo>
                <a:lnTo>
                  <a:pt x="469" y="2300"/>
                </a:lnTo>
                <a:lnTo>
                  <a:pt x="439" y="2297"/>
                </a:lnTo>
                <a:lnTo>
                  <a:pt x="410" y="2296"/>
                </a:lnTo>
                <a:lnTo>
                  <a:pt x="381" y="2296"/>
                </a:lnTo>
                <a:lnTo>
                  <a:pt x="351" y="2296"/>
                </a:lnTo>
                <a:lnTo>
                  <a:pt x="322" y="2298"/>
                </a:lnTo>
                <a:lnTo>
                  <a:pt x="292" y="2300"/>
                </a:lnTo>
                <a:lnTo>
                  <a:pt x="264" y="2304"/>
                </a:lnTo>
                <a:lnTo>
                  <a:pt x="250" y="2306"/>
                </a:lnTo>
                <a:lnTo>
                  <a:pt x="236" y="2310"/>
                </a:lnTo>
                <a:lnTo>
                  <a:pt x="208" y="2315"/>
                </a:lnTo>
                <a:lnTo>
                  <a:pt x="182" y="2321"/>
                </a:lnTo>
                <a:lnTo>
                  <a:pt x="156" y="2329"/>
                </a:lnTo>
                <a:lnTo>
                  <a:pt x="132" y="2336"/>
                </a:lnTo>
                <a:lnTo>
                  <a:pt x="108" y="2346"/>
                </a:lnTo>
                <a:lnTo>
                  <a:pt x="97" y="2350"/>
                </a:lnTo>
                <a:lnTo>
                  <a:pt x="86" y="2355"/>
                </a:lnTo>
                <a:lnTo>
                  <a:pt x="66" y="2365"/>
                </a:lnTo>
                <a:lnTo>
                  <a:pt x="47" y="2375"/>
                </a:lnTo>
                <a:lnTo>
                  <a:pt x="29" y="2387"/>
                </a:lnTo>
                <a:lnTo>
                  <a:pt x="21" y="2392"/>
                </a:lnTo>
                <a:lnTo>
                  <a:pt x="14" y="2398"/>
                </a:lnTo>
                <a:lnTo>
                  <a:pt x="0" y="2411"/>
                </a:lnTo>
                <a:lnTo>
                  <a:pt x="35" y="2415"/>
                </a:lnTo>
                <a:lnTo>
                  <a:pt x="69" y="2421"/>
                </a:lnTo>
                <a:lnTo>
                  <a:pt x="102" y="2428"/>
                </a:lnTo>
                <a:lnTo>
                  <a:pt x="134" y="2436"/>
                </a:lnTo>
                <a:lnTo>
                  <a:pt x="150" y="2440"/>
                </a:lnTo>
                <a:lnTo>
                  <a:pt x="166" y="2446"/>
                </a:lnTo>
                <a:lnTo>
                  <a:pt x="197" y="2456"/>
                </a:lnTo>
                <a:lnTo>
                  <a:pt x="212" y="2462"/>
                </a:lnTo>
                <a:lnTo>
                  <a:pt x="226" y="2468"/>
                </a:lnTo>
                <a:lnTo>
                  <a:pt x="241" y="2474"/>
                </a:lnTo>
                <a:lnTo>
                  <a:pt x="256" y="2482"/>
                </a:lnTo>
                <a:lnTo>
                  <a:pt x="270" y="2488"/>
                </a:lnTo>
                <a:lnTo>
                  <a:pt x="285" y="2496"/>
                </a:lnTo>
                <a:lnTo>
                  <a:pt x="299" y="2504"/>
                </a:lnTo>
                <a:lnTo>
                  <a:pt x="313" y="2512"/>
                </a:lnTo>
                <a:lnTo>
                  <a:pt x="326" y="2520"/>
                </a:lnTo>
                <a:lnTo>
                  <a:pt x="340" y="2530"/>
                </a:lnTo>
                <a:lnTo>
                  <a:pt x="354" y="2538"/>
                </a:lnTo>
                <a:lnTo>
                  <a:pt x="367" y="2548"/>
                </a:lnTo>
                <a:lnTo>
                  <a:pt x="393" y="2568"/>
                </a:lnTo>
                <a:lnTo>
                  <a:pt x="419" y="2589"/>
                </a:lnTo>
                <a:lnTo>
                  <a:pt x="432" y="2601"/>
                </a:lnTo>
                <a:lnTo>
                  <a:pt x="444" y="2612"/>
                </a:lnTo>
                <a:lnTo>
                  <a:pt x="457" y="2624"/>
                </a:lnTo>
                <a:lnTo>
                  <a:pt x="470" y="2636"/>
                </a:lnTo>
                <a:lnTo>
                  <a:pt x="482" y="2649"/>
                </a:lnTo>
                <a:lnTo>
                  <a:pt x="494" y="2661"/>
                </a:lnTo>
                <a:lnTo>
                  <a:pt x="518" y="2689"/>
                </a:lnTo>
                <a:lnTo>
                  <a:pt x="530" y="2703"/>
                </a:lnTo>
                <a:lnTo>
                  <a:pt x="542" y="2718"/>
                </a:lnTo>
                <a:lnTo>
                  <a:pt x="566" y="2748"/>
                </a:lnTo>
                <a:lnTo>
                  <a:pt x="589" y="2780"/>
                </a:lnTo>
                <a:lnTo>
                  <a:pt x="611" y="2812"/>
                </a:lnTo>
                <a:lnTo>
                  <a:pt x="634" y="2848"/>
                </a:lnTo>
                <a:lnTo>
                  <a:pt x="656" y="2884"/>
                </a:lnTo>
                <a:lnTo>
                  <a:pt x="678" y="2922"/>
                </a:lnTo>
                <a:lnTo>
                  <a:pt x="701" y="2961"/>
                </a:lnTo>
                <a:lnTo>
                  <a:pt x="723" y="3003"/>
                </a:lnTo>
                <a:lnTo>
                  <a:pt x="744" y="3045"/>
                </a:lnTo>
                <a:lnTo>
                  <a:pt x="766" y="3090"/>
                </a:lnTo>
                <a:lnTo>
                  <a:pt x="788" y="3136"/>
                </a:lnTo>
                <a:lnTo>
                  <a:pt x="810" y="3184"/>
                </a:lnTo>
                <a:lnTo>
                  <a:pt x="831" y="3234"/>
                </a:lnTo>
                <a:lnTo>
                  <a:pt x="857" y="3290"/>
                </a:lnTo>
                <a:lnTo>
                  <a:pt x="871" y="3319"/>
                </a:lnTo>
                <a:lnTo>
                  <a:pt x="883" y="3346"/>
                </a:lnTo>
                <a:lnTo>
                  <a:pt x="898" y="3374"/>
                </a:lnTo>
                <a:lnTo>
                  <a:pt x="913" y="3402"/>
                </a:lnTo>
                <a:lnTo>
                  <a:pt x="928" y="3428"/>
                </a:lnTo>
                <a:lnTo>
                  <a:pt x="944" y="3455"/>
                </a:lnTo>
                <a:lnTo>
                  <a:pt x="961" y="3480"/>
                </a:lnTo>
                <a:lnTo>
                  <a:pt x="978" y="3506"/>
                </a:lnTo>
                <a:lnTo>
                  <a:pt x="996" y="3530"/>
                </a:lnTo>
                <a:lnTo>
                  <a:pt x="1015" y="3555"/>
                </a:lnTo>
                <a:lnTo>
                  <a:pt x="1034" y="3578"/>
                </a:lnTo>
                <a:lnTo>
                  <a:pt x="1056" y="3600"/>
                </a:lnTo>
                <a:lnTo>
                  <a:pt x="1066" y="3612"/>
                </a:lnTo>
                <a:lnTo>
                  <a:pt x="1077" y="3623"/>
                </a:lnTo>
                <a:lnTo>
                  <a:pt x="1099" y="3644"/>
                </a:lnTo>
                <a:lnTo>
                  <a:pt x="1123" y="3664"/>
                </a:lnTo>
                <a:lnTo>
                  <a:pt x="1147" y="3683"/>
                </a:lnTo>
                <a:lnTo>
                  <a:pt x="1160" y="3693"/>
                </a:lnTo>
                <a:lnTo>
                  <a:pt x="1173" y="3701"/>
                </a:lnTo>
                <a:lnTo>
                  <a:pt x="1199" y="3719"/>
                </a:lnTo>
                <a:lnTo>
                  <a:pt x="1213" y="3728"/>
                </a:lnTo>
                <a:lnTo>
                  <a:pt x="1227" y="3735"/>
                </a:lnTo>
                <a:lnTo>
                  <a:pt x="1241" y="3743"/>
                </a:lnTo>
                <a:lnTo>
                  <a:pt x="1255" y="3750"/>
                </a:lnTo>
                <a:lnTo>
                  <a:pt x="1286" y="3764"/>
                </a:lnTo>
                <a:lnTo>
                  <a:pt x="1301" y="3772"/>
                </a:lnTo>
                <a:lnTo>
                  <a:pt x="1317" y="3778"/>
                </a:lnTo>
                <a:lnTo>
                  <a:pt x="1334" y="3783"/>
                </a:lnTo>
                <a:lnTo>
                  <a:pt x="1350" y="3789"/>
                </a:lnTo>
                <a:lnTo>
                  <a:pt x="1367" y="3794"/>
                </a:lnTo>
                <a:lnTo>
                  <a:pt x="1385" y="3799"/>
                </a:lnTo>
                <a:lnTo>
                  <a:pt x="1402" y="3803"/>
                </a:lnTo>
                <a:lnTo>
                  <a:pt x="1420" y="3808"/>
                </a:lnTo>
                <a:lnTo>
                  <a:pt x="1438" y="3812"/>
                </a:lnTo>
                <a:lnTo>
                  <a:pt x="1457" y="3815"/>
                </a:lnTo>
                <a:lnTo>
                  <a:pt x="1496" y="3822"/>
                </a:lnTo>
                <a:lnTo>
                  <a:pt x="1516" y="3824"/>
                </a:lnTo>
                <a:lnTo>
                  <a:pt x="1536" y="3826"/>
                </a:lnTo>
                <a:lnTo>
                  <a:pt x="1556" y="3828"/>
                </a:lnTo>
                <a:lnTo>
                  <a:pt x="1578" y="3829"/>
                </a:lnTo>
                <a:lnTo>
                  <a:pt x="1599" y="3830"/>
                </a:lnTo>
                <a:lnTo>
                  <a:pt x="1621" y="3830"/>
                </a:lnTo>
                <a:lnTo>
                  <a:pt x="1641" y="3830"/>
                </a:lnTo>
                <a:lnTo>
                  <a:pt x="1663" y="3830"/>
                </a:lnTo>
                <a:lnTo>
                  <a:pt x="1684" y="3828"/>
                </a:lnTo>
                <a:lnTo>
                  <a:pt x="1705" y="3827"/>
                </a:lnTo>
                <a:lnTo>
                  <a:pt x="1750" y="3823"/>
                </a:lnTo>
                <a:lnTo>
                  <a:pt x="1795" y="3818"/>
                </a:lnTo>
                <a:lnTo>
                  <a:pt x="1842" y="3813"/>
                </a:lnTo>
                <a:lnTo>
                  <a:pt x="1889" y="3809"/>
                </a:lnTo>
                <a:lnTo>
                  <a:pt x="1936" y="3806"/>
                </a:lnTo>
                <a:lnTo>
                  <a:pt x="1984" y="3802"/>
                </a:lnTo>
                <a:lnTo>
                  <a:pt x="2007" y="3802"/>
                </a:lnTo>
                <a:lnTo>
                  <a:pt x="2030" y="3802"/>
                </a:lnTo>
                <a:lnTo>
                  <a:pt x="2053" y="3803"/>
                </a:lnTo>
                <a:lnTo>
                  <a:pt x="2076" y="3804"/>
                </a:lnTo>
                <a:lnTo>
                  <a:pt x="2098" y="3807"/>
                </a:lnTo>
                <a:lnTo>
                  <a:pt x="2121" y="3810"/>
                </a:lnTo>
                <a:lnTo>
                  <a:pt x="2143" y="3814"/>
                </a:lnTo>
                <a:lnTo>
                  <a:pt x="2164" y="3819"/>
                </a:lnTo>
                <a:lnTo>
                  <a:pt x="2175" y="3822"/>
                </a:lnTo>
                <a:lnTo>
                  <a:pt x="2186" y="3825"/>
                </a:lnTo>
                <a:lnTo>
                  <a:pt x="2207" y="3832"/>
                </a:lnTo>
                <a:lnTo>
                  <a:pt x="2227" y="3841"/>
                </a:lnTo>
                <a:lnTo>
                  <a:pt x="2237" y="3845"/>
                </a:lnTo>
                <a:lnTo>
                  <a:pt x="2246" y="3850"/>
                </a:lnTo>
                <a:lnTo>
                  <a:pt x="2256" y="3856"/>
                </a:lnTo>
                <a:lnTo>
                  <a:pt x="2265" y="3861"/>
                </a:lnTo>
                <a:lnTo>
                  <a:pt x="2283" y="3874"/>
                </a:lnTo>
                <a:lnTo>
                  <a:pt x="2293" y="3880"/>
                </a:lnTo>
                <a:lnTo>
                  <a:pt x="2301" y="3887"/>
                </a:lnTo>
                <a:lnTo>
                  <a:pt x="2310" y="3895"/>
                </a:lnTo>
                <a:lnTo>
                  <a:pt x="2318" y="3902"/>
                </a:lnTo>
                <a:lnTo>
                  <a:pt x="2327" y="3910"/>
                </a:lnTo>
                <a:lnTo>
                  <a:pt x="2334" y="3917"/>
                </a:lnTo>
                <a:lnTo>
                  <a:pt x="2341" y="3926"/>
                </a:lnTo>
                <a:lnTo>
                  <a:pt x="2348" y="3933"/>
                </a:lnTo>
                <a:lnTo>
                  <a:pt x="2361" y="3949"/>
                </a:lnTo>
                <a:lnTo>
                  <a:pt x="2373" y="3965"/>
                </a:lnTo>
                <a:lnTo>
                  <a:pt x="2383" y="3982"/>
                </a:lnTo>
                <a:lnTo>
                  <a:pt x="2393" y="3998"/>
                </a:lnTo>
                <a:lnTo>
                  <a:pt x="2401" y="4015"/>
                </a:lnTo>
                <a:lnTo>
                  <a:pt x="2409" y="4032"/>
                </a:lnTo>
                <a:lnTo>
                  <a:pt x="2416" y="4049"/>
                </a:lnTo>
                <a:lnTo>
                  <a:pt x="2422" y="4066"/>
                </a:lnTo>
                <a:lnTo>
                  <a:pt x="2428" y="4084"/>
                </a:lnTo>
                <a:lnTo>
                  <a:pt x="2432" y="4101"/>
                </a:lnTo>
                <a:lnTo>
                  <a:pt x="2438" y="4119"/>
                </a:lnTo>
                <a:lnTo>
                  <a:pt x="2441" y="4137"/>
                </a:lnTo>
                <a:lnTo>
                  <a:pt x="2448" y="4172"/>
                </a:lnTo>
                <a:lnTo>
                  <a:pt x="2453" y="4209"/>
                </a:lnTo>
                <a:lnTo>
                  <a:pt x="2459" y="4244"/>
                </a:lnTo>
                <a:lnTo>
                  <a:pt x="2464" y="4280"/>
                </a:lnTo>
                <a:lnTo>
                  <a:pt x="2469" y="4315"/>
                </a:lnTo>
                <a:lnTo>
                  <a:pt x="2477" y="4350"/>
                </a:lnTo>
                <a:lnTo>
                  <a:pt x="2481" y="4367"/>
                </a:lnTo>
                <a:lnTo>
                  <a:pt x="2485" y="4384"/>
                </a:lnTo>
                <a:lnTo>
                  <a:pt x="2490" y="4401"/>
                </a:lnTo>
                <a:lnTo>
                  <a:pt x="2495" y="4417"/>
                </a:lnTo>
                <a:lnTo>
                  <a:pt x="2501" y="4434"/>
                </a:lnTo>
                <a:lnTo>
                  <a:pt x="2509" y="4450"/>
                </a:lnTo>
                <a:lnTo>
                  <a:pt x="2518" y="4470"/>
                </a:lnTo>
                <a:lnTo>
                  <a:pt x="2528" y="4489"/>
                </a:lnTo>
                <a:lnTo>
                  <a:pt x="2538" y="4508"/>
                </a:lnTo>
                <a:lnTo>
                  <a:pt x="2550" y="4526"/>
                </a:lnTo>
                <a:lnTo>
                  <a:pt x="2562" y="4545"/>
                </a:lnTo>
                <a:lnTo>
                  <a:pt x="2575" y="4562"/>
                </a:lnTo>
                <a:lnTo>
                  <a:pt x="2588" y="4577"/>
                </a:lnTo>
                <a:lnTo>
                  <a:pt x="2602" y="4593"/>
                </a:lnTo>
                <a:lnTo>
                  <a:pt x="2617" y="4608"/>
                </a:lnTo>
                <a:lnTo>
                  <a:pt x="2633" y="4623"/>
                </a:lnTo>
                <a:lnTo>
                  <a:pt x="2649" y="4637"/>
                </a:lnTo>
                <a:lnTo>
                  <a:pt x="2667" y="4651"/>
                </a:lnTo>
                <a:lnTo>
                  <a:pt x="2684" y="4664"/>
                </a:lnTo>
                <a:lnTo>
                  <a:pt x="2703" y="4676"/>
                </a:lnTo>
                <a:lnTo>
                  <a:pt x="2723" y="4688"/>
                </a:lnTo>
                <a:lnTo>
                  <a:pt x="2744" y="4699"/>
                </a:lnTo>
                <a:lnTo>
                  <a:pt x="2765" y="4709"/>
                </a:lnTo>
                <a:lnTo>
                  <a:pt x="2787" y="4719"/>
                </a:lnTo>
                <a:lnTo>
                  <a:pt x="2811" y="4728"/>
                </a:lnTo>
                <a:lnTo>
                  <a:pt x="2835" y="4737"/>
                </a:lnTo>
                <a:lnTo>
                  <a:pt x="2860" y="4745"/>
                </a:lnTo>
                <a:lnTo>
                  <a:pt x="2886" y="4753"/>
                </a:lnTo>
                <a:lnTo>
                  <a:pt x="2913" y="4760"/>
                </a:lnTo>
                <a:lnTo>
                  <a:pt x="2941" y="4767"/>
                </a:lnTo>
                <a:lnTo>
                  <a:pt x="2970" y="4773"/>
                </a:lnTo>
                <a:lnTo>
                  <a:pt x="3000" y="4778"/>
                </a:lnTo>
                <a:lnTo>
                  <a:pt x="3015" y="4781"/>
                </a:lnTo>
                <a:lnTo>
                  <a:pt x="3031" y="4784"/>
                </a:lnTo>
                <a:lnTo>
                  <a:pt x="3063" y="4788"/>
                </a:lnTo>
                <a:lnTo>
                  <a:pt x="3097" y="4791"/>
                </a:lnTo>
                <a:lnTo>
                  <a:pt x="3114" y="4793"/>
                </a:lnTo>
                <a:lnTo>
                  <a:pt x="3131" y="4794"/>
                </a:lnTo>
                <a:lnTo>
                  <a:pt x="3166" y="4798"/>
                </a:lnTo>
                <a:lnTo>
                  <a:pt x="3202" y="4800"/>
                </a:lnTo>
                <a:lnTo>
                  <a:pt x="3186" y="4812"/>
                </a:lnTo>
                <a:lnTo>
                  <a:pt x="3170" y="4824"/>
                </a:lnTo>
                <a:lnTo>
                  <a:pt x="3153" y="4836"/>
                </a:lnTo>
                <a:lnTo>
                  <a:pt x="3136" y="4846"/>
                </a:lnTo>
                <a:lnTo>
                  <a:pt x="3118" y="4856"/>
                </a:lnTo>
                <a:lnTo>
                  <a:pt x="3099" y="4866"/>
                </a:lnTo>
                <a:lnTo>
                  <a:pt x="3080" y="4874"/>
                </a:lnTo>
                <a:lnTo>
                  <a:pt x="3059" y="4883"/>
                </a:lnTo>
                <a:lnTo>
                  <a:pt x="3039" y="4890"/>
                </a:lnTo>
                <a:lnTo>
                  <a:pt x="3019" y="4898"/>
                </a:lnTo>
                <a:lnTo>
                  <a:pt x="2998" y="4904"/>
                </a:lnTo>
                <a:lnTo>
                  <a:pt x="2976" y="4909"/>
                </a:lnTo>
                <a:lnTo>
                  <a:pt x="2954" y="4916"/>
                </a:lnTo>
                <a:lnTo>
                  <a:pt x="2932" y="4920"/>
                </a:lnTo>
                <a:lnTo>
                  <a:pt x="2909" y="4924"/>
                </a:lnTo>
                <a:lnTo>
                  <a:pt x="2886" y="4928"/>
                </a:lnTo>
                <a:lnTo>
                  <a:pt x="2863" y="4932"/>
                </a:lnTo>
                <a:lnTo>
                  <a:pt x="2839" y="4934"/>
                </a:lnTo>
                <a:lnTo>
                  <a:pt x="2816" y="4936"/>
                </a:lnTo>
                <a:lnTo>
                  <a:pt x="2791" y="4938"/>
                </a:lnTo>
                <a:lnTo>
                  <a:pt x="2767" y="4939"/>
                </a:lnTo>
                <a:lnTo>
                  <a:pt x="2743" y="4940"/>
                </a:lnTo>
                <a:lnTo>
                  <a:pt x="2693" y="4940"/>
                </a:lnTo>
                <a:lnTo>
                  <a:pt x="2668" y="4939"/>
                </a:lnTo>
                <a:lnTo>
                  <a:pt x="2643" y="4938"/>
                </a:lnTo>
                <a:lnTo>
                  <a:pt x="2618" y="4937"/>
                </a:lnTo>
                <a:lnTo>
                  <a:pt x="2593" y="4935"/>
                </a:lnTo>
                <a:lnTo>
                  <a:pt x="2567" y="4933"/>
                </a:lnTo>
                <a:lnTo>
                  <a:pt x="2542" y="4929"/>
                </a:lnTo>
                <a:lnTo>
                  <a:pt x="2491" y="4922"/>
                </a:lnTo>
                <a:lnTo>
                  <a:pt x="2441" y="4913"/>
                </a:lnTo>
                <a:lnTo>
                  <a:pt x="2391" y="4904"/>
                </a:lnTo>
                <a:lnTo>
                  <a:pt x="2365" y="4898"/>
                </a:lnTo>
                <a:lnTo>
                  <a:pt x="2341" y="4892"/>
                </a:lnTo>
                <a:lnTo>
                  <a:pt x="2316" y="4885"/>
                </a:lnTo>
                <a:lnTo>
                  <a:pt x="2292" y="4878"/>
                </a:lnTo>
                <a:lnTo>
                  <a:pt x="2268" y="4871"/>
                </a:lnTo>
                <a:lnTo>
                  <a:pt x="2244" y="4864"/>
                </a:lnTo>
                <a:lnTo>
                  <a:pt x="2221" y="4856"/>
                </a:lnTo>
                <a:lnTo>
                  <a:pt x="2197" y="4849"/>
                </a:lnTo>
                <a:lnTo>
                  <a:pt x="2152" y="4831"/>
                </a:lnTo>
                <a:lnTo>
                  <a:pt x="2129" y="4822"/>
                </a:lnTo>
                <a:lnTo>
                  <a:pt x="2107" y="4812"/>
                </a:lnTo>
                <a:lnTo>
                  <a:pt x="2086" y="4803"/>
                </a:lnTo>
                <a:lnTo>
                  <a:pt x="2064" y="4793"/>
                </a:lnTo>
                <a:lnTo>
                  <a:pt x="2024" y="4772"/>
                </a:lnTo>
                <a:lnTo>
                  <a:pt x="2004" y="4761"/>
                </a:lnTo>
                <a:lnTo>
                  <a:pt x="1985" y="4751"/>
                </a:lnTo>
                <a:lnTo>
                  <a:pt x="1967" y="4740"/>
                </a:lnTo>
                <a:lnTo>
                  <a:pt x="1949" y="4728"/>
                </a:lnTo>
                <a:lnTo>
                  <a:pt x="1930" y="4717"/>
                </a:lnTo>
                <a:lnTo>
                  <a:pt x="1913" y="4705"/>
                </a:lnTo>
                <a:lnTo>
                  <a:pt x="1897" y="4692"/>
                </a:lnTo>
                <a:lnTo>
                  <a:pt x="1882" y="4681"/>
                </a:lnTo>
                <a:lnTo>
                  <a:pt x="1867" y="4668"/>
                </a:lnTo>
                <a:lnTo>
                  <a:pt x="1852" y="4655"/>
                </a:lnTo>
                <a:lnTo>
                  <a:pt x="1839" y="4642"/>
                </a:lnTo>
                <a:lnTo>
                  <a:pt x="1826" y="4630"/>
                </a:lnTo>
                <a:lnTo>
                  <a:pt x="1827" y="4663"/>
                </a:lnTo>
                <a:lnTo>
                  <a:pt x="1831" y="4694"/>
                </a:lnTo>
                <a:lnTo>
                  <a:pt x="1834" y="4727"/>
                </a:lnTo>
                <a:lnTo>
                  <a:pt x="1838" y="4759"/>
                </a:lnTo>
                <a:lnTo>
                  <a:pt x="1843" y="4792"/>
                </a:lnTo>
                <a:lnTo>
                  <a:pt x="1850" y="4824"/>
                </a:lnTo>
                <a:lnTo>
                  <a:pt x="1856" y="4856"/>
                </a:lnTo>
                <a:lnTo>
                  <a:pt x="1863" y="4887"/>
                </a:lnTo>
                <a:lnTo>
                  <a:pt x="1871" y="4919"/>
                </a:lnTo>
                <a:lnTo>
                  <a:pt x="1880" y="4950"/>
                </a:lnTo>
                <a:lnTo>
                  <a:pt x="1890" y="4980"/>
                </a:lnTo>
                <a:lnTo>
                  <a:pt x="1901" y="5010"/>
                </a:lnTo>
                <a:lnTo>
                  <a:pt x="1911" y="5040"/>
                </a:lnTo>
                <a:lnTo>
                  <a:pt x="1923" y="5070"/>
                </a:lnTo>
                <a:lnTo>
                  <a:pt x="1936" y="5100"/>
                </a:lnTo>
                <a:lnTo>
                  <a:pt x="1950" y="5128"/>
                </a:lnTo>
                <a:lnTo>
                  <a:pt x="1963" y="5157"/>
                </a:lnTo>
                <a:lnTo>
                  <a:pt x="1979" y="5185"/>
                </a:lnTo>
                <a:lnTo>
                  <a:pt x="1994" y="5212"/>
                </a:lnTo>
                <a:lnTo>
                  <a:pt x="2011" y="5239"/>
                </a:lnTo>
                <a:lnTo>
                  <a:pt x="2028" y="5265"/>
                </a:lnTo>
                <a:lnTo>
                  <a:pt x="2046" y="5292"/>
                </a:lnTo>
                <a:lnTo>
                  <a:pt x="2065" y="5318"/>
                </a:lnTo>
                <a:lnTo>
                  <a:pt x="2085" y="5342"/>
                </a:lnTo>
                <a:lnTo>
                  <a:pt x="2106" y="5366"/>
                </a:lnTo>
                <a:lnTo>
                  <a:pt x="2127" y="5391"/>
                </a:lnTo>
                <a:lnTo>
                  <a:pt x="2148" y="5414"/>
                </a:lnTo>
                <a:lnTo>
                  <a:pt x="2172" y="5437"/>
                </a:lnTo>
                <a:lnTo>
                  <a:pt x="2195" y="5458"/>
                </a:lnTo>
                <a:lnTo>
                  <a:pt x="2220" y="5479"/>
                </a:lnTo>
                <a:lnTo>
                  <a:pt x="2244" y="5500"/>
                </a:lnTo>
                <a:lnTo>
                  <a:pt x="2270" y="5520"/>
                </a:lnTo>
                <a:lnTo>
                  <a:pt x="2296" y="5539"/>
                </a:lnTo>
                <a:lnTo>
                  <a:pt x="2324" y="5558"/>
                </a:lnTo>
                <a:lnTo>
                  <a:pt x="2352" y="5575"/>
                </a:lnTo>
                <a:lnTo>
                  <a:pt x="2381" y="5592"/>
                </a:lnTo>
                <a:lnTo>
                  <a:pt x="2411" y="5608"/>
                </a:lnTo>
                <a:lnTo>
                  <a:pt x="2442" y="5623"/>
                </a:lnTo>
                <a:lnTo>
                  <a:pt x="2473" y="5638"/>
                </a:lnTo>
                <a:lnTo>
                  <a:pt x="2504" y="5650"/>
                </a:lnTo>
                <a:lnTo>
                  <a:pt x="2537" y="5663"/>
                </a:lnTo>
                <a:lnTo>
                  <a:pt x="2571" y="5675"/>
                </a:lnTo>
                <a:lnTo>
                  <a:pt x="2605" y="5685"/>
                </a:lnTo>
                <a:lnTo>
                  <a:pt x="2641" y="5696"/>
                </a:lnTo>
                <a:lnTo>
                  <a:pt x="2677" y="5705"/>
                </a:lnTo>
                <a:lnTo>
                  <a:pt x="2714" y="5712"/>
                </a:lnTo>
                <a:lnTo>
                  <a:pt x="2751" y="5719"/>
                </a:lnTo>
                <a:lnTo>
                  <a:pt x="2789" y="5725"/>
                </a:lnTo>
                <a:lnTo>
                  <a:pt x="2829" y="5730"/>
                </a:lnTo>
                <a:lnTo>
                  <a:pt x="2868" y="5733"/>
                </a:lnTo>
                <a:lnTo>
                  <a:pt x="2909" y="5736"/>
                </a:lnTo>
                <a:lnTo>
                  <a:pt x="2951" y="5738"/>
                </a:lnTo>
                <a:lnTo>
                  <a:pt x="2993" y="5738"/>
                </a:lnTo>
                <a:lnTo>
                  <a:pt x="3036" y="5738"/>
                </a:lnTo>
                <a:lnTo>
                  <a:pt x="3080" y="5735"/>
                </a:lnTo>
                <a:lnTo>
                  <a:pt x="3124" y="5732"/>
                </a:lnTo>
                <a:lnTo>
                  <a:pt x="3170" y="5728"/>
                </a:lnTo>
                <a:lnTo>
                  <a:pt x="3217" y="5723"/>
                </a:lnTo>
                <a:lnTo>
                  <a:pt x="3263" y="5716"/>
                </a:lnTo>
                <a:lnTo>
                  <a:pt x="3311" y="5708"/>
                </a:lnTo>
                <a:lnTo>
                  <a:pt x="3360" y="5699"/>
                </a:lnTo>
                <a:lnTo>
                  <a:pt x="3409" y="5689"/>
                </a:lnTo>
                <a:lnTo>
                  <a:pt x="3459" y="5676"/>
                </a:lnTo>
                <a:lnTo>
                  <a:pt x="3510" y="5663"/>
                </a:lnTo>
                <a:lnTo>
                  <a:pt x="3546" y="5655"/>
                </a:lnTo>
                <a:lnTo>
                  <a:pt x="3563" y="5651"/>
                </a:lnTo>
                <a:lnTo>
                  <a:pt x="3579" y="5648"/>
                </a:lnTo>
                <a:lnTo>
                  <a:pt x="3596" y="5645"/>
                </a:lnTo>
                <a:lnTo>
                  <a:pt x="3612" y="5643"/>
                </a:lnTo>
                <a:lnTo>
                  <a:pt x="3643" y="5641"/>
                </a:lnTo>
                <a:lnTo>
                  <a:pt x="3673" y="5641"/>
                </a:lnTo>
                <a:lnTo>
                  <a:pt x="3688" y="5642"/>
                </a:lnTo>
                <a:lnTo>
                  <a:pt x="3701" y="5644"/>
                </a:lnTo>
                <a:lnTo>
                  <a:pt x="3715" y="5646"/>
                </a:lnTo>
                <a:lnTo>
                  <a:pt x="3729" y="5649"/>
                </a:lnTo>
                <a:lnTo>
                  <a:pt x="3742" y="5652"/>
                </a:lnTo>
                <a:lnTo>
                  <a:pt x="3755" y="5657"/>
                </a:lnTo>
                <a:lnTo>
                  <a:pt x="3767" y="5662"/>
                </a:lnTo>
                <a:lnTo>
                  <a:pt x="3779" y="5667"/>
                </a:lnTo>
                <a:lnTo>
                  <a:pt x="3791" y="5674"/>
                </a:lnTo>
                <a:lnTo>
                  <a:pt x="3802" y="5681"/>
                </a:lnTo>
                <a:lnTo>
                  <a:pt x="3813" y="5690"/>
                </a:lnTo>
                <a:lnTo>
                  <a:pt x="3824" y="5698"/>
                </a:lnTo>
                <a:lnTo>
                  <a:pt x="3834" y="5708"/>
                </a:lnTo>
                <a:lnTo>
                  <a:pt x="3844" y="5718"/>
                </a:lnTo>
                <a:lnTo>
                  <a:pt x="3853" y="5730"/>
                </a:lnTo>
                <a:lnTo>
                  <a:pt x="3863" y="5742"/>
                </a:lnTo>
                <a:lnTo>
                  <a:pt x="3872" y="5756"/>
                </a:lnTo>
                <a:lnTo>
                  <a:pt x="3880" y="5769"/>
                </a:lnTo>
                <a:lnTo>
                  <a:pt x="3889" y="5784"/>
                </a:lnTo>
                <a:lnTo>
                  <a:pt x="3896" y="5799"/>
                </a:lnTo>
                <a:lnTo>
                  <a:pt x="3903" y="5816"/>
                </a:lnTo>
                <a:lnTo>
                  <a:pt x="3911" y="5834"/>
                </a:lnTo>
                <a:lnTo>
                  <a:pt x="3920" y="5858"/>
                </a:lnTo>
                <a:lnTo>
                  <a:pt x="3931" y="5881"/>
                </a:lnTo>
                <a:lnTo>
                  <a:pt x="3943" y="5902"/>
                </a:lnTo>
                <a:lnTo>
                  <a:pt x="3954" y="5924"/>
                </a:lnTo>
                <a:lnTo>
                  <a:pt x="3967" y="5943"/>
                </a:lnTo>
                <a:lnTo>
                  <a:pt x="3974" y="5951"/>
                </a:lnTo>
                <a:lnTo>
                  <a:pt x="3981" y="5961"/>
                </a:lnTo>
                <a:lnTo>
                  <a:pt x="3995" y="5978"/>
                </a:lnTo>
                <a:lnTo>
                  <a:pt x="4010" y="5994"/>
                </a:lnTo>
                <a:lnTo>
                  <a:pt x="4025" y="6009"/>
                </a:lnTo>
                <a:lnTo>
                  <a:pt x="4041" y="6022"/>
                </a:lnTo>
                <a:lnTo>
                  <a:pt x="4049" y="6029"/>
                </a:lnTo>
                <a:lnTo>
                  <a:pt x="4058" y="6035"/>
                </a:lnTo>
                <a:lnTo>
                  <a:pt x="4075" y="6047"/>
                </a:lnTo>
                <a:lnTo>
                  <a:pt x="4092" y="6058"/>
                </a:lnTo>
                <a:lnTo>
                  <a:pt x="4110" y="6067"/>
                </a:lnTo>
                <a:lnTo>
                  <a:pt x="4128" y="6076"/>
                </a:lnTo>
                <a:lnTo>
                  <a:pt x="4147" y="6084"/>
                </a:lnTo>
                <a:lnTo>
                  <a:pt x="4155" y="6088"/>
                </a:lnTo>
                <a:lnTo>
                  <a:pt x="4165" y="6092"/>
                </a:lnTo>
                <a:lnTo>
                  <a:pt x="4185" y="6098"/>
                </a:lnTo>
                <a:lnTo>
                  <a:pt x="4204" y="6103"/>
                </a:lnTo>
                <a:lnTo>
                  <a:pt x="4224" y="6108"/>
                </a:lnTo>
                <a:lnTo>
                  <a:pt x="4245" y="6112"/>
                </a:lnTo>
                <a:lnTo>
                  <a:pt x="4254" y="6114"/>
                </a:lnTo>
                <a:lnTo>
                  <a:pt x="4265" y="6115"/>
                </a:lnTo>
                <a:lnTo>
                  <a:pt x="4285" y="6118"/>
                </a:lnTo>
                <a:lnTo>
                  <a:pt x="4306" y="6120"/>
                </a:lnTo>
                <a:lnTo>
                  <a:pt x="4328" y="6121"/>
                </a:lnTo>
                <a:lnTo>
                  <a:pt x="4349" y="6122"/>
                </a:lnTo>
                <a:lnTo>
                  <a:pt x="4369" y="6122"/>
                </a:lnTo>
                <a:lnTo>
                  <a:pt x="4390" y="6121"/>
                </a:lnTo>
                <a:lnTo>
                  <a:pt x="4433" y="6119"/>
                </a:lnTo>
                <a:lnTo>
                  <a:pt x="4454" y="6117"/>
                </a:lnTo>
                <a:lnTo>
                  <a:pt x="4475" y="6115"/>
                </a:lnTo>
                <a:lnTo>
                  <a:pt x="4523" y="6110"/>
                </a:lnTo>
                <a:lnTo>
                  <a:pt x="4570" y="6104"/>
                </a:lnTo>
                <a:lnTo>
                  <a:pt x="4616" y="6101"/>
                </a:lnTo>
                <a:lnTo>
                  <a:pt x="4659" y="6099"/>
                </a:lnTo>
                <a:lnTo>
                  <a:pt x="4703" y="6098"/>
                </a:lnTo>
                <a:lnTo>
                  <a:pt x="4724" y="6097"/>
                </a:lnTo>
                <a:lnTo>
                  <a:pt x="4744" y="6097"/>
                </a:lnTo>
                <a:lnTo>
                  <a:pt x="4786" y="6098"/>
                </a:lnTo>
                <a:lnTo>
                  <a:pt x="4826" y="6100"/>
                </a:lnTo>
                <a:lnTo>
                  <a:pt x="4865" y="6102"/>
                </a:lnTo>
                <a:lnTo>
                  <a:pt x="4885" y="6104"/>
                </a:lnTo>
                <a:lnTo>
                  <a:pt x="4904" y="6106"/>
                </a:lnTo>
                <a:lnTo>
                  <a:pt x="4941" y="6112"/>
                </a:lnTo>
                <a:lnTo>
                  <a:pt x="4978" y="6118"/>
                </a:lnTo>
                <a:lnTo>
                  <a:pt x="5013" y="6126"/>
                </a:lnTo>
                <a:lnTo>
                  <a:pt x="5031" y="6130"/>
                </a:lnTo>
                <a:lnTo>
                  <a:pt x="5048" y="6134"/>
                </a:lnTo>
                <a:lnTo>
                  <a:pt x="5083" y="6144"/>
                </a:lnTo>
                <a:lnTo>
                  <a:pt x="5100" y="6149"/>
                </a:lnTo>
                <a:lnTo>
                  <a:pt x="5116" y="6155"/>
                </a:lnTo>
                <a:lnTo>
                  <a:pt x="5150" y="6167"/>
                </a:lnTo>
                <a:lnTo>
                  <a:pt x="5166" y="6175"/>
                </a:lnTo>
                <a:lnTo>
                  <a:pt x="5182" y="6181"/>
                </a:lnTo>
                <a:lnTo>
                  <a:pt x="5198" y="6188"/>
                </a:lnTo>
                <a:lnTo>
                  <a:pt x="5214" y="6196"/>
                </a:lnTo>
                <a:lnTo>
                  <a:pt x="5230" y="6203"/>
                </a:lnTo>
                <a:lnTo>
                  <a:pt x="5246" y="6212"/>
                </a:lnTo>
                <a:lnTo>
                  <a:pt x="5277" y="6229"/>
                </a:lnTo>
                <a:lnTo>
                  <a:pt x="5307" y="6248"/>
                </a:lnTo>
                <a:lnTo>
                  <a:pt x="5337" y="6268"/>
                </a:lnTo>
                <a:lnTo>
                  <a:pt x="5366" y="6289"/>
                </a:lnTo>
                <a:lnTo>
                  <a:pt x="5396" y="6312"/>
                </a:lnTo>
                <a:lnTo>
                  <a:pt x="5411" y="6323"/>
                </a:lnTo>
                <a:lnTo>
                  <a:pt x="5425" y="6336"/>
                </a:lnTo>
                <a:lnTo>
                  <a:pt x="5453" y="6362"/>
                </a:lnTo>
                <a:lnTo>
                  <a:pt x="5482" y="6388"/>
                </a:lnTo>
                <a:lnTo>
                  <a:pt x="5496" y="6402"/>
                </a:lnTo>
                <a:lnTo>
                  <a:pt x="5510" y="6416"/>
                </a:lnTo>
                <a:lnTo>
                  <a:pt x="5538" y="6446"/>
                </a:lnTo>
                <a:lnTo>
                  <a:pt x="5566" y="6476"/>
                </a:lnTo>
                <a:lnTo>
                  <a:pt x="5594" y="6509"/>
                </a:lnTo>
                <a:lnTo>
                  <a:pt x="5597" y="6482"/>
                </a:lnTo>
                <a:lnTo>
                  <a:pt x="5599" y="6455"/>
                </a:lnTo>
                <a:lnTo>
                  <a:pt x="5600" y="6429"/>
                </a:lnTo>
                <a:lnTo>
                  <a:pt x="5601" y="6402"/>
                </a:lnTo>
                <a:lnTo>
                  <a:pt x="5601" y="6377"/>
                </a:lnTo>
                <a:lnTo>
                  <a:pt x="5600" y="6351"/>
                </a:lnTo>
                <a:lnTo>
                  <a:pt x="5599" y="6325"/>
                </a:lnTo>
                <a:lnTo>
                  <a:pt x="5597" y="6301"/>
                </a:lnTo>
                <a:lnTo>
                  <a:pt x="5595" y="6276"/>
                </a:lnTo>
                <a:lnTo>
                  <a:pt x="5592" y="6252"/>
                </a:lnTo>
                <a:lnTo>
                  <a:pt x="5588" y="6228"/>
                </a:lnTo>
                <a:lnTo>
                  <a:pt x="5584" y="6204"/>
                </a:lnTo>
                <a:lnTo>
                  <a:pt x="5579" y="6181"/>
                </a:lnTo>
                <a:lnTo>
                  <a:pt x="5573" y="6159"/>
                </a:lnTo>
                <a:lnTo>
                  <a:pt x="5568" y="6136"/>
                </a:lnTo>
                <a:lnTo>
                  <a:pt x="5562" y="6114"/>
                </a:lnTo>
                <a:lnTo>
                  <a:pt x="5555" y="6092"/>
                </a:lnTo>
                <a:lnTo>
                  <a:pt x="5548" y="6070"/>
                </a:lnTo>
                <a:lnTo>
                  <a:pt x="5540" y="6049"/>
                </a:lnTo>
                <a:lnTo>
                  <a:pt x="5532" y="6028"/>
                </a:lnTo>
                <a:lnTo>
                  <a:pt x="5525" y="6008"/>
                </a:lnTo>
                <a:lnTo>
                  <a:pt x="5515" y="5987"/>
                </a:lnTo>
                <a:lnTo>
                  <a:pt x="5506" y="5967"/>
                </a:lnTo>
                <a:lnTo>
                  <a:pt x="5497" y="5948"/>
                </a:lnTo>
                <a:lnTo>
                  <a:pt x="5486" y="5929"/>
                </a:lnTo>
                <a:lnTo>
                  <a:pt x="5477" y="5910"/>
                </a:lnTo>
                <a:lnTo>
                  <a:pt x="5466" y="5892"/>
                </a:lnTo>
                <a:lnTo>
                  <a:pt x="5454" y="5873"/>
                </a:lnTo>
                <a:lnTo>
                  <a:pt x="5444" y="5856"/>
                </a:lnTo>
                <a:lnTo>
                  <a:pt x="5432" y="5837"/>
                </a:lnTo>
                <a:lnTo>
                  <a:pt x="5420" y="5820"/>
                </a:lnTo>
                <a:lnTo>
                  <a:pt x="5409" y="5803"/>
                </a:lnTo>
                <a:lnTo>
                  <a:pt x="5383" y="5769"/>
                </a:lnTo>
                <a:lnTo>
                  <a:pt x="5358" y="5738"/>
                </a:lnTo>
                <a:lnTo>
                  <a:pt x="5331" y="5707"/>
                </a:lnTo>
                <a:lnTo>
                  <a:pt x="5318" y="5692"/>
                </a:lnTo>
                <a:lnTo>
                  <a:pt x="5304" y="5678"/>
                </a:lnTo>
                <a:lnTo>
                  <a:pt x="5277" y="5649"/>
                </a:lnTo>
                <a:lnTo>
                  <a:pt x="5249" y="5623"/>
                </a:lnTo>
                <a:lnTo>
                  <a:pt x="5222" y="5596"/>
                </a:lnTo>
                <a:lnTo>
                  <a:pt x="5193" y="5572"/>
                </a:lnTo>
                <a:lnTo>
                  <a:pt x="5164" y="5547"/>
                </a:lnTo>
                <a:lnTo>
                  <a:pt x="5137" y="5525"/>
                </a:lnTo>
                <a:lnTo>
                  <a:pt x="5109" y="5504"/>
                </a:lnTo>
                <a:lnTo>
                  <a:pt x="5081" y="5483"/>
                </a:lnTo>
                <a:lnTo>
                  <a:pt x="5054" y="5464"/>
                </a:lnTo>
                <a:lnTo>
                  <a:pt x="5027" y="5446"/>
                </a:lnTo>
                <a:lnTo>
                  <a:pt x="5002" y="5429"/>
                </a:lnTo>
                <a:lnTo>
                  <a:pt x="4976" y="5413"/>
                </a:lnTo>
                <a:lnTo>
                  <a:pt x="4954" y="5398"/>
                </a:lnTo>
                <a:lnTo>
                  <a:pt x="4942" y="5391"/>
                </a:lnTo>
                <a:lnTo>
                  <a:pt x="4931" y="5383"/>
                </a:lnTo>
                <a:lnTo>
                  <a:pt x="4911" y="5369"/>
                </a:lnTo>
                <a:lnTo>
                  <a:pt x="4892" y="5354"/>
                </a:lnTo>
                <a:lnTo>
                  <a:pt x="4884" y="5346"/>
                </a:lnTo>
                <a:lnTo>
                  <a:pt x="4874" y="5339"/>
                </a:lnTo>
                <a:lnTo>
                  <a:pt x="4857" y="5324"/>
                </a:lnTo>
                <a:lnTo>
                  <a:pt x="4842" y="5310"/>
                </a:lnTo>
                <a:lnTo>
                  <a:pt x="4827" y="5295"/>
                </a:lnTo>
                <a:lnTo>
                  <a:pt x="4813" y="5280"/>
                </a:lnTo>
                <a:lnTo>
                  <a:pt x="4801" y="5265"/>
                </a:lnTo>
                <a:lnTo>
                  <a:pt x="4789" y="5251"/>
                </a:lnTo>
                <a:lnTo>
                  <a:pt x="4778" y="5236"/>
                </a:lnTo>
                <a:lnTo>
                  <a:pt x="4769" y="5222"/>
                </a:lnTo>
                <a:lnTo>
                  <a:pt x="4759" y="5207"/>
                </a:lnTo>
                <a:lnTo>
                  <a:pt x="4752" y="5192"/>
                </a:lnTo>
                <a:lnTo>
                  <a:pt x="4744" y="5178"/>
                </a:lnTo>
                <a:lnTo>
                  <a:pt x="4737" y="5164"/>
                </a:lnTo>
                <a:lnTo>
                  <a:pt x="4732" y="5150"/>
                </a:lnTo>
                <a:lnTo>
                  <a:pt x="4725" y="5136"/>
                </a:lnTo>
                <a:lnTo>
                  <a:pt x="4721" y="5122"/>
                </a:lnTo>
                <a:lnTo>
                  <a:pt x="4713" y="5094"/>
                </a:lnTo>
                <a:lnTo>
                  <a:pt x="4710" y="5080"/>
                </a:lnTo>
                <a:lnTo>
                  <a:pt x="4707" y="5068"/>
                </a:lnTo>
                <a:lnTo>
                  <a:pt x="4703" y="5041"/>
                </a:lnTo>
                <a:lnTo>
                  <a:pt x="4702" y="5028"/>
                </a:lnTo>
                <a:lnTo>
                  <a:pt x="4700" y="5016"/>
                </a:lnTo>
                <a:lnTo>
                  <a:pt x="4699" y="4990"/>
                </a:lnTo>
                <a:lnTo>
                  <a:pt x="4697" y="4967"/>
                </a:lnTo>
                <a:lnTo>
                  <a:pt x="4715" y="4986"/>
                </a:lnTo>
                <a:lnTo>
                  <a:pt x="4733" y="5004"/>
                </a:lnTo>
                <a:lnTo>
                  <a:pt x="4750" y="5022"/>
                </a:lnTo>
                <a:lnTo>
                  <a:pt x="4768" y="5039"/>
                </a:lnTo>
                <a:lnTo>
                  <a:pt x="4787" y="5055"/>
                </a:lnTo>
                <a:lnTo>
                  <a:pt x="4805" y="5071"/>
                </a:lnTo>
                <a:lnTo>
                  <a:pt x="4824" y="5086"/>
                </a:lnTo>
                <a:lnTo>
                  <a:pt x="4843" y="5101"/>
                </a:lnTo>
                <a:lnTo>
                  <a:pt x="4862" y="5114"/>
                </a:lnTo>
                <a:lnTo>
                  <a:pt x="4882" y="5128"/>
                </a:lnTo>
                <a:lnTo>
                  <a:pt x="4903" y="5141"/>
                </a:lnTo>
                <a:lnTo>
                  <a:pt x="4923" y="5153"/>
                </a:lnTo>
                <a:lnTo>
                  <a:pt x="4943" y="5164"/>
                </a:lnTo>
                <a:lnTo>
                  <a:pt x="4963" y="5176"/>
                </a:lnTo>
                <a:lnTo>
                  <a:pt x="4985" y="5187"/>
                </a:lnTo>
                <a:lnTo>
                  <a:pt x="5006" y="5196"/>
                </a:lnTo>
                <a:lnTo>
                  <a:pt x="5027" y="5206"/>
                </a:lnTo>
                <a:lnTo>
                  <a:pt x="5048" y="5215"/>
                </a:lnTo>
                <a:lnTo>
                  <a:pt x="5070" y="5224"/>
                </a:lnTo>
                <a:lnTo>
                  <a:pt x="5092" y="5231"/>
                </a:lnTo>
                <a:lnTo>
                  <a:pt x="5113" y="5240"/>
                </a:lnTo>
                <a:lnTo>
                  <a:pt x="5135" y="5246"/>
                </a:lnTo>
                <a:lnTo>
                  <a:pt x="5158" y="5254"/>
                </a:lnTo>
                <a:lnTo>
                  <a:pt x="5180" y="5260"/>
                </a:lnTo>
                <a:lnTo>
                  <a:pt x="5202" y="5265"/>
                </a:lnTo>
                <a:lnTo>
                  <a:pt x="5225" y="5272"/>
                </a:lnTo>
                <a:lnTo>
                  <a:pt x="5247" y="5276"/>
                </a:lnTo>
                <a:lnTo>
                  <a:pt x="5270" y="5281"/>
                </a:lnTo>
                <a:lnTo>
                  <a:pt x="5293" y="5286"/>
                </a:lnTo>
                <a:lnTo>
                  <a:pt x="5316" y="5290"/>
                </a:lnTo>
                <a:lnTo>
                  <a:pt x="5362" y="5297"/>
                </a:lnTo>
                <a:lnTo>
                  <a:pt x="5401" y="5303"/>
                </a:lnTo>
                <a:lnTo>
                  <a:pt x="5441" y="5309"/>
                </a:lnTo>
                <a:lnTo>
                  <a:pt x="5516" y="5322"/>
                </a:lnTo>
                <a:lnTo>
                  <a:pt x="5552" y="5329"/>
                </a:lnTo>
                <a:lnTo>
                  <a:pt x="5588" y="5337"/>
                </a:lnTo>
                <a:lnTo>
                  <a:pt x="5623" y="5345"/>
                </a:lnTo>
                <a:lnTo>
                  <a:pt x="5658" y="5354"/>
                </a:lnTo>
                <a:lnTo>
                  <a:pt x="5692" y="5362"/>
                </a:lnTo>
                <a:lnTo>
                  <a:pt x="5725" y="5372"/>
                </a:lnTo>
                <a:lnTo>
                  <a:pt x="5757" y="5381"/>
                </a:lnTo>
                <a:lnTo>
                  <a:pt x="5789" y="5392"/>
                </a:lnTo>
                <a:lnTo>
                  <a:pt x="5819" y="5403"/>
                </a:lnTo>
                <a:lnTo>
                  <a:pt x="5850" y="5413"/>
                </a:lnTo>
                <a:lnTo>
                  <a:pt x="5879" y="5425"/>
                </a:lnTo>
                <a:lnTo>
                  <a:pt x="5907" y="5438"/>
                </a:lnTo>
                <a:lnTo>
                  <a:pt x="5935" y="5449"/>
                </a:lnTo>
                <a:lnTo>
                  <a:pt x="5961" y="5463"/>
                </a:lnTo>
                <a:lnTo>
                  <a:pt x="5988" y="5476"/>
                </a:lnTo>
                <a:lnTo>
                  <a:pt x="6014" y="5491"/>
                </a:lnTo>
                <a:lnTo>
                  <a:pt x="6038" y="5505"/>
                </a:lnTo>
                <a:lnTo>
                  <a:pt x="6061" y="5521"/>
                </a:lnTo>
                <a:lnTo>
                  <a:pt x="6085" y="5537"/>
                </a:lnTo>
                <a:lnTo>
                  <a:pt x="6106" y="5553"/>
                </a:lnTo>
                <a:lnTo>
                  <a:pt x="6127" y="5570"/>
                </a:lnTo>
                <a:lnTo>
                  <a:pt x="6138" y="5578"/>
                </a:lnTo>
                <a:lnTo>
                  <a:pt x="6149" y="5587"/>
                </a:lnTo>
                <a:lnTo>
                  <a:pt x="6168" y="5605"/>
                </a:lnTo>
                <a:lnTo>
                  <a:pt x="6187" y="5624"/>
                </a:lnTo>
                <a:lnTo>
                  <a:pt x="6205" y="5643"/>
                </a:lnTo>
                <a:lnTo>
                  <a:pt x="6213" y="5652"/>
                </a:lnTo>
                <a:lnTo>
                  <a:pt x="6222" y="5662"/>
                </a:lnTo>
                <a:lnTo>
                  <a:pt x="6239" y="5682"/>
                </a:lnTo>
                <a:lnTo>
                  <a:pt x="6254" y="5703"/>
                </a:lnTo>
                <a:lnTo>
                  <a:pt x="6256" y="5674"/>
                </a:lnTo>
                <a:lnTo>
                  <a:pt x="6256" y="5645"/>
                </a:lnTo>
                <a:lnTo>
                  <a:pt x="6256" y="5616"/>
                </a:lnTo>
                <a:lnTo>
                  <a:pt x="6255" y="5589"/>
                </a:lnTo>
                <a:lnTo>
                  <a:pt x="6253" y="5561"/>
                </a:lnTo>
                <a:lnTo>
                  <a:pt x="6250" y="5535"/>
                </a:lnTo>
                <a:lnTo>
                  <a:pt x="6245" y="5509"/>
                </a:lnTo>
                <a:lnTo>
                  <a:pt x="6240" y="5484"/>
                </a:lnTo>
                <a:lnTo>
                  <a:pt x="6235" y="5460"/>
                </a:lnTo>
                <a:lnTo>
                  <a:pt x="6228" y="5436"/>
                </a:lnTo>
                <a:lnTo>
                  <a:pt x="6221" y="5412"/>
                </a:lnTo>
                <a:lnTo>
                  <a:pt x="6212" y="5390"/>
                </a:lnTo>
                <a:lnTo>
                  <a:pt x="6204" y="5367"/>
                </a:lnTo>
                <a:lnTo>
                  <a:pt x="6194" y="5345"/>
                </a:lnTo>
                <a:lnTo>
                  <a:pt x="6185" y="5325"/>
                </a:lnTo>
                <a:lnTo>
                  <a:pt x="6174" y="5304"/>
                </a:lnTo>
                <a:lnTo>
                  <a:pt x="6163" y="5283"/>
                </a:lnTo>
                <a:lnTo>
                  <a:pt x="6152" y="5264"/>
                </a:lnTo>
                <a:lnTo>
                  <a:pt x="6139" y="5245"/>
                </a:lnTo>
                <a:lnTo>
                  <a:pt x="6126" y="5226"/>
                </a:lnTo>
                <a:lnTo>
                  <a:pt x="6113" y="5208"/>
                </a:lnTo>
                <a:lnTo>
                  <a:pt x="6100" y="5190"/>
                </a:lnTo>
                <a:lnTo>
                  <a:pt x="6086" y="5173"/>
                </a:lnTo>
                <a:lnTo>
                  <a:pt x="6071" y="5156"/>
                </a:lnTo>
                <a:lnTo>
                  <a:pt x="6041" y="5123"/>
                </a:lnTo>
                <a:lnTo>
                  <a:pt x="6026" y="5107"/>
                </a:lnTo>
                <a:lnTo>
                  <a:pt x="6010" y="5091"/>
                </a:lnTo>
                <a:lnTo>
                  <a:pt x="5994" y="5076"/>
                </a:lnTo>
                <a:lnTo>
                  <a:pt x="5978" y="5061"/>
                </a:lnTo>
                <a:lnTo>
                  <a:pt x="5947" y="5033"/>
                </a:lnTo>
                <a:lnTo>
                  <a:pt x="5914" y="5005"/>
                </a:lnTo>
                <a:lnTo>
                  <a:pt x="5881" y="4978"/>
                </a:lnTo>
                <a:lnTo>
                  <a:pt x="5848" y="4952"/>
                </a:lnTo>
                <a:lnTo>
                  <a:pt x="5816" y="4927"/>
                </a:lnTo>
                <a:lnTo>
                  <a:pt x="5753" y="4878"/>
                </a:lnTo>
                <a:lnTo>
                  <a:pt x="5722" y="4855"/>
                </a:lnTo>
                <a:lnTo>
                  <a:pt x="5694" y="4832"/>
                </a:lnTo>
                <a:lnTo>
                  <a:pt x="5667" y="4808"/>
                </a:lnTo>
                <a:lnTo>
                  <a:pt x="5654" y="4797"/>
                </a:lnTo>
                <a:lnTo>
                  <a:pt x="5641" y="4785"/>
                </a:lnTo>
                <a:lnTo>
                  <a:pt x="5630" y="4773"/>
                </a:lnTo>
                <a:lnTo>
                  <a:pt x="5618" y="4762"/>
                </a:lnTo>
                <a:lnTo>
                  <a:pt x="5607" y="4751"/>
                </a:lnTo>
                <a:lnTo>
                  <a:pt x="5598" y="4739"/>
                </a:lnTo>
                <a:lnTo>
                  <a:pt x="5588" y="4727"/>
                </a:lnTo>
                <a:lnTo>
                  <a:pt x="5579" y="4715"/>
                </a:lnTo>
                <a:lnTo>
                  <a:pt x="5570" y="4703"/>
                </a:lnTo>
                <a:lnTo>
                  <a:pt x="5563" y="4691"/>
                </a:lnTo>
                <a:lnTo>
                  <a:pt x="5556" y="4678"/>
                </a:lnTo>
                <a:lnTo>
                  <a:pt x="5550" y="4667"/>
                </a:lnTo>
                <a:lnTo>
                  <a:pt x="5546" y="4654"/>
                </a:lnTo>
                <a:lnTo>
                  <a:pt x="5542" y="4641"/>
                </a:lnTo>
                <a:lnTo>
                  <a:pt x="5581" y="4667"/>
                </a:lnTo>
                <a:lnTo>
                  <a:pt x="5600" y="4678"/>
                </a:lnTo>
                <a:lnTo>
                  <a:pt x="5618" y="4689"/>
                </a:lnTo>
                <a:lnTo>
                  <a:pt x="5637" y="4701"/>
                </a:lnTo>
                <a:lnTo>
                  <a:pt x="5655" y="4710"/>
                </a:lnTo>
                <a:lnTo>
                  <a:pt x="5674" y="4720"/>
                </a:lnTo>
                <a:lnTo>
                  <a:pt x="5692" y="4730"/>
                </a:lnTo>
                <a:lnTo>
                  <a:pt x="5711" y="4738"/>
                </a:lnTo>
                <a:lnTo>
                  <a:pt x="5728" y="4747"/>
                </a:lnTo>
                <a:lnTo>
                  <a:pt x="5764" y="4761"/>
                </a:lnTo>
                <a:lnTo>
                  <a:pt x="5781" y="4769"/>
                </a:lnTo>
                <a:lnTo>
                  <a:pt x="5799" y="4775"/>
                </a:lnTo>
                <a:lnTo>
                  <a:pt x="5816" y="4781"/>
                </a:lnTo>
                <a:lnTo>
                  <a:pt x="5834" y="4786"/>
                </a:lnTo>
                <a:lnTo>
                  <a:pt x="5869" y="4795"/>
                </a:lnTo>
                <a:lnTo>
                  <a:pt x="5877" y="4798"/>
                </a:lnTo>
                <a:lnTo>
                  <a:pt x="5887" y="4800"/>
                </a:lnTo>
                <a:lnTo>
                  <a:pt x="5904" y="4804"/>
                </a:lnTo>
                <a:lnTo>
                  <a:pt x="5922" y="4807"/>
                </a:lnTo>
                <a:lnTo>
                  <a:pt x="5940" y="4809"/>
                </a:lnTo>
                <a:lnTo>
                  <a:pt x="5958" y="4812"/>
                </a:lnTo>
                <a:lnTo>
                  <a:pt x="5976" y="4814"/>
                </a:lnTo>
                <a:lnTo>
                  <a:pt x="6015" y="4817"/>
                </a:lnTo>
                <a:lnTo>
                  <a:pt x="6034" y="4817"/>
                </a:lnTo>
                <a:lnTo>
                  <a:pt x="6053" y="4818"/>
                </a:lnTo>
                <a:lnTo>
                  <a:pt x="6092" y="4817"/>
                </a:lnTo>
                <a:lnTo>
                  <a:pt x="6133" y="4815"/>
                </a:lnTo>
                <a:lnTo>
                  <a:pt x="6161" y="4811"/>
                </a:lnTo>
                <a:lnTo>
                  <a:pt x="6189" y="4808"/>
                </a:lnTo>
                <a:lnTo>
                  <a:pt x="6218" y="4803"/>
                </a:lnTo>
                <a:lnTo>
                  <a:pt x="6246" y="4798"/>
                </a:lnTo>
                <a:lnTo>
                  <a:pt x="6276" y="4792"/>
                </a:lnTo>
                <a:lnTo>
                  <a:pt x="6305" y="4786"/>
                </a:lnTo>
                <a:lnTo>
                  <a:pt x="6364" y="4772"/>
                </a:lnTo>
                <a:lnTo>
                  <a:pt x="6424" y="4759"/>
                </a:lnTo>
                <a:lnTo>
                  <a:pt x="6455" y="4753"/>
                </a:lnTo>
                <a:lnTo>
                  <a:pt x="6484" y="4748"/>
                </a:lnTo>
                <a:lnTo>
                  <a:pt x="6514" y="4743"/>
                </a:lnTo>
                <a:lnTo>
                  <a:pt x="6545" y="4739"/>
                </a:lnTo>
                <a:lnTo>
                  <a:pt x="6575" y="4737"/>
                </a:lnTo>
                <a:lnTo>
                  <a:pt x="6590" y="4736"/>
                </a:lnTo>
                <a:lnTo>
                  <a:pt x="6605" y="4735"/>
                </a:lnTo>
                <a:lnTo>
                  <a:pt x="6635" y="4735"/>
                </a:lnTo>
                <a:lnTo>
                  <a:pt x="6650" y="4736"/>
                </a:lnTo>
                <a:lnTo>
                  <a:pt x="6665" y="4737"/>
                </a:lnTo>
                <a:lnTo>
                  <a:pt x="6695" y="4740"/>
                </a:lnTo>
                <a:lnTo>
                  <a:pt x="6710" y="4742"/>
                </a:lnTo>
                <a:lnTo>
                  <a:pt x="6724" y="4745"/>
                </a:lnTo>
                <a:lnTo>
                  <a:pt x="6739" y="4749"/>
                </a:lnTo>
                <a:lnTo>
                  <a:pt x="6753" y="4753"/>
                </a:lnTo>
                <a:lnTo>
                  <a:pt x="6768" y="4757"/>
                </a:lnTo>
                <a:lnTo>
                  <a:pt x="6782" y="4761"/>
                </a:lnTo>
                <a:lnTo>
                  <a:pt x="6797" y="4768"/>
                </a:lnTo>
                <a:lnTo>
                  <a:pt x="6811" y="4773"/>
                </a:lnTo>
                <a:lnTo>
                  <a:pt x="6826" y="4781"/>
                </a:lnTo>
                <a:lnTo>
                  <a:pt x="6839" y="4788"/>
                </a:lnTo>
                <a:lnTo>
                  <a:pt x="6854" y="4797"/>
                </a:lnTo>
                <a:lnTo>
                  <a:pt x="6868" y="4805"/>
                </a:lnTo>
                <a:lnTo>
                  <a:pt x="6882" y="4815"/>
                </a:lnTo>
                <a:lnTo>
                  <a:pt x="6896" y="4825"/>
                </a:lnTo>
                <a:lnTo>
                  <a:pt x="6910" y="4836"/>
                </a:lnTo>
                <a:lnTo>
                  <a:pt x="6923" y="4848"/>
                </a:lnTo>
                <a:lnTo>
                  <a:pt x="6937" y="4860"/>
                </a:lnTo>
                <a:lnTo>
                  <a:pt x="6950" y="4874"/>
                </a:lnTo>
                <a:lnTo>
                  <a:pt x="6964" y="4889"/>
                </a:lnTo>
                <a:lnTo>
                  <a:pt x="6977" y="4904"/>
                </a:lnTo>
                <a:lnTo>
                  <a:pt x="6990" y="4920"/>
                </a:lnTo>
                <a:lnTo>
                  <a:pt x="7003" y="4937"/>
                </a:lnTo>
                <a:lnTo>
                  <a:pt x="7016" y="4955"/>
                </a:lnTo>
                <a:lnTo>
                  <a:pt x="7029" y="4974"/>
                </a:lnTo>
                <a:lnTo>
                  <a:pt x="7041" y="4993"/>
                </a:lnTo>
                <a:lnTo>
                  <a:pt x="7054" y="5014"/>
                </a:lnTo>
                <a:lnTo>
                  <a:pt x="7070" y="5004"/>
                </a:lnTo>
                <a:lnTo>
                  <a:pt x="7086" y="4994"/>
                </a:lnTo>
                <a:lnTo>
                  <a:pt x="7102" y="4986"/>
                </a:lnTo>
                <a:lnTo>
                  <a:pt x="7119" y="4976"/>
                </a:lnTo>
                <a:lnTo>
                  <a:pt x="7135" y="4968"/>
                </a:lnTo>
                <a:lnTo>
                  <a:pt x="7152" y="4960"/>
                </a:lnTo>
                <a:lnTo>
                  <a:pt x="7169" y="4953"/>
                </a:lnTo>
                <a:lnTo>
                  <a:pt x="7186" y="4945"/>
                </a:lnTo>
                <a:lnTo>
                  <a:pt x="7203" y="4939"/>
                </a:lnTo>
                <a:lnTo>
                  <a:pt x="7220" y="4933"/>
                </a:lnTo>
                <a:lnTo>
                  <a:pt x="7237" y="4926"/>
                </a:lnTo>
                <a:lnTo>
                  <a:pt x="7254" y="4921"/>
                </a:lnTo>
                <a:lnTo>
                  <a:pt x="7289" y="4910"/>
                </a:lnTo>
                <a:lnTo>
                  <a:pt x="7306" y="4906"/>
                </a:lnTo>
                <a:lnTo>
                  <a:pt x="7324" y="4902"/>
                </a:lnTo>
                <a:lnTo>
                  <a:pt x="7341" y="4899"/>
                </a:lnTo>
                <a:lnTo>
                  <a:pt x="7359" y="4895"/>
                </a:lnTo>
                <a:lnTo>
                  <a:pt x="7377" y="4892"/>
                </a:lnTo>
                <a:lnTo>
                  <a:pt x="7394" y="4890"/>
                </a:lnTo>
                <a:lnTo>
                  <a:pt x="7431" y="4886"/>
                </a:lnTo>
                <a:lnTo>
                  <a:pt x="7449" y="4884"/>
                </a:lnTo>
                <a:lnTo>
                  <a:pt x="7467" y="4883"/>
                </a:lnTo>
                <a:lnTo>
                  <a:pt x="7485" y="4882"/>
                </a:lnTo>
                <a:lnTo>
                  <a:pt x="7502" y="4882"/>
                </a:lnTo>
                <a:lnTo>
                  <a:pt x="7538" y="4882"/>
                </a:lnTo>
                <a:lnTo>
                  <a:pt x="7574" y="4883"/>
                </a:lnTo>
                <a:lnTo>
                  <a:pt x="7610" y="4885"/>
                </a:lnTo>
                <a:lnTo>
                  <a:pt x="7627" y="4887"/>
                </a:lnTo>
                <a:lnTo>
                  <a:pt x="7645" y="4889"/>
                </a:lnTo>
                <a:lnTo>
                  <a:pt x="7681" y="4893"/>
                </a:lnTo>
                <a:lnTo>
                  <a:pt x="7716" y="4900"/>
                </a:lnTo>
                <a:lnTo>
                  <a:pt x="7752" y="4906"/>
                </a:lnTo>
                <a:lnTo>
                  <a:pt x="7786" y="4915"/>
                </a:lnTo>
                <a:lnTo>
                  <a:pt x="7804" y="4919"/>
                </a:lnTo>
                <a:lnTo>
                  <a:pt x="7821" y="4924"/>
                </a:lnTo>
                <a:lnTo>
                  <a:pt x="7855" y="4934"/>
                </a:lnTo>
                <a:lnTo>
                  <a:pt x="7888" y="4945"/>
                </a:lnTo>
                <a:lnTo>
                  <a:pt x="7921" y="4957"/>
                </a:lnTo>
                <a:lnTo>
                  <a:pt x="7954" y="4970"/>
                </a:lnTo>
                <a:lnTo>
                  <a:pt x="7985" y="4984"/>
                </a:lnTo>
                <a:lnTo>
                  <a:pt x="8016" y="4999"/>
                </a:lnTo>
                <a:lnTo>
                  <a:pt x="8047" y="5014"/>
                </a:lnTo>
                <a:lnTo>
                  <a:pt x="8077" y="5030"/>
                </a:lnTo>
                <a:lnTo>
                  <a:pt x="8107" y="5047"/>
                </a:lnTo>
                <a:lnTo>
                  <a:pt x="8135" y="5066"/>
                </a:lnTo>
                <a:close/>
                <a:moveTo>
                  <a:pt x="4449" y="4196"/>
                </a:moveTo>
                <a:lnTo>
                  <a:pt x="3687" y="4196"/>
                </a:lnTo>
                <a:lnTo>
                  <a:pt x="3687" y="3432"/>
                </a:lnTo>
                <a:lnTo>
                  <a:pt x="4449" y="3432"/>
                </a:lnTo>
                <a:lnTo>
                  <a:pt x="4449" y="4196"/>
                </a:lnTo>
                <a:close/>
                <a:moveTo>
                  <a:pt x="3687" y="762"/>
                </a:moveTo>
                <a:lnTo>
                  <a:pt x="4449" y="762"/>
                </a:lnTo>
                <a:lnTo>
                  <a:pt x="4449" y="0"/>
                </a:lnTo>
                <a:lnTo>
                  <a:pt x="3687" y="0"/>
                </a:lnTo>
                <a:lnTo>
                  <a:pt x="3687" y="762"/>
                </a:lnTo>
                <a:close/>
                <a:moveTo>
                  <a:pt x="4449" y="6866"/>
                </a:moveTo>
                <a:lnTo>
                  <a:pt x="3687" y="6866"/>
                </a:lnTo>
                <a:lnTo>
                  <a:pt x="3687" y="7628"/>
                </a:lnTo>
                <a:lnTo>
                  <a:pt x="4449" y="7628"/>
                </a:lnTo>
                <a:lnTo>
                  <a:pt x="4449" y="68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7" name="Google Shape;87;p21" descr="FSE_RGB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23850" y="6203950"/>
            <a:ext cx="1090612" cy="279797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21"/>
          <p:cNvSpPr txBox="1">
            <a:spLocks noGrp="1"/>
          </p:cNvSpPr>
          <p:nvPr>
            <p:ph type="ctrTitle"/>
          </p:nvPr>
        </p:nvSpPr>
        <p:spPr>
          <a:xfrm>
            <a:off x="684212" y="2349499"/>
            <a:ext cx="7775700" cy="187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9" name="Google Shape;89;p21"/>
          <p:cNvSpPr txBox="1">
            <a:spLocks noGrp="1"/>
          </p:cNvSpPr>
          <p:nvPr>
            <p:ph type="subTitle" idx="1"/>
          </p:nvPr>
        </p:nvSpPr>
        <p:spPr>
          <a:xfrm>
            <a:off x="684212" y="4292600"/>
            <a:ext cx="7775700" cy="13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None/>
              <a:defRPr sz="22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0" name="Google Shape;90;p21"/>
          <p:cNvSpPr txBox="1">
            <a:spLocks noGrp="1"/>
          </p:cNvSpPr>
          <p:nvPr>
            <p:ph type="dt" idx="10"/>
          </p:nvPr>
        </p:nvSpPr>
        <p:spPr>
          <a:xfrm>
            <a:off x="7500938" y="6165850"/>
            <a:ext cx="8874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1" name="Google Shape;91;p21"/>
          <p:cNvSpPr txBox="1">
            <a:spLocks noGrp="1"/>
          </p:cNvSpPr>
          <p:nvPr>
            <p:ph type="ftr" idx="11"/>
          </p:nvPr>
        </p:nvSpPr>
        <p:spPr>
          <a:xfrm>
            <a:off x="1979613" y="6165850"/>
            <a:ext cx="53646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GB" smtClean="0"/>
              <a:t>liisa.ilomaki@helsinki.fi</a:t>
            </a:r>
            <a:endParaRPr/>
          </a:p>
        </p:txBody>
      </p:sp>
      <p:sp>
        <p:nvSpPr>
          <p:cNvPr id="92" name="Google Shape;92;p21"/>
          <p:cNvSpPr txBox="1">
            <a:spLocks noGrp="1"/>
          </p:cNvSpPr>
          <p:nvPr>
            <p:ph type="sldNum" idx="12"/>
          </p:nvPr>
        </p:nvSpPr>
        <p:spPr>
          <a:xfrm>
            <a:off x="8388350" y="6165850"/>
            <a:ext cx="4317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3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2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4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02" name="Google Shape;102;p24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03" name="Google Shape;103;p2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5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06" name="Google Shape;106;p2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6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26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10" name="Google Shape;110;p26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11" name="Google Shape;111;p26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12" name="Google Shape;112;p2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7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115" name="Google Shape;115;p2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>
  <p:cSld name="Title Slide">
    <p:bg>
      <p:bgPr>
        <a:solidFill>
          <a:schemeClr val="dk1"/>
        </a:solidFill>
        <a:effectLst/>
      </p:bgPr>
    </p:bg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9"/>
          <p:cNvSpPr/>
          <p:nvPr/>
        </p:nvSpPr>
        <p:spPr>
          <a:xfrm>
            <a:off x="107950" y="115888"/>
            <a:ext cx="2162181" cy="2027236"/>
          </a:xfrm>
          <a:custGeom>
            <a:avLst/>
            <a:gdLst/>
            <a:ahLst/>
            <a:cxnLst/>
            <a:rect l="l" t="t" r="r" b="b"/>
            <a:pathLst>
              <a:path w="8135" h="7628" extrusionOk="0">
                <a:moveTo>
                  <a:pt x="8135" y="5066"/>
                </a:moveTo>
                <a:lnTo>
                  <a:pt x="8120" y="5036"/>
                </a:lnTo>
                <a:lnTo>
                  <a:pt x="8107" y="5006"/>
                </a:lnTo>
                <a:lnTo>
                  <a:pt x="8092" y="4978"/>
                </a:lnTo>
                <a:lnTo>
                  <a:pt x="8076" y="4951"/>
                </a:lnTo>
                <a:lnTo>
                  <a:pt x="8060" y="4924"/>
                </a:lnTo>
                <a:lnTo>
                  <a:pt x="8043" y="4898"/>
                </a:lnTo>
                <a:lnTo>
                  <a:pt x="8026" y="4872"/>
                </a:lnTo>
                <a:lnTo>
                  <a:pt x="8009" y="4848"/>
                </a:lnTo>
                <a:lnTo>
                  <a:pt x="7991" y="4824"/>
                </a:lnTo>
                <a:lnTo>
                  <a:pt x="7973" y="4801"/>
                </a:lnTo>
                <a:lnTo>
                  <a:pt x="7955" y="4777"/>
                </a:lnTo>
                <a:lnTo>
                  <a:pt x="7935" y="4755"/>
                </a:lnTo>
                <a:lnTo>
                  <a:pt x="7916" y="4734"/>
                </a:lnTo>
                <a:lnTo>
                  <a:pt x="7896" y="4714"/>
                </a:lnTo>
                <a:lnTo>
                  <a:pt x="7876" y="4693"/>
                </a:lnTo>
                <a:lnTo>
                  <a:pt x="7856" y="4673"/>
                </a:lnTo>
                <a:lnTo>
                  <a:pt x="7836" y="4654"/>
                </a:lnTo>
                <a:lnTo>
                  <a:pt x="7814" y="4635"/>
                </a:lnTo>
                <a:lnTo>
                  <a:pt x="7793" y="4617"/>
                </a:lnTo>
                <a:lnTo>
                  <a:pt x="7771" y="4600"/>
                </a:lnTo>
                <a:lnTo>
                  <a:pt x="7749" y="4582"/>
                </a:lnTo>
                <a:lnTo>
                  <a:pt x="7727" y="4566"/>
                </a:lnTo>
                <a:lnTo>
                  <a:pt x="7682" y="4533"/>
                </a:lnTo>
                <a:lnTo>
                  <a:pt x="7637" y="4503"/>
                </a:lnTo>
                <a:lnTo>
                  <a:pt x="7614" y="4488"/>
                </a:lnTo>
                <a:lnTo>
                  <a:pt x="7591" y="4473"/>
                </a:lnTo>
                <a:lnTo>
                  <a:pt x="7568" y="4459"/>
                </a:lnTo>
                <a:lnTo>
                  <a:pt x="7544" y="4446"/>
                </a:lnTo>
                <a:lnTo>
                  <a:pt x="7521" y="4433"/>
                </a:lnTo>
                <a:lnTo>
                  <a:pt x="7496" y="4419"/>
                </a:lnTo>
                <a:lnTo>
                  <a:pt x="7450" y="4395"/>
                </a:lnTo>
                <a:lnTo>
                  <a:pt x="7402" y="4370"/>
                </a:lnTo>
                <a:lnTo>
                  <a:pt x="7353" y="4347"/>
                </a:lnTo>
                <a:lnTo>
                  <a:pt x="7305" y="4323"/>
                </a:lnTo>
                <a:lnTo>
                  <a:pt x="7209" y="4280"/>
                </a:lnTo>
                <a:lnTo>
                  <a:pt x="7116" y="4236"/>
                </a:lnTo>
                <a:lnTo>
                  <a:pt x="7069" y="4215"/>
                </a:lnTo>
                <a:lnTo>
                  <a:pt x="7023" y="4194"/>
                </a:lnTo>
                <a:lnTo>
                  <a:pt x="6979" y="4172"/>
                </a:lnTo>
                <a:lnTo>
                  <a:pt x="6935" y="4150"/>
                </a:lnTo>
                <a:lnTo>
                  <a:pt x="6892" y="4128"/>
                </a:lnTo>
                <a:lnTo>
                  <a:pt x="6870" y="4116"/>
                </a:lnTo>
                <a:lnTo>
                  <a:pt x="6850" y="4105"/>
                </a:lnTo>
                <a:lnTo>
                  <a:pt x="6829" y="4093"/>
                </a:lnTo>
                <a:lnTo>
                  <a:pt x="6809" y="4081"/>
                </a:lnTo>
                <a:lnTo>
                  <a:pt x="6790" y="4069"/>
                </a:lnTo>
                <a:lnTo>
                  <a:pt x="6769" y="4056"/>
                </a:lnTo>
                <a:lnTo>
                  <a:pt x="6751" y="4044"/>
                </a:lnTo>
                <a:lnTo>
                  <a:pt x="6734" y="4031"/>
                </a:lnTo>
                <a:lnTo>
                  <a:pt x="6726" y="4024"/>
                </a:lnTo>
                <a:lnTo>
                  <a:pt x="6717" y="4017"/>
                </a:lnTo>
                <a:lnTo>
                  <a:pt x="6701" y="4002"/>
                </a:lnTo>
                <a:lnTo>
                  <a:pt x="6685" y="3987"/>
                </a:lnTo>
                <a:lnTo>
                  <a:pt x="6670" y="3971"/>
                </a:lnTo>
                <a:lnTo>
                  <a:pt x="6657" y="3954"/>
                </a:lnTo>
                <a:lnTo>
                  <a:pt x="6643" y="3938"/>
                </a:lnTo>
                <a:lnTo>
                  <a:pt x="6629" y="3920"/>
                </a:lnTo>
                <a:lnTo>
                  <a:pt x="6617" y="3902"/>
                </a:lnTo>
                <a:lnTo>
                  <a:pt x="6605" y="3884"/>
                </a:lnTo>
                <a:lnTo>
                  <a:pt x="6593" y="3866"/>
                </a:lnTo>
                <a:lnTo>
                  <a:pt x="6582" y="3847"/>
                </a:lnTo>
                <a:lnTo>
                  <a:pt x="6572" y="3827"/>
                </a:lnTo>
                <a:lnTo>
                  <a:pt x="6562" y="3808"/>
                </a:lnTo>
                <a:lnTo>
                  <a:pt x="6552" y="3787"/>
                </a:lnTo>
                <a:lnTo>
                  <a:pt x="6544" y="3767"/>
                </a:lnTo>
                <a:lnTo>
                  <a:pt x="6535" y="3746"/>
                </a:lnTo>
                <a:lnTo>
                  <a:pt x="6528" y="3726"/>
                </a:lnTo>
                <a:lnTo>
                  <a:pt x="6521" y="3705"/>
                </a:lnTo>
                <a:lnTo>
                  <a:pt x="6507" y="3662"/>
                </a:lnTo>
                <a:lnTo>
                  <a:pt x="6500" y="3642"/>
                </a:lnTo>
                <a:lnTo>
                  <a:pt x="6494" y="3621"/>
                </a:lnTo>
                <a:lnTo>
                  <a:pt x="6484" y="3578"/>
                </a:lnTo>
                <a:lnTo>
                  <a:pt x="6479" y="3557"/>
                </a:lnTo>
                <a:lnTo>
                  <a:pt x="6475" y="3535"/>
                </a:lnTo>
                <a:lnTo>
                  <a:pt x="6467" y="3494"/>
                </a:lnTo>
                <a:lnTo>
                  <a:pt x="6461" y="3453"/>
                </a:lnTo>
                <a:lnTo>
                  <a:pt x="6423" y="3456"/>
                </a:lnTo>
                <a:lnTo>
                  <a:pt x="6382" y="3459"/>
                </a:lnTo>
                <a:lnTo>
                  <a:pt x="6361" y="3460"/>
                </a:lnTo>
                <a:lnTo>
                  <a:pt x="6340" y="3460"/>
                </a:lnTo>
                <a:lnTo>
                  <a:pt x="6318" y="3460"/>
                </a:lnTo>
                <a:lnTo>
                  <a:pt x="6295" y="3459"/>
                </a:lnTo>
                <a:lnTo>
                  <a:pt x="6273" y="3457"/>
                </a:lnTo>
                <a:lnTo>
                  <a:pt x="6250" y="3455"/>
                </a:lnTo>
                <a:lnTo>
                  <a:pt x="6226" y="3453"/>
                </a:lnTo>
                <a:lnTo>
                  <a:pt x="6204" y="3448"/>
                </a:lnTo>
                <a:lnTo>
                  <a:pt x="6179" y="3443"/>
                </a:lnTo>
                <a:lnTo>
                  <a:pt x="6156" y="3438"/>
                </a:lnTo>
                <a:lnTo>
                  <a:pt x="6133" y="3430"/>
                </a:lnTo>
                <a:lnTo>
                  <a:pt x="6109" y="3423"/>
                </a:lnTo>
                <a:lnTo>
                  <a:pt x="6098" y="3419"/>
                </a:lnTo>
                <a:lnTo>
                  <a:pt x="6086" y="3413"/>
                </a:lnTo>
                <a:lnTo>
                  <a:pt x="6063" y="3403"/>
                </a:lnTo>
                <a:lnTo>
                  <a:pt x="6052" y="3397"/>
                </a:lnTo>
                <a:lnTo>
                  <a:pt x="6040" y="3391"/>
                </a:lnTo>
                <a:lnTo>
                  <a:pt x="6028" y="3385"/>
                </a:lnTo>
                <a:lnTo>
                  <a:pt x="6018" y="3378"/>
                </a:lnTo>
                <a:lnTo>
                  <a:pt x="5995" y="3363"/>
                </a:lnTo>
                <a:lnTo>
                  <a:pt x="5985" y="3355"/>
                </a:lnTo>
                <a:lnTo>
                  <a:pt x="5973" y="3347"/>
                </a:lnTo>
                <a:lnTo>
                  <a:pt x="5952" y="3329"/>
                </a:lnTo>
                <a:lnTo>
                  <a:pt x="5941" y="3320"/>
                </a:lnTo>
                <a:lnTo>
                  <a:pt x="5931" y="3309"/>
                </a:lnTo>
                <a:lnTo>
                  <a:pt x="5921" y="3298"/>
                </a:lnTo>
                <a:lnTo>
                  <a:pt x="5910" y="3288"/>
                </a:lnTo>
                <a:lnTo>
                  <a:pt x="5901" y="3276"/>
                </a:lnTo>
                <a:lnTo>
                  <a:pt x="5891" y="3264"/>
                </a:lnTo>
                <a:lnTo>
                  <a:pt x="5872" y="3240"/>
                </a:lnTo>
                <a:lnTo>
                  <a:pt x="5863" y="3226"/>
                </a:lnTo>
                <a:lnTo>
                  <a:pt x="5853" y="3212"/>
                </a:lnTo>
                <a:lnTo>
                  <a:pt x="5845" y="3198"/>
                </a:lnTo>
                <a:lnTo>
                  <a:pt x="5836" y="3184"/>
                </a:lnTo>
                <a:lnTo>
                  <a:pt x="5827" y="3168"/>
                </a:lnTo>
                <a:lnTo>
                  <a:pt x="5819" y="3152"/>
                </a:lnTo>
                <a:lnTo>
                  <a:pt x="5810" y="3136"/>
                </a:lnTo>
                <a:lnTo>
                  <a:pt x="5803" y="3119"/>
                </a:lnTo>
                <a:lnTo>
                  <a:pt x="5796" y="3101"/>
                </a:lnTo>
                <a:lnTo>
                  <a:pt x="5788" y="3083"/>
                </a:lnTo>
                <a:lnTo>
                  <a:pt x="5778" y="3053"/>
                </a:lnTo>
                <a:lnTo>
                  <a:pt x="5767" y="3023"/>
                </a:lnTo>
                <a:lnTo>
                  <a:pt x="5758" y="2991"/>
                </a:lnTo>
                <a:lnTo>
                  <a:pt x="5750" y="2958"/>
                </a:lnTo>
                <a:lnTo>
                  <a:pt x="5741" y="2924"/>
                </a:lnTo>
                <a:lnTo>
                  <a:pt x="5734" y="2889"/>
                </a:lnTo>
                <a:lnTo>
                  <a:pt x="5727" y="2854"/>
                </a:lnTo>
                <a:lnTo>
                  <a:pt x="5719" y="2817"/>
                </a:lnTo>
                <a:lnTo>
                  <a:pt x="5690" y="2664"/>
                </a:lnTo>
                <a:lnTo>
                  <a:pt x="5683" y="2624"/>
                </a:lnTo>
                <a:lnTo>
                  <a:pt x="5674" y="2584"/>
                </a:lnTo>
                <a:lnTo>
                  <a:pt x="5666" y="2543"/>
                </a:lnTo>
                <a:lnTo>
                  <a:pt x="5656" y="2502"/>
                </a:lnTo>
                <a:lnTo>
                  <a:pt x="5646" y="2461"/>
                </a:lnTo>
                <a:lnTo>
                  <a:pt x="5634" y="2418"/>
                </a:lnTo>
                <a:lnTo>
                  <a:pt x="5621" y="2377"/>
                </a:lnTo>
                <a:lnTo>
                  <a:pt x="5609" y="2334"/>
                </a:lnTo>
                <a:lnTo>
                  <a:pt x="5594" y="2291"/>
                </a:lnTo>
                <a:lnTo>
                  <a:pt x="5585" y="2270"/>
                </a:lnTo>
                <a:lnTo>
                  <a:pt x="5577" y="2249"/>
                </a:lnTo>
                <a:lnTo>
                  <a:pt x="5568" y="2228"/>
                </a:lnTo>
                <a:lnTo>
                  <a:pt x="5559" y="2205"/>
                </a:lnTo>
                <a:lnTo>
                  <a:pt x="5549" y="2184"/>
                </a:lnTo>
                <a:lnTo>
                  <a:pt x="5539" y="2163"/>
                </a:lnTo>
                <a:lnTo>
                  <a:pt x="5518" y="2120"/>
                </a:lnTo>
                <a:lnTo>
                  <a:pt x="5495" y="2078"/>
                </a:lnTo>
                <a:lnTo>
                  <a:pt x="5483" y="2056"/>
                </a:lnTo>
                <a:lnTo>
                  <a:pt x="5469" y="2035"/>
                </a:lnTo>
                <a:lnTo>
                  <a:pt x="5456" y="2014"/>
                </a:lnTo>
                <a:lnTo>
                  <a:pt x="5443" y="1993"/>
                </a:lnTo>
                <a:lnTo>
                  <a:pt x="5413" y="1951"/>
                </a:lnTo>
                <a:lnTo>
                  <a:pt x="5397" y="1930"/>
                </a:lnTo>
                <a:lnTo>
                  <a:pt x="5381" y="1910"/>
                </a:lnTo>
                <a:lnTo>
                  <a:pt x="5364" y="1888"/>
                </a:lnTo>
                <a:lnTo>
                  <a:pt x="5347" y="1868"/>
                </a:lnTo>
                <a:lnTo>
                  <a:pt x="5329" y="1848"/>
                </a:lnTo>
                <a:lnTo>
                  <a:pt x="5310" y="1827"/>
                </a:lnTo>
                <a:lnTo>
                  <a:pt x="5293" y="1809"/>
                </a:lnTo>
                <a:lnTo>
                  <a:pt x="5275" y="1791"/>
                </a:lnTo>
                <a:lnTo>
                  <a:pt x="5240" y="1757"/>
                </a:lnTo>
                <a:lnTo>
                  <a:pt x="5203" y="1724"/>
                </a:lnTo>
                <a:lnTo>
                  <a:pt x="5185" y="1707"/>
                </a:lnTo>
                <a:lnTo>
                  <a:pt x="5167" y="1692"/>
                </a:lnTo>
                <a:lnTo>
                  <a:pt x="5131" y="1661"/>
                </a:lnTo>
                <a:lnTo>
                  <a:pt x="5112" y="1647"/>
                </a:lnTo>
                <a:lnTo>
                  <a:pt x="5094" y="1632"/>
                </a:lnTo>
                <a:lnTo>
                  <a:pt x="5057" y="1606"/>
                </a:lnTo>
                <a:lnTo>
                  <a:pt x="5019" y="1579"/>
                </a:lnTo>
                <a:lnTo>
                  <a:pt x="4980" y="1555"/>
                </a:lnTo>
                <a:lnTo>
                  <a:pt x="4961" y="1543"/>
                </a:lnTo>
                <a:lnTo>
                  <a:pt x="4942" y="1531"/>
                </a:lnTo>
                <a:lnTo>
                  <a:pt x="4904" y="1510"/>
                </a:lnTo>
                <a:lnTo>
                  <a:pt x="4864" y="1490"/>
                </a:lnTo>
                <a:lnTo>
                  <a:pt x="4825" y="1471"/>
                </a:lnTo>
                <a:lnTo>
                  <a:pt x="4786" y="1453"/>
                </a:lnTo>
                <a:lnTo>
                  <a:pt x="4746" y="1436"/>
                </a:lnTo>
                <a:lnTo>
                  <a:pt x="4707" y="1421"/>
                </a:lnTo>
                <a:lnTo>
                  <a:pt x="4667" y="1407"/>
                </a:lnTo>
                <a:lnTo>
                  <a:pt x="4627" y="1394"/>
                </a:lnTo>
                <a:lnTo>
                  <a:pt x="4587" y="1382"/>
                </a:lnTo>
                <a:lnTo>
                  <a:pt x="4547" y="1372"/>
                </a:lnTo>
                <a:lnTo>
                  <a:pt x="4506" y="1362"/>
                </a:lnTo>
                <a:lnTo>
                  <a:pt x="4466" y="1355"/>
                </a:lnTo>
                <a:lnTo>
                  <a:pt x="4426" y="1347"/>
                </a:lnTo>
                <a:lnTo>
                  <a:pt x="4386" y="1341"/>
                </a:lnTo>
                <a:lnTo>
                  <a:pt x="4346" y="1337"/>
                </a:lnTo>
                <a:lnTo>
                  <a:pt x="4305" y="1332"/>
                </a:lnTo>
                <a:lnTo>
                  <a:pt x="4266" y="1330"/>
                </a:lnTo>
                <a:lnTo>
                  <a:pt x="4226" y="1328"/>
                </a:lnTo>
                <a:lnTo>
                  <a:pt x="4186" y="1328"/>
                </a:lnTo>
                <a:lnTo>
                  <a:pt x="4146" y="1328"/>
                </a:lnTo>
                <a:lnTo>
                  <a:pt x="4106" y="1329"/>
                </a:lnTo>
                <a:lnTo>
                  <a:pt x="4067" y="1332"/>
                </a:lnTo>
                <a:lnTo>
                  <a:pt x="4091" y="1348"/>
                </a:lnTo>
                <a:lnTo>
                  <a:pt x="4114" y="1364"/>
                </a:lnTo>
                <a:lnTo>
                  <a:pt x="4135" y="1381"/>
                </a:lnTo>
                <a:lnTo>
                  <a:pt x="4155" y="1398"/>
                </a:lnTo>
                <a:lnTo>
                  <a:pt x="4174" y="1415"/>
                </a:lnTo>
                <a:lnTo>
                  <a:pt x="4193" y="1432"/>
                </a:lnTo>
                <a:lnTo>
                  <a:pt x="4211" y="1449"/>
                </a:lnTo>
                <a:lnTo>
                  <a:pt x="4227" y="1467"/>
                </a:lnTo>
                <a:lnTo>
                  <a:pt x="4243" y="1484"/>
                </a:lnTo>
                <a:lnTo>
                  <a:pt x="4257" y="1503"/>
                </a:lnTo>
                <a:lnTo>
                  <a:pt x="4271" y="1521"/>
                </a:lnTo>
                <a:lnTo>
                  <a:pt x="4284" y="1539"/>
                </a:lnTo>
                <a:lnTo>
                  <a:pt x="4296" y="1556"/>
                </a:lnTo>
                <a:lnTo>
                  <a:pt x="4306" y="1574"/>
                </a:lnTo>
                <a:lnTo>
                  <a:pt x="4317" y="1592"/>
                </a:lnTo>
                <a:lnTo>
                  <a:pt x="4327" y="1610"/>
                </a:lnTo>
                <a:lnTo>
                  <a:pt x="4334" y="1628"/>
                </a:lnTo>
                <a:lnTo>
                  <a:pt x="4342" y="1646"/>
                </a:lnTo>
                <a:lnTo>
                  <a:pt x="4349" y="1664"/>
                </a:lnTo>
                <a:lnTo>
                  <a:pt x="4355" y="1682"/>
                </a:lnTo>
                <a:lnTo>
                  <a:pt x="4359" y="1700"/>
                </a:lnTo>
                <a:lnTo>
                  <a:pt x="4365" y="1718"/>
                </a:lnTo>
                <a:lnTo>
                  <a:pt x="4368" y="1736"/>
                </a:lnTo>
                <a:lnTo>
                  <a:pt x="4371" y="1753"/>
                </a:lnTo>
                <a:lnTo>
                  <a:pt x="4373" y="1772"/>
                </a:lnTo>
                <a:lnTo>
                  <a:pt x="4374" y="1789"/>
                </a:lnTo>
                <a:lnTo>
                  <a:pt x="4375" y="1806"/>
                </a:lnTo>
                <a:lnTo>
                  <a:pt x="4375" y="1823"/>
                </a:lnTo>
                <a:lnTo>
                  <a:pt x="4374" y="1840"/>
                </a:lnTo>
                <a:lnTo>
                  <a:pt x="4373" y="1857"/>
                </a:lnTo>
                <a:lnTo>
                  <a:pt x="4371" y="1874"/>
                </a:lnTo>
                <a:lnTo>
                  <a:pt x="4368" y="1890"/>
                </a:lnTo>
                <a:lnTo>
                  <a:pt x="4365" y="1906"/>
                </a:lnTo>
                <a:lnTo>
                  <a:pt x="4361" y="1921"/>
                </a:lnTo>
                <a:lnTo>
                  <a:pt x="4356" y="1936"/>
                </a:lnTo>
                <a:lnTo>
                  <a:pt x="4351" y="1951"/>
                </a:lnTo>
                <a:lnTo>
                  <a:pt x="4345" y="1966"/>
                </a:lnTo>
                <a:lnTo>
                  <a:pt x="4338" y="1981"/>
                </a:lnTo>
                <a:lnTo>
                  <a:pt x="4331" y="1995"/>
                </a:lnTo>
                <a:lnTo>
                  <a:pt x="4323" y="2009"/>
                </a:lnTo>
                <a:lnTo>
                  <a:pt x="4316" y="2022"/>
                </a:lnTo>
                <a:lnTo>
                  <a:pt x="4306" y="2035"/>
                </a:lnTo>
                <a:lnTo>
                  <a:pt x="4298" y="2048"/>
                </a:lnTo>
                <a:lnTo>
                  <a:pt x="4288" y="2060"/>
                </a:lnTo>
                <a:lnTo>
                  <a:pt x="4278" y="2071"/>
                </a:lnTo>
                <a:lnTo>
                  <a:pt x="4267" y="2083"/>
                </a:lnTo>
                <a:lnTo>
                  <a:pt x="4256" y="2094"/>
                </a:lnTo>
                <a:lnTo>
                  <a:pt x="4245" y="2104"/>
                </a:lnTo>
                <a:lnTo>
                  <a:pt x="4232" y="2114"/>
                </a:lnTo>
                <a:lnTo>
                  <a:pt x="4219" y="2123"/>
                </a:lnTo>
                <a:lnTo>
                  <a:pt x="4206" y="2132"/>
                </a:lnTo>
                <a:lnTo>
                  <a:pt x="4194" y="2140"/>
                </a:lnTo>
                <a:lnTo>
                  <a:pt x="4180" y="2148"/>
                </a:lnTo>
                <a:lnTo>
                  <a:pt x="4166" y="2155"/>
                </a:lnTo>
                <a:lnTo>
                  <a:pt x="4151" y="2162"/>
                </a:lnTo>
                <a:lnTo>
                  <a:pt x="4136" y="2167"/>
                </a:lnTo>
                <a:lnTo>
                  <a:pt x="4121" y="2172"/>
                </a:lnTo>
                <a:lnTo>
                  <a:pt x="4105" y="2177"/>
                </a:lnTo>
                <a:lnTo>
                  <a:pt x="4089" y="2181"/>
                </a:lnTo>
                <a:lnTo>
                  <a:pt x="4074" y="2184"/>
                </a:lnTo>
                <a:lnTo>
                  <a:pt x="4056" y="2187"/>
                </a:lnTo>
                <a:lnTo>
                  <a:pt x="4041" y="2188"/>
                </a:lnTo>
                <a:lnTo>
                  <a:pt x="4024" y="2189"/>
                </a:lnTo>
                <a:lnTo>
                  <a:pt x="4005" y="2190"/>
                </a:lnTo>
                <a:lnTo>
                  <a:pt x="3982" y="2189"/>
                </a:lnTo>
                <a:lnTo>
                  <a:pt x="3959" y="2188"/>
                </a:lnTo>
                <a:lnTo>
                  <a:pt x="3935" y="2186"/>
                </a:lnTo>
                <a:lnTo>
                  <a:pt x="3913" y="2183"/>
                </a:lnTo>
                <a:lnTo>
                  <a:pt x="3891" y="2179"/>
                </a:lnTo>
                <a:lnTo>
                  <a:pt x="3869" y="2175"/>
                </a:lnTo>
                <a:lnTo>
                  <a:pt x="3848" y="2169"/>
                </a:lnTo>
                <a:lnTo>
                  <a:pt x="3828" y="2163"/>
                </a:lnTo>
                <a:lnTo>
                  <a:pt x="3807" y="2156"/>
                </a:lnTo>
                <a:lnTo>
                  <a:pt x="3786" y="2149"/>
                </a:lnTo>
                <a:lnTo>
                  <a:pt x="3767" y="2142"/>
                </a:lnTo>
                <a:lnTo>
                  <a:pt x="3748" y="2133"/>
                </a:lnTo>
                <a:lnTo>
                  <a:pt x="3728" y="2123"/>
                </a:lnTo>
                <a:lnTo>
                  <a:pt x="3710" y="2114"/>
                </a:lnTo>
                <a:lnTo>
                  <a:pt x="3691" y="2103"/>
                </a:lnTo>
                <a:lnTo>
                  <a:pt x="3673" y="2093"/>
                </a:lnTo>
                <a:lnTo>
                  <a:pt x="3654" y="2082"/>
                </a:lnTo>
                <a:lnTo>
                  <a:pt x="3636" y="2070"/>
                </a:lnTo>
                <a:lnTo>
                  <a:pt x="3600" y="2046"/>
                </a:lnTo>
                <a:lnTo>
                  <a:pt x="3582" y="2033"/>
                </a:lnTo>
                <a:lnTo>
                  <a:pt x="3564" y="2020"/>
                </a:lnTo>
                <a:lnTo>
                  <a:pt x="3529" y="1993"/>
                </a:lnTo>
                <a:lnTo>
                  <a:pt x="3494" y="1965"/>
                </a:lnTo>
                <a:lnTo>
                  <a:pt x="3458" y="1936"/>
                </a:lnTo>
                <a:lnTo>
                  <a:pt x="3386" y="1879"/>
                </a:lnTo>
                <a:lnTo>
                  <a:pt x="3350" y="1849"/>
                </a:lnTo>
                <a:lnTo>
                  <a:pt x="3311" y="1820"/>
                </a:lnTo>
                <a:lnTo>
                  <a:pt x="3292" y="1807"/>
                </a:lnTo>
                <a:lnTo>
                  <a:pt x="3272" y="1792"/>
                </a:lnTo>
                <a:lnTo>
                  <a:pt x="3232" y="1764"/>
                </a:lnTo>
                <a:lnTo>
                  <a:pt x="3190" y="1738"/>
                </a:lnTo>
                <a:lnTo>
                  <a:pt x="3169" y="1724"/>
                </a:lnTo>
                <a:lnTo>
                  <a:pt x="3148" y="1712"/>
                </a:lnTo>
                <a:lnTo>
                  <a:pt x="3102" y="1688"/>
                </a:lnTo>
                <a:lnTo>
                  <a:pt x="3079" y="1676"/>
                </a:lnTo>
                <a:lnTo>
                  <a:pt x="3055" y="1664"/>
                </a:lnTo>
                <a:lnTo>
                  <a:pt x="3031" y="1654"/>
                </a:lnTo>
                <a:lnTo>
                  <a:pt x="3006" y="1643"/>
                </a:lnTo>
                <a:lnTo>
                  <a:pt x="2981" y="1633"/>
                </a:lnTo>
                <a:lnTo>
                  <a:pt x="2954" y="1625"/>
                </a:lnTo>
                <a:lnTo>
                  <a:pt x="2928" y="1616"/>
                </a:lnTo>
                <a:lnTo>
                  <a:pt x="2901" y="1608"/>
                </a:lnTo>
                <a:lnTo>
                  <a:pt x="2872" y="1600"/>
                </a:lnTo>
                <a:lnTo>
                  <a:pt x="2844" y="1594"/>
                </a:lnTo>
                <a:lnTo>
                  <a:pt x="2815" y="1588"/>
                </a:lnTo>
                <a:lnTo>
                  <a:pt x="2784" y="1582"/>
                </a:lnTo>
                <a:lnTo>
                  <a:pt x="2753" y="1578"/>
                </a:lnTo>
                <a:lnTo>
                  <a:pt x="2721" y="1574"/>
                </a:lnTo>
                <a:lnTo>
                  <a:pt x="2689" y="1571"/>
                </a:lnTo>
                <a:lnTo>
                  <a:pt x="2656" y="1568"/>
                </a:lnTo>
                <a:lnTo>
                  <a:pt x="2621" y="1567"/>
                </a:lnTo>
                <a:lnTo>
                  <a:pt x="2586" y="1567"/>
                </a:lnTo>
                <a:lnTo>
                  <a:pt x="2554" y="1567"/>
                </a:lnTo>
                <a:lnTo>
                  <a:pt x="2523" y="1570"/>
                </a:lnTo>
                <a:lnTo>
                  <a:pt x="2492" y="1573"/>
                </a:lnTo>
                <a:lnTo>
                  <a:pt x="2477" y="1574"/>
                </a:lnTo>
                <a:lnTo>
                  <a:pt x="2461" y="1576"/>
                </a:lnTo>
                <a:lnTo>
                  <a:pt x="2431" y="1581"/>
                </a:lnTo>
                <a:lnTo>
                  <a:pt x="2402" y="1588"/>
                </a:lnTo>
                <a:lnTo>
                  <a:pt x="2375" y="1594"/>
                </a:lnTo>
                <a:lnTo>
                  <a:pt x="2347" y="1601"/>
                </a:lnTo>
                <a:lnTo>
                  <a:pt x="2321" y="1610"/>
                </a:lnTo>
                <a:lnTo>
                  <a:pt x="2295" y="1619"/>
                </a:lnTo>
                <a:lnTo>
                  <a:pt x="2271" y="1629"/>
                </a:lnTo>
                <a:lnTo>
                  <a:pt x="2247" y="1640"/>
                </a:lnTo>
                <a:lnTo>
                  <a:pt x="2225" y="1650"/>
                </a:lnTo>
                <a:lnTo>
                  <a:pt x="2204" y="1661"/>
                </a:lnTo>
                <a:lnTo>
                  <a:pt x="2185" y="1673"/>
                </a:lnTo>
                <a:lnTo>
                  <a:pt x="2165" y="1684"/>
                </a:lnTo>
                <a:lnTo>
                  <a:pt x="2186" y="1686"/>
                </a:lnTo>
                <a:lnTo>
                  <a:pt x="2205" y="1690"/>
                </a:lnTo>
                <a:lnTo>
                  <a:pt x="2223" y="1694"/>
                </a:lnTo>
                <a:lnTo>
                  <a:pt x="2242" y="1697"/>
                </a:lnTo>
                <a:lnTo>
                  <a:pt x="2259" y="1701"/>
                </a:lnTo>
                <a:lnTo>
                  <a:pt x="2277" y="1707"/>
                </a:lnTo>
                <a:lnTo>
                  <a:pt x="2294" y="1712"/>
                </a:lnTo>
                <a:lnTo>
                  <a:pt x="2310" y="1717"/>
                </a:lnTo>
                <a:lnTo>
                  <a:pt x="2327" y="1723"/>
                </a:lnTo>
                <a:lnTo>
                  <a:pt x="2342" y="1729"/>
                </a:lnTo>
                <a:lnTo>
                  <a:pt x="2358" y="1736"/>
                </a:lnTo>
                <a:lnTo>
                  <a:pt x="2373" y="1743"/>
                </a:lnTo>
                <a:lnTo>
                  <a:pt x="2401" y="1758"/>
                </a:lnTo>
                <a:lnTo>
                  <a:pt x="2415" y="1766"/>
                </a:lnTo>
                <a:lnTo>
                  <a:pt x="2429" y="1775"/>
                </a:lnTo>
                <a:lnTo>
                  <a:pt x="2442" y="1783"/>
                </a:lnTo>
                <a:lnTo>
                  <a:pt x="2455" y="1792"/>
                </a:lnTo>
                <a:lnTo>
                  <a:pt x="2467" y="1801"/>
                </a:lnTo>
                <a:lnTo>
                  <a:pt x="2480" y="1811"/>
                </a:lnTo>
                <a:lnTo>
                  <a:pt x="2492" y="1820"/>
                </a:lnTo>
                <a:lnTo>
                  <a:pt x="2503" y="1830"/>
                </a:lnTo>
                <a:lnTo>
                  <a:pt x="2514" y="1841"/>
                </a:lnTo>
                <a:lnTo>
                  <a:pt x="2526" y="1851"/>
                </a:lnTo>
                <a:lnTo>
                  <a:pt x="2547" y="1873"/>
                </a:lnTo>
                <a:lnTo>
                  <a:pt x="2566" y="1896"/>
                </a:lnTo>
                <a:lnTo>
                  <a:pt x="2577" y="1908"/>
                </a:lnTo>
                <a:lnTo>
                  <a:pt x="2586" y="1919"/>
                </a:lnTo>
                <a:lnTo>
                  <a:pt x="2604" y="1944"/>
                </a:lnTo>
                <a:lnTo>
                  <a:pt x="2621" y="1969"/>
                </a:lnTo>
                <a:lnTo>
                  <a:pt x="2638" y="1996"/>
                </a:lnTo>
                <a:lnTo>
                  <a:pt x="2654" y="2022"/>
                </a:lnTo>
                <a:lnTo>
                  <a:pt x="2669" y="2049"/>
                </a:lnTo>
                <a:lnTo>
                  <a:pt x="2684" y="2077"/>
                </a:lnTo>
                <a:lnTo>
                  <a:pt x="2698" y="2105"/>
                </a:lnTo>
                <a:lnTo>
                  <a:pt x="2712" y="2134"/>
                </a:lnTo>
                <a:lnTo>
                  <a:pt x="2725" y="2163"/>
                </a:lnTo>
                <a:lnTo>
                  <a:pt x="2737" y="2193"/>
                </a:lnTo>
                <a:lnTo>
                  <a:pt x="2750" y="2221"/>
                </a:lnTo>
                <a:lnTo>
                  <a:pt x="2774" y="2281"/>
                </a:lnTo>
                <a:lnTo>
                  <a:pt x="2823" y="2400"/>
                </a:lnTo>
                <a:lnTo>
                  <a:pt x="2834" y="2423"/>
                </a:lnTo>
                <a:lnTo>
                  <a:pt x="2845" y="2446"/>
                </a:lnTo>
                <a:lnTo>
                  <a:pt x="2855" y="2468"/>
                </a:lnTo>
                <a:lnTo>
                  <a:pt x="2867" y="2489"/>
                </a:lnTo>
                <a:lnTo>
                  <a:pt x="2880" y="2509"/>
                </a:lnTo>
                <a:lnTo>
                  <a:pt x="2891" y="2530"/>
                </a:lnTo>
                <a:lnTo>
                  <a:pt x="2905" y="2550"/>
                </a:lnTo>
                <a:lnTo>
                  <a:pt x="2918" y="2569"/>
                </a:lnTo>
                <a:lnTo>
                  <a:pt x="2933" y="2587"/>
                </a:lnTo>
                <a:lnTo>
                  <a:pt x="2947" y="2605"/>
                </a:lnTo>
                <a:lnTo>
                  <a:pt x="2954" y="2614"/>
                </a:lnTo>
                <a:lnTo>
                  <a:pt x="2962" y="2622"/>
                </a:lnTo>
                <a:lnTo>
                  <a:pt x="2978" y="2639"/>
                </a:lnTo>
                <a:lnTo>
                  <a:pt x="2993" y="2656"/>
                </a:lnTo>
                <a:lnTo>
                  <a:pt x="3010" y="2671"/>
                </a:lnTo>
                <a:lnTo>
                  <a:pt x="3019" y="2680"/>
                </a:lnTo>
                <a:lnTo>
                  <a:pt x="3027" y="2687"/>
                </a:lnTo>
                <a:lnTo>
                  <a:pt x="3044" y="2702"/>
                </a:lnTo>
                <a:lnTo>
                  <a:pt x="3063" y="2716"/>
                </a:lnTo>
                <a:lnTo>
                  <a:pt x="3081" y="2730"/>
                </a:lnTo>
                <a:lnTo>
                  <a:pt x="3100" y="2742"/>
                </a:lnTo>
                <a:lnTo>
                  <a:pt x="3120" y="2755"/>
                </a:lnTo>
                <a:lnTo>
                  <a:pt x="3140" y="2768"/>
                </a:lnTo>
                <a:lnTo>
                  <a:pt x="3160" y="2780"/>
                </a:lnTo>
                <a:lnTo>
                  <a:pt x="3182" y="2791"/>
                </a:lnTo>
                <a:lnTo>
                  <a:pt x="3203" y="2802"/>
                </a:lnTo>
                <a:lnTo>
                  <a:pt x="3225" y="2811"/>
                </a:lnTo>
                <a:lnTo>
                  <a:pt x="3248" y="2822"/>
                </a:lnTo>
                <a:lnTo>
                  <a:pt x="3270" y="2832"/>
                </a:lnTo>
                <a:lnTo>
                  <a:pt x="3294" y="2840"/>
                </a:lnTo>
                <a:lnTo>
                  <a:pt x="3318" y="2849"/>
                </a:lnTo>
                <a:lnTo>
                  <a:pt x="3342" y="2857"/>
                </a:lnTo>
                <a:lnTo>
                  <a:pt x="3368" y="2865"/>
                </a:lnTo>
                <a:lnTo>
                  <a:pt x="3393" y="2872"/>
                </a:lnTo>
                <a:lnTo>
                  <a:pt x="3388" y="2875"/>
                </a:lnTo>
                <a:lnTo>
                  <a:pt x="3384" y="2877"/>
                </a:lnTo>
                <a:lnTo>
                  <a:pt x="3371" y="2884"/>
                </a:lnTo>
                <a:lnTo>
                  <a:pt x="3358" y="2889"/>
                </a:lnTo>
                <a:lnTo>
                  <a:pt x="3343" y="2894"/>
                </a:lnTo>
                <a:lnTo>
                  <a:pt x="3327" y="2900"/>
                </a:lnTo>
                <a:lnTo>
                  <a:pt x="3310" y="2905"/>
                </a:lnTo>
                <a:lnTo>
                  <a:pt x="3291" y="2910"/>
                </a:lnTo>
                <a:lnTo>
                  <a:pt x="3271" y="2915"/>
                </a:lnTo>
                <a:lnTo>
                  <a:pt x="3250" y="2920"/>
                </a:lnTo>
                <a:lnTo>
                  <a:pt x="3227" y="2923"/>
                </a:lnTo>
                <a:lnTo>
                  <a:pt x="3204" y="2927"/>
                </a:lnTo>
                <a:lnTo>
                  <a:pt x="3178" y="2930"/>
                </a:lnTo>
                <a:lnTo>
                  <a:pt x="3166" y="2932"/>
                </a:lnTo>
                <a:lnTo>
                  <a:pt x="3153" y="2933"/>
                </a:lnTo>
                <a:lnTo>
                  <a:pt x="3126" y="2935"/>
                </a:lnTo>
                <a:lnTo>
                  <a:pt x="3099" y="2936"/>
                </a:lnTo>
                <a:lnTo>
                  <a:pt x="3070" y="2936"/>
                </a:lnTo>
                <a:lnTo>
                  <a:pt x="3039" y="2936"/>
                </a:lnTo>
                <a:lnTo>
                  <a:pt x="3024" y="2935"/>
                </a:lnTo>
                <a:lnTo>
                  <a:pt x="3009" y="2934"/>
                </a:lnTo>
                <a:lnTo>
                  <a:pt x="2979" y="2932"/>
                </a:lnTo>
                <a:lnTo>
                  <a:pt x="2950" y="2928"/>
                </a:lnTo>
                <a:lnTo>
                  <a:pt x="2921" y="2924"/>
                </a:lnTo>
                <a:lnTo>
                  <a:pt x="2892" y="2919"/>
                </a:lnTo>
                <a:lnTo>
                  <a:pt x="2865" y="2912"/>
                </a:lnTo>
                <a:lnTo>
                  <a:pt x="2851" y="2908"/>
                </a:lnTo>
                <a:lnTo>
                  <a:pt x="2837" y="2905"/>
                </a:lnTo>
                <a:lnTo>
                  <a:pt x="2810" y="2896"/>
                </a:lnTo>
                <a:lnTo>
                  <a:pt x="2783" y="2888"/>
                </a:lnTo>
                <a:lnTo>
                  <a:pt x="2757" y="2878"/>
                </a:lnTo>
                <a:lnTo>
                  <a:pt x="2731" y="2868"/>
                </a:lnTo>
                <a:lnTo>
                  <a:pt x="2705" y="2856"/>
                </a:lnTo>
                <a:lnTo>
                  <a:pt x="2681" y="2844"/>
                </a:lnTo>
                <a:lnTo>
                  <a:pt x="2656" y="2831"/>
                </a:lnTo>
                <a:lnTo>
                  <a:pt x="2631" y="2818"/>
                </a:lnTo>
                <a:lnTo>
                  <a:pt x="2608" y="2803"/>
                </a:lnTo>
                <a:lnTo>
                  <a:pt x="2583" y="2788"/>
                </a:lnTo>
                <a:lnTo>
                  <a:pt x="2560" y="2772"/>
                </a:lnTo>
                <a:lnTo>
                  <a:pt x="2536" y="2756"/>
                </a:lnTo>
                <a:lnTo>
                  <a:pt x="2513" y="2738"/>
                </a:lnTo>
                <a:lnTo>
                  <a:pt x="2490" y="2721"/>
                </a:lnTo>
                <a:lnTo>
                  <a:pt x="2466" y="2703"/>
                </a:lnTo>
                <a:lnTo>
                  <a:pt x="2444" y="2684"/>
                </a:lnTo>
                <a:lnTo>
                  <a:pt x="2421" y="2664"/>
                </a:lnTo>
                <a:lnTo>
                  <a:pt x="2398" y="2644"/>
                </a:lnTo>
                <a:lnTo>
                  <a:pt x="2376" y="2623"/>
                </a:lnTo>
                <a:lnTo>
                  <a:pt x="2354" y="2602"/>
                </a:lnTo>
                <a:lnTo>
                  <a:pt x="2331" y="2581"/>
                </a:lnTo>
                <a:lnTo>
                  <a:pt x="2309" y="2558"/>
                </a:lnTo>
                <a:lnTo>
                  <a:pt x="2263" y="2514"/>
                </a:lnTo>
                <a:lnTo>
                  <a:pt x="2224" y="2473"/>
                </a:lnTo>
                <a:lnTo>
                  <a:pt x="2204" y="2453"/>
                </a:lnTo>
                <a:lnTo>
                  <a:pt x="2183" y="2433"/>
                </a:lnTo>
                <a:lnTo>
                  <a:pt x="2162" y="2413"/>
                </a:lnTo>
                <a:lnTo>
                  <a:pt x="2142" y="2394"/>
                </a:lnTo>
                <a:lnTo>
                  <a:pt x="2121" y="2374"/>
                </a:lnTo>
                <a:lnTo>
                  <a:pt x="2099" y="2355"/>
                </a:lnTo>
                <a:lnTo>
                  <a:pt x="2077" y="2337"/>
                </a:lnTo>
                <a:lnTo>
                  <a:pt x="2055" y="2319"/>
                </a:lnTo>
                <a:lnTo>
                  <a:pt x="2033" y="2301"/>
                </a:lnTo>
                <a:lnTo>
                  <a:pt x="2009" y="2284"/>
                </a:lnTo>
                <a:lnTo>
                  <a:pt x="1986" y="2267"/>
                </a:lnTo>
                <a:lnTo>
                  <a:pt x="1962" y="2251"/>
                </a:lnTo>
                <a:lnTo>
                  <a:pt x="1938" y="2235"/>
                </a:lnTo>
                <a:lnTo>
                  <a:pt x="1912" y="2220"/>
                </a:lnTo>
                <a:lnTo>
                  <a:pt x="1887" y="2206"/>
                </a:lnTo>
                <a:lnTo>
                  <a:pt x="1861" y="2193"/>
                </a:lnTo>
                <a:lnTo>
                  <a:pt x="1835" y="2179"/>
                </a:lnTo>
                <a:lnTo>
                  <a:pt x="1807" y="2167"/>
                </a:lnTo>
                <a:lnTo>
                  <a:pt x="1780" y="2155"/>
                </a:lnTo>
                <a:lnTo>
                  <a:pt x="1751" y="2145"/>
                </a:lnTo>
                <a:lnTo>
                  <a:pt x="1721" y="2135"/>
                </a:lnTo>
                <a:lnTo>
                  <a:pt x="1691" y="2126"/>
                </a:lnTo>
                <a:lnTo>
                  <a:pt x="1676" y="2121"/>
                </a:lnTo>
                <a:lnTo>
                  <a:pt x="1660" y="2118"/>
                </a:lnTo>
                <a:lnTo>
                  <a:pt x="1630" y="2111"/>
                </a:lnTo>
                <a:lnTo>
                  <a:pt x="1598" y="2104"/>
                </a:lnTo>
                <a:lnTo>
                  <a:pt x="1565" y="2100"/>
                </a:lnTo>
                <a:lnTo>
                  <a:pt x="1548" y="2098"/>
                </a:lnTo>
                <a:lnTo>
                  <a:pt x="1531" y="2096"/>
                </a:lnTo>
                <a:lnTo>
                  <a:pt x="1496" y="2093"/>
                </a:lnTo>
                <a:lnTo>
                  <a:pt x="1461" y="2091"/>
                </a:lnTo>
                <a:lnTo>
                  <a:pt x="1423" y="2091"/>
                </a:lnTo>
                <a:lnTo>
                  <a:pt x="1405" y="2091"/>
                </a:lnTo>
                <a:lnTo>
                  <a:pt x="1388" y="2092"/>
                </a:lnTo>
                <a:lnTo>
                  <a:pt x="1370" y="2092"/>
                </a:lnTo>
                <a:lnTo>
                  <a:pt x="1353" y="2093"/>
                </a:lnTo>
                <a:lnTo>
                  <a:pt x="1336" y="2095"/>
                </a:lnTo>
                <a:lnTo>
                  <a:pt x="1320" y="2096"/>
                </a:lnTo>
                <a:lnTo>
                  <a:pt x="1287" y="2100"/>
                </a:lnTo>
                <a:lnTo>
                  <a:pt x="1256" y="2105"/>
                </a:lnTo>
                <a:lnTo>
                  <a:pt x="1228" y="2112"/>
                </a:lnTo>
                <a:lnTo>
                  <a:pt x="1200" y="2118"/>
                </a:lnTo>
                <a:lnTo>
                  <a:pt x="1174" y="2126"/>
                </a:lnTo>
                <a:lnTo>
                  <a:pt x="1149" y="2133"/>
                </a:lnTo>
                <a:lnTo>
                  <a:pt x="1126" y="2140"/>
                </a:lnTo>
                <a:lnTo>
                  <a:pt x="1104" y="2149"/>
                </a:lnTo>
                <a:lnTo>
                  <a:pt x="1086" y="2156"/>
                </a:lnTo>
                <a:lnTo>
                  <a:pt x="1068" y="2165"/>
                </a:lnTo>
                <a:lnTo>
                  <a:pt x="1053" y="2172"/>
                </a:lnTo>
                <a:lnTo>
                  <a:pt x="1041" y="2180"/>
                </a:lnTo>
                <a:lnTo>
                  <a:pt x="1030" y="2186"/>
                </a:lnTo>
                <a:lnTo>
                  <a:pt x="1050" y="2190"/>
                </a:lnTo>
                <a:lnTo>
                  <a:pt x="1072" y="2194"/>
                </a:lnTo>
                <a:lnTo>
                  <a:pt x="1093" y="2199"/>
                </a:lnTo>
                <a:lnTo>
                  <a:pt x="1115" y="2203"/>
                </a:lnTo>
                <a:lnTo>
                  <a:pt x="1160" y="2216"/>
                </a:lnTo>
                <a:lnTo>
                  <a:pt x="1182" y="2222"/>
                </a:lnTo>
                <a:lnTo>
                  <a:pt x="1205" y="2230"/>
                </a:lnTo>
                <a:lnTo>
                  <a:pt x="1228" y="2238"/>
                </a:lnTo>
                <a:lnTo>
                  <a:pt x="1250" y="2247"/>
                </a:lnTo>
                <a:lnTo>
                  <a:pt x="1272" y="2255"/>
                </a:lnTo>
                <a:lnTo>
                  <a:pt x="1295" y="2265"/>
                </a:lnTo>
                <a:lnTo>
                  <a:pt x="1316" y="2276"/>
                </a:lnTo>
                <a:lnTo>
                  <a:pt x="1337" y="2286"/>
                </a:lnTo>
                <a:lnTo>
                  <a:pt x="1359" y="2298"/>
                </a:lnTo>
                <a:lnTo>
                  <a:pt x="1379" y="2310"/>
                </a:lnTo>
                <a:lnTo>
                  <a:pt x="1399" y="2322"/>
                </a:lnTo>
                <a:lnTo>
                  <a:pt x="1418" y="2335"/>
                </a:lnTo>
                <a:lnTo>
                  <a:pt x="1436" y="2349"/>
                </a:lnTo>
                <a:lnTo>
                  <a:pt x="1453" y="2363"/>
                </a:lnTo>
                <a:lnTo>
                  <a:pt x="1470" y="2378"/>
                </a:lnTo>
                <a:lnTo>
                  <a:pt x="1485" y="2392"/>
                </a:lnTo>
                <a:lnTo>
                  <a:pt x="1500" y="2408"/>
                </a:lnTo>
                <a:lnTo>
                  <a:pt x="1506" y="2417"/>
                </a:lnTo>
                <a:lnTo>
                  <a:pt x="1513" y="2425"/>
                </a:lnTo>
                <a:lnTo>
                  <a:pt x="1524" y="2442"/>
                </a:lnTo>
                <a:lnTo>
                  <a:pt x="1535" y="2461"/>
                </a:lnTo>
                <a:lnTo>
                  <a:pt x="1539" y="2469"/>
                </a:lnTo>
                <a:lnTo>
                  <a:pt x="1545" y="2479"/>
                </a:lnTo>
                <a:lnTo>
                  <a:pt x="1548" y="2488"/>
                </a:lnTo>
                <a:lnTo>
                  <a:pt x="1552" y="2498"/>
                </a:lnTo>
                <a:lnTo>
                  <a:pt x="1555" y="2507"/>
                </a:lnTo>
                <a:lnTo>
                  <a:pt x="1557" y="2517"/>
                </a:lnTo>
                <a:lnTo>
                  <a:pt x="1561" y="2526"/>
                </a:lnTo>
                <a:lnTo>
                  <a:pt x="1563" y="2537"/>
                </a:lnTo>
                <a:lnTo>
                  <a:pt x="1564" y="2547"/>
                </a:lnTo>
                <a:lnTo>
                  <a:pt x="1565" y="2557"/>
                </a:lnTo>
                <a:lnTo>
                  <a:pt x="1566" y="2568"/>
                </a:lnTo>
                <a:lnTo>
                  <a:pt x="1566" y="2579"/>
                </a:lnTo>
                <a:lnTo>
                  <a:pt x="1565" y="2597"/>
                </a:lnTo>
                <a:lnTo>
                  <a:pt x="1564" y="2614"/>
                </a:lnTo>
                <a:lnTo>
                  <a:pt x="1561" y="2631"/>
                </a:lnTo>
                <a:lnTo>
                  <a:pt x="1556" y="2646"/>
                </a:lnTo>
                <a:lnTo>
                  <a:pt x="1554" y="2653"/>
                </a:lnTo>
                <a:lnTo>
                  <a:pt x="1551" y="2660"/>
                </a:lnTo>
                <a:lnTo>
                  <a:pt x="1548" y="2668"/>
                </a:lnTo>
                <a:lnTo>
                  <a:pt x="1545" y="2675"/>
                </a:lnTo>
                <a:lnTo>
                  <a:pt x="1537" y="2688"/>
                </a:lnTo>
                <a:lnTo>
                  <a:pt x="1530" y="2701"/>
                </a:lnTo>
                <a:lnTo>
                  <a:pt x="1520" y="2711"/>
                </a:lnTo>
                <a:lnTo>
                  <a:pt x="1516" y="2717"/>
                </a:lnTo>
                <a:lnTo>
                  <a:pt x="1511" y="2722"/>
                </a:lnTo>
                <a:lnTo>
                  <a:pt x="1500" y="2732"/>
                </a:lnTo>
                <a:lnTo>
                  <a:pt x="1488" y="2740"/>
                </a:lnTo>
                <a:lnTo>
                  <a:pt x="1475" y="2748"/>
                </a:lnTo>
                <a:lnTo>
                  <a:pt x="1463" y="2754"/>
                </a:lnTo>
                <a:lnTo>
                  <a:pt x="1450" y="2759"/>
                </a:lnTo>
                <a:lnTo>
                  <a:pt x="1435" y="2764"/>
                </a:lnTo>
                <a:lnTo>
                  <a:pt x="1429" y="2766"/>
                </a:lnTo>
                <a:lnTo>
                  <a:pt x="1421" y="2767"/>
                </a:lnTo>
                <a:lnTo>
                  <a:pt x="1406" y="2769"/>
                </a:lnTo>
                <a:lnTo>
                  <a:pt x="1390" y="2770"/>
                </a:lnTo>
                <a:lnTo>
                  <a:pt x="1374" y="2769"/>
                </a:lnTo>
                <a:lnTo>
                  <a:pt x="1359" y="2768"/>
                </a:lnTo>
                <a:lnTo>
                  <a:pt x="1350" y="2767"/>
                </a:lnTo>
                <a:lnTo>
                  <a:pt x="1342" y="2765"/>
                </a:lnTo>
                <a:lnTo>
                  <a:pt x="1334" y="2762"/>
                </a:lnTo>
                <a:lnTo>
                  <a:pt x="1326" y="2760"/>
                </a:lnTo>
                <a:lnTo>
                  <a:pt x="1309" y="2755"/>
                </a:lnTo>
                <a:lnTo>
                  <a:pt x="1292" y="2749"/>
                </a:lnTo>
                <a:lnTo>
                  <a:pt x="1275" y="2740"/>
                </a:lnTo>
                <a:lnTo>
                  <a:pt x="1258" y="2731"/>
                </a:lnTo>
                <a:lnTo>
                  <a:pt x="1239" y="2720"/>
                </a:lnTo>
                <a:lnTo>
                  <a:pt x="1222" y="2707"/>
                </a:lnTo>
                <a:lnTo>
                  <a:pt x="1205" y="2693"/>
                </a:lnTo>
                <a:lnTo>
                  <a:pt x="1197" y="2686"/>
                </a:lnTo>
                <a:lnTo>
                  <a:pt x="1188" y="2678"/>
                </a:lnTo>
                <a:lnTo>
                  <a:pt x="1173" y="2661"/>
                </a:lnTo>
                <a:lnTo>
                  <a:pt x="1153" y="2642"/>
                </a:lnTo>
                <a:lnTo>
                  <a:pt x="1134" y="2623"/>
                </a:lnTo>
                <a:lnTo>
                  <a:pt x="1114" y="2604"/>
                </a:lnTo>
                <a:lnTo>
                  <a:pt x="1095" y="2586"/>
                </a:lnTo>
                <a:lnTo>
                  <a:pt x="1074" y="2568"/>
                </a:lnTo>
                <a:lnTo>
                  <a:pt x="1052" y="2551"/>
                </a:lnTo>
                <a:lnTo>
                  <a:pt x="1031" y="2533"/>
                </a:lnTo>
                <a:lnTo>
                  <a:pt x="1010" y="2517"/>
                </a:lnTo>
                <a:lnTo>
                  <a:pt x="988" y="2500"/>
                </a:lnTo>
                <a:lnTo>
                  <a:pt x="965" y="2484"/>
                </a:lnTo>
                <a:lnTo>
                  <a:pt x="942" y="2469"/>
                </a:lnTo>
                <a:lnTo>
                  <a:pt x="918" y="2454"/>
                </a:lnTo>
                <a:lnTo>
                  <a:pt x="895" y="2440"/>
                </a:lnTo>
                <a:lnTo>
                  <a:pt x="871" y="2427"/>
                </a:lnTo>
                <a:lnTo>
                  <a:pt x="846" y="2413"/>
                </a:lnTo>
                <a:lnTo>
                  <a:pt x="821" y="2400"/>
                </a:lnTo>
                <a:lnTo>
                  <a:pt x="796" y="2388"/>
                </a:lnTo>
                <a:lnTo>
                  <a:pt x="771" y="2378"/>
                </a:lnTo>
                <a:lnTo>
                  <a:pt x="744" y="2366"/>
                </a:lnTo>
                <a:lnTo>
                  <a:pt x="719" y="2356"/>
                </a:lnTo>
                <a:lnTo>
                  <a:pt x="692" y="2347"/>
                </a:lnTo>
                <a:lnTo>
                  <a:pt x="664" y="2338"/>
                </a:lnTo>
                <a:lnTo>
                  <a:pt x="638" y="2331"/>
                </a:lnTo>
                <a:lnTo>
                  <a:pt x="610" y="2323"/>
                </a:lnTo>
                <a:lnTo>
                  <a:pt x="583" y="2317"/>
                </a:lnTo>
                <a:lnTo>
                  <a:pt x="569" y="2314"/>
                </a:lnTo>
                <a:lnTo>
                  <a:pt x="554" y="2312"/>
                </a:lnTo>
                <a:lnTo>
                  <a:pt x="540" y="2308"/>
                </a:lnTo>
                <a:lnTo>
                  <a:pt x="526" y="2306"/>
                </a:lnTo>
                <a:lnTo>
                  <a:pt x="497" y="2303"/>
                </a:lnTo>
                <a:lnTo>
                  <a:pt x="469" y="2300"/>
                </a:lnTo>
                <a:lnTo>
                  <a:pt x="439" y="2297"/>
                </a:lnTo>
                <a:lnTo>
                  <a:pt x="410" y="2296"/>
                </a:lnTo>
                <a:lnTo>
                  <a:pt x="381" y="2296"/>
                </a:lnTo>
                <a:lnTo>
                  <a:pt x="351" y="2296"/>
                </a:lnTo>
                <a:lnTo>
                  <a:pt x="322" y="2298"/>
                </a:lnTo>
                <a:lnTo>
                  <a:pt x="292" y="2300"/>
                </a:lnTo>
                <a:lnTo>
                  <a:pt x="264" y="2304"/>
                </a:lnTo>
                <a:lnTo>
                  <a:pt x="250" y="2306"/>
                </a:lnTo>
                <a:lnTo>
                  <a:pt x="236" y="2310"/>
                </a:lnTo>
                <a:lnTo>
                  <a:pt x="208" y="2315"/>
                </a:lnTo>
                <a:lnTo>
                  <a:pt x="182" y="2321"/>
                </a:lnTo>
                <a:lnTo>
                  <a:pt x="156" y="2329"/>
                </a:lnTo>
                <a:lnTo>
                  <a:pt x="132" y="2336"/>
                </a:lnTo>
                <a:lnTo>
                  <a:pt x="108" y="2346"/>
                </a:lnTo>
                <a:lnTo>
                  <a:pt x="97" y="2350"/>
                </a:lnTo>
                <a:lnTo>
                  <a:pt x="86" y="2355"/>
                </a:lnTo>
                <a:lnTo>
                  <a:pt x="66" y="2365"/>
                </a:lnTo>
                <a:lnTo>
                  <a:pt x="47" y="2375"/>
                </a:lnTo>
                <a:lnTo>
                  <a:pt x="29" y="2387"/>
                </a:lnTo>
                <a:lnTo>
                  <a:pt x="21" y="2392"/>
                </a:lnTo>
                <a:lnTo>
                  <a:pt x="14" y="2398"/>
                </a:lnTo>
                <a:lnTo>
                  <a:pt x="0" y="2411"/>
                </a:lnTo>
                <a:lnTo>
                  <a:pt x="35" y="2415"/>
                </a:lnTo>
                <a:lnTo>
                  <a:pt x="69" y="2421"/>
                </a:lnTo>
                <a:lnTo>
                  <a:pt x="102" y="2428"/>
                </a:lnTo>
                <a:lnTo>
                  <a:pt x="134" y="2436"/>
                </a:lnTo>
                <a:lnTo>
                  <a:pt x="150" y="2440"/>
                </a:lnTo>
                <a:lnTo>
                  <a:pt x="166" y="2446"/>
                </a:lnTo>
                <a:lnTo>
                  <a:pt x="197" y="2456"/>
                </a:lnTo>
                <a:lnTo>
                  <a:pt x="212" y="2462"/>
                </a:lnTo>
                <a:lnTo>
                  <a:pt x="226" y="2468"/>
                </a:lnTo>
                <a:lnTo>
                  <a:pt x="241" y="2474"/>
                </a:lnTo>
                <a:lnTo>
                  <a:pt x="256" y="2482"/>
                </a:lnTo>
                <a:lnTo>
                  <a:pt x="270" y="2488"/>
                </a:lnTo>
                <a:lnTo>
                  <a:pt x="285" y="2496"/>
                </a:lnTo>
                <a:lnTo>
                  <a:pt x="299" y="2504"/>
                </a:lnTo>
                <a:lnTo>
                  <a:pt x="313" y="2512"/>
                </a:lnTo>
                <a:lnTo>
                  <a:pt x="326" y="2520"/>
                </a:lnTo>
                <a:lnTo>
                  <a:pt x="340" y="2530"/>
                </a:lnTo>
                <a:lnTo>
                  <a:pt x="354" y="2538"/>
                </a:lnTo>
                <a:lnTo>
                  <a:pt x="367" y="2548"/>
                </a:lnTo>
                <a:lnTo>
                  <a:pt x="393" y="2568"/>
                </a:lnTo>
                <a:lnTo>
                  <a:pt x="419" y="2589"/>
                </a:lnTo>
                <a:lnTo>
                  <a:pt x="432" y="2601"/>
                </a:lnTo>
                <a:lnTo>
                  <a:pt x="444" y="2612"/>
                </a:lnTo>
                <a:lnTo>
                  <a:pt x="457" y="2624"/>
                </a:lnTo>
                <a:lnTo>
                  <a:pt x="470" y="2636"/>
                </a:lnTo>
                <a:lnTo>
                  <a:pt x="482" y="2649"/>
                </a:lnTo>
                <a:lnTo>
                  <a:pt x="494" y="2661"/>
                </a:lnTo>
                <a:lnTo>
                  <a:pt x="518" y="2689"/>
                </a:lnTo>
                <a:lnTo>
                  <a:pt x="530" y="2703"/>
                </a:lnTo>
                <a:lnTo>
                  <a:pt x="542" y="2718"/>
                </a:lnTo>
                <a:lnTo>
                  <a:pt x="566" y="2748"/>
                </a:lnTo>
                <a:lnTo>
                  <a:pt x="589" y="2780"/>
                </a:lnTo>
                <a:lnTo>
                  <a:pt x="611" y="2812"/>
                </a:lnTo>
                <a:lnTo>
                  <a:pt x="634" y="2848"/>
                </a:lnTo>
                <a:lnTo>
                  <a:pt x="656" y="2884"/>
                </a:lnTo>
                <a:lnTo>
                  <a:pt x="678" y="2922"/>
                </a:lnTo>
                <a:lnTo>
                  <a:pt x="701" y="2961"/>
                </a:lnTo>
                <a:lnTo>
                  <a:pt x="723" y="3003"/>
                </a:lnTo>
                <a:lnTo>
                  <a:pt x="744" y="3045"/>
                </a:lnTo>
                <a:lnTo>
                  <a:pt x="766" y="3090"/>
                </a:lnTo>
                <a:lnTo>
                  <a:pt x="788" y="3136"/>
                </a:lnTo>
                <a:lnTo>
                  <a:pt x="810" y="3184"/>
                </a:lnTo>
                <a:lnTo>
                  <a:pt x="831" y="3234"/>
                </a:lnTo>
                <a:lnTo>
                  <a:pt x="857" y="3290"/>
                </a:lnTo>
                <a:lnTo>
                  <a:pt x="871" y="3319"/>
                </a:lnTo>
                <a:lnTo>
                  <a:pt x="883" y="3346"/>
                </a:lnTo>
                <a:lnTo>
                  <a:pt x="898" y="3374"/>
                </a:lnTo>
                <a:lnTo>
                  <a:pt x="913" y="3402"/>
                </a:lnTo>
                <a:lnTo>
                  <a:pt x="928" y="3428"/>
                </a:lnTo>
                <a:lnTo>
                  <a:pt x="944" y="3455"/>
                </a:lnTo>
                <a:lnTo>
                  <a:pt x="961" y="3480"/>
                </a:lnTo>
                <a:lnTo>
                  <a:pt x="978" y="3506"/>
                </a:lnTo>
                <a:lnTo>
                  <a:pt x="996" y="3530"/>
                </a:lnTo>
                <a:lnTo>
                  <a:pt x="1015" y="3555"/>
                </a:lnTo>
                <a:lnTo>
                  <a:pt x="1034" y="3578"/>
                </a:lnTo>
                <a:lnTo>
                  <a:pt x="1056" y="3600"/>
                </a:lnTo>
                <a:lnTo>
                  <a:pt x="1066" y="3612"/>
                </a:lnTo>
                <a:lnTo>
                  <a:pt x="1077" y="3623"/>
                </a:lnTo>
                <a:lnTo>
                  <a:pt x="1099" y="3644"/>
                </a:lnTo>
                <a:lnTo>
                  <a:pt x="1123" y="3664"/>
                </a:lnTo>
                <a:lnTo>
                  <a:pt x="1147" y="3683"/>
                </a:lnTo>
                <a:lnTo>
                  <a:pt x="1160" y="3693"/>
                </a:lnTo>
                <a:lnTo>
                  <a:pt x="1173" y="3701"/>
                </a:lnTo>
                <a:lnTo>
                  <a:pt x="1199" y="3719"/>
                </a:lnTo>
                <a:lnTo>
                  <a:pt x="1213" y="3728"/>
                </a:lnTo>
                <a:lnTo>
                  <a:pt x="1227" y="3735"/>
                </a:lnTo>
                <a:lnTo>
                  <a:pt x="1241" y="3743"/>
                </a:lnTo>
                <a:lnTo>
                  <a:pt x="1255" y="3750"/>
                </a:lnTo>
                <a:lnTo>
                  <a:pt x="1286" y="3764"/>
                </a:lnTo>
                <a:lnTo>
                  <a:pt x="1301" y="3772"/>
                </a:lnTo>
                <a:lnTo>
                  <a:pt x="1317" y="3778"/>
                </a:lnTo>
                <a:lnTo>
                  <a:pt x="1334" y="3783"/>
                </a:lnTo>
                <a:lnTo>
                  <a:pt x="1350" y="3789"/>
                </a:lnTo>
                <a:lnTo>
                  <a:pt x="1367" y="3794"/>
                </a:lnTo>
                <a:lnTo>
                  <a:pt x="1385" y="3799"/>
                </a:lnTo>
                <a:lnTo>
                  <a:pt x="1402" y="3803"/>
                </a:lnTo>
                <a:lnTo>
                  <a:pt x="1420" y="3808"/>
                </a:lnTo>
                <a:lnTo>
                  <a:pt x="1438" y="3812"/>
                </a:lnTo>
                <a:lnTo>
                  <a:pt x="1457" y="3815"/>
                </a:lnTo>
                <a:lnTo>
                  <a:pt x="1496" y="3822"/>
                </a:lnTo>
                <a:lnTo>
                  <a:pt x="1516" y="3824"/>
                </a:lnTo>
                <a:lnTo>
                  <a:pt x="1536" y="3826"/>
                </a:lnTo>
                <a:lnTo>
                  <a:pt x="1556" y="3828"/>
                </a:lnTo>
                <a:lnTo>
                  <a:pt x="1578" y="3829"/>
                </a:lnTo>
                <a:lnTo>
                  <a:pt x="1599" y="3830"/>
                </a:lnTo>
                <a:lnTo>
                  <a:pt x="1621" y="3830"/>
                </a:lnTo>
                <a:lnTo>
                  <a:pt x="1641" y="3830"/>
                </a:lnTo>
                <a:lnTo>
                  <a:pt x="1663" y="3830"/>
                </a:lnTo>
                <a:lnTo>
                  <a:pt x="1684" y="3828"/>
                </a:lnTo>
                <a:lnTo>
                  <a:pt x="1705" y="3827"/>
                </a:lnTo>
                <a:lnTo>
                  <a:pt x="1750" y="3823"/>
                </a:lnTo>
                <a:lnTo>
                  <a:pt x="1795" y="3818"/>
                </a:lnTo>
                <a:lnTo>
                  <a:pt x="1842" y="3813"/>
                </a:lnTo>
                <a:lnTo>
                  <a:pt x="1889" y="3809"/>
                </a:lnTo>
                <a:lnTo>
                  <a:pt x="1936" y="3806"/>
                </a:lnTo>
                <a:lnTo>
                  <a:pt x="1984" y="3802"/>
                </a:lnTo>
                <a:lnTo>
                  <a:pt x="2007" y="3802"/>
                </a:lnTo>
                <a:lnTo>
                  <a:pt x="2030" y="3802"/>
                </a:lnTo>
                <a:lnTo>
                  <a:pt x="2053" y="3803"/>
                </a:lnTo>
                <a:lnTo>
                  <a:pt x="2076" y="3804"/>
                </a:lnTo>
                <a:lnTo>
                  <a:pt x="2098" y="3807"/>
                </a:lnTo>
                <a:lnTo>
                  <a:pt x="2121" y="3810"/>
                </a:lnTo>
                <a:lnTo>
                  <a:pt x="2143" y="3814"/>
                </a:lnTo>
                <a:lnTo>
                  <a:pt x="2164" y="3819"/>
                </a:lnTo>
                <a:lnTo>
                  <a:pt x="2175" y="3822"/>
                </a:lnTo>
                <a:lnTo>
                  <a:pt x="2186" y="3825"/>
                </a:lnTo>
                <a:lnTo>
                  <a:pt x="2207" y="3832"/>
                </a:lnTo>
                <a:lnTo>
                  <a:pt x="2227" y="3841"/>
                </a:lnTo>
                <a:lnTo>
                  <a:pt x="2237" y="3845"/>
                </a:lnTo>
                <a:lnTo>
                  <a:pt x="2246" y="3850"/>
                </a:lnTo>
                <a:lnTo>
                  <a:pt x="2256" y="3856"/>
                </a:lnTo>
                <a:lnTo>
                  <a:pt x="2265" y="3861"/>
                </a:lnTo>
                <a:lnTo>
                  <a:pt x="2283" y="3874"/>
                </a:lnTo>
                <a:lnTo>
                  <a:pt x="2293" y="3880"/>
                </a:lnTo>
                <a:lnTo>
                  <a:pt x="2301" y="3887"/>
                </a:lnTo>
                <a:lnTo>
                  <a:pt x="2310" y="3895"/>
                </a:lnTo>
                <a:lnTo>
                  <a:pt x="2318" y="3902"/>
                </a:lnTo>
                <a:lnTo>
                  <a:pt x="2327" y="3910"/>
                </a:lnTo>
                <a:lnTo>
                  <a:pt x="2334" y="3917"/>
                </a:lnTo>
                <a:lnTo>
                  <a:pt x="2341" y="3926"/>
                </a:lnTo>
                <a:lnTo>
                  <a:pt x="2348" y="3933"/>
                </a:lnTo>
                <a:lnTo>
                  <a:pt x="2361" y="3949"/>
                </a:lnTo>
                <a:lnTo>
                  <a:pt x="2373" y="3965"/>
                </a:lnTo>
                <a:lnTo>
                  <a:pt x="2383" y="3982"/>
                </a:lnTo>
                <a:lnTo>
                  <a:pt x="2393" y="3998"/>
                </a:lnTo>
                <a:lnTo>
                  <a:pt x="2401" y="4015"/>
                </a:lnTo>
                <a:lnTo>
                  <a:pt x="2409" y="4032"/>
                </a:lnTo>
                <a:lnTo>
                  <a:pt x="2416" y="4049"/>
                </a:lnTo>
                <a:lnTo>
                  <a:pt x="2422" y="4066"/>
                </a:lnTo>
                <a:lnTo>
                  <a:pt x="2428" y="4084"/>
                </a:lnTo>
                <a:lnTo>
                  <a:pt x="2432" y="4101"/>
                </a:lnTo>
                <a:lnTo>
                  <a:pt x="2438" y="4119"/>
                </a:lnTo>
                <a:lnTo>
                  <a:pt x="2441" y="4137"/>
                </a:lnTo>
                <a:lnTo>
                  <a:pt x="2448" y="4172"/>
                </a:lnTo>
                <a:lnTo>
                  <a:pt x="2453" y="4209"/>
                </a:lnTo>
                <a:lnTo>
                  <a:pt x="2459" y="4244"/>
                </a:lnTo>
                <a:lnTo>
                  <a:pt x="2464" y="4280"/>
                </a:lnTo>
                <a:lnTo>
                  <a:pt x="2469" y="4315"/>
                </a:lnTo>
                <a:lnTo>
                  <a:pt x="2477" y="4350"/>
                </a:lnTo>
                <a:lnTo>
                  <a:pt x="2481" y="4367"/>
                </a:lnTo>
                <a:lnTo>
                  <a:pt x="2485" y="4384"/>
                </a:lnTo>
                <a:lnTo>
                  <a:pt x="2490" y="4401"/>
                </a:lnTo>
                <a:lnTo>
                  <a:pt x="2495" y="4417"/>
                </a:lnTo>
                <a:lnTo>
                  <a:pt x="2501" y="4434"/>
                </a:lnTo>
                <a:lnTo>
                  <a:pt x="2509" y="4450"/>
                </a:lnTo>
                <a:lnTo>
                  <a:pt x="2518" y="4470"/>
                </a:lnTo>
                <a:lnTo>
                  <a:pt x="2528" y="4489"/>
                </a:lnTo>
                <a:lnTo>
                  <a:pt x="2538" y="4508"/>
                </a:lnTo>
                <a:lnTo>
                  <a:pt x="2550" y="4526"/>
                </a:lnTo>
                <a:lnTo>
                  <a:pt x="2562" y="4545"/>
                </a:lnTo>
                <a:lnTo>
                  <a:pt x="2575" y="4562"/>
                </a:lnTo>
                <a:lnTo>
                  <a:pt x="2588" y="4577"/>
                </a:lnTo>
                <a:lnTo>
                  <a:pt x="2602" y="4593"/>
                </a:lnTo>
                <a:lnTo>
                  <a:pt x="2617" y="4608"/>
                </a:lnTo>
                <a:lnTo>
                  <a:pt x="2633" y="4623"/>
                </a:lnTo>
                <a:lnTo>
                  <a:pt x="2649" y="4637"/>
                </a:lnTo>
                <a:lnTo>
                  <a:pt x="2667" y="4651"/>
                </a:lnTo>
                <a:lnTo>
                  <a:pt x="2684" y="4664"/>
                </a:lnTo>
                <a:lnTo>
                  <a:pt x="2703" y="4676"/>
                </a:lnTo>
                <a:lnTo>
                  <a:pt x="2723" y="4688"/>
                </a:lnTo>
                <a:lnTo>
                  <a:pt x="2744" y="4699"/>
                </a:lnTo>
                <a:lnTo>
                  <a:pt x="2765" y="4709"/>
                </a:lnTo>
                <a:lnTo>
                  <a:pt x="2787" y="4719"/>
                </a:lnTo>
                <a:lnTo>
                  <a:pt x="2811" y="4728"/>
                </a:lnTo>
                <a:lnTo>
                  <a:pt x="2835" y="4737"/>
                </a:lnTo>
                <a:lnTo>
                  <a:pt x="2860" y="4745"/>
                </a:lnTo>
                <a:lnTo>
                  <a:pt x="2886" y="4753"/>
                </a:lnTo>
                <a:lnTo>
                  <a:pt x="2913" y="4760"/>
                </a:lnTo>
                <a:lnTo>
                  <a:pt x="2941" y="4767"/>
                </a:lnTo>
                <a:lnTo>
                  <a:pt x="2970" y="4773"/>
                </a:lnTo>
                <a:lnTo>
                  <a:pt x="3000" y="4778"/>
                </a:lnTo>
                <a:lnTo>
                  <a:pt x="3015" y="4781"/>
                </a:lnTo>
                <a:lnTo>
                  <a:pt x="3031" y="4784"/>
                </a:lnTo>
                <a:lnTo>
                  <a:pt x="3063" y="4788"/>
                </a:lnTo>
                <a:lnTo>
                  <a:pt x="3097" y="4791"/>
                </a:lnTo>
                <a:lnTo>
                  <a:pt x="3114" y="4793"/>
                </a:lnTo>
                <a:lnTo>
                  <a:pt x="3131" y="4794"/>
                </a:lnTo>
                <a:lnTo>
                  <a:pt x="3166" y="4798"/>
                </a:lnTo>
                <a:lnTo>
                  <a:pt x="3202" y="4800"/>
                </a:lnTo>
                <a:lnTo>
                  <a:pt x="3186" y="4812"/>
                </a:lnTo>
                <a:lnTo>
                  <a:pt x="3170" y="4824"/>
                </a:lnTo>
                <a:lnTo>
                  <a:pt x="3153" y="4836"/>
                </a:lnTo>
                <a:lnTo>
                  <a:pt x="3136" y="4846"/>
                </a:lnTo>
                <a:lnTo>
                  <a:pt x="3118" y="4856"/>
                </a:lnTo>
                <a:lnTo>
                  <a:pt x="3099" y="4866"/>
                </a:lnTo>
                <a:lnTo>
                  <a:pt x="3080" y="4874"/>
                </a:lnTo>
                <a:lnTo>
                  <a:pt x="3059" y="4883"/>
                </a:lnTo>
                <a:lnTo>
                  <a:pt x="3039" y="4890"/>
                </a:lnTo>
                <a:lnTo>
                  <a:pt x="3019" y="4898"/>
                </a:lnTo>
                <a:lnTo>
                  <a:pt x="2998" y="4904"/>
                </a:lnTo>
                <a:lnTo>
                  <a:pt x="2976" y="4909"/>
                </a:lnTo>
                <a:lnTo>
                  <a:pt x="2954" y="4916"/>
                </a:lnTo>
                <a:lnTo>
                  <a:pt x="2932" y="4920"/>
                </a:lnTo>
                <a:lnTo>
                  <a:pt x="2909" y="4924"/>
                </a:lnTo>
                <a:lnTo>
                  <a:pt x="2886" y="4928"/>
                </a:lnTo>
                <a:lnTo>
                  <a:pt x="2863" y="4932"/>
                </a:lnTo>
                <a:lnTo>
                  <a:pt x="2839" y="4934"/>
                </a:lnTo>
                <a:lnTo>
                  <a:pt x="2816" y="4936"/>
                </a:lnTo>
                <a:lnTo>
                  <a:pt x="2791" y="4938"/>
                </a:lnTo>
                <a:lnTo>
                  <a:pt x="2767" y="4939"/>
                </a:lnTo>
                <a:lnTo>
                  <a:pt x="2743" y="4940"/>
                </a:lnTo>
                <a:lnTo>
                  <a:pt x="2693" y="4940"/>
                </a:lnTo>
                <a:lnTo>
                  <a:pt x="2668" y="4939"/>
                </a:lnTo>
                <a:lnTo>
                  <a:pt x="2643" y="4938"/>
                </a:lnTo>
                <a:lnTo>
                  <a:pt x="2618" y="4937"/>
                </a:lnTo>
                <a:lnTo>
                  <a:pt x="2593" y="4935"/>
                </a:lnTo>
                <a:lnTo>
                  <a:pt x="2567" y="4933"/>
                </a:lnTo>
                <a:lnTo>
                  <a:pt x="2542" y="4929"/>
                </a:lnTo>
                <a:lnTo>
                  <a:pt x="2491" y="4922"/>
                </a:lnTo>
                <a:lnTo>
                  <a:pt x="2441" y="4913"/>
                </a:lnTo>
                <a:lnTo>
                  <a:pt x="2391" y="4904"/>
                </a:lnTo>
                <a:lnTo>
                  <a:pt x="2365" y="4898"/>
                </a:lnTo>
                <a:lnTo>
                  <a:pt x="2341" y="4892"/>
                </a:lnTo>
                <a:lnTo>
                  <a:pt x="2316" y="4885"/>
                </a:lnTo>
                <a:lnTo>
                  <a:pt x="2292" y="4878"/>
                </a:lnTo>
                <a:lnTo>
                  <a:pt x="2268" y="4871"/>
                </a:lnTo>
                <a:lnTo>
                  <a:pt x="2244" y="4864"/>
                </a:lnTo>
                <a:lnTo>
                  <a:pt x="2221" y="4856"/>
                </a:lnTo>
                <a:lnTo>
                  <a:pt x="2197" y="4849"/>
                </a:lnTo>
                <a:lnTo>
                  <a:pt x="2152" y="4831"/>
                </a:lnTo>
                <a:lnTo>
                  <a:pt x="2129" y="4822"/>
                </a:lnTo>
                <a:lnTo>
                  <a:pt x="2107" y="4812"/>
                </a:lnTo>
                <a:lnTo>
                  <a:pt x="2086" y="4803"/>
                </a:lnTo>
                <a:lnTo>
                  <a:pt x="2064" y="4793"/>
                </a:lnTo>
                <a:lnTo>
                  <a:pt x="2024" y="4772"/>
                </a:lnTo>
                <a:lnTo>
                  <a:pt x="2004" y="4761"/>
                </a:lnTo>
                <a:lnTo>
                  <a:pt x="1985" y="4751"/>
                </a:lnTo>
                <a:lnTo>
                  <a:pt x="1967" y="4740"/>
                </a:lnTo>
                <a:lnTo>
                  <a:pt x="1949" y="4728"/>
                </a:lnTo>
                <a:lnTo>
                  <a:pt x="1930" y="4717"/>
                </a:lnTo>
                <a:lnTo>
                  <a:pt x="1913" y="4705"/>
                </a:lnTo>
                <a:lnTo>
                  <a:pt x="1897" y="4692"/>
                </a:lnTo>
                <a:lnTo>
                  <a:pt x="1882" y="4681"/>
                </a:lnTo>
                <a:lnTo>
                  <a:pt x="1867" y="4668"/>
                </a:lnTo>
                <a:lnTo>
                  <a:pt x="1852" y="4655"/>
                </a:lnTo>
                <a:lnTo>
                  <a:pt x="1839" y="4642"/>
                </a:lnTo>
                <a:lnTo>
                  <a:pt x="1826" y="4630"/>
                </a:lnTo>
                <a:lnTo>
                  <a:pt x="1827" y="4663"/>
                </a:lnTo>
                <a:lnTo>
                  <a:pt x="1831" y="4694"/>
                </a:lnTo>
                <a:lnTo>
                  <a:pt x="1834" y="4727"/>
                </a:lnTo>
                <a:lnTo>
                  <a:pt x="1838" y="4759"/>
                </a:lnTo>
                <a:lnTo>
                  <a:pt x="1843" y="4792"/>
                </a:lnTo>
                <a:lnTo>
                  <a:pt x="1850" y="4824"/>
                </a:lnTo>
                <a:lnTo>
                  <a:pt x="1856" y="4856"/>
                </a:lnTo>
                <a:lnTo>
                  <a:pt x="1863" y="4887"/>
                </a:lnTo>
                <a:lnTo>
                  <a:pt x="1871" y="4919"/>
                </a:lnTo>
                <a:lnTo>
                  <a:pt x="1880" y="4950"/>
                </a:lnTo>
                <a:lnTo>
                  <a:pt x="1890" y="4980"/>
                </a:lnTo>
                <a:lnTo>
                  <a:pt x="1901" y="5010"/>
                </a:lnTo>
                <a:lnTo>
                  <a:pt x="1911" y="5040"/>
                </a:lnTo>
                <a:lnTo>
                  <a:pt x="1923" y="5070"/>
                </a:lnTo>
                <a:lnTo>
                  <a:pt x="1936" y="5100"/>
                </a:lnTo>
                <a:lnTo>
                  <a:pt x="1950" y="5128"/>
                </a:lnTo>
                <a:lnTo>
                  <a:pt x="1963" y="5157"/>
                </a:lnTo>
                <a:lnTo>
                  <a:pt x="1979" y="5185"/>
                </a:lnTo>
                <a:lnTo>
                  <a:pt x="1994" y="5212"/>
                </a:lnTo>
                <a:lnTo>
                  <a:pt x="2011" y="5239"/>
                </a:lnTo>
                <a:lnTo>
                  <a:pt x="2028" y="5265"/>
                </a:lnTo>
                <a:lnTo>
                  <a:pt x="2046" y="5292"/>
                </a:lnTo>
                <a:lnTo>
                  <a:pt x="2065" y="5318"/>
                </a:lnTo>
                <a:lnTo>
                  <a:pt x="2085" y="5342"/>
                </a:lnTo>
                <a:lnTo>
                  <a:pt x="2106" y="5366"/>
                </a:lnTo>
                <a:lnTo>
                  <a:pt x="2127" y="5391"/>
                </a:lnTo>
                <a:lnTo>
                  <a:pt x="2148" y="5414"/>
                </a:lnTo>
                <a:lnTo>
                  <a:pt x="2172" y="5437"/>
                </a:lnTo>
                <a:lnTo>
                  <a:pt x="2195" y="5458"/>
                </a:lnTo>
                <a:lnTo>
                  <a:pt x="2220" y="5479"/>
                </a:lnTo>
                <a:lnTo>
                  <a:pt x="2244" y="5500"/>
                </a:lnTo>
                <a:lnTo>
                  <a:pt x="2270" y="5520"/>
                </a:lnTo>
                <a:lnTo>
                  <a:pt x="2296" y="5539"/>
                </a:lnTo>
                <a:lnTo>
                  <a:pt x="2324" y="5558"/>
                </a:lnTo>
                <a:lnTo>
                  <a:pt x="2352" y="5575"/>
                </a:lnTo>
                <a:lnTo>
                  <a:pt x="2381" y="5592"/>
                </a:lnTo>
                <a:lnTo>
                  <a:pt x="2411" y="5608"/>
                </a:lnTo>
                <a:lnTo>
                  <a:pt x="2442" y="5623"/>
                </a:lnTo>
                <a:lnTo>
                  <a:pt x="2473" y="5638"/>
                </a:lnTo>
                <a:lnTo>
                  <a:pt x="2504" y="5650"/>
                </a:lnTo>
                <a:lnTo>
                  <a:pt x="2537" y="5663"/>
                </a:lnTo>
                <a:lnTo>
                  <a:pt x="2571" y="5675"/>
                </a:lnTo>
                <a:lnTo>
                  <a:pt x="2605" y="5685"/>
                </a:lnTo>
                <a:lnTo>
                  <a:pt x="2641" y="5696"/>
                </a:lnTo>
                <a:lnTo>
                  <a:pt x="2677" y="5705"/>
                </a:lnTo>
                <a:lnTo>
                  <a:pt x="2714" y="5712"/>
                </a:lnTo>
                <a:lnTo>
                  <a:pt x="2751" y="5719"/>
                </a:lnTo>
                <a:lnTo>
                  <a:pt x="2789" y="5725"/>
                </a:lnTo>
                <a:lnTo>
                  <a:pt x="2829" y="5730"/>
                </a:lnTo>
                <a:lnTo>
                  <a:pt x="2868" y="5733"/>
                </a:lnTo>
                <a:lnTo>
                  <a:pt x="2909" y="5736"/>
                </a:lnTo>
                <a:lnTo>
                  <a:pt x="2951" y="5738"/>
                </a:lnTo>
                <a:lnTo>
                  <a:pt x="2993" y="5738"/>
                </a:lnTo>
                <a:lnTo>
                  <a:pt x="3036" y="5738"/>
                </a:lnTo>
                <a:lnTo>
                  <a:pt x="3080" y="5735"/>
                </a:lnTo>
                <a:lnTo>
                  <a:pt x="3124" y="5732"/>
                </a:lnTo>
                <a:lnTo>
                  <a:pt x="3170" y="5728"/>
                </a:lnTo>
                <a:lnTo>
                  <a:pt x="3217" y="5723"/>
                </a:lnTo>
                <a:lnTo>
                  <a:pt x="3263" y="5716"/>
                </a:lnTo>
                <a:lnTo>
                  <a:pt x="3311" y="5708"/>
                </a:lnTo>
                <a:lnTo>
                  <a:pt x="3360" y="5699"/>
                </a:lnTo>
                <a:lnTo>
                  <a:pt x="3409" y="5689"/>
                </a:lnTo>
                <a:lnTo>
                  <a:pt x="3459" y="5676"/>
                </a:lnTo>
                <a:lnTo>
                  <a:pt x="3510" y="5663"/>
                </a:lnTo>
                <a:lnTo>
                  <a:pt x="3546" y="5655"/>
                </a:lnTo>
                <a:lnTo>
                  <a:pt x="3563" y="5651"/>
                </a:lnTo>
                <a:lnTo>
                  <a:pt x="3579" y="5648"/>
                </a:lnTo>
                <a:lnTo>
                  <a:pt x="3596" y="5645"/>
                </a:lnTo>
                <a:lnTo>
                  <a:pt x="3612" y="5643"/>
                </a:lnTo>
                <a:lnTo>
                  <a:pt x="3643" y="5641"/>
                </a:lnTo>
                <a:lnTo>
                  <a:pt x="3673" y="5641"/>
                </a:lnTo>
                <a:lnTo>
                  <a:pt x="3688" y="5642"/>
                </a:lnTo>
                <a:lnTo>
                  <a:pt x="3701" y="5644"/>
                </a:lnTo>
                <a:lnTo>
                  <a:pt x="3715" y="5646"/>
                </a:lnTo>
                <a:lnTo>
                  <a:pt x="3729" y="5649"/>
                </a:lnTo>
                <a:lnTo>
                  <a:pt x="3742" y="5652"/>
                </a:lnTo>
                <a:lnTo>
                  <a:pt x="3755" y="5657"/>
                </a:lnTo>
                <a:lnTo>
                  <a:pt x="3767" y="5662"/>
                </a:lnTo>
                <a:lnTo>
                  <a:pt x="3779" y="5667"/>
                </a:lnTo>
                <a:lnTo>
                  <a:pt x="3791" y="5674"/>
                </a:lnTo>
                <a:lnTo>
                  <a:pt x="3802" y="5681"/>
                </a:lnTo>
                <a:lnTo>
                  <a:pt x="3813" y="5690"/>
                </a:lnTo>
                <a:lnTo>
                  <a:pt x="3824" y="5698"/>
                </a:lnTo>
                <a:lnTo>
                  <a:pt x="3834" y="5708"/>
                </a:lnTo>
                <a:lnTo>
                  <a:pt x="3844" y="5718"/>
                </a:lnTo>
                <a:lnTo>
                  <a:pt x="3853" y="5730"/>
                </a:lnTo>
                <a:lnTo>
                  <a:pt x="3863" y="5742"/>
                </a:lnTo>
                <a:lnTo>
                  <a:pt x="3872" y="5756"/>
                </a:lnTo>
                <a:lnTo>
                  <a:pt x="3880" y="5769"/>
                </a:lnTo>
                <a:lnTo>
                  <a:pt x="3889" y="5784"/>
                </a:lnTo>
                <a:lnTo>
                  <a:pt x="3896" y="5799"/>
                </a:lnTo>
                <a:lnTo>
                  <a:pt x="3903" y="5816"/>
                </a:lnTo>
                <a:lnTo>
                  <a:pt x="3911" y="5834"/>
                </a:lnTo>
                <a:lnTo>
                  <a:pt x="3920" y="5858"/>
                </a:lnTo>
                <a:lnTo>
                  <a:pt x="3931" y="5881"/>
                </a:lnTo>
                <a:lnTo>
                  <a:pt x="3943" y="5902"/>
                </a:lnTo>
                <a:lnTo>
                  <a:pt x="3954" y="5924"/>
                </a:lnTo>
                <a:lnTo>
                  <a:pt x="3967" y="5943"/>
                </a:lnTo>
                <a:lnTo>
                  <a:pt x="3974" y="5951"/>
                </a:lnTo>
                <a:lnTo>
                  <a:pt x="3981" y="5961"/>
                </a:lnTo>
                <a:lnTo>
                  <a:pt x="3995" y="5978"/>
                </a:lnTo>
                <a:lnTo>
                  <a:pt x="4010" y="5994"/>
                </a:lnTo>
                <a:lnTo>
                  <a:pt x="4025" y="6009"/>
                </a:lnTo>
                <a:lnTo>
                  <a:pt x="4041" y="6022"/>
                </a:lnTo>
                <a:lnTo>
                  <a:pt x="4049" y="6029"/>
                </a:lnTo>
                <a:lnTo>
                  <a:pt x="4058" y="6035"/>
                </a:lnTo>
                <a:lnTo>
                  <a:pt x="4075" y="6047"/>
                </a:lnTo>
                <a:lnTo>
                  <a:pt x="4092" y="6058"/>
                </a:lnTo>
                <a:lnTo>
                  <a:pt x="4110" y="6067"/>
                </a:lnTo>
                <a:lnTo>
                  <a:pt x="4128" y="6076"/>
                </a:lnTo>
                <a:lnTo>
                  <a:pt x="4147" y="6084"/>
                </a:lnTo>
                <a:lnTo>
                  <a:pt x="4155" y="6088"/>
                </a:lnTo>
                <a:lnTo>
                  <a:pt x="4165" y="6092"/>
                </a:lnTo>
                <a:lnTo>
                  <a:pt x="4185" y="6098"/>
                </a:lnTo>
                <a:lnTo>
                  <a:pt x="4204" y="6103"/>
                </a:lnTo>
                <a:lnTo>
                  <a:pt x="4224" y="6108"/>
                </a:lnTo>
                <a:lnTo>
                  <a:pt x="4245" y="6112"/>
                </a:lnTo>
                <a:lnTo>
                  <a:pt x="4254" y="6114"/>
                </a:lnTo>
                <a:lnTo>
                  <a:pt x="4265" y="6115"/>
                </a:lnTo>
                <a:lnTo>
                  <a:pt x="4285" y="6118"/>
                </a:lnTo>
                <a:lnTo>
                  <a:pt x="4306" y="6120"/>
                </a:lnTo>
                <a:lnTo>
                  <a:pt x="4328" y="6121"/>
                </a:lnTo>
                <a:lnTo>
                  <a:pt x="4349" y="6122"/>
                </a:lnTo>
                <a:lnTo>
                  <a:pt x="4369" y="6122"/>
                </a:lnTo>
                <a:lnTo>
                  <a:pt x="4390" y="6121"/>
                </a:lnTo>
                <a:lnTo>
                  <a:pt x="4433" y="6119"/>
                </a:lnTo>
                <a:lnTo>
                  <a:pt x="4454" y="6117"/>
                </a:lnTo>
                <a:lnTo>
                  <a:pt x="4475" y="6115"/>
                </a:lnTo>
                <a:lnTo>
                  <a:pt x="4523" y="6110"/>
                </a:lnTo>
                <a:lnTo>
                  <a:pt x="4570" y="6104"/>
                </a:lnTo>
                <a:lnTo>
                  <a:pt x="4616" y="6101"/>
                </a:lnTo>
                <a:lnTo>
                  <a:pt x="4659" y="6099"/>
                </a:lnTo>
                <a:lnTo>
                  <a:pt x="4703" y="6098"/>
                </a:lnTo>
                <a:lnTo>
                  <a:pt x="4724" y="6097"/>
                </a:lnTo>
                <a:lnTo>
                  <a:pt x="4744" y="6097"/>
                </a:lnTo>
                <a:lnTo>
                  <a:pt x="4786" y="6098"/>
                </a:lnTo>
                <a:lnTo>
                  <a:pt x="4826" y="6100"/>
                </a:lnTo>
                <a:lnTo>
                  <a:pt x="4865" y="6102"/>
                </a:lnTo>
                <a:lnTo>
                  <a:pt x="4885" y="6104"/>
                </a:lnTo>
                <a:lnTo>
                  <a:pt x="4904" y="6106"/>
                </a:lnTo>
                <a:lnTo>
                  <a:pt x="4941" y="6112"/>
                </a:lnTo>
                <a:lnTo>
                  <a:pt x="4978" y="6118"/>
                </a:lnTo>
                <a:lnTo>
                  <a:pt x="5013" y="6126"/>
                </a:lnTo>
                <a:lnTo>
                  <a:pt x="5031" y="6130"/>
                </a:lnTo>
                <a:lnTo>
                  <a:pt x="5048" y="6134"/>
                </a:lnTo>
                <a:lnTo>
                  <a:pt x="5083" y="6144"/>
                </a:lnTo>
                <a:lnTo>
                  <a:pt x="5100" y="6149"/>
                </a:lnTo>
                <a:lnTo>
                  <a:pt x="5116" y="6155"/>
                </a:lnTo>
                <a:lnTo>
                  <a:pt x="5150" y="6167"/>
                </a:lnTo>
                <a:lnTo>
                  <a:pt x="5166" y="6175"/>
                </a:lnTo>
                <a:lnTo>
                  <a:pt x="5182" y="6181"/>
                </a:lnTo>
                <a:lnTo>
                  <a:pt x="5198" y="6188"/>
                </a:lnTo>
                <a:lnTo>
                  <a:pt x="5214" y="6196"/>
                </a:lnTo>
                <a:lnTo>
                  <a:pt x="5230" y="6203"/>
                </a:lnTo>
                <a:lnTo>
                  <a:pt x="5246" y="6212"/>
                </a:lnTo>
                <a:lnTo>
                  <a:pt x="5277" y="6229"/>
                </a:lnTo>
                <a:lnTo>
                  <a:pt x="5307" y="6248"/>
                </a:lnTo>
                <a:lnTo>
                  <a:pt x="5337" y="6268"/>
                </a:lnTo>
                <a:lnTo>
                  <a:pt x="5366" y="6289"/>
                </a:lnTo>
                <a:lnTo>
                  <a:pt x="5396" y="6312"/>
                </a:lnTo>
                <a:lnTo>
                  <a:pt x="5411" y="6323"/>
                </a:lnTo>
                <a:lnTo>
                  <a:pt x="5425" y="6336"/>
                </a:lnTo>
                <a:lnTo>
                  <a:pt x="5453" y="6362"/>
                </a:lnTo>
                <a:lnTo>
                  <a:pt x="5482" y="6388"/>
                </a:lnTo>
                <a:lnTo>
                  <a:pt x="5496" y="6402"/>
                </a:lnTo>
                <a:lnTo>
                  <a:pt x="5510" y="6416"/>
                </a:lnTo>
                <a:lnTo>
                  <a:pt x="5538" y="6446"/>
                </a:lnTo>
                <a:lnTo>
                  <a:pt x="5566" y="6476"/>
                </a:lnTo>
                <a:lnTo>
                  <a:pt x="5594" y="6509"/>
                </a:lnTo>
                <a:lnTo>
                  <a:pt x="5597" y="6482"/>
                </a:lnTo>
                <a:lnTo>
                  <a:pt x="5599" y="6455"/>
                </a:lnTo>
                <a:lnTo>
                  <a:pt x="5600" y="6429"/>
                </a:lnTo>
                <a:lnTo>
                  <a:pt x="5601" y="6402"/>
                </a:lnTo>
                <a:lnTo>
                  <a:pt x="5601" y="6377"/>
                </a:lnTo>
                <a:lnTo>
                  <a:pt x="5600" y="6351"/>
                </a:lnTo>
                <a:lnTo>
                  <a:pt x="5599" y="6325"/>
                </a:lnTo>
                <a:lnTo>
                  <a:pt x="5597" y="6301"/>
                </a:lnTo>
                <a:lnTo>
                  <a:pt x="5595" y="6276"/>
                </a:lnTo>
                <a:lnTo>
                  <a:pt x="5592" y="6252"/>
                </a:lnTo>
                <a:lnTo>
                  <a:pt x="5588" y="6228"/>
                </a:lnTo>
                <a:lnTo>
                  <a:pt x="5584" y="6204"/>
                </a:lnTo>
                <a:lnTo>
                  <a:pt x="5579" y="6181"/>
                </a:lnTo>
                <a:lnTo>
                  <a:pt x="5573" y="6159"/>
                </a:lnTo>
                <a:lnTo>
                  <a:pt x="5568" y="6136"/>
                </a:lnTo>
                <a:lnTo>
                  <a:pt x="5562" y="6114"/>
                </a:lnTo>
                <a:lnTo>
                  <a:pt x="5555" y="6092"/>
                </a:lnTo>
                <a:lnTo>
                  <a:pt x="5548" y="6070"/>
                </a:lnTo>
                <a:lnTo>
                  <a:pt x="5540" y="6049"/>
                </a:lnTo>
                <a:lnTo>
                  <a:pt x="5532" y="6028"/>
                </a:lnTo>
                <a:lnTo>
                  <a:pt x="5525" y="6008"/>
                </a:lnTo>
                <a:lnTo>
                  <a:pt x="5515" y="5987"/>
                </a:lnTo>
                <a:lnTo>
                  <a:pt x="5506" y="5967"/>
                </a:lnTo>
                <a:lnTo>
                  <a:pt x="5497" y="5948"/>
                </a:lnTo>
                <a:lnTo>
                  <a:pt x="5486" y="5929"/>
                </a:lnTo>
                <a:lnTo>
                  <a:pt x="5477" y="5910"/>
                </a:lnTo>
                <a:lnTo>
                  <a:pt x="5466" y="5892"/>
                </a:lnTo>
                <a:lnTo>
                  <a:pt x="5454" y="5873"/>
                </a:lnTo>
                <a:lnTo>
                  <a:pt x="5444" y="5856"/>
                </a:lnTo>
                <a:lnTo>
                  <a:pt x="5432" y="5837"/>
                </a:lnTo>
                <a:lnTo>
                  <a:pt x="5420" y="5820"/>
                </a:lnTo>
                <a:lnTo>
                  <a:pt x="5409" y="5803"/>
                </a:lnTo>
                <a:lnTo>
                  <a:pt x="5383" y="5769"/>
                </a:lnTo>
                <a:lnTo>
                  <a:pt x="5358" y="5738"/>
                </a:lnTo>
                <a:lnTo>
                  <a:pt x="5331" y="5707"/>
                </a:lnTo>
                <a:lnTo>
                  <a:pt x="5318" y="5692"/>
                </a:lnTo>
                <a:lnTo>
                  <a:pt x="5304" y="5678"/>
                </a:lnTo>
                <a:lnTo>
                  <a:pt x="5277" y="5649"/>
                </a:lnTo>
                <a:lnTo>
                  <a:pt x="5249" y="5623"/>
                </a:lnTo>
                <a:lnTo>
                  <a:pt x="5222" y="5596"/>
                </a:lnTo>
                <a:lnTo>
                  <a:pt x="5193" y="5572"/>
                </a:lnTo>
                <a:lnTo>
                  <a:pt x="5164" y="5547"/>
                </a:lnTo>
                <a:lnTo>
                  <a:pt x="5137" y="5525"/>
                </a:lnTo>
                <a:lnTo>
                  <a:pt x="5109" y="5504"/>
                </a:lnTo>
                <a:lnTo>
                  <a:pt x="5081" y="5483"/>
                </a:lnTo>
                <a:lnTo>
                  <a:pt x="5054" y="5464"/>
                </a:lnTo>
                <a:lnTo>
                  <a:pt x="5027" y="5446"/>
                </a:lnTo>
                <a:lnTo>
                  <a:pt x="5002" y="5429"/>
                </a:lnTo>
                <a:lnTo>
                  <a:pt x="4976" y="5413"/>
                </a:lnTo>
                <a:lnTo>
                  <a:pt x="4954" y="5398"/>
                </a:lnTo>
                <a:lnTo>
                  <a:pt x="4942" y="5391"/>
                </a:lnTo>
                <a:lnTo>
                  <a:pt x="4931" y="5383"/>
                </a:lnTo>
                <a:lnTo>
                  <a:pt x="4911" y="5369"/>
                </a:lnTo>
                <a:lnTo>
                  <a:pt x="4892" y="5354"/>
                </a:lnTo>
                <a:lnTo>
                  <a:pt x="4884" y="5346"/>
                </a:lnTo>
                <a:lnTo>
                  <a:pt x="4874" y="5339"/>
                </a:lnTo>
                <a:lnTo>
                  <a:pt x="4857" y="5324"/>
                </a:lnTo>
                <a:lnTo>
                  <a:pt x="4842" y="5310"/>
                </a:lnTo>
                <a:lnTo>
                  <a:pt x="4827" y="5295"/>
                </a:lnTo>
                <a:lnTo>
                  <a:pt x="4813" y="5280"/>
                </a:lnTo>
                <a:lnTo>
                  <a:pt x="4801" y="5265"/>
                </a:lnTo>
                <a:lnTo>
                  <a:pt x="4789" y="5251"/>
                </a:lnTo>
                <a:lnTo>
                  <a:pt x="4778" y="5236"/>
                </a:lnTo>
                <a:lnTo>
                  <a:pt x="4769" y="5222"/>
                </a:lnTo>
                <a:lnTo>
                  <a:pt x="4759" y="5207"/>
                </a:lnTo>
                <a:lnTo>
                  <a:pt x="4752" y="5192"/>
                </a:lnTo>
                <a:lnTo>
                  <a:pt x="4744" y="5178"/>
                </a:lnTo>
                <a:lnTo>
                  <a:pt x="4737" y="5164"/>
                </a:lnTo>
                <a:lnTo>
                  <a:pt x="4732" y="5150"/>
                </a:lnTo>
                <a:lnTo>
                  <a:pt x="4725" y="5136"/>
                </a:lnTo>
                <a:lnTo>
                  <a:pt x="4721" y="5122"/>
                </a:lnTo>
                <a:lnTo>
                  <a:pt x="4713" y="5094"/>
                </a:lnTo>
                <a:lnTo>
                  <a:pt x="4710" y="5080"/>
                </a:lnTo>
                <a:lnTo>
                  <a:pt x="4707" y="5068"/>
                </a:lnTo>
                <a:lnTo>
                  <a:pt x="4703" y="5041"/>
                </a:lnTo>
                <a:lnTo>
                  <a:pt x="4702" y="5028"/>
                </a:lnTo>
                <a:lnTo>
                  <a:pt x="4700" y="5016"/>
                </a:lnTo>
                <a:lnTo>
                  <a:pt x="4699" y="4990"/>
                </a:lnTo>
                <a:lnTo>
                  <a:pt x="4697" y="4967"/>
                </a:lnTo>
                <a:lnTo>
                  <a:pt x="4715" y="4986"/>
                </a:lnTo>
                <a:lnTo>
                  <a:pt x="4733" y="5004"/>
                </a:lnTo>
                <a:lnTo>
                  <a:pt x="4750" y="5022"/>
                </a:lnTo>
                <a:lnTo>
                  <a:pt x="4768" y="5039"/>
                </a:lnTo>
                <a:lnTo>
                  <a:pt x="4787" y="5055"/>
                </a:lnTo>
                <a:lnTo>
                  <a:pt x="4805" y="5071"/>
                </a:lnTo>
                <a:lnTo>
                  <a:pt x="4824" y="5086"/>
                </a:lnTo>
                <a:lnTo>
                  <a:pt x="4843" y="5101"/>
                </a:lnTo>
                <a:lnTo>
                  <a:pt x="4862" y="5114"/>
                </a:lnTo>
                <a:lnTo>
                  <a:pt x="4882" y="5128"/>
                </a:lnTo>
                <a:lnTo>
                  <a:pt x="4903" y="5141"/>
                </a:lnTo>
                <a:lnTo>
                  <a:pt x="4923" y="5153"/>
                </a:lnTo>
                <a:lnTo>
                  <a:pt x="4943" y="5164"/>
                </a:lnTo>
                <a:lnTo>
                  <a:pt x="4963" y="5176"/>
                </a:lnTo>
                <a:lnTo>
                  <a:pt x="4985" y="5187"/>
                </a:lnTo>
                <a:lnTo>
                  <a:pt x="5006" y="5196"/>
                </a:lnTo>
                <a:lnTo>
                  <a:pt x="5027" y="5206"/>
                </a:lnTo>
                <a:lnTo>
                  <a:pt x="5048" y="5215"/>
                </a:lnTo>
                <a:lnTo>
                  <a:pt x="5070" y="5224"/>
                </a:lnTo>
                <a:lnTo>
                  <a:pt x="5092" y="5231"/>
                </a:lnTo>
                <a:lnTo>
                  <a:pt x="5113" y="5240"/>
                </a:lnTo>
                <a:lnTo>
                  <a:pt x="5135" y="5246"/>
                </a:lnTo>
                <a:lnTo>
                  <a:pt x="5158" y="5254"/>
                </a:lnTo>
                <a:lnTo>
                  <a:pt x="5180" y="5260"/>
                </a:lnTo>
                <a:lnTo>
                  <a:pt x="5202" y="5265"/>
                </a:lnTo>
                <a:lnTo>
                  <a:pt x="5225" y="5272"/>
                </a:lnTo>
                <a:lnTo>
                  <a:pt x="5247" y="5276"/>
                </a:lnTo>
                <a:lnTo>
                  <a:pt x="5270" y="5281"/>
                </a:lnTo>
                <a:lnTo>
                  <a:pt x="5293" y="5286"/>
                </a:lnTo>
                <a:lnTo>
                  <a:pt x="5316" y="5290"/>
                </a:lnTo>
                <a:lnTo>
                  <a:pt x="5362" y="5297"/>
                </a:lnTo>
                <a:lnTo>
                  <a:pt x="5401" y="5303"/>
                </a:lnTo>
                <a:lnTo>
                  <a:pt x="5441" y="5309"/>
                </a:lnTo>
                <a:lnTo>
                  <a:pt x="5516" y="5322"/>
                </a:lnTo>
                <a:lnTo>
                  <a:pt x="5552" y="5329"/>
                </a:lnTo>
                <a:lnTo>
                  <a:pt x="5588" y="5337"/>
                </a:lnTo>
                <a:lnTo>
                  <a:pt x="5623" y="5345"/>
                </a:lnTo>
                <a:lnTo>
                  <a:pt x="5658" y="5354"/>
                </a:lnTo>
                <a:lnTo>
                  <a:pt x="5692" y="5362"/>
                </a:lnTo>
                <a:lnTo>
                  <a:pt x="5725" y="5372"/>
                </a:lnTo>
                <a:lnTo>
                  <a:pt x="5757" y="5381"/>
                </a:lnTo>
                <a:lnTo>
                  <a:pt x="5789" y="5392"/>
                </a:lnTo>
                <a:lnTo>
                  <a:pt x="5819" y="5403"/>
                </a:lnTo>
                <a:lnTo>
                  <a:pt x="5850" y="5413"/>
                </a:lnTo>
                <a:lnTo>
                  <a:pt x="5879" y="5425"/>
                </a:lnTo>
                <a:lnTo>
                  <a:pt x="5907" y="5438"/>
                </a:lnTo>
                <a:lnTo>
                  <a:pt x="5935" y="5449"/>
                </a:lnTo>
                <a:lnTo>
                  <a:pt x="5961" y="5463"/>
                </a:lnTo>
                <a:lnTo>
                  <a:pt x="5988" y="5476"/>
                </a:lnTo>
                <a:lnTo>
                  <a:pt x="6014" y="5491"/>
                </a:lnTo>
                <a:lnTo>
                  <a:pt x="6038" y="5505"/>
                </a:lnTo>
                <a:lnTo>
                  <a:pt x="6061" y="5521"/>
                </a:lnTo>
                <a:lnTo>
                  <a:pt x="6085" y="5537"/>
                </a:lnTo>
                <a:lnTo>
                  <a:pt x="6106" y="5553"/>
                </a:lnTo>
                <a:lnTo>
                  <a:pt x="6127" y="5570"/>
                </a:lnTo>
                <a:lnTo>
                  <a:pt x="6138" y="5578"/>
                </a:lnTo>
                <a:lnTo>
                  <a:pt x="6149" y="5587"/>
                </a:lnTo>
                <a:lnTo>
                  <a:pt x="6168" y="5605"/>
                </a:lnTo>
                <a:lnTo>
                  <a:pt x="6187" y="5624"/>
                </a:lnTo>
                <a:lnTo>
                  <a:pt x="6205" y="5643"/>
                </a:lnTo>
                <a:lnTo>
                  <a:pt x="6213" y="5652"/>
                </a:lnTo>
                <a:lnTo>
                  <a:pt x="6222" y="5662"/>
                </a:lnTo>
                <a:lnTo>
                  <a:pt x="6239" y="5682"/>
                </a:lnTo>
                <a:lnTo>
                  <a:pt x="6254" y="5703"/>
                </a:lnTo>
                <a:lnTo>
                  <a:pt x="6256" y="5674"/>
                </a:lnTo>
                <a:lnTo>
                  <a:pt x="6256" y="5645"/>
                </a:lnTo>
                <a:lnTo>
                  <a:pt x="6256" y="5616"/>
                </a:lnTo>
                <a:lnTo>
                  <a:pt x="6255" y="5589"/>
                </a:lnTo>
                <a:lnTo>
                  <a:pt x="6253" y="5561"/>
                </a:lnTo>
                <a:lnTo>
                  <a:pt x="6250" y="5535"/>
                </a:lnTo>
                <a:lnTo>
                  <a:pt x="6245" y="5509"/>
                </a:lnTo>
                <a:lnTo>
                  <a:pt x="6240" y="5484"/>
                </a:lnTo>
                <a:lnTo>
                  <a:pt x="6235" y="5460"/>
                </a:lnTo>
                <a:lnTo>
                  <a:pt x="6228" y="5436"/>
                </a:lnTo>
                <a:lnTo>
                  <a:pt x="6221" y="5412"/>
                </a:lnTo>
                <a:lnTo>
                  <a:pt x="6212" y="5390"/>
                </a:lnTo>
                <a:lnTo>
                  <a:pt x="6204" y="5367"/>
                </a:lnTo>
                <a:lnTo>
                  <a:pt x="6194" y="5345"/>
                </a:lnTo>
                <a:lnTo>
                  <a:pt x="6185" y="5325"/>
                </a:lnTo>
                <a:lnTo>
                  <a:pt x="6174" y="5304"/>
                </a:lnTo>
                <a:lnTo>
                  <a:pt x="6163" y="5283"/>
                </a:lnTo>
                <a:lnTo>
                  <a:pt x="6152" y="5264"/>
                </a:lnTo>
                <a:lnTo>
                  <a:pt x="6139" y="5245"/>
                </a:lnTo>
                <a:lnTo>
                  <a:pt x="6126" y="5226"/>
                </a:lnTo>
                <a:lnTo>
                  <a:pt x="6113" y="5208"/>
                </a:lnTo>
                <a:lnTo>
                  <a:pt x="6100" y="5190"/>
                </a:lnTo>
                <a:lnTo>
                  <a:pt x="6086" y="5173"/>
                </a:lnTo>
                <a:lnTo>
                  <a:pt x="6071" y="5156"/>
                </a:lnTo>
                <a:lnTo>
                  <a:pt x="6041" y="5123"/>
                </a:lnTo>
                <a:lnTo>
                  <a:pt x="6026" y="5107"/>
                </a:lnTo>
                <a:lnTo>
                  <a:pt x="6010" y="5091"/>
                </a:lnTo>
                <a:lnTo>
                  <a:pt x="5994" y="5076"/>
                </a:lnTo>
                <a:lnTo>
                  <a:pt x="5978" y="5061"/>
                </a:lnTo>
                <a:lnTo>
                  <a:pt x="5947" y="5033"/>
                </a:lnTo>
                <a:lnTo>
                  <a:pt x="5914" y="5005"/>
                </a:lnTo>
                <a:lnTo>
                  <a:pt x="5881" y="4978"/>
                </a:lnTo>
                <a:lnTo>
                  <a:pt x="5848" y="4952"/>
                </a:lnTo>
                <a:lnTo>
                  <a:pt x="5816" y="4927"/>
                </a:lnTo>
                <a:lnTo>
                  <a:pt x="5753" y="4878"/>
                </a:lnTo>
                <a:lnTo>
                  <a:pt x="5722" y="4855"/>
                </a:lnTo>
                <a:lnTo>
                  <a:pt x="5694" y="4832"/>
                </a:lnTo>
                <a:lnTo>
                  <a:pt x="5667" y="4808"/>
                </a:lnTo>
                <a:lnTo>
                  <a:pt x="5654" y="4797"/>
                </a:lnTo>
                <a:lnTo>
                  <a:pt x="5641" y="4785"/>
                </a:lnTo>
                <a:lnTo>
                  <a:pt x="5630" y="4773"/>
                </a:lnTo>
                <a:lnTo>
                  <a:pt x="5618" y="4762"/>
                </a:lnTo>
                <a:lnTo>
                  <a:pt x="5607" y="4751"/>
                </a:lnTo>
                <a:lnTo>
                  <a:pt x="5598" y="4739"/>
                </a:lnTo>
                <a:lnTo>
                  <a:pt x="5588" y="4727"/>
                </a:lnTo>
                <a:lnTo>
                  <a:pt x="5579" y="4715"/>
                </a:lnTo>
                <a:lnTo>
                  <a:pt x="5570" y="4703"/>
                </a:lnTo>
                <a:lnTo>
                  <a:pt x="5563" y="4691"/>
                </a:lnTo>
                <a:lnTo>
                  <a:pt x="5556" y="4678"/>
                </a:lnTo>
                <a:lnTo>
                  <a:pt x="5550" y="4667"/>
                </a:lnTo>
                <a:lnTo>
                  <a:pt x="5546" y="4654"/>
                </a:lnTo>
                <a:lnTo>
                  <a:pt x="5542" y="4641"/>
                </a:lnTo>
                <a:lnTo>
                  <a:pt x="5581" y="4667"/>
                </a:lnTo>
                <a:lnTo>
                  <a:pt x="5600" y="4678"/>
                </a:lnTo>
                <a:lnTo>
                  <a:pt x="5618" y="4689"/>
                </a:lnTo>
                <a:lnTo>
                  <a:pt x="5637" y="4701"/>
                </a:lnTo>
                <a:lnTo>
                  <a:pt x="5655" y="4710"/>
                </a:lnTo>
                <a:lnTo>
                  <a:pt x="5674" y="4720"/>
                </a:lnTo>
                <a:lnTo>
                  <a:pt x="5692" y="4730"/>
                </a:lnTo>
                <a:lnTo>
                  <a:pt x="5711" y="4738"/>
                </a:lnTo>
                <a:lnTo>
                  <a:pt x="5728" y="4747"/>
                </a:lnTo>
                <a:lnTo>
                  <a:pt x="5764" y="4761"/>
                </a:lnTo>
                <a:lnTo>
                  <a:pt x="5781" y="4769"/>
                </a:lnTo>
                <a:lnTo>
                  <a:pt x="5799" y="4775"/>
                </a:lnTo>
                <a:lnTo>
                  <a:pt x="5816" y="4781"/>
                </a:lnTo>
                <a:lnTo>
                  <a:pt x="5834" y="4786"/>
                </a:lnTo>
                <a:lnTo>
                  <a:pt x="5869" y="4795"/>
                </a:lnTo>
                <a:lnTo>
                  <a:pt x="5877" y="4798"/>
                </a:lnTo>
                <a:lnTo>
                  <a:pt x="5887" y="4800"/>
                </a:lnTo>
                <a:lnTo>
                  <a:pt x="5904" y="4804"/>
                </a:lnTo>
                <a:lnTo>
                  <a:pt x="5922" y="4807"/>
                </a:lnTo>
                <a:lnTo>
                  <a:pt x="5940" y="4809"/>
                </a:lnTo>
                <a:lnTo>
                  <a:pt x="5958" y="4812"/>
                </a:lnTo>
                <a:lnTo>
                  <a:pt x="5976" y="4814"/>
                </a:lnTo>
                <a:lnTo>
                  <a:pt x="6015" y="4817"/>
                </a:lnTo>
                <a:lnTo>
                  <a:pt x="6034" y="4817"/>
                </a:lnTo>
                <a:lnTo>
                  <a:pt x="6053" y="4818"/>
                </a:lnTo>
                <a:lnTo>
                  <a:pt x="6092" y="4817"/>
                </a:lnTo>
                <a:lnTo>
                  <a:pt x="6133" y="4815"/>
                </a:lnTo>
                <a:lnTo>
                  <a:pt x="6161" y="4811"/>
                </a:lnTo>
                <a:lnTo>
                  <a:pt x="6189" y="4808"/>
                </a:lnTo>
                <a:lnTo>
                  <a:pt x="6218" y="4803"/>
                </a:lnTo>
                <a:lnTo>
                  <a:pt x="6246" y="4798"/>
                </a:lnTo>
                <a:lnTo>
                  <a:pt x="6276" y="4792"/>
                </a:lnTo>
                <a:lnTo>
                  <a:pt x="6305" y="4786"/>
                </a:lnTo>
                <a:lnTo>
                  <a:pt x="6364" y="4772"/>
                </a:lnTo>
                <a:lnTo>
                  <a:pt x="6424" y="4759"/>
                </a:lnTo>
                <a:lnTo>
                  <a:pt x="6455" y="4753"/>
                </a:lnTo>
                <a:lnTo>
                  <a:pt x="6484" y="4748"/>
                </a:lnTo>
                <a:lnTo>
                  <a:pt x="6514" y="4743"/>
                </a:lnTo>
                <a:lnTo>
                  <a:pt x="6545" y="4739"/>
                </a:lnTo>
                <a:lnTo>
                  <a:pt x="6575" y="4737"/>
                </a:lnTo>
                <a:lnTo>
                  <a:pt x="6590" y="4736"/>
                </a:lnTo>
                <a:lnTo>
                  <a:pt x="6605" y="4735"/>
                </a:lnTo>
                <a:lnTo>
                  <a:pt x="6635" y="4735"/>
                </a:lnTo>
                <a:lnTo>
                  <a:pt x="6650" y="4736"/>
                </a:lnTo>
                <a:lnTo>
                  <a:pt x="6665" y="4737"/>
                </a:lnTo>
                <a:lnTo>
                  <a:pt x="6695" y="4740"/>
                </a:lnTo>
                <a:lnTo>
                  <a:pt x="6710" y="4742"/>
                </a:lnTo>
                <a:lnTo>
                  <a:pt x="6724" y="4745"/>
                </a:lnTo>
                <a:lnTo>
                  <a:pt x="6739" y="4749"/>
                </a:lnTo>
                <a:lnTo>
                  <a:pt x="6753" y="4753"/>
                </a:lnTo>
                <a:lnTo>
                  <a:pt x="6768" y="4757"/>
                </a:lnTo>
                <a:lnTo>
                  <a:pt x="6782" y="4761"/>
                </a:lnTo>
                <a:lnTo>
                  <a:pt x="6797" y="4768"/>
                </a:lnTo>
                <a:lnTo>
                  <a:pt x="6811" y="4773"/>
                </a:lnTo>
                <a:lnTo>
                  <a:pt x="6826" y="4781"/>
                </a:lnTo>
                <a:lnTo>
                  <a:pt x="6839" y="4788"/>
                </a:lnTo>
                <a:lnTo>
                  <a:pt x="6854" y="4797"/>
                </a:lnTo>
                <a:lnTo>
                  <a:pt x="6868" y="4805"/>
                </a:lnTo>
                <a:lnTo>
                  <a:pt x="6882" y="4815"/>
                </a:lnTo>
                <a:lnTo>
                  <a:pt x="6896" y="4825"/>
                </a:lnTo>
                <a:lnTo>
                  <a:pt x="6910" y="4836"/>
                </a:lnTo>
                <a:lnTo>
                  <a:pt x="6923" y="4848"/>
                </a:lnTo>
                <a:lnTo>
                  <a:pt x="6937" y="4860"/>
                </a:lnTo>
                <a:lnTo>
                  <a:pt x="6950" y="4874"/>
                </a:lnTo>
                <a:lnTo>
                  <a:pt x="6964" y="4889"/>
                </a:lnTo>
                <a:lnTo>
                  <a:pt x="6977" y="4904"/>
                </a:lnTo>
                <a:lnTo>
                  <a:pt x="6990" y="4920"/>
                </a:lnTo>
                <a:lnTo>
                  <a:pt x="7003" y="4937"/>
                </a:lnTo>
                <a:lnTo>
                  <a:pt x="7016" y="4955"/>
                </a:lnTo>
                <a:lnTo>
                  <a:pt x="7029" y="4974"/>
                </a:lnTo>
                <a:lnTo>
                  <a:pt x="7041" y="4993"/>
                </a:lnTo>
                <a:lnTo>
                  <a:pt x="7054" y="5014"/>
                </a:lnTo>
                <a:lnTo>
                  <a:pt x="7070" y="5004"/>
                </a:lnTo>
                <a:lnTo>
                  <a:pt x="7086" y="4994"/>
                </a:lnTo>
                <a:lnTo>
                  <a:pt x="7102" y="4986"/>
                </a:lnTo>
                <a:lnTo>
                  <a:pt x="7119" y="4976"/>
                </a:lnTo>
                <a:lnTo>
                  <a:pt x="7135" y="4968"/>
                </a:lnTo>
                <a:lnTo>
                  <a:pt x="7152" y="4960"/>
                </a:lnTo>
                <a:lnTo>
                  <a:pt x="7169" y="4953"/>
                </a:lnTo>
                <a:lnTo>
                  <a:pt x="7186" y="4945"/>
                </a:lnTo>
                <a:lnTo>
                  <a:pt x="7203" y="4939"/>
                </a:lnTo>
                <a:lnTo>
                  <a:pt x="7220" y="4933"/>
                </a:lnTo>
                <a:lnTo>
                  <a:pt x="7237" y="4926"/>
                </a:lnTo>
                <a:lnTo>
                  <a:pt x="7254" y="4921"/>
                </a:lnTo>
                <a:lnTo>
                  <a:pt x="7289" y="4910"/>
                </a:lnTo>
                <a:lnTo>
                  <a:pt x="7306" y="4906"/>
                </a:lnTo>
                <a:lnTo>
                  <a:pt x="7324" y="4902"/>
                </a:lnTo>
                <a:lnTo>
                  <a:pt x="7341" y="4899"/>
                </a:lnTo>
                <a:lnTo>
                  <a:pt x="7359" y="4895"/>
                </a:lnTo>
                <a:lnTo>
                  <a:pt x="7377" y="4892"/>
                </a:lnTo>
                <a:lnTo>
                  <a:pt x="7394" y="4890"/>
                </a:lnTo>
                <a:lnTo>
                  <a:pt x="7431" y="4886"/>
                </a:lnTo>
                <a:lnTo>
                  <a:pt x="7449" y="4884"/>
                </a:lnTo>
                <a:lnTo>
                  <a:pt x="7467" y="4883"/>
                </a:lnTo>
                <a:lnTo>
                  <a:pt x="7485" y="4882"/>
                </a:lnTo>
                <a:lnTo>
                  <a:pt x="7502" y="4882"/>
                </a:lnTo>
                <a:lnTo>
                  <a:pt x="7538" y="4882"/>
                </a:lnTo>
                <a:lnTo>
                  <a:pt x="7574" y="4883"/>
                </a:lnTo>
                <a:lnTo>
                  <a:pt x="7610" y="4885"/>
                </a:lnTo>
                <a:lnTo>
                  <a:pt x="7627" y="4887"/>
                </a:lnTo>
                <a:lnTo>
                  <a:pt x="7645" y="4889"/>
                </a:lnTo>
                <a:lnTo>
                  <a:pt x="7681" y="4893"/>
                </a:lnTo>
                <a:lnTo>
                  <a:pt x="7716" y="4900"/>
                </a:lnTo>
                <a:lnTo>
                  <a:pt x="7752" y="4906"/>
                </a:lnTo>
                <a:lnTo>
                  <a:pt x="7786" y="4915"/>
                </a:lnTo>
                <a:lnTo>
                  <a:pt x="7804" y="4919"/>
                </a:lnTo>
                <a:lnTo>
                  <a:pt x="7821" y="4924"/>
                </a:lnTo>
                <a:lnTo>
                  <a:pt x="7855" y="4934"/>
                </a:lnTo>
                <a:lnTo>
                  <a:pt x="7888" y="4945"/>
                </a:lnTo>
                <a:lnTo>
                  <a:pt x="7921" y="4957"/>
                </a:lnTo>
                <a:lnTo>
                  <a:pt x="7954" y="4970"/>
                </a:lnTo>
                <a:lnTo>
                  <a:pt x="7985" y="4984"/>
                </a:lnTo>
                <a:lnTo>
                  <a:pt x="8016" y="4999"/>
                </a:lnTo>
                <a:lnTo>
                  <a:pt x="8047" y="5014"/>
                </a:lnTo>
                <a:lnTo>
                  <a:pt x="8077" y="5030"/>
                </a:lnTo>
                <a:lnTo>
                  <a:pt x="8107" y="5047"/>
                </a:lnTo>
                <a:lnTo>
                  <a:pt x="8135" y="5066"/>
                </a:lnTo>
                <a:close/>
                <a:moveTo>
                  <a:pt x="4449" y="4196"/>
                </a:moveTo>
                <a:lnTo>
                  <a:pt x="3687" y="4196"/>
                </a:lnTo>
                <a:lnTo>
                  <a:pt x="3687" y="3432"/>
                </a:lnTo>
                <a:lnTo>
                  <a:pt x="4449" y="3432"/>
                </a:lnTo>
                <a:lnTo>
                  <a:pt x="4449" y="4196"/>
                </a:lnTo>
                <a:close/>
                <a:moveTo>
                  <a:pt x="3687" y="762"/>
                </a:moveTo>
                <a:lnTo>
                  <a:pt x="4449" y="762"/>
                </a:lnTo>
                <a:lnTo>
                  <a:pt x="4449" y="0"/>
                </a:lnTo>
                <a:lnTo>
                  <a:pt x="3687" y="0"/>
                </a:lnTo>
                <a:lnTo>
                  <a:pt x="3687" y="762"/>
                </a:lnTo>
                <a:close/>
                <a:moveTo>
                  <a:pt x="4449" y="6866"/>
                </a:moveTo>
                <a:lnTo>
                  <a:pt x="3687" y="6866"/>
                </a:lnTo>
                <a:lnTo>
                  <a:pt x="3687" y="7628"/>
                </a:lnTo>
                <a:lnTo>
                  <a:pt x="4449" y="7628"/>
                </a:lnTo>
                <a:lnTo>
                  <a:pt x="4449" y="68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7" name="Google Shape;127;p29" descr="FSE_RGB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23850" y="6203950"/>
            <a:ext cx="1090612" cy="279797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29"/>
          <p:cNvSpPr txBox="1">
            <a:spLocks noGrp="1"/>
          </p:cNvSpPr>
          <p:nvPr>
            <p:ph type="ctrTitle"/>
          </p:nvPr>
        </p:nvSpPr>
        <p:spPr>
          <a:xfrm>
            <a:off x="684212" y="2349499"/>
            <a:ext cx="7775700" cy="187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800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29"/>
          <p:cNvSpPr txBox="1">
            <a:spLocks noGrp="1"/>
          </p:cNvSpPr>
          <p:nvPr>
            <p:ph type="subTitle" idx="1"/>
          </p:nvPr>
        </p:nvSpPr>
        <p:spPr>
          <a:xfrm>
            <a:off x="684212" y="4292600"/>
            <a:ext cx="7775700" cy="13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200"/>
              <a:buNone/>
              <a:defRPr b="1">
                <a:solidFill>
                  <a:schemeClr val="dk2"/>
                </a:solidFill>
              </a:defRPr>
            </a:lvl1pPr>
            <a:lvl2pPr lvl="1" algn="ctr">
              <a:spcBef>
                <a:spcPts val="800"/>
              </a:spcBef>
              <a:spcAft>
                <a:spcPts val="0"/>
              </a:spcAft>
              <a:buSzPts val="20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30" name="Google Shape;130;p29"/>
          <p:cNvSpPr txBox="1">
            <a:spLocks noGrp="1"/>
          </p:cNvSpPr>
          <p:nvPr>
            <p:ph type="dt" idx="10"/>
          </p:nvPr>
        </p:nvSpPr>
        <p:spPr>
          <a:xfrm>
            <a:off x="7500938" y="6165850"/>
            <a:ext cx="8874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Font typeface="Arial"/>
              <a:buNone/>
              <a:defRPr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29"/>
          <p:cNvSpPr txBox="1">
            <a:spLocks noGrp="1"/>
          </p:cNvSpPr>
          <p:nvPr>
            <p:ph type="ftr" idx="11"/>
          </p:nvPr>
        </p:nvSpPr>
        <p:spPr>
          <a:xfrm>
            <a:off x="1979613" y="6165850"/>
            <a:ext cx="53646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  <a:defRPr sz="11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r>
              <a:rPr lang="en-GB" smtClean="0"/>
              <a:t>liisa.ilomaki@helsinki.fi</a:t>
            </a:r>
            <a:endParaRPr/>
          </a:p>
        </p:txBody>
      </p:sp>
      <p:sp>
        <p:nvSpPr>
          <p:cNvPr id="132" name="Google Shape;132;p29"/>
          <p:cNvSpPr txBox="1">
            <a:spLocks noGrp="1"/>
          </p:cNvSpPr>
          <p:nvPr>
            <p:ph type="sldNum" idx="12"/>
          </p:nvPr>
        </p:nvSpPr>
        <p:spPr>
          <a:xfrm>
            <a:off x="8388350" y="6165850"/>
            <a:ext cx="4317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A87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C8A8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A87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C8A8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A87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C8A8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A87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C8A8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A87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C8A8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A87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C8A87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A87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C8A87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A87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C8A87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A87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C8A87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30"/>
          <p:cNvSpPr txBox="1">
            <a:spLocks noGrp="1"/>
          </p:cNvSpPr>
          <p:nvPr>
            <p:ph type="body" idx="1"/>
          </p:nvPr>
        </p:nvSpPr>
        <p:spPr>
          <a:xfrm>
            <a:off x="1979613" y="1989138"/>
            <a:ext cx="6840600" cy="403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8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3429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‒"/>
              <a:defRPr/>
            </a:lvl3pPr>
            <a:lvl4pPr marL="1828800" lvl="3" indent="-3429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‒"/>
              <a:defRPr/>
            </a:lvl4pPr>
            <a:lvl5pPr marL="2286000" lvl="4" indent="-3429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‒"/>
              <a:defRPr/>
            </a:lvl5pPr>
            <a:lvl6pPr marL="2743200" lvl="5" indent="-3429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5" name="Google Shape;135;p30"/>
          <p:cNvSpPr txBox="1">
            <a:spLocks noGrp="1"/>
          </p:cNvSpPr>
          <p:nvPr>
            <p:ph type="title"/>
          </p:nvPr>
        </p:nvSpPr>
        <p:spPr>
          <a:xfrm>
            <a:off x="1979613" y="549275"/>
            <a:ext cx="6840600" cy="115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30"/>
          <p:cNvSpPr txBox="1">
            <a:spLocks noGrp="1"/>
          </p:cNvSpPr>
          <p:nvPr>
            <p:ph type="dt" idx="10"/>
          </p:nvPr>
        </p:nvSpPr>
        <p:spPr>
          <a:xfrm>
            <a:off x="7500938" y="6165850"/>
            <a:ext cx="8874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30"/>
          <p:cNvSpPr txBox="1">
            <a:spLocks noGrp="1"/>
          </p:cNvSpPr>
          <p:nvPr>
            <p:ph type="ftr" idx="11"/>
          </p:nvPr>
        </p:nvSpPr>
        <p:spPr>
          <a:xfrm>
            <a:off x="1979613" y="6165850"/>
            <a:ext cx="53646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r>
              <a:rPr lang="en-GB" smtClean="0"/>
              <a:t>liisa.ilomaki@helsinki.fi</a:t>
            </a:r>
            <a:endParaRPr/>
          </a:p>
        </p:txBody>
      </p:sp>
      <p:sp>
        <p:nvSpPr>
          <p:cNvPr id="138" name="Google Shape;138;p30"/>
          <p:cNvSpPr txBox="1">
            <a:spLocks noGrp="1"/>
          </p:cNvSpPr>
          <p:nvPr>
            <p:ph type="sldNum" idx="12"/>
          </p:nvPr>
        </p:nvSpPr>
        <p:spPr>
          <a:xfrm>
            <a:off x="8388350" y="6165850"/>
            <a:ext cx="4317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A87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C8A8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A87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C8A8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A87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C8A8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A87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C8A8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A87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C8A8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A87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C8A87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A87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C8A87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A87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C8A87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A87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C8A87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sisältö" type="obj">
  <p:cSld name="OBJECT"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31"/>
          <p:cNvSpPr txBox="1">
            <a:spLocks noGrp="1"/>
          </p:cNvSpPr>
          <p:nvPr>
            <p:ph type="title"/>
          </p:nvPr>
        </p:nvSpPr>
        <p:spPr>
          <a:xfrm>
            <a:off x="507261" y="332656"/>
            <a:ext cx="7960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1" name="Google Shape;141;p31"/>
          <p:cNvSpPr txBox="1">
            <a:spLocks noGrp="1"/>
          </p:cNvSpPr>
          <p:nvPr>
            <p:ph type="body" idx="1"/>
          </p:nvPr>
        </p:nvSpPr>
        <p:spPr>
          <a:xfrm>
            <a:off x="533799" y="1514786"/>
            <a:ext cx="7934400" cy="473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400">
                <a:solidFill>
                  <a:srgbClr val="262626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400"/>
              <a:buNone/>
              <a:defRPr sz="2000">
                <a:solidFill>
                  <a:srgbClr val="262626"/>
                </a:solidFill>
              </a:defRPr>
            </a:lvl2pPr>
            <a:lvl3pPr marL="1371600" lvl="2" indent="-342900" algn="l">
              <a:spcBef>
                <a:spcPts val="300"/>
              </a:spcBef>
              <a:spcAft>
                <a:spcPts val="0"/>
              </a:spcAft>
              <a:buClr>
                <a:srgbClr val="262626"/>
              </a:buClr>
              <a:buSzPts val="1800"/>
              <a:buChar char="‒"/>
              <a:defRPr sz="1800">
                <a:solidFill>
                  <a:srgbClr val="262626"/>
                </a:solidFill>
              </a:defRPr>
            </a:lvl3pPr>
            <a:lvl4pPr marL="1828800" lvl="3" indent="-342900" algn="l">
              <a:spcBef>
                <a:spcPts val="300"/>
              </a:spcBef>
              <a:spcAft>
                <a:spcPts val="0"/>
              </a:spcAft>
              <a:buClr>
                <a:srgbClr val="262626"/>
              </a:buClr>
              <a:buSzPts val="1800"/>
              <a:buChar char="‒"/>
              <a:defRPr sz="1800">
                <a:solidFill>
                  <a:srgbClr val="262626"/>
                </a:solidFill>
              </a:defRPr>
            </a:lvl4pPr>
            <a:lvl5pPr marL="2286000" lvl="4" indent="-342900" algn="l">
              <a:spcBef>
                <a:spcPts val="300"/>
              </a:spcBef>
              <a:spcAft>
                <a:spcPts val="0"/>
              </a:spcAft>
              <a:buClr>
                <a:srgbClr val="262626"/>
              </a:buClr>
              <a:buSzPts val="1800"/>
              <a:buChar char="‒"/>
              <a:defRPr sz="1800">
                <a:solidFill>
                  <a:srgbClr val="262626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2" name="Google Shape;142;p3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r>
              <a:rPr lang="en-GB" smtClean="0"/>
              <a:t>liisa.ilomaki@helsinki.fi</a:t>
            </a:r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32"/>
          <p:cNvSpPr txBox="1">
            <a:spLocks noGrp="1"/>
          </p:cNvSpPr>
          <p:nvPr>
            <p:ph type="title"/>
          </p:nvPr>
        </p:nvSpPr>
        <p:spPr>
          <a:xfrm>
            <a:off x="1979613" y="549275"/>
            <a:ext cx="6840600" cy="115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p32"/>
          <p:cNvSpPr txBox="1">
            <a:spLocks noGrp="1"/>
          </p:cNvSpPr>
          <p:nvPr>
            <p:ph type="dt" idx="10"/>
          </p:nvPr>
        </p:nvSpPr>
        <p:spPr>
          <a:xfrm>
            <a:off x="7500938" y="6165850"/>
            <a:ext cx="8874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32"/>
          <p:cNvSpPr txBox="1">
            <a:spLocks noGrp="1"/>
          </p:cNvSpPr>
          <p:nvPr>
            <p:ph type="ftr" idx="11"/>
          </p:nvPr>
        </p:nvSpPr>
        <p:spPr>
          <a:xfrm>
            <a:off x="1979613" y="6165850"/>
            <a:ext cx="32406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r>
              <a:rPr lang="en-GB" smtClean="0"/>
              <a:t>liisa.ilomaki@helsinki.fi</a:t>
            </a:r>
            <a:endParaRPr/>
          </a:p>
        </p:txBody>
      </p:sp>
      <p:sp>
        <p:nvSpPr>
          <p:cNvPr id="147" name="Google Shape;147;p32"/>
          <p:cNvSpPr txBox="1">
            <a:spLocks noGrp="1"/>
          </p:cNvSpPr>
          <p:nvPr>
            <p:ph type="sldNum" idx="12"/>
          </p:nvPr>
        </p:nvSpPr>
        <p:spPr>
          <a:xfrm>
            <a:off x="8388350" y="6165850"/>
            <a:ext cx="4317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33"/>
          <p:cNvSpPr txBox="1">
            <a:spLocks noGrp="1"/>
          </p:cNvSpPr>
          <p:nvPr>
            <p:ph type="title"/>
          </p:nvPr>
        </p:nvSpPr>
        <p:spPr>
          <a:xfrm>
            <a:off x="1979613" y="549275"/>
            <a:ext cx="6840600" cy="115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0" name="Google Shape;150;p33"/>
          <p:cNvSpPr txBox="1">
            <a:spLocks noGrp="1"/>
          </p:cNvSpPr>
          <p:nvPr>
            <p:ph type="dt" idx="10"/>
          </p:nvPr>
        </p:nvSpPr>
        <p:spPr>
          <a:xfrm>
            <a:off x="7500938" y="6165850"/>
            <a:ext cx="8874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p33"/>
          <p:cNvSpPr txBox="1">
            <a:spLocks noGrp="1"/>
          </p:cNvSpPr>
          <p:nvPr>
            <p:ph type="ftr" idx="11"/>
          </p:nvPr>
        </p:nvSpPr>
        <p:spPr>
          <a:xfrm>
            <a:off x="1979613" y="6165850"/>
            <a:ext cx="53646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r>
              <a:rPr lang="en-GB" smtClean="0"/>
              <a:t>liisa.ilomaki@helsinki.fi</a:t>
            </a:r>
            <a:endParaRPr/>
          </a:p>
        </p:txBody>
      </p:sp>
      <p:sp>
        <p:nvSpPr>
          <p:cNvPr id="152" name="Google Shape;152;p33"/>
          <p:cNvSpPr txBox="1">
            <a:spLocks noGrp="1"/>
          </p:cNvSpPr>
          <p:nvPr>
            <p:ph type="sldNum" idx="12"/>
          </p:nvPr>
        </p:nvSpPr>
        <p:spPr>
          <a:xfrm>
            <a:off x="8388350" y="6165850"/>
            <a:ext cx="4317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A87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C8A8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A87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C8A8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A87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C8A8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A87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C8A8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A87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C8A8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A87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C8A87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A87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C8A87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A87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C8A87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A87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C8A87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3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2000">
                <a:solidFill>
                  <a:srgbClr val="3F3F3F"/>
                </a:solidFill>
              </a:defRPr>
            </a:lvl1pPr>
            <a:lvl2pPr marL="914400" lvl="1" indent="-317500" algn="l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3pPr>
            <a:lvl4pPr marL="1828800" lvl="3" indent="-31750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4pPr>
            <a:lvl5pPr marL="2286000" lvl="4" indent="-31750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5pPr>
            <a:lvl6pPr marL="2743200" lvl="5" indent="-31750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6pPr>
            <a:lvl7pPr marL="3200400" lvl="6" indent="-31750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7pPr>
            <a:lvl8pPr marL="3657600" lvl="7" indent="-31750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8pPr>
            <a:lvl9pPr marL="4114800" lvl="8" indent="-31750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56" name="Google Shape;156;p3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35"/>
          <p:cNvSpPr/>
          <p:nvPr/>
        </p:nvSpPr>
        <p:spPr>
          <a:xfrm>
            <a:off x="107950" y="115888"/>
            <a:ext cx="1782765" cy="1671638"/>
          </a:xfrm>
          <a:custGeom>
            <a:avLst/>
            <a:gdLst/>
            <a:ahLst/>
            <a:cxnLst/>
            <a:rect l="l" t="t" r="r" b="b"/>
            <a:pathLst>
              <a:path w="8135" h="7628" extrusionOk="0">
                <a:moveTo>
                  <a:pt x="8135" y="5066"/>
                </a:moveTo>
                <a:lnTo>
                  <a:pt x="8120" y="5036"/>
                </a:lnTo>
                <a:lnTo>
                  <a:pt x="8107" y="5006"/>
                </a:lnTo>
                <a:lnTo>
                  <a:pt x="8092" y="4978"/>
                </a:lnTo>
                <a:lnTo>
                  <a:pt x="8076" y="4951"/>
                </a:lnTo>
                <a:lnTo>
                  <a:pt x="8060" y="4924"/>
                </a:lnTo>
                <a:lnTo>
                  <a:pt x="8043" y="4898"/>
                </a:lnTo>
                <a:lnTo>
                  <a:pt x="8026" y="4872"/>
                </a:lnTo>
                <a:lnTo>
                  <a:pt x="8009" y="4848"/>
                </a:lnTo>
                <a:lnTo>
                  <a:pt x="7991" y="4824"/>
                </a:lnTo>
                <a:lnTo>
                  <a:pt x="7973" y="4801"/>
                </a:lnTo>
                <a:lnTo>
                  <a:pt x="7955" y="4777"/>
                </a:lnTo>
                <a:lnTo>
                  <a:pt x="7935" y="4755"/>
                </a:lnTo>
                <a:lnTo>
                  <a:pt x="7916" y="4734"/>
                </a:lnTo>
                <a:lnTo>
                  <a:pt x="7896" y="4714"/>
                </a:lnTo>
                <a:lnTo>
                  <a:pt x="7876" y="4693"/>
                </a:lnTo>
                <a:lnTo>
                  <a:pt x="7856" y="4673"/>
                </a:lnTo>
                <a:lnTo>
                  <a:pt x="7836" y="4654"/>
                </a:lnTo>
                <a:lnTo>
                  <a:pt x="7814" y="4635"/>
                </a:lnTo>
                <a:lnTo>
                  <a:pt x="7793" y="4617"/>
                </a:lnTo>
                <a:lnTo>
                  <a:pt x="7771" y="4600"/>
                </a:lnTo>
                <a:lnTo>
                  <a:pt x="7749" y="4582"/>
                </a:lnTo>
                <a:lnTo>
                  <a:pt x="7727" y="4566"/>
                </a:lnTo>
                <a:lnTo>
                  <a:pt x="7682" y="4533"/>
                </a:lnTo>
                <a:lnTo>
                  <a:pt x="7637" y="4503"/>
                </a:lnTo>
                <a:lnTo>
                  <a:pt x="7614" y="4488"/>
                </a:lnTo>
                <a:lnTo>
                  <a:pt x="7591" y="4473"/>
                </a:lnTo>
                <a:lnTo>
                  <a:pt x="7568" y="4459"/>
                </a:lnTo>
                <a:lnTo>
                  <a:pt x="7544" y="4446"/>
                </a:lnTo>
                <a:lnTo>
                  <a:pt x="7521" y="4433"/>
                </a:lnTo>
                <a:lnTo>
                  <a:pt x="7496" y="4419"/>
                </a:lnTo>
                <a:lnTo>
                  <a:pt x="7450" y="4395"/>
                </a:lnTo>
                <a:lnTo>
                  <a:pt x="7402" y="4370"/>
                </a:lnTo>
                <a:lnTo>
                  <a:pt x="7353" y="4347"/>
                </a:lnTo>
                <a:lnTo>
                  <a:pt x="7305" y="4323"/>
                </a:lnTo>
                <a:lnTo>
                  <a:pt x="7209" y="4280"/>
                </a:lnTo>
                <a:lnTo>
                  <a:pt x="7116" y="4236"/>
                </a:lnTo>
                <a:lnTo>
                  <a:pt x="7069" y="4215"/>
                </a:lnTo>
                <a:lnTo>
                  <a:pt x="7023" y="4194"/>
                </a:lnTo>
                <a:lnTo>
                  <a:pt x="6979" y="4172"/>
                </a:lnTo>
                <a:lnTo>
                  <a:pt x="6935" y="4150"/>
                </a:lnTo>
                <a:lnTo>
                  <a:pt x="6892" y="4128"/>
                </a:lnTo>
                <a:lnTo>
                  <a:pt x="6870" y="4116"/>
                </a:lnTo>
                <a:lnTo>
                  <a:pt x="6850" y="4105"/>
                </a:lnTo>
                <a:lnTo>
                  <a:pt x="6829" y="4093"/>
                </a:lnTo>
                <a:lnTo>
                  <a:pt x="6809" y="4081"/>
                </a:lnTo>
                <a:lnTo>
                  <a:pt x="6790" y="4069"/>
                </a:lnTo>
                <a:lnTo>
                  <a:pt x="6769" y="4056"/>
                </a:lnTo>
                <a:lnTo>
                  <a:pt x="6751" y="4044"/>
                </a:lnTo>
                <a:lnTo>
                  <a:pt x="6734" y="4031"/>
                </a:lnTo>
                <a:lnTo>
                  <a:pt x="6726" y="4024"/>
                </a:lnTo>
                <a:lnTo>
                  <a:pt x="6717" y="4017"/>
                </a:lnTo>
                <a:lnTo>
                  <a:pt x="6701" y="4002"/>
                </a:lnTo>
                <a:lnTo>
                  <a:pt x="6685" y="3987"/>
                </a:lnTo>
                <a:lnTo>
                  <a:pt x="6670" y="3971"/>
                </a:lnTo>
                <a:lnTo>
                  <a:pt x="6657" y="3954"/>
                </a:lnTo>
                <a:lnTo>
                  <a:pt x="6643" y="3938"/>
                </a:lnTo>
                <a:lnTo>
                  <a:pt x="6629" y="3920"/>
                </a:lnTo>
                <a:lnTo>
                  <a:pt x="6617" y="3902"/>
                </a:lnTo>
                <a:lnTo>
                  <a:pt x="6605" y="3884"/>
                </a:lnTo>
                <a:lnTo>
                  <a:pt x="6593" y="3866"/>
                </a:lnTo>
                <a:lnTo>
                  <a:pt x="6582" y="3847"/>
                </a:lnTo>
                <a:lnTo>
                  <a:pt x="6572" y="3827"/>
                </a:lnTo>
                <a:lnTo>
                  <a:pt x="6562" y="3808"/>
                </a:lnTo>
                <a:lnTo>
                  <a:pt x="6552" y="3787"/>
                </a:lnTo>
                <a:lnTo>
                  <a:pt x="6544" y="3767"/>
                </a:lnTo>
                <a:lnTo>
                  <a:pt x="6535" y="3746"/>
                </a:lnTo>
                <a:lnTo>
                  <a:pt x="6528" y="3726"/>
                </a:lnTo>
                <a:lnTo>
                  <a:pt x="6521" y="3705"/>
                </a:lnTo>
                <a:lnTo>
                  <a:pt x="6507" y="3662"/>
                </a:lnTo>
                <a:lnTo>
                  <a:pt x="6500" y="3642"/>
                </a:lnTo>
                <a:lnTo>
                  <a:pt x="6494" y="3621"/>
                </a:lnTo>
                <a:lnTo>
                  <a:pt x="6484" y="3578"/>
                </a:lnTo>
                <a:lnTo>
                  <a:pt x="6479" y="3557"/>
                </a:lnTo>
                <a:lnTo>
                  <a:pt x="6475" y="3535"/>
                </a:lnTo>
                <a:lnTo>
                  <a:pt x="6467" y="3494"/>
                </a:lnTo>
                <a:lnTo>
                  <a:pt x="6461" y="3453"/>
                </a:lnTo>
                <a:lnTo>
                  <a:pt x="6423" y="3456"/>
                </a:lnTo>
                <a:lnTo>
                  <a:pt x="6382" y="3459"/>
                </a:lnTo>
                <a:lnTo>
                  <a:pt x="6361" y="3460"/>
                </a:lnTo>
                <a:lnTo>
                  <a:pt x="6340" y="3460"/>
                </a:lnTo>
                <a:lnTo>
                  <a:pt x="6318" y="3460"/>
                </a:lnTo>
                <a:lnTo>
                  <a:pt x="6295" y="3459"/>
                </a:lnTo>
                <a:lnTo>
                  <a:pt x="6273" y="3457"/>
                </a:lnTo>
                <a:lnTo>
                  <a:pt x="6250" y="3455"/>
                </a:lnTo>
                <a:lnTo>
                  <a:pt x="6226" y="3453"/>
                </a:lnTo>
                <a:lnTo>
                  <a:pt x="6204" y="3448"/>
                </a:lnTo>
                <a:lnTo>
                  <a:pt x="6179" y="3443"/>
                </a:lnTo>
                <a:lnTo>
                  <a:pt x="6156" y="3438"/>
                </a:lnTo>
                <a:lnTo>
                  <a:pt x="6133" y="3430"/>
                </a:lnTo>
                <a:lnTo>
                  <a:pt x="6109" y="3423"/>
                </a:lnTo>
                <a:lnTo>
                  <a:pt x="6098" y="3419"/>
                </a:lnTo>
                <a:lnTo>
                  <a:pt x="6086" y="3413"/>
                </a:lnTo>
                <a:lnTo>
                  <a:pt x="6063" y="3403"/>
                </a:lnTo>
                <a:lnTo>
                  <a:pt x="6052" y="3397"/>
                </a:lnTo>
                <a:lnTo>
                  <a:pt x="6040" y="3391"/>
                </a:lnTo>
                <a:lnTo>
                  <a:pt x="6028" y="3385"/>
                </a:lnTo>
                <a:lnTo>
                  <a:pt x="6018" y="3378"/>
                </a:lnTo>
                <a:lnTo>
                  <a:pt x="5995" y="3363"/>
                </a:lnTo>
                <a:lnTo>
                  <a:pt x="5985" y="3355"/>
                </a:lnTo>
                <a:lnTo>
                  <a:pt x="5973" y="3347"/>
                </a:lnTo>
                <a:lnTo>
                  <a:pt x="5952" y="3329"/>
                </a:lnTo>
                <a:lnTo>
                  <a:pt x="5941" y="3320"/>
                </a:lnTo>
                <a:lnTo>
                  <a:pt x="5931" y="3309"/>
                </a:lnTo>
                <a:lnTo>
                  <a:pt x="5921" y="3298"/>
                </a:lnTo>
                <a:lnTo>
                  <a:pt x="5910" y="3288"/>
                </a:lnTo>
                <a:lnTo>
                  <a:pt x="5901" y="3276"/>
                </a:lnTo>
                <a:lnTo>
                  <a:pt x="5891" y="3264"/>
                </a:lnTo>
                <a:lnTo>
                  <a:pt x="5872" y="3240"/>
                </a:lnTo>
                <a:lnTo>
                  <a:pt x="5863" y="3226"/>
                </a:lnTo>
                <a:lnTo>
                  <a:pt x="5853" y="3212"/>
                </a:lnTo>
                <a:lnTo>
                  <a:pt x="5845" y="3198"/>
                </a:lnTo>
                <a:lnTo>
                  <a:pt x="5836" y="3184"/>
                </a:lnTo>
                <a:lnTo>
                  <a:pt x="5827" y="3168"/>
                </a:lnTo>
                <a:lnTo>
                  <a:pt x="5819" y="3152"/>
                </a:lnTo>
                <a:lnTo>
                  <a:pt x="5810" y="3136"/>
                </a:lnTo>
                <a:lnTo>
                  <a:pt x="5803" y="3119"/>
                </a:lnTo>
                <a:lnTo>
                  <a:pt x="5796" y="3101"/>
                </a:lnTo>
                <a:lnTo>
                  <a:pt x="5788" y="3083"/>
                </a:lnTo>
                <a:lnTo>
                  <a:pt x="5778" y="3053"/>
                </a:lnTo>
                <a:lnTo>
                  <a:pt x="5767" y="3023"/>
                </a:lnTo>
                <a:lnTo>
                  <a:pt x="5758" y="2991"/>
                </a:lnTo>
                <a:lnTo>
                  <a:pt x="5750" y="2958"/>
                </a:lnTo>
                <a:lnTo>
                  <a:pt x="5741" y="2924"/>
                </a:lnTo>
                <a:lnTo>
                  <a:pt x="5734" y="2889"/>
                </a:lnTo>
                <a:lnTo>
                  <a:pt x="5727" y="2854"/>
                </a:lnTo>
                <a:lnTo>
                  <a:pt x="5719" y="2817"/>
                </a:lnTo>
                <a:lnTo>
                  <a:pt x="5690" y="2664"/>
                </a:lnTo>
                <a:lnTo>
                  <a:pt x="5683" y="2624"/>
                </a:lnTo>
                <a:lnTo>
                  <a:pt x="5674" y="2584"/>
                </a:lnTo>
                <a:lnTo>
                  <a:pt x="5666" y="2543"/>
                </a:lnTo>
                <a:lnTo>
                  <a:pt x="5656" y="2502"/>
                </a:lnTo>
                <a:lnTo>
                  <a:pt x="5646" y="2461"/>
                </a:lnTo>
                <a:lnTo>
                  <a:pt x="5634" y="2418"/>
                </a:lnTo>
                <a:lnTo>
                  <a:pt x="5621" y="2377"/>
                </a:lnTo>
                <a:lnTo>
                  <a:pt x="5609" y="2334"/>
                </a:lnTo>
                <a:lnTo>
                  <a:pt x="5594" y="2291"/>
                </a:lnTo>
                <a:lnTo>
                  <a:pt x="5585" y="2270"/>
                </a:lnTo>
                <a:lnTo>
                  <a:pt x="5577" y="2249"/>
                </a:lnTo>
                <a:lnTo>
                  <a:pt x="5568" y="2228"/>
                </a:lnTo>
                <a:lnTo>
                  <a:pt x="5559" y="2205"/>
                </a:lnTo>
                <a:lnTo>
                  <a:pt x="5549" y="2184"/>
                </a:lnTo>
                <a:lnTo>
                  <a:pt x="5539" y="2163"/>
                </a:lnTo>
                <a:lnTo>
                  <a:pt x="5518" y="2120"/>
                </a:lnTo>
                <a:lnTo>
                  <a:pt x="5495" y="2078"/>
                </a:lnTo>
                <a:lnTo>
                  <a:pt x="5483" y="2056"/>
                </a:lnTo>
                <a:lnTo>
                  <a:pt x="5469" y="2035"/>
                </a:lnTo>
                <a:lnTo>
                  <a:pt x="5456" y="2014"/>
                </a:lnTo>
                <a:lnTo>
                  <a:pt x="5443" y="1993"/>
                </a:lnTo>
                <a:lnTo>
                  <a:pt x="5413" y="1951"/>
                </a:lnTo>
                <a:lnTo>
                  <a:pt x="5397" y="1930"/>
                </a:lnTo>
                <a:lnTo>
                  <a:pt x="5381" y="1910"/>
                </a:lnTo>
                <a:lnTo>
                  <a:pt x="5364" y="1888"/>
                </a:lnTo>
                <a:lnTo>
                  <a:pt x="5347" y="1868"/>
                </a:lnTo>
                <a:lnTo>
                  <a:pt x="5329" y="1848"/>
                </a:lnTo>
                <a:lnTo>
                  <a:pt x="5310" y="1827"/>
                </a:lnTo>
                <a:lnTo>
                  <a:pt x="5293" y="1809"/>
                </a:lnTo>
                <a:lnTo>
                  <a:pt x="5275" y="1791"/>
                </a:lnTo>
                <a:lnTo>
                  <a:pt x="5240" y="1757"/>
                </a:lnTo>
                <a:lnTo>
                  <a:pt x="5203" y="1724"/>
                </a:lnTo>
                <a:lnTo>
                  <a:pt x="5185" y="1707"/>
                </a:lnTo>
                <a:lnTo>
                  <a:pt x="5167" y="1692"/>
                </a:lnTo>
                <a:lnTo>
                  <a:pt x="5131" y="1661"/>
                </a:lnTo>
                <a:lnTo>
                  <a:pt x="5112" y="1647"/>
                </a:lnTo>
                <a:lnTo>
                  <a:pt x="5094" y="1632"/>
                </a:lnTo>
                <a:lnTo>
                  <a:pt x="5057" y="1606"/>
                </a:lnTo>
                <a:lnTo>
                  <a:pt x="5019" y="1579"/>
                </a:lnTo>
                <a:lnTo>
                  <a:pt x="4980" y="1555"/>
                </a:lnTo>
                <a:lnTo>
                  <a:pt x="4961" y="1543"/>
                </a:lnTo>
                <a:lnTo>
                  <a:pt x="4942" y="1531"/>
                </a:lnTo>
                <a:lnTo>
                  <a:pt x="4904" y="1510"/>
                </a:lnTo>
                <a:lnTo>
                  <a:pt x="4864" y="1490"/>
                </a:lnTo>
                <a:lnTo>
                  <a:pt x="4825" y="1471"/>
                </a:lnTo>
                <a:lnTo>
                  <a:pt x="4786" y="1453"/>
                </a:lnTo>
                <a:lnTo>
                  <a:pt x="4746" y="1436"/>
                </a:lnTo>
                <a:lnTo>
                  <a:pt x="4707" y="1421"/>
                </a:lnTo>
                <a:lnTo>
                  <a:pt x="4667" y="1407"/>
                </a:lnTo>
                <a:lnTo>
                  <a:pt x="4627" y="1394"/>
                </a:lnTo>
                <a:lnTo>
                  <a:pt x="4587" y="1382"/>
                </a:lnTo>
                <a:lnTo>
                  <a:pt x="4547" y="1372"/>
                </a:lnTo>
                <a:lnTo>
                  <a:pt x="4506" y="1362"/>
                </a:lnTo>
                <a:lnTo>
                  <a:pt x="4466" y="1355"/>
                </a:lnTo>
                <a:lnTo>
                  <a:pt x="4426" y="1347"/>
                </a:lnTo>
                <a:lnTo>
                  <a:pt x="4386" y="1341"/>
                </a:lnTo>
                <a:lnTo>
                  <a:pt x="4346" y="1337"/>
                </a:lnTo>
                <a:lnTo>
                  <a:pt x="4305" y="1332"/>
                </a:lnTo>
                <a:lnTo>
                  <a:pt x="4266" y="1330"/>
                </a:lnTo>
                <a:lnTo>
                  <a:pt x="4226" y="1328"/>
                </a:lnTo>
                <a:lnTo>
                  <a:pt x="4186" y="1328"/>
                </a:lnTo>
                <a:lnTo>
                  <a:pt x="4146" y="1328"/>
                </a:lnTo>
                <a:lnTo>
                  <a:pt x="4106" y="1329"/>
                </a:lnTo>
                <a:lnTo>
                  <a:pt x="4067" y="1332"/>
                </a:lnTo>
                <a:lnTo>
                  <a:pt x="4091" y="1348"/>
                </a:lnTo>
                <a:lnTo>
                  <a:pt x="4114" y="1364"/>
                </a:lnTo>
                <a:lnTo>
                  <a:pt x="4135" y="1381"/>
                </a:lnTo>
                <a:lnTo>
                  <a:pt x="4155" y="1398"/>
                </a:lnTo>
                <a:lnTo>
                  <a:pt x="4174" y="1415"/>
                </a:lnTo>
                <a:lnTo>
                  <a:pt x="4193" y="1432"/>
                </a:lnTo>
                <a:lnTo>
                  <a:pt x="4211" y="1449"/>
                </a:lnTo>
                <a:lnTo>
                  <a:pt x="4227" y="1467"/>
                </a:lnTo>
                <a:lnTo>
                  <a:pt x="4243" y="1484"/>
                </a:lnTo>
                <a:lnTo>
                  <a:pt x="4257" y="1503"/>
                </a:lnTo>
                <a:lnTo>
                  <a:pt x="4271" y="1521"/>
                </a:lnTo>
                <a:lnTo>
                  <a:pt x="4284" y="1539"/>
                </a:lnTo>
                <a:lnTo>
                  <a:pt x="4296" y="1556"/>
                </a:lnTo>
                <a:lnTo>
                  <a:pt x="4306" y="1574"/>
                </a:lnTo>
                <a:lnTo>
                  <a:pt x="4317" y="1592"/>
                </a:lnTo>
                <a:lnTo>
                  <a:pt x="4327" y="1610"/>
                </a:lnTo>
                <a:lnTo>
                  <a:pt x="4334" y="1628"/>
                </a:lnTo>
                <a:lnTo>
                  <a:pt x="4342" y="1646"/>
                </a:lnTo>
                <a:lnTo>
                  <a:pt x="4349" y="1664"/>
                </a:lnTo>
                <a:lnTo>
                  <a:pt x="4355" y="1682"/>
                </a:lnTo>
                <a:lnTo>
                  <a:pt x="4359" y="1700"/>
                </a:lnTo>
                <a:lnTo>
                  <a:pt x="4365" y="1718"/>
                </a:lnTo>
                <a:lnTo>
                  <a:pt x="4368" y="1736"/>
                </a:lnTo>
                <a:lnTo>
                  <a:pt x="4371" y="1753"/>
                </a:lnTo>
                <a:lnTo>
                  <a:pt x="4373" y="1772"/>
                </a:lnTo>
                <a:lnTo>
                  <a:pt x="4374" y="1789"/>
                </a:lnTo>
                <a:lnTo>
                  <a:pt x="4375" y="1806"/>
                </a:lnTo>
                <a:lnTo>
                  <a:pt x="4375" y="1823"/>
                </a:lnTo>
                <a:lnTo>
                  <a:pt x="4374" y="1840"/>
                </a:lnTo>
                <a:lnTo>
                  <a:pt x="4373" y="1857"/>
                </a:lnTo>
                <a:lnTo>
                  <a:pt x="4371" y="1874"/>
                </a:lnTo>
                <a:lnTo>
                  <a:pt x="4368" y="1890"/>
                </a:lnTo>
                <a:lnTo>
                  <a:pt x="4365" y="1906"/>
                </a:lnTo>
                <a:lnTo>
                  <a:pt x="4361" y="1921"/>
                </a:lnTo>
                <a:lnTo>
                  <a:pt x="4356" y="1936"/>
                </a:lnTo>
                <a:lnTo>
                  <a:pt x="4351" y="1951"/>
                </a:lnTo>
                <a:lnTo>
                  <a:pt x="4345" y="1966"/>
                </a:lnTo>
                <a:lnTo>
                  <a:pt x="4338" y="1981"/>
                </a:lnTo>
                <a:lnTo>
                  <a:pt x="4331" y="1995"/>
                </a:lnTo>
                <a:lnTo>
                  <a:pt x="4323" y="2009"/>
                </a:lnTo>
                <a:lnTo>
                  <a:pt x="4316" y="2022"/>
                </a:lnTo>
                <a:lnTo>
                  <a:pt x="4306" y="2035"/>
                </a:lnTo>
                <a:lnTo>
                  <a:pt x="4298" y="2048"/>
                </a:lnTo>
                <a:lnTo>
                  <a:pt x="4288" y="2060"/>
                </a:lnTo>
                <a:lnTo>
                  <a:pt x="4278" y="2071"/>
                </a:lnTo>
                <a:lnTo>
                  <a:pt x="4267" y="2083"/>
                </a:lnTo>
                <a:lnTo>
                  <a:pt x="4256" y="2094"/>
                </a:lnTo>
                <a:lnTo>
                  <a:pt x="4245" y="2104"/>
                </a:lnTo>
                <a:lnTo>
                  <a:pt x="4232" y="2114"/>
                </a:lnTo>
                <a:lnTo>
                  <a:pt x="4219" y="2123"/>
                </a:lnTo>
                <a:lnTo>
                  <a:pt x="4206" y="2132"/>
                </a:lnTo>
                <a:lnTo>
                  <a:pt x="4194" y="2140"/>
                </a:lnTo>
                <a:lnTo>
                  <a:pt x="4180" y="2148"/>
                </a:lnTo>
                <a:lnTo>
                  <a:pt x="4166" y="2155"/>
                </a:lnTo>
                <a:lnTo>
                  <a:pt x="4151" y="2162"/>
                </a:lnTo>
                <a:lnTo>
                  <a:pt x="4136" y="2167"/>
                </a:lnTo>
                <a:lnTo>
                  <a:pt x="4121" y="2172"/>
                </a:lnTo>
                <a:lnTo>
                  <a:pt x="4105" y="2177"/>
                </a:lnTo>
                <a:lnTo>
                  <a:pt x="4089" y="2181"/>
                </a:lnTo>
                <a:lnTo>
                  <a:pt x="4074" y="2184"/>
                </a:lnTo>
                <a:lnTo>
                  <a:pt x="4056" y="2187"/>
                </a:lnTo>
                <a:lnTo>
                  <a:pt x="4041" y="2188"/>
                </a:lnTo>
                <a:lnTo>
                  <a:pt x="4024" y="2189"/>
                </a:lnTo>
                <a:lnTo>
                  <a:pt x="4005" y="2190"/>
                </a:lnTo>
                <a:lnTo>
                  <a:pt x="3982" y="2189"/>
                </a:lnTo>
                <a:lnTo>
                  <a:pt x="3959" y="2188"/>
                </a:lnTo>
                <a:lnTo>
                  <a:pt x="3935" y="2186"/>
                </a:lnTo>
                <a:lnTo>
                  <a:pt x="3913" y="2183"/>
                </a:lnTo>
                <a:lnTo>
                  <a:pt x="3891" y="2179"/>
                </a:lnTo>
                <a:lnTo>
                  <a:pt x="3869" y="2175"/>
                </a:lnTo>
                <a:lnTo>
                  <a:pt x="3848" y="2169"/>
                </a:lnTo>
                <a:lnTo>
                  <a:pt x="3828" y="2163"/>
                </a:lnTo>
                <a:lnTo>
                  <a:pt x="3807" y="2156"/>
                </a:lnTo>
                <a:lnTo>
                  <a:pt x="3786" y="2149"/>
                </a:lnTo>
                <a:lnTo>
                  <a:pt x="3767" y="2142"/>
                </a:lnTo>
                <a:lnTo>
                  <a:pt x="3748" y="2133"/>
                </a:lnTo>
                <a:lnTo>
                  <a:pt x="3728" y="2123"/>
                </a:lnTo>
                <a:lnTo>
                  <a:pt x="3710" y="2114"/>
                </a:lnTo>
                <a:lnTo>
                  <a:pt x="3691" y="2103"/>
                </a:lnTo>
                <a:lnTo>
                  <a:pt x="3673" y="2093"/>
                </a:lnTo>
                <a:lnTo>
                  <a:pt x="3654" y="2082"/>
                </a:lnTo>
                <a:lnTo>
                  <a:pt x="3636" y="2070"/>
                </a:lnTo>
                <a:lnTo>
                  <a:pt x="3600" y="2046"/>
                </a:lnTo>
                <a:lnTo>
                  <a:pt x="3582" y="2033"/>
                </a:lnTo>
                <a:lnTo>
                  <a:pt x="3564" y="2020"/>
                </a:lnTo>
                <a:lnTo>
                  <a:pt x="3529" y="1993"/>
                </a:lnTo>
                <a:lnTo>
                  <a:pt x="3494" y="1965"/>
                </a:lnTo>
                <a:lnTo>
                  <a:pt x="3458" y="1936"/>
                </a:lnTo>
                <a:lnTo>
                  <a:pt x="3386" y="1879"/>
                </a:lnTo>
                <a:lnTo>
                  <a:pt x="3350" y="1849"/>
                </a:lnTo>
                <a:lnTo>
                  <a:pt x="3311" y="1820"/>
                </a:lnTo>
                <a:lnTo>
                  <a:pt x="3292" y="1807"/>
                </a:lnTo>
                <a:lnTo>
                  <a:pt x="3272" y="1792"/>
                </a:lnTo>
                <a:lnTo>
                  <a:pt x="3232" y="1764"/>
                </a:lnTo>
                <a:lnTo>
                  <a:pt x="3190" y="1738"/>
                </a:lnTo>
                <a:lnTo>
                  <a:pt x="3169" y="1724"/>
                </a:lnTo>
                <a:lnTo>
                  <a:pt x="3148" y="1712"/>
                </a:lnTo>
                <a:lnTo>
                  <a:pt x="3102" y="1688"/>
                </a:lnTo>
                <a:lnTo>
                  <a:pt x="3079" y="1676"/>
                </a:lnTo>
                <a:lnTo>
                  <a:pt x="3055" y="1664"/>
                </a:lnTo>
                <a:lnTo>
                  <a:pt x="3031" y="1654"/>
                </a:lnTo>
                <a:lnTo>
                  <a:pt x="3006" y="1643"/>
                </a:lnTo>
                <a:lnTo>
                  <a:pt x="2981" y="1633"/>
                </a:lnTo>
                <a:lnTo>
                  <a:pt x="2954" y="1625"/>
                </a:lnTo>
                <a:lnTo>
                  <a:pt x="2928" y="1616"/>
                </a:lnTo>
                <a:lnTo>
                  <a:pt x="2901" y="1608"/>
                </a:lnTo>
                <a:lnTo>
                  <a:pt x="2872" y="1600"/>
                </a:lnTo>
                <a:lnTo>
                  <a:pt x="2844" y="1594"/>
                </a:lnTo>
                <a:lnTo>
                  <a:pt x="2815" y="1588"/>
                </a:lnTo>
                <a:lnTo>
                  <a:pt x="2784" y="1582"/>
                </a:lnTo>
                <a:lnTo>
                  <a:pt x="2753" y="1578"/>
                </a:lnTo>
                <a:lnTo>
                  <a:pt x="2721" y="1574"/>
                </a:lnTo>
                <a:lnTo>
                  <a:pt x="2689" y="1571"/>
                </a:lnTo>
                <a:lnTo>
                  <a:pt x="2656" y="1568"/>
                </a:lnTo>
                <a:lnTo>
                  <a:pt x="2621" y="1567"/>
                </a:lnTo>
                <a:lnTo>
                  <a:pt x="2586" y="1567"/>
                </a:lnTo>
                <a:lnTo>
                  <a:pt x="2554" y="1567"/>
                </a:lnTo>
                <a:lnTo>
                  <a:pt x="2523" y="1570"/>
                </a:lnTo>
                <a:lnTo>
                  <a:pt x="2492" y="1573"/>
                </a:lnTo>
                <a:lnTo>
                  <a:pt x="2477" y="1574"/>
                </a:lnTo>
                <a:lnTo>
                  <a:pt x="2461" y="1576"/>
                </a:lnTo>
                <a:lnTo>
                  <a:pt x="2431" y="1581"/>
                </a:lnTo>
                <a:lnTo>
                  <a:pt x="2402" y="1588"/>
                </a:lnTo>
                <a:lnTo>
                  <a:pt x="2375" y="1594"/>
                </a:lnTo>
                <a:lnTo>
                  <a:pt x="2347" y="1601"/>
                </a:lnTo>
                <a:lnTo>
                  <a:pt x="2321" y="1610"/>
                </a:lnTo>
                <a:lnTo>
                  <a:pt x="2295" y="1619"/>
                </a:lnTo>
                <a:lnTo>
                  <a:pt x="2271" y="1629"/>
                </a:lnTo>
                <a:lnTo>
                  <a:pt x="2247" y="1640"/>
                </a:lnTo>
                <a:lnTo>
                  <a:pt x="2225" y="1650"/>
                </a:lnTo>
                <a:lnTo>
                  <a:pt x="2204" y="1661"/>
                </a:lnTo>
                <a:lnTo>
                  <a:pt x="2185" y="1673"/>
                </a:lnTo>
                <a:lnTo>
                  <a:pt x="2165" y="1684"/>
                </a:lnTo>
                <a:lnTo>
                  <a:pt x="2186" y="1686"/>
                </a:lnTo>
                <a:lnTo>
                  <a:pt x="2205" y="1690"/>
                </a:lnTo>
                <a:lnTo>
                  <a:pt x="2223" y="1694"/>
                </a:lnTo>
                <a:lnTo>
                  <a:pt x="2242" y="1697"/>
                </a:lnTo>
                <a:lnTo>
                  <a:pt x="2259" y="1701"/>
                </a:lnTo>
                <a:lnTo>
                  <a:pt x="2277" y="1707"/>
                </a:lnTo>
                <a:lnTo>
                  <a:pt x="2294" y="1712"/>
                </a:lnTo>
                <a:lnTo>
                  <a:pt x="2310" y="1717"/>
                </a:lnTo>
                <a:lnTo>
                  <a:pt x="2327" y="1723"/>
                </a:lnTo>
                <a:lnTo>
                  <a:pt x="2342" y="1729"/>
                </a:lnTo>
                <a:lnTo>
                  <a:pt x="2358" y="1736"/>
                </a:lnTo>
                <a:lnTo>
                  <a:pt x="2373" y="1743"/>
                </a:lnTo>
                <a:lnTo>
                  <a:pt x="2401" y="1758"/>
                </a:lnTo>
                <a:lnTo>
                  <a:pt x="2415" y="1766"/>
                </a:lnTo>
                <a:lnTo>
                  <a:pt x="2429" y="1775"/>
                </a:lnTo>
                <a:lnTo>
                  <a:pt x="2442" y="1783"/>
                </a:lnTo>
                <a:lnTo>
                  <a:pt x="2455" y="1792"/>
                </a:lnTo>
                <a:lnTo>
                  <a:pt x="2467" y="1801"/>
                </a:lnTo>
                <a:lnTo>
                  <a:pt x="2480" y="1811"/>
                </a:lnTo>
                <a:lnTo>
                  <a:pt x="2492" y="1820"/>
                </a:lnTo>
                <a:lnTo>
                  <a:pt x="2503" y="1830"/>
                </a:lnTo>
                <a:lnTo>
                  <a:pt x="2514" y="1841"/>
                </a:lnTo>
                <a:lnTo>
                  <a:pt x="2526" y="1851"/>
                </a:lnTo>
                <a:lnTo>
                  <a:pt x="2547" y="1873"/>
                </a:lnTo>
                <a:lnTo>
                  <a:pt x="2566" y="1896"/>
                </a:lnTo>
                <a:lnTo>
                  <a:pt x="2577" y="1908"/>
                </a:lnTo>
                <a:lnTo>
                  <a:pt x="2586" y="1919"/>
                </a:lnTo>
                <a:lnTo>
                  <a:pt x="2604" y="1944"/>
                </a:lnTo>
                <a:lnTo>
                  <a:pt x="2621" y="1969"/>
                </a:lnTo>
                <a:lnTo>
                  <a:pt x="2638" y="1996"/>
                </a:lnTo>
                <a:lnTo>
                  <a:pt x="2654" y="2022"/>
                </a:lnTo>
                <a:lnTo>
                  <a:pt x="2669" y="2049"/>
                </a:lnTo>
                <a:lnTo>
                  <a:pt x="2684" y="2077"/>
                </a:lnTo>
                <a:lnTo>
                  <a:pt x="2698" y="2105"/>
                </a:lnTo>
                <a:lnTo>
                  <a:pt x="2712" y="2134"/>
                </a:lnTo>
                <a:lnTo>
                  <a:pt x="2725" y="2163"/>
                </a:lnTo>
                <a:lnTo>
                  <a:pt x="2737" y="2193"/>
                </a:lnTo>
                <a:lnTo>
                  <a:pt x="2750" y="2221"/>
                </a:lnTo>
                <a:lnTo>
                  <a:pt x="2774" y="2281"/>
                </a:lnTo>
                <a:lnTo>
                  <a:pt x="2823" y="2400"/>
                </a:lnTo>
                <a:lnTo>
                  <a:pt x="2834" y="2423"/>
                </a:lnTo>
                <a:lnTo>
                  <a:pt x="2845" y="2446"/>
                </a:lnTo>
                <a:lnTo>
                  <a:pt x="2855" y="2468"/>
                </a:lnTo>
                <a:lnTo>
                  <a:pt x="2867" y="2489"/>
                </a:lnTo>
                <a:lnTo>
                  <a:pt x="2880" y="2509"/>
                </a:lnTo>
                <a:lnTo>
                  <a:pt x="2891" y="2530"/>
                </a:lnTo>
                <a:lnTo>
                  <a:pt x="2905" y="2550"/>
                </a:lnTo>
                <a:lnTo>
                  <a:pt x="2918" y="2569"/>
                </a:lnTo>
                <a:lnTo>
                  <a:pt x="2933" y="2587"/>
                </a:lnTo>
                <a:lnTo>
                  <a:pt x="2947" y="2605"/>
                </a:lnTo>
                <a:lnTo>
                  <a:pt x="2954" y="2614"/>
                </a:lnTo>
                <a:lnTo>
                  <a:pt x="2962" y="2622"/>
                </a:lnTo>
                <a:lnTo>
                  <a:pt x="2978" y="2639"/>
                </a:lnTo>
                <a:lnTo>
                  <a:pt x="2993" y="2656"/>
                </a:lnTo>
                <a:lnTo>
                  <a:pt x="3010" y="2671"/>
                </a:lnTo>
                <a:lnTo>
                  <a:pt x="3019" y="2680"/>
                </a:lnTo>
                <a:lnTo>
                  <a:pt x="3027" y="2687"/>
                </a:lnTo>
                <a:lnTo>
                  <a:pt x="3044" y="2702"/>
                </a:lnTo>
                <a:lnTo>
                  <a:pt x="3063" y="2716"/>
                </a:lnTo>
                <a:lnTo>
                  <a:pt x="3081" y="2730"/>
                </a:lnTo>
                <a:lnTo>
                  <a:pt x="3100" y="2742"/>
                </a:lnTo>
                <a:lnTo>
                  <a:pt x="3120" y="2755"/>
                </a:lnTo>
                <a:lnTo>
                  <a:pt x="3140" y="2768"/>
                </a:lnTo>
                <a:lnTo>
                  <a:pt x="3160" y="2780"/>
                </a:lnTo>
                <a:lnTo>
                  <a:pt x="3182" y="2791"/>
                </a:lnTo>
                <a:lnTo>
                  <a:pt x="3203" y="2802"/>
                </a:lnTo>
                <a:lnTo>
                  <a:pt x="3225" y="2811"/>
                </a:lnTo>
                <a:lnTo>
                  <a:pt x="3248" y="2822"/>
                </a:lnTo>
                <a:lnTo>
                  <a:pt x="3270" y="2832"/>
                </a:lnTo>
                <a:lnTo>
                  <a:pt x="3294" y="2840"/>
                </a:lnTo>
                <a:lnTo>
                  <a:pt x="3318" y="2849"/>
                </a:lnTo>
                <a:lnTo>
                  <a:pt x="3342" y="2857"/>
                </a:lnTo>
                <a:lnTo>
                  <a:pt x="3368" y="2865"/>
                </a:lnTo>
                <a:lnTo>
                  <a:pt x="3393" y="2872"/>
                </a:lnTo>
                <a:lnTo>
                  <a:pt x="3388" y="2875"/>
                </a:lnTo>
                <a:lnTo>
                  <a:pt x="3384" y="2877"/>
                </a:lnTo>
                <a:lnTo>
                  <a:pt x="3371" y="2884"/>
                </a:lnTo>
                <a:lnTo>
                  <a:pt x="3358" y="2889"/>
                </a:lnTo>
                <a:lnTo>
                  <a:pt x="3343" y="2894"/>
                </a:lnTo>
                <a:lnTo>
                  <a:pt x="3327" y="2900"/>
                </a:lnTo>
                <a:lnTo>
                  <a:pt x="3310" y="2905"/>
                </a:lnTo>
                <a:lnTo>
                  <a:pt x="3291" y="2910"/>
                </a:lnTo>
                <a:lnTo>
                  <a:pt x="3271" y="2915"/>
                </a:lnTo>
                <a:lnTo>
                  <a:pt x="3250" y="2920"/>
                </a:lnTo>
                <a:lnTo>
                  <a:pt x="3227" y="2923"/>
                </a:lnTo>
                <a:lnTo>
                  <a:pt x="3204" y="2927"/>
                </a:lnTo>
                <a:lnTo>
                  <a:pt x="3178" y="2930"/>
                </a:lnTo>
                <a:lnTo>
                  <a:pt x="3166" y="2932"/>
                </a:lnTo>
                <a:lnTo>
                  <a:pt x="3153" y="2933"/>
                </a:lnTo>
                <a:lnTo>
                  <a:pt x="3126" y="2935"/>
                </a:lnTo>
                <a:lnTo>
                  <a:pt x="3099" y="2936"/>
                </a:lnTo>
                <a:lnTo>
                  <a:pt x="3070" y="2936"/>
                </a:lnTo>
                <a:lnTo>
                  <a:pt x="3039" y="2936"/>
                </a:lnTo>
                <a:lnTo>
                  <a:pt x="3024" y="2935"/>
                </a:lnTo>
                <a:lnTo>
                  <a:pt x="3009" y="2934"/>
                </a:lnTo>
                <a:lnTo>
                  <a:pt x="2979" y="2932"/>
                </a:lnTo>
                <a:lnTo>
                  <a:pt x="2950" y="2928"/>
                </a:lnTo>
                <a:lnTo>
                  <a:pt x="2921" y="2924"/>
                </a:lnTo>
                <a:lnTo>
                  <a:pt x="2892" y="2919"/>
                </a:lnTo>
                <a:lnTo>
                  <a:pt x="2865" y="2912"/>
                </a:lnTo>
                <a:lnTo>
                  <a:pt x="2851" y="2908"/>
                </a:lnTo>
                <a:lnTo>
                  <a:pt x="2837" y="2905"/>
                </a:lnTo>
                <a:lnTo>
                  <a:pt x="2810" y="2896"/>
                </a:lnTo>
                <a:lnTo>
                  <a:pt x="2783" y="2888"/>
                </a:lnTo>
                <a:lnTo>
                  <a:pt x="2757" y="2878"/>
                </a:lnTo>
                <a:lnTo>
                  <a:pt x="2731" y="2868"/>
                </a:lnTo>
                <a:lnTo>
                  <a:pt x="2705" y="2856"/>
                </a:lnTo>
                <a:lnTo>
                  <a:pt x="2681" y="2844"/>
                </a:lnTo>
                <a:lnTo>
                  <a:pt x="2656" y="2831"/>
                </a:lnTo>
                <a:lnTo>
                  <a:pt x="2631" y="2818"/>
                </a:lnTo>
                <a:lnTo>
                  <a:pt x="2608" y="2803"/>
                </a:lnTo>
                <a:lnTo>
                  <a:pt x="2583" y="2788"/>
                </a:lnTo>
                <a:lnTo>
                  <a:pt x="2560" y="2772"/>
                </a:lnTo>
                <a:lnTo>
                  <a:pt x="2536" y="2756"/>
                </a:lnTo>
                <a:lnTo>
                  <a:pt x="2513" y="2738"/>
                </a:lnTo>
                <a:lnTo>
                  <a:pt x="2490" y="2721"/>
                </a:lnTo>
                <a:lnTo>
                  <a:pt x="2466" y="2703"/>
                </a:lnTo>
                <a:lnTo>
                  <a:pt x="2444" y="2684"/>
                </a:lnTo>
                <a:lnTo>
                  <a:pt x="2421" y="2664"/>
                </a:lnTo>
                <a:lnTo>
                  <a:pt x="2398" y="2644"/>
                </a:lnTo>
                <a:lnTo>
                  <a:pt x="2376" y="2623"/>
                </a:lnTo>
                <a:lnTo>
                  <a:pt x="2354" y="2602"/>
                </a:lnTo>
                <a:lnTo>
                  <a:pt x="2331" y="2581"/>
                </a:lnTo>
                <a:lnTo>
                  <a:pt x="2309" y="2558"/>
                </a:lnTo>
                <a:lnTo>
                  <a:pt x="2263" y="2514"/>
                </a:lnTo>
                <a:lnTo>
                  <a:pt x="2224" y="2473"/>
                </a:lnTo>
                <a:lnTo>
                  <a:pt x="2204" y="2453"/>
                </a:lnTo>
                <a:lnTo>
                  <a:pt x="2183" y="2433"/>
                </a:lnTo>
                <a:lnTo>
                  <a:pt x="2162" y="2413"/>
                </a:lnTo>
                <a:lnTo>
                  <a:pt x="2142" y="2394"/>
                </a:lnTo>
                <a:lnTo>
                  <a:pt x="2121" y="2374"/>
                </a:lnTo>
                <a:lnTo>
                  <a:pt x="2099" y="2355"/>
                </a:lnTo>
                <a:lnTo>
                  <a:pt x="2077" y="2337"/>
                </a:lnTo>
                <a:lnTo>
                  <a:pt x="2055" y="2319"/>
                </a:lnTo>
                <a:lnTo>
                  <a:pt x="2033" y="2301"/>
                </a:lnTo>
                <a:lnTo>
                  <a:pt x="2009" y="2284"/>
                </a:lnTo>
                <a:lnTo>
                  <a:pt x="1986" y="2267"/>
                </a:lnTo>
                <a:lnTo>
                  <a:pt x="1962" y="2251"/>
                </a:lnTo>
                <a:lnTo>
                  <a:pt x="1938" y="2235"/>
                </a:lnTo>
                <a:lnTo>
                  <a:pt x="1912" y="2220"/>
                </a:lnTo>
                <a:lnTo>
                  <a:pt x="1887" y="2206"/>
                </a:lnTo>
                <a:lnTo>
                  <a:pt x="1861" y="2193"/>
                </a:lnTo>
                <a:lnTo>
                  <a:pt x="1835" y="2179"/>
                </a:lnTo>
                <a:lnTo>
                  <a:pt x="1807" y="2167"/>
                </a:lnTo>
                <a:lnTo>
                  <a:pt x="1780" y="2155"/>
                </a:lnTo>
                <a:lnTo>
                  <a:pt x="1751" y="2145"/>
                </a:lnTo>
                <a:lnTo>
                  <a:pt x="1721" y="2135"/>
                </a:lnTo>
                <a:lnTo>
                  <a:pt x="1691" y="2126"/>
                </a:lnTo>
                <a:lnTo>
                  <a:pt x="1676" y="2121"/>
                </a:lnTo>
                <a:lnTo>
                  <a:pt x="1660" y="2118"/>
                </a:lnTo>
                <a:lnTo>
                  <a:pt x="1630" y="2111"/>
                </a:lnTo>
                <a:lnTo>
                  <a:pt x="1598" y="2104"/>
                </a:lnTo>
                <a:lnTo>
                  <a:pt x="1565" y="2100"/>
                </a:lnTo>
                <a:lnTo>
                  <a:pt x="1548" y="2098"/>
                </a:lnTo>
                <a:lnTo>
                  <a:pt x="1531" y="2096"/>
                </a:lnTo>
                <a:lnTo>
                  <a:pt x="1496" y="2093"/>
                </a:lnTo>
                <a:lnTo>
                  <a:pt x="1461" y="2091"/>
                </a:lnTo>
                <a:lnTo>
                  <a:pt x="1423" y="2091"/>
                </a:lnTo>
                <a:lnTo>
                  <a:pt x="1405" y="2091"/>
                </a:lnTo>
                <a:lnTo>
                  <a:pt x="1388" y="2092"/>
                </a:lnTo>
                <a:lnTo>
                  <a:pt x="1370" y="2092"/>
                </a:lnTo>
                <a:lnTo>
                  <a:pt x="1353" y="2093"/>
                </a:lnTo>
                <a:lnTo>
                  <a:pt x="1336" y="2095"/>
                </a:lnTo>
                <a:lnTo>
                  <a:pt x="1320" y="2096"/>
                </a:lnTo>
                <a:lnTo>
                  <a:pt x="1287" y="2100"/>
                </a:lnTo>
                <a:lnTo>
                  <a:pt x="1256" y="2105"/>
                </a:lnTo>
                <a:lnTo>
                  <a:pt x="1228" y="2112"/>
                </a:lnTo>
                <a:lnTo>
                  <a:pt x="1200" y="2118"/>
                </a:lnTo>
                <a:lnTo>
                  <a:pt x="1174" y="2126"/>
                </a:lnTo>
                <a:lnTo>
                  <a:pt x="1149" y="2133"/>
                </a:lnTo>
                <a:lnTo>
                  <a:pt x="1126" y="2140"/>
                </a:lnTo>
                <a:lnTo>
                  <a:pt x="1104" y="2149"/>
                </a:lnTo>
                <a:lnTo>
                  <a:pt x="1086" y="2156"/>
                </a:lnTo>
                <a:lnTo>
                  <a:pt x="1068" y="2165"/>
                </a:lnTo>
                <a:lnTo>
                  <a:pt x="1053" y="2172"/>
                </a:lnTo>
                <a:lnTo>
                  <a:pt x="1041" y="2180"/>
                </a:lnTo>
                <a:lnTo>
                  <a:pt x="1030" y="2186"/>
                </a:lnTo>
                <a:lnTo>
                  <a:pt x="1050" y="2190"/>
                </a:lnTo>
                <a:lnTo>
                  <a:pt x="1072" y="2194"/>
                </a:lnTo>
                <a:lnTo>
                  <a:pt x="1093" y="2199"/>
                </a:lnTo>
                <a:lnTo>
                  <a:pt x="1115" y="2203"/>
                </a:lnTo>
                <a:lnTo>
                  <a:pt x="1160" y="2216"/>
                </a:lnTo>
                <a:lnTo>
                  <a:pt x="1182" y="2222"/>
                </a:lnTo>
                <a:lnTo>
                  <a:pt x="1205" y="2230"/>
                </a:lnTo>
                <a:lnTo>
                  <a:pt x="1228" y="2238"/>
                </a:lnTo>
                <a:lnTo>
                  <a:pt x="1250" y="2247"/>
                </a:lnTo>
                <a:lnTo>
                  <a:pt x="1272" y="2255"/>
                </a:lnTo>
                <a:lnTo>
                  <a:pt x="1295" y="2265"/>
                </a:lnTo>
                <a:lnTo>
                  <a:pt x="1316" y="2276"/>
                </a:lnTo>
                <a:lnTo>
                  <a:pt x="1337" y="2286"/>
                </a:lnTo>
                <a:lnTo>
                  <a:pt x="1359" y="2298"/>
                </a:lnTo>
                <a:lnTo>
                  <a:pt x="1379" y="2310"/>
                </a:lnTo>
                <a:lnTo>
                  <a:pt x="1399" y="2322"/>
                </a:lnTo>
                <a:lnTo>
                  <a:pt x="1418" y="2335"/>
                </a:lnTo>
                <a:lnTo>
                  <a:pt x="1436" y="2349"/>
                </a:lnTo>
                <a:lnTo>
                  <a:pt x="1453" y="2363"/>
                </a:lnTo>
                <a:lnTo>
                  <a:pt x="1470" y="2378"/>
                </a:lnTo>
                <a:lnTo>
                  <a:pt x="1485" y="2392"/>
                </a:lnTo>
                <a:lnTo>
                  <a:pt x="1500" y="2408"/>
                </a:lnTo>
                <a:lnTo>
                  <a:pt x="1506" y="2417"/>
                </a:lnTo>
                <a:lnTo>
                  <a:pt x="1513" y="2425"/>
                </a:lnTo>
                <a:lnTo>
                  <a:pt x="1524" y="2442"/>
                </a:lnTo>
                <a:lnTo>
                  <a:pt x="1535" y="2461"/>
                </a:lnTo>
                <a:lnTo>
                  <a:pt x="1539" y="2469"/>
                </a:lnTo>
                <a:lnTo>
                  <a:pt x="1545" y="2479"/>
                </a:lnTo>
                <a:lnTo>
                  <a:pt x="1548" y="2488"/>
                </a:lnTo>
                <a:lnTo>
                  <a:pt x="1552" y="2498"/>
                </a:lnTo>
                <a:lnTo>
                  <a:pt x="1555" y="2507"/>
                </a:lnTo>
                <a:lnTo>
                  <a:pt x="1557" y="2517"/>
                </a:lnTo>
                <a:lnTo>
                  <a:pt x="1561" y="2526"/>
                </a:lnTo>
                <a:lnTo>
                  <a:pt x="1563" y="2537"/>
                </a:lnTo>
                <a:lnTo>
                  <a:pt x="1564" y="2547"/>
                </a:lnTo>
                <a:lnTo>
                  <a:pt x="1565" y="2557"/>
                </a:lnTo>
                <a:lnTo>
                  <a:pt x="1566" y="2568"/>
                </a:lnTo>
                <a:lnTo>
                  <a:pt x="1566" y="2579"/>
                </a:lnTo>
                <a:lnTo>
                  <a:pt x="1565" y="2597"/>
                </a:lnTo>
                <a:lnTo>
                  <a:pt x="1564" y="2614"/>
                </a:lnTo>
                <a:lnTo>
                  <a:pt x="1561" y="2631"/>
                </a:lnTo>
                <a:lnTo>
                  <a:pt x="1556" y="2646"/>
                </a:lnTo>
                <a:lnTo>
                  <a:pt x="1554" y="2653"/>
                </a:lnTo>
                <a:lnTo>
                  <a:pt x="1551" y="2660"/>
                </a:lnTo>
                <a:lnTo>
                  <a:pt x="1548" y="2668"/>
                </a:lnTo>
                <a:lnTo>
                  <a:pt x="1545" y="2675"/>
                </a:lnTo>
                <a:lnTo>
                  <a:pt x="1537" y="2688"/>
                </a:lnTo>
                <a:lnTo>
                  <a:pt x="1530" y="2701"/>
                </a:lnTo>
                <a:lnTo>
                  <a:pt x="1520" y="2711"/>
                </a:lnTo>
                <a:lnTo>
                  <a:pt x="1516" y="2717"/>
                </a:lnTo>
                <a:lnTo>
                  <a:pt x="1511" y="2722"/>
                </a:lnTo>
                <a:lnTo>
                  <a:pt x="1500" y="2732"/>
                </a:lnTo>
                <a:lnTo>
                  <a:pt x="1488" y="2740"/>
                </a:lnTo>
                <a:lnTo>
                  <a:pt x="1475" y="2748"/>
                </a:lnTo>
                <a:lnTo>
                  <a:pt x="1463" y="2754"/>
                </a:lnTo>
                <a:lnTo>
                  <a:pt x="1450" y="2759"/>
                </a:lnTo>
                <a:lnTo>
                  <a:pt x="1435" y="2764"/>
                </a:lnTo>
                <a:lnTo>
                  <a:pt x="1429" y="2766"/>
                </a:lnTo>
                <a:lnTo>
                  <a:pt x="1421" y="2767"/>
                </a:lnTo>
                <a:lnTo>
                  <a:pt x="1406" y="2769"/>
                </a:lnTo>
                <a:lnTo>
                  <a:pt x="1390" y="2770"/>
                </a:lnTo>
                <a:lnTo>
                  <a:pt x="1374" y="2769"/>
                </a:lnTo>
                <a:lnTo>
                  <a:pt x="1359" y="2768"/>
                </a:lnTo>
                <a:lnTo>
                  <a:pt x="1350" y="2767"/>
                </a:lnTo>
                <a:lnTo>
                  <a:pt x="1342" y="2765"/>
                </a:lnTo>
                <a:lnTo>
                  <a:pt x="1334" y="2762"/>
                </a:lnTo>
                <a:lnTo>
                  <a:pt x="1326" y="2760"/>
                </a:lnTo>
                <a:lnTo>
                  <a:pt x="1309" y="2755"/>
                </a:lnTo>
                <a:lnTo>
                  <a:pt x="1292" y="2749"/>
                </a:lnTo>
                <a:lnTo>
                  <a:pt x="1275" y="2740"/>
                </a:lnTo>
                <a:lnTo>
                  <a:pt x="1258" y="2731"/>
                </a:lnTo>
                <a:lnTo>
                  <a:pt x="1239" y="2720"/>
                </a:lnTo>
                <a:lnTo>
                  <a:pt x="1222" y="2707"/>
                </a:lnTo>
                <a:lnTo>
                  <a:pt x="1205" y="2693"/>
                </a:lnTo>
                <a:lnTo>
                  <a:pt x="1197" y="2686"/>
                </a:lnTo>
                <a:lnTo>
                  <a:pt x="1188" y="2678"/>
                </a:lnTo>
                <a:lnTo>
                  <a:pt x="1173" y="2661"/>
                </a:lnTo>
                <a:lnTo>
                  <a:pt x="1153" y="2642"/>
                </a:lnTo>
                <a:lnTo>
                  <a:pt x="1134" y="2623"/>
                </a:lnTo>
                <a:lnTo>
                  <a:pt x="1114" y="2604"/>
                </a:lnTo>
                <a:lnTo>
                  <a:pt x="1095" y="2586"/>
                </a:lnTo>
                <a:lnTo>
                  <a:pt x="1074" y="2568"/>
                </a:lnTo>
                <a:lnTo>
                  <a:pt x="1052" y="2551"/>
                </a:lnTo>
                <a:lnTo>
                  <a:pt x="1031" y="2533"/>
                </a:lnTo>
                <a:lnTo>
                  <a:pt x="1010" y="2517"/>
                </a:lnTo>
                <a:lnTo>
                  <a:pt x="988" y="2500"/>
                </a:lnTo>
                <a:lnTo>
                  <a:pt x="965" y="2484"/>
                </a:lnTo>
                <a:lnTo>
                  <a:pt x="942" y="2469"/>
                </a:lnTo>
                <a:lnTo>
                  <a:pt x="918" y="2454"/>
                </a:lnTo>
                <a:lnTo>
                  <a:pt x="895" y="2440"/>
                </a:lnTo>
                <a:lnTo>
                  <a:pt x="871" y="2427"/>
                </a:lnTo>
                <a:lnTo>
                  <a:pt x="846" y="2413"/>
                </a:lnTo>
                <a:lnTo>
                  <a:pt x="821" y="2400"/>
                </a:lnTo>
                <a:lnTo>
                  <a:pt x="796" y="2388"/>
                </a:lnTo>
                <a:lnTo>
                  <a:pt x="771" y="2378"/>
                </a:lnTo>
                <a:lnTo>
                  <a:pt x="744" y="2366"/>
                </a:lnTo>
                <a:lnTo>
                  <a:pt x="719" y="2356"/>
                </a:lnTo>
                <a:lnTo>
                  <a:pt x="692" y="2347"/>
                </a:lnTo>
                <a:lnTo>
                  <a:pt x="664" y="2338"/>
                </a:lnTo>
                <a:lnTo>
                  <a:pt x="638" y="2331"/>
                </a:lnTo>
                <a:lnTo>
                  <a:pt x="610" y="2323"/>
                </a:lnTo>
                <a:lnTo>
                  <a:pt x="583" y="2317"/>
                </a:lnTo>
                <a:lnTo>
                  <a:pt x="569" y="2314"/>
                </a:lnTo>
                <a:lnTo>
                  <a:pt x="554" y="2312"/>
                </a:lnTo>
                <a:lnTo>
                  <a:pt x="540" y="2308"/>
                </a:lnTo>
                <a:lnTo>
                  <a:pt x="526" y="2306"/>
                </a:lnTo>
                <a:lnTo>
                  <a:pt x="497" y="2303"/>
                </a:lnTo>
                <a:lnTo>
                  <a:pt x="469" y="2300"/>
                </a:lnTo>
                <a:lnTo>
                  <a:pt x="439" y="2297"/>
                </a:lnTo>
                <a:lnTo>
                  <a:pt x="410" y="2296"/>
                </a:lnTo>
                <a:lnTo>
                  <a:pt x="381" y="2296"/>
                </a:lnTo>
                <a:lnTo>
                  <a:pt x="351" y="2296"/>
                </a:lnTo>
                <a:lnTo>
                  <a:pt x="322" y="2298"/>
                </a:lnTo>
                <a:lnTo>
                  <a:pt x="292" y="2300"/>
                </a:lnTo>
                <a:lnTo>
                  <a:pt x="264" y="2304"/>
                </a:lnTo>
                <a:lnTo>
                  <a:pt x="250" y="2306"/>
                </a:lnTo>
                <a:lnTo>
                  <a:pt x="236" y="2310"/>
                </a:lnTo>
                <a:lnTo>
                  <a:pt x="208" y="2315"/>
                </a:lnTo>
                <a:lnTo>
                  <a:pt x="182" y="2321"/>
                </a:lnTo>
                <a:lnTo>
                  <a:pt x="156" y="2329"/>
                </a:lnTo>
                <a:lnTo>
                  <a:pt x="132" y="2336"/>
                </a:lnTo>
                <a:lnTo>
                  <a:pt x="108" y="2346"/>
                </a:lnTo>
                <a:lnTo>
                  <a:pt x="97" y="2350"/>
                </a:lnTo>
                <a:lnTo>
                  <a:pt x="86" y="2355"/>
                </a:lnTo>
                <a:lnTo>
                  <a:pt x="66" y="2365"/>
                </a:lnTo>
                <a:lnTo>
                  <a:pt x="47" y="2375"/>
                </a:lnTo>
                <a:lnTo>
                  <a:pt x="29" y="2387"/>
                </a:lnTo>
                <a:lnTo>
                  <a:pt x="21" y="2392"/>
                </a:lnTo>
                <a:lnTo>
                  <a:pt x="14" y="2398"/>
                </a:lnTo>
                <a:lnTo>
                  <a:pt x="0" y="2411"/>
                </a:lnTo>
                <a:lnTo>
                  <a:pt x="35" y="2415"/>
                </a:lnTo>
                <a:lnTo>
                  <a:pt x="69" y="2421"/>
                </a:lnTo>
                <a:lnTo>
                  <a:pt x="102" y="2428"/>
                </a:lnTo>
                <a:lnTo>
                  <a:pt x="134" y="2436"/>
                </a:lnTo>
                <a:lnTo>
                  <a:pt x="150" y="2440"/>
                </a:lnTo>
                <a:lnTo>
                  <a:pt x="166" y="2446"/>
                </a:lnTo>
                <a:lnTo>
                  <a:pt x="197" y="2456"/>
                </a:lnTo>
                <a:lnTo>
                  <a:pt x="212" y="2462"/>
                </a:lnTo>
                <a:lnTo>
                  <a:pt x="226" y="2468"/>
                </a:lnTo>
                <a:lnTo>
                  <a:pt x="241" y="2474"/>
                </a:lnTo>
                <a:lnTo>
                  <a:pt x="256" y="2482"/>
                </a:lnTo>
                <a:lnTo>
                  <a:pt x="270" y="2488"/>
                </a:lnTo>
                <a:lnTo>
                  <a:pt x="285" y="2496"/>
                </a:lnTo>
                <a:lnTo>
                  <a:pt x="299" y="2504"/>
                </a:lnTo>
                <a:lnTo>
                  <a:pt x="313" y="2512"/>
                </a:lnTo>
                <a:lnTo>
                  <a:pt x="326" y="2520"/>
                </a:lnTo>
                <a:lnTo>
                  <a:pt x="340" y="2530"/>
                </a:lnTo>
                <a:lnTo>
                  <a:pt x="354" y="2538"/>
                </a:lnTo>
                <a:lnTo>
                  <a:pt x="367" y="2548"/>
                </a:lnTo>
                <a:lnTo>
                  <a:pt x="393" y="2568"/>
                </a:lnTo>
                <a:lnTo>
                  <a:pt x="419" y="2589"/>
                </a:lnTo>
                <a:lnTo>
                  <a:pt x="432" y="2601"/>
                </a:lnTo>
                <a:lnTo>
                  <a:pt x="444" y="2612"/>
                </a:lnTo>
                <a:lnTo>
                  <a:pt x="457" y="2624"/>
                </a:lnTo>
                <a:lnTo>
                  <a:pt x="470" y="2636"/>
                </a:lnTo>
                <a:lnTo>
                  <a:pt x="482" y="2649"/>
                </a:lnTo>
                <a:lnTo>
                  <a:pt x="494" y="2661"/>
                </a:lnTo>
                <a:lnTo>
                  <a:pt x="518" y="2689"/>
                </a:lnTo>
                <a:lnTo>
                  <a:pt x="530" y="2703"/>
                </a:lnTo>
                <a:lnTo>
                  <a:pt x="542" y="2718"/>
                </a:lnTo>
                <a:lnTo>
                  <a:pt x="566" y="2748"/>
                </a:lnTo>
                <a:lnTo>
                  <a:pt x="589" y="2780"/>
                </a:lnTo>
                <a:lnTo>
                  <a:pt x="611" y="2812"/>
                </a:lnTo>
                <a:lnTo>
                  <a:pt x="634" y="2848"/>
                </a:lnTo>
                <a:lnTo>
                  <a:pt x="656" y="2884"/>
                </a:lnTo>
                <a:lnTo>
                  <a:pt x="678" y="2922"/>
                </a:lnTo>
                <a:lnTo>
                  <a:pt x="701" y="2961"/>
                </a:lnTo>
                <a:lnTo>
                  <a:pt x="723" y="3003"/>
                </a:lnTo>
                <a:lnTo>
                  <a:pt x="744" y="3045"/>
                </a:lnTo>
                <a:lnTo>
                  <a:pt x="766" y="3090"/>
                </a:lnTo>
                <a:lnTo>
                  <a:pt x="788" y="3136"/>
                </a:lnTo>
                <a:lnTo>
                  <a:pt x="810" y="3184"/>
                </a:lnTo>
                <a:lnTo>
                  <a:pt x="831" y="3234"/>
                </a:lnTo>
                <a:lnTo>
                  <a:pt x="857" y="3290"/>
                </a:lnTo>
                <a:lnTo>
                  <a:pt x="871" y="3319"/>
                </a:lnTo>
                <a:lnTo>
                  <a:pt x="883" y="3346"/>
                </a:lnTo>
                <a:lnTo>
                  <a:pt x="898" y="3374"/>
                </a:lnTo>
                <a:lnTo>
                  <a:pt x="913" y="3402"/>
                </a:lnTo>
                <a:lnTo>
                  <a:pt x="928" y="3428"/>
                </a:lnTo>
                <a:lnTo>
                  <a:pt x="944" y="3455"/>
                </a:lnTo>
                <a:lnTo>
                  <a:pt x="961" y="3480"/>
                </a:lnTo>
                <a:lnTo>
                  <a:pt x="978" y="3506"/>
                </a:lnTo>
                <a:lnTo>
                  <a:pt x="996" y="3530"/>
                </a:lnTo>
                <a:lnTo>
                  <a:pt x="1015" y="3555"/>
                </a:lnTo>
                <a:lnTo>
                  <a:pt x="1034" y="3578"/>
                </a:lnTo>
                <a:lnTo>
                  <a:pt x="1056" y="3600"/>
                </a:lnTo>
                <a:lnTo>
                  <a:pt x="1066" y="3612"/>
                </a:lnTo>
                <a:lnTo>
                  <a:pt x="1077" y="3623"/>
                </a:lnTo>
                <a:lnTo>
                  <a:pt x="1099" y="3644"/>
                </a:lnTo>
                <a:lnTo>
                  <a:pt x="1123" y="3664"/>
                </a:lnTo>
                <a:lnTo>
                  <a:pt x="1147" y="3683"/>
                </a:lnTo>
                <a:lnTo>
                  <a:pt x="1160" y="3693"/>
                </a:lnTo>
                <a:lnTo>
                  <a:pt x="1173" y="3701"/>
                </a:lnTo>
                <a:lnTo>
                  <a:pt x="1199" y="3719"/>
                </a:lnTo>
                <a:lnTo>
                  <a:pt x="1213" y="3728"/>
                </a:lnTo>
                <a:lnTo>
                  <a:pt x="1227" y="3735"/>
                </a:lnTo>
                <a:lnTo>
                  <a:pt x="1241" y="3743"/>
                </a:lnTo>
                <a:lnTo>
                  <a:pt x="1255" y="3750"/>
                </a:lnTo>
                <a:lnTo>
                  <a:pt x="1286" y="3764"/>
                </a:lnTo>
                <a:lnTo>
                  <a:pt x="1301" y="3772"/>
                </a:lnTo>
                <a:lnTo>
                  <a:pt x="1317" y="3778"/>
                </a:lnTo>
                <a:lnTo>
                  <a:pt x="1334" y="3783"/>
                </a:lnTo>
                <a:lnTo>
                  <a:pt x="1350" y="3789"/>
                </a:lnTo>
                <a:lnTo>
                  <a:pt x="1367" y="3794"/>
                </a:lnTo>
                <a:lnTo>
                  <a:pt x="1385" y="3799"/>
                </a:lnTo>
                <a:lnTo>
                  <a:pt x="1402" y="3803"/>
                </a:lnTo>
                <a:lnTo>
                  <a:pt x="1420" y="3808"/>
                </a:lnTo>
                <a:lnTo>
                  <a:pt x="1438" y="3812"/>
                </a:lnTo>
                <a:lnTo>
                  <a:pt x="1457" y="3815"/>
                </a:lnTo>
                <a:lnTo>
                  <a:pt x="1496" y="3822"/>
                </a:lnTo>
                <a:lnTo>
                  <a:pt x="1516" y="3824"/>
                </a:lnTo>
                <a:lnTo>
                  <a:pt x="1536" y="3826"/>
                </a:lnTo>
                <a:lnTo>
                  <a:pt x="1556" y="3828"/>
                </a:lnTo>
                <a:lnTo>
                  <a:pt x="1578" y="3829"/>
                </a:lnTo>
                <a:lnTo>
                  <a:pt x="1599" y="3830"/>
                </a:lnTo>
                <a:lnTo>
                  <a:pt x="1621" y="3830"/>
                </a:lnTo>
                <a:lnTo>
                  <a:pt x="1641" y="3830"/>
                </a:lnTo>
                <a:lnTo>
                  <a:pt x="1663" y="3830"/>
                </a:lnTo>
                <a:lnTo>
                  <a:pt x="1684" y="3828"/>
                </a:lnTo>
                <a:lnTo>
                  <a:pt x="1705" y="3827"/>
                </a:lnTo>
                <a:lnTo>
                  <a:pt x="1750" y="3823"/>
                </a:lnTo>
                <a:lnTo>
                  <a:pt x="1795" y="3818"/>
                </a:lnTo>
                <a:lnTo>
                  <a:pt x="1842" y="3813"/>
                </a:lnTo>
                <a:lnTo>
                  <a:pt x="1889" y="3809"/>
                </a:lnTo>
                <a:lnTo>
                  <a:pt x="1936" y="3806"/>
                </a:lnTo>
                <a:lnTo>
                  <a:pt x="1984" y="3802"/>
                </a:lnTo>
                <a:lnTo>
                  <a:pt x="2007" y="3802"/>
                </a:lnTo>
                <a:lnTo>
                  <a:pt x="2030" y="3802"/>
                </a:lnTo>
                <a:lnTo>
                  <a:pt x="2053" y="3803"/>
                </a:lnTo>
                <a:lnTo>
                  <a:pt x="2076" y="3804"/>
                </a:lnTo>
                <a:lnTo>
                  <a:pt x="2098" y="3807"/>
                </a:lnTo>
                <a:lnTo>
                  <a:pt x="2121" y="3810"/>
                </a:lnTo>
                <a:lnTo>
                  <a:pt x="2143" y="3814"/>
                </a:lnTo>
                <a:lnTo>
                  <a:pt x="2164" y="3819"/>
                </a:lnTo>
                <a:lnTo>
                  <a:pt x="2175" y="3822"/>
                </a:lnTo>
                <a:lnTo>
                  <a:pt x="2186" y="3825"/>
                </a:lnTo>
                <a:lnTo>
                  <a:pt x="2207" y="3832"/>
                </a:lnTo>
                <a:lnTo>
                  <a:pt x="2227" y="3841"/>
                </a:lnTo>
                <a:lnTo>
                  <a:pt x="2237" y="3845"/>
                </a:lnTo>
                <a:lnTo>
                  <a:pt x="2246" y="3850"/>
                </a:lnTo>
                <a:lnTo>
                  <a:pt x="2256" y="3856"/>
                </a:lnTo>
                <a:lnTo>
                  <a:pt x="2265" y="3861"/>
                </a:lnTo>
                <a:lnTo>
                  <a:pt x="2283" y="3874"/>
                </a:lnTo>
                <a:lnTo>
                  <a:pt x="2293" y="3880"/>
                </a:lnTo>
                <a:lnTo>
                  <a:pt x="2301" y="3887"/>
                </a:lnTo>
                <a:lnTo>
                  <a:pt x="2310" y="3895"/>
                </a:lnTo>
                <a:lnTo>
                  <a:pt x="2318" y="3902"/>
                </a:lnTo>
                <a:lnTo>
                  <a:pt x="2327" y="3910"/>
                </a:lnTo>
                <a:lnTo>
                  <a:pt x="2334" y="3917"/>
                </a:lnTo>
                <a:lnTo>
                  <a:pt x="2341" y="3926"/>
                </a:lnTo>
                <a:lnTo>
                  <a:pt x="2348" y="3933"/>
                </a:lnTo>
                <a:lnTo>
                  <a:pt x="2361" y="3949"/>
                </a:lnTo>
                <a:lnTo>
                  <a:pt x="2373" y="3965"/>
                </a:lnTo>
                <a:lnTo>
                  <a:pt x="2383" y="3982"/>
                </a:lnTo>
                <a:lnTo>
                  <a:pt x="2393" y="3998"/>
                </a:lnTo>
                <a:lnTo>
                  <a:pt x="2401" y="4015"/>
                </a:lnTo>
                <a:lnTo>
                  <a:pt x="2409" y="4032"/>
                </a:lnTo>
                <a:lnTo>
                  <a:pt x="2416" y="4049"/>
                </a:lnTo>
                <a:lnTo>
                  <a:pt x="2422" y="4066"/>
                </a:lnTo>
                <a:lnTo>
                  <a:pt x="2428" y="4084"/>
                </a:lnTo>
                <a:lnTo>
                  <a:pt x="2432" y="4101"/>
                </a:lnTo>
                <a:lnTo>
                  <a:pt x="2438" y="4119"/>
                </a:lnTo>
                <a:lnTo>
                  <a:pt x="2441" y="4137"/>
                </a:lnTo>
                <a:lnTo>
                  <a:pt x="2448" y="4172"/>
                </a:lnTo>
                <a:lnTo>
                  <a:pt x="2453" y="4209"/>
                </a:lnTo>
                <a:lnTo>
                  <a:pt x="2459" y="4244"/>
                </a:lnTo>
                <a:lnTo>
                  <a:pt x="2464" y="4280"/>
                </a:lnTo>
                <a:lnTo>
                  <a:pt x="2469" y="4315"/>
                </a:lnTo>
                <a:lnTo>
                  <a:pt x="2477" y="4350"/>
                </a:lnTo>
                <a:lnTo>
                  <a:pt x="2481" y="4367"/>
                </a:lnTo>
                <a:lnTo>
                  <a:pt x="2485" y="4384"/>
                </a:lnTo>
                <a:lnTo>
                  <a:pt x="2490" y="4401"/>
                </a:lnTo>
                <a:lnTo>
                  <a:pt x="2495" y="4417"/>
                </a:lnTo>
                <a:lnTo>
                  <a:pt x="2501" y="4434"/>
                </a:lnTo>
                <a:lnTo>
                  <a:pt x="2509" y="4450"/>
                </a:lnTo>
                <a:lnTo>
                  <a:pt x="2518" y="4470"/>
                </a:lnTo>
                <a:lnTo>
                  <a:pt x="2528" y="4489"/>
                </a:lnTo>
                <a:lnTo>
                  <a:pt x="2538" y="4508"/>
                </a:lnTo>
                <a:lnTo>
                  <a:pt x="2550" y="4526"/>
                </a:lnTo>
                <a:lnTo>
                  <a:pt x="2562" y="4545"/>
                </a:lnTo>
                <a:lnTo>
                  <a:pt x="2575" y="4562"/>
                </a:lnTo>
                <a:lnTo>
                  <a:pt x="2588" y="4577"/>
                </a:lnTo>
                <a:lnTo>
                  <a:pt x="2602" y="4593"/>
                </a:lnTo>
                <a:lnTo>
                  <a:pt x="2617" y="4608"/>
                </a:lnTo>
                <a:lnTo>
                  <a:pt x="2633" y="4623"/>
                </a:lnTo>
                <a:lnTo>
                  <a:pt x="2649" y="4637"/>
                </a:lnTo>
                <a:lnTo>
                  <a:pt x="2667" y="4651"/>
                </a:lnTo>
                <a:lnTo>
                  <a:pt x="2684" y="4664"/>
                </a:lnTo>
                <a:lnTo>
                  <a:pt x="2703" y="4676"/>
                </a:lnTo>
                <a:lnTo>
                  <a:pt x="2723" y="4688"/>
                </a:lnTo>
                <a:lnTo>
                  <a:pt x="2744" y="4699"/>
                </a:lnTo>
                <a:lnTo>
                  <a:pt x="2765" y="4709"/>
                </a:lnTo>
                <a:lnTo>
                  <a:pt x="2787" y="4719"/>
                </a:lnTo>
                <a:lnTo>
                  <a:pt x="2811" y="4728"/>
                </a:lnTo>
                <a:lnTo>
                  <a:pt x="2835" y="4737"/>
                </a:lnTo>
                <a:lnTo>
                  <a:pt x="2860" y="4745"/>
                </a:lnTo>
                <a:lnTo>
                  <a:pt x="2886" y="4753"/>
                </a:lnTo>
                <a:lnTo>
                  <a:pt x="2913" y="4760"/>
                </a:lnTo>
                <a:lnTo>
                  <a:pt x="2941" y="4767"/>
                </a:lnTo>
                <a:lnTo>
                  <a:pt x="2970" y="4773"/>
                </a:lnTo>
                <a:lnTo>
                  <a:pt x="3000" y="4778"/>
                </a:lnTo>
                <a:lnTo>
                  <a:pt x="3015" y="4781"/>
                </a:lnTo>
                <a:lnTo>
                  <a:pt x="3031" y="4784"/>
                </a:lnTo>
                <a:lnTo>
                  <a:pt x="3063" y="4788"/>
                </a:lnTo>
                <a:lnTo>
                  <a:pt x="3097" y="4791"/>
                </a:lnTo>
                <a:lnTo>
                  <a:pt x="3114" y="4793"/>
                </a:lnTo>
                <a:lnTo>
                  <a:pt x="3131" y="4794"/>
                </a:lnTo>
                <a:lnTo>
                  <a:pt x="3166" y="4798"/>
                </a:lnTo>
                <a:lnTo>
                  <a:pt x="3202" y="4800"/>
                </a:lnTo>
                <a:lnTo>
                  <a:pt x="3186" y="4812"/>
                </a:lnTo>
                <a:lnTo>
                  <a:pt x="3170" y="4824"/>
                </a:lnTo>
                <a:lnTo>
                  <a:pt x="3153" y="4836"/>
                </a:lnTo>
                <a:lnTo>
                  <a:pt x="3136" y="4846"/>
                </a:lnTo>
                <a:lnTo>
                  <a:pt x="3118" y="4856"/>
                </a:lnTo>
                <a:lnTo>
                  <a:pt x="3099" y="4866"/>
                </a:lnTo>
                <a:lnTo>
                  <a:pt x="3080" y="4874"/>
                </a:lnTo>
                <a:lnTo>
                  <a:pt x="3059" y="4883"/>
                </a:lnTo>
                <a:lnTo>
                  <a:pt x="3039" y="4890"/>
                </a:lnTo>
                <a:lnTo>
                  <a:pt x="3019" y="4898"/>
                </a:lnTo>
                <a:lnTo>
                  <a:pt x="2998" y="4904"/>
                </a:lnTo>
                <a:lnTo>
                  <a:pt x="2976" y="4909"/>
                </a:lnTo>
                <a:lnTo>
                  <a:pt x="2954" y="4916"/>
                </a:lnTo>
                <a:lnTo>
                  <a:pt x="2932" y="4920"/>
                </a:lnTo>
                <a:lnTo>
                  <a:pt x="2909" y="4924"/>
                </a:lnTo>
                <a:lnTo>
                  <a:pt x="2886" y="4928"/>
                </a:lnTo>
                <a:lnTo>
                  <a:pt x="2863" y="4932"/>
                </a:lnTo>
                <a:lnTo>
                  <a:pt x="2839" y="4934"/>
                </a:lnTo>
                <a:lnTo>
                  <a:pt x="2816" y="4936"/>
                </a:lnTo>
                <a:lnTo>
                  <a:pt x="2791" y="4938"/>
                </a:lnTo>
                <a:lnTo>
                  <a:pt x="2767" y="4939"/>
                </a:lnTo>
                <a:lnTo>
                  <a:pt x="2743" y="4940"/>
                </a:lnTo>
                <a:lnTo>
                  <a:pt x="2693" y="4940"/>
                </a:lnTo>
                <a:lnTo>
                  <a:pt x="2668" y="4939"/>
                </a:lnTo>
                <a:lnTo>
                  <a:pt x="2643" y="4938"/>
                </a:lnTo>
                <a:lnTo>
                  <a:pt x="2618" y="4937"/>
                </a:lnTo>
                <a:lnTo>
                  <a:pt x="2593" y="4935"/>
                </a:lnTo>
                <a:lnTo>
                  <a:pt x="2567" y="4933"/>
                </a:lnTo>
                <a:lnTo>
                  <a:pt x="2542" y="4929"/>
                </a:lnTo>
                <a:lnTo>
                  <a:pt x="2491" y="4922"/>
                </a:lnTo>
                <a:lnTo>
                  <a:pt x="2441" y="4913"/>
                </a:lnTo>
                <a:lnTo>
                  <a:pt x="2391" y="4904"/>
                </a:lnTo>
                <a:lnTo>
                  <a:pt x="2365" y="4898"/>
                </a:lnTo>
                <a:lnTo>
                  <a:pt x="2341" y="4892"/>
                </a:lnTo>
                <a:lnTo>
                  <a:pt x="2316" y="4885"/>
                </a:lnTo>
                <a:lnTo>
                  <a:pt x="2292" y="4878"/>
                </a:lnTo>
                <a:lnTo>
                  <a:pt x="2268" y="4871"/>
                </a:lnTo>
                <a:lnTo>
                  <a:pt x="2244" y="4864"/>
                </a:lnTo>
                <a:lnTo>
                  <a:pt x="2221" y="4856"/>
                </a:lnTo>
                <a:lnTo>
                  <a:pt x="2197" y="4849"/>
                </a:lnTo>
                <a:lnTo>
                  <a:pt x="2152" y="4831"/>
                </a:lnTo>
                <a:lnTo>
                  <a:pt x="2129" y="4822"/>
                </a:lnTo>
                <a:lnTo>
                  <a:pt x="2107" y="4812"/>
                </a:lnTo>
                <a:lnTo>
                  <a:pt x="2086" y="4803"/>
                </a:lnTo>
                <a:lnTo>
                  <a:pt x="2064" y="4793"/>
                </a:lnTo>
                <a:lnTo>
                  <a:pt x="2024" y="4772"/>
                </a:lnTo>
                <a:lnTo>
                  <a:pt x="2004" y="4761"/>
                </a:lnTo>
                <a:lnTo>
                  <a:pt x="1985" y="4751"/>
                </a:lnTo>
                <a:lnTo>
                  <a:pt x="1967" y="4740"/>
                </a:lnTo>
                <a:lnTo>
                  <a:pt x="1949" y="4728"/>
                </a:lnTo>
                <a:lnTo>
                  <a:pt x="1930" y="4717"/>
                </a:lnTo>
                <a:lnTo>
                  <a:pt x="1913" y="4705"/>
                </a:lnTo>
                <a:lnTo>
                  <a:pt x="1897" y="4692"/>
                </a:lnTo>
                <a:lnTo>
                  <a:pt x="1882" y="4681"/>
                </a:lnTo>
                <a:lnTo>
                  <a:pt x="1867" y="4668"/>
                </a:lnTo>
                <a:lnTo>
                  <a:pt x="1852" y="4655"/>
                </a:lnTo>
                <a:lnTo>
                  <a:pt x="1839" y="4642"/>
                </a:lnTo>
                <a:lnTo>
                  <a:pt x="1826" y="4630"/>
                </a:lnTo>
                <a:lnTo>
                  <a:pt x="1827" y="4663"/>
                </a:lnTo>
                <a:lnTo>
                  <a:pt x="1831" y="4694"/>
                </a:lnTo>
                <a:lnTo>
                  <a:pt x="1834" y="4727"/>
                </a:lnTo>
                <a:lnTo>
                  <a:pt x="1838" y="4759"/>
                </a:lnTo>
                <a:lnTo>
                  <a:pt x="1843" y="4792"/>
                </a:lnTo>
                <a:lnTo>
                  <a:pt x="1850" y="4824"/>
                </a:lnTo>
                <a:lnTo>
                  <a:pt x="1856" y="4856"/>
                </a:lnTo>
                <a:lnTo>
                  <a:pt x="1863" y="4887"/>
                </a:lnTo>
                <a:lnTo>
                  <a:pt x="1871" y="4919"/>
                </a:lnTo>
                <a:lnTo>
                  <a:pt x="1880" y="4950"/>
                </a:lnTo>
                <a:lnTo>
                  <a:pt x="1890" y="4980"/>
                </a:lnTo>
                <a:lnTo>
                  <a:pt x="1901" y="5010"/>
                </a:lnTo>
                <a:lnTo>
                  <a:pt x="1911" y="5040"/>
                </a:lnTo>
                <a:lnTo>
                  <a:pt x="1923" y="5070"/>
                </a:lnTo>
                <a:lnTo>
                  <a:pt x="1936" y="5100"/>
                </a:lnTo>
                <a:lnTo>
                  <a:pt x="1950" y="5128"/>
                </a:lnTo>
                <a:lnTo>
                  <a:pt x="1963" y="5157"/>
                </a:lnTo>
                <a:lnTo>
                  <a:pt x="1979" y="5185"/>
                </a:lnTo>
                <a:lnTo>
                  <a:pt x="1994" y="5212"/>
                </a:lnTo>
                <a:lnTo>
                  <a:pt x="2011" y="5239"/>
                </a:lnTo>
                <a:lnTo>
                  <a:pt x="2028" y="5265"/>
                </a:lnTo>
                <a:lnTo>
                  <a:pt x="2046" y="5292"/>
                </a:lnTo>
                <a:lnTo>
                  <a:pt x="2065" y="5318"/>
                </a:lnTo>
                <a:lnTo>
                  <a:pt x="2085" y="5342"/>
                </a:lnTo>
                <a:lnTo>
                  <a:pt x="2106" y="5366"/>
                </a:lnTo>
                <a:lnTo>
                  <a:pt x="2127" y="5391"/>
                </a:lnTo>
                <a:lnTo>
                  <a:pt x="2148" y="5414"/>
                </a:lnTo>
                <a:lnTo>
                  <a:pt x="2172" y="5437"/>
                </a:lnTo>
                <a:lnTo>
                  <a:pt x="2195" y="5458"/>
                </a:lnTo>
                <a:lnTo>
                  <a:pt x="2220" y="5479"/>
                </a:lnTo>
                <a:lnTo>
                  <a:pt x="2244" y="5500"/>
                </a:lnTo>
                <a:lnTo>
                  <a:pt x="2270" y="5520"/>
                </a:lnTo>
                <a:lnTo>
                  <a:pt x="2296" y="5539"/>
                </a:lnTo>
                <a:lnTo>
                  <a:pt x="2324" y="5558"/>
                </a:lnTo>
                <a:lnTo>
                  <a:pt x="2352" y="5575"/>
                </a:lnTo>
                <a:lnTo>
                  <a:pt x="2381" y="5592"/>
                </a:lnTo>
                <a:lnTo>
                  <a:pt x="2411" y="5608"/>
                </a:lnTo>
                <a:lnTo>
                  <a:pt x="2442" y="5623"/>
                </a:lnTo>
                <a:lnTo>
                  <a:pt x="2473" y="5638"/>
                </a:lnTo>
                <a:lnTo>
                  <a:pt x="2504" y="5650"/>
                </a:lnTo>
                <a:lnTo>
                  <a:pt x="2537" y="5663"/>
                </a:lnTo>
                <a:lnTo>
                  <a:pt x="2571" y="5675"/>
                </a:lnTo>
                <a:lnTo>
                  <a:pt x="2605" y="5685"/>
                </a:lnTo>
                <a:lnTo>
                  <a:pt x="2641" y="5696"/>
                </a:lnTo>
                <a:lnTo>
                  <a:pt x="2677" y="5705"/>
                </a:lnTo>
                <a:lnTo>
                  <a:pt x="2714" y="5712"/>
                </a:lnTo>
                <a:lnTo>
                  <a:pt x="2751" y="5719"/>
                </a:lnTo>
                <a:lnTo>
                  <a:pt x="2789" y="5725"/>
                </a:lnTo>
                <a:lnTo>
                  <a:pt x="2829" y="5730"/>
                </a:lnTo>
                <a:lnTo>
                  <a:pt x="2868" y="5733"/>
                </a:lnTo>
                <a:lnTo>
                  <a:pt x="2909" y="5736"/>
                </a:lnTo>
                <a:lnTo>
                  <a:pt x="2951" y="5738"/>
                </a:lnTo>
                <a:lnTo>
                  <a:pt x="2993" y="5738"/>
                </a:lnTo>
                <a:lnTo>
                  <a:pt x="3036" y="5738"/>
                </a:lnTo>
                <a:lnTo>
                  <a:pt x="3080" y="5735"/>
                </a:lnTo>
                <a:lnTo>
                  <a:pt x="3124" y="5732"/>
                </a:lnTo>
                <a:lnTo>
                  <a:pt x="3170" y="5728"/>
                </a:lnTo>
                <a:lnTo>
                  <a:pt x="3217" y="5723"/>
                </a:lnTo>
                <a:lnTo>
                  <a:pt x="3263" y="5716"/>
                </a:lnTo>
                <a:lnTo>
                  <a:pt x="3311" y="5708"/>
                </a:lnTo>
                <a:lnTo>
                  <a:pt x="3360" y="5699"/>
                </a:lnTo>
                <a:lnTo>
                  <a:pt x="3409" y="5689"/>
                </a:lnTo>
                <a:lnTo>
                  <a:pt x="3459" y="5676"/>
                </a:lnTo>
                <a:lnTo>
                  <a:pt x="3510" y="5663"/>
                </a:lnTo>
                <a:lnTo>
                  <a:pt x="3546" y="5655"/>
                </a:lnTo>
                <a:lnTo>
                  <a:pt x="3563" y="5651"/>
                </a:lnTo>
                <a:lnTo>
                  <a:pt x="3579" y="5648"/>
                </a:lnTo>
                <a:lnTo>
                  <a:pt x="3596" y="5645"/>
                </a:lnTo>
                <a:lnTo>
                  <a:pt x="3612" y="5643"/>
                </a:lnTo>
                <a:lnTo>
                  <a:pt x="3643" y="5641"/>
                </a:lnTo>
                <a:lnTo>
                  <a:pt x="3673" y="5641"/>
                </a:lnTo>
                <a:lnTo>
                  <a:pt x="3688" y="5642"/>
                </a:lnTo>
                <a:lnTo>
                  <a:pt x="3701" y="5644"/>
                </a:lnTo>
                <a:lnTo>
                  <a:pt x="3715" y="5646"/>
                </a:lnTo>
                <a:lnTo>
                  <a:pt x="3729" y="5649"/>
                </a:lnTo>
                <a:lnTo>
                  <a:pt x="3742" y="5652"/>
                </a:lnTo>
                <a:lnTo>
                  <a:pt x="3755" y="5657"/>
                </a:lnTo>
                <a:lnTo>
                  <a:pt x="3767" y="5662"/>
                </a:lnTo>
                <a:lnTo>
                  <a:pt x="3779" y="5667"/>
                </a:lnTo>
                <a:lnTo>
                  <a:pt x="3791" y="5674"/>
                </a:lnTo>
                <a:lnTo>
                  <a:pt x="3802" y="5681"/>
                </a:lnTo>
                <a:lnTo>
                  <a:pt x="3813" y="5690"/>
                </a:lnTo>
                <a:lnTo>
                  <a:pt x="3824" y="5698"/>
                </a:lnTo>
                <a:lnTo>
                  <a:pt x="3834" y="5708"/>
                </a:lnTo>
                <a:lnTo>
                  <a:pt x="3844" y="5718"/>
                </a:lnTo>
                <a:lnTo>
                  <a:pt x="3853" y="5730"/>
                </a:lnTo>
                <a:lnTo>
                  <a:pt x="3863" y="5742"/>
                </a:lnTo>
                <a:lnTo>
                  <a:pt x="3872" y="5756"/>
                </a:lnTo>
                <a:lnTo>
                  <a:pt x="3880" y="5769"/>
                </a:lnTo>
                <a:lnTo>
                  <a:pt x="3889" y="5784"/>
                </a:lnTo>
                <a:lnTo>
                  <a:pt x="3896" y="5799"/>
                </a:lnTo>
                <a:lnTo>
                  <a:pt x="3903" y="5816"/>
                </a:lnTo>
                <a:lnTo>
                  <a:pt x="3911" y="5834"/>
                </a:lnTo>
                <a:lnTo>
                  <a:pt x="3920" y="5858"/>
                </a:lnTo>
                <a:lnTo>
                  <a:pt x="3931" y="5881"/>
                </a:lnTo>
                <a:lnTo>
                  <a:pt x="3943" y="5902"/>
                </a:lnTo>
                <a:lnTo>
                  <a:pt x="3954" y="5924"/>
                </a:lnTo>
                <a:lnTo>
                  <a:pt x="3967" y="5943"/>
                </a:lnTo>
                <a:lnTo>
                  <a:pt x="3974" y="5951"/>
                </a:lnTo>
                <a:lnTo>
                  <a:pt x="3981" y="5961"/>
                </a:lnTo>
                <a:lnTo>
                  <a:pt x="3995" y="5978"/>
                </a:lnTo>
                <a:lnTo>
                  <a:pt x="4010" y="5994"/>
                </a:lnTo>
                <a:lnTo>
                  <a:pt x="4025" y="6009"/>
                </a:lnTo>
                <a:lnTo>
                  <a:pt x="4041" y="6022"/>
                </a:lnTo>
                <a:lnTo>
                  <a:pt x="4049" y="6029"/>
                </a:lnTo>
                <a:lnTo>
                  <a:pt x="4058" y="6035"/>
                </a:lnTo>
                <a:lnTo>
                  <a:pt x="4075" y="6047"/>
                </a:lnTo>
                <a:lnTo>
                  <a:pt x="4092" y="6058"/>
                </a:lnTo>
                <a:lnTo>
                  <a:pt x="4110" y="6067"/>
                </a:lnTo>
                <a:lnTo>
                  <a:pt x="4128" y="6076"/>
                </a:lnTo>
                <a:lnTo>
                  <a:pt x="4147" y="6084"/>
                </a:lnTo>
                <a:lnTo>
                  <a:pt x="4155" y="6088"/>
                </a:lnTo>
                <a:lnTo>
                  <a:pt x="4165" y="6092"/>
                </a:lnTo>
                <a:lnTo>
                  <a:pt x="4185" y="6098"/>
                </a:lnTo>
                <a:lnTo>
                  <a:pt x="4204" y="6103"/>
                </a:lnTo>
                <a:lnTo>
                  <a:pt x="4224" y="6108"/>
                </a:lnTo>
                <a:lnTo>
                  <a:pt x="4245" y="6112"/>
                </a:lnTo>
                <a:lnTo>
                  <a:pt x="4254" y="6114"/>
                </a:lnTo>
                <a:lnTo>
                  <a:pt x="4265" y="6115"/>
                </a:lnTo>
                <a:lnTo>
                  <a:pt x="4285" y="6118"/>
                </a:lnTo>
                <a:lnTo>
                  <a:pt x="4306" y="6120"/>
                </a:lnTo>
                <a:lnTo>
                  <a:pt x="4328" y="6121"/>
                </a:lnTo>
                <a:lnTo>
                  <a:pt x="4349" y="6122"/>
                </a:lnTo>
                <a:lnTo>
                  <a:pt x="4369" y="6122"/>
                </a:lnTo>
                <a:lnTo>
                  <a:pt x="4390" y="6121"/>
                </a:lnTo>
                <a:lnTo>
                  <a:pt x="4433" y="6119"/>
                </a:lnTo>
                <a:lnTo>
                  <a:pt x="4454" y="6117"/>
                </a:lnTo>
                <a:lnTo>
                  <a:pt x="4475" y="6115"/>
                </a:lnTo>
                <a:lnTo>
                  <a:pt x="4523" y="6110"/>
                </a:lnTo>
                <a:lnTo>
                  <a:pt x="4570" y="6104"/>
                </a:lnTo>
                <a:lnTo>
                  <a:pt x="4616" y="6101"/>
                </a:lnTo>
                <a:lnTo>
                  <a:pt x="4659" y="6099"/>
                </a:lnTo>
                <a:lnTo>
                  <a:pt x="4703" y="6098"/>
                </a:lnTo>
                <a:lnTo>
                  <a:pt x="4724" y="6097"/>
                </a:lnTo>
                <a:lnTo>
                  <a:pt x="4744" y="6097"/>
                </a:lnTo>
                <a:lnTo>
                  <a:pt x="4786" y="6098"/>
                </a:lnTo>
                <a:lnTo>
                  <a:pt x="4826" y="6100"/>
                </a:lnTo>
                <a:lnTo>
                  <a:pt x="4865" y="6102"/>
                </a:lnTo>
                <a:lnTo>
                  <a:pt x="4885" y="6104"/>
                </a:lnTo>
                <a:lnTo>
                  <a:pt x="4904" y="6106"/>
                </a:lnTo>
                <a:lnTo>
                  <a:pt x="4941" y="6112"/>
                </a:lnTo>
                <a:lnTo>
                  <a:pt x="4978" y="6118"/>
                </a:lnTo>
                <a:lnTo>
                  <a:pt x="5013" y="6126"/>
                </a:lnTo>
                <a:lnTo>
                  <a:pt x="5031" y="6130"/>
                </a:lnTo>
                <a:lnTo>
                  <a:pt x="5048" y="6134"/>
                </a:lnTo>
                <a:lnTo>
                  <a:pt x="5083" y="6144"/>
                </a:lnTo>
                <a:lnTo>
                  <a:pt x="5100" y="6149"/>
                </a:lnTo>
                <a:lnTo>
                  <a:pt x="5116" y="6155"/>
                </a:lnTo>
                <a:lnTo>
                  <a:pt x="5150" y="6167"/>
                </a:lnTo>
                <a:lnTo>
                  <a:pt x="5166" y="6175"/>
                </a:lnTo>
                <a:lnTo>
                  <a:pt x="5182" y="6181"/>
                </a:lnTo>
                <a:lnTo>
                  <a:pt x="5198" y="6188"/>
                </a:lnTo>
                <a:lnTo>
                  <a:pt x="5214" y="6196"/>
                </a:lnTo>
                <a:lnTo>
                  <a:pt x="5230" y="6203"/>
                </a:lnTo>
                <a:lnTo>
                  <a:pt x="5246" y="6212"/>
                </a:lnTo>
                <a:lnTo>
                  <a:pt x="5277" y="6229"/>
                </a:lnTo>
                <a:lnTo>
                  <a:pt x="5307" y="6248"/>
                </a:lnTo>
                <a:lnTo>
                  <a:pt x="5337" y="6268"/>
                </a:lnTo>
                <a:lnTo>
                  <a:pt x="5366" y="6289"/>
                </a:lnTo>
                <a:lnTo>
                  <a:pt x="5396" y="6312"/>
                </a:lnTo>
                <a:lnTo>
                  <a:pt x="5411" y="6323"/>
                </a:lnTo>
                <a:lnTo>
                  <a:pt x="5425" y="6336"/>
                </a:lnTo>
                <a:lnTo>
                  <a:pt x="5453" y="6362"/>
                </a:lnTo>
                <a:lnTo>
                  <a:pt x="5482" y="6388"/>
                </a:lnTo>
                <a:lnTo>
                  <a:pt x="5496" y="6402"/>
                </a:lnTo>
                <a:lnTo>
                  <a:pt x="5510" y="6416"/>
                </a:lnTo>
                <a:lnTo>
                  <a:pt x="5538" y="6446"/>
                </a:lnTo>
                <a:lnTo>
                  <a:pt x="5566" y="6476"/>
                </a:lnTo>
                <a:lnTo>
                  <a:pt x="5594" y="6509"/>
                </a:lnTo>
                <a:lnTo>
                  <a:pt x="5597" y="6482"/>
                </a:lnTo>
                <a:lnTo>
                  <a:pt x="5599" y="6455"/>
                </a:lnTo>
                <a:lnTo>
                  <a:pt x="5600" y="6429"/>
                </a:lnTo>
                <a:lnTo>
                  <a:pt x="5601" y="6402"/>
                </a:lnTo>
                <a:lnTo>
                  <a:pt x="5601" y="6377"/>
                </a:lnTo>
                <a:lnTo>
                  <a:pt x="5600" y="6351"/>
                </a:lnTo>
                <a:lnTo>
                  <a:pt x="5599" y="6325"/>
                </a:lnTo>
                <a:lnTo>
                  <a:pt x="5597" y="6301"/>
                </a:lnTo>
                <a:lnTo>
                  <a:pt x="5595" y="6276"/>
                </a:lnTo>
                <a:lnTo>
                  <a:pt x="5592" y="6252"/>
                </a:lnTo>
                <a:lnTo>
                  <a:pt x="5588" y="6228"/>
                </a:lnTo>
                <a:lnTo>
                  <a:pt x="5584" y="6204"/>
                </a:lnTo>
                <a:lnTo>
                  <a:pt x="5579" y="6181"/>
                </a:lnTo>
                <a:lnTo>
                  <a:pt x="5573" y="6159"/>
                </a:lnTo>
                <a:lnTo>
                  <a:pt x="5568" y="6136"/>
                </a:lnTo>
                <a:lnTo>
                  <a:pt x="5562" y="6114"/>
                </a:lnTo>
                <a:lnTo>
                  <a:pt x="5555" y="6092"/>
                </a:lnTo>
                <a:lnTo>
                  <a:pt x="5548" y="6070"/>
                </a:lnTo>
                <a:lnTo>
                  <a:pt x="5540" y="6049"/>
                </a:lnTo>
                <a:lnTo>
                  <a:pt x="5532" y="6028"/>
                </a:lnTo>
                <a:lnTo>
                  <a:pt x="5525" y="6008"/>
                </a:lnTo>
                <a:lnTo>
                  <a:pt x="5515" y="5987"/>
                </a:lnTo>
                <a:lnTo>
                  <a:pt x="5506" y="5967"/>
                </a:lnTo>
                <a:lnTo>
                  <a:pt x="5497" y="5948"/>
                </a:lnTo>
                <a:lnTo>
                  <a:pt x="5486" y="5929"/>
                </a:lnTo>
                <a:lnTo>
                  <a:pt x="5477" y="5910"/>
                </a:lnTo>
                <a:lnTo>
                  <a:pt x="5466" y="5892"/>
                </a:lnTo>
                <a:lnTo>
                  <a:pt x="5454" y="5873"/>
                </a:lnTo>
                <a:lnTo>
                  <a:pt x="5444" y="5856"/>
                </a:lnTo>
                <a:lnTo>
                  <a:pt x="5432" y="5837"/>
                </a:lnTo>
                <a:lnTo>
                  <a:pt x="5420" y="5820"/>
                </a:lnTo>
                <a:lnTo>
                  <a:pt x="5409" y="5803"/>
                </a:lnTo>
                <a:lnTo>
                  <a:pt x="5383" y="5769"/>
                </a:lnTo>
                <a:lnTo>
                  <a:pt x="5358" y="5738"/>
                </a:lnTo>
                <a:lnTo>
                  <a:pt x="5331" y="5707"/>
                </a:lnTo>
                <a:lnTo>
                  <a:pt x="5318" y="5692"/>
                </a:lnTo>
                <a:lnTo>
                  <a:pt x="5304" y="5678"/>
                </a:lnTo>
                <a:lnTo>
                  <a:pt x="5277" y="5649"/>
                </a:lnTo>
                <a:lnTo>
                  <a:pt x="5249" y="5623"/>
                </a:lnTo>
                <a:lnTo>
                  <a:pt x="5222" y="5596"/>
                </a:lnTo>
                <a:lnTo>
                  <a:pt x="5193" y="5572"/>
                </a:lnTo>
                <a:lnTo>
                  <a:pt x="5164" y="5547"/>
                </a:lnTo>
                <a:lnTo>
                  <a:pt x="5137" y="5525"/>
                </a:lnTo>
                <a:lnTo>
                  <a:pt x="5109" y="5504"/>
                </a:lnTo>
                <a:lnTo>
                  <a:pt x="5081" y="5483"/>
                </a:lnTo>
                <a:lnTo>
                  <a:pt x="5054" y="5464"/>
                </a:lnTo>
                <a:lnTo>
                  <a:pt x="5027" y="5446"/>
                </a:lnTo>
                <a:lnTo>
                  <a:pt x="5002" y="5429"/>
                </a:lnTo>
                <a:lnTo>
                  <a:pt x="4976" y="5413"/>
                </a:lnTo>
                <a:lnTo>
                  <a:pt x="4954" y="5398"/>
                </a:lnTo>
                <a:lnTo>
                  <a:pt x="4942" y="5391"/>
                </a:lnTo>
                <a:lnTo>
                  <a:pt x="4931" y="5383"/>
                </a:lnTo>
                <a:lnTo>
                  <a:pt x="4911" y="5369"/>
                </a:lnTo>
                <a:lnTo>
                  <a:pt x="4892" y="5354"/>
                </a:lnTo>
                <a:lnTo>
                  <a:pt x="4884" y="5346"/>
                </a:lnTo>
                <a:lnTo>
                  <a:pt x="4874" y="5339"/>
                </a:lnTo>
                <a:lnTo>
                  <a:pt x="4857" y="5324"/>
                </a:lnTo>
                <a:lnTo>
                  <a:pt x="4842" y="5310"/>
                </a:lnTo>
                <a:lnTo>
                  <a:pt x="4827" y="5295"/>
                </a:lnTo>
                <a:lnTo>
                  <a:pt x="4813" y="5280"/>
                </a:lnTo>
                <a:lnTo>
                  <a:pt x="4801" y="5265"/>
                </a:lnTo>
                <a:lnTo>
                  <a:pt x="4789" y="5251"/>
                </a:lnTo>
                <a:lnTo>
                  <a:pt x="4778" y="5236"/>
                </a:lnTo>
                <a:lnTo>
                  <a:pt x="4769" y="5222"/>
                </a:lnTo>
                <a:lnTo>
                  <a:pt x="4759" y="5207"/>
                </a:lnTo>
                <a:lnTo>
                  <a:pt x="4752" y="5192"/>
                </a:lnTo>
                <a:lnTo>
                  <a:pt x="4744" y="5178"/>
                </a:lnTo>
                <a:lnTo>
                  <a:pt x="4737" y="5164"/>
                </a:lnTo>
                <a:lnTo>
                  <a:pt x="4732" y="5150"/>
                </a:lnTo>
                <a:lnTo>
                  <a:pt x="4725" y="5136"/>
                </a:lnTo>
                <a:lnTo>
                  <a:pt x="4721" y="5122"/>
                </a:lnTo>
                <a:lnTo>
                  <a:pt x="4713" y="5094"/>
                </a:lnTo>
                <a:lnTo>
                  <a:pt x="4710" y="5080"/>
                </a:lnTo>
                <a:lnTo>
                  <a:pt x="4707" y="5068"/>
                </a:lnTo>
                <a:lnTo>
                  <a:pt x="4703" y="5041"/>
                </a:lnTo>
                <a:lnTo>
                  <a:pt x="4702" y="5028"/>
                </a:lnTo>
                <a:lnTo>
                  <a:pt x="4700" y="5016"/>
                </a:lnTo>
                <a:lnTo>
                  <a:pt x="4699" y="4990"/>
                </a:lnTo>
                <a:lnTo>
                  <a:pt x="4697" y="4967"/>
                </a:lnTo>
                <a:lnTo>
                  <a:pt x="4715" y="4986"/>
                </a:lnTo>
                <a:lnTo>
                  <a:pt x="4733" y="5004"/>
                </a:lnTo>
                <a:lnTo>
                  <a:pt x="4750" y="5022"/>
                </a:lnTo>
                <a:lnTo>
                  <a:pt x="4768" y="5039"/>
                </a:lnTo>
                <a:lnTo>
                  <a:pt x="4787" y="5055"/>
                </a:lnTo>
                <a:lnTo>
                  <a:pt x="4805" y="5071"/>
                </a:lnTo>
                <a:lnTo>
                  <a:pt x="4824" y="5086"/>
                </a:lnTo>
                <a:lnTo>
                  <a:pt x="4843" y="5101"/>
                </a:lnTo>
                <a:lnTo>
                  <a:pt x="4862" y="5114"/>
                </a:lnTo>
                <a:lnTo>
                  <a:pt x="4882" y="5128"/>
                </a:lnTo>
                <a:lnTo>
                  <a:pt x="4903" y="5141"/>
                </a:lnTo>
                <a:lnTo>
                  <a:pt x="4923" y="5153"/>
                </a:lnTo>
                <a:lnTo>
                  <a:pt x="4943" y="5164"/>
                </a:lnTo>
                <a:lnTo>
                  <a:pt x="4963" y="5176"/>
                </a:lnTo>
                <a:lnTo>
                  <a:pt x="4985" y="5187"/>
                </a:lnTo>
                <a:lnTo>
                  <a:pt x="5006" y="5196"/>
                </a:lnTo>
                <a:lnTo>
                  <a:pt x="5027" y="5206"/>
                </a:lnTo>
                <a:lnTo>
                  <a:pt x="5048" y="5215"/>
                </a:lnTo>
                <a:lnTo>
                  <a:pt x="5070" y="5224"/>
                </a:lnTo>
                <a:lnTo>
                  <a:pt x="5092" y="5231"/>
                </a:lnTo>
                <a:lnTo>
                  <a:pt x="5113" y="5240"/>
                </a:lnTo>
                <a:lnTo>
                  <a:pt x="5135" y="5246"/>
                </a:lnTo>
                <a:lnTo>
                  <a:pt x="5158" y="5254"/>
                </a:lnTo>
                <a:lnTo>
                  <a:pt x="5180" y="5260"/>
                </a:lnTo>
                <a:lnTo>
                  <a:pt x="5202" y="5265"/>
                </a:lnTo>
                <a:lnTo>
                  <a:pt x="5225" y="5272"/>
                </a:lnTo>
                <a:lnTo>
                  <a:pt x="5247" y="5276"/>
                </a:lnTo>
                <a:lnTo>
                  <a:pt x="5270" y="5281"/>
                </a:lnTo>
                <a:lnTo>
                  <a:pt x="5293" y="5286"/>
                </a:lnTo>
                <a:lnTo>
                  <a:pt x="5316" y="5290"/>
                </a:lnTo>
                <a:lnTo>
                  <a:pt x="5362" y="5297"/>
                </a:lnTo>
                <a:lnTo>
                  <a:pt x="5401" y="5303"/>
                </a:lnTo>
                <a:lnTo>
                  <a:pt x="5441" y="5309"/>
                </a:lnTo>
                <a:lnTo>
                  <a:pt x="5516" y="5322"/>
                </a:lnTo>
                <a:lnTo>
                  <a:pt x="5552" y="5329"/>
                </a:lnTo>
                <a:lnTo>
                  <a:pt x="5588" y="5337"/>
                </a:lnTo>
                <a:lnTo>
                  <a:pt x="5623" y="5345"/>
                </a:lnTo>
                <a:lnTo>
                  <a:pt x="5658" y="5354"/>
                </a:lnTo>
                <a:lnTo>
                  <a:pt x="5692" y="5362"/>
                </a:lnTo>
                <a:lnTo>
                  <a:pt x="5725" y="5372"/>
                </a:lnTo>
                <a:lnTo>
                  <a:pt x="5757" y="5381"/>
                </a:lnTo>
                <a:lnTo>
                  <a:pt x="5789" y="5392"/>
                </a:lnTo>
                <a:lnTo>
                  <a:pt x="5819" y="5403"/>
                </a:lnTo>
                <a:lnTo>
                  <a:pt x="5850" y="5413"/>
                </a:lnTo>
                <a:lnTo>
                  <a:pt x="5879" y="5425"/>
                </a:lnTo>
                <a:lnTo>
                  <a:pt x="5907" y="5438"/>
                </a:lnTo>
                <a:lnTo>
                  <a:pt x="5935" y="5449"/>
                </a:lnTo>
                <a:lnTo>
                  <a:pt x="5961" y="5463"/>
                </a:lnTo>
                <a:lnTo>
                  <a:pt x="5988" y="5476"/>
                </a:lnTo>
                <a:lnTo>
                  <a:pt x="6014" y="5491"/>
                </a:lnTo>
                <a:lnTo>
                  <a:pt x="6038" y="5505"/>
                </a:lnTo>
                <a:lnTo>
                  <a:pt x="6061" y="5521"/>
                </a:lnTo>
                <a:lnTo>
                  <a:pt x="6085" y="5537"/>
                </a:lnTo>
                <a:lnTo>
                  <a:pt x="6106" y="5553"/>
                </a:lnTo>
                <a:lnTo>
                  <a:pt x="6127" y="5570"/>
                </a:lnTo>
                <a:lnTo>
                  <a:pt x="6138" y="5578"/>
                </a:lnTo>
                <a:lnTo>
                  <a:pt x="6149" y="5587"/>
                </a:lnTo>
                <a:lnTo>
                  <a:pt x="6168" y="5605"/>
                </a:lnTo>
                <a:lnTo>
                  <a:pt x="6187" y="5624"/>
                </a:lnTo>
                <a:lnTo>
                  <a:pt x="6205" y="5643"/>
                </a:lnTo>
                <a:lnTo>
                  <a:pt x="6213" y="5652"/>
                </a:lnTo>
                <a:lnTo>
                  <a:pt x="6222" y="5662"/>
                </a:lnTo>
                <a:lnTo>
                  <a:pt x="6239" y="5682"/>
                </a:lnTo>
                <a:lnTo>
                  <a:pt x="6254" y="5703"/>
                </a:lnTo>
                <a:lnTo>
                  <a:pt x="6256" y="5674"/>
                </a:lnTo>
                <a:lnTo>
                  <a:pt x="6256" y="5645"/>
                </a:lnTo>
                <a:lnTo>
                  <a:pt x="6256" y="5616"/>
                </a:lnTo>
                <a:lnTo>
                  <a:pt x="6255" y="5589"/>
                </a:lnTo>
                <a:lnTo>
                  <a:pt x="6253" y="5561"/>
                </a:lnTo>
                <a:lnTo>
                  <a:pt x="6250" y="5535"/>
                </a:lnTo>
                <a:lnTo>
                  <a:pt x="6245" y="5509"/>
                </a:lnTo>
                <a:lnTo>
                  <a:pt x="6240" y="5484"/>
                </a:lnTo>
                <a:lnTo>
                  <a:pt x="6235" y="5460"/>
                </a:lnTo>
                <a:lnTo>
                  <a:pt x="6228" y="5436"/>
                </a:lnTo>
                <a:lnTo>
                  <a:pt x="6221" y="5412"/>
                </a:lnTo>
                <a:lnTo>
                  <a:pt x="6212" y="5390"/>
                </a:lnTo>
                <a:lnTo>
                  <a:pt x="6204" y="5367"/>
                </a:lnTo>
                <a:lnTo>
                  <a:pt x="6194" y="5345"/>
                </a:lnTo>
                <a:lnTo>
                  <a:pt x="6185" y="5325"/>
                </a:lnTo>
                <a:lnTo>
                  <a:pt x="6174" y="5304"/>
                </a:lnTo>
                <a:lnTo>
                  <a:pt x="6163" y="5283"/>
                </a:lnTo>
                <a:lnTo>
                  <a:pt x="6152" y="5264"/>
                </a:lnTo>
                <a:lnTo>
                  <a:pt x="6139" y="5245"/>
                </a:lnTo>
                <a:lnTo>
                  <a:pt x="6126" y="5226"/>
                </a:lnTo>
                <a:lnTo>
                  <a:pt x="6113" y="5208"/>
                </a:lnTo>
                <a:lnTo>
                  <a:pt x="6100" y="5190"/>
                </a:lnTo>
                <a:lnTo>
                  <a:pt x="6086" y="5173"/>
                </a:lnTo>
                <a:lnTo>
                  <a:pt x="6071" y="5156"/>
                </a:lnTo>
                <a:lnTo>
                  <a:pt x="6041" y="5123"/>
                </a:lnTo>
                <a:lnTo>
                  <a:pt x="6026" y="5107"/>
                </a:lnTo>
                <a:lnTo>
                  <a:pt x="6010" y="5091"/>
                </a:lnTo>
                <a:lnTo>
                  <a:pt x="5994" y="5076"/>
                </a:lnTo>
                <a:lnTo>
                  <a:pt x="5978" y="5061"/>
                </a:lnTo>
                <a:lnTo>
                  <a:pt x="5947" y="5033"/>
                </a:lnTo>
                <a:lnTo>
                  <a:pt x="5914" y="5005"/>
                </a:lnTo>
                <a:lnTo>
                  <a:pt x="5881" y="4978"/>
                </a:lnTo>
                <a:lnTo>
                  <a:pt x="5848" y="4952"/>
                </a:lnTo>
                <a:lnTo>
                  <a:pt x="5816" y="4927"/>
                </a:lnTo>
                <a:lnTo>
                  <a:pt x="5753" y="4878"/>
                </a:lnTo>
                <a:lnTo>
                  <a:pt x="5722" y="4855"/>
                </a:lnTo>
                <a:lnTo>
                  <a:pt x="5694" y="4832"/>
                </a:lnTo>
                <a:lnTo>
                  <a:pt x="5667" y="4808"/>
                </a:lnTo>
                <a:lnTo>
                  <a:pt x="5654" y="4797"/>
                </a:lnTo>
                <a:lnTo>
                  <a:pt x="5641" y="4785"/>
                </a:lnTo>
                <a:lnTo>
                  <a:pt x="5630" y="4773"/>
                </a:lnTo>
                <a:lnTo>
                  <a:pt x="5618" y="4762"/>
                </a:lnTo>
                <a:lnTo>
                  <a:pt x="5607" y="4751"/>
                </a:lnTo>
                <a:lnTo>
                  <a:pt x="5598" y="4739"/>
                </a:lnTo>
                <a:lnTo>
                  <a:pt x="5588" y="4727"/>
                </a:lnTo>
                <a:lnTo>
                  <a:pt x="5579" y="4715"/>
                </a:lnTo>
                <a:lnTo>
                  <a:pt x="5570" y="4703"/>
                </a:lnTo>
                <a:lnTo>
                  <a:pt x="5563" y="4691"/>
                </a:lnTo>
                <a:lnTo>
                  <a:pt x="5556" y="4678"/>
                </a:lnTo>
                <a:lnTo>
                  <a:pt x="5550" y="4667"/>
                </a:lnTo>
                <a:lnTo>
                  <a:pt x="5546" y="4654"/>
                </a:lnTo>
                <a:lnTo>
                  <a:pt x="5542" y="4641"/>
                </a:lnTo>
                <a:lnTo>
                  <a:pt x="5581" y="4667"/>
                </a:lnTo>
                <a:lnTo>
                  <a:pt x="5600" y="4678"/>
                </a:lnTo>
                <a:lnTo>
                  <a:pt x="5618" y="4689"/>
                </a:lnTo>
                <a:lnTo>
                  <a:pt x="5637" y="4701"/>
                </a:lnTo>
                <a:lnTo>
                  <a:pt x="5655" y="4710"/>
                </a:lnTo>
                <a:lnTo>
                  <a:pt x="5674" y="4720"/>
                </a:lnTo>
                <a:lnTo>
                  <a:pt x="5692" y="4730"/>
                </a:lnTo>
                <a:lnTo>
                  <a:pt x="5711" y="4738"/>
                </a:lnTo>
                <a:lnTo>
                  <a:pt x="5728" y="4747"/>
                </a:lnTo>
                <a:lnTo>
                  <a:pt x="5764" y="4761"/>
                </a:lnTo>
                <a:lnTo>
                  <a:pt x="5781" y="4769"/>
                </a:lnTo>
                <a:lnTo>
                  <a:pt x="5799" y="4775"/>
                </a:lnTo>
                <a:lnTo>
                  <a:pt x="5816" y="4781"/>
                </a:lnTo>
                <a:lnTo>
                  <a:pt x="5834" y="4786"/>
                </a:lnTo>
                <a:lnTo>
                  <a:pt x="5869" y="4795"/>
                </a:lnTo>
                <a:lnTo>
                  <a:pt x="5877" y="4798"/>
                </a:lnTo>
                <a:lnTo>
                  <a:pt x="5887" y="4800"/>
                </a:lnTo>
                <a:lnTo>
                  <a:pt x="5904" y="4804"/>
                </a:lnTo>
                <a:lnTo>
                  <a:pt x="5922" y="4807"/>
                </a:lnTo>
                <a:lnTo>
                  <a:pt x="5940" y="4809"/>
                </a:lnTo>
                <a:lnTo>
                  <a:pt x="5958" y="4812"/>
                </a:lnTo>
                <a:lnTo>
                  <a:pt x="5976" y="4814"/>
                </a:lnTo>
                <a:lnTo>
                  <a:pt x="6015" y="4817"/>
                </a:lnTo>
                <a:lnTo>
                  <a:pt x="6034" y="4817"/>
                </a:lnTo>
                <a:lnTo>
                  <a:pt x="6053" y="4818"/>
                </a:lnTo>
                <a:lnTo>
                  <a:pt x="6092" y="4817"/>
                </a:lnTo>
                <a:lnTo>
                  <a:pt x="6133" y="4815"/>
                </a:lnTo>
                <a:lnTo>
                  <a:pt x="6161" y="4811"/>
                </a:lnTo>
                <a:lnTo>
                  <a:pt x="6189" y="4808"/>
                </a:lnTo>
                <a:lnTo>
                  <a:pt x="6218" y="4803"/>
                </a:lnTo>
                <a:lnTo>
                  <a:pt x="6246" y="4798"/>
                </a:lnTo>
                <a:lnTo>
                  <a:pt x="6276" y="4792"/>
                </a:lnTo>
                <a:lnTo>
                  <a:pt x="6305" y="4786"/>
                </a:lnTo>
                <a:lnTo>
                  <a:pt x="6364" y="4772"/>
                </a:lnTo>
                <a:lnTo>
                  <a:pt x="6424" y="4759"/>
                </a:lnTo>
                <a:lnTo>
                  <a:pt x="6455" y="4753"/>
                </a:lnTo>
                <a:lnTo>
                  <a:pt x="6484" y="4748"/>
                </a:lnTo>
                <a:lnTo>
                  <a:pt x="6514" y="4743"/>
                </a:lnTo>
                <a:lnTo>
                  <a:pt x="6545" y="4739"/>
                </a:lnTo>
                <a:lnTo>
                  <a:pt x="6575" y="4737"/>
                </a:lnTo>
                <a:lnTo>
                  <a:pt x="6590" y="4736"/>
                </a:lnTo>
                <a:lnTo>
                  <a:pt x="6605" y="4735"/>
                </a:lnTo>
                <a:lnTo>
                  <a:pt x="6635" y="4735"/>
                </a:lnTo>
                <a:lnTo>
                  <a:pt x="6650" y="4736"/>
                </a:lnTo>
                <a:lnTo>
                  <a:pt x="6665" y="4737"/>
                </a:lnTo>
                <a:lnTo>
                  <a:pt x="6695" y="4740"/>
                </a:lnTo>
                <a:lnTo>
                  <a:pt x="6710" y="4742"/>
                </a:lnTo>
                <a:lnTo>
                  <a:pt x="6724" y="4745"/>
                </a:lnTo>
                <a:lnTo>
                  <a:pt x="6739" y="4749"/>
                </a:lnTo>
                <a:lnTo>
                  <a:pt x="6753" y="4753"/>
                </a:lnTo>
                <a:lnTo>
                  <a:pt x="6768" y="4757"/>
                </a:lnTo>
                <a:lnTo>
                  <a:pt x="6782" y="4761"/>
                </a:lnTo>
                <a:lnTo>
                  <a:pt x="6797" y="4768"/>
                </a:lnTo>
                <a:lnTo>
                  <a:pt x="6811" y="4773"/>
                </a:lnTo>
                <a:lnTo>
                  <a:pt x="6826" y="4781"/>
                </a:lnTo>
                <a:lnTo>
                  <a:pt x="6839" y="4788"/>
                </a:lnTo>
                <a:lnTo>
                  <a:pt x="6854" y="4797"/>
                </a:lnTo>
                <a:lnTo>
                  <a:pt x="6868" y="4805"/>
                </a:lnTo>
                <a:lnTo>
                  <a:pt x="6882" y="4815"/>
                </a:lnTo>
                <a:lnTo>
                  <a:pt x="6896" y="4825"/>
                </a:lnTo>
                <a:lnTo>
                  <a:pt x="6910" y="4836"/>
                </a:lnTo>
                <a:lnTo>
                  <a:pt x="6923" y="4848"/>
                </a:lnTo>
                <a:lnTo>
                  <a:pt x="6937" y="4860"/>
                </a:lnTo>
                <a:lnTo>
                  <a:pt x="6950" y="4874"/>
                </a:lnTo>
                <a:lnTo>
                  <a:pt x="6964" y="4889"/>
                </a:lnTo>
                <a:lnTo>
                  <a:pt x="6977" y="4904"/>
                </a:lnTo>
                <a:lnTo>
                  <a:pt x="6990" y="4920"/>
                </a:lnTo>
                <a:lnTo>
                  <a:pt x="7003" y="4937"/>
                </a:lnTo>
                <a:lnTo>
                  <a:pt x="7016" y="4955"/>
                </a:lnTo>
                <a:lnTo>
                  <a:pt x="7029" y="4974"/>
                </a:lnTo>
                <a:lnTo>
                  <a:pt x="7041" y="4993"/>
                </a:lnTo>
                <a:lnTo>
                  <a:pt x="7054" y="5014"/>
                </a:lnTo>
                <a:lnTo>
                  <a:pt x="7070" y="5004"/>
                </a:lnTo>
                <a:lnTo>
                  <a:pt x="7086" y="4994"/>
                </a:lnTo>
                <a:lnTo>
                  <a:pt x="7102" y="4986"/>
                </a:lnTo>
                <a:lnTo>
                  <a:pt x="7119" y="4976"/>
                </a:lnTo>
                <a:lnTo>
                  <a:pt x="7135" y="4968"/>
                </a:lnTo>
                <a:lnTo>
                  <a:pt x="7152" y="4960"/>
                </a:lnTo>
                <a:lnTo>
                  <a:pt x="7169" y="4953"/>
                </a:lnTo>
                <a:lnTo>
                  <a:pt x="7186" y="4945"/>
                </a:lnTo>
                <a:lnTo>
                  <a:pt x="7203" y="4939"/>
                </a:lnTo>
                <a:lnTo>
                  <a:pt x="7220" y="4933"/>
                </a:lnTo>
                <a:lnTo>
                  <a:pt x="7237" y="4926"/>
                </a:lnTo>
                <a:lnTo>
                  <a:pt x="7254" y="4921"/>
                </a:lnTo>
                <a:lnTo>
                  <a:pt x="7289" y="4910"/>
                </a:lnTo>
                <a:lnTo>
                  <a:pt x="7306" y="4906"/>
                </a:lnTo>
                <a:lnTo>
                  <a:pt x="7324" y="4902"/>
                </a:lnTo>
                <a:lnTo>
                  <a:pt x="7341" y="4899"/>
                </a:lnTo>
                <a:lnTo>
                  <a:pt x="7359" y="4895"/>
                </a:lnTo>
                <a:lnTo>
                  <a:pt x="7377" y="4892"/>
                </a:lnTo>
                <a:lnTo>
                  <a:pt x="7394" y="4890"/>
                </a:lnTo>
                <a:lnTo>
                  <a:pt x="7431" y="4886"/>
                </a:lnTo>
                <a:lnTo>
                  <a:pt x="7449" y="4884"/>
                </a:lnTo>
                <a:lnTo>
                  <a:pt x="7467" y="4883"/>
                </a:lnTo>
                <a:lnTo>
                  <a:pt x="7485" y="4882"/>
                </a:lnTo>
                <a:lnTo>
                  <a:pt x="7502" y="4882"/>
                </a:lnTo>
                <a:lnTo>
                  <a:pt x="7538" y="4882"/>
                </a:lnTo>
                <a:lnTo>
                  <a:pt x="7574" y="4883"/>
                </a:lnTo>
                <a:lnTo>
                  <a:pt x="7610" y="4885"/>
                </a:lnTo>
                <a:lnTo>
                  <a:pt x="7627" y="4887"/>
                </a:lnTo>
                <a:lnTo>
                  <a:pt x="7645" y="4889"/>
                </a:lnTo>
                <a:lnTo>
                  <a:pt x="7681" y="4893"/>
                </a:lnTo>
                <a:lnTo>
                  <a:pt x="7716" y="4900"/>
                </a:lnTo>
                <a:lnTo>
                  <a:pt x="7752" y="4906"/>
                </a:lnTo>
                <a:lnTo>
                  <a:pt x="7786" y="4915"/>
                </a:lnTo>
                <a:lnTo>
                  <a:pt x="7804" y="4919"/>
                </a:lnTo>
                <a:lnTo>
                  <a:pt x="7821" y="4924"/>
                </a:lnTo>
                <a:lnTo>
                  <a:pt x="7855" y="4934"/>
                </a:lnTo>
                <a:lnTo>
                  <a:pt x="7888" y="4945"/>
                </a:lnTo>
                <a:lnTo>
                  <a:pt x="7921" y="4957"/>
                </a:lnTo>
                <a:lnTo>
                  <a:pt x="7954" y="4970"/>
                </a:lnTo>
                <a:lnTo>
                  <a:pt x="7985" y="4984"/>
                </a:lnTo>
                <a:lnTo>
                  <a:pt x="8016" y="4999"/>
                </a:lnTo>
                <a:lnTo>
                  <a:pt x="8047" y="5014"/>
                </a:lnTo>
                <a:lnTo>
                  <a:pt x="8077" y="5030"/>
                </a:lnTo>
                <a:lnTo>
                  <a:pt x="8107" y="5047"/>
                </a:lnTo>
                <a:lnTo>
                  <a:pt x="8135" y="5066"/>
                </a:lnTo>
                <a:close/>
                <a:moveTo>
                  <a:pt x="4449" y="4196"/>
                </a:moveTo>
                <a:lnTo>
                  <a:pt x="3687" y="4196"/>
                </a:lnTo>
                <a:lnTo>
                  <a:pt x="3687" y="3432"/>
                </a:lnTo>
                <a:lnTo>
                  <a:pt x="4449" y="3432"/>
                </a:lnTo>
                <a:lnTo>
                  <a:pt x="4449" y="4196"/>
                </a:lnTo>
                <a:close/>
                <a:moveTo>
                  <a:pt x="3687" y="762"/>
                </a:moveTo>
                <a:lnTo>
                  <a:pt x="4449" y="762"/>
                </a:lnTo>
                <a:lnTo>
                  <a:pt x="4449" y="0"/>
                </a:lnTo>
                <a:lnTo>
                  <a:pt x="3687" y="0"/>
                </a:lnTo>
                <a:lnTo>
                  <a:pt x="3687" y="762"/>
                </a:lnTo>
                <a:close/>
                <a:moveTo>
                  <a:pt x="4449" y="6866"/>
                </a:moveTo>
                <a:lnTo>
                  <a:pt x="3687" y="6866"/>
                </a:lnTo>
                <a:lnTo>
                  <a:pt x="3687" y="7628"/>
                </a:lnTo>
                <a:lnTo>
                  <a:pt x="4449" y="7628"/>
                </a:lnTo>
                <a:lnTo>
                  <a:pt x="4449" y="68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9" name="Google Shape;159;p35" descr="FSE_RGB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23850" y="6203950"/>
            <a:ext cx="1090612" cy="279797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p35"/>
          <p:cNvSpPr txBox="1">
            <a:spLocks noGrp="1"/>
          </p:cNvSpPr>
          <p:nvPr>
            <p:ph type="dt" idx="10"/>
          </p:nvPr>
        </p:nvSpPr>
        <p:spPr>
          <a:xfrm>
            <a:off x="7500938" y="6165850"/>
            <a:ext cx="8874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61" name="Google Shape;161;p35"/>
          <p:cNvSpPr txBox="1">
            <a:spLocks noGrp="1"/>
          </p:cNvSpPr>
          <p:nvPr>
            <p:ph type="sldNum" idx="12"/>
          </p:nvPr>
        </p:nvSpPr>
        <p:spPr>
          <a:xfrm>
            <a:off x="8388350" y="6165850"/>
            <a:ext cx="4317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A87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C8A8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A87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C8A8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A87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C8A8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A87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C8A8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A87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C8A8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A87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C8A87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A87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C8A87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A87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C8A87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A87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C8A87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62" name="Google Shape;162;p35"/>
          <p:cNvSpPr txBox="1">
            <a:spLocks noGrp="1"/>
          </p:cNvSpPr>
          <p:nvPr>
            <p:ph type="ftr" idx="11"/>
          </p:nvPr>
        </p:nvSpPr>
        <p:spPr>
          <a:xfrm>
            <a:off x="1979613" y="6165850"/>
            <a:ext cx="53646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r>
              <a:rPr lang="en-GB" smtClean="0"/>
              <a:t>liisa.ilomaki@helsinki.fi</a:t>
            </a:r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>
  <p:cSld name="Section Header"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6"/>
          <p:cNvSpPr/>
          <p:nvPr/>
        </p:nvSpPr>
        <p:spPr>
          <a:xfrm>
            <a:off x="107950" y="115888"/>
            <a:ext cx="2162181" cy="2027236"/>
          </a:xfrm>
          <a:custGeom>
            <a:avLst/>
            <a:gdLst/>
            <a:ahLst/>
            <a:cxnLst/>
            <a:rect l="l" t="t" r="r" b="b"/>
            <a:pathLst>
              <a:path w="8135" h="7628" extrusionOk="0">
                <a:moveTo>
                  <a:pt x="8135" y="5066"/>
                </a:moveTo>
                <a:lnTo>
                  <a:pt x="8120" y="5036"/>
                </a:lnTo>
                <a:lnTo>
                  <a:pt x="8107" y="5006"/>
                </a:lnTo>
                <a:lnTo>
                  <a:pt x="8092" y="4978"/>
                </a:lnTo>
                <a:lnTo>
                  <a:pt x="8076" y="4951"/>
                </a:lnTo>
                <a:lnTo>
                  <a:pt x="8060" y="4924"/>
                </a:lnTo>
                <a:lnTo>
                  <a:pt x="8043" y="4898"/>
                </a:lnTo>
                <a:lnTo>
                  <a:pt x="8026" y="4872"/>
                </a:lnTo>
                <a:lnTo>
                  <a:pt x="8009" y="4848"/>
                </a:lnTo>
                <a:lnTo>
                  <a:pt x="7991" y="4824"/>
                </a:lnTo>
                <a:lnTo>
                  <a:pt x="7973" y="4801"/>
                </a:lnTo>
                <a:lnTo>
                  <a:pt x="7955" y="4777"/>
                </a:lnTo>
                <a:lnTo>
                  <a:pt x="7935" y="4755"/>
                </a:lnTo>
                <a:lnTo>
                  <a:pt x="7916" y="4734"/>
                </a:lnTo>
                <a:lnTo>
                  <a:pt x="7896" y="4714"/>
                </a:lnTo>
                <a:lnTo>
                  <a:pt x="7876" y="4693"/>
                </a:lnTo>
                <a:lnTo>
                  <a:pt x="7856" y="4673"/>
                </a:lnTo>
                <a:lnTo>
                  <a:pt x="7836" y="4654"/>
                </a:lnTo>
                <a:lnTo>
                  <a:pt x="7814" y="4635"/>
                </a:lnTo>
                <a:lnTo>
                  <a:pt x="7793" y="4617"/>
                </a:lnTo>
                <a:lnTo>
                  <a:pt x="7771" y="4600"/>
                </a:lnTo>
                <a:lnTo>
                  <a:pt x="7749" y="4582"/>
                </a:lnTo>
                <a:lnTo>
                  <a:pt x="7727" y="4566"/>
                </a:lnTo>
                <a:lnTo>
                  <a:pt x="7682" y="4533"/>
                </a:lnTo>
                <a:lnTo>
                  <a:pt x="7637" y="4503"/>
                </a:lnTo>
                <a:lnTo>
                  <a:pt x="7614" y="4488"/>
                </a:lnTo>
                <a:lnTo>
                  <a:pt x="7591" y="4473"/>
                </a:lnTo>
                <a:lnTo>
                  <a:pt x="7568" y="4459"/>
                </a:lnTo>
                <a:lnTo>
                  <a:pt x="7544" y="4446"/>
                </a:lnTo>
                <a:lnTo>
                  <a:pt x="7521" y="4433"/>
                </a:lnTo>
                <a:lnTo>
                  <a:pt x="7496" y="4419"/>
                </a:lnTo>
                <a:lnTo>
                  <a:pt x="7450" y="4395"/>
                </a:lnTo>
                <a:lnTo>
                  <a:pt x="7402" y="4370"/>
                </a:lnTo>
                <a:lnTo>
                  <a:pt x="7353" y="4347"/>
                </a:lnTo>
                <a:lnTo>
                  <a:pt x="7305" y="4323"/>
                </a:lnTo>
                <a:lnTo>
                  <a:pt x="7209" y="4280"/>
                </a:lnTo>
                <a:lnTo>
                  <a:pt x="7116" y="4236"/>
                </a:lnTo>
                <a:lnTo>
                  <a:pt x="7069" y="4215"/>
                </a:lnTo>
                <a:lnTo>
                  <a:pt x="7023" y="4194"/>
                </a:lnTo>
                <a:lnTo>
                  <a:pt x="6979" y="4172"/>
                </a:lnTo>
                <a:lnTo>
                  <a:pt x="6935" y="4150"/>
                </a:lnTo>
                <a:lnTo>
                  <a:pt x="6892" y="4128"/>
                </a:lnTo>
                <a:lnTo>
                  <a:pt x="6870" y="4116"/>
                </a:lnTo>
                <a:lnTo>
                  <a:pt x="6850" y="4105"/>
                </a:lnTo>
                <a:lnTo>
                  <a:pt x="6829" y="4093"/>
                </a:lnTo>
                <a:lnTo>
                  <a:pt x="6809" y="4081"/>
                </a:lnTo>
                <a:lnTo>
                  <a:pt x="6790" y="4069"/>
                </a:lnTo>
                <a:lnTo>
                  <a:pt x="6769" y="4056"/>
                </a:lnTo>
                <a:lnTo>
                  <a:pt x="6751" y="4044"/>
                </a:lnTo>
                <a:lnTo>
                  <a:pt x="6734" y="4031"/>
                </a:lnTo>
                <a:lnTo>
                  <a:pt x="6726" y="4024"/>
                </a:lnTo>
                <a:lnTo>
                  <a:pt x="6717" y="4017"/>
                </a:lnTo>
                <a:lnTo>
                  <a:pt x="6701" y="4002"/>
                </a:lnTo>
                <a:lnTo>
                  <a:pt x="6685" y="3987"/>
                </a:lnTo>
                <a:lnTo>
                  <a:pt x="6670" y="3971"/>
                </a:lnTo>
                <a:lnTo>
                  <a:pt x="6657" y="3954"/>
                </a:lnTo>
                <a:lnTo>
                  <a:pt x="6643" y="3938"/>
                </a:lnTo>
                <a:lnTo>
                  <a:pt x="6629" y="3920"/>
                </a:lnTo>
                <a:lnTo>
                  <a:pt x="6617" y="3902"/>
                </a:lnTo>
                <a:lnTo>
                  <a:pt x="6605" y="3884"/>
                </a:lnTo>
                <a:lnTo>
                  <a:pt x="6593" y="3866"/>
                </a:lnTo>
                <a:lnTo>
                  <a:pt x="6582" y="3847"/>
                </a:lnTo>
                <a:lnTo>
                  <a:pt x="6572" y="3827"/>
                </a:lnTo>
                <a:lnTo>
                  <a:pt x="6562" y="3808"/>
                </a:lnTo>
                <a:lnTo>
                  <a:pt x="6552" y="3787"/>
                </a:lnTo>
                <a:lnTo>
                  <a:pt x="6544" y="3767"/>
                </a:lnTo>
                <a:lnTo>
                  <a:pt x="6535" y="3746"/>
                </a:lnTo>
                <a:lnTo>
                  <a:pt x="6528" y="3726"/>
                </a:lnTo>
                <a:lnTo>
                  <a:pt x="6521" y="3705"/>
                </a:lnTo>
                <a:lnTo>
                  <a:pt x="6507" y="3662"/>
                </a:lnTo>
                <a:lnTo>
                  <a:pt x="6500" y="3642"/>
                </a:lnTo>
                <a:lnTo>
                  <a:pt x="6494" y="3621"/>
                </a:lnTo>
                <a:lnTo>
                  <a:pt x="6484" y="3578"/>
                </a:lnTo>
                <a:lnTo>
                  <a:pt x="6479" y="3557"/>
                </a:lnTo>
                <a:lnTo>
                  <a:pt x="6475" y="3535"/>
                </a:lnTo>
                <a:lnTo>
                  <a:pt x="6467" y="3494"/>
                </a:lnTo>
                <a:lnTo>
                  <a:pt x="6461" y="3453"/>
                </a:lnTo>
                <a:lnTo>
                  <a:pt x="6423" y="3456"/>
                </a:lnTo>
                <a:lnTo>
                  <a:pt x="6382" y="3459"/>
                </a:lnTo>
                <a:lnTo>
                  <a:pt x="6361" y="3460"/>
                </a:lnTo>
                <a:lnTo>
                  <a:pt x="6340" y="3460"/>
                </a:lnTo>
                <a:lnTo>
                  <a:pt x="6318" y="3460"/>
                </a:lnTo>
                <a:lnTo>
                  <a:pt x="6295" y="3459"/>
                </a:lnTo>
                <a:lnTo>
                  <a:pt x="6273" y="3457"/>
                </a:lnTo>
                <a:lnTo>
                  <a:pt x="6250" y="3455"/>
                </a:lnTo>
                <a:lnTo>
                  <a:pt x="6226" y="3453"/>
                </a:lnTo>
                <a:lnTo>
                  <a:pt x="6204" y="3448"/>
                </a:lnTo>
                <a:lnTo>
                  <a:pt x="6179" y="3443"/>
                </a:lnTo>
                <a:lnTo>
                  <a:pt x="6156" y="3438"/>
                </a:lnTo>
                <a:lnTo>
                  <a:pt x="6133" y="3430"/>
                </a:lnTo>
                <a:lnTo>
                  <a:pt x="6109" y="3423"/>
                </a:lnTo>
                <a:lnTo>
                  <a:pt x="6098" y="3419"/>
                </a:lnTo>
                <a:lnTo>
                  <a:pt x="6086" y="3413"/>
                </a:lnTo>
                <a:lnTo>
                  <a:pt x="6063" y="3403"/>
                </a:lnTo>
                <a:lnTo>
                  <a:pt x="6052" y="3397"/>
                </a:lnTo>
                <a:lnTo>
                  <a:pt x="6040" y="3391"/>
                </a:lnTo>
                <a:lnTo>
                  <a:pt x="6028" y="3385"/>
                </a:lnTo>
                <a:lnTo>
                  <a:pt x="6018" y="3378"/>
                </a:lnTo>
                <a:lnTo>
                  <a:pt x="5995" y="3363"/>
                </a:lnTo>
                <a:lnTo>
                  <a:pt x="5985" y="3355"/>
                </a:lnTo>
                <a:lnTo>
                  <a:pt x="5973" y="3347"/>
                </a:lnTo>
                <a:lnTo>
                  <a:pt x="5952" y="3329"/>
                </a:lnTo>
                <a:lnTo>
                  <a:pt x="5941" y="3320"/>
                </a:lnTo>
                <a:lnTo>
                  <a:pt x="5931" y="3309"/>
                </a:lnTo>
                <a:lnTo>
                  <a:pt x="5921" y="3298"/>
                </a:lnTo>
                <a:lnTo>
                  <a:pt x="5910" y="3288"/>
                </a:lnTo>
                <a:lnTo>
                  <a:pt x="5901" y="3276"/>
                </a:lnTo>
                <a:lnTo>
                  <a:pt x="5891" y="3264"/>
                </a:lnTo>
                <a:lnTo>
                  <a:pt x="5872" y="3240"/>
                </a:lnTo>
                <a:lnTo>
                  <a:pt x="5863" y="3226"/>
                </a:lnTo>
                <a:lnTo>
                  <a:pt x="5853" y="3212"/>
                </a:lnTo>
                <a:lnTo>
                  <a:pt x="5845" y="3198"/>
                </a:lnTo>
                <a:lnTo>
                  <a:pt x="5836" y="3184"/>
                </a:lnTo>
                <a:lnTo>
                  <a:pt x="5827" y="3168"/>
                </a:lnTo>
                <a:lnTo>
                  <a:pt x="5819" y="3152"/>
                </a:lnTo>
                <a:lnTo>
                  <a:pt x="5810" y="3136"/>
                </a:lnTo>
                <a:lnTo>
                  <a:pt x="5803" y="3119"/>
                </a:lnTo>
                <a:lnTo>
                  <a:pt x="5796" y="3101"/>
                </a:lnTo>
                <a:lnTo>
                  <a:pt x="5788" y="3083"/>
                </a:lnTo>
                <a:lnTo>
                  <a:pt x="5778" y="3053"/>
                </a:lnTo>
                <a:lnTo>
                  <a:pt x="5767" y="3023"/>
                </a:lnTo>
                <a:lnTo>
                  <a:pt x="5758" y="2991"/>
                </a:lnTo>
                <a:lnTo>
                  <a:pt x="5750" y="2958"/>
                </a:lnTo>
                <a:lnTo>
                  <a:pt x="5741" y="2924"/>
                </a:lnTo>
                <a:lnTo>
                  <a:pt x="5734" y="2889"/>
                </a:lnTo>
                <a:lnTo>
                  <a:pt x="5727" y="2854"/>
                </a:lnTo>
                <a:lnTo>
                  <a:pt x="5719" y="2817"/>
                </a:lnTo>
                <a:lnTo>
                  <a:pt x="5690" y="2664"/>
                </a:lnTo>
                <a:lnTo>
                  <a:pt x="5683" y="2624"/>
                </a:lnTo>
                <a:lnTo>
                  <a:pt x="5674" y="2584"/>
                </a:lnTo>
                <a:lnTo>
                  <a:pt x="5666" y="2543"/>
                </a:lnTo>
                <a:lnTo>
                  <a:pt x="5656" y="2502"/>
                </a:lnTo>
                <a:lnTo>
                  <a:pt x="5646" y="2461"/>
                </a:lnTo>
                <a:lnTo>
                  <a:pt x="5634" y="2418"/>
                </a:lnTo>
                <a:lnTo>
                  <a:pt x="5621" y="2377"/>
                </a:lnTo>
                <a:lnTo>
                  <a:pt x="5609" y="2334"/>
                </a:lnTo>
                <a:lnTo>
                  <a:pt x="5594" y="2291"/>
                </a:lnTo>
                <a:lnTo>
                  <a:pt x="5585" y="2270"/>
                </a:lnTo>
                <a:lnTo>
                  <a:pt x="5577" y="2249"/>
                </a:lnTo>
                <a:lnTo>
                  <a:pt x="5568" y="2228"/>
                </a:lnTo>
                <a:lnTo>
                  <a:pt x="5559" y="2205"/>
                </a:lnTo>
                <a:lnTo>
                  <a:pt x="5549" y="2184"/>
                </a:lnTo>
                <a:lnTo>
                  <a:pt x="5539" y="2163"/>
                </a:lnTo>
                <a:lnTo>
                  <a:pt x="5518" y="2120"/>
                </a:lnTo>
                <a:lnTo>
                  <a:pt x="5495" y="2078"/>
                </a:lnTo>
                <a:lnTo>
                  <a:pt x="5483" y="2056"/>
                </a:lnTo>
                <a:lnTo>
                  <a:pt x="5469" y="2035"/>
                </a:lnTo>
                <a:lnTo>
                  <a:pt x="5456" y="2014"/>
                </a:lnTo>
                <a:lnTo>
                  <a:pt x="5443" y="1993"/>
                </a:lnTo>
                <a:lnTo>
                  <a:pt x="5413" y="1951"/>
                </a:lnTo>
                <a:lnTo>
                  <a:pt x="5397" y="1930"/>
                </a:lnTo>
                <a:lnTo>
                  <a:pt x="5381" y="1910"/>
                </a:lnTo>
                <a:lnTo>
                  <a:pt x="5364" y="1888"/>
                </a:lnTo>
                <a:lnTo>
                  <a:pt x="5347" y="1868"/>
                </a:lnTo>
                <a:lnTo>
                  <a:pt x="5329" y="1848"/>
                </a:lnTo>
                <a:lnTo>
                  <a:pt x="5310" y="1827"/>
                </a:lnTo>
                <a:lnTo>
                  <a:pt x="5293" y="1809"/>
                </a:lnTo>
                <a:lnTo>
                  <a:pt x="5275" y="1791"/>
                </a:lnTo>
                <a:lnTo>
                  <a:pt x="5240" y="1757"/>
                </a:lnTo>
                <a:lnTo>
                  <a:pt x="5203" y="1724"/>
                </a:lnTo>
                <a:lnTo>
                  <a:pt x="5185" y="1707"/>
                </a:lnTo>
                <a:lnTo>
                  <a:pt x="5167" y="1692"/>
                </a:lnTo>
                <a:lnTo>
                  <a:pt x="5131" y="1661"/>
                </a:lnTo>
                <a:lnTo>
                  <a:pt x="5112" y="1647"/>
                </a:lnTo>
                <a:lnTo>
                  <a:pt x="5094" y="1632"/>
                </a:lnTo>
                <a:lnTo>
                  <a:pt x="5057" y="1606"/>
                </a:lnTo>
                <a:lnTo>
                  <a:pt x="5019" y="1579"/>
                </a:lnTo>
                <a:lnTo>
                  <a:pt x="4980" y="1555"/>
                </a:lnTo>
                <a:lnTo>
                  <a:pt x="4961" y="1543"/>
                </a:lnTo>
                <a:lnTo>
                  <a:pt x="4942" y="1531"/>
                </a:lnTo>
                <a:lnTo>
                  <a:pt x="4904" y="1510"/>
                </a:lnTo>
                <a:lnTo>
                  <a:pt x="4864" y="1490"/>
                </a:lnTo>
                <a:lnTo>
                  <a:pt x="4825" y="1471"/>
                </a:lnTo>
                <a:lnTo>
                  <a:pt x="4786" y="1453"/>
                </a:lnTo>
                <a:lnTo>
                  <a:pt x="4746" y="1436"/>
                </a:lnTo>
                <a:lnTo>
                  <a:pt x="4707" y="1421"/>
                </a:lnTo>
                <a:lnTo>
                  <a:pt x="4667" y="1407"/>
                </a:lnTo>
                <a:lnTo>
                  <a:pt x="4627" y="1394"/>
                </a:lnTo>
                <a:lnTo>
                  <a:pt x="4587" y="1382"/>
                </a:lnTo>
                <a:lnTo>
                  <a:pt x="4547" y="1372"/>
                </a:lnTo>
                <a:lnTo>
                  <a:pt x="4506" y="1362"/>
                </a:lnTo>
                <a:lnTo>
                  <a:pt x="4466" y="1355"/>
                </a:lnTo>
                <a:lnTo>
                  <a:pt x="4426" y="1347"/>
                </a:lnTo>
                <a:lnTo>
                  <a:pt x="4386" y="1341"/>
                </a:lnTo>
                <a:lnTo>
                  <a:pt x="4346" y="1337"/>
                </a:lnTo>
                <a:lnTo>
                  <a:pt x="4305" y="1332"/>
                </a:lnTo>
                <a:lnTo>
                  <a:pt x="4266" y="1330"/>
                </a:lnTo>
                <a:lnTo>
                  <a:pt x="4226" y="1328"/>
                </a:lnTo>
                <a:lnTo>
                  <a:pt x="4186" y="1328"/>
                </a:lnTo>
                <a:lnTo>
                  <a:pt x="4146" y="1328"/>
                </a:lnTo>
                <a:lnTo>
                  <a:pt x="4106" y="1329"/>
                </a:lnTo>
                <a:lnTo>
                  <a:pt x="4067" y="1332"/>
                </a:lnTo>
                <a:lnTo>
                  <a:pt x="4091" y="1348"/>
                </a:lnTo>
                <a:lnTo>
                  <a:pt x="4114" y="1364"/>
                </a:lnTo>
                <a:lnTo>
                  <a:pt x="4135" y="1381"/>
                </a:lnTo>
                <a:lnTo>
                  <a:pt x="4155" y="1398"/>
                </a:lnTo>
                <a:lnTo>
                  <a:pt x="4174" y="1415"/>
                </a:lnTo>
                <a:lnTo>
                  <a:pt x="4193" y="1432"/>
                </a:lnTo>
                <a:lnTo>
                  <a:pt x="4211" y="1449"/>
                </a:lnTo>
                <a:lnTo>
                  <a:pt x="4227" y="1467"/>
                </a:lnTo>
                <a:lnTo>
                  <a:pt x="4243" y="1484"/>
                </a:lnTo>
                <a:lnTo>
                  <a:pt x="4257" y="1503"/>
                </a:lnTo>
                <a:lnTo>
                  <a:pt x="4271" y="1521"/>
                </a:lnTo>
                <a:lnTo>
                  <a:pt x="4284" y="1539"/>
                </a:lnTo>
                <a:lnTo>
                  <a:pt x="4296" y="1556"/>
                </a:lnTo>
                <a:lnTo>
                  <a:pt x="4306" y="1574"/>
                </a:lnTo>
                <a:lnTo>
                  <a:pt x="4317" y="1592"/>
                </a:lnTo>
                <a:lnTo>
                  <a:pt x="4327" y="1610"/>
                </a:lnTo>
                <a:lnTo>
                  <a:pt x="4334" y="1628"/>
                </a:lnTo>
                <a:lnTo>
                  <a:pt x="4342" y="1646"/>
                </a:lnTo>
                <a:lnTo>
                  <a:pt x="4349" y="1664"/>
                </a:lnTo>
                <a:lnTo>
                  <a:pt x="4355" y="1682"/>
                </a:lnTo>
                <a:lnTo>
                  <a:pt x="4359" y="1700"/>
                </a:lnTo>
                <a:lnTo>
                  <a:pt x="4365" y="1718"/>
                </a:lnTo>
                <a:lnTo>
                  <a:pt x="4368" y="1736"/>
                </a:lnTo>
                <a:lnTo>
                  <a:pt x="4371" y="1753"/>
                </a:lnTo>
                <a:lnTo>
                  <a:pt x="4373" y="1772"/>
                </a:lnTo>
                <a:lnTo>
                  <a:pt x="4374" y="1789"/>
                </a:lnTo>
                <a:lnTo>
                  <a:pt x="4375" y="1806"/>
                </a:lnTo>
                <a:lnTo>
                  <a:pt x="4375" y="1823"/>
                </a:lnTo>
                <a:lnTo>
                  <a:pt x="4374" y="1840"/>
                </a:lnTo>
                <a:lnTo>
                  <a:pt x="4373" y="1857"/>
                </a:lnTo>
                <a:lnTo>
                  <a:pt x="4371" y="1874"/>
                </a:lnTo>
                <a:lnTo>
                  <a:pt x="4368" y="1890"/>
                </a:lnTo>
                <a:lnTo>
                  <a:pt x="4365" y="1906"/>
                </a:lnTo>
                <a:lnTo>
                  <a:pt x="4361" y="1921"/>
                </a:lnTo>
                <a:lnTo>
                  <a:pt x="4356" y="1936"/>
                </a:lnTo>
                <a:lnTo>
                  <a:pt x="4351" y="1951"/>
                </a:lnTo>
                <a:lnTo>
                  <a:pt x="4345" y="1966"/>
                </a:lnTo>
                <a:lnTo>
                  <a:pt x="4338" y="1981"/>
                </a:lnTo>
                <a:lnTo>
                  <a:pt x="4331" y="1995"/>
                </a:lnTo>
                <a:lnTo>
                  <a:pt x="4323" y="2009"/>
                </a:lnTo>
                <a:lnTo>
                  <a:pt x="4316" y="2022"/>
                </a:lnTo>
                <a:lnTo>
                  <a:pt x="4306" y="2035"/>
                </a:lnTo>
                <a:lnTo>
                  <a:pt x="4298" y="2048"/>
                </a:lnTo>
                <a:lnTo>
                  <a:pt x="4288" y="2060"/>
                </a:lnTo>
                <a:lnTo>
                  <a:pt x="4278" y="2071"/>
                </a:lnTo>
                <a:lnTo>
                  <a:pt x="4267" y="2083"/>
                </a:lnTo>
                <a:lnTo>
                  <a:pt x="4256" y="2094"/>
                </a:lnTo>
                <a:lnTo>
                  <a:pt x="4245" y="2104"/>
                </a:lnTo>
                <a:lnTo>
                  <a:pt x="4232" y="2114"/>
                </a:lnTo>
                <a:lnTo>
                  <a:pt x="4219" y="2123"/>
                </a:lnTo>
                <a:lnTo>
                  <a:pt x="4206" y="2132"/>
                </a:lnTo>
                <a:lnTo>
                  <a:pt x="4194" y="2140"/>
                </a:lnTo>
                <a:lnTo>
                  <a:pt x="4180" y="2148"/>
                </a:lnTo>
                <a:lnTo>
                  <a:pt x="4166" y="2155"/>
                </a:lnTo>
                <a:lnTo>
                  <a:pt x="4151" y="2162"/>
                </a:lnTo>
                <a:lnTo>
                  <a:pt x="4136" y="2167"/>
                </a:lnTo>
                <a:lnTo>
                  <a:pt x="4121" y="2172"/>
                </a:lnTo>
                <a:lnTo>
                  <a:pt x="4105" y="2177"/>
                </a:lnTo>
                <a:lnTo>
                  <a:pt x="4089" y="2181"/>
                </a:lnTo>
                <a:lnTo>
                  <a:pt x="4074" y="2184"/>
                </a:lnTo>
                <a:lnTo>
                  <a:pt x="4056" y="2187"/>
                </a:lnTo>
                <a:lnTo>
                  <a:pt x="4041" y="2188"/>
                </a:lnTo>
                <a:lnTo>
                  <a:pt x="4024" y="2189"/>
                </a:lnTo>
                <a:lnTo>
                  <a:pt x="4005" y="2190"/>
                </a:lnTo>
                <a:lnTo>
                  <a:pt x="3982" y="2189"/>
                </a:lnTo>
                <a:lnTo>
                  <a:pt x="3959" y="2188"/>
                </a:lnTo>
                <a:lnTo>
                  <a:pt x="3935" y="2186"/>
                </a:lnTo>
                <a:lnTo>
                  <a:pt x="3913" y="2183"/>
                </a:lnTo>
                <a:lnTo>
                  <a:pt x="3891" y="2179"/>
                </a:lnTo>
                <a:lnTo>
                  <a:pt x="3869" y="2175"/>
                </a:lnTo>
                <a:lnTo>
                  <a:pt x="3848" y="2169"/>
                </a:lnTo>
                <a:lnTo>
                  <a:pt x="3828" y="2163"/>
                </a:lnTo>
                <a:lnTo>
                  <a:pt x="3807" y="2156"/>
                </a:lnTo>
                <a:lnTo>
                  <a:pt x="3786" y="2149"/>
                </a:lnTo>
                <a:lnTo>
                  <a:pt x="3767" y="2142"/>
                </a:lnTo>
                <a:lnTo>
                  <a:pt x="3748" y="2133"/>
                </a:lnTo>
                <a:lnTo>
                  <a:pt x="3728" y="2123"/>
                </a:lnTo>
                <a:lnTo>
                  <a:pt x="3710" y="2114"/>
                </a:lnTo>
                <a:lnTo>
                  <a:pt x="3691" y="2103"/>
                </a:lnTo>
                <a:lnTo>
                  <a:pt x="3673" y="2093"/>
                </a:lnTo>
                <a:lnTo>
                  <a:pt x="3654" y="2082"/>
                </a:lnTo>
                <a:lnTo>
                  <a:pt x="3636" y="2070"/>
                </a:lnTo>
                <a:lnTo>
                  <a:pt x="3600" y="2046"/>
                </a:lnTo>
                <a:lnTo>
                  <a:pt x="3582" y="2033"/>
                </a:lnTo>
                <a:lnTo>
                  <a:pt x="3564" y="2020"/>
                </a:lnTo>
                <a:lnTo>
                  <a:pt x="3529" y="1993"/>
                </a:lnTo>
                <a:lnTo>
                  <a:pt x="3494" y="1965"/>
                </a:lnTo>
                <a:lnTo>
                  <a:pt x="3458" y="1936"/>
                </a:lnTo>
                <a:lnTo>
                  <a:pt x="3386" y="1879"/>
                </a:lnTo>
                <a:lnTo>
                  <a:pt x="3350" y="1849"/>
                </a:lnTo>
                <a:lnTo>
                  <a:pt x="3311" y="1820"/>
                </a:lnTo>
                <a:lnTo>
                  <a:pt x="3292" y="1807"/>
                </a:lnTo>
                <a:lnTo>
                  <a:pt x="3272" y="1792"/>
                </a:lnTo>
                <a:lnTo>
                  <a:pt x="3232" y="1764"/>
                </a:lnTo>
                <a:lnTo>
                  <a:pt x="3190" y="1738"/>
                </a:lnTo>
                <a:lnTo>
                  <a:pt x="3169" y="1724"/>
                </a:lnTo>
                <a:lnTo>
                  <a:pt x="3148" y="1712"/>
                </a:lnTo>
                <a:lnTo>
                  <a:pt x="3102" y="1688"/>
                </a:lnTo>
                <a:lnTo>
                  <a:pt x="3079" y="1676"/>
                </a:lnTo>
                <a:lnTo>
                  <a:pt x="3055" y="1664"/>
                </a:lnTo>
                <a:lnTo>
                  <a:pt x="3031" y="1654"/>
                </a:lnTo>
                <a:lnTo>
                  <a:pt x="3006" y="1643"/>
                </a:lnTo>
                <a:lnTo>
                  <a:pt x="2981" y="1633"/>
                </a:lnTo>
                <a:lnTo>
                  <a:pt x="2954" y="1625"/>
                </a:lnTo>
                <a:lnTo>
                  <a:pt x="2928" y="1616"/>
                </a:lnTo>
                <a:lnTo>
                  <a:pt x="2901" y="1608"/>
                </a:lnTo>
                <a:lnTo>
                  <a:pt x="2872" y="1600"/>
                </a:lnTo>
                <a:lnTo>
                  <a:pt x="2844" y="1594"/>
                </a:lnTo>
                <a:lnTo>
                  <a:pt x="2815" y="1588"/>
                </a:lnTo>
                <a:lnTo>
                  <a:pt x="2784" y="1582"/>
                </a:lnTo>
                <a:lnTo>
                  <a:pt x="2753" y="1578"/>
                </a:lnTo>
                <a:lnTo>
                  <a:pt x="2721" y="1574"/>
                </a:lnTo>
                <a:lnTo>
                  <a:pt x="2689" y="1571"/>
                </a:lnTo>
                <a:lnTo>
                  <a:pt x="2656" y="1568"/>
                </a:lnTo>
                <a:lnTo>
                  <a:pt x="2621" y="1567"/>
                </a:lnTo>
                <a:lnTo>
                  <a:pt x="2586" y="1567"/>
                </a:lnTo>
                <a:lnTo>
                  <a:pt x="2554" y="1567"/>
                </a:lnTo>
                <a:lnTo>
                  <a:pt x="2523" y="1570"/>
                </a:lnTo>
                <a:lnTo>
                  <a:pt x="2492" y="1573"/>
                </a:lnTo>
                <a:lnTo>
                  <a:pt x="2477" y="1574"/>
                </a:lnTo>
                <a:lnTo>
                  <a:pt x="2461" y="1576"/>
                </a:lnTo>
                <a:lnTo>
                  <a:pt x="2431" y="1581"/>
                </a:lnTo>
                <a:lnTo>
                  <a:pt x="2402" y="1588"/>
                </a:lnTo>
                <a:lnTo>
                  <a:pt x="2375" y="1594"/>
                </a:lnTo>
                <a:lnTo>
                  <a:pt x="2347" y="1601"/>
                </a:lnTo>
                <a:lnTo>
                  <a:pt x="2321" y="1610"/>
                </a:lnTo>
                <a:lnTo>
                  <a:pt x="2295" y="1619"/>
                </a:lnTo>
                <a:lnTo>
                  <a:pt x="2271" y="1629"/>
                </a:lnTo>
                <a:lnTo>
                  <a:pt x="2247" y="1640"/>
                </a:lnTo>
                <a:lnTo>
                  <a:pt x="2225" y="1650"/>
                </a:lnTo>
                <a:lnTo>
                  <a:pt x="2204" y="1661"/>
                </a:lnTo>
                <a:lnTo>
                  <a:pt x="2185" y="1673"/>
                </a:lnTo>
                <a:lnTo>
                  <a:pt x="2165" y="1684"/>
                </a:lnTo>
                <a:lnTo>
                  <a:pt x="2186" y="1686"/>
                </a:lnTo>
                <a:lnTo>
                  <a:pt x="2205" y="1690"/>
                </a:lnTo>
                <a:lnTo>
                  <a:pt x="2223" y="1694"/>
                </a:lnTo>
                <a:lnTo>
                  <a:pt x="2242" y="1697"/>
                </a:lnTo>
                <a:lnTo>
                  <a:pt x="2259" y="1701"/>
                </a:lnTo>
                <a:lnTo>
                  <a:pt x="2277" y="1707"/>
                </a:lnTo>
                <a:lnTo>
                  <a:pt x="2294" y="1712"/>
                </a:lnTo>
                <a:lnTo>
                  <a:pt x="2310" y="1717"/>
                </a:lnTo>
                <a:lnTo>
                  <a:pt x="2327" y="1723"/>
                </a:lnTo>
                <a:lnTo>
                  <a:pt x="2342" y="1729"/>
                </a:lnTo>
                <a:lnTo>
                  <a:pt x="2358" y="1736"/>
                </a:lnTo>
                <a:lnTo>
                  <a:pt x="2373" y="1743"/>
                </a:lnTo>
                <a:lnTo>
                  <a:pt x="2401" y="1758"/>
                </a:lnTo>
                <a:lnTo>
                  <a:pt x="2415" y="1766"/>
                </a:lnTo>
                <a:lnTo>
                  <a:pt x="2429" y="1775"/>
                </a:lnTo>
                <a:lnTo>
                  <a:pt x="2442" y="1783"/>
                </a:lnTo>
                <a:lnTo>
                  <a:pt x="2455" y="1792"/>
                </a:lnTo>
                <a:lnTo>
                  <a:pt x="2467" y="1801"/>
                </a:lnTo>
                <a:lnTo>
                  <a:pt x="2480" y="1811"/>
                </a:lnTo>
                <a:lnTo>
                  <a:pt x="2492" y="1820"/>
                </a:lnTo>
                <a:lnTo>
                  <a:pt x="2503" y="1830"/>
                </a:lnTo>
                <a:lnTo>
                  <a:pt x="2514" y="1841"/>
                </a:lnTo>
                <a:lnTo>
                  <a:pt x="2526" y="1851"/>
                </a:lnTo>
                <a:lnTo>
                  <a:pt x="2547" y="1873"/>
                </a:lnTo>
                <a:lnTo>
                  <a:pt x="2566" y="1896"/>
                </a:lnTo>
                <a:lnTo>
                  <a:pt x="2577" y="1908"/>
                </a:lnTo>
                <a:lnTo>
                  <a:pt x="2586" y="1919"/>
                </a:lnTo>
                <a:lnTo>
                  <a:pt x="2604" y="1944"/>
                </a:lnTo>
                <a:lnTo>
                  <a:pt x="2621" y="1969"/>
                </a:lnTo>
                <a:lnTo>
                  <a:pt x="2638" y="1996"/>
                </a:lnTo>
                <a:lnTo>
                  <a:pt x="2654" y="2022"/>
                </a:lnTo>
                <a:lnTo>
                  <a:pt x="2669" y="2049"/>
                </a:lnTo>
                <a:lnTo>
                  <a:pt x="2684" y="2077"/>
                </a:lnTo>
                <a:lnTo>
                  <a:pt x="2698" y="2105"/>
                </a:lnTo>
                <a:lnTo>
                  <a:pt x="2712" y="2134"/>
                </a:lnTo>
                <a:lnTo>
                  <a:pt x="2725" y="2163"/>
                </a:lnTo>
                <a:lnTo>
                  <a:pt x="2737" y="2193"/>
                </a:lnTo>
                <a:lnTo>
                  <a:pt x="2750" y="2221"/>
                </a:lnTo>
                <a:lnTo>
                  <a:pt x="2774" y="2281"/>
                </a:lnTo>
                <a:lnTo>
                  <a:pt x="2823" y="2400"/>
                </a:lnTo>
                <a:lnTo>
                  <a:pt x="2834" y="2423"/>
                </a:lnTo>
                <a:lnTo>
                  <a:pt x="2845" y="2446"/>
                </a:lnTo>
                <a:lnTo>
                  <a:pt x="2855" y="2468"/>
                </a:lnTo>
                <a:lnTo>
                  <a:pt x="2867" y="2489"/>
                </a:lnTo>
                <a:lnTo>
                  <a:pt x="2880" y="2509"/>
                </a:lnTo>
                <a:lnTo>
                  <a:pt x="2891" y="2530"/>
                </a:lnTo>
                <a:lnTo>
                  <a:pt x="2905" y="2550"/>
                </a:lnTo>
                <a:lnTo>
                  <a:pt x="2918" y="2569"/>
                </a:lnTo>
                <a:lnTo>
                  <a:pt x="2933" y="2587"/>
                </a:lnTo>
                <a:lnTo>
                  <a:pt x="2947" y="2605"/>
                </a:lnTo>
                <a:lnTo>
                  <a:pt x="2954" y="2614"/>
                </a:lnTo>
                <a:lnTo>
                  <a:pt x="2962" y="2622"/>
                </a:lnTo>
                <a:lnTo>
                  <a:pt x="2978" y="2639"/>
                </a:lnTo>
                <a:lnTo>
                  <a:pt x="2993" y="2656"/>
                </a:lnTo>
                <a:lnTo>
                  <a:pt x="3010" y="2671"/>
                </a:lnTo>
                <a:lnTo>
                  <a:pt x="3019" y="2680"/>
                </a:lnTo>
                <a:lnTo>
                  <a:pt x="3027" y="2687"/>
                </a:lnTo>
                <a:lnTo>
                  <a:pt x="3044" y="2702"/>
                </a:lnTo>
                <a:lnTo>
                  <a:pt x="3063" y="2716"/>
                </a:lnTo>
                <a:lnTo>
                  <a:pt x="3081" y="2730"/>
                </a:lnTo>
                <a:lnTo>
                  <a:pt x="3100" y="2742"/>
                </a:lnTo>
                <a:lnTo>
                  <a:pt x="3120" y="2755"/>
                </a:lnTo>
                <a:lnTo>
                  <a:pt x="3140" y="2768"/>
                </a:lnTo>
                <a:lnTo>
                  <a:pt x="3160" y="2780"/>
                </a:lnTo>
                <a:lnTo>
                  <a:pt x="3182" y="2791"/>
                </a:lnTo>
                <a:lnTo>
                  <a:pt x="3203" y="2802"/>
                </a:lnTo>
                <a:lnTo>
                  <a:pt x="3225" y="2811"/>
                </a:lnTo>
                <a:lnTo>
                  <a:pt x="3248" y="2822"/>
                </a:lnTo>
                <a:lnTo>
                  <a:pt x="3270" y="2832"/>
                </a:lnTo>
                <a:lnTo>
                  <a:pt x="3294" y="2840"/>
                </a:lnTo>
                <a:lnTo>
                  <a:pt x="3318" y="2849"/>
                </a:lnTo>
                <a:lnTo>
                  <a:pt x="3342" y="2857"/>
                </a:lnTo>
                <a:lnTo>
                  <a:pt x="3368" y="2865"/>
                </a:lnTo>
                <a:lnTo>
                  <a:pt x="3393" y="2872"/>
                </a:lnTo>
                <a:lnTo>
                  <a:pt x="3388" y="2875"/>
                </a:lnTo>
                <a:lnTo>
                  <a:pt x="3384" y="2877"/>
                </a:lnTo>
                <a:lnTo>
                  <a:pt x="3371" y="2884"/>
                </a:lnTo>
                <a:lnTo>
                  <a:pt x="3358" y="2889"/>
                </a:lnTo>
                <a:lnTo>
                  <a:pt x="3343" y="2894"/>
                </a:lnTo>
                <a:lnTo>
                  <a:pt x="3327" y="2900"/>
                </a:lnTo>
                <a:lnTo>
                  <a:pt x="3310" y="2905"/>
                </a:lnTo>
                <a:lnTo>
                  <a:pt x="3291" y="2910"/>
                </a:lnTo>
                <a:lnTo>
                  <a:pt x="3271" y="2915"/>
                </a:lnTo>
                <a:lnTo>
                  <a:pt x="3250" y="2920"/>
                </a:lnTo>
                <a:lnTo>
                  <a:pt x="3227" y="2923"/>
                </a:lnTo>
                <a:lnTo>
                  <a:pt x="3204" y="2927"/>
                </a:lnTo>
                <a:lnTo>
                  <a:pt x="3178" y="2930"/>
                </a:lnTo>
                <a:lnTo>
                  <a:pt x="3166" y="2932"/>
                </a:lnTo>
                <a:lnTo>
                  <a:pt x="3153" y="2933"/>
                </a:lnTo>
                <a:lnTo>
                  <a:pt x="3126" y="2935"/>
                </a:lnTo>
                <a:lnTo>
                  <a:pt x="3099" y="2936"/>
                </a:lnTo>
                <a:lnTo>
                  <a:pt x="3070" y="2936"/>
                </a:lnTo>
                <a:lnTo>
                  <a:pt x="3039" y="2936"/>
                </a:lnTo>
                <a:lnTo>
                  <a:pt x="3024" y="2935"/>
                </a:lnTo>
                <a:lnTo>
                  <a:pt x="3009" y="2934"/>
                </a:lnTo>
                <a:lnTo>
                  <a:pt x="2979" y="2932"/>
                </a:lnTo>
                <a:lnTo>
                  <a:pt x="2950" y="2928"/>
                </a:lnTo>
                <a:lnTo>
                  <a:pt x="2921" y="2924"/>
                </a:lnTo>
                <a:lnTo>
                  <a:pt x="2892" y="2919"/>
                </a:lnTo>
                <a:lnTo>
                  <a:pt x="2865" y="2912"/>
                </a:lnTo>
                <a:lnTo>
                  <a:pt x="2851" y="2908"/>
                </a:lnTo>
                <a:lnTo>
                  <a:pt x="2837" y="2905"/>
                </a:lnTo>
                <a:lnTo>
                  <a:pt x="2810" y="2896"/>
                </a:lnTo>
                <a:lnTo>
                  <a:pt x="2783" y="2888"/>
                </a:lnTo>
                <a:lnTo>
                  <a:pt x="2757" y="2878"/>
                </a:lnTo>
                <a:lnTo>
                  <a:pt x="2731" y="2868"/>
                </a:lnTo>
                <a:lnTo>
                  <a:pt x="2705" y="2856"/>
                </a:lnTo>
                <a:lnTo>
                  <a:pt x="2681" y="2844"/>
                </a:lnTo>
                <a:lnTo>
                  <a:pt x="2656" y="2831"/>
                </a:lnTo>
                <a:lnTo>
                  <a:pt x="2631" y="2818"/>
                </a:lnTo>
                <a:lnTo>
                  <a:pt x="2608" y="2803"/>
                </a:lnTo>
                <a:lnTo>
                  <a:pt x="2583" y="2788"/>
                </a:lnTo>
                <a:lnTo>
                  <a:pt x="2560" y="2772"/>
                </a:lnTo>
                <a:lnTo>
                  <a:pt x="2536" y="2756"/>
                </a:lnTo>
                <a:lnTo>
                  <a:pt x="2513" y="2738"/>
                </a:lnTo>
                <a:lnTo>
                  <a:pt x="2490" y="2721"/>
                </a:lnTo>
                <a:lnTo>
                  <a:pt x="2466" y="2703"/>
                </a:lnTo>
                <a:lnTo>
                  <a:pt x="2444" y="2684"/>
                </a:lnTo>
                <a:lnTo>
                  <a:pt x="2421" y="2664"/>
                </a:lnTo>
                <a:lnTo>
                  <a:pt x="2398" y="2644"/>
                </a:lnTo>
                <a:lnTo>
                  <a:pt x="2376" y="2623"/>
                </a:lnTo>
                <a:lnTo>
                  <a:pt x="2354" y="2602"/>
                </a:lnTo>
                <a:lnTo>
                  <a:pt x="2331" y="2581"/>
                </a:lnTo>
                <a:lnTo>
                  <a:pt x="2309" y="2558"/>
                </a:lnTo>
                <a:lnTo>
                  <a:pt x="2263" y="2514"/>
                </a:lnTo>
                <a:lnTo>
                  <a:pt x="2224" y="2473"/>
                </a:lnTo>
                <a:lnTo>
                  <a:pt x="2204" y="2453"/>
                </a:lnTo>
                <a:lnTo>
                  <a:pt x="2183" y="2433"/>
                </a:lnTo>
                <a:lnTo>
                  <a:pt x="2162" y="2413"/>
                </a:lnTo>
                <a:lnTo>
                  <a:pt x="2142" y="2394"/>
                </a:lnTo>
                <a:lnTo>
                  <a:pt x="2121" y="2374"/>
                </a:lnTo>
                <a:lnTo>
                  <a:pt x="2099" y="2355"/>
                </a:lnTo>
                <a:lnTo>
                  <a:pt x="2077" y="2337"/>
                </a:lnTo>
                <a:lnTo>
                  <a:pt x="2055" y="2319"/>
                </a:lnTo>
                <a:lnTo>
                  <a:pt x="2033" y="2301"/>
                </a:lnTo>
                <a:lnTo>
                  <a:pt x="2009" y="2284"/>
                </a:lnTo>
                <a:lnTo>
                  <a:pt x="1986" y="2267"/>
                </a:lnTo>
                <a:lnTo>
                  <a:pt x="1962" y="2251"/>
                </a:lnTo>
                <a:lnTo>
                  <a:pt x="1938" y="2235"/>
                </a:lnTo>
                <a:lnTo>
                  <a:pt x="1912" y="2220"/>
                </a:lnTo>
                <a:lnTo>
                  <a:pt x="1887" y="2206"/>
                </a:lnTo>
                <a:lnTo>
                  <a:pt x="1861" y="2193"/>
                </a:lnTo>
                <a:lnTo>
                  <a:pt x="1835" y="2179"/>
                </a:lnTo>
                <a:lnTo>
                  <a:pt x="1807" y="2167"/>
                </a:lnTo>
                <a:lnTo>
                  <a:pt x="1780" y="2155"/>
                </a:lnTo>
                <a:lnTo>
                  <a:pt x="1751" y="2145"/>
                </a:lnTo>
                <a:lnTo>
                  <a:pt x="1721" y="2135"/>
                </a:lnTo>
                <a:lnTo>
                  <a:pt x="1691" y="2126"/>
                </a:lnTo>
                <a:lnTo>
                  <a:pt x="1676" y="2121"/>
                </a:lnTo>
                <a:lnTo>
                  <a:pt x="1660" y="2118"/>
                </a:lnTo>
                <a:lnTo>
                  <a:pt x="1630" y="2111"/>
                </a:lnTo>
                <a:lnTo>
                  <a:pt x="1598" y="2104"/>
                </a:lnTo>
                <a:lnTo>
                  <a:pt x="1565" y="2100"/>
                </a:lnTo>
                <a:lnTo>
                  <a:pt x="1548" y="2098"/>
                </a:lnTo>
                <a:lnTo>
                  <a:pt x="1531" y="2096"/>
                </a:lnTo>
                <a:lnTo>
                  <a:pt x="1496" y="2093"/>
                </a:lnTo>
                <a:lnTo>
                  <a:pt x="1461" y="2091"/>
                </a:lnTo>
                <a:lnTo>
                  <a:pt x="1423" y="2091"/>
                </a:lnTo>
                <a:lnTo>
                  <a:pt x="1405" y="2091"/>
                </a:lnTo>
                <a:lnTo>
                  <a:pt x="1388" y="2092"/>
                </a:lnTo>
                <a:lnTo>
                  <a:pt x="1370" y="2092"/>
                </a:lnTo>
                <a:lnTo>
                  <a:pt x="1353" y="2093"/>
                </a:lnTo>
                <a:lnTo>
                  <a:pt x="1336" y="2095"/>
                </a:lnTo>
                <a:lnTo>
                  <a:pt x="1320" y="2096"/>
                </a:lnTo>
                <a:lnTo>
                  <a:pt x="1287" y="2100"/>
                </a:lnTo>
                <a:lnTo>
                  <a:pt x="1256" y="2105"/>
                </a:lnTo>
                <a:lnTo>
                  <a:pt x="1228" y="2112"/>
                </a:lnTo>
                <a:lnTo>
                  <a:pt x="1200" y="2118"/>
                </a:lnTo>
                <a:lnTo>
                  <a:pt x="1174" y="2126"/>
                </a:lnTo>
                <a:lnTo>
                  <a:pt x="1149" y="2133"/>
                </a:lnTo>
                <a:lnTo>
                  <a:pt x="1126" y="2140"/>
                </a:lnTo>
                <a:lnTo>
                  <a:pt x="1104" y="2149"/>
                </a:lnTo>
                <a:lnTo>
                  <a:pt x="1086" y="2156"/>
                </a:lnTo>
                <a:lnTo>
                  <a:pt x="1068" y="2165"/>
                </a:lnTo>
                <a:lnTo>
                  <a:pt x="1053" y="2172"/>
                </a:lnTo>
                <a:lnTo>
                  <a:pt x="1041" y="2180"/>
                </a:lnTo>
                <a:lnTo>
                  <a:pt x="1030" y="2186"/>
                </a:lnTo>
                <a:lnTo>
                  <a:pt x="1050" y="2190"/>
                </a:lnTo>
                <a:lnTo>
                  <a:pt x="1072" y="2194"/>
                </a:lnTo>
                <a:lnTo>
                  <a:pt x="1093" y="2199"/>
                </a:lnTo>
                <a:lnTo>
                  <a:pt x="1115" y="2203"/>
                </a:lnTo>
                <a:lnTo>
                  <a:pt x="1160" y="2216"/>
                </a:lnTo>
                <a:lnTo>
                  <a:pt x="1182" y="2222"/>
                </a:lnTo>
                <a:lnTo>
                  <a:pt x="1205" y="2230"/>
                </a:lnTo>
                <a:lnTo>
                  <a:pt x="1228" y="2238"/>
                </a:lnTo>
                <a:lnTo>
                  <a:pt x="1250" y="2247"/>
                </a:lnTo>
                <a:lnTo>
                  <a:pt x="1272" y="2255"/>
                </a:lnTo>
                <a:lnTo>
                  <a:pt x="1295" y="2265"/>
                </a:lnTo>
                <a:lnTo>
                  <a:pt x="1316" y="2276"/>
                </a:lnTo>
                <a:lnTo>
                  <a:pt x="1337" y="2286"/>
                </a:lnTo>
                <a:lnTo>
                  <a:pt x="1359" y="2298"/>
                </a:lnTo>
                <a:lnTo>
                  <a:pt x="1379" y="2310"/>
                </a:lnTo>
                <a:lnTo>
                  <a:pt x="1399" y="2322"/>
                </a:lnTo>
                <a:lnTo>
                  <a:pt x="1418" y="2335"/>
                </a:lnTo>
                <a:lnTo>
                  <a:pt x="1436" y="2349"/>
                </a:lnTo>
                <a:lnTo>
                  <a:pt x="1453" y="2363"/>
                </a:lnTo>
                <a:lnTo>
                  <a:pt x="1470" y="2378"/>
                </a:lnTo>
                <a:lnTo>
                  <a:pt x="1485" y="2392"/>
                </a:lnTo>
                <a:lnTo>
                  <a:pt x="1500" y="2408"/>
                </a:lnTo>
                <a:lnTo>
                  <a:pt x="1506" y="2417"/>
                </a:lnTo>
                <a:lnTo>
                  <a:pt x="1513" y="2425"/>
                </a:lnTo>
                <a:lnTo>
                  <a:pt x="1524" y="2442"/>
                </a:lnTo>
                <a:lnTo>
                  <a:pt x="1535" y="2461"/>
                </a:lnTo>
                <a:lnTo>
                  <a:pt x="1539" y="2469"/>
                </a:lnTo>
                <a:lnTo>
                  <a:pt x="1545" y="2479"/>
                </a:lnTo>
                <a:lnTo>
                  <a:pt x="1548" y="2488"/>
                </a:lnTo>
                <a:lnTo>
                  <a:pt x="1552" y="2498"/>
                </a:lnTo>
                <a:lnTo>
                  <a:pt x="1555" y="2507"/>
                </a:lnTo>
                <a:lnTo>
                  <a:pt x="1557" y="2517"/>
                </a:lnTo>
                <a:lnTo>
                  <a:pt x="1561" y="2526"/>
                </a:lnTo>
                <a:lnTo>
                  <a:pt x="1563" y="2537"/>
                </a:lnTo>
                <a:lnTo>
                  <a:pt x="1564" y="2547"/>
                </a:lnTo>
                <a:lnTo>
                  <a:pt x="1565" y="2557"/>
                </a:lnTo>
                <a:lnTo>
                  <a:pt x="1566" y="2568"/>
                </a:lnTo>
                <a:lnTo>
                  <a:pt x="1566" y="2579"/>
                </a:lnTo>
                <a:lnTo>
                  <a:pt x="1565" y="2597"/>
                </a:lnTo>
                <a:lnTo>
                  <a:pt x="1564" y="2614"/>
                </a:lnTo>
                <a:lnTo>
                  <a:pt x="1561" y="2631"/>
                </a:lnTo>
                <a:lnTo>
                  <a:pt x="1556" y="2646"/>
                </a:lnTo>
                <a:lnTo>
                  <a:pt x="1554" y="2653"/>
                </a:lnTo>
                <a:lnTo>
                  <a:pt x="1551" y="2660"/>
                </a:lnTo>
                <a:lnTo>
                  <a:pt x="1548" y="2668"/>
                </a:lnTo>
                <a:lnTo>
                  <a:pt x="1545" y="2675"/>
                </a:lnTo>
                <a:lnTo>
                  <a:pt x="1537" y="2688"/>
                </a:lnTo>
                <a:lnTo>
                  <a:pt x="1530" y="2701"/>
                </a:lnTo>
                <a:lnTo>
                  <a:pt x="1520" y="2711"/>
                </a:lnTo>
                <a:lnTo>
                  <a:pt x="1516" y="2717"/>
                </a:lnTo>
                <a:lnTo>
                  <a:pt x="1511" y="2722"/>
                </a:lnTo>
                <a:lnTo>
                  <a:pt x="1500" y="2732"/>
                </a:lnTo>
                <a:lnTo>
                  <a:pt x="1488" y="2740"/>
                </a:lnTo>
                <a:lnTo>
                  <a:pt x="1475" y="2748"/>
                </a:lnTo>
                <a:lnTo>
                  <a:pt x="1463" y="2754"/>
                </a:lnTo>
                <a:lnTo>
                  <a:pt x="1450" y="2759"/>
                </a:lnTo>
                <a:lnTo>
                  <a:pt x="1435" y="2764"/>
                </a:lnTo>
                <a:lnTo>
                  <a:pt x="1429" y="2766"/>
                </a:lnTo>
                <a:lnTo>
                  <a:pt x="1421" y="2767"/>
                </a:lnTo>
                <a:lnTo>
                  <a:pt x="1406" y="2769"/>
                </a:lnTo>
                <a:lnTo>
                  <a:pt x="1390" y="2770"/>
                </a:lnTo>
                <a:lnTo>
                  <a:pt x="1374" y="2769"/>
                </a:lnTo>
                <a:lnTo>
                  <a:pt x="1359" y="2768"/>
                </a:lnTo>
                <a:lnTo>
                  <a:pt x="1350" y="2767"/>
                </a:lnTo>
                <a:lnTo>
                  <a:pt x="1342" y="2765"/>
                </a:lnTo>
                <a:lnTo>
                  <a:pt x="1334" y="2762"/>
                </a:lnTo>
                <a:lnTo>
                  <a:pt x="1326" y="2760"/>
                </a:lnTo>
                <a:lnTo>
                  <a:pt x="1309" y="2755"/>
                </a:lnTo>
                <a:lnTo>
                  <a:pt x="1292" y="2749"/>
                </a:lnTo>
                <a:lnTo>
                  <a:pt x="1275" y="2740"/>
                </a:lnTo>
                <a:lnTo>
                  <a:pt x="1258" y="2731"/>
                </a:lnTo>
                <a:lnTo>
                  <a:pt x="1239" y="2720"/>
                </a:lnTo>
                <a:lnTo>
                  <a:pt x="1222" y="2707"/>
                </a:lnTo>
                <a:lnTo>
                  <a:pt x="1205" y="2693"/>
                </a:lnTo>
                <a:lnTo>
                  <a:pt x="1197" y="2686"/>
                </a:lnTo>
                <a:lnTo>
                  <a:pt x="1188" y="2678"/>
                </a:lnTo>
                <a:lnTo>
                  <a:pt x="1173" y="2661"/>
                </a:lnTo>
                <a:lnTo>
                  <a:pt x="1153" y="2642"/>
                </a:lnTo>
                <a:lnTo>
                  <a:pt x="1134" y="2623"/>
                </a:lnTo>
                <a:lnTo>
                  <a:pt x="1114" y="2604"/>
                </a:lnTo>
                <a:lnTo>
                  <a:pt x="1095" y="2586"/>
                </a:lnTo>
                <a:lnTo>
                  <a:pt x="1074" y="2568"/>
                </a:lnTo>
                <a:lnTo>
                  <a:pt x="1052" y="2551"/>
                </a:lnTo>
                <a:lnTo>
                  <a:pt x="1031" y="2533"/>
                </a:lnTo>
                <a:lnTo>
                  <a:pt x="1010" y="2517"/>
                </a:lnTo>
                <a:lnTo>
                  <a:pt x="988" y="2500"/>
                </a:lnTo>
                <a:lnTo>
                  <a:pt x="965" y="2484"/>
                </a:lnTo>
                <a:lnTo>
                  <a:pt x="942" y="2469"/>
                </a:lnTo>
                <a:lnTo>
                  <a:pt x="918" y="2454"/>
                </a:lnTo>
                <a:lnTo>
                  <a:pt x="895" y="2440"/>
                </a:lnTo>
                <a:lnTo>
                  <a:pt x="871" y="2427"/>
                </a:lnTo>
                <a:lnTo>
                  <a:pt x="846" y="2413"/>
                </a:lnTo>
                <a:lnTo>
                  <a:pt x="821" y="2400"/>
                </a:lnTo>
                <a:lnTo>
                  <a:pt x="796" y="2388"/>
                </a:lnTo>
                <a:lnTo>
                  <a:pt x="771" y="2378"/>
                </a:lnTo>
                <a:lnTo>
                  <a:pt x="744" y="2366"/>
                </a:lnTo>
                <a:lnTo>
                  <a:pt x="719" y="2356"/>
                </a:lnTo>
                <a:lnTo>
                  <a:pt x="692" y="2347"/>
                </a:lnTo>
                <a:lnTo>
                  <a:pt x="664" y="2338"/>
                </a:lnTo>
                <a:lnTo>
                  <a:pt x="638" y="2331"/>
                </a:lnTo>
                <a:lnTo>
                  <a:pt x="610" y="2323"/>
                </a:lnTo>
                <a:lnTo>
                  <a:pt x="583" y="2317"/>
                </a:lnTo>
                <a:lnTo>
                  <a:pt x="569" y="2314"/>
                </a:lnTo>
                <a:lnTo>
                  <a:pt x="554" y="2312"/>
                </a:lnTo>
                <a:lnTo>
                  <a:pt x="540" y="2308"/>
                </a:lnTo>
                <a:lnTo>
                  <a:pt x="526" y="2306"/>
                </a:lnTo>
                <a:lnTo>
                  <a:pt x="497" y="2303"/>
                </a:lnTo>
                <a:lnTo>
                  <a:pt x="469" y="2300"/>
                </a:lnTo>
                <a:lnTo>
                  <a:pt x="439" y="2297"/>
                </a:lnTo>
                <a:lnTo>
                  <a:pt x="410" y="2296"/>
                </a:lnTo>
                <a:lnTo>
                  <a:pt x="381" y="2296"/>
                </a:lnTo>
                <a:lnTo>
                  <a:pt x="351" y="2296"/>
                </a:lnTo>
                <a:lnTo>
                  <a:pt x="322" y="2298"/>
                </a:lnTo>
                <a:lnTo>
                  <a:pt x="292" y="2300"/>
                </a:lnTo>
                <a:lnTo>
                  <a:pt x="264" y="2304"/>
                </a:lnTo>
                <a:lnTo>
                  <a:pt x="250" y="2306"/>
                </a:lnTo>
                <a:lnTo>
                  <a:pt x="236" y="2310"/>
                </a:lnTo>
                <a:lnTo>
                  <a:pt x="208" y="2315"/>
                </a:lnTo>
                <a:lnTo>
                  <a:pt x="182" y="2321"/>
                </a:lnTo>
                <a:lnTo>
                  <a:pt x="156" y="2329"/>
                </a:lnTo>
                <a:lnTo>
                  <a:pt x="132" y="2336"/>
                </a:lnTo>
                <a:lnTo>
                  <a:pt x="108" y="2346"/>
                </a:lnTo>
                <a:lnTo>
                  <a:pt x="97" y="2350"/>
                </a:lnTo>
                <a:lnTo>
                  <a:pt x="86" y="2355"/>
                </a:lnTo>
                <a:lnTo>
                  <a:pt x="66" y="2365"/>
                </a:lnTo>
                <a:lnTo>
                  <a:pt x="47" y="2375"/>
                </a:lnTo>
                <a:lnTo>
                  <a:pt x="29" y="2387"/>
                </a:lnTo>
                <a:lnTo>
                  <a:pt x="21" y="2392"/>
                </a:lnTo>
                <a:lnTo>
                  <a:pt x="14" y="2398"/>
                </a:lnTo>
                <a:lnTo>
                  <a:pt x="0" y="2411"/>
                </a:lnTo>
                <a:lnTo>
                  <a:pt x="35" y="2415"/>
                </a:lnTo>
                <a:lnTo>
                  <a:pt x="69" y="2421"/>
                </a:lnTo>
                <a:lnTo>
                  <a:pt x="102" y="2428"/>
                </a:lnTo>
                <a:lnTo>
                  <a:pt x="134" y="2436"/>
                </a:lnTo>
                <a:lnTo>
                  <a:pt x="150" y="2440"/>
                </a:lnTo>
                <a:lnTo>
                  <a:pt x="166" y="2446"/>
                </a:lnTo>
                <a:lnTo>
                  <a:pt x="197" y="2456"/>
                </a:lnTo>
                <a:lnTo>
                  <a:pt x="212" y="2462"/>
                </a:lnTo>
                <a:lnTo>
                  <a:pt x="226" y="2468"/>
                </a:lnTo>
                <a:lnTo>
                  <a:pt x="241" y="2474"/>
                </a:lnTo>
                <a:lnTo>
                  <a:pt x="256" y="2482"/>
                </a:lnTo>
                <a:lnTo>
                  <a:pt x="270" y="2488"/>
                </a:lnTo>
                <a:lnTo>
                  <a:pt x="285" y="2496"/>
                </a:lnTo>
                <a:lnTo>
                  <a:pt x="299" y="2504"/>
                </a:lnTo>
                <a:lnTo>
                  <a:pt x="313" y="2512"/>
                </a:lnTo>
                <a:lnTo>
                  <a:pt x="326" y="2520"/>
                </a:lnTo>
                <a:lnTo>
                  <a:pt x="340" y="2530"/>
                </a:lnTo>
                <a:lnTo>
                  <a:pt x="354" y="2538"/>
                </a:lnTo>
                <a:lnTo>
                  <a:pt x="367" y="2548"/>
                </a:lnTo>
                <a:lnTo>
                  <a:pt x="393" y="2568"/>
                </a:lnTo>
                <a:lnTo>
                  <a:pt x="419" y="2589"/>
                </a:lnTo>
                <a:lnTo>
                  <a:pt x="432" y="2601"/>
                </a:lnTo>
                <a:lnTo>
                  <a:pt x="444" y="2612"/>
                </a:lnTo>
                <a:lnTo>
                  <a:pt x="457" y="2624"/>
                </a:lnTo>
                <a:lnTo>
                  <a:pt x="470" y="2636"/>
                </a:lnTo>
                <a:lnTo>
                  <a:pt x="482" y="2649"/>
                </a:lnTo>
                <a:lnTo>
                  <a:pt x="494" y="2661"/>
                </a:lnTo>
                <a:lnTo>
                  <a:pt x="518" y="2689"/>
                </a:lnTo>
                <a:lnTo>
                  <a:pt x="530" y="2703"/>
                </a:lnTo>
                <a:lnTo>
                  <a:pt x="542" y="2718"/>
                </a:lnTo>
                <a:lnTo>
                  <a:pt x="566" y="2748"/>
                </a:lnTo>
                <a:lnTo>
                  <a:pt x="589" y="2780"/>
                </a:lnTo>
                <a:lnTo>
                  <a:pt x="611" y="2812"/>
                </a:lnTo>
                <a:lnTo>
                  <a:pt x="634" y="2848"/>
                </a:lnTo>
                <a:lnTo>
                  <a:pt x="656" y="2884"/>
                </a:lnTo>
                <a:lnTo>
                  <a:pt x="678" y="2922"/>
                </a:lnTo>
                <a:lnTo>
                  <a:pt x="701" y="2961"/>
                </a:lnTo>
                <a:lnTo>
                  <a:pt x="723" y="3003"/>
                </a:lnTo>
                <a:lnTo>
                  <a:pt x="744" y="3045"/>
                </a:lnTo>
                <a:lnTo>
                  <a:pt x="766" y="3090"/>
                </a:lnTo>
                <a:lnTo>
                  <a:pt x="788" y="3136"/>
                </a:lnTo>
                <a:lnTo>
                  <a:pt x="810" y="3184"/>
                </a:lnTo>
                <a:lnTo>
                  <a:pt x="831" y="3234"/>
                </a:lnTo>
                <a:lnTo>
                  <a:pt x="857" y="3290"/>
                </a:lnTo>
                <a:lnTo>
                  <a:pt x="871" y="3319"/>
                </a:lnTo>
                <a:lnTo>
                  <a:pt x="883" y="3346"/>
                </a:lnTo>
                <a:lnTo>
                  <a:pt x="898" y="3374"/>
                </a:lnTo>
                <a:lnTo>
                  <a:pt x="913" y="3402"/>
                </a:lnTo>
                <a:lnTo>
                  <a:pt x="928" y="3428"/>
                </a:lnTo>
                <a:lnTo>
                  <a:pt x="944" y="3455"/>
                </a:lnTo>
                <a:lnTo>
                  <a:pt x="961" y="3480"/>
                </a:lnTo>
                <a:lnTo>
                  <a:pt x="978" y="3506"/>
                </a:lnTo>
                <a:lnTo>
                  <a:pt x="996" y="3530"/>
                </a:lnTo>
                <a:lnTo>
                  <a:pt x="1015" y="3555"/>
                </a:lnTo>
                <a:lnTo>
                  <a:pt x="1034" y="3578"/>
                </a:lnTo>
                <a:lnTo>
                  <a:pt x="1056" y="3600"/>
                </a:lnTo>
                <a:lnTo>
                  <a:pt x="1066" y="3612"/>
                </a:lnTo>
                <a:lnTo>
                  <a:pt x="1077" y="3623"/>
                </a:lnTo>
                <a:lnTo>
                  <a:pt x="1099" y="3644"/>
                </a:lnTo>
                <a:lnTo>
                  <a:pt x="1123" y="3664"/>
                </a:lnTo>
                <a:lnTo>
                  <a:pt x="1147" y="3683"/>
                </a:lnTo>
                <a:lnTo>
                  <a:pt x="1160" y="3693"/>
                </a:lnTo>
                <a:lnTo>
                  <a:pt x="1173" y="3701"/>
                </a:lnTo>
                <a:lnTo>
                  <a:pt x="1199" y="3719"/>
                </a:lnTo>
                <a:lnTo>
                  <a:pt x="1213" y="3728"/>
                </a:lnTo>
                <a:lnTo>
                  <a:pt x="1227" y="3735"/>
                </a:lnTo>
                <a:lnTo>
                  <a:pt x="1241" y="3743"/>
                </a:lnTo>
                <a:lnTo>
                  <a:pt x="1255" y="3750"/>
                </a:lnTo>
                <a:lnTo>
                  <a:pt x="1286" y="3764"/>
                </a:lnTo>
                <a:lnTo>
                  <a:pt x="1301" y="3772"/>
                </a:lnTo>
                <a:lnTo>
                  <a:pt x="1317" y="3778"/>
                </a:lnTo>
                <a:lnTo>
                  <a:pt x="1334" y="3783"/>
                </a:lnTo>
                <a:lnTo>
                  <a:pt x="1350" y="3789"/>
                </a:lnTo>
                <a:lnTo>
                  <a:pt x="1367" y="3794"/>
                </a:lnTo>
                <a:lnTo>
                  <a:pt x="1385" y="3799"/>
                </a:lnTo>
                <a:lnTo>
                  <a:pt x="1402" y="3803"/>
                </a:lnTo>
                <a:lnTo>
                  <a:pt x="1420" y="3808"/>
                </a:lnTo>
                <a:lnTo>
                  <a:pt x="1438" y="3812"/>
                </a:lnTo>
                <a:lnTo>
                  <a:pt x="1457" y="3815"/>
                </a:lnTo>
                <a:lnTo>
                  <a:pt x="1496" y="3822"/>
                </a:lnTo>
                <a:lnTo>
                  <a:pt x="1516" y="3824"/>
                </a:lnTo>
                <a:lnTo>
                  <a:pt x="1536" y="3826"/>
                </a:lnTo>
                <a:lnTo>
                  <a:pt x="1556" y="3828"/>
                </a:lnTo>
                <a:lnTo>
                  <a:pt x="1578" y="3829"/>
                </a:lnTo>
                <a:lnTo>
                  <a:pt x="1599" y="3830"/>
                </a:lnTo>
                <a:lnTo>
                  <a:pt x="1621" y="3830"/>
                </a:lnTo>
                <a:lnTo>
                  <a:pt x="1641" y="3830"/>
                </a:lnTo>
                <a:lnTo>
                  <a:pt x="1663" y="3830"/>
                </a:lnTo>
                <a:lnTo>
                  <a:pt x="1684" y="3828"/>
                </a:lnTo>
                <a:lnTo>
                  <a:pt x="1705" y="3827"/>
                </a:lnTo>
                <a:lnTo>
                  <a:pt x="1750" y="3823"/>
                </a:lnTo>
                <a:lnTo>
                  <a:pt x="1795" y="3818"/>
                </a:lnTo>
                <a:lnTo>
                  <a:pt x="1842" y="3813"/>
                </a:lnTo>
                <a:lnTo>
                  <a:pt x="1889" y="3809"/>
                </a:lnTo>
                <a:lnTo>
                  <a:pt x="1936" y="3806"/>
                </a:lnTo>
                <a:lnTo>
                  <a:pt x="1984" y="3802"/>
                </a:lnTo>
                <a:lnTo>
                  <a:pt x="2007" y="3802"/>
                </a:lnTo>
                <a:lnTo>
                  <a:pt x="2030" y="3802"/>
                </a:lnTo>
                <a:lnTo>
                  <a:pt x="2053" y="3803"/>
                </a:lnTo>
                <a:lnTo>
                  <a:pt x="2076" y="3804"/>
                </a:lnTo>
                <a:lnTo>
                  <a:pt x="2098" y="3807"/>
                </a:lnTo>
                <a:lnTo>
                  <a:pt x="2121" y="3810"/>
                </a:lnTo>
                <a:lnTo>
                  <a:pt x="2143" y="3814"/>
                </a:lnTo>
                <a:lnTo>
                  <a:pt x="2164" y="3819"/>
                </a:lnTo>
                <a:lnTo>
                  <a:pt x="2175" y="3822"/>
                </a:lnTo>
                <a:lnTo>
                  <a:pt x="2186" y="3825"/>
                </a:lnTo>
                <a:lnTo>
                  <a:pt x="2207" y="3832"/>
                </a:lnTo>
                <a:lnTo>
                  <a:pt x="2227" y="3841"/>
                </a:lnTo>
                <a:lnTo>
                  <a:pt x="2237" y="3845"/>
                </a:lnTo>
                <a:lnTo>
                  <a:pt x="2246" y="3850"/>
                </a:lnTo>
                <a:lnTo>
                  <a:pt x="2256" y="3856"/>
                </a:lnTo>
                <a:lnTo>
                  <a:pt x="2265" y="3861"/>
                </a:lnTo>
                <a:lnTo>
                  <a:pt x="2283" y="3874"/>
                </a:lnTo>
                <a:lnTo>
                  <a:pt x="2293" y="3880"/>
                </a:lnTo>
                <a:lnTo>
                  <a:pt x="2301" y="3887"/>
                </a:lnTo>
                <a:lnTo>
                  <a:pt x="2310" y="3895"/>
                </a:lnTo>
                <a:lnTo>
                  <a:pt x="2318" y="3902"/>
                </a:lnTo>
                <a:lnTo>
                  <a:pt x="2327" y="3910"/>
                </a:lnTo>
                <a:lnTo>
                  <a:pt x="2334" y="3917"/>
                </a:lnTo>
                <a:lnTo>
                  <a:pt x="2341" y="3926"/>
                </a:lnTo>
                <a:lnTo>
                  <a:pt x="2348" y="3933"/>
                </a:lnTo>
                <a:lnTo>
                  <a:pt x="2361" y="3949"/>
                </a:lnTo>
                <a:lnTo>
                  <a:pt x="2373" y="3965"/>
                </a:lnTo>
                <a:lnTo>
                  <a:pt x="2383" y="3982"/>
                </a:lnTo>
                <a:lnTo>
                  <a:pt x="2393" y="3998"/>
                </a:lnTo>
                <a:lnTo>
                  <a:pt x="2401" y="4015"/>
                </a:lnTo>
                <a:lnTo>
                  <a:pt x="2409" y="4032"/>
                </a:lnTo>
                <a:lnTo>
                  <a:pt x="2416" y="4049"/>
                </a:lnTo>
                <a:lnTo>
                  <a:pt x="2422" y="4066"/>
                </a:lnTo>
                <a:lnTo>
                  <a:pt x="2428" y="4084"/>
                </a:lnTo>
                <a:lnTo>
                  <a:pt x="2432" y="4101"/>
                </a:lnTo>
                <a:lnTo>
                  <a:pt x="2438" y="4119"/>
                </a:lnTo>
                <a:lnTo>
                  <a:pt x="2441" y="4137"/>
                </a:lnTo>
                <a:lnTo>
                  <a:pt x="2448" y="4172"/>
                </a:lnTo>
                <a:lnTo>
                  <a:pt x="2453" y="4209"/>
                </a:lnTo>
                <a:lnTo>
                  <a:pt x="2459" y="4244"/>
                </a:lnTo>
                <a:lnTo>
                  <a:pt x="2464" y="4280"/>
                </a:lnTo>
                <a:lnTo>
                  <a:pt x="2469" y="4315"/>
                </a:lnTo>
                <a:lnTo>
                  <a:pt x="2477" y="4350"/>
                </a:lnTo>
                <a:lnTo>
                  <a:pt x="2481" y="4367"/>
                </a:lnTo>
                <a:lnTo>
                  <a:pt x="2485" y="4384"/>
                </a:lnTo>
                <a:lnTo>
                  <a:pt x="2490" y="4401"/>
                </a:lnTo>
                <a:lnTo>
                  <a:pt x="2495" y="4417"/>
                </a:lnTo>
                <a:lnTo>
                  <a:pt x="2501" y="4434"/>
                </a:lnTo>
                <a:lnTo>
                  <a:pt x="2509" y="4450"/>
                </a:lnTo>
                <a:lnTo>
                  <a:pt x="2518" y="4470"/>
                </a:lnTo>
                <a:lnTo>
                  <a:pt x="2528" y="4489"/>
                </a:lnTo>
                <a:lnTo>
                  <a:pt x="2538" y="4508"/>
                </a:lnTo>
                <a:lnTo>
                  <a:pt x="2550" y="4526"/>
                </a:lnTo>
                <a:lnTo>
                  <a:pt x="2562" y="4545"/>
                </a:lnTo>
                <a:lnTo>
                  <a:pt x="2575" y="4562"/>
                </a:lnTo>
                <a:lnTo>
                  <a:pt x="2588" y="4577"/>
                </a:lnTo>
                <a:lnTo>
                  <a:pt x="2602" y="4593"/>
                </a:lnTo>
                <a:lnTo>
                  <a:pt x="2617" y="4608"/>
                </a:lnTo>
                <a:lnTo>
                  <a:pt x="2633" y="4623"/>
                </a:lnTo>
                <a:lnTo>
                  <a:pt x="2649" y="4637"/>
                </a:lnTo>
                <a:lnTo>
                  <a:pt x="2667" y="4651"/>
                </a:lnTo>
                <a:lnTo>
                  <a:pt x="2684" y="4664"/>
                </a:lnTo>
                <a:lnTo>
                  <a:pt x="2703" y="4676"/>
                </a:lnTo>
                <a:lnTo>
                  <a:pt x="2723" y="4688"/>
                </a:lnTo>
                <a:lnTo>
                  <a:pt x="2744" y="4699"/>
                </a:lnTo>
                <a:lnTo>
                  <a:pt x="2765" y="4709"/>
                </a:lnTo>
                <a:lnTo>
                  <a:pt x="2787" y="4719"/>
                </a:lnTo>
                <a:lnTo>
                  <a:pt x="2811" y="4728"/>
                </a:lnTo>
                <a:lnTo>
                  <a:pt x="2835" y="4737"/>
                </a:lnTo>
                <a:lnTo>
                  <a:pt x="2860" y="4745"/>
                </a:lnTo>
                <a:lnTo>
                  <a:pt x="2886" y="4753"/>
                </a:lnTo>
                <a:lnTo>
                  <a:pt x="2913" y="4760"/>
                </a:lnTo>
                <a:lnTo>
                  <a:pt x="2941" y="4767"/>
                </a:lnTo>
                <a:lnTo>
                  <a:pt x="2970" y="4773"/>
                </a:lnTo>
                <a:lnTo>
                  <a:pt x="3000" y="4778"/>
                </a:lnTo>
                <a:lnTo>
                  <a:pt x="3015" y="4781"/>
                </a:lnTo>
                <a:lnTo>
                  <a:pt x="3031" y="4784"/>
                </a:lnTo>
                <a:lnTo>
                  <a:pt x="3063" y="4788"/>
                </a:lnTo>
                <a:lnTo>
                  <a:pt x="3097" y="4791"/>
                </a:lnTo>
                <a:lnTo>
                  <a:pt x="3114" y="4793"/>
                </a:lnTo>
                <a:lnTo>
                  <a:pt x="3131" y="4794"/>
                </a:lnTo>
                <a:lnTo>
                  <a:pt x="3166" y="4798"/>
                </a:lnTo>
                <a:lnTo>
                  <a:pt x="3202" y="4800"/>
                </a:lnTo>
                <a:lnTo>
                  <a:pt x="3186" y="4812"/>
                </a:lnTo>
                <a:lnTo>
                  <a:pt x="3170" y="4824"/>
                </a:lnTo>
                <a:lnTo>
                  <a:pt x="3153" y="4836"/>
                </a:lnTo>
                <a:lnTo>
                  <a:pt x="3136" y="4846"/>
                </a:lnTo>
                <a:lnTo>
                  <a:pt x="3118" y="4856"/>
                </a:lnTo>
                <a:lnTo>
                  <a:pt x="3099" y="4866"/>
                </a:lnTo>
                <a:lnTo>
                  <a:pt x="3080" y="4874"/>
                </a:lnTo>
                <a:lnTo>
                  <a:pt x="3059" y="4883"/>
                </a:lnTo>
                <a:lnTo>
                  <a:pt x="3039" y="4890"/>
                </a:lnTo>
                <a:lnTo>
                  <a:pt x="3019" y="4898"/>
                </a:lnTo>
                <a:lnTo>
                  <a:pt x="2998" y="4904"/>
                </a:lnTo>
                <a:lnTo>
                  <a:pt x="2976" y="4909"/>
                </a:lnTo>
                <a:lnTo>
                  <a:pt x="2954" y="4916"/>
                </a:lnTo>
                <a:lnTo>
                  <a:pt x="2932" y="4920"/>
                </a:lnTo>
                <a:lnTo>
                  <a:pt x="2909" y="4924"/>
                </a:lnTo>
                <a:lnTo>
                  <a:pt x="2886" y="4928"/>
                </a:lnTo>
                <a:lnTo>
                  <a:pt x="2863" y="4932"/>
                </a:lnTo>
                <a:lnTo>
                  <a:pt x="2839" y="4934"/>
                </a:lnTo>
                <a:lnTo>
                  <a:pt x="2816" y="4936"/>
                </a:lnTo>
                <a:lnTo>
                  <a:pt x="2791" y="4938"/>
                </a:lnTo>
                <a:lnTo>
                  <a:pt x="2767" y="4939"/>
                </a:lnTo>
                <a:lnTo>
                  <a:pt x="2743" y="4940"/>
                </a:lnTo>
                <a:lnTo>
                  <a:pt x="2693" y="4940"/>
                </a:lnTo>
                <a:lnTo>
                  <a:pt x="2668" y="4939"/>
                </a:lnTo>
                <a:lnTo>
                  <a:pt x="2643" y="4938"/>
                </a:lnTo>
                <a:lnTo>
                  <a:pt x="2618" y="4937"/>
                </a:lnTo>
                <a:lnTo>
                  <a:pt x="2593" y="4935"/>
                </a:lnTo>
                <a:lnTo>
                  <a:pt x="2567" y="4933"/>
                </a:lnTo>
                <a:lnTo>
                  <a:pt x="2542" y="4929"/>
                </a:lnTo>
                <a:lnTo>
                  <a:pt x="2491" y="4922"/>
                </a:lnTo>
                <a:lnTo>
                  <a:pt x="2441" y="4913"/>
                </a:lnTo>
                <a:lnTo>
                  <a:pt x="2391" y="4904"/>
                </a:lnTo>
                <a:lnTo>
                  <a:pt x="2365" y="4898"/>
                </a:lnTo>
                <a:lnTo>
                  <a:pt x="2341" y="4892"/>
                </a:lnTo>
                <a:lnTo>
                  <a:pt x="2316" y="4885"/>
                </a:lnTo>
                <a:lnTo>
                  <a:pt x="2292" y="4878"/>
                </a:lnTo>
                <a:lnTo>
                  <a:pt x="2268" y="4871"/>
                </a:lnTo>
                <a:lnTo>
                  <a:pt x="2244" y="4864"/>
                </a:lnTo>
                <a:lnTo>
                  <a:pt x="2221" y="4856"/>
                </a:lnTo>
                <a:lnTo>
                  <a:pt x="2197" y="4849"/>
                </a:lnTo>
                <a:lnTo>
                  <a:pt x="2152" y="4831"/>
                </a:lnTo>
                <a:lnTo>
                  <a:pt x="2129" y="4822"/>
                </a:lnTo>
                <a:lnTo>
                  <a:pt x="2107" y="4812"/>
                </a:lnTo>
                <a:lnTo>
                  <a:pt x="2086" y="4803"/>
                </a:lnTo>
                <a:lnTo>
                  <a:pt x="2064" y="4793"/>
                </a:lnTo>
                <a:lnTo>
                  <a:pt x="2024" y="4772"/>
                </a:lnTo>
                <a:lnTo>
                  <a:pt x="2004" y="4761"/>
                </a:lnTo>
                <a:lnTo>
                  <a:pt x="1985" y="4751"/>
                </a:lnTo>
                <a:lnTo>
                  <a:pt x="1967" y="4740"/>
                </a:lnTo>
                <a:lnTo>
                  <a:pt x="1949" y="4728"/>
                </a:lnTo>
                <a:lnTo>
                  <a:pt x="1930" y="4717"/>
                </a:lnTo>
                <a:lnTo>
                  <a:pt x="1913" y="4705"/>
                </a:lnTo>
                <a:lnTo>
                  <a:pt x="1897" y="4692"/>
                </a:lnTo>
                <a:lnTo>
                  <a:pt x="1882" y="4681"/>
                </a:lnTo>
                <a:lnTo>
                  <a:pt x="1867" y="4668"/>
                </a:lnTo>
                <a:lnTo>
                  <a:pt x="1852" y="4655"/>
                </a:lnTo>
                <a:lnTo>
                  <a:pt x="1839" y="4642"/>
                </a:lnTo>
                <a:lnTo>
                  <a:pt x="1826" y="4630"/>
                </a:lnTo>
                <a:lnTo>
                  <a:pt x="1827" y="4663"/>
                </a:lnTo>
                <a:lnTo>
                  <a:pt x="1831" y="4694"/>
                </a:lnTo>
                <a:lnTo>
                  <a:pt x="1834" y="4727"/>
                </a:lnTo>
                <a:lnTo>
                  <a:pt x="1838" y="4759"/>
                </a:lnTo>
                <a:lnTo>
                  <a:pt x="1843" y="4792"/>
                </a:lnTo>
                <a:lnTo>
                  <a:pt x="1850" y="4824"/>
                </a:lnTo>
                <a:lnTo>
                  <a:pt x="1856" y="4856"/>
                </a:lnTo>
                <a:lnTo>
                  <a:pt x="1863" y="4887"/>
                </a:lnTo>
                <a:lnTo>
                  <a:pt x="1871" y="4919"/>
                </a:lnTo>
                <a:lnTo>
                  <a:pt x="1880" y="4950"/>
                </a:lnTo>
                <a:lnTo>
                  <a:pt x="1890" y="4980"/>
                </a:lnTo>
                <a:lnTo>
                  <a:pt x="1901" y="5010"/>
                </a:lnTo>
                <a:lnTo>
                  <a:pt x="1911" y="5040"/>
                </a:lnTo>
                <a:lnTo>
                  <a:pt x="1923" y="5070"/>
                </a:lnTo>
                <a:lnTo>
                  <a:pt x="1936" y="5100"/>
                </a:lnTo>
                <a:lnTo>
                  <a:pt x="1950" y="5128"/>
                </a:lnTo>
                <a:lnTo>
                  <a:pt x="1963" y="5157"/>
                </a:lnTo>
                <a:lnTo>
                  <a:pt x="1979" y="5185"/>
                </a:lnTo>
                <a:lnTo>
                  <a:pt x="1994" y="5212"/>
                </a:lnTo>
                <a:lnTo>
                  <a:pt x="2011" y="5239"/>
                </a:lnTo>
                <a:lnTo>
                  <a:pt x="2028" y="5265"/>
                </a:lnTo>
                <a:lnTo>
                  <a:pt x="2046" y="5292"/>
                </a:lnTo>
                <a:lnTo>
                  <a:pt x="2065" y="5318"/>
                </a:lnTo>
                <a:lnTo>
                  <a:pt x="2085" y="5342"/>
                </a:lnTo>
                <a:lnTo>
                  <a:pt x="2106" y="5366"/>
                </a:lnTo>
                <a:lnTo>
                  <a:pt x="2127" y="5391"/>
                </a:lnTo>
                <a:lnTo>
                  <a:pt x="2148" y="5414"/>
                </a:lnTo>
                <a:lnTo>
                  <a:pt x="2172" y="5437"/>
                </a:lnTo>
                <a:lnTo>
                  <a:pt x="2195" y="5458"/>
                </a:lnTo>
                <a:lnTo>
                  <a:pt x="2220" y="5479"/>
                </a:lnTo>
                <a:lnTo>
                  <a:pt x="2244" y="5500"/>
                </a:lnTo>
                <a:lnTo>
                  <a:pt x="2270" y="5520"/>
                </a:lnTo>
                <a:lnTo>
                  <a:pt x="2296" y="5539"/>
                </a:lnTo>
                <a:lnTo>
                  <a:pt x="2324" y="5558"/>
                </a:lnTo>
                <a:lnTo>
                  <a:pt x="2352" y="5575"/>
                </a:lnTo>
                <a:lnTo>
                  <a:pt x="2381" y="5592"/>
                </a:lnTo>
                <a:lnTo>
                  <a:pt x="2411" y="5608"/>
                </a:lnTo>
                <a:lnTo>
                  <a:pt x="2442" y="5623"/>
                </a:lnTo>
                <a:lnTo>
                  <a:pt x="2473" y="5638"/>
                </a:lnTo>
                <a:lnTo>
                  <a:pt x="2504" y="5650"/>
                </a:lnTo>
                <a:lnTo>
                  <a:pt x="2537" y="5663"/>
                </a:lnTo>
                <a:lnTo>
                  <a:pt x="2571" y="5675"/>
                </a:lnTo>
                <a:lnTo>
                  <a:pt x="2605" y="5685"/>
                </a:lnTo>
                <a:lnTo>
                  <a:pt x="2641" y="5696"/>
                </a:lnTo>
                <a:lnTo>
                  <a:pt x="2677" y="5705"/>
                </a:lnTo>
                <a:lnTo>
                  <a:pt x="2714" y="5712"/>
                </a:lnTo>
                <a:lnTo>
                  <a:pt x="2751" y="5719"/>
                </a:lnTo>
                <a:lnTo>
                  <a:pt x="2789" y="5725"/>
                </a:lnTo>
                <a:lnTo>
                  <a:pt x="2829" y="5730"/>
                </a:lnTo>
                <a:lnTo>
                  <a:pt x="2868" y="5733"/>
                </a:lnTo>
                <a:lnTo>
                  <a:pt x="2909" y="5736"/>
                </a:lnTo>
                <a:lnTo>
                  <a:pt x="2951" y="5738"/>
                </a:lnTo>
                <a:lnTo>
                  <a:pt x="2993" y="5738"/>
                </a:lnTo>
                <a:lnTo>
                  <a:pt x="3036" y="5738"/>
                </a:lnTo>
                <a:lnTo>
                  <a:pt x="3080" y="5735"/>
                </a:lnTo>
                <a:lnTo>
                  <a:pt x="3124" y="5732"/>
                </a:lnTo>
                <a:lnTo>
                  <a:pt x="3170" y="5728"/>
                </a:lnTo>
                <a:lnTo>
                  <a:pt x="3217" y="5723"/>
                </a:lnTo>
                <a:lnTo>
                  <a:pt x="3263" y="5716"/>
                </a:lnTo>
                <a:lnTo>
                  <a:pt x="3311" y="5708"/>
                </a:lnTo>
                <a:lnTo>
                  <a:pt x="3360" y="5699"/>
                </a:lnTo>
                <a:lnTo>
                  <a:pt x="3409" y="5689"/>
                </a:lnTo>
                <a:lnTo>
                  <a:pt x="3459" y="5676"/>
                </a:lnTo>
                <a:lnTo>
                  <a:pt x="3510" y="5663"/>
                </a:lnTo>
                <a:lnTo>
                  <a:pt x="3546" y="5655"/>
                </a:lnTo>
                <a:lnTo>
                  <a:pt x="3563" y="5651"/>
                </a:lnTo>
                <a:lnTo>
                  <a:pt x="3579" y="5648"/>
                </a:lnTo>
                <a:lnTo>
                  <a:pt x="3596" y="5645"/>
                </a:lnTo>
                <a:lnTo>
                  <a:pt x="3612" y="5643"/>
                </a:lnTo>
                <a:lnTo>
                  <a:pt x="3643" y="5641"/>
                </a:lnTo>
                <a:lnTo>
                  <a:pt x="3673" y="5641"/>
                </a:lnTo>
                <a:lnTo>
                  <a:pt x="3688" y="5642"/>
                </a:lnTo>
                <a:lnTo>
                  <a:pt x="3701" y="5644"/>
                </a:lnTo>
                <a:lnTo>
                  <a:pt x="3715" y="5646"/>
                </a:lnTo>
                <a:lnTo>
                  <a:pt x="3729" y="5649"/>
                </a:lnTo>
                <a:lnTo>
                  <a:pt x="3742" y="5652"/>
                </a:lnTo>
                <a:lnTo>
                  <a:pt x="3755" y="5657"/>
                </a:lnTo>
                <a:lnTo>
                  <a:pt x="3767" y="5662"/>
                </a:lnTo>
                <a:lnTo>
                  <a:pt x="3779" y="5667"/>
                </a:lnTo>
                <a:lnTo>
                  <a:pt x="3791" y="5674"/>
                </a:lnTo>
                <a:lnTo>
                  <a:pt x="3802" y="5681"/>
                </a:lnTo>
                <a:lnTo>
                  <a:pt x="3813" y="5690"/>
                </a:lnTo>
                <a:lnTo>
                  <a:pt x="3824" y="5698"/>
                </a:lnTo>
                <a:lnTo>
                  <a:pt x="3834" y="5708"/>
                </a:lnTo>
                <a:lnTo>
                  <a:pt x="3844" y="5718"/>
                </a:lnTo>
                <a:lnTo>
                  <a:pt x="3853" y="5730"/>
                </a:lnTo>
                <a:lnTo>
                  <a:pt x="3863" y="5742"/>
                </a:lnTo>
                <a:lnTo>
                  <a:pt x="3872" y="5756"/>
                </a:lnTo>
                <a:lnTo>
                  <a:pt x="3880" y="5769"/>
                </a:lnTo>
                <a:lnTo>
                  <a:pt x="3889" y="5784"/>
                </a:lnTo>
                <a:lnTo>
                  <a:pt x="3896" y="5799"/>
                </a:lnTo>
                <a:lnTo>
                  <a:pt x="3903" y="5816"/>
                </a:lnTo>
                <a:lnTo>
                  <a:pt x="3911" y="5834"/>
                </a:lnTo>
                <a:lnTo>
                  <a:pt x="3920" y="5858"/>
                </a:lnTo>
                <a:lnTo>
                  <a:pt x="3931" y="5881"/>
                </a:lnTo>
                <a:lnTo>
                  <a:pt x="3943" y="5902"/>
                </a:lnTo>
                <a:lnTo>
                  <a:pt x="3954" y="5924"/>
                </a:lnTo>
                <a:lnTo>
                  <a:pt x="3967" y="5943"/>
                </a:lnTo>
                <a:lnTo>
                  <a:pt x="3974" y="5951"/>
                </a:lnTo>
                <a:lnTo>
                  <a:pt x="3981" y="5961"/>
                </a:lnTo>
                <a:lnTo>
                  <a:pt x="3995" y="5978"/>
                </a:lnTo>
                <a:lnTo>
                  <a:pt x="4010" y="5994"/>
                </a:lnTo>
                <a:lnTo>
                  <a:pt x="4025" y="6009"/>
                </a:lnTo>
                <a:lnTo>
                  <a:pt x="4041" y="6022"/>
                </a:lnTo>
                <a:lnTo>
                  <a:pt x="4049" y="6029"/>
                </a:lnTo>
                <a:lnTo>
                  <a:pt x="4058" y="6035"/>
                </a:lnTo>
                <a:lnTo>
                  <a:pt x="4075" y="6047"/>
                </a:lnTo>
                <a:lnTo>
                  <a:pt x="4092" y="6058"/>
                </a:lnTo>
                <a:lnTo>
                  <a:pt x="4110" y="6067"/>
                </a:lnTo>
                <a:lnTo>
                  <a:pt x="4128" y="6076"/>
                </a:lnTo>
                <a:lnTo>
                  <a:pt x="4147" y="6084"/>
                </a:lnTo>
                <a:lnTo>
                  <a:pt x="4155" y="6088"/>
                </a:lnTo>
                <a:lnTo>
                  <a:pt x="4165" y="6092"/>
                </a:lnTo>
                <a:lnTo>
                  <a:pt x="4185" y="6098"/>
                </a:lnTo>
                <a:lnTo>
                  <a:pt x="4204" y="6103"/>
                </a:lnTo>
                <a:lnTo>
                  <a:pt x="4224" y="6108"/>
                </a:lnTo>
                <a:lnTo>
                  <a:pt x="4245" y="6112"/>
                </a:lnTo>
                <a:lnTo>
                  <a:pt x="4254" y="6114"/>
                </a:lnTo>
                <a:lnTo>
                  <a:pt x="4265" y="6115"/>
                </a:lnTo>
                <a:lnTo>
                  <a:pt x="4285" y="6118"/>
                </a:lnTo>
                <a:lnTo>
                  <a:pt x="4306" y="6120"/>
                </a:lnTo>
                <a:lnTo>
                  <a:pt x="4328" y="6121"/>
                </a:lnTo>
                <a:lnTo>
                  <a:pt x="4349" y="6122"/>
                </a:lnTo>
                <a:lnTo>
                  <a:pt x="4369" y="6122"/>
                </a:lnTo>
                <a:lnTo>
                  <a:pt x="4390" y="6121"/>
                </a:lnTo>
                <a:lnTo>
                  <a:pt x="4433" y="6119"/>
                </a:lnTo>
                <a:lnTo>
                  <a:pt x="4454" y="6117"/>
                </a:lnTo>
                <a:lnTo>
                  <a:pt x="4475" y="6115"/>
                </a:lnTo>
                <a:lnTo>
                  <a:pt x="4523" y="6110"/>
                </a:lnTo>
                <a:lnTo>
                  <a:pt x="4570" y="6104"/>
                </a:lnTo>
                <a:lnTo>
                  <a:pt x="4616" y="6101"/>
                </a:lnTo>
                <a:lnTo>
                  <a:pt x="4659" y="6099"/>
                </a:lnTo>
                <a:lnTo>
                  <a:pt x="4703" y="6098"/>
                </a:lnTo>
                <a:lnTo>
                  <a:pt x="4724" y="6097"/>
                </a:lnTo>
                <a:lnTo>
                  <a:pt x="4744" y="6097"/>
                </a:lnTo>
                <a:lnTo>
                  <a:pt x="4786" y="6098"/>
                </a:lnTo>
                <a:lnTo>
                  <a:pt x="4826" y="6100"/>
                </a:lnTo>
                <a:lnTo>
                  <a:pt x="4865" y="6102"/>
                </a:lnTo>
                <a:lnTo>
                  <a:pt x="4885" y="6104"/>
                </a:lnTo>
                <a:lnTo>
                  <a:pt x="4904" y="6106"/>
                </a:lnTo>
                <a:lnTo>
                  <a:pt x="4941" y="6112"/>
                </a:lnTo>
                <a:lnTo>
                  <a:pt x="4978" y="6118"/>
                </a:lnTo>
                <a:lnTo>
                  <a:pt x="5013" y="6126"/>
                </a:lnTo>
                <a:lnTo>
                  <a:pt x="5031" y="6130"/>
                </a:lnTo>
                <a:lnTo>
                  <a:pt x="5048" y="6134"/>
                </a:lnTo>
                <a:lnTo>
                  <a:pt x="5083" y="6144"/>
                </a:lnTo>
                <a:lnTo>
                  <a:pt x="5100" y="6149"/>
                </a:lnTo>
                <a:lnTo>
                  <a:pt x="5116" y="6155"/>
                </a:lnTo>
                <a:lnTo>
                  <a:pt x="5150" y="6167"/>
                </a:lnTo>
                <a:lnTo>
                  <a:pt x="5166" y="6175"/>
                </a:lnTo>
                <a:lnTo>
                  <a:pt x="5182" y="6181"/>
                </a:lnTo>
                <a:lnTo>
                  <a:pt x="5198" y="6188"/>
                </a:lnTo>
                <a:lnTo>
                  <a:pt x="5214" y="6196"/>
                </a:lnTo>
                <a:lnTo>
                  <a:pt x="5230" y="6203"/>
                </a:lnTo>
                <a:lnTo>
                  <a:pt x="5246" y="6212"/>
                </a:lnTo>
                <a:lnTo>
                  <a:pt x="5277" y="6229"/>
                </a:lnTo>
                <a:lnTo>
                  <a:pt x="5307" y="6248"/>
                </a:lnTo>
                <a:lnTo>
                  <a:pt x="5337" y="6268"/>
                </a:lnTo>
                <a:lnTo>
                  <a:pt x="5366" y="6289"/>
                </a:lnTo>
                <a:lnTo>
                  <a:pt x="5396" y="6312"/>
                </a:lnTo>
                <a:lnTo>
                  <a:pt x="5411" y="6323"/>
                </a:lnTo>
                <a:lnTo>
                  <a:pt x="5425" y="6336"/>
                </a:lnTo>
                <a:lnTo>
                  <a:pt x="5453" y="6362"/>
                </a:lnTo>
                <a:lnTo>
                  <a:pt x="5482" y="6388"/>
                </a:lnTo>
                <a:lnTo>
                  <a:pt x="5496" y="6402"/>
                </a:lnTo>
                <a:lnTo>
                  <a:pt x="5510" y="6416"/>
                </a:lnTo>
                <a:lnTo>
                  <a:pt x="5538" y="6446"/>
                </a:lnTo>
                <a:lnTo>
                  <a:pt x="5566" y="6476"/>
                </a:lnTo>
                <a:lnTo>
                  <a:pt x="5594" y="6509"/>
                </a:lnTo>
                <a:lnTo>
                  <a:pt x="5597" y="6482"/>
                </a:lnTo>
                <a:lnTo>
                  <a:pt x="5599" y="6455"/>
                </a:lnTo>
                <a:lnTo>
                  <a:pt x="5600" y="6429"/>
                </a:lnTo>
                <a:lnTo>
                  <a:pt x="5601" y="6402"/>
                </a:lnTo>
                <a:lnTo>
                  <a:pt x="5601" y="6377"/>
                </a:lnTo>
                <a:lnTo>
                  <a:pt x="5600" y="6351"/>
                </a:lnTo>
                <a:lnTo>
                  <a:pt x="5599" y="6325"/>
                </a:lnTo>
                <a:lnTo>
                  <a:pt x="5597" y="6301"/>
                </a:lnTo>
                <a:lnTo>
                  <a:pt x="5595" y="6276"/>
                </a:lnTo>
                <a:lnTo>
                  <a:pt x="5592" y="6252"/>
                </a:lnTo>
                <a:lnTo>
                  <a:pt x="5588" y="6228"/>
                </a:lnTo>
                <a:lnTo>
                  <a:pt x="5584" y="6204"/>
                </a:lnTo>
                <a:lnTo>
                  <a:pt x="5579" y="6181"/>
                </a:lnTo>
                <a:lnTo>
                  <a:pt x="5573" y="6159"/>
                </a:lnTo>
                <a:lnTo>
                  <a:pt x="5568" y="6136"/>
                </a:lnTo>
                <a:lnTo>
                  <a:pt x="5562" y="6114"/>
                </a:lnTo>
                <a:lnTo>
                  <a:pt x="5555" y="6092"/>
                </a:lnTo>
                <a:lnTo>
                  <a:pt x="5548" y="6070"/>
                </a:lnTo>
                <a:lnTo>
                  <a:pt x="5540" y="6049"/>
                </a:lnTo>
                <a:lnTo>
                  <a:pt x="5532" y="6028"/>
                </a:lnTo>
                <a:lnTo>
                  <a:pt x="5525" y="6008"/>
                </a:lnTo>
                <a:lnTo>
                  <a:pt x="5515" y="5987"/>
                </a:lnTo>
                <a:lnTo>
                  <a:pt x="5506" y="5967"/>
                </a:lnTo>
                <a:lnTo>
                  <a:pt x="5497" y="5948"/>
                </a:lnTo>
                <a:lnTo>
                  <a:pt x="5486" y="5929"/>
                </a:lnTo>
                <a:lnTo>
                  <a:pt x="5477" y="5910"/>
                </a:lnTo>
                <a:lnTo>
                  <a:pt x="5466" y="5892"/>
                </a:lnTo>
                <a:lnTo>
                  <a:pt x="5454" y="5873"/>
                </a:lnTo>
                <a:lnTo>
                  <a:pt x="5444" y="5856"/>
                </a:lnTo>
                <a:lnTo>
                  <a:pt x="5432" y="5837"/>
                </a:lnTo>
                <a:lnTo>
                  <a:pt x="5420" y="5820"/>
                </a:lnTo>
                <a:lnTo>
                  <a:pt x="5409" y="5803"/>
                </a:lnTo>
                <a:lnTo>
                  <a:pt x="5383" y="5769"/>
                </a:lnTo>
                <a:lnTo>
                  <a:pt x="5358" y="5738"/>
                </a:lnTo>
                <a:lnTo>
                  <a:pt x="5331" y="5707"/>
                </a:lnTo>
                <a:lnTo>
                  <a:pt x="5318" y="5692"/>
                </a:lnTo>
                <a:lnTo>
                  <a:pt x="5304" y="5678"/>
                </a:lnTo>
                <a:lnTo>
                  <a:pt x="5277" y="5649"/>
                </a:lnTo>
                <a:lnTo>
                  <a:pt x="5249" y="5623"/>
                </a:lnTo>
                <a:lnTo>
                  <a:pt x="5222" y="5596"/>
                </a:lnTo>
                <a:lnTo>
                  <a:pt x="5193" y="5572"/>
                </a:lnTo>
                <a:lnTo>
                  <a:pt x="5164" y="5547"/>
                </a:lnTo>
                <a:lnTo>
                  <a:pt x="5137" y="5525"/>
                </a:lnTo>
                <a:lnTo>
                  <a:pt x="5109" y="5504"/>
                </a:lnTo>
                <a:lnTo>
                  <a:pt x="5081" y="5483"/>
                </a:lnTo>
                <a:lnTo>
                  <a:pt x="5054" y="5464"/>
                </a:lnTo>
                <a:lnTo>
                  <a:pt x="5027" y="5446"/>
                </a:lnTo>
                <a:lnTo>
                  <a:pt x="5002" y="5429"/>
                </a:lnTo>
                <a:lnTo>
                  <a:pt x="4976" y="5413"/>
                </a:lnTo>
                <a:lnTo>
                  <a:pt x="4954" y="5398"/>
                </a:lnTo>
                <a:lnTo>
                  <a:pt x="4942" y="5391"/>
                </a:lnTo>
                <a:lnTo>
                  <a:pt x="4931" y="5383"/>
                </a:lnTo>
                <a:lnTo>
                  <a:pt x="4911" y="5369"/>
                </a:lnTo>
                <a:lnTo>
                  <a:pt x="4892" y="5354"/>
                </a:lnTo>
                <a:lnTo>
                  <a:pt x="4884" y="5346"/>
                </a:lnTo>
                <a:lnTo>
                  <a:pt x="4874" y="5339"/>
                </a:lnTo>
                <a:lnTo>
                  <a:pt x="4857" y="5324"/>
                </a:lnTo>
                <a:lnTo>
                  <a:pt x="4842" y="5310"/>
                </a:lnTo>
                <a:lnTo>
                  <a:pt x="4827" y="5295"/>
                </a:lnTo>
                <a:lnTo>
                  <a:pt x="4813" y="5280"/>
                </a:lnTo>
                <a:lnTo>
                  <a:pt x="4801" y="5265"/>
                </a:lnTo>
                <a:lnTo>
                  <a:pt x="4789" y="5251"/>
                </a:lnTo>
                <a:lnTo>
                  <a:pt x="4778" y="5236"/>
                </a:lnTo>
                <a:lnTo>
                  <a:pt x="4769" y="5222"/>
                </a:lnTo>
                <a:lnTo>
                  <a:pt x="4759" y="5207"/>
                </a:lnTo>
                <a:lnTo>
                  <a:pt x="4752" y="5192"/>
                </a:lnTo>
                <a:lnTo>
                  <a:pt x="4744" y="5178"/>
                </a:lnTo>
                <a:lnTo>
                  <a:pt x="4737" y="5164"/>
                </a:lnTo>
                <a:lnTo>
                  <a:pt x="4732" y="5150"/>
                </a:lnTo>
                <a:lnTo>
                  <a:pt x="4725" y="5136"/>
                </a:lnTo>
                <a:lnTo>
                  <a:pt x="4721" y="5122"/>
                </a:lnTo>
                <a:lnTo>
                  <a:pt x="4713" y="5094"/>
                </a:lnTo>
                <a:lnTo>
                  <a:pt x="4710" y="5080"/>
                </a:lnTo>
                <a:lnTo>
                  <a:pt x="4707" y="5068"/>
                </a:lnTo>
                <a:lnTo>
                  <a:pt x="4703" y="5041"/>
                </a:lnTo>
                <a:lnTo>
                  <a:pt x="4702" y="5028"/>
                </a:lnTo>
                <a:lnTo>
                  <a:pt x="4700" y="5016"/>
                </a:lnTo>
                <a:lnTo>
                  <a:pt x="4699" y="4990"/>
                </a:lnTo>
                <a:lnTo>
                  <a:pt x="4697" y="4967"/>
                </a:lnTo>
                <a:lnTo>
                  <a:pt x="4715" y="4986"/>
                </a:lnTo>
                <a:lnTo>
                  <a:pt x="4733" y="5004"/>
                </a:lnTo>
                <a:lnTo>
                  <a:pt x="4750" y="5022"/>
                </a:lnTo>
                <a:lnTo>
                  <a:pt x="4768" y="5039"/>
                </a:lnTo>
                <a:lnTo>
                  <a:pt x="4787" y="5055"/>
                </a:lnTo>
                <a:lnTo>
                  <a:pt x="4805" y="5071"/>
                </a:lnTo>
                <a:lnTo>
                  <a:pt x="4824" y="5086"/>
                </a:lnTo>
                <a:lnTo>
                  <a:pt x="4843" y="5101"/>
                </a:lnTo>
                <a:lnTo>
                  <a:pt x="4862" y="5114"/>
                </a:lnTo>
                <a:lnTo>
                  <a:pt x="4882" y="5128"/>
                </a:lnTo>
                <a:lnTo>
                  <a:pt x="4903" y="5141"/>
                </a:lnTo>
                <a:lnTo>
                  <a:pt x="4923" y="5153"/>
                </a:lnTo>
                <a:lnTo>
                  <a:pt x="4943" y="5164"/>
                </a:lnTo>
                <a:lnTo>
                  <a:pt x="4963" y="5176"/>
                </a:lnTo>
                <a:lnTo>
                  <a:pt x="4985" y="5187"/>
                </a:lnTo>
                <a:lnTo>
                  <a:pt x="5006" y="5196"/>
                </a:lnTo>
                <a:lnTo>
                  <a:pt x="5027" y="5206"/>
                </a:lnTo>
                <a:lnTo>
                  <a:pt x="5048" y="5215"/>
                </a:lnTo>
                <a:lnTo>
                  <a:pt x="5070" y="5224"/>
                </a:lnTo>
                <a:lnTo>
                  <a:pt x="5092" y="5231"/>
                </a:lnTo>
                <a:lnTo>
                  <a:pt x="5113" y="5240"/>
                </a:lnTo>
                <a:lnTo>
                  <a:pt x="5135" y="5246"/>
                </a:lnTo>
                <a:lnTo>
                  <a:pt x="5158" y="5254"/>
                </a:lnTo>
                <a:lnTo>
                  <a:pt x="5180" y="5260"/>
                </a:lnTo>
                <a:lnTo>
                  <a:pt x="5202" y="5265"/>
                </a:lnTo>
                <a:lnTo>
                  <a:pt x="5225" y="5272"/>
                </a:lnTo>
                <a:lnTo>
                  <a:pt x="5247" y="5276"/>
                </a:lnTo>
                <a:lnTo>
                  <a:pt x="5270" y="5281"/>
                </a:lnTo>
                <a:lnTo>
                  <a:pt x="5293" y="5286"/>
                </a:lnTo>
                <a:lnTo>
                  <a:pt x="5316" y="5290"/>
                </a:lnTo>
                <a:lnTo>
                  <a:pt x="5362" y="5297"/>
                </a:lnTo>
                <a:lnTo>
                  <a:pt x="5401" y="5303"/>
                </a:lnTo>
                <a:lnTo>
                  <a:pt x="5441" y="5309"/>
                </a:lnTo>
                <a:lnTo>
                  <a:pt x="5516" y="5322"/>
                </a:lnTo>
                <a:lnTo>
                  <a:pt x="5552" y="5329"/>
                </a:lnTo>
                <a:lnTo>
                  <a:pt x="5588" y="5337"/>
                </a:lnTo>
                <a:lnTo>
                  <a:pt x="5623" y="5345"/>
                </a:lnTo>
                <a:lnTo>
                  <a:pt x="5658" y="5354"/>
                </a:lnTo>
                <a:lnTo>
                  <a:pt x="5692" y="5362"/>
                </a:lnTo>
                <a:lnTo>
                  <a:pt x="5725" y="5372"/>
                </a:lnTo>
                <a:lnTo>
                  <a:pt x="5757" y="5381"/>
                </a:lnTo>
                <a:lnTo>
                  <a:pt x="5789" y="5392"/>
                </a:lnTo>
                <a:lnTo>
                  <a:pt x="5819" y="5403"/>
                </a:lnTo>
                <a:lnTo>
                  <a:pt x="5850" y="5413"/>
                </a:lnTo>
                <a:lnTo>
                  <a:pt x="5879" y="5425"/>
                </a:lnTo>
                <a:lnTo>
                  <a:pt x="5907" y="5438"/>
                </a:lnTo>
                <a:lnTo>
                  <a:pt x="5935" y="5449"/>
                </a:lnTo>
                <a:lnTo>
                  <a:pt x="5961" y="5463"/>
                </a:lnTo>
                <a:lnTo>
                  <a:pt x="5988" y="5476"/>
                </a:lnTo>
                <a:lnTo>
                  <a:pt x="6014" y="5491"/>
                </a:lnTo>
                <a:lnTo>
                  <a:pt x="6038" y="5505"/>
                </a:lnTo>
                <a:lnTo>
                  <a:pt x="6061" y="5521"/>
                </a:lnTo>
                <a:lnTo>
                  <a:pt x="6085" y="5537"/>
                </a:lnTo>
                <a:lnTo>
                  <a:pt x="6106" y="5553"/>
                </a:lnTo>
                <a:lnTo>
                  <a:pt x="6127" y="5570"/>
                </a:lnTo>
                <a:lnTo>
                  <a:pt x="6138" y="5578"/>
                </a:lnTo>
                <a:lnTo>
                  <a:pt x="6149" y="5587"/>
                </a:lnTo>
                <a:lnTo>
                  <a:pt x="6168" y="5605"/>
                </a:lnTo>
                <a:lnTo>
                  <a:pt x="6187" y="5624"/>
                </a:lnTo>
                <a:lnTo>
                  <a:pt x="6205" y="5643"/>
                </a:lnTo>
                <a:lnTo>
                  <a:pt x="6213" y="5652"/>
                </a:lnTo>
                <a:lnTo>
                  <a:pt x="6222" y="5662"/>
                </a:lnTo>
                <a:lnTo>
                  <a:pt x="6239" y="5682"/>
                </a:lnTo>
                <a:lnTo>
                  <a:pt x="6254" y="5703"/>
                </a:lnTo>
                <a:lnTo>
                  <a:pt x="6256" y="5674"/>
                </a:lnTo>
                <a:lnTo>
                  <a:pt x="6256" y="5645"/>
                </a:lnTo>
                <a:lnTo>
                  <a:pt x="6256" y="5616"/>
                </a:lnTo>
                <a:lnTo>
                  <a:pt x="6255" y="5589"/>
                </a:lnTo>
                <a:lnTo>
                  <a:pt x="6253" y="5561"/>
                </a:lnTo>
                <a:lnTo>
                  <a:pt x="6250" y="5535"/>
                </a:lnTo>
                <a:lnTo>
                  <a:pt x="6245" y="5509"/>
                </a:lnTo>
                <a:lnTo>
                  <a:pt x="6240" y="5484"/>
                </a:lnTo>
                <a:lnTo>
                  <a:pt x="6235" y="5460"/>
                </a:lnTo>
                <a:lnTo>
                  <a:pt x="6228" y="5436"/>
                </a:lnTo>
                <a:lnTo>
                  <a:pt x="6221" y="5412"/>
                </a:lnTo>
                <a:lnTo>
                  <a:pt x="6212" y="5390"/>
                </a:lnTo>
                <a:lnTo>
                  <a:pt x="6204" y="5367"/>
                </a:lnTo>
                <a:lnTo>
                  <a:pt x="6194" y="5345"/>
                </a:lnTo>
                <a:lnTo>
                  <a:pt x="6185" y="5325"/>
                </a:lnTo>
                <a:lnTo>
                  <a:pt x="6174" y="5304"/>
                </a:lnTo>
                <a:lnTo>
                  <a:pt x="6163" y="5283"/>
                </a:lnTo>
                <a:lnTo>
                  <a:pt x="6152" y="5264"/>
                </a:lnTo>
                <a:lnTo>
                  <a:pt x="6139" y="5245"/>
                </a:lnTo>
                <a:lnTo>
                  <a:pt x="6126" y="5226"/>
                </a:lnTo>
                <a:lnTo>
                  <a:pt x="6113" y="5208"/>
                </a:lnTo>
                <a:lnTo>
                  <a:pt x="6100" y="5190"/>
                </a:lnTo>
                <a:lnTo>
                  <a:pt x="6086" y="5173"/>
                </a:lnTo>
                <a:lnTo>
                  <a:pt x="6071" y="5156"/>
                </a:lnTo>
                <a:lnTo>
                  <a:pt x="6041" y="5123"/>
                </a:lnTo>
                <a:lnTo>
                  <a:pt x="6026" y="5107"/>
                </a:lnTo>
                <a:lnTo>
                  <a:pt x="6010" y="5091"/>
                </a:lnTo>
                <a:lnTo>
                  <a:pt x="5994" y="5076"/>
                </a:lnTo>
                <a:lnTo>
                  <a:pt x="5978" y="5061"/>
                </a:lnTo>
                <a:lnTo>
                  <a:pt x="5947" y="5033"/>
                </a:lnTo>
                <a:lnTo>
                  <a:pt x="5914" y="5005"/>
                </a:lnTo>
                <a:lnTo>
                  <a:pt x="5881" y="4978"/>
                </a:lnTo>
                <a:lnTo>
                  <a:pt x="5848" y="4952"/>
                </a:lnTo>
                <a:lnTo>
                  <a:pt x="5816" y="4927"/>
                </a:lnTo>
                <a:lnTo>
                  <a:pt x="5753" y="4878"/>
                </a:lnTo>
                <a:lnTo>
                  <a:pt x="5722" y="4855"/>
                </a:lnTo>
                <a:lnTo>
                  <a:pt x="5694" y="4832"/>
                </a:lnTo>
                <a:lnTo>
                  <a:pt x="5667" y="4808"/>
                </a:lnTo>
                <a:lnTo>
                  <a:pt x="5654" y="4797"/>
                </a:lnTo>
                <a:lnTo>
                  <a:pt x="5641" y="4785"/>
                </a:lnTo>
                <a:lnTo>
                  <a:pt x="5630" y="4773"/>
                </a:lnTo>
                <a:lnTo>
                  <a:pt x="5618" y="4762"/>
                </a:lnTo>
                <a:lnTo>
                  <a:pt x="5607" y="4751"/>
                </a:lnTo>
                <a:lnTo>
                  <a:pt x="5598" y="4739"/>
                </a:lnTo>
                <a:lnTo>
                  <a:pt x="5588" y="4727"/>
                </a:lnTo>
                <a:lnTo>
                  <a:pt x="5579" y="4715"/>
                </a:lnTo>
                <a:lnTo>
                  <a:pt x="5570" y="4703"/>
                </a:lnTo>
                <a:lnTo>
                  <a:pt x="5563" y="4691"/>
                </a:lnTo>
                <a:lnTo>
                  <a:pt x="5556" y="4678"/>
                </a:lnTo>
                <a:lnTo>
                  <a:pt x="5550" y="4667"/>
                </a:lnTo>
                <a:lnTo>
                  <a:pt x="5546" y="4654"/>
                </a:lnTo>
                <a:lnTo>
                  <a:pt x="5542" y="4641"/>
                </a:lnTo>
                <a:lnTo>
                  <a:pt x="5581" y="4667"/>
                </a:lnTo>
                <a:lnTo>
                  <a:pt x="5600" y="4678"/>
                </a:lnTo>
                <a:lnTo>
                  <a:pt x="5618" y="4689"/>
                </a:lnTo>
                <a:lnTo>
                  <a:pt x="5637" y="4701"/>
                </a:lnTo>
                <a:lnTo>
                  <a:pt x="5655" y="4710"/>
                </a:lnTo>
                <a:lnTo>
                  <a:pt x="5674" y="4720"/>
                </a:lnTo>
                <a:lnTo>
                  <a:pt x="5692" y="4730"/>
                </a:lnTo>
                <a:lnTo>
                  <a:pt x="5711" y="4738"/>
                </a:lnTo>
                <a:lnTo>
                  <a:pt x="5728" y="4747"/>
                </a:lnTo>
                <a:lnTo>
                  <a:pt x="5764" y="4761"/>
                </a:lnTo>
                <a:lnTo>
                  <a:pt x="5781" y="4769"/>
                </a:lnTo>
                <a:lnTo>
                  <a:pt x="5799" y="4775"/>
                </a:lnTo>
                <a:lnTo>
                  <a:pt x="5816" y="4781"/>
                </a:lnTo>
                <a:lnTo>
                  <a:pt x="5834" y="4786"/>
                </a:lnTo>
                <a:lnTo>
                  <a:pt x="5869" y="4795"/>
                </a:lnTo>
                <a:lnTo>
                  <a:pt x="5877" y="4798"/>
                </a:lnTo>
                <a:lnTo>
                  <a:pt x="5887" y="4800"/>
                </a:lnTo>
                <a:lnTo>
                  <a:pt x="5904" y="4804"/>
                </a:lnTo>
                <a:lnTo>
                  <a:pt x="5922" y="4807"/>
                </a:lnTo>
                <a:lnTo>
                  <a:pt x="5940" y="4809"/>
                </a:lnTo>
                <a:lnTo>
                  <a:pt x="5958" y="4812"/>
                </a:lnTo>
                <a:lnTo>
                  <a:pt x="5976" y="4814"/>
                </a:lnTo>
                <a:lnTo>
                  <a:pt x="6015" y="4817"/>
                </a:lnTo>
                <a:lnTo>
                  <a:pt x="6034" y="4817"/>
                </a:lnTo>
                <a:lnTo>
                  <a:pt x="6053" y="4818"/>
                </a:lnTo>
                <a:lnTo>
                  <a:pt x="6092" y="4817"/>
                </a:lnTo>
                <a:lnTo>
                  <a:pt x="6133" y="4815"/>
                </a:lnTo>
                <a:lnTo>
                  <a:pt x="6161" y="4811"/>
                </a:lnTo>
                <a:lnTo>
                  <a:pt x="6189" y="4808"/>
                </a:lnTo>
                <a:lnTo>
                  <a:pt x="6218" y="4803"/>
                </a:lnTo>
                <a:lnTo>
                  <a:pt x="6246" y="4798"/>
                </a:lnTo>
                <a:lnTo>
                  <a:pt x="6276" y="4792"/>
                </a:lnTo>
                <a:lnTo>
                  <a:pt x="6305" y="4786"/>
                </a:lnTo>
                <a:lnTo>
                  <a:pt x="6364" y="4772"/>
                </a:lnTo>
                <a:lnTo>
                  <a:pt x="6424" y="4759"/>
                </a:lnTo>
                <a:lnTo>
                  <a:pt x="6455" y="4753"/>
                </a:lnTo>
                <a:lnTo>
                  <a:pt x="6484" y="4748"/>
                </a:lnTo>
                <a:lnTo>
                  <a:pt x="6514" y="4743"/>
                </a:lnTo>
                <a:lnTo>
                  <a:pt x="6545" y="4739"/>
                </a:lnTo>
                <a:lnTo>
                  <a:pt x="6575" y="4737"/>
                </a:lnTo>
                <a:lnTo>
                  <a:pt x="6590" y="4736"/>
                </a:lnTo>
                <a:lnTo>
                  <a:pt x="6605" y="4735"/>
                </a:lnTo>
                <a:lnTo>
                  <a:pt x="6635" y="4735"/>
                </a:lnTo>
                <a:lnTo>
                  <a:pt x="6650" y="4736"/>
                </a:lnTo>
                <a:lnTo>
                  <a:pt x="6665" y="4737"/>
                </a:lnTo>
                <a:lnTo>
                  <a:pt x="6695" y="4740"/>
                </a:lnTo>
                <a:lnTo>
                  <a:pt x="6710" y="4742"/>
                </a:lnTo>
                <a:lnTo>
                  <a:pt x="6724" y="4745"/>
                </a:lnTo>
                <a:lnTo>
                  <a:pt x="6739" y="4749"/>
                </a:lnTo>
                <a:lnTo>
                  <a:pt x="6753" y="4753"/>
                </a:lnTo>
                <a:lnTo>
                  <a:pt x="6768" y="4757"/>
                </a:lnTo>
                <a:lnTo>
                  <a:pt x="6782" y="4761"/>
                </a:lnTo>
                <a:lnTo>
                  <a:pt x="6797" y="4768"/>
                </a:lnTo>
                <a:lnTo>
                  <a:pt x="6811" y="4773"/>
                </a:lnTo>
                <a:lnTo>
                  <a:pt x="6826" y="4781"/>
                </a:lnTo>
                <a:lnTo>
                  <a:pt x="6839" y="4788"/>
                </a:lnTo>
                <a:lnTo>
                  <a:pt x="6854" y="4797"/>
                </a:lnTo>
                <a:lnTo>
                  <a:pt x="6868" y="4805"/>
                </a:lnTo>
                <a:lnTo>
                  <a:pt x="6882" y="4815"/>
                </a:lnTo>
                <a:lnTo>
                  <a:pt x="6896" y="4825"/>
                </a:lnTo>
                <a:lnTo>
                  <a:pt x="6910" y="4836"/>
                </a:lnTo>
                <a:lnTo>
                  <a:pt x="6923" y="4848"/>
                </a:lnTo>
                <a:lnTo>
                  <a:pt x="6937" y="4860"/>
                </a:lnTo>
                <a:lnTo>
                  <a:pt x="6950" y="4874"/>
                </a:lnTo>
                <a:lnTo>
                  <a:pt x="6964" y="4889"/>
                </a:lnTo>
                <a:lnTo>
                  <a:pt x="6977" y="4904"/>
                </a:lnTo>
                <a:lnTo>
                  <a:pt x="6990" y="4920"/>
                </a:lnTo>
                <a:lnTo>
                  <a:pt x="7003" y="4937"/>
                </a:lnTo>
                <a:lnTo>
                  <a:pt x="7016" y="4955"/>
                </a:lnTo>
                <a:lnTo>
                  <a:pt x="7029" y="4974"/>
                </a:lnTo>
                <a:lnTo>
                  <a:pt x="7041" y="4993"/>
                </a:lnTo>
                <a:lnTo>
                  <a:pt x="7054" y="5014"/>
                </a:lnTo>
                <a:lnTo>
                  <a:pt x="7070" y="5004"/>
                </a:lnTo>
                <a:lnTo>
                  <a:pt x="7086" y="4994"/>
                </a:lnTo>
                <a:lnTo>
                  <a:pt x="7102" y="4986"/>
                </a:lnTo>
                <a:lnTo>
                  <a:pt x="7119" y="4976"/>
                </a:lnTo>
                <a:lnTo>
                  <a:pt x="7135" y="4968"/>
                </a:lnTo>
                <a:lnTo>
                  <a:pt x="7152" y="4960"/>
                </a:lnTo>
                <a:lnTo>
                  <a:pt x="7169" y="4953"/>
                </a:lnTo>
                <a:lnTo>
                  <a:pt x="7186" y="4945"/>
                </a:lnTo>
                <a:lnTo>
                  <a:pt x="7203" y="4939"/>
                </a:lnTo>
                <a:lnTo>
                  <a:pt x="7220" y="4933"/>
                </a:lnTo>
                <a:lnTo>
                  <a:pt x="7237" y="4926"/>
                </a:lnTo>
                <a:lnTo>
                  <a:pt x="7254" y="4921"/>
                </a:lnTo>
                <a:lnTo>
                  <a:pt x="7289" y="4910"/>
                </a:lnTo>
                <a:lnTo>
                  <a:pt x="7306" y="4906"/>
                </a:lnTo>
                <a:lnTo>
                  <a:pt x="7324" y="4902"/>
                </a:lnTo>
                <a:lnTo>
                  <a:pt x="7341" y="4899"/>
                </a:lnTo>
                <a:lnTo>
                  <a:pt x="7359" y="4895"/>
                </a:lnTo>
                <a:lnTo>
                  <a:pt x="7377" y="4892"/>
                </a:lnTo>
                <a:lnTo>
                  <a:pt x="7394" y="4890"/>
                </a:lnTo>
                <a:lnTo>
                  <a:pt x="7431" y="4886"/>
                </a:lnTo>
                <a:lnTo>
                  <a:pt x="7449" y="4884"/>
                </a:lnTo>
                <a:lnTo>
                  <a:pt x="7467" y="4883"/>
                </a:lnTo>
                <a:lnTo>
                  <a:pt x="7485" y="4882"/>
                </a:lnTo>
                <a:lnTo>
                  <a:pt x="7502" y="4882"/>
                </a:lnTo>
                <a:lnTo>
                  <a:pt x="7538" y="4882"/>
                </a:lnTo>
                <a:lnTo>
                  <a:pt x="7574" y="4883"/>
                </a:lnTo>
                <a:lnTo>
                  <a:pt x="7610" y="4885"/>
                </a:lnTo>
                <a:lnTo>
                  <a:pt x="7627" y="4887"/>
                </a:lnTo>
                <a:lnTo>
                  <a:pt x="7645" y="4889"/>
                </a:lnTo>
                <a:lnTo>
                  <a:pt x="7681" y="4893"/>
                </a:lnTo>
                <a:lnTo>
                  <a:pt x="7716" y="4900"/>
                </a:lnTo>
                <a:lnTo>
                  <a:pt x="7752" y="4906"/>
                </a:lnTo>
                <a:lnTo>
                  <a:pt x="7786" y="4915"/>
                </a:lnTo>
                <a:lnTo>
                  <a:pt x="7804" y="4919"/>
                </a:lnTo>
                <a:lnTo>
                  <a:pt x="7821" y="4924"/>
                </a:lnTo>
                <a:lnTo>
                  <a:pt x="7855" y="4934"/>
                </a:lnTo>
                <a:lnTo>
                  <a:pt x="7888" y="4945"/>
                </a:lnTo>
                <a:lnTo>
                  <a:pt x="7921" y="4957"/>
                </a:lnTo>
                <a:lnTo>
                  <a:pt x="7954" y="4970"/>
                </a:lnTo>
                <a:lnTo>
                  <a:pt x="7985" y="4984"/>
                </a:lnTo>
                <a:lnTo>
                  <a:pt x="8016" y="4999"/>
                </a:lnTo>
                <a:lnTo>
                  <a:pt x="8047" y="5014"/>
                </a:lnTo>
                <a:lnTo>
                  <a:pt x="8077" y="5030"/>
                </a:lnTo>
                <a:lnTo>
                  <a:pt x="8107" y="5047"/>
                </a:lnTo>
                <a:lnTo>
                  <a:pt x="8135" y="5066"/>
                </a:lnTo>
                <a:close/>
                <a:moveTo>
                  <a:pt x="4449" y="4196"/>
                </a:moveTo>
                <a:lnTo>
                  <a:pt x="3687" y="4196"/>
                </a:lnTo>
                <a:lnTo>
                  <a:pt x="3687" y="3432"/>
                </a:lnTo>
                <a:lnTo>
                  <a:pt x="4449" y="3432"/>
                </a:lnTo>
                <a:lnTo>
                  <a:pt x="4449" y="4196"/>
                </a:lnTo>
                <a:close/>
                <a:moveTo>
                  <a:pt x="3687" y="762"/>
                </a:moveTo>
                <a:lnTo>
                  <a:pt x="4449" y="762"/>
                </a:lnTo>
                <a:lnTo>
                  <a:pt x="4449" y="0"/>
                </a:lnTo>
                <a:lnTo>
                  <a:pt x="3687" y="0"/>
                </a:lnTo>
                <a:lnTo>
                  <a:pt x="3687" y="762"/>
                </a:lnTo>
                <a:close/>
                <a:moveTo>
                  <a:pt x="4449" y="6866"/>
                </a:moveTo>
                <a:lnTo>
                  <a:pt x="3687" y="6866"/>
                </a:lnTo>
                <a:lnTo>
                  <a:pt x="3687" y="7628"/>
                </a:lnTo>
                <a:lnTo>
                  <a:pt x="4449" y="7628"/>
                </a:lnTo>
                <a:lnTo>
                  <a:pt x="4449" y="68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36"/>
          <p:cNvSpPr txBox="1"/>
          <p:nvPr/>
        </p:nvSpPr>
        <p:spPr>
          <a:xfrm>
            <a:off x="6011863" y="6165850"/>
            <a:ext cx="14892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A87"/>
              </a:buClr>
              <a:buSzPts val="900"/>
              <a:buFont typeface="Arial"/>
              <a:buNone/>
            </a:pPr>
            <a:r>
              <a:rPr lang="en" sz="900" b="0" i="0" u="none" strike="noStrike" cap="none">
                <a:solidFill>
                  <a:srgbClr val="8C8A87"/>
                </a:solidFill>
                <a:latin typeface="Arial"/>
                <a:ea typeface="Arial"/>
                <a:cs typeface="Arial"/>
                <a:sym typeface="Arial"/>
              </a:rPr>
              <a:t>www.helsinki.fi/yliopisto</a:t>
            </a:r>
            <a:endParaRPr/>
          </a:p>
        </p:txBody>
      </p:sp>
      <p:pic>
        <p:nvPicPr>
          <p:cNvPr id="166" name="Google Shape;166;p36" descr="FSE_RGB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23850" y="6203950"/>
            <a:ext cx="1090612" cy="279797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Google Shape;167;p36"/>
          <p:cNvSpPr txBox="1">
            <a:spLocks noGrp="1"/>
          </p:cNvSpPr>
          <p:nvPr>
            <p:ph type="ctrTitle"/>
          </p:nvPr>
        </p:nvSpPr>
        <p:spPr>
          <a:xfrm>
            <a:off x="684213" y="2349499"/>
            <a:ext cx="7775700" cy="187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8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8" name="Google Shape;168;p36"/>
          <p:cNvSpPr txBox="1">
            <a:spLocks noGrp="1"/>
          </p:cNvSpPr>
          <p:nvPr>
            <p:ph type="subTitle" idx="1"/>
          </p:nvPr>
        </p:nvSpPr>
        <p:spPr>
          <a:xfrm>
            <a:off x="684211" y="4292600"/>
            <a:ext cx="7775700" cy="13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200"/>
              <a:buNone/>
              <a:defRPr b="1">
                <a:solidFill>
                  <a:schemeClr val="dk1"/>
                </a:solidFill>
              </a:defRPr>
            </a:lvl1pPr>
            <a:lvl2pPr lvl="1" algn="ctr">
              <a:spcBef>
                <a:spcPts val="800"/>
              </a:spcBef>
              <a:spcAft>
                <a:spcPts val="0"/>
              </a:spcAft>
              <a:buSzPts val="20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69" name="Google Shape;169;p36"/>
          <p:cNvSpPr txBox="1">
            <a:spLocks noGrp="1"/>
          </p:cNvSpPr>
          <p:nvPr>
            <p:ph type="dt" idx="10"/>
          </p:nvPr>
        </p:nvSpPr>
        <p:spPr>
          <a:xfrm>
            <a:off x="7500938" y="6165850"/>
            <a:ext cx="8874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Font typeface="Arial"/>
              <a:buNone/>
              <a:defRPr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70" name="Google Shape;170;p36"/>
          <p:cNvSpPr txBox="1">
            <a:spLocks noGrp="1"/>
          </p:cNvSpPr>
          <p:nvPr>
            <p:ph type="ftr" idx="11"/>
          </p:nvPr>
        </p:nvSpPr>
        <p:spPr>
          <a:xfrm>
            <a:off x="1979613" y="6165850"/>
            <a:ext cx="53646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Font typeface="Arial"/>
              <a:buNone/>
              <a:defRPr sz="9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r>
              <a:rPr lang="en-GB" smtClean="0"/>
              <a:t>liisa.ilomaki@helsinki.fi</a:t>
            </a:r>
            <a:endParaRPr/>
          </a:p>
        </p:txBody>
      </p:sp>
      <p:sp>
        <p:nvSpPr>
          <p:cNvPr id="171" name="Google Shape;171;p36"/>
          <p:cNvSpPr txBox="1">
            <a:spLocks noGrp="1"/>
          </p:cNvSpPr>
          <p:nvPr>
            <p:ph type="sldNum" idx="12"/>
          </p:nvPr>
        </p:nvSpPr>
        <p:spPr>
          <a:xfrm>
            <a:off x="8388350" y="6165850"/>
            <a:ext cx="4317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A87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C8A8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A87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C8A8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A87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C8A8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A87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C8A8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A87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C8A8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A87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C8A87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A87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C8A87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A87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C8A87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A87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C8A87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7"/>
          <p:cNvSpPr txBox="1">
            <a:spLocks noGrp="1"/>
          </p:cNvSpPr>
          <p:nvPr>
            <p:ph type="body" idx="1"/>
          </p:nvPr>
        </p:nvSpPr>
        <p:spPr>
          <a:xfrm>
            <a:off x="1979613" y="1989138"/>
            <a:ext cx="3348000" cy="403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200"/>
            </a:lvl1pPr>
            <a:lvl2pPr marL="914400" lvl="1" indent="-228600" algn="l">
              <a:spcBef>
                <a:spcPts val="800"/>
              </a:spcBef>
              <a:spcAft>
                <a:spcPts val="0"/>
              </a:spcAft>
              <a:buSzPts val="1400"/>
              <a:buNone/>
              <a:defRPr sz="2000"/>
            </a:lvl2pPr>
            <a:lvl3pPr marL="1371600" lvl="2" indent="-3429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‒"/>
              <a:defRPr sz="1800"/>
            </a:lvl3pPr>
            <a:lvl4pPr marL="1828800" lvl="3" indent="-3302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Char char="‒"/>
              <a:defRPr sz="1600"/>
            </a:lvl4pPr>
            <a:lvl5pPr marL="2286000" lvl="4" indent="-3302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Char char="‒"/>
              <a:defRPr sz="1600"/>
            </a:lvl5pPr>
            <a:lvl6pPr marL="2743200" lvl="5" indent="-3429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74" name="Google Shape;174;p37"/>
          <p:cNvSpPr txBox="1">
            <a:spLocks noGrp="1"/>
          </p:cNvSpPr>
          <p:nvPr>
            <p:ph type="body" idx="2"/>
          </p:nvPr>
        </p:nvSpPr>
        <p:spPr>
          <a:xfrm>
            <a:off x="5472113" y="1989138"/>
            <a:ext cx="3348000" cy="403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200"/>
            </a:lvl1pPr>
            <a:lvl2pPr marL="914400" lvl="1" indent="-228600" algn="l">
              <a:spcBef>
                <a:spcPts val="800"/>
              </a:spcBef>
              <a:spcAft>
                <a:spcPts val="0"/>
              </a:spcAft>
              <a:buSzPts val="1400"/>
              <a:buNone/>
              <a:defRPr sz="2000"/>
            </a:lvl2pPr>
            <a:lvl3pPr marL="1371600" lvl="2" indent="-3429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‒"/>
              <a:defRPr sz="1800"/>
            </a:lvl3pPr>
            <a:lvl4pPr marL="1828800" lvl="3" indent="-3302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Char char="‒"/>
              <a:defRPr sz="1600"/>
            </a:lvl4pPr>
            <a:lvl5pPr marL="2286000" lvl="4" indent="-3302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Char char="‒"/>
              <a:defRPr sz="1600"/>
            </a:lvl5pPr>
            <a:lvl6pPr marL="2743200" lvl="5" indent="-3429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75" name="Google Shape;175;p37"/>
          <p:cNvSpPr txBox="1">
            <a:spLocks noGrp="1"/>
          </p:cNvSpPr>
          <p:nvPr>
            <p:ph type="title"/>
          </p:nvPr>
        </p:nvSpPr>
        <p:spPr>
          <a:xfrm>
            <a:off x="1979613" y="549275"/>
            <a:ext cx="6840600" cy="115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6" name="Google Shape;176;p37"/>
          <p:cNvSpPr txBox="1">
            <a:spLocks noGrp="1"/>
          </p:cNvSpPr>
          <p:nvPr>
            <p:ph type="dt" idx="10"/>
          </p:nvPr>
        </p:nvSpPr>
        <p:spPr>
          <a:xfrm>
            <a:off x="7500938" y="6165850"/>
            <a:ext cx="8874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77" name="Google Shape;177;p37"/>
          <p:cNvSpPr txBox="1">
            <a:spLocks noGrp="1"/>
          </p:cNvSpPr>
          <p:nvPr>
            <p:ph type="ftr" idx="11"/>
          </p:nvPr>
        </p:nvSpPr>
        <p:spPr>
          <a:xfrm>
            <a:off x="1979613" y="6165850"/>
            <a:ext cx="53646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r>
              <a:rPr lang="en-GB" smtClean="0"/>
              <a:t>liisa.ilomaki@helsinki.fi</a:t>
            </a:r>
            <a:endParaRPr/>
          </a:p>
        </p:txBody>
      </p:sp>
      <p:sp>
        <p:nvSpPr>
          <p:cNvPr id="178" name="Google Shape;178;p37"/>
          <p:cNvSpPr txBox="1">
            <a:spLocks noGrp="1"/>
          </p:cNvSpPr>
          <p:nvPr>
            <p:ph type="sldNum" idx="12"/>
          </p:nvPr>
        </p:nvSpPr>
        <p:spPr>
          <a:xfrm>
            <a:off x="8388350" y="6165850"/>
            <a:ext cx="4317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A87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C8A8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A87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C8A8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A87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C8A8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A87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C8A8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A87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C8A8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A87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C8A87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A87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C8A87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A87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C8A87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A87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C8A87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with Picture">
  <p:cSld name="Title and Content with Picture"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8"/>
          <p:cNvSpPr txBox="1">
            <a:spLocks noGrp="1"/>
          </p:cNvSpPr>
          <p:nvPr>
            <p:ph type="body" idx="1"/>
          </p:nvPr>
        </p:nvSpPr>
        <p:spPr>
          <a:xfrm>
            <a:off x="1979612" y="1989138"/>
            <a:ext cx="6840600" cy="5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8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3429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‒"/>
              <a:defRPr/>
            </a:lvl3pPr>
            <a:lvl4pPr marL="1828800" lvl="3" indent="-3429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‒"/>
              <a:defRPr/>
            </a:lvl4pPr>
            <a:lvl5pPr marL="2286000" lvl="4" indent="-3429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‒"/>
              <a:defRPr/>
            </a:lvl5pPr>
            <a:lvl6pPr marL="2743200" lvl="5" indent="-3429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1" name="Google Shape;181;p38"/>
          <p:cNvSpPr txBox="1">
            <a:spLocks noGrp="1"/>
          </p:cNvSpPr>
          <p:nvPr>
            <p:ph type="title"/>
          </p:nvPr>
        </p:nvSpPr>
        <p:spPr>
          <a:xfrm>
            <a:off x="1979613" y="549275"/>
            <a:ext cx="6840600" cy="115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2" name="Google Shape;182;p38"/>
          <p:cNvSpPr>
            <a:spLocks noGrp="1"/>
          </p:cNvSpPr>
          <p:nvPr>
            <p:ph type="pic" idx="2"/>
          </p:nvPr>
        </p:nvSpPr>
        <p:spPr>
          <a:xfrm>
            <a:off x="1979613" y="2492375"/>
            <a:ext cx="6840600" cy="35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8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‒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‒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3" name="Google Shape;183;p38"/>
          <p:cNvSpPr txBox="1">
            <a:spLocks noGrp="1"/>
          </p:cNvSpPr>
          <p:nvPr>
            <p:ph type="dt" idx="10"/>
          </p:nvPr>
        </p:nvSpPr>
        <p:spPr>
          <a:xfrm>
            <a:off x="7500938" y="6165850"/>
            <a:ext cx="8874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84" name="Google Shape;184;p38"/>
          <p:cNvSpPr txBox="1">
            <a:spLocks noGrp="1"/>
          </p:cNvSpPr>
          <p:nvPr>
            <p:ph type="ftr" idx="11"/>
          </p:nvPr>
        </p:nvSpPr>
        <p:spPr>
          <a:xfrm>
            <a:off x="1979613" y="6165850"/>
            <a:ext cx="53646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r>
              <a:rPr lang="en-GB" smtClean="0"/>
              <a:t>liisa.ilomaki@helsinki.fi</a:t>
            </a:r>
            <a:endParaRPr/>
          </a:p>
        </p:txBody>
      </p:sp>
      <p:sp>
        <p:nvSpPr>
          <p:cNvPr id="185" name="Google Shape;185;p38"/>
          <p:cNvSpPr txBox="1">
            <a:spLocks noGrp="1"/>
          </p:cNvSpPr>
          <p:nvPr>
            <p:ph type="sldNum" idx="12"/>
          </p:nvPr>
        </p:nvSpPr>
        <p:spPr>
          <a:xfrm>
            <a:off x="8388350" y="6165850"/>
            <a:ext cx="4317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A87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C8A8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A87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C8A8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A87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C8A8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A87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C8A8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A87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C8A8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A87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C8A87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A87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C8A87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A87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C8A87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A87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C8A87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with 1/2 Picture">
  <p:cSld name="Title and Content with 1/2 Picture"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9"/>
          <p:cNvSpPr txBox="1">
            <a:spLocks noGrp="1"/>
          </p:cNvSpPr>
          <p:nvPr>
            <p:ph type="title"/>
          </p:nvPr>
        </p:nvSpPr>
        <p:spPr>
          <a:xfrm>
            <a:off x="1979613" y="549275"/>
            <a:ext cx="6840600" cy="115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8" name="Google Shape;188;p39"/>
          <p:cNvSpPr txBox="1">
            <a:spLocks noGrp="1"/>
          </p:cNvSpPr>
          <p:nvPr>
            <p:ph type="body" idx="1"/>
          </p:nvPr>
        </p:nvSpPr>
        <p:spPr>
          <a:xfrm>
            <a:off x="1979613" y="1989136"/>
            <a:ext cx="3348000" cy="403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200"/>
            </a:lvl1pPr>
            <a:lvl2pPr marL="914400" lvl="1" indent="-228600" algn="l">
              <a:spcBef>
                <a:spcPts val="800"/>
              </a:spcBef>
              <a:spcAft>
                <a:spcPts val="0"/>
              </a:spcAft>
              <a:buSzPts val="1400"/>
              <a:buNone/>
              <a:defRPr sz="2000"/>
            </a:lvl2pPr>
            <a:lvl3pPr marL="1371600" lvl="2" indent="-3429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‒"/>
              <a:defRPr sz="1800"/>
            </a:lvl3pPr>
            <a:lvl4pPr marL="1828800" lvl="3" indent="-3302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Char char="‒"/>
              <a:defRPr sz="1600"/>
            </a:lvl4pPr>
            <a:lvl5pPr marL="2286000" lvl="4" indent="-3302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Char char="‒"/>
              <a:defRPr sz="1600"/>
            </a:lvl5pPr>
            <a:lvl6pPr marL="2743200" lvl="5" indent="-3429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89" name="Google Shape;189;p39"/>
          <p:cNvSpPr>
            <a:spLocks noGrp="1"/>
          </p:cNvSpPr>
          <p:nvPr>
            <p:ph type="pic" idx="2"/>
          </p:nvPr>
        </p:nvSpPr>
        <p:spPr>
          <a:xfrm>
            <a:off x="5472113" y="1989138"/>
            <a:ext cx="3348000" cy="403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8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‒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‒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0" name="Google Shape;190;p39"/>
          <p:cNvSpPr txBox="1">
            <a:spLocks noGrp="1"/>
          </p:cNvSpPr>
          <p:nvPr>
            <p:ph type="dt" idx="10"/>
          </p:nvPr>
        </p:nvSpPr>
        <p:spPr>
          <a:xfrm>
            <a:off x="7500938" y="6165850"/>
            <a:ext cx="8874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91" name="Google Shape;191;p39"/>
          <p:cNvSpPr txBox="1">
            <a:spLocks noGrp="1"/>
          </p:cNvSpPr>
          <p:nvPr>
            <p:ph type="ftr" idx="11"/>
          </p:nvPr>
        </p:nvSpPr>
        <p:spPr>
          <a:xfrm>
            <a:off x="1979613" y="6165850"/>
            <a:ext cx="53646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r>
              <a:rPr lang="en-GB" smtClean="0"/>
              <a:t>liisa.ilomaki@helsinki.fi</a:t>
            </a:r>
            <a:endParaRPr/>
          </a:p>
        </p:txBody>
      </p:sp>
      <p:sp>
        <p:nvSpPr>
          <p:cNvPr id="192" name="Google Shape;192;p39"/>
          <p:cNvSpPr txBox="1">
            <a:spLocks noGrp="1"/>
          </p:cNvSpPr>
          <p:nvPr>
            <p:ph type="sldNum" idx="12"/>
          </p:nvPr>
        </p:nvSpPr>
        <p:spPr>
          <a:xfrm>
            <a:off x="8388350" y="6165850"/>
            <a:ext cx="4317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A87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C8A8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A87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C8A8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A87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C8A8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A87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C8A8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A87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C8A8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A87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C8A87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A87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C8A87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A87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C8A87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A87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C8A87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with small pictures">
  <p:cSld name="Title and Content with small pictures"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40"/>
          <p:cNvSpPr txBox="1">
            <a:spLocks noGrp="1"/>
          </p:cNvSpPr>
          <p:nvPr>
            <p:ph type="title"/>
          </p:nvPr>
        </p:nvSpPr>
        <p:spPr>
          <a:xfrm>
            <a:off x="1979613" y="549275"/>
            <a:ext cx="6840600" cy="115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5" name="Google Shape;195;p40"/>
          <p:cNvSpPr txBox="1">
            <a:spLocks noGrp="1"/>
          </p:cNvSpPr>
          <p:nvPr>
            <p:ph type="body" idx="1"/>
          </p:nvPr>
        </p:nvSpPr>
        <p:spPr>
          <a:xfrm>
            <a:off x="1979612" y="4221162"/>
            <a:ext cx="6840600" cy="18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200"/>
            </a:lvl1pPr>
            <a:lvl2pPr marL="914400" lvl="1" indent="-228600" algn="l">
              <a:spcBef>
                <a:spcPts val="800"/>
              </a:spcBef>
              <a:spcAft>
                <a:spcPts val="0"/>
              </a:spcAft>
              <a:buSzPts val="1400"/>
              <a:buNone/>
              <a:defRPr sz="2000"/>
            </a:lvl2pPr>
            <a:lvl3pPr marL="1371600" lvl="2" indent="-3429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‒"/>
              <a:defRPr sz="1800"/>
            </a:lvl3pPr>
            <a:lvl4pPr marL="1828800" lvl="3" indent="-3302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Char char="‒"/>
              <a:defRPr sz="1600"/>
            </a:lvl4pPr>
            <a:lvl5pPr marL="2286000" lvl="4" indent="-3302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Char char="‒"/>
              <a:defRPr sz="1600"/>
            </a:lvl5pPr>
            <a:lvl6pPr marL="2743200" lvl="5" indent="-3429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96" name="Google Shape;196;p40"/>
          <p:cNvSpPr txBox="1">
            <a:spLocks noGrp="1"/>
          </p:cNvSpPr>
          <p:nvPr>
            <p:ph type="body" idx="2"/>
          </p:nvPr>
        </p:nvSpPr>
        <p:spPr>
          <a:xfrm>
            <a:off x="1979613" y="1989138"/>
            <a:ext cx="15843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 b="1"/>
            </a:lvl1pPr>
            <a:lvl2pPr marL="914400" lvl="1" indent="-228600" algn="l">
              <a:spcBef>
                <a:spcPts val="800"/>
              </a:spcBef>
              <a:spcAft>
                <a:spcPts val="0"/>
              </a:spcAft>
              <a:buSzPts val="2000"/>
              <a:buNone/>
              <a:defRPr/>
            </a:lvl2pPr>
            <a:lvl3pPr marL="1371600" lvl="2" indent="-2286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/>
            </a:lvl4pPr>
            <a:lvl5pPr marL="2286000" lvl="4" indent="-2286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5pPr>
            <a:lvl6pPr marL="2743200" lvl="5" indent="-3429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7" name="Google Shape;197;p40"/>
          <p:cNvSpPr txBox="1">
            <a:spLocks noGrp="1"/>
          </p:cNvSpPr>
          <p:nvPr>
            <p:ph type="body" idx="3"/>
          </p:nvPr>
        </p:nvSpPr>
        <p:spPr>
          <a:xfrm>
            <a:off x="3708400" y="1989138"/>
            <a:ext cx="15843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 b="1"/>
            </a:lvl1pPr>
            <a:lvl2pPr marL="914400" lvl="1" indent="-228600" algn="l">
              <a:spcBef>
                <a:spcPts val="800"/>
              </a:spcBef>
              <a:spcAft>
                <a:spcPts val="0"/>
              </a:spcAft>
              <a:buSzPts val="2000"/>
              <a:buNone/>
              <a:defRPr/>
            </a:lvl2pPr>
            <a:lvl3pPr marL="1371600" lvl="2" indent="-2286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/>
            </a:lvl4pPr>
            <a:lvl5pPr marL="2286000" lvl="4" indent="-2286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5pPr>
            <a:lvl6pPr marL="2743200" lvl="5" indent="-3429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8" name="Google Shape;198;p40"/>
          <p:cNvSpPr txBox="1">
            <a:spLocks noGrp="1"/>
          </p:cNvSpPr>
          <p:nvPr>
            <p:ph type="body" idx="4"/>
          </p:nvPr>
        </p:nvSpPr>
        <p:spPr>
          <a:xfrm>
            <a:off x="5435600" y="1989138"/>
            <a:ext cx="15843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 b="1"/>
            </a:lvl1pPr>
            <a:lvl2pPr marL="914400" lvl="1" indent="-228600" algn="l">
              <a:spcBef>
                <a:spcPts val="800"/>
              </a:spcBef>
              <a:spcAft>
                <a:spcPts val="0"/>
              </a:spcAft>
              <a:buSzPts val="2000"/>
              <a:buNone/>
              <a:defRPr/>
            </a:lvl2pPr>
            <a:lvl3pPr marL="1371600" lvl="2" indent="-2286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/>
            </a:lvl4pPr>
            <a:lvl5pPr marL="2286000" lvl="4" indent="-2286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5pPr>
            <a:lvl6pPr marL="2743200" lvl="5" indent="-3429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9" name="Google Shape;199;p40"/>
          <p:cNvSpPr txBox="1">
            <a:spLocks noGrp="1"/>
          </p:cNvSpPr>
          <p:nvPr>
            <p:ph type="body" idx="5"/>
          </p:nvPr>
        </p:nvSpPr>
        <p:spPr>
          <a:xfrm>
            <a:off x="7164388" y="1989138"/>
            <a:ext cx="15843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 b="1"/>
            </a:lvl1pPr>
            <a:lvl2pPr marL="914400" lvl="1" indent="-228600" algn="l">
              <a:spcBef>
                <a:spcPts val="800"/>
              </a:spcBef>
              <a:spcAft>
                <a:spcPts val="0"/>
              </a:spcAft>
              <a:buSzPts val="2000"/>
              <a:buNone/>
              <a:defRPr/>
            </a:lvl2pPr>
            <a:lvl3pPr marL="1371600" lvl="2" indent="-2286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/>
            </a:lvl4pPr>
            <a:lvl5pPr marL="2286000" lvl="4" indent="-2286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5pPr>
            <a:lvl6pPr marL="2743200" lvl="5" indent="-3429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0" name="Google Shape;200;p40"/>
          <p:cNvSpPr>
            <a:spLocks noGrp="1"/>
          </p:cNvSpPr>
          <p:nvPr>
            <p:ph type="pic" idx="6"/>
          </p:nvPr>
        </p:nvSpPr>
        <p:spPr>
          <a:xfrm>
            <a:off x="1979613" y="2492375"/>
            <a:ext cx="1584300" cy="158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8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‒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‒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1" name="Google Shape;201;p40"/>
          <p:cNvSpPr>
            <a:spLocks noGrp="1"/>
          </p:cNvSpPr>
          <p:nvPr>
            <p:ph type="pic" idx="7"/>
          </p:nvPr>
        </p:nvSpPr>
        <p:spPr>
          <a:xfrm>
            <a:off x="3708400" y="2492375"/>
            <a:ext cx="1584300" cy="158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8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‒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‒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2" name="Google Shape;202;p40"/>
          <p:cNvSpPr>
            <a:spLocks noGrp="1"/>
          </p:cNvSpPr>
          <p:nvPr>
            <p:ph type="pic" idx="8"/>
          </p:nvPr>
        </p:nvSpPr>
        <p:spPr>
          <a:xfrm>
            <a:off x="5435600" y="2492375"/>
            <a:ext cx="1584300" cy="158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8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‒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‒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3" name="Google Shape;203;p40"/>
          <p:cNvSpPr>
            <a:spLocks noGrp="1"/>
          </p:cNvSpPr>
          <p:nvPr>
            <p:ph type="pic" idx="9"/>
          </p:nvPr>
        </p:nvSpPr>
        <p:spPr>
          <a:xfrm>
            <a:off x="7164388" y="2492375"/>
            <a:ext cx="1584300" cy="158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8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‒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‒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4" name="Google Shape;204;p40"/>
          <p:cNvSpPr txBox="1">
            <a:spLocks noGrp="1"/>
          </p:cNvSpPr>
          <p:nvPr>
            <p:ph type="dt" idx="10"/>
          </p:nvPr>
        </p:nvSpPr>
        <p:spPr>
          <a:xfrm>
            <a:off x="7500938" y="6165850"/>
            <a:ext cx="8874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05" name="Google Shape;205;p40"/>
          <p:cNvSpPr txBox="1">
            <a:spLocks noGrp="1"/>
          </p:cNvSpPr>
          <p:nvPr>
            <p:ph type="ftr" idx="11"/>
          </p:nvPr>
        </p:nvSpPr>
        <p:spPr>
          <a:xfrm>
            <a:off x="1979613" y="6165850"/>
            <a:ext cx="53646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r>
              <a:rPr lang="en-GB" smtClean="0"/>
              <a:t>liisa.ilomaki@helsinki.fi</a:t>
            </a:r>
            <a:endParaRPr/>
          </a:p>
        </p:txBody>
      </p:sp>
      <p:sp>
        <p:nvSpPr>
          <p:cNvPr id="206" name="Google Shape;206;p40"/>
          <p:cNvSpPr txBox="1">
            <a:spLocks noGrp="1"/>
          </p:cNvSpPr>
          <p:nvPr>
            <p:ph type="sldNum" idx="12"/>
          </p:nvPr>
        </p:nvSpPr>
        <p:spPr>
          <a:xfrm>
            <a:off x="8388350" y="6165850"/>
            <a:ext cx="4317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A87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C8A8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A87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C8A8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A87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C8A8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A87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C8A8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A87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C8A8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A87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C8A87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A87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C8A87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A87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C8A87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A87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C8A87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5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</p:sldLayoutIdLs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20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Google Shape;83;p20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4" name="Google Shape;84;p2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  <p:sldLayoutId id="2147483667" r:id="rId2"/>
    <p:sldLayoutId id="2147483668" r:id="rId3"/>
    <p:sldLayoutId id="2147483669" r:id="rId4"/>
    <p:sldLayoutId id="2147483670" r:id="rId5"/>
    <p:sldLayoutId id="2147483671" r:id="rId6"/>
  </p:sldLayoutIdLs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8"/>
          <p:cNvSpPr txBox="1">
            <a:spLocks noGrp="1"/>
          </p:cNvSpPr>
          <p:nvPr>
            <p:ph type="title"/>
          </p:nvPr>
        </p:nvSpPr>
        <p:spPr>
          <a:xfrm>
            <a:off x="1979613" y="549275"/>
            <a:ext cx="6840600" cy="115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8" name="Google Shape;118;p28"/>
          <p:cNvSpPr txBox="1">
            <a:spLocks noGrp="1"/>
          </p:cNvSpPr>
          <p:nvPr>
            <p:ph type="body" idx="1"/>
          </p:nvPr>
        </p:nvSpPr>
        <p:spPr>
          <a:xfrm>
            <a:off x="1979613" y="1989138"/>
            <a:ext cx="6840600" cy="403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8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‒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‒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9" name="Google Shape;119;p28"/>
          <p:cNvSpPr txBox="1">
            <a:spLocks noGrp="1"/>
          </p:cNvSpPr>
          <p:nvPr>
            <p:ph type="dt" idx="10"/>
          </p:nvPr>
        </p:nvSpPr>
        <p:spPr>
          <a:xfrm>
            <a:off x="7500938" y="6165850"/>
            <a:ext cx="8874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0" name="Google Shape;120;p28"/>
          <p:cNvSpPr txBox="1">
            <a:spLocks noGrp="1"/>
          </p:cNvSpPr>
          <p:nvPr>
            <p:ph type="ftr" idx="11"/>
          </p:nvPr>
        </p:nvSpPr>
        <p:spPr>
          <a:xfrm>
            <a:off x="1979613" y="6165850"/>
            <a:ext cx="53646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GB" smtClean="0"/>
              <a:t>liisa.ilomaki@helsinki.fi</a:t>
            </a:r>
            <a:endParaRPr/>
          </a:p>
        </p:txBody>
      </p:sp>
      <p:sp>
        <p:nvSpPr>
          <p:cNvPr id="121" name="Google Shape;121;p28"/>
          <p:cNvSpPr txBox="1">
            <a:spLocks noGrp="1"/>
          </p:cNvSpPr>
          <p:nvPr>
            <p:ph type="sldNum" idx="12"/>
          </p:nvPr>
        </p:nvSpPr>
        <p:spPr>
          <a:xfrm>
            <a:off x="8388350" y="6165850"/>
            <a:ext cx="4317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A87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C8A8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A87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C8A8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A87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C8A8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A87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C8A8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A87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C8A8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A87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C8A87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A87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C8A87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A87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C8A87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C8A87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C8A87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22" name="Google Shape;122;p28"/>
          <p:cNvSpPr/>
          <p:nvPr/>
        </p:nvSpPr>
        <p:spPr>
          <a:xfrm>
            <a:off x="107950" y="115888"/>
            <a:ext cx="1782765" cy="1671638"/>
          </a:xfrm>
          <a:custGeom>
            <a:avLst/>
            <a:gdLst/>
            <a:ahLst/>
            <a:cxnLst/>
            <a:rect l="l" t="t" r="r" b="b"/>
            <a:pathLst>
              <a:path w="8135" h="7628" extrusionOk="0">
                <a:moveTo>
                  <a:pt x="8135" y="5066"/>
                </a:moveTo>
                <a:lnTo>
                  <a:pt x="8120" y="5036"/>
                </a:lnTo>
                <a:lnTo>
                  <a:pt x="8107" y="5006"/>
                </a:lnTo>
                <a:lnTo>
                  <a:pt x="8092" y="4978"/>
                </a:lnTo>
                <a:lnTo>
                  <a:pt x="8076" y="4951"/>
                </a:lnTo>
                <a:lnTo>
                  <a:pt x="8060" y="4924"/>
                </a:lnTo>
                <a:lnTo>
                  <a:pt x="8043" y="4898"/>
                </a:lnTo>
                <a:lnTo>
                  <a:pt x="8026" y="4872"/>
                </a:lnTo>
                <a:lnTo>
                  <a:pt x="8009" y="4848"/>
                </a:lnTo>
                <a:lnTo>
                  <a:pt x="7991" y="4824"/>
                </a:lnTo>
                <a:lnTo>
                  <a:pt x="7973" y="4801"/>
                </a:lnTo>
                <a:lnTo>
                  <a:pt x="7955" y="4777"/>
                </a:lnTo>
                <a:lnTo>
                  <a:pt x="7935" y="4755"/>
                </a:lnTo>
                <a:lnTo>
                  <a:pt x="7916" y="4734"/>
                </a:lnTo>
                <a:lnTo>
                  <a:pt x="7896" y="4714"/>
                </a:lnTo>
                <a:lnTo>
                  <a:pt x="7876" y="4693"/>
                </a:lnTo>
                <a:lnTo>
                  <a:pt x="7856" y="4673"/>
                </a:lnTo>
                <a:lnTo>
                  <a:pt x="7836" y="4654"/>
                </a:lnTo>
                <a:lnTo>
                  <a:pt x="7814" y="4635"/>
                </a:lnTo>
                <a:lnTo>
                  <a:pt x="7793" y="4617"/>
                </a:lnTo>
                <a:lnTo>
                  <a:pt x="7771" y="4600"/>
                </a:lnTo>
                <a:lnTo>
                  <a:pt x="7749" y="4582"/>
                </a:lnTo>
                <a:lnTo>
                  <a:pt x="7727" y="4566"/>
                </a:lnTo>
                <a:lnTo>
                  <a:pt x="7682" y="4533"/>
                </a:lnTo>
                <a:lnTo>
                  <a:pt x="7637" y="4503"/>
                </a:lnTo>
                <a:lnTo>
                  <a:pt x="7614" y="4488"/>
                </a:lnTo>
                <a:lnTo>
                  <a:pt x="7591" y="4473"/>
                </a:lnTo>
                <a:lnTo>
                  <a:pt x="7568" y="4459"/>
                </a:lnTo>
                <a:lnTo>
                  <a:pt x="7544" y="4446"/>
                </a:lnTo>
                <a:lnTo>
                  <a:pt x="7521" y="4433"/>
                </a:lnTo>
                <a:lnTo>
                  <a:pt x="7496" y="4419"/>
                </a:lnTo>
                <a:lnTo>
                  <a:pt x="7450" y="4395"/>
                </a:lnTo>
                <a:lnTo>
                  <a:pt x="7402" y="4370"/>
                </a:lnTo>
                <a:lnTo>
                  <a:pt x="7353" y="4347"/>
                </a:lnTo>
                <a:lnTo>
                  <a:pt x="7305" y="4323"/>
                </a:lnTo>
                <a:lnTo>
                  <a:pt x="7209" y="4280"/>
                </a:lnTo>
                <a:lnTo>
                  <a:pt x="7116" y="4236"/>
                </a:lnTo>
                <a:lnTo>
                  <a:pt x="7069" y="4215"/>
                </a:lnTo>
                <a:lnTo>
                  <a:pt x="7023" y="4194"/>
                </a:lnTo>
                <a:lnTo>
                  <a:pt x="6979" y="4172"/>
                </a:lnTo>
                <a:lnTo>
                  <a:pt x="6935" y="4150"/>
                </a:lnTo>
                <a:lnTo>
                  <a:pt x="6892" y="4128"/>
                </a:lnTo>
                <a:lnTo>
                  <a:pt x="6870" y="4116"/>
                </a:lnTo>
                <a:lnTo>
                  <a:pt x="6850" y="4105"/>
                </a:lnTo>
                <a:lnTo>
                  <a:pt x="6829" y="4093"/>
                </a:lnTo>
                <a:lnTo>
                  <a:pt x="6809" y="4081"/>
                </a:lnTo>
                <a:lnTo>
                  <a:pt x="6790" y="4069"/>
                </a:lnTo>
                <a:lnTo>
                  <a:pt x="6769" y="4056"/>
                </a:lnTo>
                <a:lnTo>
                  <a:pt x="6751" y="4044"/>
                </a:lnTo>
                <a:lnTo>
                  <a:pt x="6734" y="4031"/>
                </a:lnTo>
                <a:lnTo>
                  <a:pt x="6726" y="4024"/>
                </a:lnTo>
                <a:lnTo>
                  <a:pt x="6717" y="4017"/>
                </a:lnTo>
                <a:lnTo>
                  <a:pt x="6701" y="4002"/>
                </a:lnTo>
                <a:lnTo>
                  <a:pt x="6685" y="3987"/>
                </a:lnTo>
                <a:lnTo>
                  <a:pt x="6670" y="3971"/>
                </a:lnTo>
                <a:lnTo>
                  <a:pt x="6657" y="3954"/>
                </a:lnTo>
                <a:lnTo>
                  <a:pt x="6643" y="3938"/>
                </a:lnTo>
                <a:lnTo>
                  <a:pt x="6629" y="3920"/>
                </a:lnTo>
                <a:lnTo>
                  <a:pt x="6617" y="3902"/>
                </a:lnTo>
                <a:lnTo>
                  <a:pt x="6605" y="3884"/>
                </a:lnTo>
                <a:lnTo>
                  <a:pt x="6593" y="3866"/>
                </a:lnTo>
                <a:lnTo>
                  <a:pt x="6582" y="3847"/>
                </a:lnTo>
                <a:lnTo>
                  <a:pt x="6572" y="3827"/>
                </a:lnTo>
                <a:lnTo>
                  <a:pt x="6562" y="3808"/>
                </a:lnTo>
                <a:lnTo>
                  <a:pt x="6552" y="3787"/>
                </a:lnTo>
                <a:lnTo>
                  <a:pt x="6544" y="3767"/>
                </a:lnTo>
                <a:lnTo>
                  <a:pt x="6535" y="3746"/>
                </a:lnTo>
                <a:lnTo>
                  <a:pt x="6528" y="3726"/>
                </a:lnTo>
                <a:lnTo>
                  <a:pt x="6521" y="3705"/>
                </a:lnTo>
                <a:lnTo>
                  <a:pt x="6507" y="3662"/>
                </a:lnTo>
                <a:lnTo>
                  <a:pt x="6500" y="3642"/>
                </a:lnTo>
                <a:lnTo>
                  <a:pt x="6494" y="3621"/>
                </a:lnTo>
                <a:lnTo>
                  <a:pt x="6484" y="3578"/>
                </a:lnTo>
                <a:lnTo>
                  <a:pt x="6479" y="3557"/>
                </a:lnTo>
                <a:lnTo>
                  <a:pt x="6475" y="3535"/>
                </a:lnTo>
                <a:lnTo>
                  <a:pt x="6467" y="3494"/>
                </a:lnTo>
                <a:lnTo>
                  <a:pt x="6461" y="3453"/>
                </a:lnTo>
                <a:lnTo>
                  <a:pt x="6423" y="3456"/>
                </a:lnTo>
                <a:lnTo>
                  <a:pt x="6382" y="3459"/>
                </a:lnTo>
                <a:lnTo>
                  <a:pt x="6361" y="3460"/>
                </a:lnTo>
                <a:lnTo>
                  <a:pt x="6340" y="3460"/>
                </a:lnTo>
                <a:lnTo>
                  <a:pt x="6318" y="3460"/>
                </a:lnTo>
                <a:lnTo>
                  <a:pt x="6295" y="3459"/>
                </a:lnTo>
                <a:lnTo>
                  <a:pt x="6273" y="3457"/>
                </a:lnTo>
                <a:lnTo>
                  <a:pt x="6250" y="3455"/>
                </a:lnTo>
                <a:lnTo>
                  <a:pt x="6226" y="3453"/>
                </a:lnTo>
                <a:lnTo>
                  <a:pt x="6204" y="3448"/>
                </a:lnTo>
                <a:lnTo>
                  <a:pt x="6179" y="3443"/>
                </a:lnTo>
                <a:lnTo>
                  <a:pt x="6156" y="3438"/>
                </a:lnTo>
                <a:lnTo>
                  <a:pt x="6133" y="3430"/>
                </a:lnTo>
                <a:lnTo>
                  <a:pt x="6109" y="3423"/>
                </a:lnTo>
                <a:lnTo>
                  <a:pt x="6098" y="3419"/>
                </a:lnTo>
                <a:lnTo>
                  <a:pt x="6086" y="3413"/>
                </a:lnTo>
                <a:lnTo>
                  <a:pt x="6063" y="3403"/>
                </a:lnTo>
                <a:lnTo>
                  <a:pt x="6052" y="3397"/>
                </a:lnTo>
                <a:lnTo>
                  <a:pt x="6040" y="3391"/>
                </a:lnTo>
                <a:lnTo>
                  <a:pt x="6028" y="3385"/>
                </a:lnTo>
                <a:lnTo>
                  <a:pt x="6018" y="3378"/>
                </a:lnTo>
                <a:lnTo>
                  <a:pt x="5995" y="3363"/>
                </a:lnTo>
                <a:lnTo>
                  <a:pt x="5985" y="3355"/>
                </a:lnTo>
                <a:lnTo>
                  <a:pt x="5973" y="3347"/>
                </a:lnTo>
                <a:lnTo>
                  <a:pt x="5952" y="3329"/>
                </a:lnTo>
                <a:lnTo>
                  <a:pt x="5941" y="3320"/>
                </a:lnTo>
                <a:lnTo>
                  <a:pt x="5931" y="3309"/>
                </a:lnTo>
                <a:lnTo>
                  <a:pt x="5921" y="3298"/>
                </a:lnTo>
                <a:lnTo>
                  <a:pt x="5910" y="3288"/>
                </a:lnTo>
                <a:lnTo>
                  <a:pt x="5901" y="3276"/>
                </a:lnTo>
                <a:lnTo>
                  <a:pt x="5891" y="3264"/>
                </a:lnTo>
                <a:lnTo>
                  <a:pt x="5872" y="3240"/>
                </a:lnTo>
                <a:lnTo>
                  <a:pt x="5863" y="3226"/>
                </a:lnTo>
                <a:lnTo>
                  <a:pt x="5853" y="3212"/>
                </a:lnTo>
                <a:lnTo>
                  <a:pt x="5845" y="3198"/>
                </a:lnTo>
                <a:lnTo>
                  <a:pt x="5836" y="3184"/>
                </a:lnTo>
                <a:lnTo>
                  <a:pt x="5827" y="3168"/>
                </a:lnTo>
                <a:lnTo>
                  <a:pt x="5819" y="3152"/>
                </a:lnTo>
                <a:lnTo>
                  <a:pt x="5810" y="3136"/>
                </a:lnTo>
                <a:lnTo>
                  <a:pt x="5803" y="3119"/>
                </a:lnTo>
                <a:lnTo>
                  <a:pt x="5796" y="3101"/>
                </a:lnTo>
                <a:lnTo>
                  <a:pt x="5788" y="3083"/>
                </a:lnTo>
                <a:lnTo>
                  <a:pt x="5778" y="3053"/>
                </a:lnTo>
                <a:lnTo>
                  <a:pt x="5767" y="3023"/>
                </a:lnTo>
                <a:lnTo>
                  <a:pt x="5758" y="2991"/>
                </a:lnTo>
                <a:lnTo>
                  <a:pt x="5750" y="2958"/>
                </a:lnTo>
                <a:lnTo>
                  <a:pt x="5741" y="2924"/>
                </a:lnTo>
                <a:lnTo>
                  <a:pt x="5734" y="2889"/>
                </a:lnTo>
                <a:lnTo>
                  <a:pt x="5727" y="2854"/>
                </a:lnTo>
                <a:lnTo>
                  <a:pt x="5719" y="2817"/>
                </a:lnTo>
                <a:lnTo>
                  <a:pt x="5690" y="2664"/>
                </a:lnTo>
                <a:lnTo>
                  <a:pt x="5683" y="2624"/>
                </a:lnTo>
                <a:lnTo>
                  <a:pt x="5674" y="2584"/>
                </a:lnTo>
                <a:lnTo>
                  <a:pt x="5666" y="2543"/>
                </a:lnTo>
                <a:lnTo>
                  <a:pt x="5656" y="2502"/>
                </a:lnTo>
                <a:lnTo>
                  <a:pt x="5646" y="2461"/>
                </a:lnTo>
                <a:lnTo>
                  <a:pt x="5634" y="2418"/>
                </a:lnTo>
                <a:lnTo>
                  <a:pt x="5621" y="2377"/>
                </a:lnTo>
                <a:lnTo>
                  <a:pt x="5609" y="2334"/>
                </a:lnTo>
                <a:lnTo>
                  <a:pt x="5594" y="2291"/>
                </a:lnTo>
                <a:lnTo>
                  <a:pt x="5585" y="2270"/>
                </a:lnTo>
                <a:lnTo>
                  <a:pt x="5577" y="2249"/>
                </a:lnTo>
                <a:lnTo>
                  <a:pt x="5568" y="2228"/>
                </a:lnTo>
                <a:lnTo>
                  <a:pt x="5559" y="2205"/>
                </a:lnTo>
                <a:lnTo>
                  <a:pt x="5549" y="2184"/>
                </a:lnTo>
                <a:lnTo>
                  <a:pt x="5539" y="2163"/>
                </a:lnTo>
                <a:lnTo>
                  <a:pt x="5518" y="2120"/>
                </a:lnTo>
                <a:lnTo>
                  <a:pt x="5495" y="2078"/>
                </a:lnTo>
                <a:lnTo>
                  <a:pt x="5483" y="2056"/>
                </a:lnTo>
                <a:lnTo>
                  <a:pt x="5469" y="2035"/>
                </a:lnTo>
                <a:lnTo>
                  <a:pt x="5456" y="2014"/>
                </a:lnTo>
                <a:lnTo>
                  <a:pt x="5443" y="1993"/>
                </a:lnTo>
                <a:lnTo>
                  <a:pt x="5413" y="1951"/>
                </a:lnTo>
                <a:lnTo>
                  <a:pt x="5397" y="1930"/>
                </a:lnTo>
                <a:lnTo>
                  <a:pt x="5381" y="1910"/>
                </a:lnTo>
                <a:lnTo>
                  <a:pt x="5364" y="1888"/>
                </a:lnTo>
                <a:lnTo>
                  <a:pt x="5347" y="1868"/>
                </a:lnTo>
                <a:lnTo>
                  <a:pt x="5329" y="1848"/>
                </a:lnTo>
                <a:lnTo>
                  <a:pt x="5310" y="1827"/>
                </a:lnTo>
                <a:lnTo>
                  <a:pt x="5293" y="1809"/>
                </a:lnTo>
                <a:lnTo>
                  <a:pt x="5275" y="1791"/>
                </a:lnTo>
                <a:lnTo>
                  <a:pt x="5240" y="1757"/>
                </a:lnTo>
                <a:lnTo>
                  <a:pt x="5203" y="1724"/>
                </a:lnTo>
                <a:lnTo>
                  <a:pt x="5185" y="1707"/>
                </a:lnTo>
                <a:lnTo>
                  <a:pt x="5167" y="1692"/>
                </a:lnTo>
                <a:lnTo>
                  <a:pt x="5131" y="1661"/>
                </a:lnTo>
                <a:lnTo>
                  <a:pt x="5112" y="1647"/>
                </a:lnTo>
                <a:lnTo>
                  <a:pt x="5094" y="1632"/>
                </a:lnTo>
                <a:lnTo>
                  <a:pt x="5057" y="1606"/>
                </a:lnTo>
                <a:lnTo>
                  <a:pt x="5019" y="1579"/>
                </a:lnTo>
                <a:lnTo>
                  <a:pt x="4980" y="1555"/>
                </a:lnTo>
                <a:lnTo>
                  <a:pt x="4961" y="1543"/>
                </a:lnTo>
                <a:lnTo>
                  <a:pt x="4942" y="1531"/>
                </a:lnTo>
                <a:lnTo>
                  <a:pt x="4904" y="1510"/>
                </a:lnTo>
                <a:lnTo>
                  <a:pt x="4864" y="1490"/>
                </a:lnTo>
                <a:lnTo>
                  <a:pt x="4825" y="1471"/>
                </a:lnTo>
                <a:lnTo>
                  <a:pt x="4786" y="1453"/>
                </a:lnTo>
                <a:lnTo>
                  <a:pt x="4746" y="1436"/>
                </a:lnTo>
                <a:lnTo>
                  <a:pt x="4707" y="1421"/>
                </a:lnTo>
                <a:lnTo>
                  <a:pt x="4667" y="1407"/>
                </a:lnTo>
                <a:lnTo>
                  <a:pt x="4627" y="1394"/>
                </a:lnTo>
                <a:lnTo>
                  <a:pt x="4587" y="1382"/>
                </a:lnTo>
                <a:lnTo>
                  <a:pt x="4547" y="1372"/>
                </a:lnTo>
                <a:lnTo>
                  <a:pt x="4506" y="1362"/>
                </a:lnTo>
                <a:lnTo>
                  <a:pt x="4466" y="1355"/>
                </a:lnTo>
                <a:lnTo>
                  <a:pt x="4426" y="1347"/>
                </a:lnTo>
                <a:lnTo>
                  <a:pt x="4386" y="1341"/>
                </a:lnTo>
                <a:lnTo>
                  <a:pt x="4346" y="1337"/>
                </a:lnTo>
                <a:lnTo>
                  <a:pt x="4305" y="1332"/>
                </a:lnTo>
                <a:lnTo>
                  <a:pt x="4266" y="1330"/>
                </a:lnTo>
                <a:lnTo>
                  <a:pt x="4226" y="1328"/>
                </a:lnTo>
                <a:lnTo>
                  <a:pt x="4186" y="1328"/>
                </a:lnTo>
                <a:lnTo>
                  <a:pt x="4146" y="1328"/>
                </a:lnTo>
                <a:lnTo>
                  <a:pt x="4106" y="1329"/>
                </a:lnTo>
                <a:lnTo>
                  <a:pt x="4067" y="1332"/>
                </a:lnTo>
                <a:lnTo>
                  <a:pt x="4091" y="1348"/>
                </a:lnTo>
                <a:lnTo>
                  <a:pt x="4114" y="1364"/>
                </a:lnTo>
                <a:lnTo>
                  <a:pt x="4135" y="1381"/>
                </a:lnTo>
                <a:lnTo>
                  <a:pt x="4155" y="1398"/>
                </a:lnTo>
                <a:lnTo>
                  <a:pt x="4174" y="1415"/>
                </a:lnTo>
                <a:lnTo>
                  <a:pt x="4193" y="1432"/>
                </a:lnTo>
                <a:lnTo>
                  <a:pt x="4211" y="1449"/>
                </a:lnTo>
                <a:lnTo>
                  <a:pt x="4227" y="1467"/>
                </a:lnTo>
                <a:lnTo>
                  <a:pt x="4243" y="1484"/>
                </a:lnTo>
                <a:lnTo>
                  <a:pt x="4257" y="1503"/>
                </a:lnTo>
                <a:lnTo>
                  <a:pt x="4271" y="1521"/>
                </a:lnTo>
                <a:lnTo>
                  <a:pt x="4284" y="1539"/>
                </a:lnTo>
                <a:lnTo>
                  <a:pt x="4296" y="1556"/>
                </a:lnTo>
                <a:lnTo>
                  <a:pt x="4306" y="1574"/>
                </a:lnTo>
                <a:lnTo>
                  <a:pt x="4317" y="1592"/>
                </a:lnTo>
                <a:lnTo>
                  <a:pt x="4327" y="1610"/>
                </a:lnTo>
                <a:lnTo>
                  <a:pt x="4334" y="1628"/>
                </a:lnTo>
                <a:lnTo>
                  <a:pt x="4342" y="1646"/>
                </a:lnTo>
                <a:lnTo>
                  <a:pt x="4349" y="1664"/>
                </a:lnTo>
                <a:lnTo>
                  <a:pt x="4355" y="1682"/>
                </a:lnTo>
                <a:lnTo>
                  <a:pt x="4359" y="1700"/>
                </a:lnTo>
                <a:lnTo>
                  <a:pt x="4365" y="1718"/>
                </a:lnTo>
                <a:lnTo>
                  <a:pt x="4368" y="1736"/>
                </a:lnTo>
                <a:lnTo>
                  <a:pt x="4371" y="1753"/>
                </a:lnTo>
                <a:lnTo>
                  <a:pt x="4373" y="1772"/>
                </a:lnTo>
                <a:lnTo>
                  <a:pt x="4374" y="1789"/>
                </a:lnTo>
                <a:lnTo>
                  <a:pt x="4375" y="1806"/>
                </a:lnTo>
                <a:lnTo>
                  <a:pt x="4375" y="1823"/>
                </a:lnTo>
                <a:lnTo>
                  <a:pt x="4374" y="1840"/>
                </a:lnTo>
                <a:lnTo>
                  <a:pt x="4373" y="1857"/>
                </a:lnTo>
                <a:lnTo>
                  <a:pt x="4371" y="1874"/>
                </a:lnTo>
                <a:lnTo>
                  <a:pt x="4368" y="1890"/>
                </a:lnTo>
                <a:lnTo>
                  <a:pt x="4365" y="1906"/>
                </a:lnTo>
                <a:lnTo>
                  <a:pt x="4361" y="1921"/>
                </a:lnTo>
                <a:lnTo>
                  <a:pt x="4356" y="1936"/>
                </a:lnTo>
                <a:lnTo>
                  <a:pt x="4351" y="1951"/>
                </a:lnTo>
                <a:lnTo>
                  <a:pt x="4345" y="1966"/>
                </a:lnTo>
                <a:lnTo>
                  <a:pt x="4338" y="1981"/>
                </a:lnTo>
                <a:lnTo>
                  <a:pt x="4331" y="1995"/>
                </a:lnTo>
                <a:lnTo>
                  <a:pt x="4323" y="2009"/>
                </a:lnTo>
                <a:lnTo>
                  <a:pt x="4316" y="2022"/>
                </a:lnTo>
                <a:lnTo>
                  <a:pt x="4306" y="2035"/>
                </a:lnTo>
                <a:lnTo>
                  <a:pt x="4298" y="2048"/>
                </a:lnTo>
                <a:lnTo>
                  <a:pt x="4288" y="2060"/>
                </a:lnTo>
                <a:lnTo>
                  <a:pt x="4278" y="2071"/>
                </a:lnTo>
                <a:lnTo>
                  <a:pt x="4267" y="2083"/>
                </a:lnTo>
                <a:lnTo>
                  <a:pt x="4256" y="2094"/>
                </a:lnTo>
                <a:lnTo>
                  <a:pt x="4245" y="2104"/>
                </a:lnTo>
                <a:lnTo>
                  <a:pt x="4232" y="2114"/>
                </a:lnTo>
                <a:lnTo>
                  <a:pt x="4219" y="2123"/>
                </a:lnTo>
                <a:lnTo>
                  <a:pt x="4206" y="2132"/>
                </a:lnTo>
                <a:lnTo>
                  <a:pt x="4194" y="2140"/>
                </a:lnTo>
                <a:lnTo>
                  <a:pt x="4180" y="2148"/>
                </a:lnTo>
                <a:lnTo>
                  <a:pt x="4166" y="2155"/>
                </a:lnTo>
                <a:lnTo>
                  <a:pt x="4151" y="2162"/>
                </a:lnTo>
                <a:lnTo>
                  <a:pt x="4136" y="2167"/>
                </a:lnTo>
                <a:lnTo>
                  <a:pt x="4121" y="2172"/>
                </a:lnTo>
                <a:lnTo>
                  <a:pt x="4105" y="2177"/>
                </a:lnTo>
                <a:lnTo>
                  <a:pt x="4089" y="2181"/>
                </a:lnTo>
                <a:lnTo>
                  <a:pt x="4074" y="2184"/>
                </a:lnTo>
                <a:lnTo>
                  <a:pt x="4056" y="2187"/>
                </a:lnTo>
                <a:lnTo>
                  <a:pt x="4041" y="2188"/>
                </a:lnTo>
                <a:lnTo>
                  <a:pt x="4024" y="2189"/>
                </a:lnTo>
                <a:lnTo>
                  <a:pt x="4005" y="2190"/>
                </a:lnTo>
                <a:lnTo>
                  <a:pt x="3982" y="2189"/>
                </a:lnTo>
                <a:lnTo>
                  <a:pt x="3959" y="2188"/>
                </a:lnTo>
                <a:lnTo>
                  <a:pt x="3935" y="2186"/>
                </a:lnTo>
                <a:lnTo>
                  <a:pt x="3913" y="2183"/>
                </a:lnTo>
                <a:lnTo>
                  <a:pt x="3891" y="2179"/>
                </a:lnTo>
                <a:lnTo>
                  <a:pt x="3869" y="2175"/>
                </a:lnTo>
                <a:lnTo>
                  <a:pt x="3848" y="2169"/>
                </a:lnTo>
                <a:lnTo>
                  <a:pt x="3828" y="2163"/>
                </a:lnTo>
                <a:lnTo>
                  <a:pt x="3807" y="2156"/>
                </a:lnTo>
                <a:lnTo>
                  <a:pt x="3786" y="2149"/>
                </a:lnTo>
                <a:lnTo>
                  <a:pt x="3767" y="2142"/>
                </a:lnTo>
                <a:lnTo>
                  <a:pt x="3748" y="2133"/>
                </a:lnTo>
                <a:lnTo>
                  <a:pt x="3728" y="2123"/>
                </a:lnTo>
                <a:lnTo>
                  <a:pt x="3710" y="2114"/>
                </a:lnTo>
                <a:lnTo>
                  <a:pt x="3691" y="2103"/>
                </a:lnTo>
                <a:lnTo>
                  <a:pt x="3673" y="2093"/>
                </a:lnTo>
                <a:lnTo>
                  <a:pt x="3654" y="2082"/>
                </a:lnTo>
                <a:lnTo>
                  <a:pt x="3636" y="2070"/>
                </a:lnTo>
                <a:lnTo>
                  <a:pt x="3600" y="2046"/>
                </a:lnTo>
                <a:lnTo>
                  <a:pt x="3582" y="2033"/>
                </a:lnTo>
                <a:lnTo>
                  <a:pt x="3564" y="2020"/>
                </a:lnTo>
                <a:lnTo>
                  <a:pt x="3529" y="1993"/>
                </a:lnTo>
                <a:lnTo>
                  <a:pt x="3494" y="1965"/>
                </a:lnTo>
                <a:lnTo>
                  <a:pt x="3458" y="1936"/>
                </a:lnTo>
                <a:lnTo>
                  <a:pt x="3386" y="1879"/>
                </a:lnTo>
                <a:lnTo>
                  <a:pt x="3350" y="1849"/>
                </a:lnTo>
                <a:lnTo>
                  <a:pt x="3311" y="1820"/>
                </a:lnTo>
                <a:lnTo>
                  <a:pt x="3292" y="1807"/>
                </a:lnTo>
                <a:lnTo>
                  <a:pt x="3272" y="1792"/>
                </a:lnTo>
                <a:lnTo>
                  <a:pt x="3232" y="1764"/>
                </a:lnTo>
                <a:lnTo>
                  <a:pt x="3190" y="1738"/>
                </a:lnTo>
                <a:lnTo>
                  <a:pt x="3169" y="1724"/>
                </a:lnTo>
                <a:lnTo>
                  <a:pt x="3148" y="1712"/>
                </a:lnTo>
                <a:lnTo>
                  <a:pt x="3102" y="1688"/>
                </a:lnTo>
                <a:lnTo>
                  <a:pt x="3079" y="1676"/>
                </a:lnTo>
                <a:lnTo>
                  <a:pt x="3055" y="1664"/>
                </a:lnTo>
                <a:lnTo>
                  <a:pt x="3031" y="1654"/>
                </a:lnTo>
                <a:lnTo>
                  <a:pt x="3006" y="1643"/>
                </a:lnTo>
                <a:lnTo>
                  <a:pt x="2981" y="1633"/>
                </a:lnTo>
                <a:lnTo>
                  <a:pt x="2954" y="1625"/>
                </a:lnTo>
                <a:lnTo>
                  <a:pt x="2928" y="1616"/>
                </a:lnTo>
                <a:lnTo>
                  <a:pt x="2901" y="1608"/>
                </a:lnTo>
                <a:lnTo>
                  <a:pt x="2872" y="1600"/>
                </a:lnTo>
                <a:lnTo>
                  <a:pt x="2844" y="1594"/>
                </a:lnTo>
                <a:lnTo>
                  <a:pt x="2815" y="1588"/>
                </a:lnTo>
                <a:lnTo>
                  <a:pt x="2784" y="1582"/>
                </a:lnTo>
                <a:lnTo>
                  <a:pt x="2753" y="1578"/>
                </a:lnTo>
                <a:lnTo>
                  <a:pt x="2721" y="1574"/>
                </a:lnTo>
                <a:lnTo>
                  <a:pt x="2689" y="1571"/>
                </a:lnTo>
                <a:lnTo>
                  <a:pt x="2656" y="1568"/>
                </a:lnTo>
                <a:lnTo>
                  <a:pt x="2621" y="1567"/>
                </a:lnTo>
                <a:lnTo>
                  <a:pt x="2586" y="1567"/>
                </a:lnTo>
                <a:lnTo>
                  <a:pt x="2554" y="1567"/>
                </a:lnTo>
                <a:lnTo>
                  <a:pt x="2523" y="1570"/>
                </a:lnTo>
                <a:lnTo>
                  <a:pt x="2492" y="1573"/>
                </a:lnTo>
                <a:lnTo>
                  <a:pt x="2477" y="1574"/>
                </a:lnTo>
                <a:lnTo>
                  <a:pt x="2461" y="1576"/>
                </a:lnTo>
                <a:lnTo>
                  <a:pt x="2431" y="1581"/>
                </a:lnTo>
                <a:lnTo>
                  <a:pt x="2402" y="1588"/>
                </a:lnTo>
                <a:lnTo>
                  <a:pt x="2375" y="1594"/>
                </a:lnTo>
                <a:lnTo>
                  <a:pt x="2347" y="1601"/>
                </a:lnTo>
                <a:lnTo>
                  <a:pt x="2321" y="1610"/>
                </a:lnTo>
                <a:lnTo>
                  <a:pt x="2295" y="1619"/>
                </a:lnTo>
                <a:lnTo>
                  <a:pt x="2271" y="1629"/>
                </a:lnTo>
                <a:lnTo>
                  <a:pt x="2247" y="1640"/>
                </a:lnTo>
                <a:lnTo>
                  <a:pt x="2225" y="1650"/>
                </a:lnTo>
                <a:lnTo>
                  <a:pt x="2204" y="1661"/>
                </a:lnTo>
                <a:lnTo>
                  <a:pt x="2185" y="1673"/>
                </a:lnTo>
                <a:lnTo>
                  <a:pt x="2165" y="1684"/>
                </a:lnTo>
                <a:lnTo>
                  <a:pt x="2186" y="1686"/>
                </a:lnTo>
                <a:lnTo>
                  <a:pt x="2205" y="1690"/>
                </a:lnTo>
                <a:lnTo>
                  <a:pt x="2223" y="1694"/>
                </a:lnTo>
                <a:lnTo>
                  <a:pt x="2242" y="1697"/>
                </a:lnTo>
                <a:lnTo>
                  <a:pt x="2259" y="1701"/>
                </a:lnTo>
                <a:lnTo>
                  <a:pt x="2277" y="1707"/>
                </a:lnTo>
                <a:lnTo>
                  <a:pt x="2294" y="1712"/>
                </a:lnTo>
                <a:lnTo>
                  <a:pt x="2310" y="1717"/>
                </a:lnTo>
                <a:lnTo>
                  <a:pt x="2327" y="1723"/>
                </a:lnTo>
                <a:lnTo>
                  <a:pt x="2342" y="1729"/>
                </a:lnTo>
                <a:lnTo>
                  <a:pt x="2358" y="1736"/>
                </a:lnTo>
                <a:lnTo>
                  <a:pt x="2373" y="1743"/>
                </a:lnTo>
                <a:lnTo>
                  <a:pt x="2401" y="1758"/>
                </a:lnTo>
                <a:lnTo>
                  <a:pt x="2415" y="1766"/>
                </a:lnTo>
                <a:lnTo>
                  <a:pt x="2429" y="1775"/>
                </a:lnTo>
                <a:lnTo>
                  <a:pt x="2442" y="1783"/>
                </a:lnTo>
                <a:lnTo>
                  <a:pt x="2455" y="1792"/>
                </a:lnTo>
                <a:lnTo>
                  <a:pt x="2467" y="1801"/>
                </a:lnTo>
                <a:lnTo>
                  <a:pt x="2480" y="1811"/>
                </a:lnTo>
                <a:lnTo>
                  <a:pt x="2492" y="1820"/>
                </a:lnTo>
                <a:lnTo>
                  <a:pt x="2503" y="1830"/>
                </a:lnTo>
                <a:lnTo>
                  <a:pt x="2514" y="1841"/>
                </a:lnTo>
                <a:lnTo>
                  <a:pt x="2526" y="1851"/>
                </a:lnTo>
                <a:lnTo>
                  <a:pt x="2547" y="1873"/>
                </a:lnTo>
                <a:lnTo>
                  <a:pt x="2566" y="1896"/>
                </a:lnTo>
                <a:lnTo>
                  <a:pt x="2577" y="1908"/>
                </a:lnTo>
                <a:lnTo>
                  <a:pt x="2586" y="1919"/>
                </a:lnTo>
                <a:lnTo>
                  <a:pt x="2604" y="1944"/>
                </a:lnTo>
                <a:lnTo>
                  <a:pt x="2621" y="1969"/>
                </a:lnTo>
                <a:lnTo>
                  <a:pt x="2638" y="1996"/>
                </a:lnTo>
                <a:lnTo>
                  <a:pt x="2654" y="2022"/>
                </a:lnTo>
                <a:lnTo>
                  <a:pt x="2669" y="2049"/>
                </a:lnTo>
                <a:lnTo>
                  <a:pt x="2684" y="2077"/>
                </a:lnTo>
                <a:lnTo>
                  <a:pt x="2698" y="2105"/>
                </a:lnTo>
                <a:lnTo>
                  <a:pt x="2712" y="2134"/>
                </a:lnTo>
                <a:lnTo>
                  <a:pt x="2725" y="2163"/>
                </a:lnTo>
                <a:lnTo>
                  <a:pt x="2737" y="2193"/>
                </a:lnTo>
                <a:lnTo>
                  <a:pt x="2750" y="2221"/>
                </a:lnTo>
                <a:lnTo>
                  <a:pt x="2774" y="2281"/>
                </a:lnTo>
                <a:lnTo>
                  <a:pt x="2823" y="2400"/>
                </a:lnTo>
                <a:lnTo>
                  <a:pt x="2834" y="2423"/>
                </a:lnTo>
                <a:lnTo>
                  <a:pt x="2845" y="2446"/>
                </a:lnTo>
                <a:lnTo>
                  <a:pt x="2855" y="2468"/>
                </a:lnTo>
                <a:lnTo>
                  <a:pt x="2867" y="2489"/>
                </a:lnTo>
                <a:lnTo>
                  <a:pt x="2880" y="2509"/>
                </a:lnTo>
                <a:lnTo>
                  <a:pt x="2891" y="2530"/>
                </a:lnTo>
                <a:lnTo>
                  <a:pt x="2905" y="2550"/>
                </a:lnTo>
                <a:lnTo>
                  <a:pt x="2918" y="2569"/>
                </a:lnTo>
                <a:lnTo>
                  <a:pt x="2933" y="2587"/>
                </a:lnTo>
                <a:lnTo>
                  <a:pt x="2947" y="2605"/>
                </a:lnTo>
                <a:lnTo>
                  <a:pt x="2954" y="2614"/>
                </a:lnTo>
                <a:lnTo>
                  <a:pt x="2962" y="2622"/>
                </a:lnTo>
                <a:lnTo>
                  <a:pt x="2978" y="2639"/>
                </a:lnTo>
                <a:lnTo>
                  <a:pt x="2993" y="2656"/>
                </a:lnTo>
                <a:lnTo>
                  <a:pt x="3010" y="2671"/>
                </a:lnTo>
                <a:lnTo>
                  <a:pt x="3019" y="2680"/>
                </a:lnTo>
                <a:lnTo>
                  <a:pt x="3027" y="2687"/>
                </a:lnTo>
                <a:lnTo>
                  <a:pt x="3044" y="2702"/>
                </a:lnTo>
                <a:lnTo>
                  <a:pt x="3063" y="2716"/>
                </a:lnTo>
                <a:lnTo>
                  <a:pt x="3081" y="2730"/>
                </a:lnTo>
                <a:lnTo>
                  <a:pt x="3100" y="2742"/>
                </a:lnTo>
                <a:lnTo>
                  <a:pt x="3120" y="2755"/>
                </a:lnTo>
                <a:lnTo>
                  <a:pt x="3140" y="2768"/>
                </a:lnTo>
                <a:lnTo>
                  <a:pt x="3160" y="2780"/>
                </a:lnTo>
                <a:lnTo>
                  <a:pt x="3182" y="2791"/>
                </a:lnTo>
                <a:lnTo>
                  <a:pt x="3203" y="2802"/>
                </a:lnTo>
                <a:lnTo>
                  <a:pt x="3225" y="2811"/>
                </a:lnTo>
                <a:lnTo>
                  <a:pt x="3248" y="2822"/>
                </a:lnTo>
                <a:lnTo>
                  <a:pt x="3270" y="2832"/>
                </a:lnTo>
                <a:lnTo>
                  <a:pt x="3294" y="2840"/>
                </a:lnTo>
                <a:lnTo>
                  <a:pt x="3318" y="2849"/>
                </a:lnTo>
                <a:lnTo>
                  <a:pt x="3342" y="2857"/>
                </a:lnTo>
                <a:lnTo>
                  <a:pt x="3368" y="2865"/>
                </a:lnTo>
                <a:lnTo>
                  <a:pt x="3393" y="2872"/>
                </a:lnTo>
                <a:lnTo>
                  <a:pt x="3388" y="2875"/>
                </a:lnTo>
                <a:lnTo>
                  <a:pt x="3384" y="2877"/>
                </a:lnTo>
                <a:lnTo>
                  <a:pt x="3371" y="2884"/>
                </a:lnTo>
                <a:lnTo>
                  <a:pt x="3358" y="2889"/>
                </a:lnTo>
                <a:lnTo>
                  <a:pt x="3343" y="2894"/>
                </a:lnTo>
                <a:lnTo>
                  <a:pt x="3327" y="2900"/>
                </a:lnTo>
                <a:lnTo>
                  <a:pt x="3310" y="2905"/>
                </a:lnTo>
                <a:lnTo>
                  <a:pt x="3291" y="2910"/>
                </a:lnTo>
                <a:lnTo>
                  <a:pt x="3271" y="2915"/>
                </a:lnTo>
                <a:lnTo>
                  <a:pt x="3250" y="2920"/>
                </a:lnTo>
                <a:lnTo>
                  <a:pt x="3227" y="2923"/>
                </a:lnTo>
                <a:lnTo>
                  <a:pt x="3204" y="2927"/>
                </a:lnTo>
                <a:lnTo>
                  <a:pt x="3178" y="2930"/>
                </a:lnTo>
                <a:lnTo>
                  <a:pt x="3166" y="2932"/>
                </a:lnTo>
                <a:lnTo>
                  <a:pt x="3153" y="2933"/>
                </a:lnTo>
                <a:lnTo>
                  <a:pt x="3126" y="2935"/>
                </a:lnTo>
                <a:lnTo>
                  <a:pt x="3099" y="2936"/>
                </a:lnTo>
                <a:lnTo>
                  <a:pt x="3070" y="2936"/>
                </a:lnTo>
                <a:lnTo>
                  <a:pt x="3039" y="2936"/>
                </a:lnTo>
                <a:lnTo>
                  <a:pt x="3024" y="2935"/>
                </a:lnTo>
                <a:lnTo>
                  <a:pt x="3009" y="2934"/>
                </a:lnTo>
                <a:lnTo>
                  <a:pt x="2979" y="2932"/>
                </a:lnTo>
                <a:lnTo>
                  <a:pt x="2950" y="2928"/>
                </a:lnTo>
                <a:lnTo>
                  <a:pt x="2921" y="2924"/>
                </a:lnTo>
                <a:lnTo>
                  <a:pt x="2892" y="2919"/>
                </a:lnTo>
                <a:lnTo>
                  <a:pt x="2865" y="2912"/>
                </a:lnTo>
                <a:lnTo>
                  <a:pt x="2851" y="2908"/>
                </a:lnTo>
                <a:lnTo>
                  <a:pt x="2837" y="2905"/>
                </a:lnTo>
                <a:lnTo>
                  <a:pt x="2810" y="2896"/>
                </a:lnTo>
                <a:lnTo>
                  <a:pt x="2783" y="2888"/>
                </a:lnTo>
                <a:lnTo>
                  <a:pt x="2757" y="2878"/>
                </a:lnTo>
                <a:lnTo>
                  <a:pt x="2731" y="2868"/>
                </a:lnTo>
                <a:lnTo>
                  <a:pt x="2705" y="2856"/>
                </a:lnTo>
                <a:lnTo>
                  <a:pt x="2681" y="2844"/>
                </a:lnTo>
                <a:lnTo>
                  <a:pt x="2656" y="2831"/>
                </a:lnTo>
                <a:lnTo>
                  <a:pt x="2631" y="2818"/>
                </a:lnTo>
                <a:lnTo>
                  <a:pt x="2608" y="2803"/>
                </a:lnTo>
                <a:lnTo>
                  <a:pt x="2583" y="2788"/>
                </a:lnTo>
                <a:lnTo>
                  <a:pt x="2560" y="2772"/>
                </a:lnTo>
                <a:lnTo>
                  <a:pt x="2536" y="2756"/>
                </a:lnTo>
                <a:lnTo>
                  <a:pt x="2513" y="2738"/>
                </a:lnTo>
                <a:lnTo>
                  <a:pt x="2490" y="2721"/>
                </a:lnTo>
                <a:lnTo>
                  <a:pt x="2466" y="2703"/>
                </a:lnTo>
                <a:lnTo>
                  <a:pt x="2444" y="2684"/>
                </a:lnTo>
                <a:lnTo>
                  <a:pt x="2421" y="2664"/>
                </a:lnTo>
                <a:lnTo>
                  <a:pt x="2398" y="2644"/>
                </a:lnTo>
                <a:lnTo>
                  <a:pt x="2376" y="2623"/>
                </a:lnTo>
                <a:lnTo>
                  <a:pt x="2354" y="2602"/>
                </a:lnTo>
                <a:lnTo>
                  <a:pt x="2331" y="2581"/>
                </a:lnTo>
                <a:lnTo>
                  <a:pt x="2309" y="2558"/>
                </a:lnTo>
                <a:lnTo>
                  <a:pt x="2263" y="2514"/>
                </a:lnTo>
                <a:lnTo>
                  <a:pt x="2224" y="2473"/>
                </a:lnTo>
                <a:lnTo>
                  <a:pt x="2204" y="2453"/>
                </a:lnTo>
                <a:lnTo>
                  <a:pt x="2183" y="2433"/>
                </a:lnTo>
                <a:lnTo>
                  <a:pt x="2162" y="2413"/>
                </a:lnTo>
                <a:lnTo>
                  <a:pt x="2142" y="2394"/>
                </a:lnTo>
                <a:lnTo>
                  <a:pt x="2121" y="2374"/>
                </a:lnTo>
                <a:lnTo>
                  <a:pt x="2099" y="2355"/>
                </a:lnTo>
                <a:lnTo>
                  <a:pt x="2077" y="2337"/>
                </a:lnTo>
                <a:lnTo>
                  <a:pt x="2055" y="2319"/>
                </a:lnTo>
                <a:lnTo>
                  <a:pt x="2033" y="2301"/>
                </a:lnTo>
                <a:lnTo>
                  <a:pt x="2009" y="2284"/>
                </a:lnTo>
                <a:lnTo>
                  <a:pt x="1986" y="2267"/>
                </a:lnTo>
                <a:lnTo>
                  <a:pt x="1962" y="2251"/>
                </a:lnTo>
                <a:lnTo>
                  <a:pt x="1938" y="2235"/>
                </a:lnTo>
                <a:lnTo>
                  <a:pt x="1912" y="2220"/>
                </a:lnTo>
                <a:lnTo>
                  <a:pt x="1887" y="2206"/>
                </a:lnTo>
                <a:lnTo>
                  <a:pt x="1861" y="2193"/>
                </a:lnTo>
                <a:lnTo>
                  <a:pt x="1835" y="2179"/>
                </a:lnTo>
                <a:lnTo>
                  <a:pt x="1807" y="2167"/>
                </a:lnTo>
                <a:lnTo>
                  <a:pt x="1780" y="2155"/>
                </a:lnTo>
                <a:lnTo>
                  <a:pt x="1751" y="2145"/>
                </a:lnTo>
                <a:lnTo>
                  <a:pt x="1721" y="2135"/>
                </a:lnTo>
                <a:lnTo>
                  <a:pt x="1691" y="2126"/>
                </a:lnTo>
                <a:lnTo>
                  <a:pt x="1676" y="2121"/>
                </a:lnTo>
                <a:lnTo>
                  <a:pt x="1660" y="2118"/>
                </a:lnTo>
                <a:lnTo>
                  <a:pt x="1630" y="2111"/>
                </a:lnTo>
                <a:lnTo>
                  <a:pt x="1598" y="2104"/>
                </a:lnTo>
                <a:lnTo>
                  <a:pt x="1565" y="2100"/>
                </a:lnTo>
                <a:lnTo>
                  <a:pt x="1548" y="2098"/>
                </a:lnTo>
                <a:lnTo>
                  <a:pt x="1531" y="2096"/>
                </a:lnTo>
                <a:lnTo>
                  <a:pt x="1496" y="2093"/>
                </a:lnTo>
                <a:lnTo>
                  <a:pt x="1461" y="2091"/>
                </a:lnTo>
                <a:lnTo>
                  <a:pt x="1423" y="2091"/>
                </a:lnTo>
                <a:lnTo>
                  <a:pt x="1405" y="2091"/>
                </a:lnTo>
                <a:lnTo>
                  <a:pt x="1388" y="2092"/>
                </a:lnTo>
                <a:lnTo>
                  <a:pt x="1370" y="2092"/>
                </a:lnTo>
                <a:lnTo>
                  <a:pt x="1353" y="2093"/>
                </a:lnTo>
                <a:lnTo>
                  <a:pt x="1336" y="2095"/>
                </a:lnTo>
                <a:lnTo>
                  <a:pt x="1320" y="2096"/>
                </a:lnTo>
                <a:lnTo>
                  <a:pt x="1287" y="2100"/>
                </a:lnTo>
                <a:lnTo>
                  <a:pt x="1256" y="2105"/>
                </a:lnTo>
                <a:lnTo>
                  <a:pt x="1228" y="2112"/>
                </a:lnTo>
                <a:lnTo>
                  <a:pt x="1200" y="2118"/>
                </a:lnTo>
                <a:lnTo>
                  <a:pt x="1174" y="2126"/>
                </a:lnTo>
                <a:lnTo>
                  <a:pt x="1149" y="2133"/>
                </a:lnTo>
                <a:lnTo>
                  <a:pt x="1126" y="2140"/>
                </a:lnTo>
                <a:lnTo>
                  <a:pt x="1104" y="2149"/>
                </a:lnTo>
                <a:lnTo>
                  <a:pt x="1086" y="2156"/>
                </a:lnTo>
                <a:lnTo>
                  <a:pt x="1068" y="2165"/>
                </a:lnTo>
                <a:lnTo>
                  <a:pt x="1053" y="2172"/>
                </a:lnTo>
                <a:lnTo>
                  <a:pt x="1041" y="2180"/>
                </a:lnTo>
                <a:lnTo>
                  <a:pt x="1030" y="2186"/>
                </a:lnTo>
                <a:lnTo>
                  <a:pt x="1050" y="2190"/>
                </a:lnTo>
                <a:lnTo>
                  <a:pt x="1072" y="2194"/>
                </a:lnTo>
                <a:lnTo>
                  <a:pt x="1093" y="2199"/>
                </a:lnTo>
                <a:lnTo>
                  <a:pt x="1115" y="2203"/>
                </a:lnTo>
                <a:lnTo>
                  <a:pt x="1160" y="2216"/>
                </a:lnTo>
                <a:lnTo>
                  <a:pt x="1182" y="2222"/>
                </a:lnTo>
                <a:lnTo>
                  <a:pt x="1205" y="2230"/>
                </a:lnTo>
                <a:lnTo>
                  <a:pt x="1228" y="2238"/>
                </a:lnTo>
                <a:lnTo>
                  <a:pt x="1250" y="2247"/>
                </a:lnTo>
                <a:lnTo>
                  <a:pt x="1272" y="2255"/>
                </a:lnTo>
                <a:lnTo>
                  <a:pt x="1295" y="2265"/>
                </a:lnTo>
                <a:lnTo>
                  <a:pt x="1316" y="2276"/>
                </a:lnTo>
                <a:lnTo>
                  <a:pt x="1337" y="2286"/>
                </a:lnTo>
                <a:lnTo>
                  <a:pt x="1359" y="2298"/>
                </a:lnTo>
                <a:lnTo>
                  <a:pt x="1379" y="2310"/>
                </a:lnTo>
                <a:lnTo>
                  <a:pt x="1399" y="2322"/>
                </a:lnTo>
                <a:lnTo>
                  <a:pt x="1418" y="2335"/>
                </a:lnTo>
                <a:lnTo>
                  <a:pt x="1436" y="2349"/>
                </a:lnTo>
                <a:lnTo>
                  <a:pt x="1453" y="2363"/>
                </a:lnTo>
                <a:lnTo>
                  <a:pt x="1470" y="2378"/>
                </a:lnTo>
                <a:lnTo>
                  <a:pt x="1485" y="2392"/>
                </a:lnTo>
                <a:lnTo>
                  <a:pt x="1500" y="2408"/>
                </a:lnTo>
                <a:lnTo>
                  <a:pt x="1506" y="2417"/>
                </a:lnTo>
                <a:lnTo>
                  <a:pt x="1513" y="2425"/>
                </a:lnTo>
                <a:lnTo>
                  <a:pt x="1524" y="2442"/>
                </a:lnTo>
                <a:lnTo>
                  <a:pt x="1535" y="2461"/>
                </a:lnTo>
                <a:lnTo>
                  <a:pt x="1539" y="2469"/>
                </a:lnTo>
                <a:lnTo>
                  <a:pt x="1545" y="2479"/>
                </a:lnTo>
                <a:lnTo>
                  <a:pt x="1548" y="2488"/>
                </a:lnTo>
                <a:lnTo>
                  <a:pt x="1552" y="2498"/>
                </a:lnTo>
                <a:lnTo>
                  <a:pt x="1555" y="2507"/>
                </a:lnTo>
                <a:lnTo>
                  <a:pt x="1557" y="2517"/>
                </a:lnTo>
                <a:lnTo>
                  <a:pt x="1561" y="2526"/>
                </a:lnTo>
                <a:lnTo>
                  <a:pt x="1563" y="2537"/>
                </a:lnTo>
                <a:lnTo>
                  <a:pt x="1564" y="2547"/>
                </a:lnTo>
                <a:lnTo>
                  <a:pt x="1565" y="2557"/>
                </a:lnTo>
                <a:lnTo>
                  <a:pt x="1566" y="2568"/>
                </a:lnTo>
                <a:lnTo>
                  <a:pt x="1566" y="2579"/>
                </a:lnTo>
                <a:lnTo>
                  <a:pt x="1565" y="2597"/>
                </a:lnTo>
                <a:lnTo>
                  <a:pt x="1564" y="2614"/>
                </a:lnTo>
                <a:lnTo>
                  <a:pt x="1561" y="2631"/>
                </a:lnTo>
                <a:lnTo>
                  <a:pt x="1556" y="2646"/>
                </a:lnTo>
                <a:lnTo>
                  <a:pt x="1554" y="2653"/>
                </a:lnTo>
                <a:lnTo>
                  <a:pt x="1551" y="2660"/>
                </a:lnTo>
                <a:lnTo>
                  <a:pt x="1548" y="2668"/>
                </a:lnTo>
                <a:lnTo>
                  <a:pt x="1545" y="2675"/>
                </a:lnTo>
                <a:lnTo>
                  <a:pt x="1537" y="2688"/>
                </a:lnTo>
                <a:lnTo>
                  <a:pt x="1530" y="2701"/>
                </a:lnTo>
                <a:lnTo>
                  <a:pt x="1520" y="2711"/>
                </a:lnTo>
                <a:lnTo>
                  <a:pt x="1516" y="2717"/>
                </a:lnTo>
                <a:lnTo>
                  <a:pt x="1511" y="2722"/>
                </a:lnTo>
                <a:lnTo>
                  <a:pt x="1500" y="2732"/>
                </a:lnTo>
                <a:lnTo>
                  <a:pt x="1488" y="2740"/>
                </a:lnTo>
                <a:lnTo>
                  <a:pt x="1475" y="2748"/>
                </a:lnTo>
                <a:lnTo>
                  <a:pt x="1463" y="2754"/>
                </a:lnTo>
                <a:lnTo>
                  <a:pt x="1450" y="2759"/>
                </a:lnTo>
                <a:lnTo>
                  <a:pt x="1435" y="2764"/>
                </a:lnTo>
                <a:lnTo>
                  <a:pt x="1429" y="2766"/>
                </a:lnTo>
                <a:lnTo>
                  <a:pt x="1421" y="2767"/>
                </a:lnTo>
                <a:lnTo>
                  <a:pt x="1406" y="2769"/>
                </a:lnTo>
                <a:lnTo>
                  <a:pt x="1390" y="2770"/>
                </a:lnTo>
                <a:lnTo>
                  <a:pt x="1374" y="2769"/>
                </a:lnTo>
                <a:lnTo>
                  <a:pt x="1359" y="2768"/>
                </a:lnTo>
                <a:lnTo>
                  <a:pt x="1350" y="2767"/>
                </a:lnTo>
                <a:lnTo>
                  <a:pt x="1342" y="2765"/>
                </a:lnTo>
                <a:lnTo>
                  <a:pt x="1334" y="2762"/>
                </a:lnTo>
                <a:lnTo>
                  <a:pt x="1326" y="2760"/>
                </a:lnTo>
                <a:lnTo>
                  <a:pt x="1309" y="2755"/>
                </a:lnTo>
                <a:lnTo>
                  <a:pt x="1292" y="2749"/>
                </a:lnTo>
                <a:lnTo>
                  <a:pt x="1275" y="2740"/>
                </a:lnTo>
                <a:lnTo>
                  <a:pt x="1258" y="2731"/>
                </a:lnTo>
                <a:lnTo>
                  <a:pt x="1239" y="2720"/>
                </a:lnTo>
                <a:lnTo>
                  <a:pt x="1222" y="2707"/>
                </a:lnTo>
                <a:lnTo>
                  <a:pt x="1205" y="2693"/>
                </a:lnTo>
                <a:lnTo>
                  <a:pt x="1197" y="2686"/>
                </a:lnTo>
                <a:lnTo>
                  <a:pt x="1188" y="2678"/>
                </a:lnTo>
                <a:lnTo>
                  <a:pt x="1173" y="2661"/>
                </a:lnTo>
                <a:lnTo>
                  <a:pt x="1153" y="2642"/>
                </a:lnTo>
                <a:lnTo>
                  <a:pt x="1134" y="2623"/>
                </a:lnTo>
                <a:lnTo>
                  <a:pt x="1114" y="2604"/>
                </a:lnTo>
                <a:lnTo>
                  <a:pt x="1095" y="2586"/>
                </a:lnTo>
                <a:lnTo>
                  <a:pt x="1074" y="2568"/>
                </a:lnTo>
                <a:lnTo>
                  <a:pt x="1052" y="2551"/>
                </a:lnTo>
                <a:lnTo>
                  <a:pt x="1031" y="2533"/>
                </a:lnTo>
                <a:lnTo>
                  <a:pt x="1010" y="2517"/>
                </a:lnTo>
                <a:lnTo>
                  <a:pt x="988" y="2500"/>
                </a:lnTo>
                <a:lnTo>
                  <a:pt x="965" y="2484"/>
                </a:lnTo>
                <a:lnTo>
                  <a:pt x="942" y="2469"/>
                </a:lnTo>
                <a:lnTo>
                  <a:pt x="918" y="2454"/>
                </a:lnTo>
                <a:lnTo>
                  <a:pt x="895" y="2440"/>
                </a:lnTo>
                <a:lnTo>
                  <a:pt x="871" y="2427"/>
                </a:lnTo>
                <a:lnTo>
                  <a:pt x="846" y="2413"/>
                </a:lnTo>
                <a:lnTo>
                  <a:pt x="821" y="2400"/>
                </a:lnTo>
                <a:lnTo>
                  <a:pt x="796" y="2388"/>
                </a:lnTo>
                <a:lnTo>
                  <a:pt x="771" y="2378"/>
                </a:lnTo>
                <a:lnTo>
                  <a:pt x="744" y="2366"/>
                </a:lnTo>
                <a:lnTo>
                  <a:pt x="719" y="2356"/>
                </a:lnTo>
                <a:lnTo>
                  <a:pt x="692" y="2347"/>
                </a:lnTo>
                <a:lnTo>
                  <a:pt x="664" y="2338"/>
                </a:lnTo>
                <a:lnTo>
                  <a:pt x="638" y="2331"/>
                </a:lnTo>
                <a:lnTo>
                  <a:pt x="610" y="2323"/>
                </a:lnTo>
                <a:lnTo>
                  <a:pt x="583" y="2317"/>
                </a:lnTo>
                <a:lnTo>
                  <a:pt x="569" y="2314"/>
                </a:lnTo>
                <a:lnTo>
                  <a:pt x="554" y="2312"/>
                </a:lnTo>
                <a:lnTo>
                  <a:pt x="540" y="2308"/>
                </a:lnTo>
                <a:lnTo>
                  <a:pt x="526" y="2306"/>
                </a:lnTo>
                <a:lnTo>
                  <a:pt x="497" y="2303"/>
                </a:lnTo>
                <a:lnTo>
                  <a:pt x="469" y="2300"/>
                </a:lnTo>
                <a:lnTo>
                  <a:pt x="439" y="2297"/>
                </a:lnTo>
                <a:lnTo>
                  <a:pt x="410" y="2296"/>
                </a:lnTo>
                <a:lnTo>
                  <a:pt x="381" y="2296"/>
                </a:lnTo>
                <a:lnTo>
                  <a:pt x="351" y="2296"/>
                </a:lnTo>
                <a:lnTo>
                  <a:pt x="322" y="2298"/>
                </a:lnTo>
                <a:lnTo>
                  <a:pt x="292" y="2300"/>
                </a:lnTo>
                <a:lnTo>
                  <a:pt x="264" y="2304"/>
                </a:lnTo>
                <a:lnTo>
                  <a:pt x="250" y="2306"/>
                </a:lnTo>
                <a:lnTo>
                  <a:pt x="236" y="2310"/>
                </a:lnTo>
                <a:lnTo>
                  <a:pt x="208" y="2315"/>
                </a:lnTo>
                <a:lnTo>
                  <a:pt x="182" y="2321"/>
                </a:lnTo>
                <a:lnTo>
                  <a:pt x="156" y="2329"/>
                </a:lnTo>
                <a:lnTo>
                  <a:pt x="132" y="2336"/>
                </a:lnTo>
                <a:lnTo>
                  <a:pt x="108" y="2346"/>
                </a:lnTo>
                <a:lnTo>
                  <a:pt x="97" y="2350"/>
                </a:lnTo>
                <a:lnTo>
                  <a:pt x="86" y="2355"/>
                </a:lnTo>
                <a:lnTo>
                  <a:pt x="66" y="2365"/>
                </a:lnTo>
                <a:lnTo>
                  <a:pt x="47" y="2375"/>
                </a:lnTo>
                <a:lnTo>
                  <a:pt x="29" y="2387"/>
                </a:lnTo>
                <a:lnTo>
                  <a:pt x="21" y="2392"/>
                </a:lnTo>
                <a:lnTo>
                  <a:pt x="14" y="2398"/>
                </a:lnTo>
                <a:lnTo>
                  <a:pt x="0" y="2411"/>
                </a:lnTo>
                <a:lnTo>
                  <a:pt x="35" y="2415"/>
                </a:lnTo>
                <a:lnTo>
                  <a:pt x="69" y="2421"/>
                </a:lnTo>
                <a:lnTo>
                  <a:pt x="102" y="2428"/>
                </a:lnTo>
                <a:lnTo>
                  <a:pt x="134" y="2436"/>
                </a:lnTo>
                <a:lnTo>
                  <a:pt x="150" y="2440"/>
                </a:lnTo>
                <a:lnTo>
                  <a:pt x="166" y="2446"/>
                </a:lnTo>
                <a:lnTo>
                  <a:pt x="197" y="2456"/>
                </a:lnTo>
                <a:lnTo>
                  <a:pt x="212" y="2462"/>
                </a:lnTo>
                <a:lnTo>
                  <a:pt x="226" y="2468"/>
                </a:lnTo>
                <a:lnTo>
                  <a:pt x="241" y="2474"/>
                </a:lnTo>
                <a:lnTo>
                  <a:pt x="256" y="2482"/>
                </a:lnTo>
                <a:lnTo>
                  <a:pt x="270" y="2488"/>
                </a:lnTo>
                <a:lnTo>
                  <a:pt x="285" y="2496"/>
                </a:lnTo>
                <a:lnTo>
                  <a:pt x="299" y="2504"/>
                </a:lnTo>
                <a:lnTo>
                  <a:pt x="313" y="2512"/>
                </a:lnTo>
                <a:lnTo>
                  <a:pt x="326" y="2520"/>
                </a:lnTo>
                <a:lnTo>
                  <a:pt x="340" y="2530"/>
                </a:lnTo>
                <a:lnTo>
                  <a:pt x="354" y="2538"/>
                </a:lnTo>
                <a:lnTo>
                  <a:pt x="367" y="2548"/>
                </a:lnTo>
                <a:lnTo>
                  <a:pt x="393" y="2568"/>
                </a:lnTo>
                <a:lnTo>
                  <a:pt x="419" y="2589"/>
                </a:lnTo>
                <a:lnTo>
                  <a:pt x="432" y="2601"/>
                </a:lnTo>
                <a:lnTo>
                  <a:pt x="444" y="2612"/>
                </a:lnTo>
                <a:lnTo>
                  <a:pt x="457" y="2624"/>
                </a:lnTo>
                <a:lnTo>
                  <a:pt x="470" y="2636"/>
                </a:lnTo>
                <a:lnTo>
                  <a:pt x="482" y="2649"/>
                </a:lnTo>
                <a:lnTo>
                  <a:pt x="494" y="2661"/>
                </a:lnTo>
                <a:lnTo>
                  <a:pt x="518" y="2689"/>
                </a:lnTo>
                <a:lnTo>
                  <a:pt x="530" y="2703"/>
                </a:lnTo>
                <a:lnTo>
                  <a:pt x="542" y="2718"/>
                </a:lnTo>
                <a:lnTo>
                  <a:pt x="566" y="2748"/>
                </a:lnTo>
                <a:lnTo>
                  <a:pt x="589" y="2780"/>
                </a:lnTo>
                <a:lnTo>
                  <a:pt x="611" y="2812"/>
                </a:lnTo>
                <a:lnTo>
                  <a:pt x="634" y="2848"/>
                </a:lnTo>
                <a:lnTo>
                  <a:pt x="656" y="2884"/>
                </a:lnTo>
                <a:lnTo>
                  <a:pt x="678" y="2922"/>
                </a:lnTo>
                <a:lnTo>
                  <a:pt x="701" y="2961"/>
                </a:lnTo>
                <a:lnTo>
                  <a:pt x="723" y="3003"/>
                </a:lnTo>
                <a:lnTo>
                  <a:pt x="744" y="3045"/>
                </a:lnTo>
                <a:lnTo>
                  <a:pt x="766" y="3090"/>
                </a:lnTo>
                <a:lnTo>
                  <a:pt x="788" y="3136"/>
                </a:lnTo>
                <a:lnTo>
                  <a:pt x="810" y="3184"/>
                </a:lnTo>
                <a:lnTo>
                  <a:pt x="831" y="3234"/>
                </a:lnTo>
                <a:lnTo>
                  <a:pt x="857" y="3290"/>
                </a:lnTo>
                <a:lnTo>
                  <a:pt x="871" y="3319"/>
                </a:lnTo>
                <a:lnTo>
                  <a:pt x="883" y="3346"/>
                </a:lnTo>
                <a:lnTo>
                  <a:pt x="898" y="3374"/>
                </a:lnTo>
                <a:lnTo>
                  <a:pt x="913" y="3402"/>
                </a:lnTo>
                <a:lnTo>
                  <a:pt x="928" y="3428"/>
                </a:lnTo>
                <a:lnTo>
                  <a:pt x="944" y="3455"/>
                </a:lnTo>
                <a:lnTo>
                  <a:pt x="961" y="3480"/>
                </a:lnTo>
                <a:lnTo>
                  <a:pt x="978" y="3506"/>
                </a:lnTo>
                <a:lnTo>
                  <a:pt x="996" y="3530"/>
                </a:lnTo>
                <a:lnTo>
                  <a:pt x="1015" y="3555"/>
                </a:lnTo>
                <a:lnTo>
                  <a:pt x="1034" y="3578"/>
                </a:lnTo>
                <a:lnTo>
                  <a:pt x="1056" y="3600"/>
                </a:lnTo>
                <a:lnTo>
                  <a:pt x="1066" y="3612"/>
                </a:lnTo>
                <a:lnTo>
                  <a:pt x="1077" y="3623"/>
                </a:lnTo>
                <a:lnTo>
                  <a:pt x="1099" y="3644"/>
                </a:lnTo>
                <a:lnTo>
                  <a:pt x="1123" y="3664"/>
                </a:lnTo>
                <a:lnTo>
                  <a:pt x="1147" y="3683"/>
                </a:lnTo>
                <a:lnTo>
                  <a:pt x="1160" y="3693"/>
                </a:lnTo>
                <a:lnTo>
                  <a:pt x="1173" y="3701"/>
                </a:lnTo>
                <a:lnTo>
                  <a:pt x="1199" y="3719"/>
                </a:lnTo>
                <a:lnTo>
                  <a:pt x="1213" y="3728"/>
                </a:lnTo>
                <a:lnTo>
                  <a:pt x="1227" y="3735"/>
                </a:lnTo>
                <a:lnTo>
                  <a:pt x="1241" y="3743"/>
                </a:lnTo>
                <a:lnTo>
                  <a:pt x="1255" y="3750"/>
                </a:lnTo>
                <a:lnTo>
                  <a:pt x="1286" y="3764"/>
                </a:lnTo>
                <a:lnTo>
                  <a:pt x="1301" y="3772"/>
                </a:lnTo>
                <a:lnTo>
                  <a:pt x="1317" y="3778"/>
                </a:lnTo>
                <a:lnTo>
                  <a:pt x="1334" y="3783"/>
                </a:lnTo>
                <a:lnTo>
                  <a:pt x="1350" y="3789"/>
                </a:lnTo>
                <a:lnTo>
                  <a:pt x="1367" y="3794"/>
                </a:lnTo>
                <a:lnTo>
                  <a:pt x="1385" y="3799"/>
                </a:lnTo>
                <a:lnTo>
                  <a:pt x="1402" y="3803"/>
                </a:lnTo>
                <a:lnTo>
                  <a:pt x="1420" y="3808"/>
                </a:lnTo>
                <a:lnTo>
                  <a:pt x="1438" y="3812"/>
                </a:lnTo>
                <a:lnTo>
                  <a:pt x="1457" y="3815"/>
                </a:lnTo>
                <a:lnTo>
                  <a:pt x="1496" y="3822"/>
                </a:lnTo>
                <a:lnTo>
                  <a:pt x="1516" y="3824"/>
                </a:lnTo>
                <a:lnTo>
                  <a:pt x="1536" y="3826"/>
                </a:lnTo>
                <a:lnTo>
                  <a:pt x="1556" y="3828"/>
                </a:lnTo>
                <a:lnTo>
                  <a:pt x="1578" y="3829"/>
                </a:lnTo>
                <a:lnTo>
                  <a:pt x="1599" y="3830"/>
                </a:lnTo>
                <a:lnTo>
                  <a:pt x="1621" y="3830"/>
                </a:lnTo>
                <a:lnTo>
                  <a:pt x="1641" y="3830"/>
                </a:lnTo>
                <a:lnTo>
                  <a:pt x="1663" y="3830"/>
                </a:lnTo>
                <a:lnTo>
                  <a:pt x="1684" y="3828"/>
                </a:lnTo>
                <a:lnTo>
                  <a:pt x="1705" y="3827"/>
                </a:lnTo>
                <a:lnTo>
                  <a:pt x="1750" y="3823"/>
                </a:lnTo>
                <a:lnTo>
                  <a:pt x="1795" y="3818"/>
                </a:lnTo>
                <a:lnTo>
                  <a:pt x="1842" y="3813"/>
                </a:lnTo>
                <a:lnTo>
                  <a:pt x="1889" y="3809"/>
                </a:lnTo>
                <a:lnTo>
                  <a:pt x="1936" y="3806"/>
                </a:lnTo>
                <a:lnTo>
                  <a:pt x="1984" y="3802"/>
                </a:lnTo>
                <a:lnTo>
                  <a:pt x="2007" y="3802"/>
                </a:lnTo>
                <a:lnTo>
                  <a:pt x="2030" y="3802"/>
                </a:lnTo>
                <a:lnTo>
                  <a:pt x="2053" y="3803"/>
                </a:lnTo>
                <a:lnTo>
                  <a:pt x="2076" y="3804"/>
                </a:lnTo>
                <a:lnTo>
                  <a:pt x="2098" y="3807"/>
                </a:lnTo>
                <a:lnTo>
                  <a:pt x="2121" y="3810"/>
                </a:lnTo>
                <a:lnTo>
                  <a:pt x="2143" y="3814"/>
                </a:lnTo>
                <a:lnTo>
                  <a:pt x="2164" y="3819"/>
                </a:lnTo>
                <a:lnTo>
                  <a:pt x="2175" y="3822"/>
                </a:lnTo>
                <a:lnTo>
                  <a:pt x="2186" y="3825"/>
                </a:lnTo>
                <a:lnTo>
                  <a:pt x="2207" y="3832"/>
                </a:lnTo>
                <a:lnTo>
                  <a:pt x="2227" y="3841"/>
                </a:lnTo>
                <a:lnTo>
                  <a:pt x="2237" y="3845"/>
                </a:lnTo>
                <a:lnTo>
                  <a:pt x="2246" y="3850"/>
                </a:lnTo>
                <a:lnTo>
                  <a:pt x="2256" y="3856"/>
                </a:lnTo>
                <a:lnTo>
                  <a:pt x="2265" y="3861"/>
                </a:lnTo>
                <a:lnTo>
                  <a:pt x="2283" y="3874"/>
                </a:lnTo>
                <a:lnTo>
                  <a:pt x="2293" y="3880"/>
                </a:lnTo>
                <a:lnTo>
                  <a:pt x="2301" y="3887"/>
                </a:lnTo>
                <a:lnTo>
                  <a:pt x="2310" y="3895"/>
                </a:lnTo>
                <a:lnTo>
                  <a:pt x="2318" y="3902"/>
                </a:lnTo>
                <a:lnTo>
                  <a:pt x="2327" y="3910"/>
                </a:lnTo>
                <a:lnTo>
                  <a:pt x="2334" y="3917"/>
                </a:lnTo>
                <a:lnTo>
                  <a:pt x="2341" y="3926"/>
                </a:lnTo>
                <a:lnTo>
                  <a:pt x="2348" y="3933"/>
                </a:lnTo>
                <a:lnTo>
                  <a:pt x="2361" y="3949"/>
                </a:lnTo>
                <a:lnTo>
                  <a:pt x="2373" y="3965"/>
                </a:lnTo>
                <a:lnTo>
                  <a:pt x="2383" y="3982"/>
                </a:lnTo>
                <a:lnTo>
                  <a:pt x="2393" y="3998"/>
                </a:lnTo>
                <a:lnTo>
                  <a:pt x="2401" y="4015"/>
                </a:lnTo>
                <a:lnTo>
                  <a:pt x="2409" y="4032"/>
                </a:lnTo>
                <a:lnTo>
                  <a:pt x="2416" y="4049"/>
                </a:lnTo>
                <a:lnTo>
                  <a:pt x="2422" y="4066"/>
                </a:lnTo>
                <a:lnTo>
                  <a:pt x="2428" y="4084"/>
                </a:lnTo>
                <a:lnTo>
                  <a:pt x="2432" y="4101"/>
                </a:lnTo>
                <a:lnTo>
                  <a:pt x="2438" y="4119"/>
                </a:lnTo>
                <a:lnTo>
                  <a:pt x="2441" y="4137"/>
                </a:lnTo>
                <a:lnTo>
                  <a:pt x="2448" y="4172"/>
                </a:lnTo>
                <a:lnTo>
                  <a:pt x="2453" y="4209"/>
                </a:lnTo>
                <a:lnTo>
                  <a:pt x="2459" y="4244"/>
                </a:lnTo>
                <a:lnTo>
                  <a:pt x="2464" y="4280"/>
                </a:lnTo>
                <a:lnTo>
                  <a:pt x="2469" y="4315"/>
                </a:lnTo>
                <a:lnTo>
                  <a:pt x="2477" y="4350"/>
                </a:lnTo>
                <a:lnTo>
                  <a:pt x="2481" y="4367"/>
                </a:lnTo>
                <a:lnTo>
                  <a:pt x="2485" y="4384"/>
                </a:lnTo>
                <a:lnTo>
                  <a:pt x="2490" y="4401"/>
                </a:lnTo>
                <a:lnTo>
                  <a:pt x="2495" y="4417"/>
                </a:lnTo>
                <a:lnTo>
                  <a:pt x="2501" y="4434"/>
                </a:lnTo>
                <a:lnTo>
                  <a:pt x="2509" y="4450"/>
                </a:lnTo>
                <a:lnTo>
                  <a:pt x="2518" y="4470"/>
                </a:lnTo>
                <a:lnTo>
                  <a:pt x="2528" y="4489"/>
                </a:lnTo>
                <a:lnTo>
                  <a:pt x="2538" y="4508"/>
                </a:lnTo>
                <a:lnTo>
                  <a:pt x="2550" y="4526"/>
                </a:lnTo>
                <a:lnTo>
                  <a:pt x="2562" y="4545"/>
                </a:lnTo>
                <a:lnTo>
                  <a:pt x="2575" y="4562"/>
                </a:lnTo>
                <a:lnTo>
                  <a:pt x="2588" y="4577"/>
                </a:lnTo>
                <a:lnTo>
                  <a:pt x="2602" y="4593"/>
                </a:lnTo>
                <a:lnTo>
                  <a:pt x="2617" y="4608"/>
                </a:lnTo>
                <a:lnTo>
                  <a:pt x="2633" y="4623"/>
                </a:lnTo>
                <a:lnTo>
                  <a:pt x="2649" y="4637"/>
                </a:lnTo>
                <a:lnTo>
                  <a:pt x="2667" y="4651"/>
                </a:lnTo>
                <a:lnTo>
                  <a:pt x="2684" y="4664"/>
                </a:lnTo>
                <a:lnTo>
                  <a:pt x="2703" y="4676"/>
                </a:lnTo>
                <a:lnTo>
                  <a:pt x="2723" y="4688"/>
                </a:lnTo>
                <a:lnTo>
                  <a:pt x="2744" y="4699"/>
                </a:lnTo>
                <a:lnTo>
                  <a:pt x="2765" y="4709"/>
                </a:lnTo>
                <a:lnTo>
                  <a:pt x="2787" y="4719"/>
                </a:lnTo>
                <a:lnTo>
                  <a:pt x="2811" y="4728"/>
                </a:lnTo>
                <a:lnTo>
                  <a:pt x="2835" y="4737"/>
                </a:lnTo>
                <a:lnTo>
                  <a:pt x="2860" y="4745"/>
                </a:lnTo>
                <a:lnTo>
                  <a:pt x="2886" y="4753"/>
                </a:lnTo>
                <a:lnTo>
                  <a:pt x="2913" y="4760"/>
                </a:lnTo>
                <a:lnTo>
                  <a:pt x="2941" y="4767"/>
                </a:lnTo>
                <a:lnTo>
                  <a:pt x="2970" y="4773"/>
                </a:lnTo>
                <a:lnTo>
                  <a:pt x="3000" y="4778"/>
                </a:lnTo>
                <a:lnTo>
                  <a:pt x="3015" y="4781"/>
                </a:lnTo>
                <a:lnTo>
                  <a:pt x="3031" y="4784"/>
                </a:lnTo>
                <a:lnTo>
                  <a:pt x="3063" y="4788"/>
                </a:lnTo>
                <a:lnTo>
                  <a:pt x="3097" y="4791"/>
                </a:lnTo>
                <a:lnTo>
                  <a:pt x="3114" y="4793"/>
                </a:lnTo>
                <a:lnTo>
                  <a:pt x="3131" y="4794"/>
                </a:lnTo>
                <a:lnTo>
                  <a:pt x="3166" y="4798"/>
                </a:lnTo>
                <a:lnTo>
                  <a:pt x="3202" y="4800"/>
                </a:lnTo>
                <a:lnTo>
                  <a:pt x="3186" y="4812"/>
                </a:lnTo>
                <a:lnTo>
                  <a:pt x="3170" y="4824"/>
                </a:lnTo>
                <a:lnTo>
                  <a:pt x="3153" y="4836"/>
                </a:lnTo>
                <a:lnTo>
                  <a:pt x="3136" y="4846"/>
                </a:lnTo>
                <a:lnTo>
                  <a:pt x="3118" y="4856"/>
                </a:lnTo>
                <a:lnTo>
                  <a:pt x="3099" y="4866"/>
                </a:lnTo>
                <a:lnTo>
                  <a:pt x="3080" y="4874"/>
                </a:lnTo>
                <a:lnTo>
                  <a:pt x="3059" y="4883"/>
                </a:lnTo>
                <a:lnTo>
                  <a:pt x="3039" y="4890"/>
                </a:lnTo>
                <a:lnTo>
                  <a:pt x="3019" y="4898"/>
                </a:lnTo>
                <a:lnTo>
                  <a:pt x="2998" y="4904"/>
                </a:lnTo>
                <a:lnTo>
                  <a:pt x="2976" y="4909"/>
                </a:lnTo>
                <a:lnTo>
                  <a:pt x="2954" y="4916"/>
                </a:lnTo>
                <a:lnTo>
                  <a:pt x="2932" y="4920"/>
                </a:lnTo>
                <a:lnTo>
                  <a:pt x="2909" y="4924"/>
                </a:lnTo>
                <a:lnTo>
                  <a:pt x="2886" y="4928"/>
                </a:lnTo>
                <a:lnTo>
                  <a:pt x="2863" y="4932"/>
                </a:lnTo>
                <a:lnTo>
                  <a:pt x="2839" y="4934"/>
                </a:lnTo>
                <a:lnTo>
                  <a:pt x="2816" y="4936"/>
                </a:lnTo>
                <a:lnTo>
                  <a:pt x="2791" y="4938"/>
                </a:lnTo>
                <a:lnTo>
                  <a:pt x="2767" y="4939"/>
                </a:lnTo>
                <a:lnTo>
                  <a:pt x="2743" y="4940"/>
                </a:lnTo>
                <a:lnTo>
                  <a:pt x="2693" y="4940"/>
                </a:lnTo>
                <a:lnTo>
                  <a:pt x="2668" y="4939"/>
                </a:lnTo>
                <a:lnTo>
                  <a:pt x="2643" y="4938"/>
                </a:lnTo>
                <a:lnTo>
                  <a:pt x="2618" y="4937"/>
                </a:lnTo>
                <a:lnTo>
                  <a:pt x="2593" y="4935"/>
                </a:lnTo>
                <a:lnTo>
                  <a:pt x="2567" y="4933"/>
                </a:lnTo>
                <a:lnTo>
                  <a:pt x="2542" y="4929"/>
                </a:lnTo>
                <a:lnTo>
                  <a:pt x="2491" y="4922"/>
                </a:lnTo>
                <a:lnTo>
                  <a:pt x="2441" y="4913"/>
                </a:lnTo>
                <a:lnTo>
                  <a:pt x="2391" y="4904"/>
                </a:lnTo>
                <a:lnTo>
                  <a:pt x="2365" y="4898"/>
                </a:lnTo>
                <a:lnTo>
                  <a:pt x="2341" y="4892"/>
                </a:lnTo>
                <a:lnTo>
                  <a:pt x="2316" y="4885"/>
                </a:lnTo>
                <a:lnTo>
                  <a:pt x="2292" y="4878"/>
                </a:lnTo>
                <a:lnTo>
                  <a:pt x="2268" y="4871"/>
                </a:lnTo>
                <a:lnTo>
                  <a:pt x="2244" y="4864"/>
                </a:lnTo>
                <a:lnTo>
                  <a:pt x="2221" y="4856"/>
                </a:lnTo>
                <a:lnTo>
                  <a:pt x="2197" y="4849"/>
                </a:lnTo>
                <a:lnTo>
                  <a:pt x="2152" y="4831"/>
                </a:lnTo>
                <a:lnTo>
                  <a:pt x="2129" y="4822"/>
                </a:lnTo>
                <a:lnTo>
                  <a:pt x="2107" y="4812"/>
                </a:lnTo>
                <a:lnTo>
                  <a:pt x="2086" y="4803"/>
                </a:lnTo>
                <a:lnTo>
                  <a:pt x="2064" y="4793"/>
                </a:lnTo>
                <a:lnTo>
                  <a:pt x="2024" y="4772"/>
                </a:lnTo>
                <a:lnTo>
                  <a:pt x="2004" y="4761"/>
                </a:lnTo>
                <a:lnTo>
                  <a:pt x="1985" y="4751"/>
                </a:lnTo>
                <a:lnTo>
                  <a:pt x="1967" y="4740"/>
                </a:lnTo>
                <a:lnTo>
                  <a:pt x="1949" y="4728"/>
                </a:lnTo>
                <a:lnTo>
                  <a:pt x="1930" y="4717"/>
                </a:lnTo>
                <a:lnTo>
                  <a:pt x="1913" y="4705"/>
                </a:lnTo>
                <a:lnTo>
                  <a:pt x="1897" y="4692"/>
                </a:lnTo>
                <a:lnTo>
                  <a:pt x="1882" y="4681"/>
                </a:lnTo>
                <a:lnTo>
                  <a:pt x="1867" y="4668"/>
                </a:lnTo>
                <a:lnTo>
                  <a:pt x="1852" y="4655"/>
                </a:lnTo>
                <a:lnTo>
                  <a:pt x="1839" y="4642"/>
                </a:lnTo>
                <a:lnTo>
                  <a:pt x="1826" y="4630"/>
                </a:lnTo>
                <a:lnTo>
                  <a:pt x="1827" y="4663"/>
                </a:lnTo>
                <a:lnTo>
                  <a:pt x="1831" y="4694"/>
                </a:lnTo>
                <a:lnTo>
                  <a:pt x="1834" y="4727"/>
                </a:lnTo>
                <a:lnTo>
                  <a:pt x="1838" y="4759"/>
                </a:lnTo>
                <a:lnTo>
                  <a:pt x="1843" y="4792"/>
                </a:lnTo>
                <a:lnTo>
                  <a:pt x="1850" y="4824"/>
                </a:lnTo>
                <a:lnTo>
                  <a:pt x="1856" y="4856"/>
                </a:lnTo>
                <a:lnTo>
                  <a:pt x="1863" y="4887"/>
                </a:lnTo>
                <a:lnTo>
                  <a:pt x="1871" y="4919"/>
                </a:lnTo>
                <a:lnTo>
                  <a:pt x="1880" y="4950"/>
                </a:lnTo>
                <a:lnTo>
                  <a:pt x="1890" y="4980"/>
                </a:lnTo>
                <a:lnTo>
                  <a:pt x="1901" y="5010"/>
                </a:lnTo>
                <a:lnTo>
                  <a:pt x="1911" y="5040"/>
                </a:lnTo>
                <a:lnTo>
                  <a:pt x="1923" y="5070"/>
                </a:lnTo>
                <a:lnTo>
                  <a:pt x="1936" y="5100"/>
                </a:lnTo>
                <a:lnTo>
                  <a:pt x="1950" y="5128"/>
                </a:lnTo>
                <a:lnTo>
                  <a:pt x="1963" y="5157"/>
                </a:lnTo>
                <a:lnTo>
                  <a:pt x="1979" y="5185"/>
                </a:lnTo>
                <a:lnTo>
                  <a:pt x="1994" y="5212"/>
                </a:lnTo>
                <a:lnTo>
                  <a:pt x="2011" y="5239"/>
                </a:lnTo>
                <a:lnTo>
                  <a:pt x="2028" y="5265"/>
                </a:lnTo>
                <a:lnTo>
                  <a:pt x="2046" y="5292"/>
                </a:lnTo>
                <a:lnTo>
                  <a:pt x="2065" y="5318"/>
                </a:lnTo>
                <a:lnTo>
                  <a:pt x="2085" y="5342"/>
                </a:lnTo>
                <a:lnTo>
                  <a:pt x="2106" y="5366"/>
                </a:lnTo>
                <a:lnTo>
                  <a:pt x="2127" y="5391"/>
                </a:lnTo>
                <a:lnTo>
                  <a:pt x="2148" y="5414"/>
                </a:lnTo>
                <a:lnTo>
                  <a:pt x="2172" y="5437"/>
                </a:lnTo>
                <a:lnTo>
                  <a:pt x="2195" y="5458"/>
                </a:lnTo>
                <a:lnTo>
                  <a:pt x="2220" y="5479"/>
                </a:lnTo>
                <a:lnTo>
                  <a:pt x="2244" y="5500"/>
                </a:lnTo>
                <a:lnTo>
                  <a:pt x="2270" y="5520"/>
                </a:lnTo>
                <a:lnTo>
                  <a:pt x="2296" y="5539"/>
                </a:lnTo>
                <a:lnTo>
                  <a:pt x="2324" y="5558"/>
                </a:lnTo>
                <a:lnTo>
                  <a:pt x="2352" y="5575"/>
                </a:lnTo>
                <a:lnTo>
                  <a:pt x="2381" y="5592"/>
                </a:lnTo>
                <a:lnTo>
                  <a:pt x="2411" y="5608"/>
                </a:lnTo>
                <a:lnTo>
                  <a:pt x="2442" y="5623"/>
                </a:lnTo>
                <a:lnTo>
                  <a:pt x="2473" y="5638"/>
                </a:lnTo>
                <a:lnTo>
                  <a:pt x="2504" y="5650"/>
                </a:lnTo>
                <a:lnTo>
                  <a:pt x="2537" y="5663"/>
                </a:lnTo>
                <a:lnTo>
                  <a:pt x="2571" y="5675"/>
                </a:lnTo>
                <a:lnTo>
                  <a:pt x="2605" y="5685"/>
                </a:lnTo>
                <a:lnTo>
                  <a:pt x="2641" y="5696"/>
                </a:lnTo>
                <a:lnTo>
                  <a:pt x="2677" y="5705"/>
                </a:lnTo>
                <a:lnTo>
                  <a:pt x="2714" y="5712"/>
                </a:lnTo>
                <a:lnTo>
                  <a:pt x="2751" y="5719"/>
                </a:lnTo>
                <a:lnTo>
                  <a:pt x="2789" y="5725"/>
                </a:lnTo>
                <a:lnTo>
                  <a:pt x="2829" y="5730"/>
                </a:lnTo>
                <a:lnTo>
                  <a:pt x="2868" y="5733"/>
                </a:lnTo>
                <a:lnTo>
                  <a:pt x="2909" y="5736"/>
                </a:lnTo>
                <a:lnTo>
                  <a:pt x="2951" y="5738"/>
                </a:lnTo>
                <a:lnTo>
                  <a:pt x="2993" y="5738"/>
                </a:lnTo>
                <a:lnTo>
                  <a:pt x="3036" y="5738"/>
                </a:lnTo>
                <a:lnTo>
                  <a:pt x="3080" y="5735"/>
                </a:lnTo>
                <a:lnTo>
                  <a:pt x="3124" y="5732"/>
                </a:lnTo>
                <a:lnTo>
                  <a:pt x="3170" y="5728"/>
                </a:lnTo>
                <a:lnTo>
                  <a:pt x="3217" y="5723"/>
                </a:lnTo>
                <a:lnTo>
                  <a:pt x="3263" y="5716"/>
                </a:lnTo>
                <a:lnTo>
                  <a:pt x="3311" y="5708"/>
                </a:lnTo>
                <a:lnTo>
                  <a:pt x="3360" y="5699"/>
                </a:lnTo>
                <a:lnTo>
                  <a:pt x="3409" y="5689"/>
                </a:lnTo>
                <a:lnTo>
                  <a:pt x="3459" y="5676"/>
                </a:lnTo>
                <a:lnTo>
                  <a:pt x="3510" y="5663"/>
                </a:lnTo>
                <a:lnTo>
                  <a:pt x="3546" y="5655"/>
                </a:lnTo>
                <a:lnTo>
                  <a:pt x="3563" y="5651"/>
                </a:lnTo>
                <a:lnTo>
                  <a:pt x="3579" y="5648"/>
                </a:lnTo>
                <a:lnTo>
                  <a:pt x="3596" y="5645"/>
                </a:lnTo>
                <a:lnTo>
                  <a:pt x="3612" y="5643"/>
                </a:lnTo>
                <a:lnTo>
                  <a:pt x="3643" y="5641"/>
                </a:lnTo>
                <a:lnTo>
                  <a:pt x="3673" y="5641"/>
                </a:lnTo>
                <a:lnTo>
                  <a:pt x="3688" y="5642"/>
                </a:lnTo>
                <a:lnTo>
                  <a:pt x="3701" y="5644"/>
                </a:lnTo>
                <a:lnTo>
                  <a:pt x="3715" y="5646"/>
                </a:lnTo>
                <a:lnTo>
                  <a:pt x="3729" y="5649"/>
                </a:lnTo>
                <a:lnTo>
                  <a:pt x="3742" y="5652"/>
                </a:lnTo>
                <a:lnTo>
                  <a:pt x="3755" y="5657"/>
                </a:lnTo>
                <a:lnTo>
                  <a:pt x="3767" y="5662"/>
                </a:lnTo>
                <a:lnTo>
                  <a:pt x="3779" y="5667"/>
                </a:lnTo>
                <a:lnTo>
                  <a:pt x="3791" y="5674"/>
                </a:lnTo>
                <a:lnTo>
                  <a:pt x="3802" y="5681"/>
                </a:lnTo>
                <a:lnTo>
                  <a:pt x="3813" y="5690"/>
                </a:lnTo>
                <a:lnTo>
                  <a:pt x="3824" y="5698"/>
                </a:lnTo>
                <a:lnTo>
                  <a:pt x="3834" y="5708"/>
                </a:lnTo>
                <a:lnTo>
                  <a:pt x="3844" y="5718"/>
                </a:lnTo>
                <a:lnTo>
                  <a:pt x="3853" y="5730"/>
                </a:lnTo>
                <a:lnTo>
                  <a:pt x="3863" y="5742"/>
                </a:lnTo>
                <a:lnTo>
                  <a:pt x="3872" y="5756"/>
                </a:lnTo>
                <a:lnTo>
                  <a:pt x="3880" y="5769"/>
                </a:lnTo>
                <a:lnTo>
                  <a:pt x="3889" y="5784"/>
                </a:lnTo>
                <a:lnTo>
                  <a:pt x="3896" y="5799"/>
                </a:lnTo>
                <a:lnTo>
                  <a:pt x="3903" y="5816"/>
                </a:lnTo>
                <a:lnTo>
                  <a:pt x="3911" y="5834"/>
                </a:lnTo>
                <a:lnTo>
                  <a:pt x="3920" y="5858"/>
                </a:lnTo>
                <a:lnTo>
                  <a:pt x="3931" y="5881"/>
                </a:lnTo>
                <a:lnTo>
                  <a:pt x="3943" y="5902"/>
                </a:lnTo>
                <a:lnTo>
                  <a:pt x="3954" y="5924"/>
                </a:lnTo>
                <a:lnTo>
                  <a:pt x="3967" y="5943"/>
                </a:lnTo>
                <a:lnTo>
                  <a:pt x="3974" y="5951"/>
                </a:lnTo>
                <a:lnTo>
                  <a:pt x="3981" y="5961"/>
                </a:lnTo>
                <a:lnTo>
                  <a:pt x="3995" y="5978"/>
                </a:lnTo>
                <a:lnTo>
                  <a:pt x="4010" y="5994"/>
                </a:lnTo>
                <a:lnTo>
                  <a:pt x="4025" y="6009"/>
                </a:lnTo>
                <a:lnTo>
                  <a:pt x="4041" y="6022"/>
                </a:lnTo>
                <a:lnTo>
                  <a:pt x="4049" y="6029"/>
                </a:lnTo>
                <a:lnTo>
                  <a:pt x="4058" y="6035"/>
                </a:lnTo>
                <a:lnTo>
                  <a:pt x="4075" y="6047"/>
                </a:lnTo>
                <a:lnTo>
                  <a:pt x="4092" y="6058"/>
                </a:lnTo>
                <a:lnTo>
                  <a:pt x="4110" y="6067"/>
                </a:lnTo>
                <a:lnTo>
                  <a:pt x="4128" y="6076"/>
                </a:lnTo>
                <a:lnTo>
                  <a:pt x="4147" y="6084"/>
                </a:lnTo>
                <a:lnTo>
                  <a:pt x="4155" y="6088"/>
                </a:lnTo>
                <a:lnTo>
                  <a:pt x="4165" y="6092"/>
                </a:lnTo>
                <a:lnTo>
                  <a:pt x="4185" y="6098"/>
                </a:lnTo>
                <a:lnTo>
                  <a:pt x="4204" y="6103"/>
                </a:lnTo>
                <a:lnTo>
                  <a:pt x="4224" y="6108"/>
                </a:lnTo>
                <a:lnTo>
                  <a:pt x="4245" y="6112"/>
                </a:lnTo>
                <a:lnTo>
                  <a:pt x="4254" y="6114"/>
                </a:lnTo>
                <a:lnTo>
                  <a:pt x="4265" y="6115"/>
                </a:lnTo>
                <a:lnTo>
                  <a:pt x="4285" y="6118"/>
                </a:lnTo>
                <a:lnTo>
                  <a:pt x="4306" y="6120"/>
                </a:lnTo>
                <a:lnTo>
                  <a:pt x="4328" y="6121"/>
                </a:lnTo>
                <a:lnTo>
                  <a:pt x="4349" y="6122"/>
                </a:lnTo>
                <a:lnTo>
                  <a:pt x="4369" y="6122"/>
                </a:lnTo>
                <a:lnTo>
                  <a:pt x="4390" y="6121"/>
                </a:lnTo>
                <a:lnTo>
                  <a:pt x="4433" y="6119"/>
                </a:lnTo>
                <a:lnTo>
                  <a:pt x="4454" y="6117"/>
                </a:lnTo>
                <a:lnTo>
                  <a:pt x="4475" y="6115"/>
                </a:lnTo>
                <a:lnTo>
                  <a:pt x="4523" y="6110"/>
                </a:lnTo>
                <a:lnTo>
                  <a:pt x="4570" y="6104"/>
                </a:lnTo>
                <a:lnTo>
                  <a:pt x="4616" y="6101"/>
                </a:lnTo>
                <a:lnTo>
                  <a:pt x="4659" y="6099"/>
                </a:lnTo>
                <a:lnTo>
                  <a:pt x="4703" y="6098"/>
                </a:lnTo>
                <a:lnTo>
                  <a:pt x="4724" y="6097"/>
                </a:lnTo>
                <a:lnTo>
                  <a:pt x="4744" y="6097"/>
                </a:lnTo>
                <a:lnTo>
                  <a:pt x="4786" y="6098"/>
                </a:lnTo>
                <a:lnTo>
                  <a:pt x="4826" y="6100"/>
                </a:lnTo>
                <a:lnTo>
                  <a:pt x="4865" y="6102"/>
                </a:lnTo>
                <a:lnTo>
                  <a:pt x="4885" y="6104"/>
                </a:lnTo>
                <a:lnTo>
                  <a:pt x="4904" y="6106"/>
                </a:lnTo>
                <a:lnTo>
                  <a:pt x="4941" y="6112"/>
                </a:lnTo>
                <a:lnTo>
                  <a:pt x="4978" y="6118"/>
                </a:lnTo>
                <a:lnTo>
                  <a:pt x="5013" y="6126"/>
                </a:lnTo>
                <a:lnTo>
                  <a:pt x="5031" y="6130"/>
                </a:lnTo>
                <a:lnTo>
                  <a:pt x="5048" y="6134"/>
                </a:lnTo>
                <a:lnTo>
                  <a:pt x="5083" y="6144"/>
                </a:lnTo>
                <a:lnTo>
                  <a:pt x="5100" y="6149"/>
                </a:lnTo>
                <a:lnTo>
                  <a:pt x="5116" y="6155"/>
                </a:lnTo>
                <a:lnTo>
                  <a:pt x="5150" y="6167"/>
                </a:lnTo>
                <a:lnTo>
                  <a:pt x="5166" y="6175"/>
                </a:lnTo>
                <a:lnTo>
                  <a:pt x="5182" y="6181"/>
                </a:lnTo>
                <a:lnTo>
                  <a:pt x="5198" y="6188"/>
                </a:lnTo>
                <a:lnTo>
                  <a:pt x="5214" y="6196"/>
                </a:lnTo>
                <a:lnTo>
                  <a:pt x="5230" y="6203"/>
                </a:lnTo>
                <a:lnTo>
                  <a:pt x="5246" y="6212"/>
                </a:lnTo>
                <a:lnTo>
                  <a:pt x="5277" y="6229"/>
                </a:lnTo>
                <a:lnTo>
                  <a:pt x="5307" y="6248"/>
                </a:lnTo>
                <a:lnTo>
                  <a:pt x="5337" y="6268"/>
                </a:lnTo>
                <a:lnTo>
                  <a:pt x="5366" y="6289"/>
                </a:lnTo>
                <a:lnTo>
                  <a:pt x="5396" y="6312"/>
                </a:lnTo>
                <a:lnTo>
                  <a:pt x="5411" y="6323"/>
                </a:lnTo>
                <a:lnTo>
                  <a:pt x="5425" y="6336"/>
                </a:lnTo>
                <a:lnTo>
                  <a:pt x="5453" y="6362"/>
                </a:lnTo>
                <a:lnTo>
                  <a:pt x="5482" y="6388"/>
                </a:lnTo>
                <a:lnTo>
                  <a:pt x="5496" y="6402"/>
                </a:lnTo>
                <a:lnTo>
                  <a:pt x="5510" y="6416"/>
                </a:lnTo>
                <a:lnTo>
                  <a:pt x="5538" y="6446"/>
                </a:lnTo>
                <a:lnTo>
                  <a:pt x="5566" y="6476"/>
                </a:lnTo>
                <a:lnTo>
                  <a:pt x="5594" y="6509"/>
                </a:lnTo>
                <a:lnTo>
                  <a:pt x="5597" y="6482"/>
                </a:lnTo>
                <a:lnTo>
                  <a:pt x="5599" y="6455"/>
                </a:lnTo>
                <a:lnTo>
                  <a:pt x="5600" y="6429"/>
                </a:lnTo>
                <a:lnTo>
                  <a:pt x="5601" y="6402"/>
                </a:lnTo>
                <a:lnTo>
                  <a:pt x="5601" y="6377"/>
                </a:lnTo>
                <a:lnTo>
                  <a:pt x="5600" y="6351"/>
                </a:lnTo>
                <a:lnTo>
                  <a:pt x="5599" y="6325"/>
                </a:lnTo>
                <a:lnTo>
                  <a:pt x="5597" y="6301"/>
                </a:lnTo>
                <a:lnTo>
                  <a:pt x="5595" y="6276"/>
                </a:lnTo>
                <a:lnTo>
                  <a:pt x="5592" y="6252"/>
                </a:lnTo>
                <a:lnTo>
                  <a:pt x="5588" y="6228"/>
                </a:lnTo>
                <a:lnTo>
                  <a:pt x="5584" y="6204"/>
                </a:lnTo>
                <a:lnTo>
                  <a:pt x="5579" y="6181"/>
                </a:lnTo>
                <a:lnTo>
                  <a:pt x="5573" y="6159"/>
                </a:lnTo>
                <a:lnTo>
                  <a:pt x="5568" y="6136"/>
                </a:lnTo>
                <a:lnTo>
                  <a:pt x="5562" y="6114"/>
                </a:lnTo>
                <a:lnTo>
                  <a:pt x="5555" y="6092"/>
                </a:lnTo>
                <a:lnTo>
                  <a:pt x="5548" y="6070"/>
                </a:lnTo>
                <a:lnTo>
                  <a:pt x="5540" y="6049"/>
                </a:lnTo>
                <a:lnTo>
                  <a:pt x="5532" y="6028"/>
                </a:lnTo>
                <a:lnTo>
                  <a:pt x="5525" y="6008"/>
                </a:lnTo>
                <a:lnTo>
                  <a:pt x="5515" y="5987"/>
                </a:lnTo>
                <a:lnTo>
                  <a:pt x="5506" y="5967"/>
                </a:lnTo>
                <a:lnTo>
                  <a:pt x="5497" y="5948"/>
                </a:lnTo>
                <a:lnTo>
                  <a:pt x="5486" y="5929"/>
                </a:lnTo>
                <a:lnTo>
                  <a:pt x="5477" y="5910"/>
                </a:lnTo>
                <a:lnTo>
                  <a:pt x="5466" y="5892"/>
                </a:lnTo>
                <a:lnTo>
                  <a:pt x="5454" y="5873"/>
                </a:lnTo>
                <a:lnTo>
                  <a:pt x="5444" y="5856"/>
                </a:lnTo>
                <a:lnTo>
                  <a:pt x="5432" y="5837"/>
                </a:lnTo>
                <a:lnTo>
                  <a:pt x="5420" y="5820"/>
                </a:lnTo>
                <a:lnTo>
                  <a:pt x="5409" y="5803"/>
                </a:lnTo>
                <a:lnTo>
                  <a:pt x="5383" y="5769"/>
                </a:lnTo>
                <a:lnTo>
                  <a:pt x="5358" y="5738"/>
                </a:lnTo>
                <a:lnTo>
                  <a:pt x="5331" y="5707"/>
                </a:lnTo>
                <a:lnTo>
                  <a:pt x="5318" y="5692"/>
                </a:lnTo>
                <a:lnTo>
                  <a:pt x="5304" y="5678"/>
                </a:lnTo>
                <a:lnTo>
                  <a:pt x="5277" y="5649"/>
                </a:lnTo>
                <a:lnTo>
                  <a:pt x="5249" y="5623"/>
                </a:lnTo>
                <a:lnTo>
                  <a:pt x="5222" y="5596"/>
                </a:lnTo>
                <a:lnTo>
                  <a:pt x="5193" y="5572"/>
                </a:lnTo>
                <a:lnTo>
                  <a:pt x="5164" y="5547"/>
                </a:lnTo>
                <a:lnTo>
                  <a:pt x="5137" y="5525"/>
                </a:lnTo>
                <a:lnTo>
                  <a:pt x="5109" y="5504"/>
                </a:lnTo>
                <a:lnTo>
                  <a:pt x="5081" y="5483"/>
                </a:lnTo>
                <a:lnTo>
                  <a:pt x="5054" y="5464"/>
                </a:lnTo>
                <a:lnTo>
                  <a:pt x="5027" y="5446"/>
                </a:lnTo>
                <a:lnTo>
                  <a:pt x="5002" y="5429"/>
                </a:lnTo>
                <a:lnTo>
                  <a:pt x="4976" y="5413"/>
                </a:lnTo>
                <a:lnTo>
                  <a:pt x="4954" y="5398"/>
                </a:lnTo>
                <a:lnTo>
                  <a:pt x="4942" y="5391"/>
                </a:lnTo>
                <a:lnTo>
                  <a:pt x="4931" y="5383"/>
                </a:lnTo>
                <a:lnTo>
                  <a:pt x="4911" y="5369"/>
                </a:lnTo>
                <a:lnTo>
                  <a:pt x="4892" y="5354"/>
                </a:lnTo>
                <a:lnTo>
                  <a:pt x="4884" y="5346"/>
                </a:lnTo>
                <a:lnTo>
                  <a:pt x="4874" y="5339"/>
                </a:lnTo>
                <a:lnTo>
                  <a:pt x="4857" y="5324"/>
                </a:lnTo>
                <a:lnTo>
                  <a:pt x="4842" y="5310"/>
                </a:lnTo>
                <a:lnTo>
                  <a:pt x="4827" y="5295"/>
                </a:lnTo>
                <a:lnTo>
                  <a:pt x="4813" y="5280"/>
                </a:lnTo>
                <a:lnTo>
                  <a:pt x="4801" y="5265"/>
                </a:lnTo>
                <a:lnTo>
                  <a:pt x="4789" y="5251"/>
                </a:lnTo>
                <a:lnTo>
                  <a:pt x="4778" y="5236"/>
                </a:lnTo>
                <a:lnTo>
                  <a:pt x="4769" y="5222"/>
                </a:lnTo>
                <a:lnTo>
                  <a:pt x="4759" y="5207"/>
                </a:lnTo>
                <a:lnTo>
                  <a:pt x="4752" y="5192"/>
                </a:lnTo>
                <a:lnTo>
                  <a:pt x="4744" y="5178"/>
                </a:lnTo>
                <a:lnTo>
                  <a:pt x="4737" y="5164"/>
                </a:lnTo>
                <a:lnTo>
                  <a:pt x="4732" y="5150"/>
                </a:lnTo>
                <a:lnTo>
                  <a:pt x="4725" y="5136"/>
                </a:lnTo>
                <a:lnTo>
                  <a:pt x="4721" y="5122"/>
                </a:lnTo>
                <a:lnTo>
                  <a:pt x="4713" y="5094"/>
                </a:lnTo>
                <a:lnTo>
                  <a:pt x="4710" y="5080"/>
                </a:lnTo>
                <a:lnTo>
                  <a:pt x="4707" y="5068"/>
                </a:lnTo>
                <a:lnTo>
                  <a:pt x="4703" y="5041"/>
                </a:lnTo>
                <a:lnTo>
                  <a:pt x="4702" y="5028"/>
                </a:lnTo>
                <a:lnTo>
                  <a:pt x="4700" y="5016"/>
                </a:lnTo>
                <a:lnTo>
                  <a:pt x="4699" y="4990"/>
                </a:lnTo>
                <a:lnTo>
                  <a:pt x="4697" y="4967"/>
                </a:lnTo>
                <a:lnTo>
                  <a:pt x="4715" y="4986"/>
                </a:lnTo>
                <a:lnTo>
                  <a:pt x="4733" y="5004"/>
                </a:lnTo>
                <a:lnTo>
                  <a:pt x="4750" y="5022"/>
                </a:lnTo>
                <a:lnTo>
                  <a:pt x="4768" y="5039"/>
                </a:lnTo>
                <a:lnTo>
                  <a:pt x="4787" y="5055"/>
                </a:lnTo>
                <a:lnTo>
                  <a:pt x="4805" y="5071"/>
                </a:lnTo>
                <a:lnTo>
                  <a:pt x="4824" y="5086"/>
                </a:lnTo>
                <a:lnTo>
                  <a:pt x="4843" y="5101"/>
                </a:lnTo>
                <a:lnTo>
                  <a:pt x="4862" y="5114"/>
                </a:lnTo>
                <a:lnTo>
                  <a:pt x="4882" y="5128"/>
                </a:lnTo>
                <a:lnTo>
                  <a:pt x="4903" y="5141"/>
                </a:lnTo>
                <a:lnTo>
                  <a:pt x="4923" y="5153"/>
                </a:lnTo>
                <a:lnTo>
                  <a:pt x="4943" y="5164"/>
                </a:lnTo>
                <a:lnTo>
                  <a:pt x="4963" y="5176"/>
                </a:lnTo>
                <a:lnTo>
                  <a:pt x="4985" y="5187"/>
                </a:lnTo>
                <a:lnTo>
                  <a:pt x="5006" y="5196"/>
                </a:lnTo>
                <a:lnTo>
                  <a:pt x="5027" y="5206"/>
                </a:lnTo>
                <a:lnTo>
                  <a:pt x="5048" y="5215"/>
                </a:lnTo>
                <a:lnTo>
                  <a:pt x="5070" y="5224"/>
                </a:lnTo>
                <a:lnTo>
                  <a:pt x="5092" y="5231"/>
                </a:lnTo>
                <a:lnTo>
                  <a:pt x="5113" y="5240"/>
                </a:lnTo>
                <a:lnTo>
                  <a:pt x="5135" y="5246"/>
                </a:lnTo>
                <a:lnTo>
                  <a:pt x="5158" y="5254"/>
                </a:lnTo>
                <a:lnTo>
                  <a:pt x="5180" y="5260"/>
                </a:lnTo>
                <a:lnTo>
                  <a:pt x="5202" y="5265"/>
                </a:lnTo>
                <a:lnTo>
                  <a:pt x="5225" y="5272"/>
                </a:lnTo>
                <a:lnTo>
                  <a:pt x="5247" y="5276"/>
                </a:lnTo>
                <a:lnTo>
                  <a:pt x="5270" y="5281"/>
                </a:lnTo>
                <a:lnTo>
                  <a:pt x="5293" y="5286"/>
                </a:lnTo>
                <a:lnTo>
                  <a:pt x="5316" y="5290"/>
                </a:lnTo>
                <a:lnTo>
                  <a:pt x="5362" y="5297"/>
                </a:lnTo>
                <a:lnTo>
                  <a:pt x="5401" y="5303"/>
                </a:lnTo>
                <a:lnTo>
                  <a:pt x="5441" y="5309"/>
                </a:lnTo>
                <a:lnTo>
                  <a:pt x="5516" y="5322"/>
                </a:lnTo>
                <a:lnTo>
                  <a:pt x="5552" y="5329"/>
                </a:lnTo>
                <a:lnTo>
                  <a:pt x="5588" y="5337"/>
                </a:lnTo>
                <a:lnTo>
                  <a:pt x="5623" y="5345"/>
                </a:lnTo>
                <a:lnTo>
                  <a:pt x="5658" y="5354"/>
                </a:lnTo>
                <a:lnTo>
                  <a:pt x="5692" y="5362"/>
                </a:lnTo>
                <a:lnTo>
                  <a:pt x="5725" y="5372"/>
                </a:lnTo>
                <a:lnTo>
                  <a:pt x="5757" y="5381"/>
                </a:lnTo>
                <a:lnTo>
                  <a:pt x="5789" y="5392"/>
                </a:lnTo>
                <a:lnTo>
                  <a:pt x="5819" y="5403"/>
                </a:lnTo>
                <a:lnTo>
                  <a:pt x="5850" y="5413"/>
                </a:lnTo>
                <a:lnTo>
                  <a:pt x="5879" y="5425"/>
                </a:lnTo>
                <a:lnTo>
                  <a:pt x="5907" y="5438"/>
                </a:lnTo>
                <a:lnTo>
                  <a:pt x="5935" y="5449"/>
                </a:lnTo>
                <a:lnTo>
                  <a:pt x="5961" y="5463"/>
                </a:lnTo>
                <a:lnTo>
                  <a:pt x="5988" y="5476"/>
                </a:lnTo>
                <a:lnTo>
                  <a:pt x="6014" y="5491"/>
                </a:lnTo>
                <a:lnTo>
                  <a:pt x="6038" y="5505"/>
                </a:lnTo>
                <a:lnTo>
                  <a:pt x="6061" y="5521"/>
                </a:lnTo>
                <a:lnTo>
                  <a:pt x="6085" y="5537"/>
                </a:lnTo>
                <a:lnTo>
                  <a:pt x="6106" y="5553"/>
                </a:lnTo>
                <a:lnTo>
                  <a:pt x="6127" y="5570"/>
                </a:lnTo>
                <a:lnTo>
                  <a:pt x="6138" y="5578"/>
                </a:lnTo>
                <a:lnTo>
                  <a:pt x="6149" y="5587"/>
                </a:lnTo>
                <a:lnTo>
                  <a:pt x="6168" y="5605"/>
                </a:lnTo>
                <a:lnTo>
                  <a:pt x="6187" y="5624"/>
                </a:lnTo>
                <a:lnTo>
                  <a:pt x="6205" y="5643"/>
                </a:lnTo>
                <a:lnTo>
                  <a:pt x="6213" y="5652"/>
                </a:lnTo>
                <a:lnTo>
                  <a:pt x="6222" y="5662"/>
                </a:lnTo>
                <a:lnTo>
                  <a:pt x="6239" y="5682"/>
                </a:lnTo>
                <a:lnTo>
                  <a:pt x="6254" y="5703"/>
                </a:lnTo>
                <a:lnTo>
                  <a:pt x="6256" y="5674"/>
                </a:lnTo>
                <a:lnTo>
                  <a:pt x="6256" y="5645"/>
                </a:lnTo>
                <a:lnTo>
                  <a:pt x="6256" y="5616"/>
                </a:lnTo>
                <a:lnTo>
                  <a:pt x="6255" y="5589"/>
                </a:lnTo>
                <a:lnTo>
                  <a:pt x="6253" y="5561"/>
                </a:lnTo>
                <a:lnTo>
                  <a:pt x="6250" y="5535"/>
                </a:lnTo>
                <a:lnTo>
                  <a:pt x="6245" y="5509"/>
                </a:lnTo>
                <a:lnTo>
                  <a:pt x="6240" y="5484"/>
                </a:lnTo>
                <a:lnTo>
                  <a:pt x="6235" y="5460"/>
                </a:lnTo>
                <a:lnTo>
                  <a:pt x="6228" y="5436"/>
                </a:lnTo>
                <a:lnTo>
                  <a:pt x="6221" y="5412"/>
                </a:lnTo>
                <a:lnTo>
                  <a:pt x="6212" y="5390"/>
                </a:lnTo>
                <a:lnTo>
                  <a:pt x="6204" y="5367"/>
                </a:lnTo>
                <a:lnTo>
                  <a:pt x="6194" y="5345"/>
                </a:lnTo>
                <a:lnTo>
                  <a:pt x="6185" y="5325"/>
                </a:lnTo>
                <a:lnTo>
                  <a:pt x="6174" y="5304"/>
                </a:lnTo>
                <a:lnTo>
                  <a:pt x="6163" y="5283"/>
                </a:lnTo>
                <a:lnTo>
                  <a:pt x="6152" y="5264"/>
                </a:lnTo>
                <a:lnTo>
                  <a:pt x="6139" y="5245"/>
                </a:lnTo>
                <a:lnTo>
                  <a:pt x="6126" y="5226"/>
                </a:lnTo>
                <a:lnTo>
                  <a:pt x="6113" y="5208"/>
                </a:lnTo>
                <a:lnTo>
                  <a:pt x="6100" y="5190"/>
                </a:lnTo>
                <a:lnTo>
                  <a:pt x="6086" y="5173"/>
                </a:lnTo>
                <a:lnTo>
                  <a:pt x="6071" y="5156"/>
                </a:lnTo>
                <a:lnTo>
                  <a:pt x="6041" y="5123"/>
                </a:lnTo>
                <a:lnTo>
                  <a:pt x="6026" y="5107"/>
                </a:lnTo>
                <a:lnTo>
                  <a:pt x="6010" y="5091"/>
                </a:lnTo>
                <a:lnTo>
                  <a:pt x="5994" y="5076"/>
                </a:lnTo>
                <a:lnTo>
                  <a:pt x="5978" y="5061"/>
                </a:lnTo>
                <a:lnTo>
                  <a:pt x="5947" y="5033"/>
                </a:lnTo>
                <a:lnTo>
                  <a:pt x="5914" y="5005"/>
                </a:lnTo>
                <a:lnTo>
                  <a:pt x="5881" y="4978"/>
                </a:lnTo>
                <a:lnTo>
                  <a:pt x="5848" y="4952"/>
                </a:lnTo>
                <a:lnTo>
                  <a:pt x="5816" y="4927"/>
                </a:lnTo>
                <a:lnTo>
                  <a:pt x="5753" y="4878"/>
                </a:lnTo>
                <a:lnTo>
                  <a:pt x="5722" y="4855"/>
                </a:lnTo>
                <a:lnTo>
                  <a:pt x="5694" y="4832"/>
                </a:lnTo>
                <a:lnTo>
                  <a:pt x="5667" y="4808"/>
                </a:lnTo>
                <a:lnTo>
                  <a:pt x="5654" y="4797"/>
                </a:lnTo>
                <a:lnTo>
                  <a:pt x="5641" y="4785"/>
                </a:lnTo>
                <a:lnTo>
                  <a:pt x="5630" y="4773"/>
                </a:lnTo>
                <a:lnTo>
                  <a:pt x="5618" y="4762"/>
                </a:lnTo>
                <a:lnTo>
                  <a:pt x="5607" y="4751"/>
                </a:lnTo>
                <a:lnTo>
                  <a:pt x="5598" y="4739"/>
                </a:lnTo>
                <a:lnTo>
                  <a:pt x="5588" y="4727"/>
                </a:lnTo>
                <a:lnTo>
                  <a:pt x="5579" y="4715"/>
                </a:lnTo>
                <a:lnTo>
                  <a:pt x="5570" y="4703"/>
                </a:lnTo>
                <a:lnTo>
                  <a:pt x="5563" y="4691"/>
                </a:lnTo>
                <a:lnTo>
                  <a:pt x="5556" y="4678"/>
                </a:lnTo>
                <a:lnTo>
                  <a:pt x="5550" y="4667"/>
                </a:lnTo>
                <a:lnTo>
                  <a:pt x="5546" y="4654"/>
                </a:lnTo>
                <a:lnTo>
                  <a:pt x="5542" y="4641"/>
                </a:lnTo>
                <a:lnTo>
                  <a:pt x="5581" y="4667"/>
                </a:lnTo>
                <a:lnTo>
                  <a:pt x="5600" y="4678"/>
                </a:lnTo>
                <a:lnTo>
                  <a:pt x="5618" y="4689"/>
                </a:lnTo>
                <a:lnTo>
                  <a:pt x="5637" y="4701"/>
                </a:lnTo>
                <a:lnTo>
                  <a:pt x="5655" y="4710"/>
                </a:lnTo>
                <a:lnTo>
                  <a:pt x="5674" y="4720"/>
                </a:lnTo>
                <a:lnTo>
                  <a:pt x="5692" y="4730"/>
                </a:lnTo>
                <a:lnTo>
                  <a:pt x="5711" y="4738"/>
                </a:lnTo>
                <a:lnTo>
                  <a:pt x="5728" y="4747"/>
                </a:lnTo>
                <a:lnTo>
                  <a:pt x="5764" y="4761"/>
                </a:lnTo>
                <a:lnTo>
                  <a:pt x="5781" y="4769"/>
                </a:lnTo>
                <a:lnTo>
                  <a:pt x="5799" y="4775"/>
                </a:lnTo>
                <a:lnTo>
                  <a:pt x="5816" y="4781"/>
                </a:lnTo>
                <a:lnTo>
                  <a:pt x="5834" y="4786"/>
                </a:lnTo>
                <a:lnTo>
                  <a:pt x="5869" y="4795"/>
                </a:lnTo>
                <a:lnTo>
                  <a:pt x="5877" y="4798"/>
                </a:lnTo>
                <a:lnTo>
                  <a:pt x="5887" y="4800"/>
                </a:lnTo>
                <a:lnTo>
                  <a:pt x="5904" y="4804"/>
                </a:lnTo>
                <a:lnTo>
                  <a:pt x="5922" y="4807"/>
                </a:lnTo>
                <a:lnTo>
                  <a:pt x="5940" y="4809"/>
                </a:lnTo>
                <a:lnTo>
                  <a:pt x="5958" y="4812"/>
                </a:lnTo>
                <a:lnTo>
                  <a:pt x="5976" y="4814"/>
                </a:lnTo>
                <a:lnTo>
                  <a:pt x="6015" y="4817"/>
                </a:lnTo>
                <a:lnTo>
                  <a:pt x="6034" y="4817"/>
                </a:lnTo>
                <a:lnTo>
                  <a:pt x="6053" y="4818"/>
                </a:lnTo>
                <a:lnTo>
                  <a:pt x="6092" y="4817"/>
                </a:lnTo>
                <a:lnTo>
                  <a:pt x="6133" y="4815"/>
                </a:lnTo>
                <a:lnTo>
                  <a:pt x="6161" y="4811"/>
                </a:lnTo>
                <a:lnTo>
                  <a:pt x="6189" y="4808"/>
                </a:lnTo>
                <a:lnTo>
                  <a:pt x="6218" y="4803"/>
                </a:lnTo>
                <a:lnTo>
                  <a:pt x="6246" y="4798"/>
                </a:lnTo>
                <a:lnTo>
                  <a:pt x="6276" y="4792"/>
                </a:lnTo>
                <a:lnTo>
                  <a:pt x="6305" y="4786"/>
                </a:lnTo>
                <a:lnTo>
                  <a:pt x="6364" y="4772"/>
                </a:lnTo>
                <a:lnTo>
                  <a:pt x="6424" y="4759"/>
                </a:lnTo>
                <a:lnTo>
                  <a:pt x="6455" y="4753"/>
                </a:lnTo>
                <a:lnTo>
                  <a:pt x="6484" y="4748"/>
                </a:lnTo>
                <a:lnTo>
                  <a:pt x="6514" y="4743"/>
                </a:lnTo>
                <a:lnTo>
                  <a:pt x="6545" y="4739"/>
                </a:lnTo>
                <a:lnTo>
                  <a:pt x="6575" y="4737"/>
                </a:lnTo>
                <a:lnTo>
                  <a:pt x="6590" y="4736"/>
                </a:lnTo>
                <a:lnTo>
                  <a:pt x="6605" y="4735"/>
                </a:lnTo>
                <a:lnTo>
                  <a:pt x="6635" y="4735"/>
                </a:lnTo>
                <a:lnTo>
                  <a:pt x="6650" y="4736"/>
                </a:lnTo>
                <a:lnTo>
                  <a:pt x="6665" y="4737"/>
                </a:lnTo>
                <a:lnTo>
                  <a:pt x="6695" y="4740"/>
                </a:lnTo>
                <a:lnTo>
                  <a:pt x="6710" y="4742"/>
                </a:lnTo>
                <a:lnTo>
                  <a:pt x="6724" y="4745"/>
                </a:lnTo>
                <a:lnTo>
                  <a:pt x="6739" y="4749"/>
                </a:lnTo>
                <a:lnTo>
                  <a:pt x="6753" y="4753"/>
                </a:lnTo>
                <a:lnTo>
                  <a:pt x="6768" y="4757"/>
                </a:lnTo>
                <a:lnTo>
                  <a:pt x="6782" y="4761"/>
                </a:lnTo>
                <a:lnTo>
                  <a:pt x="6797" y="4768"/>
                </a:lnTo>
                <a:lnTo>
                  <a:pt x="6811" y="4773"/>
                </a:lnTo>
                <a:lnTo>
                  <a:pt x="6826" y="4781"/>
                </a:lnTo>
                <a:lnTo>
                  <a:pt x="6839" y="4788"/>
                </a:lnTo>
                <a:lnTo>
                  <a:pt x="6854" y="4797"/>
                </a:lnTo>
                <a:lnTo>
                  <a:pt x="6868" y="4805"/>
                </a:lnTo>
                <a:lnTo>
                  <a:pt x="6882" y="4815"/>
                </a:lnTo>
                <a:lnTo>
                  <a:pt x="6896" y="4825"/>
                </a:lnTo>
                <a:lnTo>
                  <a:pt x="6910" y="4836"/>
                </a:lnTo>
                <a:lnTo>
                  <a:pt x="6923" y="4848"/>
                </a:lnTo>
                <a:lnTo>
                  <a:pt x="6937" y="4860"/>
                </a:lnTo>
                <a:lnTo>
                  <a:pt x="6950" y="4874"/>
                </a:lnTo>
                <a:lnTo>
                  <a:pt x="6964" y="4889"/>
                </a:lnTo>
                <a:lnTo>
                  <a:pt x="6977" y="4904"/>
                </a:lnTo>
                <a:lnTo>
                  <a:pt x="6990" y="4920"/>
                </a:lnTo>
                <a:lnTo>
                  <a:pt x="7003" y="4937"/>
                </a:lnTo>
                <a:lnTo>
                  <a:pt x="7016" y="4955"/>
                </a:lnTo>
                <a:lnTo>
                  <a:pt x="7029" y="4974"/>
                </a:lnTo>
                <a:lnTo>
                  <a:pt x="7041" y="4993"/>
                </a:lnTo>
                <a:lnTo>
                  <a:pt x="7054" y="5014"/>
                </a:lnTo>
                <a:lnTo>
                  <a:pt x="7070" y="5004"/>
                </a:lnTo>
                <a:lnTo>
                  <a:pt x="7086" y="4994"/>
                </a:lnTo>
                <a:lnTo>
                  <a:pt x="7102" y="4986"/>
                </a:lnTo>
                <a:lnTo>
                  <a:pt x="7119" y="4976"/>
                </a:lnTo>
                <a:lnTo>
                  <a:pt x="7135" y="4968"/>
                </a:lnTo>
                <a:lnTo>
                  <a:pt x="7152" y="4960"/>
                </a:lnTo>
                <a:lnTo>
                  <a:pt x="7169" y="4953"/>
                </a:lnTo>
                <a:lnTo>
                  <a:pt x="7186" y="4945"/>
                </a:lnTo>
                <a:lnTo>
                  <a:pt x="7203" y="4939"/>
                </a:lnTo>
                <a:lnTo>
                  <a:pt x="7220" y="4933"/>
                </a:lnTo>
                <a:lnTo>
                  <a:pt x="7237" y="4926"/>
                </a:lnTo>
                <a:lnTo>
                  <a:pt x="7254" y="4921"/>
                </a:lnTo>
                <a:lnTo>
                  <a:pt x="7289" y="4910"/>
                </a:lnTo>
                <a:lnTo>
                  <a:pt x="7306" y="4906"/>
                </a:lnTo>
                <a:lnTo>
                  <a:pt x="7324" y="4902"/>
                </a:lnTo>
                <a:lnTo>
                  <a:pt x="7341" y="4899"/>
                </a:lnTo>
                <a:lnTo>
                  <a:pt x="7359" y="4895"/>
                </a:lnTo>
                <a:lnTo>
                  <a:pt x="7377" y="4892"/>
                </a:lnTo>
                <a:lnTo>
                  <a:pt x="7394" y="4890"/>
                </a:lnTo>
                <a:lnTo>
                  <a:pt x="7431" y="4886"/>
                </a:lnTo>
                <a:lnTo>
                  <a:pt x="7449" y="4884"/>
                </a:lnTo>
                <a:lnTo>
                  <a:pt x="7467" y="4883"/>
                </a:lnTo>
                <a:lnTo>
                  <a:pt x="7485" y="4882"/>
                </a:lnTo>
                <a:lnTo>
                  <a:pt x="7502" y="4882"/>
                </a:lnTo>
                <a:lnTo>
                  <a:pt x="7538" y="4882"/>
                </a:lnTo>
                <a:lnTo>
                  <a:pt x="7574" y="4883"/>
                </a:lnTo>
                <a:lnTo>
                  <a:pt x="7610" y="4885"/>
                </a:lnTo>
                <a:lnTo>
                  <a:pt x="7627" y="4887"/>
                </a:lnTo>
                <a:lnTo>
                  <a:pt x="7645" y="4889"/>
                </a:lnTo>
                <a:lnTo>
                  <a:pt x="7681" y="4893"/>
                </a:lnTo>
                <a:lnTo>
                  <a:pt x="7716" y="4900"/>
                </a:lnTo>
                <a:lnTo>
                  <a:pt x="7752" y="4906"/>
                </a:lnTo>
                <a:lnTo>
                  <a:pt x="7786" y="4915"/>
                </a:lnTo>
                <a:lnTo>
                  <a:pt x="7804" y="4919"/>
                </a:lnTo>
                <a:lnTo>
                  <a:pt x="7821" y="4924"/>
                </a:lnTo>
                <a:lnTo>
                  <a:pt x="7855" y="4934"/>
                </a:lnTo>
                <a:lnTo>
                  <a:pt x="7888" y="4945"/>
                </a:lnTo>
                <a:lnTo>
                  <a:pt x="7921" y="4957"/>
                </a:lnTo>
                <a:lnTo>
                  <a:pt x="7954" y="4970"/>
                </a:lnTo>
                <a:lnTo>
                  <a:pt x="7985" y="4984"/>
                </a:lnTo>
                <a:lnTo>
                  <a:pt x="8016" y="4999"/>
                </a:lnTo>
                <a:lnTo>
                  <a:pt x="8047" y="5014"/>
                </a:lnTo>
                <a:lnTo>
                  <a:pt x="8077" y="5030"/>
                </a:lnTo>
                <a:lnTo>
                  <a:pt x="8107" y="5047"/>
                </a:lnTo>
                <a:lnTo>
                  <a:pt x="8135" y="5066"/>
                </a:lnTo>
                <a:close/>
                <a:moveTo>
                  <a:pt x="4449" y="4196"/>
                </a:moveTo>
                <a:lnTo>
                  <a:pt x="3687" y="4196"/>
                </a:lnTo>
                <a:lnTo>
                  <a:pt x="3687" y="3432"/>
                </a:lnTo>
                <a:lnTo>
                  <a:pt x="4449" y="3432"/>
                </a:lnTo>
                <a:lnTo>
                  <a:pt x="4449" y="4196"/>
                </a:lnTo>
                <a:close/>
                <a:moveTo>
                  <a:pt x="3687" y="762"/>
                </a:moveTo>
                <a:lnTo>
                  <a:pt x="4449" y="762"/>
                </a:lnTo>
                <a:lnTo>
                  <a:pt x="4449" y="0"/>
                </a:lnTo>
                <a:lnTo>
                  <a:pt x="3687" y="0"/>
                </a:lnTo>
                <a:lnTo>
                  <a:pt x="3687" y="762"/>
                </a:lnTo>
                <a:close/>
                <a:moveTo>
                  <a:pt x="4449" y="6866"/>
                </a:moveTo>
                <a:lnTo>
                  <a:pt x="3687" y="6866"/>
                </a:lnTo>
                <a:lnTo>
                  <a:pt x="3687" y="7628"/>
                </a:lnTo>
                <a:lnTo>
                  <a:pt x="4449" y="7628"/>
                </a:lnTo>
                <a:lnTo>
                  <a:pt x="4449" y="68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3" name="Google Shape;123;p28"/>
          <p:cNvCxnSpPr/>
          <p:nvPr/>
        </p:nvCxnSpPr>
        <p:spPr>
          <a:xfrm>
            <a:off x="1979613" y="1773238"/>
            <a:ext cx="6840600" cy="0"/>
          </a:xfrm>
          <a:prstGeom prst="straightConnector1">
            <a:avLst/>
          </a:prstGeom>
          <a:noFill/>
          <a:ln w="127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24" name="Google Shape;124;p28" descr="FSE_RGB.png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323850" y="6203950"/>
            <a:ext cx="1090612" cy="279797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177/0031721718762419" TargetMode="External"/><Relationship Id="rId2" Type="http://schemas.openxmlformats.org/officeDocument/2006/relationships/hyperlink" Target="https://doi.org/10.1177/0031721718815666" TargetMode="Externa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s.sis.uta.fi/aron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8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8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41"/>
          <p:cNvSpPr txBox="1">
            <a:spLocks noGrp="1"/>
          </p:cNvSpPr>
          <p:nvPr>
            <p:ph type="ctrTitle"/>
          </p:nvPr>
        </p:nvSpPr>
        <p:spPr>
          <a:xfrm>
            <a:off x="765175" y="2231342"/>
            <a:ext cx="8345100" cy="217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3000" dirty="0"/>
              <a:t>Supporting upper secondary students’ </a:t>
            </a:r>
            <a:endParaRPr sz="3000"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3000" dirty="0"/>
              <a:t>online inquiry competencies</a:t>
            </a:r>
            <a:endParaRPr sz="3000" dirty="0"/>
          </a:p>
        </p:txBody>
      </p:sp>
      <p:sp>
        <p:nvSpPr>
          <p:cNvPr id="212" name="Google Shape;212;p41"/>
          <p:cNvSpPr txBox="1">
            <a:spLocks noGrp="1"/>
          </p:cNvSpPr>
          <p:nvPr>
            <p:ph type="subTitle" idx="1"/>
          </p:nvPr>
        </p:nvSpPr>
        <p:spPr>
          <a:xfrm>
            <a:off x="65575" y="3849168"/>
            <a:ext cx="9044700" cy="217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</a:pPr>
            <a:r>
              <a:rPr lang="en" sz="2000" b="1" i="0" u="none" strike="noStrike" cap="none" dirty="0">
                <a:solidFill>
                  <a:srgbClr val="F2F2F2"/>
                </a:solidFill>
                <a:sym typeface="Arial"/>
              </a:rPr>
              <a:t>Liisa Ilomäki</a:t>
            </a:r>
            <a:r>
              <a:rPr lang="en" sz="2000" dirty="0">
                <a:solidFill>
                  <a:srgbClr val="F2F2F2"/>
                </a:solidFill>
              </a:rPr>
              <a:t>, University of Helsinki, </a:t>
            </a:r>
            <a:endParaRPr lang="en" sz="2000" dirty="0" smtClean="0">
              <a:solidFill>
                <a:srgbClr val="F2F2F2"/>
              </a:solidFill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</a:pPr>
            <a:r>
              <a:rPr lang="en" sz="2000" b="0" dirty="0" smtClean="0">
                <a:solidFill>
                  <a:srgbClr val="F2F2F2"/>
                </a:solidFill>
              </a:rPr>
              <a:t>liisa.ilomaki@helsinki.fi</a:t>
            </a:r>
            <a:endParaRPr sz="2000" b="0" dirty="0">
              <a:solidFill>
                <a:srgbClr val="F2F2F2"/>
              </a:solidFill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</a:pPr>
            <a:r>
              <a:rPr lang="en" sz="2000" dirty="0">
                <a:solidFill>
                  <a:srgbClr val="F2F2F2"/>
                </a:solidFill>
              </a:rPr>
              <a:t>Elina Hämäläinen, University of Jyväskylä, </a:t>
            </a:r>
            <a:endParaRPr sz="2000" dirty="0">
              <a:solidFill>
                <a:srgbClr val="F2F2F2"/>
              </a:solidFill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</a:pPr>
            <a:r>
              <a:rPr lang="en" sz="2000" dirty="0">
                <a:solidFill>
                  <a:srgbClr val="F2F2F2"/>
                </a:solidFill>
              </a:rPr>
              <a:t>Eero Sormunen, Tampere </a:t>
            </a:r>
            <a:r>
              <a:rPr lang="en" sz="2000" dirty="0" smtClean="0">
                <a:solidFill>
                  <a:srgbClr val="F2F2F2"/>
                </a:solidFill>
              </a:rPr>
              <a:t>University</a:t>
            </a:r>
            <a:endParaRPr sz="2000" dirty="0">
              <a:solidFill>
                <a:srgbClr val="F2F2F2"/>
              </a:solidFill>
            </a:endParaRPr>
          </a:p>
          <a:p>
            <a:pPr marL="0" lvl="0" indent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1100"/>
            </a:pPr>
            <a:endParaRPr lang="fi-FI" sz="2000" b="0" i="0" u="none" strike="noStrike" cap="none" dirty="0" smtClean="0">
              <a:solidFill>
                <a:srgbClr val="F2F2F2"/>
              </a:solidFill>
              <a:sym typeface="Arial"/>
            </a:endParaRPr>
          </a:p>
          <a:p>
            <a:pPr marL="0" lvl="0" indent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1100"/>
            </a:pPr>
            <a:r>
              <a:rPr lang="fi-FI" sz="2000" b="0" i="0" u="none" strike="noStrike" cap="none" dirty="0" smtClean="0">
                <a:solidFill>
                  <a:srgbClr val="F2F2F2"/>
                </a:solidFill>
                <a:sym typeface="Arial"/>
              </a:rPr>
              <a:t>CPH 2019 Conference on </a:t>
            </a:r>
            <a:r>
              <a:rPr lang="fi-FI" sz="2000" b="0" i="0" u="none" strike="noStrike" cap="none" dirty="0" err="1" smtClean="0">
                <a:solidFill>
                  <a:srgbClr val="F2F2F2"/>
                </a:solidFill>
                <a:sym typeface="Arial"/>
              </a:rPr>
              <a:t>literacy</a:t>
            </a:r>
            <a:r>
              <a:rPr lang="fi-FI" sz="2000" b="0" dirty="0">
                <a:solidFill>
                  <a:srgbClr val="F2F2F2"/>
                </a:solidFill>
              </a:rPr>
              <a:t>, </a:t>
            </a:r>
            <a:r>
              <a:rPr lang="fi-FI" sz="2000" b="0" dirty="0" smtClean="0">
                <a:solidFill>
                  <a:srgbClr val="F2F2F2"/>
                </a:solidFill>
              </a:rPr>
              <a:t>5.8.2019 </a:t>
            </a:r>
            <a:r>
              <a:rPr lang="fi-FI" sz="2000" b="0" dirty="0" err="1" smtClean="0">
                <a:solidFill>
                  <a:srgbClr val="F2F2F2"/>
                </a:solidFill>
              </a:rPr>
              <a:t>Copenhagen</a:t>
            </a:r>
            <a:r>
              <a:rPr lang="fi-FI" sz="2000" b="0" dirty="0" smtClean="0">
                <a:solidFill>
                  <a:srgbClr val="F2F2F2"/>
                </a:solidFill>
              </a:rPr>
              <a:t>, </a:t>
            </a:r>
            <a:r>
              <a:rPr lang="fi-FI" sz="2000" b="0" dirty="0" err="1" smtClean="0">
                <a:solidFill>
                  <a:srgbClr val="F2F2F2"/>
                </a:solidFill>
              </a:rPr>
              <a:t>Denmark</a:t>
            </a:r>
            <a:endParaRPr sz="2000" b="0" i="0" u="none" strike="noStrike" cap="none" dirty="0">
              <a:solidFill>
                <a:srgbClr val="F2F2F2"/>
              </a:solidFill>
              <a:sym typeface="Arial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r>
              <a:rPr lang="en" sz="17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700" b="1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</a:pPr>
            <a:endParaRPr sz="1700" b="1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" name="Google Shape;214;p41" descr="https://outlook.office.com/owa/service.svc/s/GetFileAttachment?id=AAMkAGJiZjRiMzdiLTIzNjYtNGRhMC1iOTRiLWQ4ZTQzY2U0YmUwNQBGAAAAAAAFaP25cq1VRK4UtonfUVB8BwBqIt2QTvpoQJkVAdU5y%2Ft%2FAAAAAAEMAABqIt2QTvpoQJkVAdU5y%2Ft%2FAABa5MgoAAABEgAQAPuX1HRsbF1In4E6G0fL%2B5k%3D&amp;isImagePreview=True&amp;X-OWA-CANARY=_zB2FIBdpUSkFLu6CUrv4eBrXzwE8NIYtLE9rRPOzK7OWjybERT4Vb6x-wuHMAKny_OW12Yq9qM."/>
          <p:cNvSpPr/>
          <p:nvPr/>
        </p:nvSpPr>
        <p:spPr>
          <a:xfrm>
            <a:off x="155575" y="-144463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" name="Google Shape;215;p41" descr="https://outlook.office.com/owa/service.svc/s/GetFileAttachment?id=AAMkAGJiZjRiMzdiLTIzNjYtNGRhMC1iOTRiLWQ4ZTQzY2U0YmUwNQBGAAAAAAAFaP25cq1VRK4UtonfUVB8BwBqIt2QTvpoQJkVAdU5y%2Ft%2FAAAAAAEMAABqIt2QTvpoQJkVAdU5y%2Ft%2FAABa5MgoAAABEgAQAPuX1HRsbF1In4E6G0fL%2B5k%3D&amp;isImagePreview=True&amp;X-OWA-CANARY=_zB2FIBdpUSkFLu6CUrv4eBrXzwE8NIYtLE9rRPOzK7OWjybERT4Vb6x-wuHMAKny_OW12Yq9qM."/>
          <p:cNvSpPr/>
          <p:nvPr/>
        </p:nvSpPr>
        <p:spPr>
          <a:xfrm>
            <a:off x="307975" y="7937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Google Shape;216;p41" descr="https://outlook.office.com/owa/service.svc/s/GetFileAttachment?id=AAMkAGJiZjRiMzdiLTIzNjYtNGRhMC1iOTRiLWQ4ZTQzY2U0YmUwNQBGAAAAAAAFaP25cq1VRK4UtonfUVB8BwBqIt2QTvpoQJkVAdU5y%2Ft%2FAAAAAAEMAABqIt2QTvpoQJkVAdU5y%2Ft%2FAABa5MgoAAABEgAQAPuX1HRsbF1In4E6G0fL%2B5k%3D&amp;isImagePreview=True&amp;X-OWA-CANARY=_zB2FIBdpUSkFLu6CUrv4eBrXzwE8NIYtLE9rRPOzK7OWjybERT4Vb6x-wuHMAKny_OW12Yq9qM."/>
          <p:cNvSpPr/>
          <p:nvPr/>
        </p:nvSpPr>
        <p:spPr>
          <a:xfrm>
            <a:off x="460375" y="160337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" name="Google Shape;217;p41"/>
          <p:cNvSpPr txBox="1"/>
          <p:nvPr/>
        </p:nvSpPr>
        <p:spPr>
          <a:xfrm flipH="1">
            <a:off x="3635908" y="6467550"/>
            <a:ext cx="4128900" cy="12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       liisa.ilomaki@helsinki.fi</a:t>
            </a:r>
            <a:endParaRPr sz="11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8" name="Google Shape;218;p4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79818" y="160333"/>
            <a:ext cx="2124200" cy="7426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49"/>
          <p:cNvSpPr txBox="1">
            <a:spLocks noGrp="1"/>
          </p:cNvSpPr>
          <p:nvPr>
            <p:ph type="title"/>
          </p:nvPr>
        </p:nvSpPr>
        <p:spPr>
          <a:xfrm>
            <a:off x="639750" y="351175"/>
            <a:ext cx="7864500" cy="96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 dirty="0">
                <a:solidFill>
                  <a:srgbClr val="3366CC"/>
                </a:solidFill>
              </a:rPr>
              <a:t>Students’ self-evaluated learning of knowledge work practices (CKP questionnaire)</a:t>
            </a:r>
            <a:endParaRPr dirty="0">
              <a:solidFill>
                <a:srgbClr val="3366CC"/>
              </a:solidFill>
            </a:endParaRPr>
          </a:p>
        </p:txBody>
      </p:sp>
      <p:sp>
        <p:nvSpPr>
          <p:cNvPr id="317" name="Google Shape;317;p49"/>
          <p:cNvSpPr/>
          <p:nvPr/>
        </p:nvSpPr>
        <p:spPr>
          <a:xfrm>
            <a:off x="7193896" y="2569122"/>
            <a:ext cx="285600" cy="5208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BA7C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18" name="Google Shape;318;p49"/>
          <p:cNvGrpSpPr/>
          <p:nvPr/>
        </p:nvGrpSpPr>
        <p:grpSpPr>
          <a:xfrm>
            <a:off x="565484" y="1442369"/>
            <a:ext cx="8439620" cy="5399590"/>
            <a:chOff x="565484" y="1518569"/>
            <a:chExt cx="8439620" cy="5399590"/>
          </a:xfrm>
        </p:grpSpPr>
        <p:pic>
          <p:nvPicPr>
            <p:cNvPr id="319" name="Google Shape;319;p49" descr="/Users/hmuukkon/Desktop/Screenshot 2019-05-03 at 15.51.37.png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565484" y="1518569"/>
              <a:ext cx="8439620" cy="539959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20" name="Google Shape;320;p49"/>
            <p:cNvSpPr/>
            <p:nvPr/>
          </p:nvSpPr>
          <p:spPr>
            <a:xfrm>
              <a:off x="1643606" y="2720051"/>
              <a:ext cx="231600" cy="5208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25400" cap="flat" cmpd="sng">
              <a:solidFill>
                <a:srgbClr val="BA7C2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1" name="Google Shape;321;p49"/>
            <p:cNvSpPr/>
            <p:nvPr/>
          </p:nvSpPr>
          <p:spPr>
            <a:xfrm>
              <a:off x="2290709" y="2554921"/>
              <a:ext cx="231600" cy="5208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25400" cap="flat" cmpd="sng">
              <a:solidFill>
                <a:srgbClr val="BA7C2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2" name="Google Shape;322;p49"/>
            <p:cNvSpPr/>
            <p:nvPr/>
          </p:nvSpPr>
          <p:spPr>
            <a:xfrm>
              <a:off x="6169788" y="2199189"/>
              <a:ext cx="231600" cy="5208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25400" cap="flat" cmpd="sng">
              <a:solidFill>
                <a:srgbClr val="BA7C2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3" name="Google Shape;323;p49"/>
            <p:cNvSpPr/>
            <p:nvPr/>
          </p:nvSpPr>
          <p:spPr>
            <a:xfrm>
              <a:off x="3565967" y="2720051"/>
              <a:ext cx="231600" cy="5208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25400" cap="flat" cmpd="sng">
              <a:solidFill>
                <a:srgbClr val="BA7C2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4" name="Google Shape;324;p49"/>
            <p:cNvSpPr/>
            <p:nvPr/>
          </p:nvSpPr>
          <p:spPr>
            <a:xfrm>
              <a:off x="2946723" y="3125165"/>
              <a:ext cx="267300" cy="2316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25400" cap="flat" cmpd="sng">
              <a:solidFill>
                <a:srgbClr val="BA7C2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5" name="Google Shape;325;p49"/>
            <p:cNvSpPr/>
            <p:nvPr/>
          </p:nvSpPr>
          <p:spPr>
            <a:xfrm>
              <a:off x="4890152" y="3394889"/>
              <a:ext cx="267300" cy="2316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25400" cap="flat" cmpd="sng">
              <a:solidFill>
                <a:srgbClr val="BA7C2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6" name="Google Shape;326;p49"/>
            <p:cNvSpPr/>
            <p:nvPr/>
          </p:nvSpPr>
          <p:spPr>
            <a:xfrm>
              <a:off x="4211740" y="3141462"/>
              <a:ext cx="267300" cy="2316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25400" cap="flat" cmpd="sng">
              <a:solidFill>
                <a:srgbClr val="BA7C2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27" name="Google Shape;327;p49"/>
          <p:cNvSpPr txBox="1"/>
          <p:nvPr/>
        </p:nvSpPr>
        <p:spPr>
          <a:xfrm>
            <a:off x="7501360" y="2565722"/>
            <a:ext cx="13419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Statistical significance of the difference </a:t>
            </a:r>
            <a:r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&lt;.000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8" name="Google Shape;328;p49"/>
          <p:cNvSpPr/>
          <p:nvPr/>
        </p:nvSpPr>
        <p:spPr>
          <a:xfrm>
            <a:off x="7167270" y="3982556"/>
            <a:ext cx="267300" cy="2316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5400" cap="flat" cmpd="sng">
            <a:solidFill>
              <a:srgbClr val="BA7C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9" name="Google Shape;329;p49"/>
          <p:cNvSpPr txBox="1"/>
          <p:nvPr/>
        </p:nvSpPr>
        <p:spPr>
          <a:xfrm>
            <a:off x="7501350" y="3836702"/>
            <a:ext cx="1341900" cy="96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Statistical significance of the difference </a:t>
            </a:r>
            <a:r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&lt;.05 </a:t>
            </a:r>
            <a:r>
              <a:rPr lang="en"/>
              <a:t>or </a:t>
            </a:r>
            <a:r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&lt;.005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30" name="Google Shape;330;p4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357809" y="40154"/>
            <a:ext cx="1139823" cy="398509"/>
          </a:xfrm>
          <a:prstGeom prst="rect">
            <a:avLst/>
          </a:prstGeom>
          <a:noFill/>
          <a:ln>
            <a:noFill/>
          </a:ln>
        </p:spPr>
      </p:pic>
      <p:sp>
        <p:nvSpPr>
          <p:cNvPr id="331" name="Google Shape;331;p49"/>
          <p:cNvSpPr/>
          <p:nvPr/>
        </p:nvSpPr>
        <p:spPr>
          <a:xfrm>
            <a:off x="7160388" y="2580189"/>
            <a:ext cx="231600" cy="5208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BA7C2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10</a:t>
            </a:fld>
            <a:endParaRPr lang="en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50"/>
          <p:cNvSpPr txBox="1">
            <a:spLocks noGrp="1"/>
          </p:cNvSpPr>
          <p:nvPr>
            <p:ph type="title"/>
          </p:nvPr>
        </p:nvSpPr>
        <p:spPr>
          <a:xfrm>
            <a:off x="311700" y="170926"/>
            <a:ext cx="8520600" cy="138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800"/>
              <a:buNone/>
            </a:pPr>
            <a:r>
              <a:rPr lang="en" dirty="0">
                <a:solidFill>
                  <a:srgbClr val="3366CC"/>
                </a:solidFill>
              </a:rPr>
              <a:t>Experiences described by students </a:t>
            </a:r>
            <a:endParaRPr dirty="0">
              <a:solidFill>
                <a:srgbClr val="3366CC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800"/>
              <a:buNone/>
            </a:pPr>
            <a:r>
              <a:rPr lang="en" dirty="0">
                <a:solidFill>
                  <a:srgbClr val="3366CC"/>
                </a:solidFill>
              </a:rPr>
              <a:t>in free-text CKP answers</a:t>
            </a:r>
            <a:r>
              <a:rPr lang="en" sz="1800" b="1" dirty="0"/>
              <a:t/>
            </a:r>
            <a:br>
              <a:rPr lang="en" sz="1800" b="1" dirty="0"/>
            </a:br>
            <a:r>
              <a:rPr lang="en" sz="1800" b="1" dirty="0"/>
              <a:t>(9 courses, 146 students; number of mentions in parenthesis)</a:t>
            </a:r>
            <a:endParaRPr sz="1800" b="1" dirty="0"/>
          </a:p>
        </p:txBody>
      </p:sp>
      <p:sp>
        <p:nvSpPr>
          <p:cNvPr id="337" name="Google Shape;337;p50"/>
          <p:cNvSpPr txBox="1"/>
          <p:nvPr/>
        </p:nvSpPr>
        <p:spPr>
          <a:xfrm>
            <a:off x="154132" y="1558459"/>
            <a:ext cx="4855500" cy="49344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92075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>
                <a:solidFill>
                  <a:srgbClr val="0070C0"/>
                </a:solidFill>
              </a:rPr>
              <a:t>Positive or impressive</a:t>
            </a:r>
            <a:r>
              <a:rPr lang="en" sz="1800" b="1" i="0" u="none" strike="noStrike" cap="none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(183)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1800" b="1" dirty="0">
                <a:solidFill>
                  <a:schemeClr val="dk1"/>
                </a:solidFill>
              </a:rPr>
              <a:t>Online inquiry (88 / 48,1 %)</a:t>
            </a:r>
            <a:r>
              <a:rPr lang="en" sz="1800" dirty="0">
                <a:solidFill>
                  <a:schemeClr val="dk1"/>
                </a:solidFill>
              </a:rPr>
              <a:t>: Learnt critical ecaluation (49), Learnt to find sources (15), Learnt to use sources (12), Exploring sources (7), Making a synthesis (5)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1800" b="1" dirty="0"/>
              <a:t>Project task </a:t>
            </a:r>
            <a:r>
              <a:rPr lang="en" sz="1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(57 / 31,1 %)</a:t>
            </a:r>
            <a:r>
              <a:rPr lang="en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" sz="1800" dirty="0"/>
              <a:t>Interesting and enjoyable</a:t>
            </a:r>
            <a:r>
              <a:rPr lang="en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(15), </a:t>
            </a:r>
            <a:r>
              <a:rPr lang="en" sz="1800" dirty="0"/>
              <a:t>Different than usual</a:t>
            </a:r>
            <a:r>
              <a:rPr lang="en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(12), </a:t>
            </a:r>
            <a:r>
              <a:rPr lang="en" sz="1800" dirty="0"/>
              <a:t>Learnt something new</a:t>
            </a:r>
            <a:r>
              <a:rPr lang="en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(10), </a:t>
            </a:r>
            <a:r>
              <a:rPr lang="en" sz="1800" dirty="0"/>
              <a:t>Focussed exploration</a:t>
            </a:r>
            <a:r>
              <a:rPr lang="en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(4), </a:t>
            </a:r>
            <a:r>
              <a:rPr lang="en" sz="1800" dirty="0"/>
              <a:t>Comprehensive </a:t>
            </a:r>
            <a:r>
              <a:rPr lang="en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(4), </a:t>
            </a:r>
            <a:r>
              <a:rPr lang="en" sz="1800" dirty="0"/>
              <a:t>Interesting topics</a:t>
            </a:r>
            <a:r>
              <a:rPr lang="en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(3), </a:t>
            </a:r>
            <a:r>
              <a:rPr lang="en" sz="1800" dirty="0"/>
              <a:t>Freedom of working</a:t>
            </a:r>
            <a:r>
              <a:rPr lang="en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(3), </a:t>
            </a:r>
            <a:r>
              <a:rPr lang="en" sz="1800" dirty="0"/>
              <a:t>Appropriate challenge</a:t>
            </a:r>
            <a:r>
              <a:rPr lang="en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(3), </a:t>
            </a:r>
            <a:r>
              <a:rPr lang="en" sz="1800" dirty="0"/>
              <a:t>Useful </a:t>
            </a:r>
            <a:r>
              <a:rPr lang="en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(3)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1800" b="1" dirty="0"/>
              <a:t>Collaboration </a:t>
            </a:r>
            <a:r>
              <a:rPr lang="en" sz="1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(3</a:t>
            </a:r>
            <a:r>
              <a:rPr lang="en" sz="1800" b="1" dirty="0"/>
              <a:t>2 / 17,5 %</a:t>
            </a:r>
            <a:r>
              <a:rPr lang="en" sz="1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r>
              <a:rPr lang="en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" sz="1800" dirty="0"/>
              <a:t>Working in the group</a:t>
            </a:r>
            <a:r>
              <a:rPr lang="en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(27), </a:t>
            </a:r>
            <a:r>
              <a:rPr lang="en" sz="1800" dirty="0"/>
              <a:t>Different viewpoints</a:t>
            </a:r>
            <a:r>
              <a:rPr lang="en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(3), </a:t>
            </a:r>
            <a:r>
              <a:rPr lang="en" sz="1800" dirty="0"/>
              <a:t>Learnt group work skills</a:t>
            </a:r>
            <a:r>
              <a:rPr lang="en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(2)</a:t>
            </a:r>
            <a:endParaRPr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1800" b="1" dirty="0">
                <a:solidFill>
                  <a:schemeClr val="dk1"/>
                </a:solidFill>
              </a:rPr>
              <a:t>Organization (6 / 3,3 %)</a:t>
            </a:r>
            <a:r>
              <a:rPr lang="en" sz="1800" dirty="0">
                <a:solidFill>
                  <a:schemeClr val="dk1"/>
                </a:solidFill>
              </a:rPr>
              <a:t>: Well-structured (4), Material from researchers (2)</a:t>
            </a:r>
            <a:endParaRPr sz="1800" dirty="0"/>
          </a:p>
          <a:p>
            <a:pPr marL="0" marR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17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endParaRPr sz="17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8" name="Google Shape;338;p50"/>
          <p:cNvSpPr txBox="1"/>
          <p:nvPr/>
        </p:nvSpPr>
        <p:spPr>
          <a:xfrm>
            <a:off x="5213675" y="1558600"/>
            <a:ext cx="3822900" cy="49344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92075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>
                <a:solidFill>
                  <a:srgbClr val="FF9900"/>
                </a:solidFill>
              </a:rPr>
              <a:t>Challenging or disturbing </a:t>
            </a:r>
            <a:r>
              <a:rPr lang="en" sz="1800" b="1" i="0" u="none" strike="noStrike" cap="none" dirty="0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(140)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1800" b="1" dirty="0"/>
              <a:t>Online inquiry (33 / 23,6 %)</a:t>
            </a:r>
            <a:r>
              <a:rPr lang="en" sz="1800" dirty="0"/>
              <a:t>: Challenges in evaluating sources (17), Challenges in finding sources (14), Challenges in making a synthesi (2)</a:t>
            </a:r>
            <a:endParaRPr sz="1800" dirty="0"/>
          </a:p>
          <a:p>
            <a:pPr marL="0" marR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1800" b="1" dirty="0"/>
              <a:t>Project task (55 / 39,3 %)</a:t>
            </a:r>
            <a:r>
              <a:rPr lang="en" sz="1800" dirty="0"/>
              <a:t>: Not interesting (19), Too long and laborious (16), Nothing new (9), Challenging (11)</a:t>
            </a:r>
            <a:endParaRPr sz="1800" dirty="0"/>
          </a:p>
          <a:p>
            <a:pPr marL="0" marR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1800" b="1" dirty="0"/>
              <a:t>Organization </a:t>
            </a:r>
            <a:r>
              <a:rPr lang="en" sz="1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(30 / 21,4 %)</a:t>
            </a:r>
            <a:r>
              <a:rPr lang="en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" sz="1800" dirty="0"/>
              <a:t>Poor instructions and materials</a:t>
            </a:r>
            <a:r>
              <a:rPr lang="en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" sz="1800" dirty="0"/>
              <a:t>16</a:t>
            </a:r>
            <a:r>
              <a:rPr lang="en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), </a:t>
            </a:r>
            <a:r>
              <a:rPr lang="en" sz="1800" dirty="0"/>
              <a:t>Tight timetable</a:t>
            </a:r>
            <a:r>
              <a:rPr lang="en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" sz="1800" dirty="0"/>
              <a:t>9</a:t>
            </a:r>
            <a:r>
              <a:rPr lang="en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), </a:t>
            </a:r>
            <a:r>
              <a:rPr lang="en" sz="1800" dirty="0"/>
              <a:t>Unclear structure</a:t>
            </a:r>
            <a:r>
              <a:rPr lang="en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" sz="1800" dirty="0"/>
              <a:t>5</a:t>
            </a:r>
            <a:r>
              <a:rPr lang="en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1800" b="1" dirty="0"/>
              <a:t>Collaboration </a:t>
            </a:r>
            <a:r>
              <a:rPr lang="en" sz="1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(22 / 15,7 %)</a:t>
            </a:r>
            <a:r>
              <a:rPr lang="en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" sz="1800" dirty="0"/>
              <a:t>Challenges in group work</a:t>
            </a:r>
            <a:r>
              <a:rPr lang="en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(13), </a:t>
            </a:r>
            <a:r>
              <a:rPr lang="en" sz="1800" dirty="0"/>
              <a:t>Uneven participation</a:t>
            </a:r>
            <a:r>
              <a:rPr lang="en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(9)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2075" marR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2075" marR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39" name="Google Shape;339;p5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57809" y="40154"/>
            <a:ext cx="1139823" cy="39850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11</a:t>
            </a:fld>
            <a:endParaRPr lang="en"/>
          </a:p>
        </p:txBody>
      </p:sp>
      <p:sp>
        <p:nvSpPr>
          <p:cNvPr id="7" name="Footer Placeholder 2"/>
          <p:cNvSpPr txBox="1">
            <a:spLocks/>
          </p:cNvSpPr>
          <p:nvPr/>
        </p:nvSpPr>
        <p:spPr>
          <a:xfrm>
            <a:off x="3124200" y="6479972"/>
            <a:ext cx="2895600" cy="3651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GB" smtClean="0"/>
              <a:t>liisa.ilomaki@helsinki.fi</a:t>
            </a:r>
            <a:endParaRPr lang="en-GB" dirty="0"/>
          </a:p>
        </p:txBody>
      </p:sp>
      <p:sp>
        <p:nvSpPr>
          <p:cNvPr id="8" name="Google Shape;274;p45"/>
          <p:cNvSpPr txBox="1"/>
          <p:nvPr/>
        </p:nvSpPr>
        <p:spPr>
          <a:xfrm>
            <a:off x="6276467" y="6310622"/>
            <a:ext cx="258405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1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       </a:t>
            </a:r>
            <a:r>
              <a:rPr lang="en" sz="1100" b="0" i="0" u="none" strike="noStrike" cap="none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Dia by Minna Lakkala &amp; Liisa Ilomäki</a:t>
            </a:r>
            <a:endParaRPr sz="1100" b="0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51"/>
          <p:cNvSpPr txBox="1">
            <a:spLocks noGrp="1"/>
          </p:cNvSpPr>
          <p:nvPr>
            <p:ph type="title"/>
          </p:nvPr>
        </p:nvSpPr>
        <p:spPr>
          <a:xfrm>
            <a:off x="216000" y="205775"/>
            <a:ext cx="8807700" cy="9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 sz="2400">
              <a:solidFill>
                <a:srgbClr val="3366CC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 sz="2400">
                <a:solidFill>
                  <a:srgbClr val="3366CC"/>
                </a:solidFill>
              </a:rPr>
              <a:t>Teachers’ evaluations of the intervention in diary statements (9) </a:t>
            </a:r>
            <a:endParaRPr sz="2400">
              <a:solidFill>
                <a:srgbClr val="3366CC"/>
              </a:solidFill>
            </a:endParaRPr>
          </a:p>
        </p:txBody>
      </p:sp>
      <p:graphicFrame>
        <p:nvGraphicFramePr>
          <p:cNvPr id="345" name="Google Shape;345;p51"/>
          <p:cNvGraphicFramePr/>
          <p:nvPr/>
        </p:nvGraphicFramePr>
        <p:xfrm>
          <a:off x="216006" y="1132306"/>
          <a:ext cx="8711975" cy="5199715"/>
        </p:xfrm>
        <a:graphic>
          <a:graphicData uri="http://schemas.openxmlformats.org/drawingml/2006/table">
            <a:tbl>
              <a:tblPr firstRow="1" bandRow="1">
                <a:noFill/>
                <a:tableStyleId>{AEA85A7F-1464-41AE-8E32-C00C22B6DFC1}</a:tableStyleId>
              </a:tblPr>
              <a:tblGrid>
                <a:gridCol w="2659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1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7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5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9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66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/>
                        <a:t>Statement</a:t>
                      </a:r>
                      <a:endParaRPr sz="16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/>
                        <a:t>Totally agree</a:t>
                      </a:r>
                      <a:endParaRPr sz="15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/>
                        <a:t>Somewhat agree</a:t>
                      </a:r>
                      <a:endParaRPr sz="15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/>
                        <a:t>Neutral</a:t>
                      </a:r>
                      <a:endParaRPr sz="15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" sz="1500"/>
                        <a:t>Somewhat disagree</a:t>
                      </a:r>
                      <a:endParaRPr sz="15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" sz="1500"/>
                        <a:t>Totally disagree</a:t>
                      </a:r>
                      <a:endParaRPr sz="15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6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/>
                        <a:t>The teaching entity worked well.</a:t>
                      </a:r>
                      <a:endParaRPr sz="1600" u="none" strike="noStrike" cap="none"/>
                    </a:p>
                  </a:txBody>
                  <a:tcPr marL="91450" marR="91450" marT="45725" marB="45725">
                    <a:solidFill>
                      <a:srgbClr val="FBFE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 u="none" strike="noStrike" cap="none"/>
                        <a:t>2</a:t>
                      </a:r>
                      <a:endParaRPr sz="19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solidFill>
                      <a:srgbClr val="FBFE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 b="1" u="none" strike="noStrike" cap="none">
                          <a:solidFill>
                            <a:srgbClr val="FF0000"/>
                          </a:solidFill>
                        </a:rPr>
                        <a:t>7</a:t>
                      </a:r>
                      <a:endParaRPr sz="1900" b="1" u="none" strike="noStrike" cap="non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solidFill>
                      <a:srgbClr val="FBFE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 u="none" strike="noStrike" cap="none"/>
                        <a:t> </a:t>
                      </a:r>
                      <a:endParaRPr sz="19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solidFill>
                      <a:srgbClr val="FBFE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 u="none" strike="noStrike" cap="none"/>
                        <a:t> </a:t>
                      </a:r>
                      <a:endParaRPr sz="19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solidFill>
                      <a:srgbClr val="FBFE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 u="none" strike="noStrike" cap="none"/>
                    </a:p>
                  </a:txBody>
                  <a:tcPr marL="91450" marR="91450" marT="45725" marB="45725">
                    <a:solidFill>
                      <a:srgbClr val="FBFE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6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/>
                        <a:t>Time for the assignments was sufficient.</a:t>
                      </a:r>
                      <a:endParaRPr sz="16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 u="none" strike="noStrike" cap="none"/>
                        <a:t>2</a:t>
                      </a:r>
                      <a:endParaRPr sz="19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 u="none" strike="noStrike" cap="none"/>
                        <a:t>4</a:t>
                      </a:r>
                      <a:endParaRPr sz="19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 u="none" strike="noStrike" cap="none"/>
                        <a:t>1</a:t>
                      </a:r>
                      <a:endParaRPr sz="19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 b="1" u="none" strike="noStrike" cap="none">
                          <a:solidFill>
                            <a:srgbClr val="FF0000"/>
                          </a:solidFill>
                        </a:rPr>
                        <a:t>2</a:t>
                      </a:r>
                      <a:endParaRPr sz="1900" b="1" u="none" strike="noStrike" cap="non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6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/>
                        <a:t>The assignments were on appropropriate level.</a:t>
                      </a: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rgbClr val="FBFE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 u="none" strike="noStrike" cap="none"/>
                        <a:t>4</a:t>
                      </a:r>
                      <a:endParaRPr sz="19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solidFill>
                      <a:srgbClr val="FBFE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 u="none" strike="noStrike" cap="none"/>
                        <a:t>3</a:t>
                      </a:r>
                      <a:endParaRPr sz="19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solidFill>
                      <a:srgbClr val="FBFE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 u="none" strike="noStrike" cap="none"/>
                        <a:t>2</a:t>
                      </a:r>
                      <a:endParaRPr sz="19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solidFill>
                      <a:srgbClr val="FBFE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 u="none" strike="noStrike" cap="none"/>
                        <a:t> </a:t>
                      </a:r>
                      <a:endParaRPr sz="19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solidFill>
                      <a:srgbClr val="FBFE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 u="none" strike="noStrike" cap="none"/>
                    </a:p>
                  </a:txBody>
                  <a:tcPr marL="91450" marR="91450" marT="45725" marB="45725">
                    <a:solidFill>
                      <a:srgbClr val="FBFE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6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/>
                        <a:t>Students were engaged in doing the assignments.</a:t>
                      </a: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 u="none" strike="noStrike" cap="none"/>
                        <a:t>2</a:t>
                      </a:r>
                      <a:endParaRPr sz="19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 u="none" strike="noStrike" cap="none"/>
                        <a:t>5</a:t>
                      </a:r>
                      <a:endParaRPr sz="19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 u="none" strike="noStrike" cap="none"/>
                        <a:t>1</a:t>
                      </a:r>
                      <a:endParaRPr sz="19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 b="1" u="none" strike="noStrike" cap="none">
                          <a:solidFill>
                            <a:srgbClr val="FF0000"/>
                          </a:solidFill>
                        </a:rPr>
                        <a:t>1</a:t>
                      </a:r>
                      <a:endParaRPr sz="1900" b="1" u="none" strike="noStrike" cap="non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6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/>
                        <a:t>The learning goals were realistic.</a:t>
                      </a:r>
                      <a:endParaRPr sz="1600" u="none" strike="noStrike" cap="none"/>
                    </a:p>
                  </a:txBody>
                  <a:tcPr marL="91450" marR="91450" marT="45725" marB="45725">
                    <a:solidFill>
                      <a:srgbClr val="FBFE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 b="1" u="none" strike="noStrike" cap="none">
                          <a:solidFill>
                            <a:srgbClr val="FF0000"/>
                          </a:solidFill>
                        </a:rPr>
                        <a:t>5</a:t>
                      </a:r>
                      <a:endParaRPr sz="1900" b="1" u="none" strike="noStrike" cap="non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solidFill>
                      <a:srgbClr val="FBFE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 u="none" strike="noStrike" cap="none"/>
                        <a:t>4</a:t>
                      </a:r>
                      <a:endParaRPr sz="19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solidFill>
                      <a:srgbClr val="FBFE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 u="none" strike="noStrike" cap="none"/>
                        <a:t> </a:t>
                      </a:r>
                      <a:endParaRPr sz="19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solidFill>
                      <a:srgbClr val="FBFE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 u="none" strike="noStrike" cap="none"/>
                        <a:t> </a:t>
                      </a:r>
                      <a:endParaRPr sz="19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solidFill>
                      <a:srgbClr val="FBFE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 u="none" strike="noStrike" cap="none"/>
                    </a:p>
                  </a:txBody>
                  <a:tcPr marL="91450" marR="91450" marT="45725" marB="45725">
                    <a:solidFill>
                      <a:srgbClr val="FBFE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6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dirty="0"/>
                        <a:t>Students learnt the skills of information search.</a:t>
                      </a:r>
                      <a:endParaRPr sz="16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 u="none" strike="noStrike" cap="none"/>
                        <a:t>2</a:t>
                      </a:r>
                      <a:endParaRPr sz="19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 b="1" u="none" strike="noStrike" cap="none">
                          <a:solidFill>
                            <a:srgbClr val="FF0000"/>
                          </a:solidFill>
                        </a:rPr>
                        <a:t>7</a:t>
                      </a:r>
                      <a:endParaRPr sz="1900" b="1" u="none" strike="noStrike" cap="non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 u="none" strike="noStrike" cap="none"/>
                        <a:t> </a:t>
                      </a:r>
                      <a:endParaRPr sz="19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 u="none" strike="noStrike" cap="none"/>
                        <a:t> </a:t>
                      </a:r>
                      <a:endParaRPr sz="19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6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/>
                        <a:t>Students learnt the skills of critical evaluation.</a:t>
                      </a: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solidFill>
                      <a:srgbClr val="FBFE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 u="none" strike="noStrike" cap="none"/>
                        <a:t>2</a:t>
                      </a:r>
                      <a:endParaRPr sz="19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solidFill>
                      <a:srgbClr val="FBFE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 b="1" u="none" strike="noStrike" cap="none">
                          <a:solidFill>
                            <a:srgbClr val="FF0000"/>
                          </a:solidFill>
                        </a:rPr>
                        <a:t>7</a:t>
                      </a:r>
                      <a:endParaRPr sz="1900" b="1" u="none" strike="noStrike" cap="non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solidFill>
                      <a:srgbClr val="FBFE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 u="none" strike="noStrike" cap="none"/>
                        <a:t> </a:t>
                      </a:r>
                      <a:endParaRPr sz="19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solidFill>
                      <a:srgbClr val="FBFE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 u="none" strike="noStrike" cap="none"/>
                        <a:t> </a:t>
                      </a:r>
                      <a:endParaRPr sz="19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solidFill>
                      <a:srgbClr val="FBFE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 u="none" strike="noStrike" cap="none"/>
                    </a:p>
                  </a:txBody>
                  <a:tcPr marL="91450" marR="91450" marT="45725" marB="45725">
                    <a:solidFill>
                      <a:srgbClr val="FBFE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6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/>
                        <a:t>Students learnt the skills of making synthesis.</a:t>
                      </a: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 u="none" strike="noStrike" cap="none"/>
                        <a:t>2</a:t>
                      </a:r>
                      <a:endParaRPr sz="19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 b="1" u="none" strike="noStrike" cap="none">
                          <a:solidFill>
                            <a:srgbClr val="FF0000"/>
                          </a:solidFill>
                        </a:rPr>
                        <a:t>7</a:t>
                      </a:r>
                      <a:endParaRPr sz="1900" b="1" u="none" strike="noStrike" cap="non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 u="none" strike="noStrike" cap="none"/>
                        <a:t> </a:t>
                      </a:r>
                      <a:endParaRPr sz="19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 u="none" strike="noStrike" cap="none"/>
                        <a:t> </a:t>
                      </a:r>
                      <a:endParaRPr sz="19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346" name="Google Shape;346;p5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26634" y="109572"/>
            <a:ext cx="1139823" cy="39850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12</a:t>
            </a:fld>
            <a:endParaRPr lang="en"/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3124193" y="6492900"/>
            <a:ext cx="2895600" cy="3651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GB" smtClean="0"/>
              <a:t>liisa.ilomaki@helsinki.fi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1358" y="553373"/>
            <a:ext cx="7354476" cy="1143000"/>
          </a:xfrm>
        </p:spPr>
        <p:txBody>
          <a:bodyPr/>
          <a:lstStyle/>
          <a:p>
            <a:pPr lvl="0"/>
            <a:r>
              <a:rPr lang="en-GB" sz="2800" dirty="0">
                <a:solidFill>
                  <a:srgbClr val="3366CC"/>
                </a:solidFill>
              </a:rPr>
              <a:t>Teachers’ evaluations in the interviews (5): </a:t>
            </a:r>
            <a:br>
              <a:rPr lang="en-GB" sz="2800" dirty="0">
                <a:solidFill>
                  <a:srgbClr val="3366CC"/>
                </a:solidFill>
              </a:rPr>
            </a:br>
            <a:r>
              <a:rPr lang="en-GB" sz="2800" dirty="0">
                <a:solidFill>
                  <a:srgbClr val="3366CC"/>
                </a:solidFill>
              </a:rPr>
              <a:t>The most often mentioned</a:t>
            </a:r>
            <a:r>
              <a:rPr lang="en-GB" sz="2800" dirty="0"/>
              <a:t> </a:t>
            </a:r>
            <a:r>
              <a:rPr lang="en-GB" sz="2000" b="0" dirty="0" smtClean="0"/>
              <a:t>(</a:t>
            </a:r>
            <a:r>
              <a:rPr lang="en-GB" sz="2000" b="0" dirty="0" err="1" smtClean="0"/>
              <a:t>ATLAS.ti</a:t>
            </a:r>
            <a:r>
              <a:rPr lang="en-GB" sz="2000" b="0" dirty="0" smtClean="0"/>
              <a:t> analysis)</a:t>
            </a:r>
            <a:r>
              <a:rPr lang="en-GB" sz="2800" dirty="0">
                <a:solidFill>
                  <a:srgbClr val="3366CC"/>
                </a:solidFill>
              </a:rPr>
              <a:t/>
            </a:r>
            <a:br>
              <a:rPr lang="en-GB" sz="2800" dirty="0">
                <a:solidFill>
                  <a:srgbClr val="3366CC"/>
                </a:solidFill>
              </a:rPr>
            </a:br>
            <a:endParaRPr lang="en-GB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0225" y="1966731"/>
            <a:ext cx="8399995" cy="4730700"/>
          </a:xfrm>
        </p:spPr>
        <p:txBody>
          <a:bodyPr/>
          <a:lstStyle/>
          <a:p>
            <a:pPr lvl="0" indent="-342900">
              <a:buClr>
                <a:schemeClr val="dk1"/>
              </a:buClr>
              <a:buSzPts val="1800"/>
              <a:buChar char="-"/>
            </a:pPr>
            <a:r>
              <a:rPr lang="en-GB" sz="2200" dirty="0">
                <a:solidFill>
                  <a:schemeClr val="dk1"/>
                </a:solidFill>
              </a:rPr>
              <a:t>Digital technology: students did not need any help </a:t>
            </a:r>
          </a:p>
          <a:p>
            <a:pPr lvl="0" indent="-342900">
              <a:buClr>
                <a:schemeClr val="dk1"/>
              </a:buClr>
              <a:buSzPts val="1800"/>
              <a:buChar char="-"/>
            </a:pPr>
            <a:r>
              <a:rPr lang="en-GB" sz="2200" dirty="0">
                <a:solidFill>
                  <a:schemeClr val="dk1"/>
                </a:solidFill>
              </a:rPr>
              <a:t>Positive project, all teachers will re-use this model, succeeded well, matched well in the course (Finnish language and literature, course named Influencing)</a:t>
            </a:r>
          </a:p>
          <a:p>
            <a:pPr indent="-342900">
              <a:buClr>
                <a:schemeClr val="dk1"/>
              </a:buClr>
              <a:buSzPts val="1800"/>
              <a:buFont typeface="Arial"/>
              <a:buChar char="-"/>
            </a:pPr>
            <a:r>
              <a:rPr lang="en-GB" sz="2200" dirty="0">
                <a:solidFill>
                  <a:schemeClr val="dk1"/>
                </a:solidFill>
              </a:rPr>
              <a:t>The assignment was good.</a:t>
            </a:r>
          </a:p>
          <a:p>
            <a:pPr lvl="0" indent="-342900">
              <a:buClr>
                <a:schemeClr val="dk1"/>
              </a:buClr>
              <a:buSzPts val="1800"/>
              <a:buChar char="-"/>
            </a:pPr>
            <a:r>
              <a:rPr lang="en-GB" sz="2200" dirty="0" smtClean="0">
                <a:solidFill>
                  <a:schemeClr val="dk1"/>
                </a:solidFill>
              </a:rPr>
              <a:t>The </a:t>
            </a:r>
            <a:r>
              <a:rPr lang="en-GB" sz="2200" dirty="0">
                <a:solidFill>
                  <a:schemeClr val="dk1"/>
                </a:solidFill>
              </a:rPr>
              <a:t>materials were excellent: Information </a:t>
            </a:r>
            <a:r>
              <a:rPr lang="en-GB" sz="2200" dirty="0" err="1">
                <a:solidFill>
                  <a:schemeClr val="dk1"/>
                </a:solidFill>
              </a:rPr>
              <a:t>dias</a:t>
            </a:r>
            <a:r>
              <a:rPr lang="en-GB" sz="2200" dirty="0">
                <a:solidFill>
                  <a:schemeClr val="dk1"/>
                </a:solidFill>
              </a:rPr>
              <a:t>, Clear assignments, Working document </a:t>
            </a:r>
            <a:r>
              <a:rPr lang="en-GB" sz="2200" dirty="0" smtClean="0">
                <a:solidFill>
                  <a:schemeClr val="dk1"/>
                </a:solidFill>
              </a:rPr>
              <a:t>good.</a:t>
            </a:r>
            <a:endParaRPr lang="en-GB" sz="2200" dirty="0">
              <a:solidFill>
                <a:schemeClr val="dk1"/>
              </a:solidFill>
            </a:endParaRPr>
          </a:p>
          <a:p>
            <a:pPr marL="0" lvl="0" indent="0">
              <a:spcBef>
                <a:spcPts val="300"/>
              </a:spcBef>
            </a:pPr>
            <a:endParaRPr lang="en-GB" sz="2200" dirty="0">
              <a:solidFill>
                <a:schemeClr val="dk1"/>
              </a:solidFill>
            </a:endParaRPr>
          </a:p>
          <a:p>
            <a:pPr lvl="0" indent="-342900">
              <a:spcBef>
                <a:spcPts val="300"/>
              </a:spcBef>
              <a:buClr>
                <a:schemeClr val="dk1"/>
              </a:buClr>
              <a:buSzPts val="1800"/>
              <a:buChar char="-"/>
            </a:pPr>
            <a:r>
              <a:rPr lang="en-GB" sz="2200" dirty="0">
                <a:solidFill>
                  <a:schemeClr val="dk1"/>
                </a:solidFill>
              </a:rPr>
              <a:t>To be improved: the topics (now limited because of the study), guidance (more guidance needed, not skills to guide groups)</a:t>
            </a:r>
          </a:p>
          <a:p>
            <a:pPr lvl="0" indent="-342900">
              <a:buClr>
                <a:schemeClr val="dk1"/>
              </a:buClr>
              <a:buSzPts val="1800"/>
              <a:buChar char="-"/>
            </a:pPr>
            <a:r>
              <a:rPr lang="en-GB" sz="2200" dirty="0">
                <a:solidFill>
                  <a:schemeClr val="dk1"/>
                </a:solidFill>
              </a:rPr>
              <a:t>Too many groups </a:t>
            </a:r>
          </a:p>
          <a:p>
            <a:pPr lvl="0" indent="0">
              <a:spcBef>
                <a:spcPts val="300"/>
              </a:spcBef>
            </a:pPr>
            <a:endParaRPr lang="en-GB" dirty="0">
              <a:solidFill>
                <a:schemeClr val="dk1"/>
              </a:solidFill>
            </a:endParaRPr>
          </a:p>
        </p:txBody>
      </p:sp>
      <p:pic>
        <p:nvPicPr>
          <p:cNvPr id="4" name="Google Shape;367;p5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26634" y="109572"/>
            <a:ext cx="1139823" cy="39850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liisa.ilomaki@helsinki.fi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06334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288" y="1798566"/>
            <a:ext cx="8473568" cy="4730700"/>
          </a:xfrm>
        </p:spPr>
        <p:txBody>
          <a:bodyPr/>
          <a:lstStyle/>
          <a:p>
            <a:pPr lvl="0" indent="-342900">
              <a:spcBef>
                <a:spcPts val="300"/>
              </a:spcBef>
              <a:buClr>
                <a:schemeClr val="dk1"/>
              </a:buClr>
              <a:buSzPts val="1800"/>
              <a:buChar char="-"/>
            </a:pPr>
            <a:r>
              <a:rPr lang="en-GB" sz="2200" dirty="0">
                <a:solidFill>
                  <a:schemeClr val="dk1"/>
                </a:solidFill>
              </a:rPr>
              <a:t>Making the </a:t>
            </a:r>
            <a:r>
              <a:rPr lang="en-GB" sz="2200" dirty="0" smtClean="0">
                <a:solidFill>
                  <a:schemeClr val="dk1"/>
                </a:solidFill>
              </a:rPr>
              <a:t>synthesis and comparing references </a:t>
            </a:r>
            <a:r>
              <a:rPr lang="en-GB" sz="2200" dirty="0">
                <a:solidFill>
                  <a:schemeClr val="dk1"/>
                </a:solidFill>
              </a:rPr>
              <a:t>was </a:t>
            </a:r>
            <a:r>
              <a:rPr lang="en-GB" sz="2200" dirty="0" smtClean="0">
                <a:solidFill>
                  <a:schemeClr val="dk1"/>
                </a:solidFill>
              </a:rPr>
              <a:t>difficult.</a:t>
            </a:r>
          </a:p>
          <a:p>
            <a:pPr lvl="0" indent="-342900">
              <a:buClr>
                <a:schemeClr val="dk1"/>
              </a:buClr>
              <a:buSzPts val="1800"/>
              <a:buChar char="-"/>
            </a:pPr>
            <a:r>
              <a:rPr lang="en-GB" sz="2200" dirty="0">
                <a:solidFill>
                  <a:schemeClr val="dk1"/>
                </a:solidFill>
              </a:rPr>
              <a:t>Students had difficulties in understanding various stakeholders (meaning to use different </a:t>
            </a:r>
            <a:r>
              <a:rPr lang="en-GB" sz="2200" dirty="0" smtClean="0">
                <a:solidFill>
                  <a:schemeClr val="dk1"/>
                </a:solidFill>
              </a:rPr>
              <a:t>opinions</a:t>
            </a:r>
            <a:r>
              <a:rPr lang="en-GB" sz="2200" dirty="0">
                <a:solidFill>
                  <a:schemeClr val="dk1"/>
                </a:solidFill>
              </a:rPr>
              <a:t>). </a:t>
            </a:r>
          </a:p>
          <a:p>
            <a:pPr lvl="0" indent="-342900">
              <a:buClr>
                <a:schemeClr val="dk1"/>
              </a:buClr>
              <a:buSzPts val="1800"/>
              <a:buChar char="-"/>
            </a:pPr>
            <a:r>
              <a:rPr lang="en-GB" sz="2200" dirty="0">
                <a:solidFill>
                  <a:schemeClr val="dk1"/>
                </a:solidFill>
              </a:rPr>
              <a:t>Students </a:t>
            </a:r>
            <a:r>
              <a:rPr lang="en-GB" sz="2200" dirty="0" smtClean="0">
                <a:solidFill>
                  <a:schemeClr val="dk1"/>
                </a:solidFill>
              </a:rPr>
              <a:t>pre-attitudes </a:t>
            </a:r>
            <a:r>
              <a:rPr lang="en-GB" sz="2200" dirty="0">
                <a:solidFill>
                  <a:schemeClr val="dk1"/>
                </a:solidFill>
              </a:rPr>
              <a:t>(</a:t>
            </a:r>
            <a:r>
              <a:rPr lang="en-GB" sz="2200" i="1" dirty="0">
                <a:solidFill>
                  <a:schemeClr val="dk1"/>
                </a:solidFill>
              </a:rPr>
              <a:t>“we know this information search”</a:t>
            </a:r>
            <a:r>
              <a:rPr lang="en-GB" sz="2200" dirty="0">
                <a:solidFill>
                  <a:schemeClr val="dk1"/>
                </a:solidFill>
              </a:rPr>
              <a:t>) was not </a:t>
            </a:r>
            <a:r>
              <a:rPr lang="en-GB" sz="2200" dirty="0" smtClean="0">
                <a:solidFill>
                  <a:schemeClr val="dk1"/>
                </a:solidFill>
              </a:rPr>
              <a:t>true.</a:t>
            </a:r>
          </a:p>
          <a:p>
            <a:pPr lvl="0" indent="-342900">
              <a:buClr>
                <a:schemeClr val="dk1"/>
              </a:buClr>
              <a:buSzPts val="1800"/>
              <a:buChar char="-"/>
            </a:pPr>
            <a:r>
              <a:rPr lang="en-GB" sz="2200" dirty="0" smtClean="0">
                <a:solidFill>
                  <a:schemeClr val="dk1"/>
                </a:solidFill>
              </a:rPr>
              <a:t>Teachers </a:t>
            </a:r>
            <a:r>
              <a:rPr lang="en-GB" sz="2200" dirty="0">
                <a:solidFill>
                  <a:schemeClr val="dk1"/>
                </a:solidFill>
              </a:rPr>
              <a:t>needed to guide students: Search words, Focusing the search, Evaluating the references </a:t>
            </a:r>
            <a:endParaRPr lang="en-GB" sz="2200" dirty="0" smtClean="0">
              <a:solidFill>
                <a:schemeClr val="dk1"/>
              </a:solidFill>
            </a:endParaRPr>
          </a:p>
          <a:p>
            <a:pPr marL="0" lvl="0" indent="0">
              <a:spcBef>
                <a:spcPts val="300"/>
              </a:spcBef>
            </a:pPr>
            <a:endParaRPr lang="en-GB" sz="2200" dirty="0">
              <a:solidFill>
                <a:schemeClr val="dk1"/>
              </a:solidFill>
            </a:endParaRPr>
          </a:p>
          <a:p>
            <a:pPr lvl="0" indent="-342900">
              <a:spcBef>
                <a:spcPts val="300"/>
              </a:spcBef>
              <a:buClr>
                <a:schemeClr val="dk1"/>
              </a:buClr>
              <a:buSzPts val="1800"/>
              <a:buChar char="-"/>
            </a:pPr>
            <a:r>
              <a:rPr lang="en-GB" sz="2200" dirty="0">
                <a:solidFill>
                  <a:schemeClr val="dk1"/>
                </a:solidFill>
              </a:rPr>
              <a:t>Students succeeded differently and the level of the outcomes varied. They especially learnt how to create search words and how to evaluate information or a reference</a:t>
            </a:r>
            <a:r>
              <a:rPr lang="en-GB" sz="2200" dirty="0" smtClean="0">
                <a:solidFill>
                  <a:schemeClr val="dk1"/>
                </a:solidFill>
              </a:rPr>
              <a:t>.</a:t>
            </a:r>
          </a:p>
          <a:p>
            <a:pPr lvl="0" indent="-342900">
              <a:spcBef>
                <a:spcPts val="300"/>
              </a:spcBef>
              <a:buClr>
                <a:schemeClr val="dk1"/>
              </a:buClr>
              <a:buSzPts val="1800"/>
              <a:buChar char="-"/>
            </a:pPr>
            <a:endParaRPr lang="en-GB" sz="2200" dirty="0">
              <a:solidFill>
                <a:schemeClr val="dk1"/>
              </a:solidFill>
            </a:endParaRPr>
          </a:p>
          <a:p>
            <a:pPr lvl="0" indent="-342900">
              <a:spcBef>
                <a:spcPts val="300"/>
              </a:spcBef>
              <a:buClr>
                <a:schemeClr val="dk1"/>
              </a:buClr>
              <a:buSzPts val="1800"/>
              <a:buChar char="-"/>
            </a:pPr>
            <a:r>
              <a:rPr lang="en-GB" sz="2200" dirty="0">
                <a:solidFill>
                  <a:schemeClr val="dk1"/>
                </a:solidFill>
              </a:rPr>
              <a:t>Exceptions of the intervention plan: only the use of time.</a:t>
            </a:r>
          </a:p>
          <a:p>
            <a:pPr lvl="0" indent="-342900">
              <a:spcBef>
                <a:spcPts val="300"/>
              </a:spcBef>
              <a:buClr>
                <a:schemeClr val="dk1"/>
              </a:buClr>
              <a:buSzPts val="1800"/>
              <a:buChar char="-"/>
            </a:pPr>
            <a:endParaRPr lang="en-GB" sz="2200" dirty="0">
              <a:solidFill>
                <a:schemeClr val="dk1"/>
              </a:solidFill>
            </a:endParaRPr>
          </a:p>
        </p:txBody>
      </p:sp>
      <p:pic>
        <p:nvPicPr>
          <p:cNvPr id="4" name="Google Shape;367;p5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26634" y="109572"/>
            <a:ext cx="1139823" cy="39850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liisa.ilomaki@helsinki.fi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5387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" sz="3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Discussion and conclusions</a:t>
            </a:r>
            <a:endParaRPr lang="en-GB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6234" y="1891862"/>
            <a:ext cx="8214809" cy="4647038"/>
          </a:xfrm>
        </p:spPr>
        <p:txBody>
          <a:bodyPr/>
          <a:lstStyle/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en-GB" dirty="0"/>
              <a:t>In general, the intervention succeeded, based both on teacher and student data: the idea, the process and the teaching &amp; learning materials. </a:t>
            </a:r>
          </a:p>
          <a:p>
            <a:pPr marL="342900" lvl="0" indent="-342900"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en-GB" dirty="0"/>
              <a:t>Small adjustments needed, e.g. topics</a:t>
            </a:r>
            <a:r>
              <a:rPr lang="en-GB" dirty="0" smtClean="0"/>
              <a:t>. Should the projects always respect also the content?</a:t>
            </a:r>
          </a:p>
          <a:p>
            <a:pPr marL="342900" lvl="0" indent="-342900"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fi-FI" dirty="0" smtClean="0"/>
              <a:t>More </a:t>
            </a:r>
            <a:r>
              <a:rPr lang="fi-FI" dirty="0" err="1" smtClean="0"/>
              <a:t>emphasis</a:t>
            </a:r>
            <a:r>
              <a:rPr lang="fi-FI" dirty="0" smtClean="0"/>
              <a:t> on </a:t>
            </a:r>
            <a:r>
              <a:rPr lang="fi-FI" dirty="0" err="1" smtClean="0"/>
              <a:t>students</a:t>
            </a:r>
            <a:r>
              <a:rPr lang="fi-FI" dirty="0" smtClean="0"/>
              <a:t>’ </a:t>
            </a:r>
            <a:r>
              <a:rPr lang="fi-FI" dirty="0" err="1" smtClean="0"/>
              <a:t>engagement</a:t>
            </a:r>
            <a:r>
              <a:rPr lang="fi-FI" dirty="0" smtClean="0"/>
              <a:t> – </a:t>
            </a:r>
            <a:r>
              <a:rPr lang="fi-FI" dirty="0" err="1" smtClean="0"/>
              <a:t>how</a:t>
            </a:r>
            <a:r>
              <a:rPr lang="fi-FI" dirty="0" smtClean="0"/>
              <a:t>?</a:t>
            </a:r>
            <a:endParaRPr lang="en-GB" dirty="0"/>
          </a:p>
          <a:p>
            <a:pPr marL="342900" lvl="0" indent="-342900"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en-GB" dirty="0"/>
              <a:t>Self-reflection and presenting the results in groups (not teacher-led) were (too) new to teachers and to students.</a:t>
            </a:r>
          </a:p>
          <a:p>
            <a:pPr marL="342900" lvl="0" indent="-342900"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en-GB" dirty="0"/>
              <a:t>Increased consciousness about the phases of online information search </a:t>
            </a:r>
            <a:r>
              <a:rPr lang="en-GB" dirty="0" smtClean="0"/>
              <a:t>- also </a:t>
            </a:r>
            <a:r>
              <a:rPr lang="en-GB" dirty="0"/>
              <a:t>among teachers</a:t>
            </a:r>
            <a:r>
              <a:rPr lang="en-GB" dirty="0" smtClean="0"/>
              <a:t>. </a:t>
            </a:r>
          </a:p>
          <a:p>
            <a:pPr marL="342900" lvl="0" indent="-342900"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en-GB" dirty="0" smtClean="0"/>
              <a:t>A </a:t>
            </a:r>
            <a:r>
              <a:rPr lang="en-GB" dirty="0"/>
              <a:t>more accurate and detailed analysis of the </a:t>
            </a:r>
            <a:r>
              <a:rPr lang="en-GB" dirty="0" smtClean="0"/>
              <a:t>process needed, </a:t>
            </a:r>
            <a:r>
              <a:rPr lang="en-GB" dirty="0"/>
              <a:t>based on the both data.</a:t>
            </a:r>
          </a:p>
          <a:p>
            <a:pPr marL="342900" lvl="0" indent="-342900">
              <a:spcBef>
                <a:spcPts val="300"/>
              </a:spcBef>
              <a:buFont typeface="Wingdings" panose="05000000000000000000" pitchFamily="2" charset="2"/>
              <a:buChar char="q"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liisa.ilomaki@helsinki.fi</a:t>
            </a:r>
            <a:endParaRPr lang="en-GB"/>
          </a:p>
        </p:txBody>
      </p:sp>
      <p:pic>
        <p:nvPicPr>
          <p:cNvPr id="5" name="Google Shape;367;p5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26634" y="109572"/>
            <a:ext cx="1139823" cy="3985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223897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" sz="3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References</a:t>
            </a:r>
            <a:endParaRPr lang="en-GB" sz="32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</p:spPr>
        <p:txBody>
          <a:bodyPr/>
          <a:lstStyle/>
          <a:p>
            <a:pPr marL="0" lvl="0" indent="0">
              <a:lnSpc>
                <a:spcPct val="115000"/>
              </a:lnSpc>
              <a:spcBef>
                <a:spcPts val="1000"/>
              </a:spcBef>
              <a:buNone/>
            </a:pPr>
            <a:r>
              <a:rPr lang="en-GB" sz="1200" dirty="0">
                <a:solidFill>
                  <a:schemeClr val="dk1"/>
                </a:solidFill>
              </a:rPr>
              <a:t>Agarwal, P. K., &amp; </a:t>
            </a:r>
            <a:r>
              <a:rPr lang="en-GB" sz="1200" dirty="0" err="1">
                <a:solidFill>
                  <a:schemeClr val="dk1"/>
                </a:solidFill>
              </a:rPr>
              <a:t>Roediger</a:t>
            </a:r>
            <a:r>
              <a:rPr lang="en-GB" sz="1200" dirty="0">
                <a:solidFill>
                  <a:schemeClr val="dk1"/>
                </a:solidFill>
              </a:rPr>
              <a:t>, H. L. (2018). Lessons for learning: How cognitive psychology informs classroom practice. </a:t>
            </a:r>
            <a:r>
              <a:rPr lang="en-GB" sz="1200" i="1" dirty="0">
                <a:solidFill>
                  <a:schemeClr val="dk1"/>
                </a:solidFill>
              </a:rPr>
              <a:t>Phi Delta </a:t>
            </a:r>
            <a:r>
              <a:rPr lang="en-GB" sz="1200" i="1" dirty="0" err="1">
                <a:solidFill>
                  <a:schemeClr val="dk1"/>
                </a:solidFill>
              </a:rPr>
              <a:t>Kappan</a:t>
            </a:r>
            <a:r>
              <a:rPr lang="en-GB" sz="1200" dirty="0">
                <a:solidFill>
                  <a:schemeClr val="dk1"/>
                </a:solidFill>
              </a:rPr>
              <a:t>, </a:t>
            </a:r>
            <a:r>
              <a:rPr lang="en-GB" sz="1200" i="1" dirty="0">
                <a:solidFill>
                  <a:schemeClr val="dk1"/>
                </a:solidFill>
              </a:rPr>
              <a:t>100</a:t>
            </a:r>
            <a:r>
              <a:rPr lang="en-GB" sz="1200" dirty="0">
                <a:solidFill>
                  <a:schemeClr val="dk1"/>
                </a:solidFill>
              </a:rPr>
              <a:t>(4), 8–12.</a:t>
            </a:r>
            <a:r>
              <a:rPr lang="en-GB" sz="1200" dirty="0">
                <a:solidFill>
                  <a:schemeClr val="dk1"/>
                </a:solidFill>
                <a:uFill>
                  <a:noFill/>
                </a:uFill>
                <a:hlinkClick r:id="rId2"/>
              </a:rPr>
              <a:t> </a:t>
            </a:r>
            <a:r>
              <a:rPr lang="en-GB" sz="1200" u="sng" dirty="0">
                <a:solidFill>
                  <a:schemeClr val="hlink"/>
                </a:solidFill>
                <a:hlinkClick r:id="rId2"/>
              </a:rPr>
              <a:t>https://doi.org/10.1177/0031721718815666</a:t>
            </a:r>
            <a:endParaRPr lang="en-GB" sz="1200" dirty="0"/>
          </a:p>
          <a:p>
            <a:pPr marL="0" lvl="0" indent="0">
              <a:lnSpc>
                <a:spcPct val="115000"/>
              </a:lnSpc>
              <a:spcBef>
                <a:spcPts val="1000"/>
              </a:spcBef>
              <a:buNone/>
            </a:pPr>
            <a:r>
              <a:rPr lang="en-GB" sz="1200" dirty="0">
                <a:solidFill>
                  <a:schemeClr val="dk1"/>
                </a:solidFill>
              </a:rPr>
              <a:t>Breakstone, J., McGrew, S., Smith, M., Ortega, T., &amp; </a:t>
            </a:r>
            <a:r>
              <a:rPr lang="en-GB" sz="1200" dirty="0" err="1">
                <a:solidFill>
                  <a:schemeClr val="dk1"/>
                </a:solidFill>
              </a:rPr>
              <a:t>Wineburg</a:t>
            </a:r>
            <a:r>
              <a:rPr lang="en-GB" sz="1200" dirty="0">
                <a:solidFill>
                  <a:schemeClr val="dk1"/>
                </a:solidFill>
              </a:rPr>
              <a:t>, S. (2018). Why we need a new approach to teaching digital literacy. </a:t>
            </a:r>
            <a:r>
              <a:rPr lang="en-GB" sz="1200" i="1" dirty="0">
                <a:solidFill>
                  <a:schemeClr val="dk1"/>
                </a:solidFill>
              </a:rPr>
              <a:t>Phi Delta </a:t>
            </a:r>
            <a:r>
              <a:rPr lang="en-GB" sz="1200" i="1" dirty="0" err="1">
                <a:solidFill>
                  <a:schemeClr val="dk1"/>
                </a:solidFill>
              </a:rPr>
              <a:t>Kappan</a:t>
            </a:r>
            <a:r>
              <a:rPr lang="en-GB" sz="1200" dirty="0">
                <a:solidFill>
                  <a:schemeClr val="dk1"/>
                </a:solidFill>
              </a:rPr>
              <a:t>, </a:t>
            </a:r>
            <a:r>
              <a:rPr lang="en-GB" sz="1200" i="1" dirty="0">
                <a:solidFill>
                  <a:schemeClr val="dk1"/>
                </a:solidFill>
              </a:rPr>
              <a:t>99</a:t>
            </a:r>
            <a:r>
              <a:rPr lang="en-GB" sz="1200" dirty="0">
                <a:solidFill>
                  <a:schemeClr val="dk1"/>
                </a:solidFill>
              </a:rPr>
              <a:t>(6), 27–32.</a:t>
            </a:r>
            <a:r>
              <a:rPr lang="en-GB" sz="1200" dirty="0">
                <a:solidFill>
                  <a:schemeClr val="dk1"/>
                </a:solidFill>
                <a:uFill>
                  <a:noFill/>
                </a:uFill>
                <a:hlinkClick r:id="rId3"/>
              </a:rPr>
              <a:t> </a:t>
            </a:r>
            <a:r>
              <a:rPr lang="en-GB" sz="1200" u="sng" dirty="0">
                <a:solidFill>
                  <a:schemeClr val="hlink"/>
                </a:solidFill>
                <a:hlinkClick r:id="rId3"/>
              </a:rPr>
              <a:t>https://doi.org/10.1177/0031721718762419</a:t>
            </a:r>
            <a:endParaRPr lang="en-GB" sz="1200" dirty="0">
              <a:solidFill>
                <a:schemeClr val="dk1"/>
              </a:solidFill>
            </a:endParaRPr>
          </a:p>
          <a:p>
            <a:pPr marL="0" lvl="0" indent="0">
              <a:lnSpc>
                <a:spcPct val="115000"/>
              </a:lnSpc>
              <a:spcBef>
                <a:spcPts val="1000"/>
              </a:spcBef>
              <a:buNone/>
            </a:pPr>
            <a:r>
              <a:rPr lang="en-GB" sz="1200" dirty="0" err="1">
                <a:solidFill>
                  <a:schemeClr val="dk1"/>
                </a:solidFill>
              </a:rPr>
              <a:t>Hautamäki</a:t>
            </a:r>
            <a:r>
              <a:rPr lang="en-GB" sz="1200" dirty="0">
                <a:solidFill>
                  <a:schemeClr val="dk1"/>
                </a:solidFill>
              </a:rPr>
              <a:t> J., </a:t>
            </a:r>
            <a:r>
              <a:rPr lang="en-GB" sz="1200" dirty="0" err="1">
                <a:solidFill>
                  <a:schemeClr val="dk1"/>
                </a:solidFill>
              </a:rPr>
              <a:t>Säkkinen</a:t>
            </a:r>
            <a:r>
              <a:rPr lang="en-GB" sz="1200" dirty="0">
                <a:solidFill>
                  <a:schemeClr val="dk1"/>
                </a:solidFill>
              </a:rPr>
              <a:t>, T., </a:t>
            </a:r>
            <a:r>
              <a:rPr lang="en-GB" sz="1200" dirty="0" err="1">
                <a:solidFill>
                  <a:schemeClr val="dk1"/>
                </a:solidFill>
              </a:rPr>
              <a:t>Tenhunen</a:t>
            </a:r>
            <a:r>
              <a:rPr lang="en-GB" sz="1200" dirty="0">
                <a:solidFill>
                  <a:schemeClr val="dk1"/>
                </a:solidFill>
              </a:rPr>
              <a:t>, M-L.,  </a:t>
            </a:r>
            <a:r>
              <a:rPr lang="en-GB" sz="1200" dirty="0" err="1">
                <a:solidFill>
                  <a:schemeClr val="dk1"/>
                </a:solidFill>
              </a:rPr>
              <a:t>Ursin</a:t>
            </a:r>
            <a:r>
              <a:rPr lang="en-GB" sz="1200" dirty="0">
                <a:solidFill>
                  <a:schemeClr val="dk1"/>
                </a:solidFill>
              </a:rPr>
              <a:t>, J.,</a:t>
            </a:r>
            <a:r>
              <a:rPr lang="en-GB" sz="1200" dirty="0" err="1">
                <a:solidFill>
                  <a:schemeClr val="dk1"/>
                </a:solidFill>
              </a:rPr>
              <a:t>Vuorinen</a:t>
            </a:r>
            <a:r>
              <a:rPr lang="en-GB" sz="1200" dirty="0">
                <a:solidFill>
                  <a:schemeClr val="dk1"/>
                </a:solidFill>
              </a:rPr>
              <a:t>, J., </a:t>
            </a:r>
            <a:r>
              <a:rPr lang="en-GB" sz="1200" dirty="0" err="1">
                <a:solidFill>
                  <a:schemeClr val="dk1"/>
                </a:solidFill>
              </a:rPr>
              <a:t>Kamppi</a:t>
            </a:r>
            <a:r>
              <a:rPr lang="en-GB" sz="1200" dirty="0">
                <a:solidFill>
                  <a:schemeClr val="dk1"/>
                </a:solidFill>
              </a:rPr>
              <a:t>, P., &amp; </a:t>
            </a:r>
            <a:r>
              <a:rPr lang="en-GB" sz="1200" dirty="0" err="1">
                <a:solidFill>
                  <a:schemeClr val="dk1"/>
                </a:solidFill>
              </a:rPr>
              <a:t>Knubb-Manninen</a:t>
            </a:r>
            <a:r>
              <a:rPr lang="en-GB" sz="1200" dirty="0">
                <a:solidFill>
                  <a:schemeClr val="dk1"/>
                </a:solidFill>
              </a:rPr>
              <a:t>, G. (2012). </a:t>
            </a:r>
            <a:r>
              <a:rPr lang="en-GB" sz="1200" i="1" dirty="0" err="1">
                <a:solidFill>
                  <a:schemeClr val="dk1"/>
                </a:solidFill>
              </a:rPr>
              <a:t>Lukion</a:t>
            </a:r>
            <a:r>
              <a:rPr lang="en-GB" sz="1200" i="1" dirty="0">
                <a:solidFill>
                  <a:schemeClr val="dk1"/>
                </a:solidFill>
              </a:rPr>
              <a:t> </a:t>
            </a:r>
            <a:r>
              <a:rPr lang="en-GB" sz="1200" i="1" dirty="0" err="1">
                <a:solidFill>
                  <a:schemeClr val="dk1"/>
                </a:solidFill>
              </a:rPr>
              <a:t>tuottamat</a:t>
            </a:r>
            <a:r>
              <a:rPr lang="en-GB" sz="1200" i="1" dirty="0">
                <a:solidFill>
                  <a:schemeClr val="dk1"/>
                </a:solidFill>
              </a:rPr>
              <a:t> </a:t>
            </a:r>
            <a:r>
              <a:rPr lang="en-GB" sz="1200" i="1" dirty="0" err="1">
                <a:solidFill>
                  <a:schemeClr val="dk1"/>
                </a:solidFill>
              </a:rPr>
              <a:t>jatkokoulutusvalmiudet</a:t>
            </a:r>
            <a:r>
              <a:rPr lang="en-GB" sz="1200" i="1" dirty="0">
                <a:solidFill>
                  <a:schemeClr val="dk1"/>
                </a:solidFill>
              </a:rPr>
              <a:t> </a:t>
            </a:r>
            <a:r>
              <a:rPr lang="en-GB" sz="1200" i="1" dirty="0" err="1">
                <a:solidFill>
                  <a:schemeClr val="dk1"/>
                </a:solidFill>
              </a:rPr>
              <a:t>korkeakoulutuksen</a:t>
            </a:r>
            <a:r>
              <a:rPr lang="en-GB" sz="1200" i="1" dirty="0">
                <a:solidFill>
                  <a:schemeClr val="dk1"/>
                </a:solidFill>
              </a:rPr>
              <a:t> </a:t>
            </a:r>
            <a:r>
              <a:rPr lang="en-GB" sz="1200" i="1" dirty="0" err="1">
                <a:solidFill>
                  <a:schemeClr val="dk1"/>
                </a:solidFill>
              </a:rPr>
              <a:t>näkökulmasta</a:t>
            </a:r>
            <a:r>
              <a:rPr lang="en-GB" sz="1200" i="1" dirty="0">
                <a:solidFill>
                  <a:schemeClr val="dk1"/>
                </a:solidFill>
              </a:rPr>
              <a:t>.</a:t>
            </a:r>
            <a:r>
              <a:rPr lang="en-GB" sz="1200" dirty="0">
                <a:solidFill>
                  <a:schemeClr val="dk1"/>
                </a:solidFill>
              </a:rPr>
              <a:t> [The competencies produced by upper secondary school for further education from the higher education point of view]. </a:t>
            </a:r>
            <a:r>
              <a:rPr lang="en-GB" sz="1200" dirty="0" err="1">
                <a:solidFill>
                  <a:schemeClr val="dk1"/>
                </a:solidFill>
              </a:rPr>
              <a:t>Jyväskylä</a:t>
            </a:r>
            <a:r>
              <a:rPr lang="en-GB" sz="1200" dirty="0">
                <a:solidFill>
                  <a:schemeClr val="dk1"/>
                </a:solidFill>
              </a:rPr>
              <a:t>: </a:t>
            </a:r>
            <a:r>
              <a:rPr lang="en-GB" sz="1200" dirty="0" err="1">
                <a:solidFill>
                  <a:schemeClr val="dk1"/>
                </a:solidFill>
              </a:rPr>
              <a:t>Koulutuksen</a:t>
            </a:r>
            <a:r>
              <a:rPr lang="en-GB" sz="1200" dirty="0">
                <a:solidFill>
                  <a:schemeClr val="dk1"/>
                </a:solidFill>
              </a:rPr>
              <a:t> </a:t>
            </a:r>
            <a:r>
              <a:rPr lang="en-GB" sz="1200" dirty="0" err="1">
                <a:solidFill>
                  <a:schemeClr val="dk1"/>
                </a:solidFill>
              </a:rPr>
              <a:t>arviointineuvosto</a:t>
            </a:r>
            <a:r>
              <a:rPr lang="en-GB" sz="1200" dirty="0">
                <a:solidFill>
                  <a:schemeClr val="dk1"/>
                </a:solidFill>
              </a:rPr>
              <a:t>.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GB" sz="1200" dirty="0">
                <a:solidFill>
                  <a:schemeClr val="dk1"/>
                </a:solidFill>
              </a:rPr>
              <a:t>Ilomäki, L., </a:t>
            </a:r>
            <a:r>
              <a:rPr lang="en-GB" sz="1200" dirty="0" err="1">
                <a:solidFill>
                  <a:schemeClr val="dk1"/>
                </a:solidFill>
              </a:rPr>
              <a:t>Lakkala</a:t>
            </a:r>
            <a:r>
              <a:rPr lang="en-GB" sz="1200" dirty="0">
                <a:solidFill>
                  <a:schemeClr val="dk1"/>
                </a:solidFill>
              </a:rPr>
              <a:t>, M., </a:t>
            </a:r>
            <a:r>
              <a:rPr lang="en-GB" sz="1200" dirty="0" err="1">
                <a:solidFill>
                  <a:schemeClr val="dk1"/>
                </a:solidFill>
              </a:rPr>
              <a:t>Muukkonen</a:t>
            </a:r>
            <a:r>
              <a:rPr lang="en-GB" sz="1200" dirty="0">
                <a:solidFill>
                  <a:schemeClr val="dk1"/>
                </a:solidFill>
              </a:rPr>
              <a:t>, H., Paavola, S., &amp; Toom, A. The Nature of Knowledge Assignments in Finnish Upper Secondary Schools: Opportunities to acquire Knowledge Work Competence. Submitted.</a:t>
            </a:r>
            <a:endParaRPr lang="en-GB" sz="1200" dirty="0"/>
          </a:p>
          <a:p>
            <a:pPr marL="0" lvl="0" indent="0">
              <a:lnSpc>
                <a:spcPct val="115000"/>
              </a:lnSpc>
              <a:spcBef>
                <a:spcPts val="1000"/>
              </a:spcBef>
              <a:buNone/>
            </a:pPr>
            <a:r>
              <a:rPr lang="en-GB" sz="1200" dirty="0" err="1">
                <a:solidFill>
                  <a:schemeClr val="dk1"/>
                </a:solidFill>
              </a:rPr>
              <a:t>Kiili</a:t>
            </a:r>
            <a:r>
              <a:rPr lang="en-GB" sz="1200" dirty="0">
                <a:solidFill>
                  <a:schemeClr val="dk1"/>
                </a:solidFill>
              </a:rPr>
              <a:t>, C. (2012).</a:t>
            </a:r>
            <a:r>
              <a:rPr lang="en-GB" sz="1200" i="1" dirty="0">
                <a:solidFill>
                  <a:schemeClr val="dk1"/>
                </a:solidFill>
              </a:rPr>
              <a:t> Online reading as an individual and social practice</a:t>
            </a:r>
            <a:r>
              <a:rPr lang="en-GB" sz="1200" dirty="0">
                <a:solidFill>
                  <a:schemeClr val="dk1"/>
                </a:solidFill>
              </a:rPr>
              <a:t>. (</a:t>
            </a:r>
            <a:r>
              <a:rPr lang="en-GB" sz="1200" dirty="0" err="1">
                <a:solidFill>
                  <a:schemeClr val="dk1"/>
                </a:solidFill>
              </a:rPr>
              <a:t>Jyväskylä</a:t>
            </a:r>
            <a:r>
              <a:rPr lang="en-GB" sz="1200" dirty="0">
                <a:solidFill>
                  <a:schemeClr val="dk1"/>
                </a:solidFill>
              </a:rPr>
              <a:t> studies in education, psychology and social research, 441).</a:t>
            </a:r>
            <a:r>
              <a:rPr lang="en-GB" sz="1200" u="sng" dirty="0">
                <a:solidFill>
                  <a:schemeClr val="dk1"/>
                </a:solidFill>
              </a:rPr>
              <a:t> </a:t>
            </a:r>
            <a:r>
              <a:rPr lang="en-GB" sz="1200" dirty="0" err="1">
                <a:solidFill>
                  <a:schemeClr val="dk1"/>
                </a:solidFill>
              </a:rPr>
              <a:t>Jyväskylä</a:t>
            </a:r>
            <a:r>
              <a:rPr lang="en-GB" sz="1200" dirty="0">
                <a:solidFill>
                  <a:schemeClr val="dk1"/>
                </a:solidFill>
              </a:rPr>
              <a:t>, Finland: </a:t>
            </a:r>
            <a:r>
              <a:rPr lang="en-GB" sz="1200" dirty="0" err="1">
                <a:solidFill>
                  <a:schemeClr val="dk1"/>
                </a:solidFill>
              </a:rPr>
              <a:t>Jyväskylän</a:t>
            </a:r>
            <a:r>
              <a:rPr lang="en-GB" sz="1200" dirty="0">
                <a:solidFill>
                  <a:schemeClr val="dk1"/>
                </a:solidFill>
              </a:rPr>
              <a:t> </a:t>
            </a:r>
            <a:r>
              <a:rPr lang="en-GB" sz="1200" dirty="0" err="1">
                <a:solidFill>
                  <a:schemeClr val="dk1"/>
                </a:solidFill>
              </a:rPr>
              <a:t>yliopisto</a:t>
            </a:r>
            <a:r>
              <a:rPr lang="en-GB" sz="1200" dirty="0">
                <a:solidFill>
                  <a:schemeClr val="dk1"/>
                </a:solidFill>
              </a:rPr>
              <a:t>.</a:t>
            </a:r>
          </a:p>
          <a:p>
            <a:pPr marL="0" lvl="0" indent="0">
              <a:lnSpc>
                <a:spcPct val="115000"/>
              </a:lnSpc>
              <a:spcBef>
                <a:spcPts val="1000"/>
              </a:spcBef>
              <a:buNone/>
            </a:pPr>
            <a:r>
              <a:rPr lang="en-GB" sz="1200" dirty="0" err="1">
                <a:solidFill>
                  <a:schemeClr val="dk1"/>
                </a:solidFill>
              </a:rPr>
              <a:t>Lundahl</a:t>
            </a:r>
            <a:r>
              <a:rPr lang="en-GB" sz="1200" dirty="0">
                <a:solidFill>
                  <a:schemeClr val="dk1"/>
                </a:solidFill>
              </a:rPr>
              <a:t>, L., </a:t>
            </a:r>
            <a:r>
              <a:rPr lang="en-GB" sz="1200" dirty="0" err="1">
                <a:solidFill>
                  <a:schemeClr val="dk1"/>
                </a:solidFill>
              </a:rPr>
              <a:t>Erixon</a:t>
            </a:r>
            <a:r>
              <a:rPr lang="en-GB" sz="1200" dirty="0">
                <a:solidFill>
                  <a:schemeClr val="dk1"/>
                </a:solidFill>
              </a:rPr>
              <a:t> </a:t>
            </a:r>
            <a:r>
              <a:rPr lang="en-GB" sz="1200" dirty="0" err="1">
                <a:solidFill>
                  <a:schemeClr val="dk1"/>
                </a:solidFill>
              </a:rPr>
              <a:t>Arreman</a:t>
            </a:r>
            <a:r>
              <a:rPr lang="en-GB" sz="1200" dirty="0">
                <a:solidFill>
                  <a:schemeClr val="dk1"/>
                </a:solidFill>
              </a:rPr>
              <a:t>, I., </a:t>
            </a:r>
            <a:r>
              <a:rPr lang="en-GB" sz="1200" dirty="0" err="1">
                <a:solidFill>
                  <a:schemeClr val="dk1"/>
                </a:solidFill>
              </a:rPr>
              <a:t>Lundström</a:t>
            </a:r>
            <a:r>
              <a:rPr lang="en-GB" sz="1200" dirty="0">
                <a:solidFill>
                  <a:schemeClr val="dk1"/>
                </a:solidFill>
              </a:rPr>
              <a:t>, U., &amp; </a:t>
            </a:r>
            <a:r>
              <a:rPr lang="en-GB" sz="1200" dirty="0" err="1">
                <a:solidFill>
                  <a:schemeClr val="dk1"/>
                </a:solidFill>
              </a:rPr>
              <a:t>Rönnberg</a:t>
            </a:r>
            <a:r>
              <a:rPr lang="en-GB" sz="1200" dirty="0">
                <a:solidFill>
                  <a:schemeClr val="dk1"/>
                </a:solidFill>
              </a:rPr>
              <a:t>, L. (2010). Setting things right? Swedish upper secondary school reform in a 40-year perspective. </a:t>
            </a:r>
            <a:r>
              <a:rPr lang="en-GB" sz="1200" i="1" dirty="0">
                <a:solidFill>
                  <a:schemeClr val="dk1"/>
                </a:solidFill>
              </a:rPr>
              <a:t>European Journal of Education, 45</a:t>
            </a:r>
            <a:r>
              <a:rPr lang="en-GB" sz="1200" dirty="0">
                <a:solidFill>
                  <a:schemeClr val="dk1"/>
                </a:solidFill>
              </a:rPr>
              <a:t>(1), 46–59. </a:t>
            </a:r>
          </a:p>
          <a:p>
            <a:pPr marL="0" lvl="0" indent="0">
              <a:lnSpc>
                <a:spcPct val="115000"/>
              </a:lnSpc>
              <a:spcBef>
                <a:spcPts val="1000"/>
              </a:spcBef>
              <a:buNone/>
            </a:pPr>
            <a:r>
              <a:rPr lang="en-GB" sz="1200" dirty="0">
                <a:solidFill>
                  <a:schemeClr val="dk1"/>
                </a:solidFill>
              </a:rPr>
              <a:t>Organisation for Economic Co-operation and Development. (2010). </a:t>
            </a:r>
            <a:r>
              <a:rPr lang="en-GB" sz="1200" i="1" dirty="0">
                <a:solidFill>
                  <a:schemeClr val="dk1"/>
                </a:solidFill>
              </a:rPr>
              <a:t>Inspired by technology, driven by pedagogy. A systemic approach to technology-based school innovations. </a:t>
            </a:r>
            <a:r>
              <a:rPr lang="en-GB" sz="1200" dirty="0">
                <a:solidFill>
                  <a:schemeClr val="dk1"/>
                </a:solidFill>
              </a:rPr>
              <a:t>Educational Research and Innovation. Paris: OECD Publishing.</a:t>
            </a:r>
          </a:p>
          <a:p>
            <a:pPr marL="0" lvl="0" indent="0">
              <a:lnSpc>
                <a:spcPct val="115000"/>
              </a:lnSpc>
              <a:spcBef>
                <a:spcPts val="1000"/>
              </a:spcBef>
              <a:buClr>
                <a:schemeClr val="dk1"/>
              </a:buClr>
              <a:buSzPts val="1100"/>
              <a:buNone/>
            </a:pPr>
            <a:r>
              <a:rPr lang="en-GB" sz="1200" dirty="0">
                <a:solidFill>
                  <a:schemeClr val="dk1"/>
                </a:solidFill>
              </a:rPr>
              <a:t>Paavola, S., </a:t>
            </a:r>
            <a:r>
              <a:rPr lang="en-GB" sz="1200" dirty="0" err="1">
                <a:solidFill>
                  <a:schemeClr val="dk1"/>
                </a:solidFill>
              </a:rPr>
              <a:t>Lakkala</a:t>
            </a:r>
            <a:r>
              <a:rPr lang="en-GB" sz="1200" dirty="0">
                <a:solidFill>
                  <a:schemeClr val="dk1"/>
                </a:solidFill>
              </a:rPr>
              <a:t>, M., </a:t>
            </a:r>
            <a:r>
              <a:rPr lang="en-GB" sz="1200" dirty="0" err="1">
                <a:solidFill>
                  <a:schemeClr val="dk1"/>
                </a:solidFill>
              </a:rPr>
              <a:t>Muukkonen</a:t>
            </a:r>
            <a:r>
              <a:rPr lang="en-GB" sz="1200" dirty="0">
                <a:solidFill>
                  <a:schemeClr val="dk1"/>
                </a:solidFill>
              </a:rPr>
              <a:t>, H., </a:t>
            </a:r>
            <a:r>
              <a:rPr lang="en-GB" sz="1200" dirty="0" err="1">
                <a:solidFill>
                  <a:schemeClr val="dk1"/>
                </a:solidFill>
              </a:rPr>
              <a:t>Kosonen</a:t>
            </a:r>
            <a:r>
              <a:rPr lang="en-GB" sz="1200" dirty="0">
                <a:solidFill>
                  <a:schemeClr val="dk1"/>
                </a:solidFill>
              </a:rPr>
              <a:t>, K., &amp; </a:t>
            </a:r>
            <a:r>
              <a:rPr lang="en-GB" sz="1200" dirty="0" err="1">
                <a:solidFill>
                  <a:schemeClr val="dk1"/>
                </a:solidFill>
              </a:rPr>
              <a:t>Karlgren</a:t>
            </a:r>
            <a:r>
              <a:rPr lang="en-GB" sz="1200" dirty="0">
                <a:solidFill>
                  <a:schemeClr val="dk1"/>
                </a:solidFill>
              </a:rPr>
              <a:t>, K. (2011). The roles and uses of design principles in a project on </a:t>
            </a:r>
            <a:r>
              <a:rPr lang="en-GB" sz="1200" dirty="0" err="1">
                <a:solidFill>
                  <a:schemeClr val="dk1"/>
                </a:solidFill>
              </a:rPr>
              <a:t>trialogical</a:t>
            </a:r>
            <a:r>
              <a:rPr lang="en-GB" sz="1200" dirty="0">
                <a:solidFill>
                  <a:schemeClr val="dk1"/>
                </a:solidFill>
              </a:rPr>
              <a:t> learning. </a:t>
            </a:r>
            <a:r>
              <a:rPr lang="en-GB" sz="1200" i="1" dirty="0">
                <a:solidFill>
                  <a:schemeClr val="dk1"/>
                </a:solidFill>
              </a:rPr>
              <a:t>Research in Learning Technology, 19</a:t>
            </a:r>
            <a:r>
              <a:rPr lang="en-GB" sz="1200" dirty="0">
                <a:solidFill>
                  <a:schemeClr val="dk1"/>
                </a:solidFill>
              </a:rPr>
              <a:t>(3), 233–246.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16</a:t>
            </a:fld>
            <a:endParaRPr lang="en"/>
          </a:p>
        </p:txBody>
      </p:sp>
      <p:pic>
        <p:nvPicPr>
          <p:cNvPr id="5" name="Google Shape;367;p5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726634" y="109572"/>
            <a:ext cx="1139823" cy="39850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Footer Placeholder 2"/>
          <p:cNvSpPr txBox="1">
            <a:spLocks/>
          </p:cNvSpPr>
          <p:nvPr/>
        </p:nvSpPr>
        <p:spPr>
          <a:xfrm>
            <a:off x="3124200" y="6356350"/>
            <a:ext cx="2895600" cy="3651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GB" smtClean="0"/>
              <a:t>liisa.ilomaki@helsinki.fi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7180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43"/>
          <p:cNvSpPr txBox="1">
            <a:spLocks noGrp="1"/>
          </p:cNvSpPr>
          <p:nvPr>
            <p:ph type="title"/>
          </p:nvPr>
        </p:nvSpPr>
        <p:spPr>
          <a:xfrm>
            <a:off x="507261" y="332656"/>
            <a:ext cx="8139028" cy="1143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r>
              <a:rPr lang="en-GB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ARONI </a:t>
            </a:r>
            <a:r>
              <a:rPr lang="en-GB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project, Academy of Finland </a:t>
            </a:r>
            <a:r>
              <a:rPr lang="en-GB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n-GB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n-GB" sz="2000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hlinkClick r:id="rId3"/>
              </a:rPr>
              <a:t>https</a:t>
            </a:r>
            <a:r>
              <a:rPr lang="en-GB" sz="2000" u="sng" dirty="0">
                <a:solidFill>
                  <a:schemeClr val="accent2">
                    <a:lumMod val="60000"/>
                    <a:lumOff val="40000"/>
                  </a:schemeClr>
                </a:solidFill>
                <a:hlinkClick r:id="rId3"/>
              </a:rPr>
              <a:t>://blogs.sis.uta.fi/aroni/</a:t>
            </a:r>
            <a:r>
              <a:rPr lang="en-GB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" dirty="0" smtClean="0"/>
              <a:t/>
            </a:r>
            <a:br>
              <a:rPr lang="en" dirty="0" smtClean="0"/>
            </a:br>
            <a:r>
              <a:rPr lang="en" sz="3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Background of </a:t>
            </a:r>
            <a:r>
              <a:rPr lang="en" sz="3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the study</a:t>
            </a:r>
            <a:endParaRPr sz="3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46" name="Google Shape;246;p43"/>
          <p:cNvSpPr txBox="1">
            <a:spLocks noGrp="1"/>
          </p:cNvSpPr>
          <p:nvPr>
            <p:ph type="body" idx="1"/>
          </p:nvPr>
        </p:nvSpPr>
        <p:spPr>
          <a:xfrm>
            <a:off x="725100" y="1833300"/>
            <a:ext cx="8137800" cy="4730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Previous studies show that upper secondary students leave the school with insufficient and heterogeneous information competencies </a:t>
            </a:r>
            <a:r>
              <a:rPr lang="en" sz="1400" dirty="0">
                <a:solidFill>
                  <a:schemeClr val="dk1"/>
                </a:solidFill>
              </a:rPr>
              <a:t>(Hautamäki et al., 2012; Kiili, 2012; Lundahl et al. 2010; OECD, 2010). </a:t>
            </a:r>
            <a:endParaRPr dirty="0"/>
          </a:p>
          <a:p>
            <a:pPr marL="0" indent="0">
              <a:spcBef>
                <a:spcPts val="300"/>
              </a:spcBef>
            </a:pPr>
            <a:r>
              <a:rPr lang="en" dirty="0"/>
              <a:t>Existing teaching practices or models need to be updated for </a:t>
            </a:r>
            <a:r>
              <a:rPr lang="en" dirty="0" smtClean="0"/>
              <a:t>teaching </a:t>
            </a:r>
            <a:r>
              <a:rPr lang="en" dirty="0"/>
              <a:t>relevant digital </a:t>
            </a:r>
            <a:r>
              <a:rPr lang="en" dirty="0" smtClean="0"/>
              <a:t>online </a:t>
            </a:r>
            <a:r>
              <a:rPr lang="en" dirty="0"/>
              <a:t>literacy </a:t>
            </a:r>
            <a:r>
              <a:rPr lang="en" sz="1400" dirty="0"/>
              <a:t>(</a:t>
            </a:r>
            <a:r>
              <a:rPr lang="en" sz="1400" dirty="0">
                <a:solidFill>
                  <a:schemeClr val="dk1"/>
                </a:solidFill>
              </a:rPr>
              <a:t>Breakstone,  McGrew, Smith, Ortega, &amp; Wineburg, 2018</a:t>
            </a:r>
            <a:r>
              <a:rPr lang="en" sz="1400" dirty="0" smtClean="0">
                <a:solidFill>
                  <a:schemeClr val="dk1"/>
                </a:solidFill>
              </a:rPr>
              <a:t>)</a:t>
            </a:r>
            <a:r>
              <a:rPr lang="en" sz="1400" dirty="0" smtClean="0"/>
              <a:t>. Also here thoughts of </a:t>
            </a:r>
            <a:r>
              <a:rPr lang="fi-FI" sz="1400" dirty="0" err="1"/>
              <a:t>Byeong</a:t>
            </a:r>
            <a:r>
              <a:rPr lang="fi-FI" sz="1400" dirty="0"/>
              <a:t>-Young </a:t>
            </a:r>
            <a:r>
              <a:rPr lang="fi-FI" sz="1400" dirty="0" err="1" smtClean="0"/>
              <a:t>Cho</a:t>
            </a:r>
            <a:r>
              <a:rPr lang="fi-FI" sz="1400" dirty="0" smtClean="0"/>
              <a:t>!</a:t>
            </a:r>
            <a:endParaRPr lang="en-GB" sz="1400" dirty="0"/>
          </a:p>
          <a:p>
            <a:pPr marL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endParaRPr sz="1400" dirty="0"/>
          </a:p>
          <a:p>
            <a:pPr marL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endParaRPr sz="1400" dirty="0"/>
          </a:p>
          <a:p>
            <a:pPr marL="0" lvl="0" indent="0" algn="l" rtl="0">
              <a:spcBef>
                <a:spcPts val="300"/>
              </a:spcBef>
              <a:spcAft>
                <a:spcPts val="300"/>
              </a:spcAft>
              <a:buNone/>
            </a:pPr>
            <a:r>
              <a:rPr lang="en" dirty="0"/>
              <a:t>Our aim was to create </a:t>
            </a:r>
            <a:r>
              <a:rPr lang="en" dirty="0" smtClean="0"/>
              <a:t>a practical </a:t>
            </a:r>
            <a:r>
              <a:rPr lang="en" dirty="0"/>
              <a:t>four-step intervention </a:t>
            </a:r>
            <a:r>
              <a:rPr lang="en" dirty="0" smtClean="0"/>
              <a:t>process following </a:t>
            </a:r>
            <a:r>
              <a:rPr lang="en" dirty="0"/>
              <a:t>an inquiry process for teaching online inquiry skills and to investigate teachers’ and students’ experiences when using it. For this, we used both </a:t>
            </a:r>
            <a:r>
              <a:rPr lang="en" dirty="0" smtClean="0"/>
              <a:t>pedagogical, literacy </a:t>
            </a:r>
            <a:r>
              <a:rPr lang="en" dirty="0"/>
              <a:t>and information science expertise.</a:t>
            </a:r>
            <a:endParaRPr dirty="0"/>
          </a:p>
        </p:txBody>
      </p:sp>
      <p:pic>
        <p:nvPicPr>
          <p:cNvPr id="247" name="Google Shape;247;p4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93209" y="231379"/>
            <a:ext cx="1139823" cy="39850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liisa.ilomaki@helsinki.fi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42"/>
          <p:cNvSpPr/>
          <p:nvPr/>
        </p:nvSpPr>
        <p:spPr>
          <a:xfrm>
            <a:off x="6565343" y="2103280"/>
            <a:ext cx="2232900" cy="3804600"/>
          </a:xfrm>
          <a:prstGeom prst="rect">
            <a:avLst/>
          </a:prstGeom>
          <a:solidFill>
            <a:schemeClr val="lt2"/>
          </a:solidFill>
          <a:ln w="28575" cap="flat" cmpd="sng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highlight>
                <a:srgbClr val="FF9900"/>
              </a:highlight>
            </a:endParaRPr>
          </a:p>
        </p:txBody>
      </p:sp>
      <p:sp>
        <p:nvSpPr>
          <p:cNvPr id="225" name="Google Shape;225;p42"/>
          <p:cNvSpPr txBox="1">
            <a:spLocks noGrp="1"/>
          </p:cNvSpPr>
          <p:nvPr>
            <p:ph type="title"/>
          </p:nvPr>
        </p:nvSpPr>
        <p:spPr>
          <a:xfrm>
            <a:off x="515342" y="330143"/>
            <a:ext cx="7041596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 dirty="0"/>
              <a:t>Developing pedagogy </a:t>
            </a:r>
            <a:r>
              <a:rPr lang="en" sz="2800" b="1" dirty="0" smtClean="0"/>
              <a:t>for supporting </a:t>
            </a:r>
            <a:br>
              <a:rPr lang="en" sz="2800" b="1" dirty="0" smtClean="0"/>
            </a:br>
            <a:r>
              <a:rPr lang="en" sz="2800" b="1" dirty="0" smtClean="0"/>
              <a:t>students</a:t>
            </a:r>
            <a:r>
              <a:rPr lang="en" sz="2800" dirty="0"/>
              <a:t>’</a:t>
            </a:r>
            <a:r>
              <a:rPr lang="en" sz="2800" b="1" dirty="0"/>
              <a:t> </a:t>
            </a:r>
            <a:r>
              <a:rPr lang="fi-FI" sz="2800" b="1" dirty="0" smtClean="0"/>
              <a:t>online </a:t>
            </a:r>
            <a:r>
              <a:rPr lang="fi-FI" sz="2800" b="1" dirty="0" err="1" smtClean="0"/>
              <a:t>inquiry</a:t>
            </a:r>
            <a:r>
              <a:rPr lang="fi-FI" sz="2800" b="1" dirty="0" smtClean="0"/>
              <a:t> </a:t>
            </a:r>
            <a:r>
              <a:rPr lang="fi-FI" sz="2800" b="1" dirty="0" err="1" smtClean="0"/>
              <a:t>skills</a:t>
            </a:r>
            <a:endParaRPr sz="28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/>
          </a:p>
        </p:txBody>
      </p:sp>
      <p:sp>
        <p:nvSpPr>
          <p:cNvPr id="230" name="Google Shape;230;p42"/>
          <p:cNvSpPr/>
          <p:nvPr/>
        </p:nvSpPr>
        <p:spPr>
          <a:xfrm>
            <a:off x="333505" y="2144765"/>
            <a:ext cx="2072100" cy="3804600"/>
          </a:xfrm>
          <a:prstGeom prst="rect">
            <a:avLst/>
          </a:prstGeom>
          <a:solidFill>
            <a:srgbClr val="7030A0"/>
          </a:solidFill>
          <a:ln w="25400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rPr lang="en" sz="2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To develop models and practices for teaching online inquiry skills</a:t>
            </a:r>
            <a:endParaRPr sz="24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" name="Google Shape;231;p42"/>
          <p:cNvSpPr txBox="1"/>
          <p:nvPr/>
        </p:nvSpPr>
        <p:spPr>
          <a:xfrm>
            <a:off x="93205" y="1474210"/>
            <a:ext cx="25527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" sz="2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MAIN GOAL</a:t>
            </a: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Google Shape;232;p42"/>
          <p:cNvSpPr txBox="1"/>
          <p:nvPr/>
        </p:nvSpPr>
        <p:spPr>
          <a:xfrm>
            <a:off x="4036140" y="1452538"/>
            <a:ext cx="33543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SUBGOALS</a:t>
            </a:r>
            <a:endParaRPr sz="2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42"/>
          <p:cNvSpPr/>
          <p:nvPr/>
        </p:nvSpPr>
        <p:spPr>
          <a:xfrm>
            <a:off x="2709864" y="2124404"/>
            <a:ext cx="3253500" cy="1187700"/>
          </a:xfrm>
          <a:prstGeom prst="rect">
            <a:avLst/>
          </a:prstGeom>
          <a:solidFill>
            <a:srgbClr val="7F7F7F"/>
          </a:solidFill>
          <a:ln w="25400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lang="en" sz="1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To develop instruments for evaluating students’ online inquiry skills and use them to evaluate current skills</a:t>
            </a:r>
            <a:endParaRPr sz="1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" name="Google Shape;234;p42"/>
          <p:cNvSpPr/>
          <p:nvPr/>
        </p:nvSpPr>
        <p:spPr>
          <a:xfrm>
            <a:off x="2724504" y="3434221"/>
            <a:ext cx="3253500" cy="1187700"/>
          </a:xfrm>
          <a:prstGeom prst="rect">
            <a:avLst/>
          </a:prstGeom>
          <a:solidFill>
            <a:srgbClr val="002060"/>
          </a:solidFill>
          <a:ln w="254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lang="en" sz="1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To examine teachers’ current pedagogical practices in building students knowledge work competence </a:t>
            </a:r>
            <a:endParaRPr sz="1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" name="Google Shape;235;p42"/>
          <p:cNvSpPr/>
          <p:nvPr/>
        </p:nvSpPr>
        <p:spPr>
          <a:xfrm>
            <a:off x="2724504" y="4761665"/>
            <a:ext cx="3253500" cy="1187700"/>
          </a:xfrm>
          <a:prstGeom prst="rect">
            <a:avLst/>
          </a:prstGeom>
          <a:solidFill>
            <a:srgbClr val="3366CC"/>
          </a:solidFill>
          <a:ln w="25400" cap="flat" cmpd="sng">
            <a:solidFill>
              <a:srgbClr val="3366C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lang="en" sz="1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To examine students’ conceptions of knowledge and everyday online practices </a:t>
            </a:r>
            <a:endParaRPr sz="1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" name="Google Shape;236;p42"/>
          <p:cNvSpPr/>
          <p:nvPr/>
        </p:nvSpPr>
        <p:spPr>
          <a:xfrm>
            <a:off x="6105374" y="3671674"/>
            <a:ext cx="379800" cy="2814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7030A0"/>
          </a:solidFill>
          <a:ln w="25400" cap="flat" cmpd="sng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" name="Google Shape;237;p42"/>
          <p:cNvSpPr/>
          <p:nvPr/>
        </p:nvSpPr>
        <p:spPr>
          <a:xfrm>
            <a:off x="6645742" y="2195971"/>
            <a:ext cx="2077843" cy="3605739"/>
          </a:xfrm>
          <a:prstGeom prst="rect">
            <a:avLst/>
          </a:prstGeom>
          <a:solidFill>
            <a:srgbClr val="7030A0"/>
          </a:solidFill>
          <a:ln w="25400" cap="flat" cmpd="sng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rPr lang="en" sz="20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To develop a model for teaching online inquiry skills and knowledge work competence as well as test it with </a:t>
            </a:r>
            <a:r>
              <a:rPr lang="en" sz="2000" b="0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teachers</a:t>
            </a:r>
            <a:endParaRPr sz="20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0" name="Google Shape;240;p4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06959" y="245079"/>
            <a:ext cx="1139823" cy="39850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liisa.ilomaki@helsinki.fi</a:t>
            </a:r>
            <a:endParaRPr lang="en-GB" dirty="0"/>
          </a:p>
        </p:txBody>
      </p:sp>
      <p:sp>
        <p:nvSpPr>
          <p:cNvPr id="14" name="Google Shape;274;p45"/>
          <p:cNvSpPr txBox="1"/>
          <p:nvPr/>
        </p:nvSpPr>
        <p:spPr>
          <a:xfrm>
            <a:off x="6214193" y="6140500"/>
            <a:ext cx="258405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1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       </a:t>
            </a:r>
            <a:r>
              <a:rPr lang="en" sz="1100" b="0" i="0" u="none" strike="noStrike" cap="none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Dia by Minna Lakkala &amp; Liisa Ilomäki</a:t>
            </a:r>
            <a:endParaRPr sz="1100" b="0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	</a:t>
            </a:r>
          </a:p>
          <a:p>
            <a:pPr algn="ctr"/>
            <a:r>
              <a:rPr lang="fi-FI" sz="2800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fi-FI" sz="28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Today</a:t>
            </a:r>
            <a:r>
              <a:rPr lang="fi-FI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fi-FI" sz="28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the</a:t>
            </a:r>
            <a:r>
              <a:rPr lang="fi-FI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fi-FI" sz="28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aim</a:t>
            </a:r>
            <a:r>
              <a:rPr lang="fi-FI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is to </a:t>
            </a:r>
            <a:r>
              <a:rPr lang="fi-FI" sz="28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describe</a:t>
            </a:r>
            <a:r>
              <a:rPr lang="fi-FI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fi-FI" sz="28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some</a:t>
            </a:r>
            <a:r>
              <a:rPr lang="fi-FI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fi-FI" sz="28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results</a:t>
            </a:r>
            <a:r>
              <a:rPr lang="fi-FI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fi-FI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of </a:t>
            </a:r>
            <a:r>
              <a:rPr lang="fi-FI" sz="28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the</a:t>
            </a:r>
            <a:r>
              <a:rPr lang="fi-FI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intervention </a:t>
            </a:r>
            <a:r>
              <a:rPr lang="fi-FI" sz="28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study</a:t>
            </a:r>
            <a:r>
              <a:rPr lang="fi-FI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fi-FI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(2018-19).</a:t>
            </a:r>
            <a:endParaRPr lang="en-GB" sz="28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Google Shape;240;p4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06959" y="245079"/>
            <a:ext cx="1139823" cy="39850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liisa.ilomaki@helsinki.fi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2458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44"/>
          <p:cNvSpPr txBox="1">
            <a:spLocks noGrp="1"/>
          </p:cNvSpPr>
          <p:nvPr>
            <p:ph type="title"/>
          </p:nvPr>
        </p:nvSpPr>
        <p:spPr>
          <a:xfrm>
            <a:off x="499657" y="301065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37160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The intervention </a:t>
            </a:r>
            <a:r>
              <a:rPr lang="en" sz="3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approach: simulating real life processes of online inquiry</a:t>
            </a:r>
            <a:endParaRPr sz="3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53" name="Google Shape;253;p44"/>
          <p:cNvSpPr txBox="1">
            <a:spLocks noGrp="1"/>
          </p:cNvSpPr>
          <p:nvPr>
            <p:ph type="body" idx="1"/>
          </p:nvPr>
        </p:nvSpPr>
        <p:spPr>
          <a:xfrm>
            <a:off x="381475" y="1856944"/>
            <a:ext cx="8520600" cy="488537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GB" dirty="0" smtClean="0">
                <a:solidFill>
                  <a:srgbClr val="000000"/>
                </a:solidFill>
              </a:rPr>
              <a:t>In general, we used the </a:t>
            </a:r>
            <a:r>
              <a:rPr lang="en-GB" dirty="0" err="1" smtClean="0">
                <a:solidFill>
                  <a:srgbClr val="000000"/>
                </a:solidFill>
              </a:rPr>
              <a:t>trialogical</a:t>
            </a:r>
            <a:r>
              <a:rPr lang="en-GB" dirty="0" smtClean="0">
                <a:solidFill>
                  <a:srgbClr val="000000"/>
                </a:solidFill>
              </a:rPr>
              <a:t> design principles as guidelines </a:t>
            </a:r>
            <a:r>
              <a:rPr lang="en-GB" sz="1400" dirty="0" smtClean="0">
                <a:solidFill>
                  <a:srgbClr val="000000"/>
                </a:solidFill>
              </a:rPr>
              <a:t>(Paavola, </a:t>
            </a:r>
            <a:r>
              <a:rPr lang="en-GB" sz="1400" dirty="0" err="1" smtClean="0">
                <a:solidFill>
                  <a:srgbClr val="000000"/>
                </a:solidFill>
              </a:rPr>
              <a:t>Lakkala</a:t>
            </a:r>
            <a:r>
              <a:rPr lang="en-GB" sz="1400" dirty="0" smtClean="0">
                <a:solidFill>
                  <a:srgbClr val="000000"/>
                </a:solidFill>
              </a:rPr>
              <a:t>, </a:t>
            </a:r>
            <a:r>
              <a:rPr lang="en-GB" sz="1100" dirty="0" err="1" smtClean="0">
                <a:solidFill>
                  <a:srgbClr val="000000"/>
                </a:solidFill>
              </a:rPr>
              <a:t>Muukkonen</a:t>
            </a:r>
            <a:r>
              <a:rPr lang="en-GB" sz="1100" dirty="0" smtClean="0">
                <a:solidFill>
                  <a:srgbClr val="000000"/>
                </a:solidFill>
              </a:rPr>
              <a:t>, </a:t>
            </a:r>
            <a:r>
              <a:rPr lang="en-GB" sz="1100" dirty="0" err="1" smtClean="0">
                <a:solidFill>
                  <a:srgbClr val="000000"/>
                </a:solidFill>
              </a:rPr>
              <a:t>Kosonen</a:t>
            </a:r>
            <a:r>
              <a:rPr lang="en-GB" sz="1100" dirty="0" smtClean="0">
                <a:solidFill>
                  <a:srgbClr val="000000"/>
                </a:solidFill>
              </a:rPr>
              <a:t>, &amp; </a:t>
            </a:r>
            <a:r>
              <a:rPr lang="en-GB" sz="1100" dirty="0" err="1" smtClean="0">
                <a:solidFill>
                  <a:srgbClr val="000000"/>
                </a:solidFill>
              </a:rPr>
              <a:t>Karlgren</a:t>
            </a:r>
            <a:r>
              <a:rPr lang="en-GB" sz="1100" dirty="0" smtClean="0">
                <a:solidFill>
                  <a:srgbClr val="000000"/>
                </a:solidFill>
              </a:rPr>
              <a:t> 2011)  </a:t>
            </a:r>
            <a:r>
              <a:rPr lang="en-GB" dirty="0" smtClean="0">
                <a:solidFill>
                  <a:srgbClr val="000000"/>
                </a:solidFill>
              </a:rPr>
              <a:t>and results of a previous sub study </a:t>
            </a:r>
            <a:r>
              <a:rPr lang="en-GB" sz="1400" dirty="0" smtClean="0">
                <a:solidFill>
                  <a:srgbClr val="000000"/>
                </a:solidFill>
              </a:rPr>
              <a:t>(Ilomäki, </a:t>
            </a:r>
            <a:r>
              <a:rPr lang="en-GB" sz="1400" dirty="0" err="1" smtClean="0">
                <a:solidFill>
                  <a:srgbClr val="000000"/>
                </a:solidFill>
              </a:rPr>
              <a:t>Lakkala</a:t>
            </a:r>
            <a:r>
              <a:rPr lang="en-GB" sz="1400" dirty="0" smtClean="0">
                <a:solidFill>
                  <a:srgbClr val="000000"/>
                </a:solidFill>
              </a:rPr>
              <a:t>, </a:t>
            </a:r>
            <a:r>
              <a:rPr lang="en-GB" sz="1400" dirty="0" err="1" smtClean="0">
                <a:solidFill>
                  <a:srgbClr val="000000"/>
                </a:solidFill>
              </a:rPr>
              <a:t>Muukkonen</a:t>
            </a:r>
            <a:r>
              <a:rPr lang="en-GB" sz="1400" dirty="0" smtClean="0">
                <a:solidFill>
                  <a:srgbClr val="000000"/>
                </a:solidFill>
              </a:rPr>
              <a:t>, Paavola, &amp; Toom, submitted)</a:t>
            </a:r>
          </a:p>
          <a:p>
            <a:pPr lvl="0"/>
            <a:r>
              <a:rPr lang="en" dirty="0" smtClean="0">
                <a:solidFill>
                  <a:srgbClr val="000000"/>
                </a:solidFill>
              </a:rPr>
              <a:t>A collaborative object for students’ work was an “authentic”, contradictory health issue (e.g. sleeping pills). A few topics which the groups could choose one. </a:t>
            </a:r>
            <a:endParaRPr dirty="0" smtClean="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dirty="0" smtClean="0">
                <a:solidFill>
                  <a:srgbClr val="000000"/>
                </a:solidFill>
              </a:rPr>
              <a:t>Working </a:t>
            </a:r>
            <a:r>
              <a:rPr lang="en" dirty="0">
                <a:solidFill>
                  <a:srgbClr val="000000"/>
                </a:solidFill>
              </a:rPr>
              <a:t>groups were based on students’ interest of the topic, work in groups was obligatory.</a:t>
            </a:r>
            <a:endParaRPr dirty="0">
              <a:solidFill>
                <a:srgbClr val="000000"/>
              </a:solidFill>
            </a:endParaRPr>
          </a:p>
          <a:p>
            <a:r>
              <a:rPr lang="en" dirty="0">
                <a:solidFill>
                  <a:srgbClr val="000000"/>
                </a:solidFill>
              </a:rPr>
              <a:t>Work was organised </a:t>
            </a:r>
            <a:r>
              <a:rPr lang="en" dirty="0" smtClean="0">
                <a:solidFill>
                  <a:srgbClr val="000000"/>
                </a:solidFill>
              </a:rPr>
              <a:t>using a collaborative writing template which followed </a:t>
            </a:r>
            <a:r>
              <a:rPr lang="en-GB" dirty="0" smtClean="0">
                <a:solidFill>
                  <a:srgbClr val="000000"/>
                </a:solidFill>
              </a:rPr>
              <a:t>the recommended phases of information processing. </a:t>
            </a:r>
          </a:p>
          <a:p>
            <a:r>
              <a:rPr lang="fi-FI" dirty="0" smtClean="0">
                <a:solidFill>
                  <a:srgbClr val="000000"/>
                </a:solidFill>
              </a:rPr>
              <a:t>A </a:t>
            </a:r>
            <a:r>
              <a:rPr lang="fi-FI" dirty="0" err="1" smtClean="0">
                <a:solidFill>
                  <a:srgbClr val="000000"/>
                </a:solidFill>
              </a:rPr>
              <a:t>limited</a:t>
            </a:r>
            <a:r>
              <a:rPr lang="fi-FI" dirty="0" smtClean="0">
                <a:solidFill>
                  <a:srgbClr val="000000"/>
                </a:solidFill>
              </a:rPr>
              <a:t> Google </a:t>
            </a:r>
            <a:r>
              <a:rPr lang="fi-FI" dirty="0" err="1" smtClean="0">
                <a:solidFill>
                  <a:srgbClr val="000000"/>
                </a:solidFill>
              </a:rPr>
              <a:t>search</a:t>
            </a:r>
            <a:r>
              <a:rPr lang="fi-FI" dirty="0" smtClean="0">
                <a:solidFill>
                  <a:srgbClr val="000000"/>
                </a:solidFill>
              </a:rPr>
              <a:t> </a:t>
            </a:r>
            <a:r>
              <a:rPr lang="fi-FI" dirty="0" err="1" smtClean="0">
                <a:solidFill>
                  <a:srgbClr val="000000"/>
                </a:solidFill>
              </a:rPr>
              <a:t>engine</a:t>
            </a:r>
            <a:r>
              <a:rPr lang="fi-FI" dirty="0" smtClean="0">
                <a:solidFill>
                  <a:srgbClr val="000000"/>
                </a:solidFill>
              </a:rPr>
              <a:t> in </a:t>
            </a:r>
            <a:r>
              <a:rPr lang="fi-FI" dirty="0" err="1" smtClean="0">
                <a:solidFill>
                  <a:srgbClr val="000000"/>
                </a:solidFill>
              </a:rPr>
              <a:t>use</a:t>
            </a:r>
            <a:r>
              <a:rPr lang="fi-FI" dirty="0" smtClean="0">
                <a:solidFill>
                  <a:srgbClr val="000000"/>
                </a:solidFill>
              </a:rPr>
              <a:t> </a:t>
            </a:r>
            <a:endParaRPr lang="en-GB" dirty="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dirty="0" smtClean="0">
                <a:solidFill>
                  <a:srgbClr val="000000"/>
                </a:solidFill>
              </a:rPr>
              <a:t>Reflective </a:t>
            </a:r>
            <a:r>
              <a:rPr lang="en" dirty="0">
                <a:solidFill>
                  <a:srgbClr val="000000"/>
                </a:solidFill>
              </a:rPr>
              <a:t>questions  about the process and the outcomes after every phase </a:t>
            </a:r>
            <a:r>
              <a:rPr lang="en" sz="1400" dirty="0">
                <a:solidFill>
                  <a:srgbClr val="000000"/>
                </a:solidFill>
              </a:rPr>
              <a:t>(Agarwal &amp; Roediger, 2018) </a:t>
            </a:r>
            <a:endParaRPr lang="en" sz="1400" dirty="0" smtClean="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dirty="0" smtClean="0">
                <a:solidFill>
                  <a:srgbClr val="000000"/>
                </a:solidFill>
              </a:rPr>
              <a:t>Teachers followed the together planned working schedule and they 		had all materials ready-made. </a:t>
            </a:r>
            <a:endParaRPr lang="en" dirty="0">
              <a:solidFill>
                <a:srgbClr val="000000"/>
              </a:solidFill>
            </a:endParaRPr>
          </a:p>
        </p:txBody>
      </p:sp>
      <p:pic>
        <p:nvPicPr>
          <p:cNvPr id="254" name="Google Shape;254;p4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80434" y="282354"/>
            <a:ext cx="1139823" cy="39850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5</a:t>
            </a:fld>
            <a:endParaRPr lang="en"/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3586656" y="6456458"/>
            <a:ext cx="2895600" cy="3651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GB" smtClean="0"/>
              <a:t>liisa.ilomaki@helsinki.fi</a:t>
            </a:r>
            <a:endParaRPr lang="en-GB" dirty="0"/>
          </a:p>
        </p:txBody>
      </p:sp>
      <p:sp>
        <p:nvSpPr>
          <p:cNvPr id="3" name="Right Arrow 2"/>
          <p:cNvSpPr/>
          <p:nvPr/>
        </p:nvSpPr>
        <p:spPr>
          <a:xfrm>
            <a:off x="273950" y="2882096"/>
            <a:ext cx="451413" cy="2893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45"/>
          <p:cNvSpPr/>
          <p:nvPr/>
        </p:nvSpPr>
        <p:spPr>
          <a:xfrm>
            <a:off x="328300" y="1373114"/>
            <a:ext cx="2750400" cy="834300"/>
          </a:xfrm>
          <a:prstGeom prst="rect">
            <a:avLst/>
          </a:prstGeom>
          <a:solidFill>
            <a:srgbClr val="A4C2F4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</a:pPr>
            <a:r>
              <a:rPr lang="en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Lesson 1: Searching</a:t>
            </a:r>
            <a:endParaRPr sz="1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</a:pPr>
            <a:r>
              <a:rPr lang="en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for relevant sources</a:t>
            </a:r>
            <a:endParaRPr sz="1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0" name="Google Shape;260;p45"/>
          <p:cNvSpPr/>
          <p:nvPr/>
        </p:nvSpPr>
        <p:spPr>
          <a:xfrm>
            <a:off x="328300" y="2846314"/>
            <a:ext cx="2750400" cy="834300"/>
          </a:xfrm>
          <a:prstGeom prst="rect">
            <a:avLst/>
          </a:prstGeom>
          <a:solidFill>
            <a:srgbClr val="A4C2F4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</a:pPr>
            <a:r>
              <a:rPr lang="en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Lesson 2: Evaluating the credibility of sources</a:t>
            </a:r>
            <a:endParaRPr sz="1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1" name="Google Shape;261;p45"/>
          <p:cNvSpPr/>
          <p:nvPr/>
        </p:nvSpPr>
        <p:spPr>
          <a:xfrm>
            <a:off x="328300" y="4395714"/>
            <a:ext cx="2750400" cy="834300"/>
          </a:xfrm>
          <a:prstGeom prst="rect">
            <a:avLst/>
          </a:prstGeom>
          <a:solidFill>
            <a:srgbClr val="A4C2F4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</a:pPr>
            <a:r>
              <a:rPr lang="en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Lesson 3: Preparing a synthesis based on multiple sources</a:t>
            </a:r>
            <a:endParaRPr sz="1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2" name="Google Shape;262;p45"/>
          <p:cNvSpPr/>
          <p:nvPr/>
        </p:nvSpPr>
        <p:spPr>
          <a:xfrm>
            <a:off x="311700" y="5835288"/>
            <a:ext cx="2750400" cy="834300"/>
          </a:xfrm>
          <a:prstGeom prst="rect">
            <a:avLst/>
          </a:prstGeom>
          <a:solidFill>
            <a:srgbClr val="A4C2F4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</a:pPr>
            <a:r>
              <a:rPr lang="en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Lesson 4: Presenting and discussing about the</a:t>
            </a:r>
            <a:endParaRPr sz="18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</a:pPr>
            <a:r>
              <a:rPr lang="en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syntheses</a:t>
            </a:r>
            <a:endParaRPr sz="1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3" name="Google Shape;263;p45"/>
          <p:cNvSpPr txBox="1"/>
          <p:nvPr/>
        </p:nvSpPr>
        <p:spPr>
          <a:xfrm>
            <a:off x="303850" y="2168560"/>
            <a:ext cx="2617500" cy="56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</a:pPr>
            <a:r>
              <a:rPr lang="en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Homework 1 (if necessary): Searching for sources</a:t>
            </a:r>
            <a:endParaRPr sz="16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4" name="Google Shape;264;p45"/>
          <p:cNvSpPr txBox="1"/>
          <p:nvPr/>
        </p:nvSpPr>
        <p:spPr>
          <a:xfrm>
            <a:off x="303850" y="3717961"/>
            <a:ext cx="29898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</a:pPr>
            <a:r>
              <a:rPr lang="en" sz="1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Homework 2 (if necessary): Evaluating / comparing sources</a:t>
            </a:r>
            <a:endParaRPr sz="16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5" name="Google Shape;265;p45"/>
          <p:cNvSpPr txBox="1"/>
          <p:nvPr/>
        </p:nvSpPr>
        <p:spPr>
          <a:xfrm>
            <a:off x="303850" y="5191161"/>
            <a:ext cx="29898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</a:pPr>
            <a:r>
              <a:rPr lang="en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Homework 3 (if necessary): Finalizing the group report</a:t>
            </a:r>
            <a:endParaRPr sz="16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6" name="Google Shape;266;p45"/>
          <p:cNvSpPr/>
          <p:nvPr/>
        </p:nvSpPr>
        <p:spPr>
          <a:xfrm>
            <a:off x="6368650" y="1966300"/>
            <a:ext cx="2494800" cy="4693800"/>
          </a:xfrm>
          <a:prstGeom prst="rect">
            <a:avLst/>
          </a:prstGeom>
          <a:solidFill>
            <a:srgbClr val="D5A6B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</a:pPr>
            <a:r>
              <a:rPr lang="en" sz="1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Authors:</a:t>
            </a:r>
            <a:endParaRPr sz="16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</a:pPr>
            <a:r>
              <a:rPr lang="en" sz="1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Topic:</a:t>
            </a:r>
            <a:endParaRPr sz="16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</a:pPr>
            <a:r>
              <a:rPr lang="en" sz="1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Interests in the topic</a:t>
            </a:r>
            <a:endParaRPr sz="1600" dirty="0"/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</a:pPr>
            <a:r>
              <a:rPr lang="en" sz="1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Planning the search process</a:t>
            </a:r>
            <a:endParaRPr sz="1600" dirty="0"/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</a:pPr>
            <a:r>
              <a:rPr lang="en" sz="1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Examining the sources</a:t>
            </a:r>
            <a:endParaRPr sz="16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</a:pPr>
            <a:r>
              <a:rPr lang="en" sz="1600" dirty="0">
                <a:latin typeface="Calibri"/>
                <a:ea typeface="Calibri"/>
                <a:cs typeface="Calibri"/>
                <a:sym typeface="Calibri"/>
              </a:rPr>
              <a:t>Reflecting the process and outcomes</a:t>
            </a:r>
            <a:endParaRPr sz="160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</a:pPr>
            <a:r>
              <a:rPr lang="en" sz="1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.....</a:t>
            </a:r>
            <a:endParaRPr sz="16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7" name="Google Shape;267;p45"/>
          <p:cNvSpPr txBox="1"/>
          <p:nvPr/>
        </p:nvSpPr>
        <p:spPr>
          <a:xfrm>
            <a:off x="154393" y="933633"/>
            <a:ext cx="2465100" cy="42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" sz="20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Working process</a:t>
            </a:r>
            <a:endParaRPr sz="20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8" name="Google Shape;268;p45"/>
          <p:cNvSpPr txBox="1"/>
          <p:nvPr/>
        </p:nvSpPr>
        <p:spPr>
          <a:xfrm>
            <a:off x="6352298" y="913834"/>
            <a:ext cx="2465100" cy="9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" sz="20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Work document template for each group (Google doc)</a:t>
            </a:r>
            <a:endParaRPr sz="20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9" name="Google Shape;269;p45"/>
          <p:cNvSpPr txBox="1"/>
          <p:nvPr/>
        </p:nvSpPr>
        <p:spPr>
          <a:xfrm>
            <a:off x="3293500" y="894394"/>
            <a:ext cx="3040500" cy="108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" sz="20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Web-based platform for sharing materials and links (OneNote)</a:t>
            </a:r>
            <a:endParaRPr sz="20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0" name="Google Shape;270;p45"/>
          <p:cNvSpPr/>
          <p:nvPr/>
        </p:nvSpPr>
        <p:spPr>
          <a:xfrm>
            <a:off x="3412450" y="2056675"/>
            <a:ext cx="2465100" cy="3990900"/>
          </a:xfrm>
          <a:prstGeom prst="roundRect">
            <a:avLst>
              <a:gd name="adj" fmla="val 16667"/>
            </a:avLst>
          </a:prstGeom>
          <a:solidFill>
            <a:srgbClr val="FFE599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Instructions for the assignment</a:t>
            </a:r>
            <a:endParaRPr sz="1800"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For each phase/lesson:</a:t>
            </a:r>
            <a:endParaRPr sz="1800"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Teaching material about online inquiry strategies</a:t>
            </a:r>
            <a:endParaRPr sz="1800"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Working instructions</a:t>
            </a:r>
            <a:endParaRPr sz="1800"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Links to work documents of the groups</a:t>
            </a:r>
            <a:endParaRPr sz="1800"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71" name="Google Shape;271;p4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08189" y="4182483"/>
            <a:ext cx="2409209" cy="2487105"/>
          </a:xfrm>
          <a:prstGeom prst="rect">
            <a:avLst/>
          </a:prstGeom>
          <a:noFill/>
          <a:ln>
            <a:noFill/>
          </a:ln>
        </p:spPr>
      </p:pic>
      <p:sp>
        <p:nvSpPr>
          <p:cNvPr id="272" name="Google Shape;272;p45"/>
          <p:cNvSpPr txBox="1">
            <a:spLocks noGrp="1"/>
          </p:cNvSpPr>
          <p:nvPr>
            <p:ph type="title"/>
          </p:nvPr>
        </p:nvSpPr>
        <p:spPr>
          <a:xfrm>
            <a:off x="187298" y="267499"/>
            <a:ext cx="8630100" cy="81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" sz="2400" dirty="0"/>
              <a:t>Organization of the intervention </a:t>
            </a:r>
            <a:r>
              <a:rPr lang="en" sz="2400" dirty="0" smtClean="0"/>
              <a:t>assignment</a:t>
            </a:r>
            <a:endParaRPr sz="1600" b="1" dirty="0"/>
          </a:p>
        </p:txBody>
      </p:sp>
      <p:pic>
        <p:nvPicPr>
          <p:cNvPr id="273" name="Google Shape;273;p4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357809" y="40154"/>
            <a:ext cx="1139823" cy="398509"/>
          </a:xfrm>
          <a:prstGeom prst="rect">
            <a:avLst/>
          </a:prstGeom>
          <a:noFill/>
          <a:ln>
            <a:noFill/>
          </a:ln>
        </p:spPr>
      </p:pic>
      <p:sp>
        <p:nvSpPr>
          <p:cNvPr id="274" name="Google Shape;274;p45"/>
          <p:cNvSpPr txBox="1"/>
          <p:nvPr/>
        </p:nvSpPr>
        <p:spPr>
          <a:xfrm>
            <a:off x="3293500" y="6365350"/>
            <a:ext cx="258405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1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       </a:t>
            </a:r>
            <a:r>
              <a:rPr lang="en" sz="1100" b="0" i="0" u="none" strike="noStrike" cap="none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Dia by Minna Lakkala &amp; Liisa Ilomäki</a:t>
            </a:r>
            <a:endParaRPr sz="1100" b="0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6</a:t>
            </a:fld>
            <a:endParaRPr lang="en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46"/>
          <p:cNvSpPr txBox="1">
            <a:spLocks noGrp="1"/>
          </p:cNvSpPr>
          <p:nvPr>
            <p:ph type="title"/>
          </p:nvPr>
        </p:nvSpPr>
        <p:spPr>
          <a:xfrm>
            <a:off x="254643" y="504638"/>
            <a:ext cx="8242989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371600" indent="457200">
              <a:buClr>
                <a:schemeClr val="dk1"/>
              </a:buClr>
              <a:buSzPts val="2800"/>
            </a:pPr>
            <a:r>
              <a:rPr lang="en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Teacher data of this sub-study</a:t>
            </a:r>
            <a:endParaRPr sz="2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80" name="Google Shape;280;p46"/>
          <p:cNvSpPr txBox="1"/>
          <p:nvPr/>
        </p:nvSpPr>
        <p:spPr>
          <a:xfrm>
            <a:off x="357352" y="2193500"/>
            <a:ext cx="2620945" cy="30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i="0" u="none" strike="noStrike" cap="none" dirty="0">
                <a:solidFill>
                  <a:srgbClr val="0070C0"/>
                </a:solidFill>
              </a:rPr>
              <a:t>Observations (5)</a:t>
            </a:r>
            <a:endParaRPr sz="2400" b="1" i="0" u="none" strike="noStrike" cap="none" dirty="0">
              <a:solidFill>
                <a:srgbClr val="0070C0"/>
              </a:solidFill>
            </a:endParaRPr>
          </a:p>
        </p:txBody>
      </p:sp>
      <p:sp>
        <p:nvSpPr>
          <p:cNvPr id="281" name="Google Shape;281;p46"/>
          <p:cNvSpPr txBox="1"/>
          <p:nvPr/>
        </p:nvSpPr>
        <p:spPr>
          <a:xfrm>
            <a:off x="3174124" y="2193498"/>
            <a:ext cx="1968317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i="0" u="none" strike="noStrike" cap="none" dirty="0">
                <a:solidFill>
                  <a:srgbClr val="0070C0"/>
                </a:solidFill>
              </a:rPr>
              <a:t>Diaries (9)</a:t>
            </a:r>
            <a:endParaRPr sz="2400" b="1" i="0" u="none" strike="noStrike" cap="none" dirty="0">
              <a:solidFill>
                <a:srgbClr val="0070C0"/>
              </a:solidFill>
            </a:endParaRPr>
          </a:p>
        </p:txBody>
      </p:sp>
      <p:sp>
        <p:nvSpPr>
          <p:cNvPr id="282" name="Google Shape;282;p46"/>
          <p:cNvSpPr txBox="1"/>
          <p:nvPr/>
        </p:nvSpPr>
        <p:spPr>
          <a:xfrm>
            <a:off x="6053958" y="2193498"/>
            <a:ext cx="2900855" cy="7283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i="0" u="none" strike="noStrike" cap="none" dirty="0">
                <a:solidFill>
                  <a:srgbClr val="0070C0"/>
                </a:solidFill>
              </a:rPr>
              <a:t>Interviews </a:t>
            </a:r>
            <a:r>
              <a:rPr lang="en" sz="2400" b="1" dirty="0" smtClean="0">
                <a:solidFill>
                  <a:srgbClr val="0070C0"/>
                </a:solidFill>
              </a:rPr>
              <a:t>(</a:t>
            </a:r>
            <a:r>
              <a:rPr lang="en" sz="2400" b="1" dirty="0">
                <a:solidFill>
                  <a:srgbClr val="0070C0"/>
                </a:solidFill>
              </a:rPr>
              <a:t>5)</a:t>
            </a:r>
            <a:endParaRPr sz="2400" b="1" i="0" u="none" strike="noStrike" cap="none" dirty="0">
              <a:solidFill>
                <a:srgbClr val="0070C0"/>
              </a:solidFill>
            </a:endParaRPr>
          </a:p>
        </p:txBody>
      </p:sp>
      <p:sp>
        <p:nvSpPr>
          <p:cNvPr id="283" name="Google Shape;283;p46"/>
          <p:cNvSpPr txBox="1"/>
          <p:nvPr/>
        </p:nvSpPr>
        <p:spPr>
          <a:xfrm>
            <a:off x="1481326" y="1039225"/>
            <a:ext cx="7189800" cy="600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/>
              <a:t> </a:t>
            </a:r>
            <a:r>
              <a:rPr lang="en" sz="2400" dirty="0" smtClean="0"/>
              <a:t>  Teaching </a:t>
            </a:r>
            <a:r>
              <a:rPr lang="en" sz="2400" dirty="0"/>
              <a:t>online inquiry and knowledge practices</a:t>
            </a:r>
            <a:endParaRPr sz="2400" dirty="0"/>
          </a:p>
        </p:txBody>
      </p:sp>
      <p:sp>
        <p:nvSpPr>
          <p:cNvPr id="284" name="Google Shape;284;p46"/>
          <p:cNvSpPr txBox="1"/>
          <p:nvPr/>
        </p:nvSpPr>
        <p:spPr>
          <a:xfrm>
            <a:off x="357351" y="2572224"/>
            <a:ext cx="2438401" cy="1547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/>
              <a:t>How the teacher applied the model</a:t>
            </a:r>
            <a:endParaRPr sz="2400" dirty="0"/>
          </a:p>
        </p:txBody>
      </p:sp>
      <p:sp>
        <p:nvSpPr>
          <p:cNvPr id="285" name="Google Shape;285;p46"/>
          <p:cNvSpPr txBox="1"/>
          <p:nvPr/>
        </p:nvSpPr>
        <p:spPr>
          <a:xfrm>
            <a:off x="3174124" y="2572225"/>
            <a:ext cx="2490952" cy="138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/>
              <a:t>How the teacher applied the model </a:t>
            </a:r>
            <a:br>
              <a:rPr lang="en" sz="2400" dirty="0"/>
            </a:br>
            <a:r>
              <a:rPr lang="en" sz="2400" dirty="0"/>
              <a:t>Experiences about the </a:t>
            </a:r>
            <a:r>
              <a:rPr lang="en" sz="2400" dirty="0" smtClean="0"/>
              <a:t>model, </a:t>
            </a:r>
            <a:r>
              <a:rPr lang="en" sz="2400" dirty="0"/>
              <a:t>suggestions for improvements</a:t>
            </a:r>
            <a:endParaRPr sz="2400" dirty="0"/>
          </a:p>
        </p:txBody>
      </p:sp>
      <p:sp>
        <p:nvSpPr>
          <p:cNvPr id="286" name="Google Shape;286;p46"/>
          <p:cNvSpPr txBox="1"/>
          <p:nvPr/>
        </p:nvSpPr>
        <p:spPr>
          <a:xfrm>
            <a:off x="6053958" y="2601174"/>
            <a:ext cx="2900855" cy="1918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/>
              <a:t>Experiences about the model, suggestions for </a:t>
            </a:r>
            <a:r>
              <a:rPr lang="en" sz="2400" dirty="0" smtClean="0"/>
              <a:t>improvements;</a:t>
            </a:r>
            <a:endParaRPr sz="24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/>
              <a:t>Self-reflection about pedagogy &amp; own </a:t>
            </a:r>
            <a:r>
              <a:rPr lang="en" sz="2400" dirty="0" smtClean="0"/>
              <a:t>expertise,</a:t>
            </a:r>
            <a:endParaRPr sz="24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/>
              <a:t>Teacher collaboration</a:t>
            </a:r>
            <a:endParaRPr sz="2400" dirty="0"/>
          </a:p>
        </p:txBody>
      </p:sp>
      <p:pic>
        <p:nvPicPr>
          <p:cNvPr id="287" name="Google Shape;287;p4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357809" y="40154"/>
            <a:ext cx="1139823" cy="39850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7</a:t>
            </a:fld>
            <a:endParaRPr lang="en"/>
          </a:p>
        </p:txBody>
      </p:sp>
      <p:sp>
        <p:nvSpPr>
          <p:cNvPr id="14" name="Footer Placeholder 2"/>
          <p:cNvSpPr txBox="1">
            <a:spLocks/>
          </p:cNvSpPr>
          <p:nvPr/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GB" smtClean="0"/>
              <a:t>liisa.ilomaki@helsinki.fi</a:t>
            </a:r>
            <a:endParaRPr lang="en-GB" dirty="0"/>
          </a:p>
        </p:txBody>
      </p:sp>
    </p:spTree>
  </p:cSld>
  <p:clrMapOvr>
    <a:overrideClrMapping bg1="lt1" tx1="dk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46"/>
          <p:cNvSpPr txBox="1">
            <a:spLocks noGrp="1"/>
          </p:cNvSpPr>
          <p:nvPr>
            <p:ph type="title"/>
          </p:nvPr>
        </p:nvSpPr>
        <p:spPr>
          <a:xfrm>
            <a:off x="254643" y="504638"/>
            <a:ext cx="8242989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371600" indent="457200">
              <a:buClr>
                <a:schemeClr val="dk1"/>
              </a:buClr>
              <a:buSzPts val="2800"/>
            </a:pPr>
            <a:r>
              <a:rPr lang="en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Student </a:t>
            </a:r>
            <a:r>
              <a:rPr lang="en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data of this sub-study</a:t>
            </a:r>
            <a:endParaRPr sz="2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83" name="Google Shape;283;p46"/>
          <p:cNvSpPr txBox="1"/>
          <p:nvPr/>
        </p:nvSpPr>
        <p:spPr>
          <a:xfrm>
            <a:off x="1481326" y="1039225"/>
            <a:ext cx="7189800" cy="600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/>
              <a:t> </a:t>
            </a:r>
            <a:r>
              <a:rPr lang="en" sz="2400" dirty="0" smtClean="0"/>
              <a:t>  Learning </a:t>
            </a:r>
            <a:r>
              <a:rPr lang="en" sz="2400" dirty="0"/>
              <a:t>online inquiry and knowledge practices</a:t>
            </a:r>
            <a:endParaRPr sz="2400" dirty="0"/>
          </a:p>
        </p:txBody>
      </p:sp>
      <p:pic>
        <p:nvPicPr>
          <p:cNvPr id="287" name="Google Shape;287;p4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357809" y="40154"/>
            <a:ext cx="1139823" cy="39850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294;p47"/>
          <p:cNvSpPr txBox="1"/>
          <p:nvPr/>
        </p:nvSpPr>
        <p:spPr>
          <a:xfrm>
            <a:off x="563570" y="2053397"/>
            <a:ext cx="6436320" cy="6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i="0" u="none" strike="noStrike" cap="none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Individual </a:t>
            </a:r>
            <a:r>
              <a:rPr lang="en" sz="2000" b="1" i="0" u="none" strike="noStrike" cap="none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" sz="2000" i="0" u="none" strike="noStrike" cap="none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</a:t>
            </a:r>
            <a:r>
              <a:rPr lang="en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both test and control groups)</a:t>
            </a:r>
            <a:endParaRPr sz="2000" i="0" u="none" strike="noStrike" cap="none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Google Shape;295;p47"/>
          <p:cNvSpPr txBox="1"/>
          <p:nvPr/>
        </p:nvSpPr>
        <p:spPr>
          <a:xfrm>
            <a:off x="1245905" y="2586964"/>
            <a:ext cx="2498203" cy="107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Collaborative knowledge practices (CKP) questionnaire</a:t>
            </a: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296;p47"/>
          <p:cNvSpPr txBox="1"/>
          <p:nvPr/>
        </p:nvSpPr>
        <p:spPr>
          <a:xfrm>
            <a:off x="5971373" y="2551717"/>
            <a:ext cx="2254196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CKP Open questions</a:t>
            </a: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304;p47"/>
          <p:cNvSpPr/>
          <p:nvPr/>
        </p:nvSpPr>
        <p:spPr>
          <a:xfrm rot="6045792">
            <a:off x="2414517" y="3656520"/>
            <a:ext cx="419276" cy="18322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304;p47"/>
          <p:cNvSpPr/>
          <p:nvPr/>
        </p:nvSpPr>
        <p:spPr>
          <a:xfrm rot="6045792">
            <a:off x="6419629" y="3548633"/>
            <a:ext cx="419276" cy="18322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299;p47"/>
          <p:cNvSpPr txBox="1"/>
          <p:nvPr/>
        </p:nvSpPr>
        <p:spPr>
          <a:xfrm>
            <a:off x="1204004" y="4079245"/>
            <a:ext cx="3872222" cy="6937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/>
              <a:t>Self-assessed learning of knowledge practices</a:t>
            </a:r>
            <a:endParaRPr sz="2000" b="0" i="0" u="none" strike="noStrike" cap="none" dirty="0">
              <a:solidFill>
                <a:srgbClr val="000000"/>
              </a:solidFill>
              <a:sym typeface="Arial"/>
            </a:endParaRPr>
          </a:p>
        </p:txBody>
      </p:sp>
      <p:sp>
        <p:nvSpPr>
          <p:cNvPr id="18" name="Google Shape;300;p47"/>
          <p:cNvSpPr txBox="1"/>
          <p:nvPr/>
        </p:nvSpPr>
        <p:spPr>
          <a:xfrm>
            <a:off x="5930266" y="3863301"/>
            <a:ext cx="16563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/>
              <a:t>The process of the teaching model</a:t>
            </a:r>
            <a:endParaRPr sz="2000" b="0" i="0" u="none" strike="noStrike" cap="none" dirty="0">
              <a:solidFill>
                <a:srgbClr val="000000"/>
              </a:solidFill>
              <a:sym typeface="Arial"/>
            </a:endParaRPr>
          </a:p>
        </p:txBody>
      </p:sp>
      <p:sp>
        <p:nvSpPr>
          <p:cNvPr id="19" name="Google Shape;297;p47"/>
          <p:cNvSpPr txBox="1"/>
          <p:nvPr/>
        </p:nvSpPr>
        <p:spPr>
          <a:xfrm>
            <a:off x="675757" y="5161305"/>
            <a:ext cx="5464716" cy="601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Working group </a:t>
            </a:r>
            <a:r>
              <a:rPr lang="en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(only </a:t>
            </a:r>
            <a:r>
              <a:rPr lang="en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the test group)</a:t>
            </a:r>
            <a:endParaRPr sz="2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Google Shape;301;p47"/>
          <p:cNvSpPr txBox="1"/>
          <p:nvPr/>
        </p:nvSpPr>
        <p:spPr>
          <a:xfrm>
            <a:off x="5487292" y="5584670"/>
            <a:ext cx="2917500" cy="86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solidFill>
                  <a:schemeClr val="dk1"/>
                </a:solidFill>
              </a:rPr>
              <a:t>Quality of working; self-reflection about working</a:t>
            </a:r>
            <a:endParaRPr sz="2000" dirty="0"/>
          </a:p>
        </p:txBody>
      </p:sp>
      <p:sp>
        <p:nvSpPr>
          <p:cNvPr id="21" name="Google Shape;298;p47"/>
          <p:cNvSpPr txBox="1"/>
          <p:nvPr/>
        </p:nvSpPr>
        <p:spPr>
          <a:xfrm>
            <a:off x="1481326" y="5750531"/>
            <a:ext cx="2530661" cy="83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Working documents</a:t>
            </a: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302;p47"/>
          <p:cNvSpPr/>
          <p:nvPr/>
        </p:nvSpPr>
        <p:spPr>
          <a:xfrm>
            <a:off x="4305878" y="5834120"/>
            <a:ext cx="708300" cy="1830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8</a:t>
            </a:fld>
            <a:endParaRPr lang="en"/>
          </a:p>
        </p:txBody>
      </p:sp>
      <p:sp>
        <p:nvSpPr>
          <p:cNvPr id="26" name="Footer Placeholder 2"/>
          <p:cNvSpPr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</p:spPr>
        <p:txBody>
          <a:bodyPr/>
          <a:lstStyle/>
          <a:p>
            <a:r>
              <a:rPr lang="en-GB" dirty="0" smtClean="0"/>
              <a:t>liisa.ilomaki@helsinki.fi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4772655"/>
      </p:ext>
    </p:extLst>
  </p:cSld>
  <p:clrMapOvr>
    <a:overrideClrMapping bg1="lt1" tx1="dk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Some results of the intervention study</a:t>
            </a:r>
            <a:endParaRPr lang="en-GB" sz="2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3192" y="2240000"/>
            <a:ext cx="7790394" cy="3235890"/>
          </a:xfrm>
        </p:spPr>
        <p:txBody>
          <a:bodyPr/>
          <a:lstStyle/>
          <a:p>
            <a:pPr lvl="0" indent="-381000">
              <a:buClr>
                <a:schemeClr val="accent2">
                  <a:lumMod val="60000"/>
                  <a:lumOff val="40000"/>
                </a:schemeClr>
              </a:buClr>
              <a:buSzPts val="2400"/>
              <a:buAutoNum type="arabicPeriod"/>
            </a:pPr>
            <a:r>
              <a:rPr lang="en-GB" dirty="0">
                <a:solidFill>
                  <a:srgbClr val="3366CC"/>
                </a:solidFill>
              </a:rPr>
              <a:t>How did students evaluate learning of knowledge work practices during the intervention (test group) vs. no intervention (control group)?</a:t>
            </a:r>
          </a:p>
          <a:p>
            <a:pPr lvl="0" indent="-381000">
              <a:spcBef>
                <a:spcPts val="400"/>
              </a:spcBef>
              <a:buClr>
                <a:srgbClr val="3366CC"/>
              </a:buClr>
              <a:buSzPts val="2400"/>
              <a:buAutoNum type="arabicPeriod"/>
            </a:pPr>
            <a:r>
              <a:rPr lang="en-GB" dirty="0">
                <a:solidFill>
                  <a:srgbClr val="3366CC"/>
                </a:solidFill>
              </a:rPr>
              <a:t>How did students evaluate the experiences during the intervention (test group)?</a:t>
            </a:r>
          </a:p>
          <a:p>
            <a:pPr lvl="0" indent="-381000">
              <a:spcBef>
                <a:spcPts val="400"/>
              </a:spcBef>
              <a:buClr>
                <a:srgbClr val="3366CC"/>
              </a:buClr>
              <a:buSzPts val="2400"/>
              <a:buAutoNum type="arabicPeriod"/>
            </a:pPr>
            <a:r>
              <a:rPr lang="en-GB" dirty="0">
                <a:solidFill>
                  <a:srgbClr val="3366CC"/>
                </a:solidFill>
              </a:rPr>
              <a:t>How did teachers evaluate the experiences of the intervention? </a:t>
            </a:r>
            <a:endParaRPr lang="en-GB" dirty="0"/>
          </a:p>
        </p:txBody>
      </p:sp>
      <p:pic>
        <p:nvPicPr>
          <p:cNvPr id="4" name="Google Shape;311;p4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357809" y="40154"/>
            <a:ext cx="1139823" cy="39850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liisa.ilomaki@helsinki.fi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326058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Helsingin Yliopisto">
  <a:themeElements>
    <a:clrScheme name="Custom 9">
      <a:dk1>
        <a:srgbClr val="000000"/>
      </a:dk1>
      <a:lt1>
        <a:srgbClr val="FFFFFF"/>
      </a:lt1>
      <a:dk2>
        <a:srgbClr val="8C8A87"/>
      </a:dk2>
      <a:lt2>
        <a:srgbClr val="FFFFFF"/>
      </a:lt2>
      <a:accent1>
        <a:srgbClr val="FCD116"/>
      </a:accent1>
      <a:accent2>
        <a:srgbClr val="1E1C77"/>
      </a:accent2>
      <a:accent3>
        <a:srgbClr val="8C8A87"/>
      </a:accent3>
      <a:accent4>
        <a:srgbClr val="256EC7"/>
      </a:accent4>
      <a:accent5>
        <a:srgbClr val="E5053A"/>
      </a:accent5>
      <a:accent6>
        <a:srgbClr val="FCD116"/>
      </a:accent6>
      <a:hlink>
        <a:srgbClr val="3F3F3F"/>
      </a:hlink>
      <a:folHlink>
        <a:srgbClr val="3F3F3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9">
    <a:dk1>
      <a:srgbClr val="000000"/>
    </a:dk1>
    <a:lt1>
      <a:srgbClr val="FFFFFF"/>
    </a:lt1>
    <a:dk2>
      <a:srgbClr val="8C8A87"/>
    </a:dk2>
    <a:lt2>
      <a:srgbClr val="FFFFFF"/>
    </a:lt2>
    <a:accent1>
      <a:srgbClr val="FCD116"/>
    </a:accent1>
    <a:accent2>
      <a:srgbClr val="1E1C77"/>
    </a:accent2>
    <a:accent3>
      <a:srgbClr val="8C8A87"/>
    </a:accent3>
    <a:accent4>
      <a:srgbClr val="256EC7"/>
    </a:accent4>
    <a:accent5>
      <a:srgbClr val="E5053A"/>
    </a:accent5>
    <a:accent6>
      <a:srgbClr val="FCD116"/>
    </a:accent6>
    <a:hlink>
      <a:srgbClr val="3F3F3F"/>
    </a:hlink>
    <a:folHlink>
      <a:srgbClr val="3F3F3F"/>
    </a:folHlink>
  </a:clrScheme>
</a:themeOverride>
</file>

<file path=ppt/theme/themeOverride2.xml><?xml version="1.0" encoding="utf-8"?>
<a:themeOverride xmlns:a="http://schemas.openxmlformats.org/drawingml/2006/main">
  <a:clrScheme name="Custom 9">
    <a:dk1>
      <a:srgbClr val="000000"/>
    </a:dk1>
    <a:lt1>
      <a:srgbClr val="FFFFFF"/>
    </a:lt1>
    <a:dk2>
      <a:srgbClr val="8C8A87"/>
    </a:dk2>
    <a:lt2>
      <a:srgbClr val="FFFFFF"/>
    </a:lt2>
    <a:accent1>
      <a:srgbClr val="FCD116"/>
    </a:accent1>
    <a:accent2>
      <a:srgbClr val="1E1C77"/>
    </a:accent2>
    <a:accent3>
      <a:srgbClr val="8C8A87"/>
    </a:accent3>
    <a:accent4>
      <a:srgbClr val="256EC7"/>
    </a:accent4>
    <a:accent5>
      <a:srgbClr val="E5053A"/>
    </a:accent5>
    <a:accent6>
      <a:srgbClr val="FCD116"/>
    </a:accent6>
    <a:hlink>
      <a:srgbClr val="3F3F3F"/>
    </a:hlink>
    <a:folHlink>
      <a:srgbClr val="3F3F3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1779</Words>
  <Application>Microsoft Office PowerPoint</Application>
  <PresentationFormat>On-screen Show (4:3)</PresentationFormat>
  <Paragraphs>210</Paragraphs>
  <Slides>16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Noto Sans Symbols</vt:lpstr>
      <vt:lpstr>Wingdings</vt:lpstr>
      <vt:lpstr>Simple Light</vt:lpstr>
      <vt:lpstr>Simple Light</vt:lpstr>
      <vt:lpstr>Simple Light</vt:lpstr>
      <vt:lpstr>1_Helsingin Yliopisto</vt:lpstr>
      <vt:lpstr>Supporting upper secondary students’  online inquiry competencies</vt:lpstr>
      <vt:lpstr>ARONI project, Academy of Finland  https://blogs.sis.uta.fi/aroni/  Background of the study</vt:lpstr>
      <vt:lpstr>Developing pedagogy for supporting  students’ online inquiry skills </vt:lpstr>
      <vt:lpstr>PowerPoint Presentation</vt:lpstr>
      <vt:lpstr>The intervention approach: simulating real life processes of online inquiry</vt:lpstr>
      <vt:lpstr>Organization of the intervention assignment</vt:lpstr>
      <vt:lpstr>Teacher data of this sub-study</vt:lpstr>
      <vt:lpstr>Student data of this sub-study</vt:lpstr>
      <vt:lpstr>Some results of the intervention study</vt:lpstr>
      <vt:lpstr>Students’ self-evaluated learning of knowledge work practices (CKP questionnaire)</vt:lpstr>
      <vt:lpstr>Experiences described by students  in free-text CKP answers (9 courses, 146 students; number of mentions in parenthesis)</vt:lpstr>
      <vt:lpstr> Teachers’ evaluations of the intervention in diary statements (9) </vt:lpstr>
      <vt:lpstr>Teachers’ evaluations in the interviews (5):  The most often mentioned (ATLAS.ti analysis) </vt:lpstr>
      <vt:lpstr>PowerPoint Presentation</vt:lpstr>
      <vt:lpstr>Discussion and conclusions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Supporting upper secondary students’  online inquiry competencies</dc:title>
  <dc:creator>Ilomäki, Liisa</dc:creator>
  <cp:lastModifiedBy>Ilomäki, Liisa</cp:lastModifiedBy>
  <cp:revision>24</cp:revision>
  <dcterms:modified xsi:type="dcterms:W3CDTF">2019-08-08T08:53:29Z</dcterms:modified>
</cp:coreProperties>
</file>