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7" r:id="rId3"/>
  </p:sldMasterIdLst>
  <p:notesMasterIdLst>
    <p:notesMasterId r:id="rId24"/>
  </p:notesMasterIdLst>
  <p:sldIdLst>
    <p:sldId id="267" r:id="rId4"/>
    <p:sldId id="591" r:id="rId5"/>
    <p:sldId id="257" r:id="rId6"/>
    <p:sldId id="258" r:id="rId7"/>
    <p:sldId id="266" r:id="rId8"/>
    <p:sldId id="587" r:id="rId9"/>
    <p:sldId id="593" r:id="rId10"/>
    <p:sldId id="268" r:id="rId11"/>
    <p:sldId id="579" r:id="rId12"/>
    <p:sldId id="581" r:id="rId13"/>
    <p:sldId id="599" r:id="rId14"/>
    <p:sldId id="580" r:id="rId15"/>
    <p:sldId id="597" r:id="rId16"/>
    <p:sldId id="595" r:id="rId17"/>
    <p:sldId id="590" r:id="rId18"/>
    <p:sldId id="578" r:id="rId19"/>
    <p:sldId id="596" r:id="rId20"/>
    <p:sldId id="589" r:id="rId21"/>
    <p:sldId id="594" r:id="rId22"/>
    <p:sldId id="59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99CCFF"/>
    <a:srgbClr val="0170B5"/>
    <a:srgbClr val="336699"/>
    <a:srgbClr val="0099CC"/>
    <a:srgbClr val="6699FF"/>
    <a:srgbClr val="66CCFF"/>
    <a:srgbClr val="B8E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84841" autoAdjust="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diagrams/_rels/data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diagrams/_rels/data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svg"/><Relationship Id="rId1" Type="http://schemas.openxmlformats.org/officeDocument/2006/relationships/image" Target="../media/image84.png"/><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diagrams/_rels/drawing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svg"/><Relationship Id="rId1" Type="http://schemas.openxmlformats.org/officeDocument/2006/relationships/image" Target="../media/image84.png"/><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3F33B1-A78D-449A-BB36-41899E2DF189}"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12347885-D1CE-4699-B566-5FBEFDA578AA}">
      <dgm:prSet phldrT="[Text]"/>
      <dgm:spPr/>
      <dgm:t>
        <a:bodyPr/>
        <a:lstStyle/>
        <a:p>
          <a:r>
            <a:rPr lang="en-US" dirty="0"/>
            <a:t>Promoting the internationality of research</a:t>
          </a:r>
        </a:p>
      </dgm:t>
    </dgm:pt>
    <dgm:pt modelId="{242708E6-3E9B-41EB-8FDC-E9C254873B2C}" type="parTrans" cxnId="{9749C8A2-1DD5-43DB-A737-D0605DA1BD91}">
      <dgm:prSet/>
      <dgm:spPr/>
      <dgm:t>
        <a:bodyPr/>
        <a:lstStyle/>
        <a:p>
          <a:endParaRPr lang="en-US"/>
        </a:p>
      </dgm:t>
    </dgm:pt>
    <dgm:pt modelId="{9253D5C7-EBCA-4D49-9DFA-42E2649B0663}" type="sibTrans" cxnId="{9749C8A2-1DD5-43DB-A737-D0605DA1BD91}">
      <dgm:prSet/>
      <dgm:spPr/>
      <dgm:t>
        <a:bodyPr/>
        <a:lstStyle/>
        <a:p>
          <a:endParaRPr lang="en-US"/>
        </a:p>
      </dgm:t>
    </dgm:pt>
    <dgm:pt modelId="{9ACFDBC9-D6E1-427B-A02D-97130D43B777}">
      <dgm:prSet phldrT="[Text]"/>
      <dgm:spPr/>
      <dgm:t>
        <a:bodyPr/>
        <a:lstStyle/>
        <a:p>
          <a:r>
            <a:rPr lang="en-US" dirty="0"/>
            <a:t>Renewal of science and research</a:t>
          </a:r>
        </a:p>
      </dgm:t>
    </dgm:pt>
    <dgm:pt modelId="{B68EFC4F-784F-4245-BBC7-697981D0246B}" type="parTrans" cxnId="{F8893F0F-0BC9-40C1-86C6-25A115538D56}">
      <dgm:prSet/>
      <dgm:spPr/>
      <dgm:t>
        <a:bodyPr/>
        <a:lstStyle/>
        <a:p>
          <a:endParaRPr lang="en-US"/>
        </a:p>
      </dgm:t>
    </dgm:pt>
    <dgm:pt modelId="{A7B9E9F7-526C-4BDC-A047-36C86DBCC0F7}" type="sibTrans" cxnId="{F8893F0F-0BC9-40C1-86C6-25A115538D56}">
      <dgm:prSet/>
      <dgm:spPr/>
      <dgm:t>
        <a:bodyPr/>
        <a:lstStyle/>
        <a:p>
          <a:endParaRPr lang="en-US"/>
        </a:p>
      </dgm:t>
    </dgm:pt>
    <dgm:pt modelId="{F92B89D9-F28F-47CD-92D9-B0F8B172F50C}">
      <dgm:prSet phldrT="[Text]"/>
      <dgm:spPr/>
      <dgm:t>
        <a:bodyPr/>
        <a:lstStyle/>
        <a:p>
          <a:r>
            <a:rPr lang="en-US" dirty="0"/>
            <a:t>Advancing the research careers of early-career researchers and women</a:t>
          </a:r>
        </a:p>
      </dgm:t>
    </dgm:pt>
    <dgm:pt modelId="{A089734F-273B-4F4A-9F41-5E162A264D2D}" type="parTrans" cxnId="{2F132F18-BA13-48BE-A7A8-40640F97ED22}">
      <dgm:prSet/>
      <dgm:spPr/>
      <dgm:t>
        <a:bodyPr/>
        <a:lstStyle/>
        <a:p>
          <a:endParaRPr lang="en-US"/>
        </a:p>
      </dgm:t>
    </dgm:pt>
    <dgm:pt modelId="{21DFA4B1-BE7C-411F-91DE-F094CFCAC58F}" type="sibTrans" cxnId="{2F132F18-BA13-48BE-A7A8-40640F97ED22}">
      <dgm:prSet/>
      <dgm:spPr/>
      <dgm:t>
        <a:bodyPr/>
        <a:lstStyle/>
        <a:p>
          <a:endParaRPr lang="en-US"/>
        </a:p>
      </dgm:t>
    </dgm:pt>
    <dgm:pt modelId="{C768D372-E985-4A60-9C12-3AD363C21B4D}">
      <dgm:prSet/>
      <dgm:spPr/>
      <dgm:t>
        <a:bodyPr/>
        <a:lstStyle/>
        <a:p>
          <a:r>
            <a:rPr lang="en-US" dirty="0"/>
            <a:t>Promoting multi- and interdisciplinary research</a:t>
          </a:r>
        </a:p>
      </dgm:t>
    </dgm:pt>
    <dgm:pt modelId="{6D22CB5A-3A75-4651-8DE3-961E08FB19A7}" type="parTrans" cxnId="{62C455D6-0DCA-4222-A0E4-5A182A9D3D7C}">
      <dgm:prSet/>
      <dgm:spPr/>
      <dgm:t>
        <a:bodyPr/>
        <a:lstStyle/>
        <a:p>
          <a:endParaRPr lang="en-US"/>
        </a:p>
      </dgm:t>
    </dgm:pt>
    <dgm:pt modelId="{F5711ADE-2A7E-47E7-8D92-06F503081D22}" type="sibTrans" cxnId="{62C455D6-0DCA-4222-A0E4-5A182A9D3D7C}">
      <dgm:prSet/>
      <dgm:spPr/>
      <dgm:t>
        <a:bodyPr/>
        <a:lstStyle/>
        <a:p>
          <a:endParaRPr lang="en-US"/>
        </a:p>
      </dgm:t>
    </dgm:pt>
    <dgm:pt modelId="{E5735FC0-4C93-4EDD-A873-CF663486B7A2}">
      <dgm:prSet/>
      <dgm:spPr/>
      <dgm:t>
        <a:bodyPr/>
        <a:lstStyle/>
        <a:p>
          <a:r>
            <a:rPr lang="en-US" dirty="0"/>
            <a:t>Responsible science: good scientific practice, equality and nondiscrimination, open science, sustainable development</a:t>
          </a:r>
        </a:p>
      </dgm:t>
    </dgm:pt>
    <dgm:pt modelId="{516A94A3-CE64-4163-8F4A-97A4D7685BE6}" type="parTrans" cxnId="{B06735D4-F1DF-4304-AEF5-F3CBFFF63399}">
      <dgm:prSet/>
      <dgm:spPr/>
      <dgm:t>
        <a:bodyPr/>
        <a:lstStyle/>
        <a:p>
          <a:endParaRPr lang="en-US"/>
        </a:p>
      </dgm:t>
    </dgm:pt>
    <dgm:pt modelId="{8F03B26E-3B95-4CE1-891B-00C9C06FEE4A}" type="sibTrans" cxnId="{B06735D4-F1DF-4304-AEF5-F3CBFFF63399}">
      <dgm:prSet/>
      <dgm:spPr/>
      <dgm:t>
        <a:bodyPr/>
        <a:lstStyle/>
        <a:p>
          <a:endParaRPr lang="en-US"/>
        </a:p>
      </dgm:t>
    </dgm:pt>
    <dgm:pt modelId="{5570B606-8DF8-4E9E-96AE-6B87A142FB45}">
      <dgm:prSet/>
      <dgm:spPr/>
      <dgm:t>
        <a:bodyPr/>
        <a:lstStyle/>
        <a:p>
          <a:r>
            <a:rPr lang="en-US" dirty="0"/>
            <a:t>Impact beyond academia</a:t>
          </a:r>
        </a:p>
      </dgm:t>
    </dgm:pt>
    <dgm:pt modelId="{75701EDC-D6E5-4DF5-A84D-90955D7A86E3}" type="parTrans" cxnId="{9CBE5395-BE2C-40B7-96AF-D6471F7B757D}">
      <dgm:prSet/>
      <dgm:spPr/>
      <dgm:t>
        <a:bodyPr/>
        <a:lstStyle/>
        <a:p>
          <a:endParaRPr lang="en-US"/>
        </a:p>
      </dgm:t>
    </dgm:pt>
    <dgm:pt modelId="{863D7C76-3EDC-41A5-ADB0-FA726DD0F33E}" type="sibTrans" cxnId="{9CBE5395-BE2C-40B7-96AF-D6471F7B757D}">
      <dgm:prSet/>
      <dgm:spPr/>
      <dgm:t>
        <a:bodyPr/>
        <a:lstStyle/>
        <a:p>
          <a:endParaRPr lang="en-US"/>
        </a:p>
      </dgm:t>
    </dgm:pt>
    <dgm:pt modelId="{6F689F53-BC2B-49A1-B340-4E0C130BC8BA}" type="pres">
      <dgm:prSet presAssocID="{2C3F33B1-A78D-449A-BB36-41899E2DF189}" presName="Name0" presStyleCnt="0">
        <dgm:presLayoutVars>
          <dgm:dir/>
          <dgm:resizeHandles val="exact"/>
        </dgm:presLayoutVars>
      </dgm:prSet>
      <dgm:spPr/>
    </dgm:pt>
    <dgm:pt modelId="{4178D436-632A-415C-A9BE-92BDA11481D0}" type="pres">
      <dgm:prSet presAssocID="{2C3F33B1-A78D-449A-BB36-41899E2DF189}" presName="fgShape" presStyleLbl="fgShp" presStyleIdx="0" presStyleCnt="1"/>
      <dgm:spPr/>
    </dgm:pt>
    <dgm:pt modelId="{9AD44BB2-8477-4AF9-8260-E2DFE99EFE7B}" type="pres">
      <dgm:prSet presAssocID="{2C3F33B1-A78D-449A-BB36-41899E2DF189}" presName="linComp" presStyleCnt="0"/>
      <dgm:spPr/>
    </dgm:pt>
    <dgm:pt modelId="{59870884-5834-4A90-8DCB-ADAE572A09C2}" type="pres">
      <dgm:prSet presAssocID="{12347885-D1CE-4699-B566-5FBEFDA578AA}" presName="compNode" presStyleCnt="0"/>
      <dgm:spPr/>
    </dgm:pt>
    <dgm:pt modelId="{80A7E9FA-5382-470B-9A1B-DF9D90C8B7A7}" type="pres">
      <dgm:prSet presAssocID="{12347885-D1CE-4699-B566-5FBEFDA578AA}" presName="bkgdShape" presStyleLbl="node1" presStyleIdx="0" presStyleCnt="6"/>
      <dgm:spPr/>
    </dgm:pt>
    <dgm:pt modelId="{77E18F23-6DFB-4A18-A850-25BE6FC6D67A}" type="pres">
      <dgm:prSet presAssocID="{12347885-D1CE-4699-B566-5FBEFDA578AA}" presName="nodeTx" presStyleLbl="node1" presStyleIdx="0" presStyleCnt="6">
        <dgm:presLayoutVars>
          <dgm:bulletEnabled val="1"/>
        </dgm:presLayoutVars>
      </dgm:prSet>
      <dgm:spPr/>
    </dgm:pt>
    <dgm:pt modelId="{8C3D1128-2336-41E9-91FA-69E49C5C7631}" type="pres">
      <dgm:prSet presAssocID="{12347885-D1CE-4699-B566-5FBEFDA578AA}" presName="invisiNode" presStyleLbl="node1" presStyleIdx="0" presStyleCnt="6"/>
      <dgm:spPr/>
    </dgm:pt>
    <dgm:pt modelId="{88491DCE-97D7-4B59-A75D-8508D2825087}" type="pres">
      <dgm:prSet presAssocID="{12347885-D1CE-4699-B566-5FBEFDA578AA}" presName="imagNode"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lobe outline"/>
        </a:ext>
      </dgm:extLst>
    </dgm:pt>
    <dgm:pt modelId="{F8DD669E-5377-44BE-AF99-DAC35E7F7D35}" type="pres">
      <dgm:prSet presAssocID="{9253D5C7-EBCA-4D49-9DFA-42E2649B0663}" presName="sibTrans" presStyleLbl="sibTrans2D1" presStyleIdx="0" presStyleCnt="0"/>
      <dgm:spPr/>
    </dgm:pt>
    <dgm:pt modelId="{C98F0B7C-5686-4C36-BEAE-CD90019CC6E5}" type="pres">
      <dgm:prSet presAssocID="{9ACFDBC9-D6E1-427B-A02D-97130D43B777}" presName="compNode" presStyleCnt="0"/>
      <dgm:spPr/>
    </dgm:pt>
    <dgm:pt modelId="{9D8AF51A-41B6-445F-A587-B0D7ADA0F3EB}" type="pres">
      <dgm:prSet presAssocID="{9ACFDBC9-D6E1-427B-A02D-97130D43B777}" presName="bkgdShape" presStyleLbl="node1" presStyleIdx="1" presStyleCnt="6"/>
      <dgm:spPr/>
    </dgm:pt>
    <dgm:pt modelId="{E8113C30-DAB3-458F-9CCD-ABB465D3E8A1}" type="pres">
      <dgm:prSet presAssocID="{9ACFDBC9-D6E1-427B-A02D-97130D43B777}" presName="nodeTx" presStyleLbl="node1" presStyleIdx="1" presStyleCnt="6">
        <dgm:presLayoutVars>
          <dgm:bulletEnabled val="1"/>
        </dgm:presLayoutVars>
      </dgm:prSet>
      <dgm:spPr/>
    </dgm:pt>
    <dgm:pt modelId="{3408E111-F42D-4EBD-B8A8-1FFC38F0FD26}" type="pres">
      <dgm:prSet presAssocID="{9ACFDBC9-D6E1-427B-A02D-97130D43B777}" presName="invisiNode" presStyleLbl="node1" presStyleIdx="1" presStyleCnt="6"/>
      <dgm:spPr/>
    </dgm:pt>
    <dgm:pt modelId="{ED8B5545-27D1-4A9B-88CD-5D13726D2CF4}" type="pres">
      <dgm:prSet presAssocID="{9ACFDBC9-D6E1-427B-A02D-97130D43B777}" presName="imagNode" presStyleLbl="fgImgPlac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000" r="-2000"/>
          </a:stretch>
        </a:blipFill>
      </dgm:spPr>
      <dgm:extLst>
        <a:ext uri="{E40237B7-FDA0-4F09-8148-C483321AD2D9}">
          <dgm14:cNvPr xmlns:dgm14="http://schemas.microsoft.com/office/drawing/2010/diagram" id="0" name="" descr="Lights On with solid fill"/>
        </a:ext>
      </dgm:extLst>
    </dgm:pt>
    <dgm:pt modelId="{6B94B042-0739-41B0-AD32-5FF5C8C9E6B5}" type="pres">
      <dgm:prSet presAssocID="{A7B9E9F7-526C-4BDC-A047-36C86DBCC0F7}" presName="sibTrans" presStyleLbl="sibTrans2D1" presStyleIdx="0" presStyleCnt="0"/>
      <dgm:spPr/>
    </dgm:pt>
    <dgm:pt modelId="{4C5A6E55-E741-438A-B1AA-87C263A64DB8}" type="pres">
      <dgm:prSet presAssocID="{C768D372-E985-4A60-9C12-3AD363C21B4D}" presName="compNode" presStyleCnt="0"/>
      <dgm:spPr/>
    </dgm:pt>
    <dgm:pt modelId="{276BF6D1-774C-4DE0-850E-0C16EF74D586}" type="pres">
      <dgm:prSet presAssocID="{C768D372-E985-4A60-9C12-3AD363C21B4D}" presName="bkgdShape" presStyleLbl="node1" presStyleIdx="2" presStyleCnt="6"/>
      <dgm:spPr/>
    </dgm:pt>
    <dgm:pt modelId="{A5BE6DDD-B0E2-4ACA-966B-B1CBA76E4761}" type="pres">
      <dgm:prSet presAssocID="{C768D372-E985-4A60-9C12-3AD363C21B4D}" presName="nodeTx" presStyleLbl="node1" presStyleIdx="2" presStyleCnt="6">
        <dgm:presLayoutVars>
          <dgm:bulletEnabled val="1"/>
        </dgm:presLayoutVars>
      </dgm:prSet>
      <dgm:spPr/>
    </dgm:pt>
    <dgm:pt modelId="{A6925BAC-986E-4F89-BE5C-09F41373E6C1}" type="pres">
      <dgm:prSet presAssocID="{C768D372-E985-4A60-9C12-3AD363C21B4D}" presName="invisiNode" presStyleLbl="node1" presStyleIdx="2" presStyleCnt="6"/>
      <dgm:spPr/>
    </dgm:pt>
    <dgm:pt modelId="{0D780F66-C969-4DB5-A1F7-BD4C87FDF10A}" type="pres">
      <dgm:prSet presAssocID="{C768D372-E985-4A60-9C12-3AD363C21B4D}" presName="imagNode" presStyleLbl="fgImgPlac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000" r="-2000"/>
          </a:stretch>
        </a:blipFill>
      </dgm:spPr>
      <dgm:extLst>
        <a:ext uri="{E40237B7-FDA0-4F09-8148-C483321AD2D9}">
          <dgm14:cNvPr xmlns:dgm14="http://schemas.microsoft.com/office/drawing/2010/diagram" id="0" name="" descr="Connections with solid fill"/>
        </a:ext>
      </dgm:extLst>
    </dgm:pt>
    <dgm:pt modelId="{58925139-D117-4254-9E09-50805AD05592}" type="pres">
      <dgm:prSet presAssocID="{F5711ADE-2A7E-47E7-8D92-06F503081D22}" presName="sibTrans" presStyleLbl="sibTrans2D1" presStyleIdx="0" presStyleCnt="0"/>
      <dgm:spPr/>
    </dgm:pt>
    <dgm:pt modelId="{4BEE613E-270C-4666-9AC7-B0E342FE1141}" type="pres">
      <dgm:prSet presAssocID="{F92B89D9-F28F-47CD-92D9-B0F8B172F50C}" presName="compNode" presStyleCnt="0"/>
      <dgm:spPr/>
    </dgm:pt>
    <dgm:pt modelId="{9FD6E136-0547-4610-894D-FEF4FD3960C4}" type="pres">
      <dgm:prSet presAssocID="{F92B89D9-F28F-47CD-92D9-B0F8B172F50C}" presName="bkgdShape" presStyleLbl="node1" presStyleIdx="3" presStyleCnt="6"/>
      <dgm:spPr/>
    </dgm:pt>
    <dgm:pt modelId="{F32172C1-23B7-4616-8570-639CB668BF3D}" type="pres">
      <dgm:prSet presAssocID="{F92B89D9-F28F-47CD-92D9-B0F8B172F50C}" presName="nodeTx" presStyleLbl="node1" presStyleIdx="3" presStyleCnt="6">
        <dgm:presLayoutVars>
          <dgm:bulletEnabled val="1"/>
        </dgm:presLayoutVars>
      </dgm:prSet>
      <dgm:spPr/>
    </dgm:pt>
    <dgm:pt modelId="{33681111-89E6-45D9-AE37-EEF9C49B291B}" type="pres">
      <dgm:prSet presAssocID="{F92B89D9-F28F-47CD-92D9-B0F8B172F50C}" presName="invisiNode" presStyleLbl="node1" presStyleIdx="3" presStyleCnt="6"/>
      <dgm:spPr/>
    </dgm:pt>
    <dgm:pt modelId="{A1FF2C93-2232-4C08-904E-0C9DDD3B3116}" type="pres">
      <dgm:prSet presAssocID="{F92B89D9-F28F-47CD-92D9-B0F8B172F50C}" presName="imagNode" presStyleLbl="fgImgPlac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Hero Female with solid fill"/>
        </a:ext>
      </dgm:extLst>
    </dgm:pt>
    <dgm:pt modelId="{4C5AC9BE-19BB-4B27-9795-45787989ED15}" type="pres">
      <dgm:prSet presAssocID="{21DFA4B1-BE7C-411F-91DE-F094CFCAC58F}" presName="sibTrans" presStyleLbl="sibTrans2D1" presStyleIdx="0" presStyleCnt="0"/>
      <dgm:spPr/>
    </dgm:pt>
    <dgm:pt modelId="{4353EDAB-EC80-46ED-A3A4-00869207D615}" type="pres">
      <dgm:prSet presAssocID="{E5735FC0-4C93-4EDD-A873-CF663486B7A2}" presName="compNode" presStyleCnt="0"/>
      <dgm:spPr/>
    </dgm:pt>
    <dgm:pt modelId="{E6599490-DDC8-48CA-BE41-9E99E9F47A21}" type="pres">
      <dgm:prSet presAssocID="{E5735FC0-4C93-4EDD-A873-CF663486B7A2}" presName="bkgdShape" presStyleLbl="node1" presStyleIdx="4" presStyleCnt="6"/>
      <dgm:spPr/>
    </dgm:pt>
    <dgm:pt modelId="{C92BAAB2-4C00-4F1F-BC34-99F6DDCED53A}" type="pres">
      <dgm:prSet presAssocID="{E5735FC0-4C93-4EDD-A873-CF663486B7A2}" presName="nodeTx" presStyleLbl="node1" presStyleIdx="4" presStyleCnt="6">
        <dgm:presLayoutVars>
          <dgm:bulletEnabled val="1"/>
        </dgm:presLayoutVars>
      </dgm:prSet>
      <dgm:spPr/>
    </dgm:pt>
    <dgm:pt modelId="{9FB21866-2E8E-472F-8399-B8379F7CDA21}" type="pres">
      <dgm:prSet presAssocID="{E5735FC0-4C93-4EDD-A873-CF663486B7A2}" presName="invisiNode" presStyleLbl="node1" presStyleIdx="4" presStyleCnt="6"/>
      <dgm:spPr/>
    </dgm:pt>
    <dgm:pt modelId="{D0ED0808-566D-4E67-9460-E0159AFFC0A7}" type="pres">
      <dgm:prSet presAssocID="{E5735FC0-4C93-4EDD-A873-CF663486B7A2}" presName="imagNode" presStyleLbl="fgImgPlac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000" r="-2000"/>
          </a:stretch>
        </a:blipFill>
      </dgm:spPr>
      <dgm:extLst>
        <a:ext uri="{E40237B7-FDA0-4F09-8148-C483321AD2D9}">
          <dgm14:cNvPr xmlns:dgm14="http://schemas.microsoft.com/office/drawing/2010/diagram" id="0" name="" descr="Handshake with solid fill"/>
        </a:ext>
      </dgm:extLst>
    </dgm:pt>
    <dgm:pt modelId="{E19089C2-B711-4648-8A3A-16116C74A2B3}" type="pres">
      <dgm:prSet presAssocID="{8F03B26E-3B95-4CE1-891B-00C9C06FEE4A}" presName="sibTrans" presStyleLbl="sibTrans2D1" presStyleIdx="0" presStyleCnt="0"/>
      <dgm:spPr/>
    </dgm:pt>
    <dgm:pt modelId="{0F4BE256-0D37-48DF-9495-57118F0B8C93}" type="pres">
      <dgm:prSet presAssocID="{5570B606-8DF8-4E9E-96AE-6B87A142FB45}" presName="compNode" presStyleCnt="0"/>
      <dgm:spPr/>
    </dgm:pt>
    <dgm:pt modelId="{0DFD0B01-94CF-49C8-B32F-2BA2717F2019}" type="pres">
      <dgm:prSet presAssocID="{5570B606-8DF8-4E9E-96AE-6B87A142FB45}" presName="bkgdShape" presStyleLbl="node1" presStyleIdx="5" presStyleCnt="6"/>
      <dgm:spPr/>
    </dgm:pt>
    <dgm:pt modelId="{E67582B1-21ED-4601-9C75-7B7816AFC2AE}" type="pres">
      <dgm:prSet presAssocID="{5570B606-8DF8-4E9E-96AE-6B87A142FB45}" presName="nodeTx" presStyleLbl="node1" presStyleIdx="5" presStyleCnt="6">
        <dgm:presLayoutVars>
          <dgm:bulletEnabled val="1"/>
        </dgm:presLayoutVars>
      </dgm:prSet>
      <dgm:spPr/>
    </dgm:pt>
    <dgm:pt modelId="{CAE71FB1-C0E1-4F47-BD1C-8998EDFD4610}" type="pres">
      <dgm:prSet presAssocID="{5570B606-8DF8-4E9E-96AE-6B87A142FB45}" presName="invisiNode" presStyleLbl="node1" presStyleIdx="5" presStyleCnt="6"/>
      <dgm:spPr/>
    </dgm:pt>
    <dgm:pt modelId="{E7DFB90D-E0AA-4034-924E-9D07B4F37D6E}" type="pres">
      <dgm:prSet presAssocID="{5570B606-8DF8-4E9E-96AE-6B87A142FB45}" presName="imagNode" presStyleLbl="fgImgPlac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l="-2000" r="-2000"/>
          </a:stretch>
        </a:blipFill>
      </dgm:spPr>
      <dgm:extLst>
        <a:ext uri="{E40237B7-FDA0-4F09-8148-C483321AD2D9}">
          <dgm14:cNvPr xmlns:dgm14="http://schemas.microsoft.com/office/drawing/2010/diagram" id="0" name="" descr="Newton's Cradle with solid fill"/>
        </a:ext>
      </dgm:extLst>
    </dgm:pt>
  </dgm:ptLst>
  <dgm:cxnLst>
    <dgm:cxn modelId="{0D427701-61B8-4B6F-9461-F8CF445CFCD7}" type="presOf" srcId="{21DFA4B1-BE7C-411F-91DE-F094CFCAC58F}" destId="{4C5AC9BE-19BB-4B27-9795-45787989ED15}" srcOrd="0" destOrd="0" presId="urn:microsoft.com/office/officeart/2005/8/layout/hList7"/>
    <dgm:cxn modelId="{43B0E201-FA0F-4FF3-BD45-C08A949A337C}" type="presOf" srcId="{8F03B26E-3B95-4CE1-891B-00C9C06FEE4A}" destId="{E19089C2-B711-4648-8A3A-16116C74A2B3}" srcOrd="0" destOrd="0" presId="urn:microsoft.com/office/officeart/2005/8/layout/hList7"/>
    <dgm:cxn modelId="{649B0F04-B5D3-4EB4-9408-48F7AA08127D}" type="presOf" srcId="{E5735FC0-4C93-4EDD-A873-CF663486B7A2}" destId="{E6599490-DDC8-48CA-BE41-9E99E9F47A21}" srcOrd="0" destOrd="0" presId="urn:microsoft.com/office/officeart/2005/8/layout/hList7"/>
    <dgm:cxn modelId="{F8893F0F-0BC9-40C1-86C6-25A115538D56}" srcId="{2C3F33B1-A78D-449A-BB36-41899E2DF189}" destId="{9ACFDBC9-D6E1-427B-A02D-97130D43B777}" srcOrd="1" destOrd="0" parTransId="{B68EFC4F-784F-4245-BBC7-697981D0246B}" sibTransId="{A7B9E9F7-526C-4BDC-A047-36C86DBCC0F7}"/>
    <dgm:cxn modelId="{2F132F18-BA13-48BE-A7A8-40640F97ED22}" srcId="{2C3F33B1-A78D-449A-BB36-41899E2DF189}" destId="{F92B89D9-F28F-47CD-92D9-B0F8B172F50C}" srcOrd="3" destOrd="0" parTransId="{A089734F-273B-4F4A-9F41-5E162A264D2D}" sibTransId="{21DFA4B1-BE7C-411F-91DE-F094CFCAC58F}"/>
    <dgm:cxn modelId="{DD6D8128-DA6A-4CBC-935B-2554515C4E84}" type="presOf" srcId="{9ACFDBC9-D6E1-427B-A02D-97130D43B777}" destId="{9D8AF51A-41B6-445F-A587-B0D7ADA0F3EB}" srcOrd="0" destOrd="0" presId="urn:microsoft.com/office/officeart/2005/8/layout/hList7"/>
    <dgm:cxn modelId="{4C18542A-A6E1-4C4B-BD9C-6980CE71E4A8}" type="presOf" srcId="{5570B606-8DF8-4E9E-96AE-6B87A142FB45}" destId="{0DFD0B01-94CF-49C8-B32F-2BA2717F2019}" srcOrd="0" destOrd="0" presId="urn:microsoft.com/office/officeart/2005/8/layout/hList7"/>
    <dgm:cxn modelId="{AAEDE564-795D-4B91-807C-CF422B2D4A9A}" type="presOf" srcId="{2C3F33B1-A78D-449A-BB36-41899E2DF189}" destId="{6F689F53-BC2B-49A1-B340-4E0C130BC8BA}" srcOrd="0" destOrd="0" presId="urn:microsoft.com/office/officeart/2005/8/layout/hList7"/>
    <dgm:cxn modelId="{4565D46C-17F9-49D8-A0FC-E8B62F68147A}" type="presOf" srcId="{A7B9E9F7-526C-4BDC-A047-36C86DBCC0F7}" destId="{6B94B042-0739-41B0-AD32-5FF5C8C9E6B5}" srcOrd="0" destOrd="0" presId="urn:microsoft.com/office/officeart/2005/8/layout/hList7"/>
    <dgm:cxn modelId="{9CBE5395-BE2C-40B7-96AF-D6471F7B757D}" srcId="{2C3F33B1-A78D-449A-BB36-41899E2DF189}" destId="{5570B606-8DF8-4E9E-96AE-6B87A142FB45}" srcOrd="5" destOrd="0" parTransId="{75701EDC-D6E5-4DF5-A84D-90955D7A86E3}" sibTransId="{863D7C76-3EDC-41A5-ADB0-FA726DD0F33E}"/>
    <dgm:cxn modelId="{3FDBCA96-4402-4957-9EC3-3BEAAED1DD4E}" type="presOf" srcId="{12347885-D1CE-4699-B566-5FBEFDA578AA}" destId="{80A7E9FA-5382-470B-9A1B-DF9D90C8B7A7}" srcOrd="0" destOrd="0" presId="urn:microsoft.com/office/officeart/2005/8/layout/hList7"/>
    <dgm:cxn modelId="{1E7CBC98-E67C-4AAD-9A18-D10A27E55442}" type="presOf" srcId="{9ACFDBC9-D6E1-427B-A02D-97130D43B777}" destId="{E8113C30-DAB3-458F-9CCD-ABB465D3E8A1}" srcOrd="1" destOrd="0" presId="urn:microsoft.com/office/officeart/2005/8/layout/hList7"/>
    <dgm:cxn modelId="{C54E9D9F-1291-49AE-A72E-EB7581FC27D6}" type="presOf" srcId="{E5735FC0-4C93-4EDD-A873-CF663486B7A2}" destId="{C92BAAB2-4C00-4F1F-BC34-99F6DDCED53A}" srcOrd="1" destOrd="0" presId="urn:microsoft.com/office/officeart/2005/8/layout/hList7"/>
    <dgm:cxn modelId="{9749C8A2-1DD5-43DB-A737-D0605DA1BD91}" srcId="{2C3F33B1-A78D-449A-BB36-41899E2DF189}" destId="{12347885-D1CE-4699-B566-5FBEFDA578AA}" srcOrd="0" destOrd="0" parTransId="{242708E6-3E9B-41EB-8FDC-E9C254873B2C}" sibTransId="{9253D5C7-EBCA-4D49-9DFA-42E2649B0663}"/>
    <dgm:cxn modelId="{54FCF0A2-8D34-4609-9B3C-2FAB90392B09}" type="presOf" srcId="{F5711ADE-2A7E-47E7-8D92-06F503081D22}" destId="{58925139-D117-4254-9E09-50805AD05592}" srcOrd="0" destOrd="0" presId="urn:microsoft.com/office/officeart/2005/8/layout/hList7"/>
    <dgm:cxn modelId="{4802E3BC-C119-4C29-8C3F-011A0C48A724}" type="presOf" srcId="{5570B606-8DF8-4E9E-96AE-6B87A142FB45}" destId="{E67582B1-21ED-4601-9C75-7B7816AFC2AE}" srcOrd="1" destOrd="0" presId="urn:microsoft.com/office/officeart/2005/8/layout/hList7"/>
    <dgm:cxn modelId="{716CD0BF-D39B-43BD-9394-33E03A3F6AD3}" type="presOf" srcId="{F92B89D9-F28F-47CD-92D9-B0F8B172F50C}" destId="{F32172C1-23B7-4616-8570-639CB668BF3D}" srcOrd="1" destOrd="0" presId="urn:microsoft.com/office/officeart/2005/8/layout/hList7"/>
    <dgm:cxn modelId="{EBC158C8-1EA7-43DD-AE14-709EFBEF4771}" type="presOf" srcId="{9253D5C7-EBCA-4D49-9DFA-42E2649B0663}" destId="{F8DD669E-5377-44BE-AF99-DAC35E7F7D35}" srcOrd="0" destOrd="0" presId="urn:microsoft.com/office/officeart/2005/8/layout/hList7"/>
    <dgm:cxn modelId="{9B6BF1CC-8462-4B23-A006-083AAFE921F8}" type="presOf" srcId="{C768D372-E985-4A60-9C12-3AD363C21B4D}" destId="{276BF6D1-774C-4DE0-850E-0C16EF74D586}" srcOrd="0" destOrd="0" presId="urn:microsoft.com/office/officeart/2005/8/layout/hList7"/>
    <dgm:cxn modelId="{97B7D4D0-7EB5-46F9-BF5F-0FF44B68865B}" type="presOf" srcId="{C768D372-E985-4A60-9C12-3AD363C21B4D}" destId="{A5BE6DDD-B0E2-4ACA-966B-B1CBA76E4761}" srcOrd="1" destOrd="0" presId="urn:microsoft.com/office/officeart/2005/8/layout/hList7"/>
    <dgm:cxn modelId="{B06735D4-F1DF-4304-AEF5-F3CBFFF63399}" srcId="{2C3F33B1-A78D-449A-BB36-41899E2DF189}" destId="{E5735FC0-4C93-4EDD-A873-CF663486B7A2}" srcOrd="4" destOrd="0" parTransId="{516A94A3-CE64-4163-8F4A-97A4D7685BE6}" sibTransId="{8F03B26E-3B95-4CE1-891B-00C9C06FEE4A}"/>
    <dgm:cxn modelId="{62C455D6-0DCA-4222-A0E4-5A182A9D3D7C}" srcId="{2C3F33B1-A78D-449A-BB36-41899E2DF189}" destId="{C768D372-E985-4A60-9C12-3AD363C21B4D}" srcOrd="2" destOrd="0" parTransId="{6D22CB5A-3A75-4651-8DE3-961E08FB19A7}" sibTransId="{F5711ADE-2A7E-47E7-8D92-06F503081D22}"/>
    <dgm:cxn modelId="{4969C0E1-CE30-4E65-85AC-47682F63E349}" type="presOf" srcId="{F92B89D9-F28F-47CD-92D9-B0F8B172F50C}" destId="{9FD6E136-0547-4610-894D-FEF4FD3960C4}" srcOrd="0" destOrd="0" presId="urn:microsoft.com/office/officeart/2005/8/layout/hList7"/>
    <dgm:cxn modelId="{FE165AF6-C460-497A-AAC3-F432861F1268}" type="presOf" srcId="{12347885-D1CE-4699-B566-5FBEFDA578AA}" destId="{77E18F23-6DFB-4A18-A850-25BE6FC6D67A}" srcOrd="1" destOrd="0" presId="urn:microsoft.com/office/officeart/2005/8/layout/hList7"/>
    <dgm:cxn modelId="{0D098FB3-61E0-4245-9C21-3F159E528EA1}" type="presParOf" srcId="{6F689F53-BC2B-49A1-B340-4E0C130BC8BA}" destId="{4178D436-632A-415C-A9BE-92BDA11481D0}" srcOrd="0" destOrd="0" presId="urn:microsoft.com/office/officeart/2005/8/layout/hList7"/>
    <dgm:cxn modelId="{84DA4622-9D5E-4032-BA35-2694C93F5C22}" type="presParOf" srcId="{6F689F53-BC2B-49A1-B340-4E0C130BC8BA}" destId="{9AD44BB2-8477-4AF9-8260-E2DFE99EFE7B}" srcOrd="1" destOrd="0" presId="urn:microsoft.com/office/officeart/2005/8/layout/hList7"/>
    <dgm:cxn modelId="{6FA2FA2A-25D9-4C54-9795-DE190AE4AC56}" type="presParOf" srcId="{9AD44BB2-8477-4AF9-8260-E2DFE99EFE7B}" destId="{59870884-5834-4A90-8DCB-ADAE572A09C2}" srcOrd="0" destOrd="0" presId="urn:microsoft.com/office/officeart/2005/8/layout/hList7"/>
    <dgm:cxn modelId="{DA4AC5EF-A77B-4220-8B14-122D4E6EEBD5}" type="presParOf" srcId="{59870884-5834-4A90-8DCB-ADAE572A09C2}" destId="{80A7E9FA-5382-470B-9A1B-DF9D90C8B7A7}" srcOrd="0" destOrd="0" presId="urn:microsoft.com/office/officeart/2005/8/layout/hList7"/>
    <dgm:cxn modelId="{CE0C8CEA-BBBD-401A-8418-7B1A837212F9}" type="presParOf" srcId="{59870884-5834-4A90-8DCB-ADAE572A09C2}" destId="{77E18F23-6DFB-4A18-A850-25BE6FC6D67A}" srcOrd="1" destOrd="0" presId="urn:microsoft.com/office/officeart/2005/8/layout/hList7"/>
    <dgm:cxn modelId="{3F512A74-4732-4AD6-895F-AC48DCB95875}" type="presParOf" srcId="{59870884-5834-4A90-8DCB-ADAE572A09C2}" destId="{8C3D1128-2336-41E9-91FA-69E49C5C7631}" srcOrd="2" destOrd="0" presId="urn:microsoft.com/office/officeart/2005/8/layout/hList7"/>
    <dgm:cxn modelId="{9CB96307-E29B-4184-BD20-7D81E1F7DB5D}" type="presParOf" srcId="{59870884-5834-4A90-8DCB-ADAE572A09C2}" destId="{88491DCE-97D7-4B59-A75D-8508D2825087}" srcOrd="3" destOrd="0" presId="urn:microsoft.com/office/officeart/2005/8/layout/hList7"/>
    <dgm:cxn modelId="{2F50CF8B-0289-4525-852E-8F7517614A52}" type="presParOf" srcId="{9AD44BB2-8477-4AF9-8260-E2DFE99EFE7B}" destId="{F8DD669E-5377-44BE-AF99-DAC35E7F7D35}" srcOrd="1" destOrd="0" presId="urn:microsoft.com/office/officeart/2005/8/layout/hList7"/>
    <dgm:cxn modelId="{8A589E59-A6CB-4AF4-9786-2E01E2DDE24E}" type="presParOf" srcId="{9AD44BB2-8477-4AF9-8260-E2DFE99EFE7B}" destId="{C98F0B7C-5686-4C36-BEAE-CD90019CC6E5}" srcOrd="2" destOrd="0" presId="urn:microsoft.com/office/officeart/2005/8/layout/hList7"/>
    <dgm:cxn modelId="{01FC7B8F-576F-407F-8118-1D12774FE707}" type="presParOf" srcId="{C98F0B7C-5686-4C36-BEAE-CD90019CC6E5}" destId="{9D8AF51A-41B6-445F-A587-B0D7ADA0F3EB}" srcOrd="0" destOrd="0" presId="urn:microsoft.com/office/officeart/2005/8/layout/hList7"/>
    <dgm:cxn modelId="{E756DA04-93CF-499C-8C0F-B431FCF87F48}" type="presParOf" srcId="{C98F0B7C-5686-4C36-BEAE-CD90019CC6E5}" destId="{E8113C30-DAB3-458F-9CCD-ABB465D3E8A1}" srcOrd="1" destOrd="0" presId="urn:microsoft.com/office/officeart/2005/8/layout/hList7"/>
    <dgm:cxn modelId="{32B6DEDD-5644-4694-988C-413A94592135}" type="presParOf" srcId="{C98F0B7C-5686-4C36-BEAE-CD90019CC6E5}" destId="{3408E111-F42D-4EBD-B8A8-1FFC38F0FD26}" srcOrd="2" destOrd="0" presId="urn:microsoft.com/office/officeart/2005/8/layout/hList7"/>
    <dgm:cxn modelId="{CEF8D893-85F2-412C-90A9-83324E132FE8}" type="presParOf" srcId="{C98F0B7C-5686-4C36-BEAE-CD90019CC6E5}" destId="{ED8B5545-27D1-4A9B-88CD-5D13726D2CF4}" srcOrd="3" destOrd="0" presId="urn:microsoft.com/office/officeart/2005/8/layout/hList7"/>
    <dgm:cxn modelId="{A5692031-CD8D-446B-8FCC-01D7570EF867}" type="presParOf" srcId="{9AD44BB2-8477-4AF9-8260-E2DFE99EFE7B}" destId="{6B94B042-0739-41B0-AD32-5FF5C8C9E6B5}" srcOrd="3" destOrd="0" presId="urn:microsoft.com/office/officeart/2005/8/layout/hList7"/>
    <dgm:cxn modelId="{1673481A-6435-4E23-BF50-2EE3ED61B9BF}" type="presParOf" srcId="{9AD44BB2-8477-4AF9-8260-E2DFE99EFE7B}" destId="{4C5A6E55-E741-438A-B1AA-87C263A64DB8}" srcOrd="4" destOrd="0" presId="urn:microsoft.com/office/officeart/2005/8/layout/hList7"/>
    <dgm:cxn modelId="{FF6792BC-7660-4DBD-911D-6D1C5DA0528D}" type="presParOf" srcId="{4C5A6E55-E741-438A-B1AA-87C263A64DB8}" destId="{276BF6D1-774C-4DE0-850E-0C16EF74D586}" srcOrd="0" destOrd="0" presId="urn:microsoft.com/office/officeart/2005/8/layout/hList7"/>
    <dgm:cxn modelId="{CFA780C4-4699-4C9C-8D75-28EB8DDB736D}" type="presParOf" srcId="{4C5A6E55-E741-438A-B1AA-87C263A64DB8}" destId="{A5BE6DDD-B0E2-4ACA-966B-B1CBA76E4761}" srcOrd="1" destOrd="0" presId="urn:microsoft.com/office/officeart/2005/8/layout/hList7"/>
    <dgm:cxn modelId="{89DD038A-E3C1-44A7-8703-5E17054A8F17}" type="presParOf" srcId="{4C5A6E55-E741-438A-B1AA-87C263A64DB8}" destId="{A6925BAC-986E-4F89-BE5C-09F41373E6C1}" srcOrd="2" destOrd="0" presId="urn:microsoft.com/office/officeart/2005/8/layout/hList7"/>
    <dgm:cxn modelId="{EFC4E8FC-AD34-43D5-8291-FC2557794328}" type="presParOf" srcId="{4C5A6E55-E741-438A-B1AA-87C263A64DB8}" destId="{0D780F66-C969-4DB5-A1F7-BD4C87FDF10A}" srcOrd="3" destOrd="0" presId="urn:microsoft.com/office/officeart/2005/8/layout/hList7"/>
    <dgm:cxn modelId="{38D48E25-1502-42AC-A10A-8BF5FB389593}" type="presParOf" srcId="{9AD44BB2-8477-4AF9-8260-E2DFE99EFE7B}" destId="{58925139-D117-4254-9E09-50805AD05592}" srcOrd="5" destOrd="0" presId="urn:microsoft.com/office/officeart/2005/8/layout/hList7"/>
    <dgm:cxn modelId="{FAFF0952-4F55-4CDC-96AC-61D7B57E08AD}" type="presParOf" srcId="{9AD44BB2-8477-4AF9-8260-E2DFE99EFE7B}" destId="{4BEE613E-270C-4666-9AC7-B0E342FE1141}" srcOrd="6" destOrd="0" presId="urn:microsoft.com/office/officeart/2005/8/layout/hList7"/>
    <dgm:cxn modelId="{FA3D8ED9-4B0F-40EB-A25A-60B8F35CEB72}" type="presParOf" srcId="{4BEE613E-270C-4666-9AC7-B0E342FE1141}" destId="{9FD6E136-0547-4610-894D-FEF4FD3960C4}" srcOrd="0" destOrd="0" presId="urn:microsoft.com/office/officeart/2005/8/layout/hList7"/>
    <dgm:cxn modelId="{A106E9B2-6123-4C1F-955A-703E7064F7D4}" type="presParOf" srcId="{4BEE613E-270C-4666-9AC7-B0E342FE1141}" destId="{F32172C1-23B7-4616-8570-639CB668BF3D}" srcOrd="1" destOrd="0" presId="urn:microsoft.com/office/officeart/2005/8/layout/hList7"/>
    <dgm:cxn modelId="{B87A7920-CC09-4C54-8844-8151EEA84AFA}" type="presParOf" srcId="{4BEE613E-270C-4666-9AC7-B0E342FE1141}" destId="{33681111-89E6-45D9-AE37-EEF9C49B291B}" srcOrd="2" destOrd="0" presId="urn:microsoft.com/office/officeart/2005/8/layout/hList7"/>
    <dgm:cxn modelId="{09841DFB-4D10-4BB1-A15E-22982CD66511}" type="presParOf" srcId="{4BEE613E-270C-4666-9AC7-B0E342FE1141}" destId="{A1FF2C93-2232-4C08-904E-0C9DDD3B3116}" srcOrd="3" destOrd="0" presId="urn:microsoft.com/office/officeart/2005/8/layout/hList7"/>
    <dgm:cxn modelId="{CAA1F76B-04D3-444D-B25D-FD51EBBFFBBB}" type="presParOf" srcId="{9AD44BB2-8477-4AF9-8260-E2DFE99EFE7B}" destId="{4C5AC9BE-19BB-4B27-9795-45787989ED15}" srcOrd="7" destOrd="0" presId="urn:microsoft.com/office/officeart/2005/8/layout/hList7"/>
    <dgm:cxn modelId="{86FC7643-648C-4C7B-9F8F-3F724D10410D}" type="presParOf" srcId="{9AD44BB2-8477-4AF9-8260-E2DFE99EFE7B}" destId="{4353EDAB-EC80-46ED-A3A4-00869207D615}" srcOrd="8" destOrd="0" presId="urn:microsoft.com/office/officeart/2005/8/layout/hList7"/>
    <dgm:cxn modelId="{F7A50974-553A-4FB6-B76F-747472138D3B}" type="presParOf" srcId="{4353EDAB-EC80-46ED-A3A4-00869207D615}" destId="{E6599490-DDC8-48CA-BE41-9E99E9F47A21}" srcOrd="0" destOrd="0" presId="urn:microsoft.com/office/officeart/2005/8/layout/hList7"/>
    <dgm:cxn modelId="{E00A8C1C-1472-4491-9E89-6DADE8249A4D}" type="presParOf" srcId="{4353EDAB-EC80-46ED-A3A4-00869207D615}" destId="{C92BAAB2-4C00-4F1F-BC34-99F6DDCED53A}" srcOrd="1" destOrd="0" presId="urn:microsoft.com/office/officeart/2005/8/layout/hList7"/>
    <dgm:cxn modelId="{E4036D89-34A2-4507-A4B6-9F0C1EE55960}" type="presParOf" srcId="{4353EDAB-EC80-46ED-A3A4-00869207D615}" destId="{9FB21866-2E8E-472F-8399-B8379F7CDA21}" srcOrd="2" destOrd="0" presId="urn:microsoft.com/office/officeart/2005/8/layout/hList7"/>
    <dgm:cxn modelId="{077B99AF-9B4B-4121-B6DF-F94BB50F020A}" type="presParOf" srcId="{4353EDAB-EC80-46ED-A3A4-00869207D615}" destId="{D0ED0808-566D-4E67-9460-E0159AFFC0A7}" srcOrd="3" destOrd="0" presId="urn:microsoft.com/office/officeart/2005/8/layout/hList7"/>
    <dgm:cxn modelId="{373C5B16-1404-4BD2-BD56-B0A44849DB4C}" type="presParOf" srcId="{9AD44BB2-8477-4AF9-8260-E2DFE99EFE7B}" destId="{E19089C2-B711-4648-8A3A-16116C74A2B3}" srcOrd="9" destOrd="0" presId="urn:microsoft.com/office/officeart/2005/8/layout/hList7"/>
    <dgm:cxn modelId="{957AD41A-3287-42A6-98CE-D2AF144CF131}" type="presParOf" srcId="{9AD44BB2-8477-4AF9-8260-E2DFE99EFE7B}" destId="{0F4BE256-0D37-48DF-9495-57118F0B8C93}" srcOrd="10" destOrd="0" presId="urn:microsoft.com/office/officeart/2005/8/layout/hList7"/>
    <dgm:cxn modelId="{0215DC33-A1DF-44FE-A0C6-E3FD319C3CB0}" type="presParOf" srcId="{0F4BE256-0D37-48DF-9495-57118F0B8C93}" destId="{0DFD0B01-94CF-49C8-B32F-2BA2717F2019}" srcOrd="0" destOrd="0" presId="urn:microsoft.com/office/officeart/2005/8/layout/hList7"/>
    <dgm:cxn modelId="{6CB593A8-C5A2-4EA0-B8BA-352B7ED1813D}" type="presParOf" srcId="{0F4BE256-0D37-48DF-9495-57118F0B8C93}" destId="{E67582B1-21ED-4601-9C75-7B7816AFC2AE}" srcOrd="1" destOrd="0" presId="urn:microsoft.com/office/officeart/2005/8/layout/hList7"/>
    <dgm:cxn modelId="{A4E6928B-2672-4C0F-A6CD-14DEF76ACC46}" type="presParOf" srcId="{0F4BE256-0D37-48DF-9495-57118F0B8C93}" destId="{CAE71FB1-C0E1-4F47-BD1C-8998EDFD4610}" srcOrd="2" destOrd="0" presId="urn:microsoft.com/office/officeart/2005/8/layout/hList7"/>
    <dgm:cxn modelId="{7AC04191-C801-4368-99C3-9BE3FA12A952}" type="presParOf" srcId="{0F4BE256-0D37-48DF-9495-57118F0B8C93}" destId="{E7DFB90D-E0AA-4034-924E-9D07B4F37D6E}"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306C3E-00A8-45B0-A3F2-50401A14690C}" type="doc">
      <dgm:prSet loTypeId="urn:microsoft.com/office/officeart/2005/8/layout/vList4" loCatId="list" qsTypeId="urn:microsoft.com/office/officeart/2005/8/quickstyle/simple1" qsCatId="simple" csTypeId="urn:microsoft.com/office/officeart/2005/8/colors/accent0_3" csCatId="mainScheme" phldr="1"/>
      <dgm:spPr/>
      <dgm:t>
        <a:bodyPr/>
        <a:lstStyle/>
        <a:p>
          <a:endParaRPr lang="en-US"/>
        </a:p>
      </dgm:t>
    </dgm:pt>
    <dgm:pt modelId="{AA5868C6-9B3C-4E9A-B6BC-34CCA322DF52}">
      <dgm:prSet phldrT="[Text]" custT="1"/>
      <dgm:spPr>
        <a:solidFill>
          <a:schemeClr val="bg1"/>
        </a:solidFill>
        <a:ln>
          <a:solidFill>
            <a:schemeClr val="accent1"/>
          </a:solidFill>
        </a:ln>
      </dgm:spPr>
      <dgm:t>
        <a:bodyPr/>
        <a:lstStyle/>
        <a:p>
          <a:r>
            <a:rPr lang="en-US" sz="1600" b="1" dirty="0">
              <a:solidFill>
                <a:schemeClr val="tx1"/>
              </a:solidFill>
            </a:rPr>
            <a:t>If you plan to apply:</a:t>
          </a:r>
        </a:p>
        <a:p>
          <a:r>
            <a:rPr lang="en-US" sz="1600" dirty="0">
              <a:solidFill>
                <a:schemeClr val="tx1"/>
              </a:solidFill>
            </a:rPr>
            <a:t>Read the call objectives and review questions carefully</a:t>
          </a:r>
        </a:p>
        <a:p>
          <a:r>
            <a:rPr lang="en-US" sz="1600" dirty="0">
              <a:solidFill>
                <a:schemeClr val="tx1"/>
              </a:solidFill>
            </a:rPr>
            <a:t>Think open-mindedly of your merits and skills</a:t>
          </a:r>
        </a:p>
        <a:p>
          <a:r>
            <a:rPr lang="en-US" sz="1600" dirty="0">
              <a:solidFill>
                <a:schemeClr val="tx1"/>
              </a:solidFill>
            </a:rPr>
            <a:t>Be optimistic but realistic</a:t>
          </a:r>
        </a:p>
        <a:p>
          <a:endParaRPr lang="en-US" sz="1200" dirty="0"/>
        </a:p>
      </dgm:t>
    </dgm:pt>
    <dgm:pt modelId="{79A3A8B2-A87F-4A53-A73A-DA4AC26A74CA}" type="parTrans" cxnId="{512844EC-0E1C-427D-8BE4-AFC122F0FF83}">
      <dgm:prSet/>
      <dgm:spPr/>
      <dgm:t>
        <a:bodyPr/>
        <a:lstStyle/>
        <a:p>
          <a:endParaRPr lang="en-US"/>
        </a:p>
      </dgm:t>
    </dgm:pt>
    <dgm:pt modelId="{EB9BD072-0825-4D8B-BF72-2D417846E231}" type="sibTrans" cxnId="{512844EC-0E1C-427D-8BE4-AFC122F0FF83}">
      <dgm:prSet/>
      <dgm:spPr/>
      <dgm:t>
        <a:bodyPr/>
        <a:lstStyle/>
        <a:p>
          <a:endParaRPr lang="en-US"/>
        </a:p>
      </dgm:t>
    </dgm:pt>
    <dgm:pt modelId="{455B9B72-078C-44C2-B0D9-2C6BDBD67CAD}">
      <dgm:prSet phldrT="[Text]" phldr="1"/>
      <dgm:spPr>
        <a:solidFill>
          <a:schemeClr val="bg1"/>
        </a:solidFill>
        <a:ln>
          <a:solidFill>
            <a:schemeClr val="accent1"/>
          </a:solidFill>
        </a:ln>
      </dgm:spPr>
      <dgm:t>
        <a:bodyPr/>
        <a:lstStyle/>
        <a:p>
          <a:endParaRPr lang="en-US" sz="900" dirty="0"/>
        </a:p>
      </dgm:t>
    </dgm:pt>
    <dgm:pt modelId="{8B9C3F3F-9829-472F-B17B-05C7CBCF2513}" type="parTrans" cxnId="{F3BEA6F5-A8D2-41F7-9129-351037A0A0DD}">
      <dgm:prSet/>
      <dgm:spPr/>
      <dgm:t>
        <a:bodyPr/>
        <a:lstStyle/>
        <a:p>
          <a:endParaRPr lang="en-US"/>
        </a:p>
      </dgm:t>
    </dgm:pt>
    <dgm:pt modelId="{246F935C-74A6-4E51-8172-FED746701F0F}" type="sibTrans" cxnId="{F3BEA6F5-A8D2-41F7-9129-351037A0A0DD}">
      <dgm:prSet/>
      <dgm:spPr/>
      <dgm:t>
        <a:bodyPr/>
        <a:lstStyle/>
        <a:p>
          <a:endParaRPr lang="en-US"/>
        </a:p>
      </dgm:t>
    </dgm:pt>
    <dgm:pt modelId="{4325FED7-2D84-4CDD-A35C-8267F58032EF}">
      <dgm:prSet phldrT="[Text]" phldr="1"/>
      <dgm:spPr>
        <a:solidFill>
          <a:schemeClr val="bg1"/>
        </a:solidFill>
        <a:ln>
          <a:solidFill>
            <a:schemeClr val="accent1"/>
          </a:solidFill>
        </a:ln>
      </dgm:spPr>
      <dgm:t>
        <a:bodyPr/>
        <a:lstStyle/>
        <a:p>
          <a:endParaRPr lang="en-US" sz="900" dirty="0"/>
        </a:p>
      </dgm:t>
    </dgm:pt>
    <dgm:pt modelId="{AF6ADB12-1870-429F-94CE-02BDDC135C58}" type="parTrans" cxnId="{A4C8C718-2512-4C93-830E-CA5DE7DD9D86}">
      <dgm:prSet/>
      <dgm:spPr/>
      <dgm:t>
        <a:bodyPr/>
        <a:lstStyle/>
        <a:p>
          <a:endParaRPr lang="en-US"/>
        </a:p>
      </dgm:t>
    </dgm:pt>
    <dgm:pt modelId="{ACFC6500-EB26-4B74-AB69-38136E1D7517}" type="sibTrans" cxnId="{A4C8C718-2512-4C93-830E-CA5DE7DD9D86}">
      <dgm:prSet/>
      <dgm:spPr/>
      <dgm:t>
        <a:bodyPr/>
        <a:lstStyle/>
        <a:p>
          <a:endParaRPr lang="en-US"/>
        </a:p>
      </dgm:t>
    </dgm:pt>
    <dgm:pt modelId="{FF8B1B88-7A1F-4AF9-8814-30050E905907}">
      <dgm:prSet phldrT="[Text]" custT="1"/>
      <dgm:spPr>
        <a:solidFill>
          <a:schemeClr val="bg1"/>
        </a:solidFill>
        <a:ln>
          <a:solidFill>
            <a:schemeClr val="accent1"/>
          </a:solidFill>
        </a:ln>
      </dgm:spPr>
      <dgm:t>
        <a:bodyPr/>
        <a:lstStyle/>
        <a:p>
          <a:r>
            <a:rPr lang="fi-FI" sz="1600" b="1" dirty="0">
              <a:solidFill>
                <a:schemeClr val="tx1"/>
              </a:solidFill>
            </a:rPr>
            <a:t>If </a:t>
          </a:r>
          <a:r>
            <a:rPr lang="fi-FI" sz="1600" b="1" dirty="0" err="1">
              <a:solidFill>
                <a:schemeClr val="tx1"/>
              </a:solidFill>
            </a:rPr>
            <a:t>you</a:t>
          </a:r>
          <a:r>
            <a:rPr lang="fi-FI" sz="1600" b="1" dirty="0">
              <a:solidFill>
                <a:schemeClr val="tx1"/>
              </a:solidFill>
            </a:rPr>
            <a:t> </a:t>
          </a:r>
          <a:r>
            <a:rPr lang="fi-FI" sz="1600" b="1" dirty="0" err="1">
              <a:solidFill>
                <a:schemeClr val="tx1"/>
              </a:solidFill>
            </a:rPr>
            <a:t>are</a:t>
          </a:r>
          <a:r>
            <a:rPr lang="fi-FI" sz="1600" b="1" dirty="0">
              <a:solidFill>
                <a:schemeClr val="tx1"/>
              </a:solidFill>
            </a:rPr>
            <a:t> </a:t>
          </a:r>
          <a:r>
            <a:rPr lang="fi-FI" sz="1600" b="1" dirty="0" err="1">
              <a:solidFill>
                <a:schemeClr val="tx1"/>
              </a:solidFill>
            </a:rPr>
            <a:t>not</a:t>
          </a:r>
          <a:r>
            <a:rPr lang="fi-FI" sz="1600" b="1" dirty="0">
              <a:solidFill>
                <a:schemeClr val="tx1"/>
              </a:solidFill>
            </a:rPr>
            <a:t> </a:t>
          </a:r>
          <a:r>
            <a:rPr lang="fi-FI" sz="1600" b="1" dirty="0" err="1">
              <a:solidFill>
                <a:schemeClr val="tx1"/>
              </a:solidFill>
            </a:rPr>
            <a:t>eligible</a:t>
          </a:r>
          <a:r>
            <a:rPr lang="fi-FI" sz="1600" b="1" dirty="0">
              <a:solidFill>
                <a:schemeClr val="tx1"/>
              </a:solidFill>
            </a:rPr>
            <a:t> </a:t>
          </a:r>
          <a:r>
            <a:rPr lang="fi-FI" sz="1600" b="1" dirty="0" err="1">
              <a:solidFill>
                <a:schemeClr val="tx1"/>
              </a:solidFill>
            </a:rPr>
            <a:t>yet</a:t>
          </a:r>
          <a:r>
            <a:rPr lang="fi-FI" sz="1600" b="1" dirty="0">
              <a:solidFill>
                <a:schemeClr val="tx1"/>
              </a:solidFill>
            </a:rPr>
            <a:t> </a:t>
          </a:r>
          <a:r>
            <a:rPr lang="fi-FI" sz="1600" b="1" dirty="0" err="1">
              <a:solidFill>
                <a:schemeClr val="tx1"/>
              </a:solidFill>
            </a:rPr>
            <a:t>but</a:t>
          </a:r>
          <a:r>
            <a:rPr lang="fi-FI" sz="1600" b="1" dirty="0">
              <a:solidFill>
                <a:schemeClr val="tx1"/>
              </a:solidFill>
            </a:rPr>
            <a:t> </a:t>
          </a:r>
          <a:r>
            <a:rPr lang="fi-FI" sz="1600" b="1" dirty="0" err="1">
              <a:solidFill>
                <a:schemeClr val="tx1"/>
              </a:solidFill>
            </a:rPr>
            <a:t>plan</a:t>
          </a:r>
          <a:r>
            <a:rPr lang="fi-FI" sz="1600" b="1" dirty="0">
              <a:solidFill>
                <a:schemeClr val="tx1"/>
              </a:solidFill>
            </a:rPr>
            <a:t> to </a:t>
          </a:r>
          <a:r>
            <a:rPr lang="fi-FI" sz="1600" b="1" dirty="0" err="1">
              <a:solidFill>
                <a:schemeClr val="tx1"/>
              </a:solidFill>
            </a:rPr>
            <a:t>apply</a:t>
          </a:r>
          <a:r>
            <a:rPr lang="fi-FI" sz="1600" b="1" dirty="0">
              <a:solidFill>
                <a:schemeClr val="tx1"/>
              </a:solidFill>
            </a:rPr>
            <a:t> </a:t>
          </a:r>
          <a:r>
            <a:rPr lang="fi-FI" sz="1600" b="1" dirty="0" err="1">
              <a:solidFill>
                <a:schemeClr val="tx1"/>
              </a:solidFill>
            </a:rPr>
            <a:t>later</a:t>
          </a:r>
          <a:r>
            <a:rPr lang="fi-FI" sz="1600" b="1" dirty="0">
              <a:solidFill>
                <a:schemeClr val="tx1"/>
              </a:solidFill>
            </a:rPr>
            <a:t>:</a:t>
          </a:r>
        </a:p>
        <a:p>
          <a:r>
            <a:rPr lang="fi-FI" sz="1600" dirty="0" err="1">
              <a:solidFill>
                <a:schemeClr val="tx1"/>
              </a:solidFill>
            </a:rPr>
            <a:t>Think</a:t>
          </a:r>
          <a:r>
            <a:rPr lang="fi-FI" sz="1600" dirty="0">
              <a:solidFill>
                <a:schemeClr val="tx1"/>
              </a:solidFill>
            </a:rPr>
            <a:t> open-</a:t>
          </a:r>
          <a:r>
            <a:rPr lang="fi-FI" sz="1600" dirty="0" err="1">
              <a:solidFill>
                <a:schemeClr val="tx1"/>
              </a:solidFill>
            </a:rPr>
            <a:t>mindedly</a:t>
          </a:r>
          <a:r>
            <a:rPr lang="fi-FI" sz="1600" dirty="0">
              <a:solidFill>
                <a:schemeClr val="tx1"/>
              </a:solidFill>
            </a:rPr>
            <a:t> </a:t>
          </a:r>
          <a:r>
            <a:rPr lang="fi-FI" sz="1600" dirty="0" err="1">
              <a:solidFill>
                <a:schemeClr val="tx1"/>
              </a:solidFill>
            </a:rPr>
            <a:t>how</a:t>
          </a:r>
          <a:r>
            <a:rPr lang="fi-FI" sz="1600" dirty="0">
              <a:solidFill>
                <a:schemeClr val="tx1"/>
              </a:solidFill>
            </a:rPr>
            <a:t> to </a:t>
          </a:r>
          <a:r>
            <a:rPr lang="fi-FI" sz="1600" dirty="0" err="1">
              <a:solidFill>
                <a:schemeClr val="tx1"/>
              </a:solidFill>
            </a:rPr>
            <a:t>gain</a:t>
          </a:r>
          <a:r>
            <a:rPr lang="fi-FI" sz="1600" dirty="0">
              <a:solidFill>
                <a:schemeClr val="tx1"/>
              </a:solidFill>
            </a:rPr>
            <a:t> </a:t>
          </a:r>
          <a:r>
            <a:rPr lang="fi-FI" sz="1600" dirty="0" err="1">
              <a:solidFill>
                <a:schemeClr val="tx1"/>
              </a:solidFill>
            </a:rPr>
            <a:t>merits</a:t>
          </a:r>
          <a:r>
            <a:rPr lang="fi-FI" sz="1600" dirty="0">
              <a:solidFill>
                <a:schemeClr val="tx1"/>
              </a:solidFill>
            </a:rPr>
            <a:t> and </a:t>
          </a:r>
          <a:r>
            <a:rPr lang="fi-FI" sz="1600" dirty="0" err="1">
              <a:solidFill>
                <a:schemeClr val="tx1"/>
              </a:solidFill>
            </a:rPr>
            <a:t>skills</a:t>
          </a:r>
          <a:endParaRPr lang="fi-FI" sz="1600" dirty="0">
            <a:solidFill>
              <a:schemeClr val="tx1"/>
            </a:solidFill>
          </a:endParaRPr>
        </a:p>
        <a:p>
          <a:r>
            <a:rPr lang="fi-FI" sz="1600" dirty="0">
              <a:solidFill>
                <a:schemeClr val="tx1"/>
              </a:solidFill>
            </a:rPr>
            <a:t>Make a </a:t>
          </a:r>
          <a:r>
            <a:rPr lang="fi-FI" sz="1600" dirty="0" err="1">
              <a:solidFill>
                <a:schemeClr val="tx1"/>
              </a:solidFill>
            </a:rPr>
            <a:t>career</a:t>
          </a:r>
          <a:r>
            <a:rPr lang="fi-FI" sz="1600" dirty="0">
              <a:solidFill>
                <a:schemeClr val="tx1"/>
              </a:solidFill>
            </a:rPr>
            <a:t> </a:t>
          </a:r>
          <a:r>
            <a:rPr lang="fi-FI" sz="1600" dirty="0" err="1">
              <a:solidFill>
                <a:schemeClr val="tx1"/>
              </a:solidFill>
            </a:rPr>
            <a:t>plan</a:t>
          </a:r>
          <a:r>
            <a:rPr lang="fi-FI" sz="1600" dirty="0">
              <a:solidFill>
                <a:schemeClr val="tx1"/>
              </a:solidFill>
            </a:rPr>
            <a:t>, </a:t>
          </a:r>
          <a:r>
            <a:rPr lang="fi-FI" sz="1600" dirty="0" err="1">
              <a:solidFill>
                <a:schemeClr val="tx1"/>
              </a:solidFill>
            </a:rPr>
            <a:t>talk</a:t>
          </a:r>
          <a:r>
            <a:rPr lang="fi-FI" sz="1600" dirty="0">
              <a:solidFill>
                <a:schemeClr val="tx1"/>
              </a:solidFill>
            </a:rPr>
            <a:t> to </a:t>
          </a:r>
          <a:r>
            <a:rPr lang="fi-FI" sz="1600" dirty="0" err="1">
              <a:solidFill>
                <a:schemeClr val="tx1"/>
              </a:solidFill>
            </a:rPr>
            <a:t>your</a:t>
          </a:r>
          <a:r>
            <a:rPr lang="fi-FI" sz="1600" dirty="0">
              <a:solidFill>
                <a:schemeClr val="tx1"/>
              </a:solidFill>
            </a:rPr>
            <a:t> </a:t>
          </a:r>
          <a:r>
            <a:rPr lang="fi-FI" sz="1600" dirty="0" err="1">
              <a:solidFill>
                <a:schemeClr val="tx1"/>
              </a:solidFill>
            </a:rPr>
            <a:t>seniors</a:t>
          </a:r>
          <a:r>
            <a:rPr lang="fi-FI" sz="1600" dirty="0">
              <a:solidFill>
                <a:schemeClr val="tx1"/>
              </a:solidFill>
            </a:rPr>
            <a:t>/</a:t>
          </a:r>
          <a:r>
            <a:rPr lang="fi-FI" sz="1600" dirty="0" err="1">
              <a:solidFill>
                <a:schemeClr val="tx1"/>
              </a:solidFill>
            </a:rPr>
            <a:t>mentor</a:t>
          </a:r>
          <a:endParaRPr lang="en-US" sz="1600" dirty="0">
            <a:solidFill>
              <a:schemeClr val="tx1"/>
            </a:solidFill>
          </a:endParaRPr>
        </a:p>
      </dgm:t>
    </dgm:pt>
    <dgm:pt modelId="{FC9D1898-31E0-4377-B3B4-40E0EA1D75A9}" type="parTrans" cxnId="{7EBB7D82-0F80-4929-8808-EEA83843CB83}">
      <dgm:prSet/>
      <dgm:spPr/>
      <dgm:t>
        <a:bodyPr/>
        <a:lstStyle/>
        <a:p>
          <a:endParaRPr lang="en-US"/>
        </a:p>
      </dgm:t>
    </dgm:pt>
    <dgm:pt modelId="{6B3811ED-EFA8-4439-8B33-19E6BB44C31A}" type="sibTrans" cxnId="{7EBB7D82-0F80-4929-8808-EEA83843CB83}">
      <dgm:prSet/>
      <dgm:spPr/>
      <dgm:t>
        <a:bodyPr/>
        <a:lstStyle/>
        <a:p>
          <a:endParaRPr lang="en-US"/>
        </a:p>
      </dgm:t>
    </dgm:pt>
    <dgm:pt modelId="{2417758E-3FED-4029-A19B-F22A781E573B}">
      <dgm:prSet phldrT="[Text]" custT="1"/>
      <dgm:spPr>
        <a:solidFill>
          <a:schemeClr val="bg1"/>
        </a:solidFill>
        <a:ln>
          <a:solidFill>
            <a:schemeClr val="accent1"/>
          </a:solidFill>
        </a:ln>
      </dgm:spPr>
      <dgm:t>
        <a:bodyPr/>
        <a:lstStyle/>
        <a:p>
          <a:r>
            <a:rPr lang="fi-FI" sz="1600" b="1" dirty="0">
              <a:solidFill>
                <a:schemeClr val="tx1"/>
              </a:solidFill>
            </a:rPr>
            <a:t>If </a:t>
          </a:r>
          <a:r>
            <a:rPr lang="fi-FI" sz="1600" b="1" dirty="0" err="1">
              <a:solidFill>
                <a:schemeClr val="tx1"/>
              </a:solidFill>
            </a:rPr>
            <a:t>you</a:t>
          </a:r>
          <a:r>
            <a:rPr lang="fi-FI" sz="1600" b="1" dirty="0">
              <a:solidFill>
                <a:schemeClr val="tx1"/>
              </a:solidFill>
            </a:rPr>
            <a:t> </a:t>
          </a:r>
          <a:r>
            <a:rPr lang="fi-FI" sz="1600" b="1" dirty="0" err="1">
              <a:solidFill>
                <a:schemeClr val="tx1"/>
              </a:solidFill>
            </a:rPr>
            <a:t>are</a:t>
          </a:r>
          <a:r>
            <a:rPr lang="fi-FI" sz="1600" b="1" dirty="0">
              <a:solidFill>
                <a:schemeClr val="tx1"/>
              </a:solidFill>
            </a:rPr>
            <a:t> a senior </a:t>
          </a:r>
          <a:r>
            <a:rPr lang="fi-FI" sz="1600" b="1" dirty="0" err="1">
              <a:solidFill>
                <a:schemeClr val="tx1"/>
              </a:solidFill>
            </a:rPr>
            <a:t>researcher</a:t>
          </a:r>
          <a:r>
            <a:rPr lang="fi-FI" sz="1600" b="1" dirty="0">
              <a:solidFill>
                <a:schemeClr val="tx1"/>
              </a:solidFill>
            </a:rPr>
            <a:t>, </a:t>
          </a:r>
          <a:r>
            <a:rPr lang="fi-FI" sz="1600" b="1" dirty="0" err="1">
              <a:solidFill>
                <a:schemeClr val="tx1"/>
              </a:solidFill>
            </a:rPr>
            <a:t>supervisor</a:t>
          </a:r>
          <a:r>
            <a:rPr lang="fi-FI" sz="1600" b="1" dirty="0">
              <a:solidFill>
                <a:schemeClr val="tx1"/>
              </a:solidFill>
            </a:rPr>
            <a:t> </a:t>
          </a:r>
          <a:r>
            <a:rPr lang="fi-FI" sz="1600" b="1" dirty="0" err="1">
              <a:solidFill>
                <a:schemeClr val="tx1"/>
              </a:solidFill>
            </a:rPr>
            <a:t>or</a:t>
          </a:r>
          <a:r>
            <a:rPr lang="fi-FI" sz="1600" b="1" dirty="0">
              <a:solidFill>
                <a:schemeClr val="tx1"/>
              </a:solidFill>
            </a:rPr>
            <a:t> </a:t>
          </a:r>
          <a:r>
            <a:rPr lang="fi-FI" sz="1600" b="1" dirty="0" err="1">
              <a:solidFill>
                <a:schemeClr val="tx1"/>
              </a:solidFill>
            </a:rPr>
            <a:t>research</a:t>
          </a:r>
          <a:r>
            <a:rPr lang="fi-FI" sz="1600" b="1" dirty="0">
              <a:solidFill>
                <a:schemeClr val="tx1"/>
              </a:solidFill>
            </a:rPr>
            <a:t> </a:t>
          </a:r>
          <a:r>
            <a:rPr lang="fi-FI" sz="1600" b="1" dirty="0" err="1">
              <a:solidFill>
                <a:schemeClr val="tx1"/>
              </a:solidFill>
            </a:rPr>
            <a:t>manager</a:t>
          </a:r>
          <a:r>
            <a:rPr lang="fi-FI" sz="1600" b="1" dirty="0">
              <a:solidFill>
                <a:schemeClr val="tx1"/>
              </a:solidFill>
            </a:rPr>
            <a:t>: </a:t>
          </a:r>
        </a:p>
        <a:p>
          <a:r>
            <a:rPr lang="fi-FI" sz="1600" dirty="0" err="1">
              <a:solidFill>
                <a:schemeClr val="tx1"/>
              </a:solidFill>
            </a:rPr>
            <a:t>Support</a:t>
          </a:r>
          <a:r>
            <a:rPr lang="fi-FI" sz="1600" dirty="0">
              <a:solidFill>
                <a:schemeClr val="tx1"/>
              </a:solidFill>
            </a:rPr>
            <a:t> </a:t>
          </a:r>
          <a:r>
            <a:rPr lang="fi-FI" sz="1600" dirty="0" err="1">
              <a:solidFill>
                <a:schemeClr val="tx1"/>
              </a:solidFill>
            </a:rPr>
            <a:t>the</a:t>
          </a:r>
          <a:r>
            <a:rPr lang="fi-FI" sz="1600" dirty="0">
              <a:solidFill>
                <a:schemeClr val="tx1"/>
              </a:solidFill>
            </a:rPr>
            <a:t> </a:t>
          </a:r>
          <a:r>
            <a:rPr lang="fi-FI" sz="1600" dirty="0" err="1">
              <a:solidFill>
                <a:schemeClr val="tx1"/>
              </a:solidFill>
            </a:rPr>
            <a:t>younger</a:t>
          </a:r>
          <a:r>
            <a:rPr lang="fi-FI" sz="1600" dirty="0">
              <a:solidFill>
                <a:schemeClr val="tx1"/>
              </a:solidFill>
            </a:rPr>
            <a:t>!</a:t>
          </a:r>
        </a:p>
        <a:p>
          <a:r>
            <a:rPr lang="fi-FI" sz="1600" dirty="0" err="1">
              <a:solidFill>
                <a:schemeClr val="tx1"/>
              </a:solidFill>
            </a:rPr>
            <a:t>Give</a:t>
          </a:r>
          <a:r>
            <a:rPr lang="fi-FI" sz="1600" dirty="0">
              <a:solidFill>
                <a:schemeClr val="tx1"/>
              </a:solidFill>
            </a:rPr>
            <a:t> an </a:t>
          </a:r>
          <a:r>
            <a:rPr lang="fi-FI" sz="1600" dirty="0" err="1">
              <a:solidFill>
                <a:schemeClr val="tx1"/>
              </a:solidFill>
            </a:rPr>
            <a:t>example</a:t>
          </a:r>
          <a:r>
            <a:rPr lang="fi-FI" sz="1600" dirty="0">
              <a:solidFill>
                <a:schemeClr val="tx1"/>
              </a:solidFill>
            </a:rPr>
            <a:t> </a:t>
          </a:r>
          <a:r>
            <a:rPr lang="fi-FI" sz="1600" dirty="0" err="1">
              <a:solidFill>
                <a:schemeClr val="tx1"/>
              </a:solidFill>
            </a:rPr>
            <a:t>but</a:t>
          </a:r>
          <a:r>
            <a:rPr lang="fi-FI" sz="1600" dirty="0">
              <a:solidFill>
                <a:schemeClr val="tx1"/>
              </a:solidFill>
            </a:rPr>
            <a:t> </a:t>
          </a:r>
          <a:r>
            <a:rPr lang="fi-FI" sz="1600" dirty="0" err="1">
              <a:solidFill>
                <a:schemeClr val="tx1"/>
              </a:solidFill>
            </a:rPr>
            <a:t>remember</a:t>
          </a:r>
          <a:r>
            <a:rPr lang="fi-FI" sz="1600" dirty="0">
              <a:solidFill>
                <a:schemeClr val="tx1"/>
              </a:solidFill>
            </a:rPr>
            <a:t> </a:t>
          </a:r>
          <a:r>
            <a:rPr lang="fi-FI" sz="1600" dirty="0" err="1">
              <a:solidFill>
                <a:schemeClr val="tx1"/>
              </a:solidFill>
            </a:rPr>
            <a:t>that</a:t>
          </a:r>
          <a:r>
            <a:rPr lang="fi-FI" sz="1600" dirty="0">
              <a:solidFill>
                <a:schemeClr val="tx1"/>
              </a:solidFill>
            </a:rPr>
            <a:t> </a:t>
          </a:r>
          <a:r>
            <a:rPr lang="fi-FI" sz="1600" dirty="0" err="1">
              <a:solidFill>
                <a:schemeClr val="tx1"/>
              </a:solidFill>
            </a:rPr>
            <a:t>everyone</a:t>
          </a:r>
          <a:r>
            <a:rPr lang="fi-FI" sz="1600" dirty="0">
              <a:solidFill>
                <a:schemeClr val="tx1"/>
              </a:solidFill>
            </a:rPr>
            <a:t> </a:t>
          </a:r>
          <a:r>
            <a:rPr lang="fi-FI" sz="1600" dirty="0" err="1">
              <a:solidFill>
                <a:schemeClr val="tx1"/>
              </a:solidFill>
            </a:rPr>
            <a:t>has</a:t>
          </a:r>
          <a:r>
            <a:rPr lang="fi-FI" sz="1600" dirty="0">
              <a:solidFill>
                <a:schemeClr val="tx1"/>
              </a:solidFill>
            </a:rPr>
            <a:t> </a:t>
          </a:r>
          <a:r>
            <a:rPr lang="fi-FI" sz="1600" dirty="0" err="1">
              <a:solidFill>
                <a:schemeClr val="tx1"/>
              </a:solidFill>
            </a:rPr>
            <a:t>their</a:t>
          </a:r>
          <a:r>
            <a:rPr lang="fi-FI" sz="1600" dirty="0">
              <a:solidFill>
                <a:schemeClr val="tx1"/>
              </a:solidFill>
            </a:rPr>
            <a:t> </a:t>
          </a:r>
          <a:r>
            <a:rPr lang="fi-FI" sz="1600" dirty="0" err="1">
              <a:solidFill>
                <a:schemeClr val="tx1"/>
              </a:solidFill>
            </a:rPr>
            <a:t>own</a:t>
          </a:r>
          <a:r>
            <a:rPr lang="fi-FI" sz="1600" dirty="0">
              <a:solidFill>
                <a:schemeClr val="tx1"/>
              </a:solidFill>
            </a:rPr>
            <a:t> </a:t>
          </a:r>
          <a:r>
            <a:rPr lang="fi-FI" sz="1600" dirty="0" err="1">
              <a:solidFill>
                <a:schemeClr val="tx1"/>
              </a:solidFill>
            </a:rPr>
            <a:t>career</a:t>
          </a:r>
          <a:r>
            <a:rPr lang="fi-FI" sz="1600" dirty="0">
              <a:solidFill>
                <a:schemeClr val="tx1"/>
              </a:solidFill>
            </a:rPr>
            <a:t> </a:t>
          </a:r>
          <a:r>
            <a:rPr lang="fi-FI" sz="1600" dirty="0" err="1">
              <a:solidFill>
                <a:schemeClr val="tx1"/>
              </a:solidFill>
            </a:rPr>
            <a:t>path</a:t>
          </a:r>
          <a:endParaRPr lang="fi-FI" sz="1600" dirty="0">
            <a:solidFill>
              <a:schemeClr val="tx1"/>
            </a:solidFill>
          </a:endParaRPr>
        </a:p>
        <a:p>
          <a:r>
            <a:rPr lang="fi-FI" sz="1600" dirty="0">
              <a:solidFill>
                <a:schemeClr val="tx1"/>
              </a:solidFill>
            </a:rPr>
            <a:t>Help a </a:t>
          </a:r>
          <a:r>
            <a:rPr lang="fi-FI" sz="1600" dirty="0" err="1">
              <a:solidFill>
                <a:schemeClr val="tx1"/>
              </a:solidFill>
            </a:rPr>
            <a:t>promising</a:t>
          </a:r>
          <a:r>
            <a:rPr lang="fi-FI" sz="1600" dirty="0">
              <a:solidFill>
                <a:schemeClr val="tx1"/>
              </a:solidFill>
            </a:rPr>
            <a:t> </a:t>
          </a:r>
          <a:r>
            <a:rPr lang="fi-FI" sz="1600" dirty="0" err="1">
              <a:solidFill>
                <a:schemeClr val="tx1"/>
              </a:solidFill>
            </a:rPr>
            <a:t>researcher</a:t>
          </a:r>
          <a:r>
            <a:rPr lang="fi-FI" sz="1600" dirty="0">
              <a:solidFill>
                <a:schemeClr val="tx1"/>
              </a:solidFill>
            </a:rPr>
            <a:t> </a:t>
          </a:r>
          <a:r>
            <a:rPr lang="fi-FI" sz="1600" dirty="0" err="1">
              <a:solidFill>
                <a:schemeClr val="tx1"/>
              </a:solidFill>
            </a:rPr>
            <a:t>over</a:t>
          </a:r>
          <a:r>
            <a:rPr lang="fi-FI" sz="1600" dirty="0">
              <a:solidFill>
                <a:schemeClr val="tx1"/>
              </a:solidFill>
            </a:rPr>
            <a:t> a </a:t>
          </a:r>
          <a:r>
            <a:rPr lang="fi-FI" sz="1600" dirty="0" err="1">
              <a:solidFill>
                <a:schemeClr val="tx1"/>
              </a:solidFill>
            </a:rPr>
            <a:t>gap</a:t>
          </a:r>
          <a:endParaRPr lang="fi-FI" sz="1600" dirty="0">
            <a:solidFill>
              <a:schemeClr val="tx1"/>
            </a:solidFill>
          </a:endParaRPr>
        </a:p>
        <a:p>
          <a:r>
            <a:rPr lang="fi-FI" sz="1600" dirty="0" err="1">
              <a:solidFill>
                <a:schemeClr val="tx1"/>
              </a:solidFill>
            </a:rPr>
            <a:t>Create</a:t>
          </a:r>
          <a:r>
            <a:rPr lang="fi-FI" sz="1600" dirty="0">
              <a:solidFill>
                <a:schemeClr val="tx1"/>
              </a:solidFill>
            </a:rPr>
            <a:t> </a:t>
          </a:r>
          <a:r>
            <a:rPr lang="fi-FI" sz="1600" dirty="0" err="1">
              <a:solidFill>
                <a:schemeClr val="tx1"/>
              </a:solidFill>
            </a:rPr>
            <a:t>procedures</a:t>
          </a:r>
          <a:r>
            <a:rPr lang="fi-FI" sz="1600" dirty="0">
              <a:solidFill>
                <a:schemeClr val="tx1"/>
              </a:solidFill>
            </a:rPr>
            <a:t> to </a:t>
          </a:r>
          <a:r>
            <a:rPr lang="fi-FI" sz="1600" dirty="0" err="1">
              <a:solidFill>
                <a:schemeClr val="tx1"/>
              </a:solidFill>
            </a:rPr>
            <a:t>systematically</a:t>
          </a:r>
          <a:r>
            <a:rPr lang="fi-FI" sz="1600" dirty="0">
              <a:solidFill>
                <a:schemeClr val="tx1"/>
              </a:solidFill>
            </a:rPr>
            <a:t> </a:t>
          </a:r>
          <a:r>
            <a:rPr lang="fi-FI" sz="1600" dirty="0" err="1">
              <a:solidFill>
                <a:schemeClr val="tx1"/>
              </a:solidFill>
            </a:rPr>
            <a:t>give</a:t>
          </a:r>
          <a:r>
            <a:rPr lang="fi-FI" sz="1600" dirty="0">
              <a:solidFill>
                <a:schemeClr val="tx1"/>
              </a:solidFill>
            </a:rPr>
            <a:t> </a:t>
          </a:r>
          <a:r>
            <a:rPr lang="fi-FI" sz="1600" dirty="0" err="1">
              <a:solidFill>
                <a:schemeClr val="tx1"/>
              </a:solidFill>
            </a:rPr>
            <a:t>career</a:t>
          </a:r>
          <a:r>
            <a:rPr lang="fi-FI" sz="1600" dirty="0">
              <a:solidFill>
                <a:schemeClr val="tx1"/>
              </a:solidFill>
            </a:rPr>
            <a:t> </a:t>
          </a:r>
          <a:r>
            <a:rPr lang="fi-FI" sz="1600" dirty="0" err="1">
              <a:solidFill>
                <a:schemeClr val="tx1"/>
              </a:solidFill>
            </a:rPr>
            <a:t>support</a:t>
          </a:r>
          <a:endParaRPr lang="en-US" sz="1600" dirty="0">
            <a:solidFill>
              <a:schemeClr val="tx1"/>
            </a:solidFill>
          </a:endParaRPr>
        </a:p>
      </dgm:t>
    </dgm:pt>
    <dgm:pt modelId="{51D3B0A1-09E8-4DCB-AFA0-D1E0CDF6A4FD}" type="parTrans" cxnId="{A9A75D2C-CA28-4F5C-9C31-C51CC8AD4D6F}">
      <dgm:prSet/>
      <dgm:spPr/>
      <dgm:t>
        <a:bodyPr/>
        <a:lstStyle/>
        <a:p>
          <a:endParaRPr lang="en-US"/>
        </a:p>
      </dgm:t>
    </dgm:pt>
    <dgm:pt modelId="{41550465-D40D-44CE-B635-CC119FED7F31}" type="sibTrans" cxnId="{A9A75D2C-CA28-4F5C-9C31-C51CC8AD4D6F}">
      <dgm:prSet/>
      <dgm:spPr/>
      <dgm:t>
        <a:bodyPr/>
        <a:lstStyle/>
        <a:p>
          <a:endParaRPr lang="en-US"/>
        </a:p>
      </dgm:t>
    </dgm:pt>
    <dgm:pt modelId="{BE2DE7E1-5561-4D8F-897A-D73159A4949F}" type="pres">
      <dgm:prSet presAssocID="{47306C3E-00A8-45B0-A3F2-50401A14690C}" presName="linear" presStyleCnt="0">
        <dgm:presLayoutVars>
          <dgm:dir/>
          <dgm:resizeHandles val="exact"/>
        </dgm:presLayoutVars>
      </dgm:prSet>
      <dgm:spPr/>
    </dgm:pt>
    <dgm:pt modelId="{F6184F8B-6909-4E2D-8EDB-9408E2225848}" type="pres">
      <dgm:prSet presAssocID="{AA5868C6-9B3C-4E9A-B6BC-34CCA322DF52}" presName="comp" presStyleCnt="0"/>
      <dgm:spPr/>
    </dgm:pt>
    <dgm:pt modelId="{55954E9D-126A-4190-8B2C-1250FFC892FB}" type="pres">
      <dgm:prSet presAssocID="{AA5868C6-9B3C-4E9A-B6BC-34CCA322DF52}" presName="box" presStyleLbl="node1" presStyleIdx="0" presStyleCnt="3"/>
      <dgm:spPr/>
    </dgm:pt>
    <dgm:pt modelId="{83B60400-5E6C-4879-B760-1D4308917535}" type="pres">
      <dgm:prSet presAssocID="{AA5868C6-9B3C-4E9A-B6BC-34CCA322DF52}"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0000" b="-10000"/>
          </a:stretch>
        </a:blipFill>
        <a:ln>
          <a:solidFill>
            <a:schemeClr val="accent1"/>
          </a:solidFill>
        </a:ln>
      </dgm:spPr>
    </dgm:pt>
    <dgm:pt modelId="{9FE2A6D0-C853-4128-9064-5796B3992AB8}" type="pres">
      <dgm:prSet presAssocID="{AA5868C6-9B3C-4E9A-B6BC-34CCA322DF52}" presName="text" presStyleLbl="node1" presStyleIdx="0" presStyleCnt="3">
        <dgm:presLayoutVars>
          <dgm:bulletEnabled val="1"/>
        </dgm:presLayoutVars>
      </dgm:prSet>
      <dgm:spPr/>
    </dgm:pt>
    <dgm:pt modelId="{9297DD18-F41E-464D-887B-34E2C84A7488}" type="pres">
      <dgm:prSet presAssocID="{EB9BD072-0825-4D8B-BF72-2D417846E231}" presName="spacer" presStyleCnt="0"/>
      <dgm:spPr/>
    </dgm:pt>
    <dgm:pt modelId="{F50B2015-03F4-427C-B32F-AE88C0BE8BEA}" type="pres">
      <dgm:prSet presAssocID="{FF8B1B88-7A1F-4AF9-8814-30050E905907}" presName="comp" presStyleCnt="0"/>
      <dgm:spPr/>
    </dgm:pt>
    <dgm:pt modelId="{A5BF8FA8-DB7B-4C8F-BB08-4CF0151CBE16}" type="pres">
      <dgm:prSet presAssocID="{FF8B1B88-7A1F-4AF9-8814-30050E905907}" presName="box" presStyleLbl="node1" presStyleIdx="1" presStyleCnt="3"/>
      <dgm:spPr/>
    </dgm:pt>
    <dgm:pt modelId="{0C19E6A8-ADE7-4C1A-9655-C7634669CFE7}" type="pres">
      <dgm:prSet presAssocID="{FF8B1B88-7A1F-4AF9-8814-30050E905907}" presName="img"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0000" b="-10000"/>
          </a:stretch>
        </a:blipFill>
        <a:ln>
          <a:solidFill>
            <a:schemeClr val="accent1"/>
          </a:solidFill>
        </a:ln>
      </dgm:spPr>
      <dgm:extLst>
        <a:ext uri="{E40237B7-FDA0-4F09-8148-C483321AD2D9}">
          <dgm14:cNvPr xmlns:dgm14="http://schemas.microsoft.com/office/drawing/2010/diagram" id="0" name="" descr="Thought with solid fill"/>
        </a:ext>
      </dgm:extLst>
    </dgm:pt>
    <dgm:pt modelId="{A32EA54C-F167-43E7-BB22-B72BA7C6112C}" type="pres">
      <dgm:prSet presAssocID="{FF8B1B88-7A1F-4AF9-8814-30050E905907}" presName="text" presStyleLbl="node1" presStyleIdx="1" presStyleCnt="3">
        <dgm:presLayoutVars>
          <dgm:bulletEnabled val="1"/>
        </dgm:presLayoutVars>
      </dgm:prSet>
      <dgm:spPr/>
    </dgm:pt>
    <dgm:pt modelId="{56699369-6EC0-4DC8-815A-9FBD34CEED73}" type="pres">
      <dgm:prSet presAssocID="{6B3811ED-EFA8-4439-8B33-19E6BB44C31A}" presName="spacer" presStyleCnt="0"/>
      <dgm:spPr/>
    </dgm:pt>
    <dgm:pt modelId="{56EC33A1-483F-421D-AA8A-25F3258F44A7}" type="pres">
      <dgm:prSet presAssocID="{2417758E-3FED-4029-A19B-F22A781E573B}" presName="comp" presStyleCnt="0"/>
      <dgm:spPr/>
    </dgm:pt>
    <dgm:pt modelId="{16A49D3F-81B0-433B-8D79-6FBA0F6ED75B}" type="pres">
      <dgm:prSet presAssocID="{2417758E-3FED-4029-A19B-F22A781E573B}" presName="box" presStyleLbl="node1" presStyleIdx="2" presStyleCnt="3"/>
      <dgm:spPr/>
    </dgm:pt>
    <dgm:pt modelId="{E2B1C1EA-6CC9-4C86-8A74-E50591FE8283}" type="pres">
      <dgm:prSet presAssocID="{2417758E-3FED-4029-A19B-F22A781E573B}" presName="img"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0000" b="-10000"/>
          </a:stretch>
        </a:blipFill>
        <a:ln>
          <a:solidFill>
            <a:schemeClr val="accent1"/>
          </a:solidFill>
        </a:ln>
      </dgm:spPr>
      <dgm:extLst>
        <a:ext uri="{E40237B7-FDA0-4F09-8148-C483321AD2D9}">
          <dgm14:cNvPr xmlns:dgm14="http://schemas.microsoft.com/office/drawing/2010/diagram" id="0" name="" descr="Scientist female with solid fill"/>
        </a:ext>
      </dgm:extLst>
    </dgm:pt>
    <dgm:pt modelId="{115ACBC2-2182-42D3-98E1-A47A38707DFF}" type="pres">
      <dgm:prSet presAssocID="{2417758E-3FED-4029-A19B-F22A781E573B}" presName="text" presStyleLbl="node1" presStyleIdx="2" presStyleCnt="3">
        <dgm:presLayoutVars>
          <dgm:bulletEnabled val="1"/>
        </dgm:presLayoutVars>
      </dgm:prSet>
      <dgm:spPr/>
    </dgm:pt>
  </dgm:ptLst>
  <dgm:cxnLst>
    <dgm:cxn modelId="{2F5E5604-C212-41FD-AE62-F5592EB37D7F}" type="presOf" srcId="{455B9B72-078C-44C2-B0D9-2C6BDBD67CAD}" destId="{55954E9D-126A-4190-8B2C-1250FFC892FB}" srcOrd="0" destOrd="1" presId="urn:microsoft.com/office/officeart/2005/8/layout/vList4"/>
    <dgm:cxn modelId="{A4C8C718-2512-4C93-830E-CA5DE7DD9D86}" srcId="{AA5868C6-9B3C-4E9A-B6BC-34CCA322DF52}" destId="{4325FED7-2D84-4CDD-A35C-8267F58032EF}" srcOrd="1" destOrd="0" parTransId="{AF6ADB12-1870-429F-94CE-02BDDC135C58}" sibTransId="{ACFC6500-EB26-4B74-AB69-38136E1D7517}"/>
    <dgm:cxn modelId="{A9A75D2C-CA28-4F5C-9C31-C51CC8AD4D6F}" srcId="{47306C3E-00A8-45B0-A3F2-50401A14690C}" destId="{2417758E-3FED-4029-A19B-F22A781E573B}" srcOrd="2" destOrd="0" parTransId="{51D3B0A1-09E8-4DCB-AFA0-D1E0CDF6A4FD}" sibTransId="{41550465-D40D-44CE-B635-CC119FED7F31}"/>
    <dgm:cxn modelId="{459ABF7A-69C8-49AA-AC80-4CD1693C3298}" type="presOf" srcId="{FF8B1B88-7A1F-4AF9-8814-30050E905907}" destId="{A5BF8FA8-DB7B-4C8F-BB08-4CF0151CBE16}" srcOrd="0" destOrd="0" presId="urn:microsoft.com/office/officeart/2005/8/layout/vList4"/>
    <dgm:cxn modelId="{7EBB7D82-0F80-4929-8808-EEA83843CB83}" srcId="{47306C3E-00A8-45B0-A3F2-50401A14690C}" destId="{FF8B1B88-7A1F-4AF9-8814-30050E905907}" srcOrd="1" destOrd="0" parTransId="{FC9D1898-31E0-4377-B3B4-40E0EA1D75A9}" sibTransId="{6B3811ED-EFA8-4439-8B33-19E6BB44C31A}"/>
    <dgm:cxn modelId="{10D61685-B1D1-40BC-8F47-8097CB88E00C}" type="presOf" srcId="{AA5868C6-9B3C-4E9A-B6BC-34CCA322DF52}" destId="{9FE2A6D0-C853-4128-9064-5796B3992AB8}" srcOrd="1" destOrd="0" presId="urn:microsoft.com/office/officeart/2005/8/layout/vList4"/>
    <dgm:cxn modelId="{88B6098C-2C58-419A-833F-7AF08730F5E5}" type="presOf" srcId="{4325FED7-2D84-4CDD-A35C-8267F58032EF}" destId="{55954E9D-126A-4190-8B2C-1250FFC892FB}" srcOrd="0" destOrd="2" presId="urn:microsoft.com/office/officeart/2005/8/layout/vList4"/>
    <dgm:cxn modelId="{C90B21A6-BE85-49AA-AF1C-67612E3B4AA9}" type="presOf" srcId="{47306C3E-00A8-45B0-A3F2-50401A14690C}" destId="{BE2DE7E1-5561-4D8F-897A-D73159A4949F}" srcOrd="0" destOrd="0" presId="urn:microsoft.com/office/officeart/2005/8/layout/vList4"/>
    <dgm:cxn modelId="{86C721AB-D8AB-48A0-AA4E-0341A29275E7}" type="presOf" srcId="{4325FED7-2D84-4CDD-A35C-8267F58032EF}" destId="{9FE2A6D0-C853-4128-9064-5796B3992AB8}" srcOrd="1" destOrd="2" presId="urn:microsoft.com/office/officeart/2005/8/layout/vList4"/>
    <dgm:cxn modelId="{7A3E87B5-0C40-4013-A6AC-4E3CC44F36F8}" type="presOf" srcId="{2417758E-3FED-4029-A19B-F22A781E573B}" destId="{115ACBC2-2182-42D3-98E1-A47A38707DFF}" srcOrd="1" destOrd="0" presId="urn:microsoft.com/office/officeart/2005/8/layout/vList4"/>
    <dgm:cxn modelId="{B09AB4BF-7504-486E-89D0-A0BCA34C0710}" type="presOf" srcId="{2417758E-3FED-4029-A19B-F22A781E573B}" destId="{16A49D3F-81B0-433B-8D79-6FBA0F6ED75B}" srcOrd="0" destOrd="0" presId="urn:microsoft.com/office/officeart/2005/8/layout/vList4"/>
    <dgm:cxn modelId="{03AFCCC9-B0FC-42A4-BD11-E7BF05F68019}" type="presOf" srcId="{455B9B72-078C-44C2-B0D9-2C6BDBD67CAD}" destId="{9FE2A6D0-C853-4128-9064-5796B3992AB8}" srcOrd="1" destOrd="1" presId="urn:microsoft.com/office/officeart/2005/8/layout/vList4"/>
    <dgm:cxn modelId="{7238B4E1-70D2-46E4-8D1F-4B072C666B74}" type="presOf" srcId="{FF8B1B88-7A1F-4AF9-8814-30050E905907}" destId="{A32EA54C-F167-43E7-BB22-B72BA7C6112C}" srcOrd="1" destOrd="0" presId="urn:microsoft.com/office/officeart/2005/8/layout/vList4"/>
    <dgm:cxn modelId="{050ADFE1-1B78-4DB9-9F33-CB3D7F61C2AB}" type="presOf" srcId="{AA5868C6-9B3C-4E9A-B6BC-34CCA322DF52}" destId="{55954E9D-126A-4190-8B2C-1250FFC892FB}" srcOrd="0" destOrd="0" presId="urn:microsoft.com/office/officeart/2005/8/layout/vList4"/>
    <dgm:cxn modelId="{512844EC-0E1C-427D-8BE4-AFC122F0FF83}" srcId="{47306C3E-00A8-45B0-A3F2-50401A14690C}" destId="{AA5868C6-9B3C-4E9A-B6BC-34CCA322DF52}" srcOrd="0" destOrd="0" parTransId="{79A3A8B2-A87F-4A53-A73A-DA4AC26A74CA}" sibTransId="{EB9BD072-0825-4D8B-BF72-2D417846E231}"/>
    <dgm:cxn modelId="{F3BEA6F5-A8D2-41F7-9129-351037A0A0DD}" srcId="{AA5868C6-9B3C-4E9A-B6BC-34CCA322DF52}" destId="{455B9B72-078C-44C2-B0D9-2C6BDBD67CAD}" srcOrd="0" destOrd="0" parTransId="{8B9C3F3F-9829-472F-B17B-05C7CBCF2513}" sibTransId="{246F935C-74A6-4E51-8172-FED746701F0F}"/>
    <dgm:cxn modelId="{34DD92CD-9BAE-413A-AC1C-FB1C2E149320}" type="presParOf" srcId="{BE2DE7E1-5561-4D8F-897A-D73159A4949F}" destId="{F6184F8B-6909-4E2D-8EDB-9408E2225848}" srcOrd="0" destOrd="0" presId="urn:microsoft.com/office/officeart/2005/8/layout/vList4"/>
    <dgm:cxn modelId="{7D159AC4-6344-4CE3-8A29-2D18B54A09E9}" type="presParOf" srcId="{F6184F8B-6909-4E2D-8EDB-9408E2225848}" destId="{55954E9D-126A-4190-8B2C-1250FFC892FB}" srcOrd="0" destOrd="0" presId="urn:microsoft.com/office/officeart/2005/8/layout/vList4"/>
    <dgm:cxn modelId="{49AB123D-6E4E-4232-9218-D2B6506C05BD}" type="presParOf" srcId="{F6184F8B-6909-4E2D-8EDB-9408E2225848}" destId="{83B60400-5E6C-4879-B760-1D4308917535}" srcOrd="1" destOrd="0" presId="urn:microsoft.com/office/officeart/2005/8/layout/vList4"/>
    <dgm:cxn modelId="{63176395-3D1B-4B77-A55D-502FB16F1779}" type="presParOf" srcId="{F6184F8B-6909-4E2D-8EDB-9408E2225848}" destId="{9FE2A6D0-C853-4128-9064-5796B3992AB8}" srcOrd="2" destOrd="0" presId="urn:microsoft.com/office/officeart/2005/8/layout/vList4"/>
    <dgm:cxn modelId="{0F388A47-40E2-45A1-B636-45F41E13B074}" type="presParOf" srcId="{BE2DE7E1-5561-4D8F-897A-D73159A4949F}" destId="{9297DD18-F41E-464D-887B-34E2C84A7488}" srcOrd="1" destOrd="0" presId="urn:microsoft.com/office/officeart/2005/8/layout/vList4"/>
    <dgm:cxn modelId="{489F400A-459D-4FDB-9798-0F14E0F856EE}" type="presParOf" srcId="{BE2DE7E1-5561-4D8F-897A-D73159A4949F}" destId="{F50B2015-03F4-427C-B32F-AE88C0BE8BEA}" srcOrd="2" destOrd="0" presId="urn:microsoft.com/office/officeart/2005/8/layout/vList4"/>
    <dgm:cxn modelId="{56413B65-6CC1-47C6-B0A3-D899BB494CB3}" type="presParOf" srcId="{F50B2015-03F4-427C-B32F-AE88C0BE8BEA}" destId="{A5BF8FA8-DB7B-4C8F-BB08-4CF0151CBE16}" srcOrd="0" destOrd="0" presId="urn:microsoft.com/office/officeart/2005/8/layout/vList4"/>
    <dgm:cxn modelId="{5CA96DEB-5345-433F-908E-97F62C8617CE}" type="presParOf" srcId="{F50B2015-03F4-427C-B32F-AE88C0BE8BEA}" destId="{0C19E6A8-ADE7-4C1A-9655-C7634669CFE7}" srcOrd="1" destOrd="0" presId="urn:microsoft.com/office/officeart/2005/8/layout/vList4"/>
    <dgm:cxn modelId="{538E198D-72B8-4D87-AF4B-8055596EB59C}" type="presParOf" srcId="{F50B2015-03F4-427C-B32F-AE88C0BE8BEA}" destId="{A32EA54C-F167-43E7-BB22-B72BA7C6112C}" srcOrd="2" destOrd="0" presId="urn:microsoft.com/office/officeart/2005/8/layout/vList4"/>
    <dgm:cxn modelId="{845F00F0-31E7-4882-ACEC-C7CB50DC4E20}" type="presParOf" srcId="{BE2DE7E1-5561-4D8F-897A-D73159A4949F}" destId="{56699369-6EC0-4DC8-815A-9FBD34CEED73}" srcOrd="3" destOrd="0" presId="urn:microsoft.com/office/officeart/2005/8/layout/vList4"/>
    <dgm:cxn modelId="{34DA39C8-7021-4FF8-94F5-232AA7E88BBE}" type="presParOf" srcId="{BE2DE7E1-5561-4D8F-897A-D73159A4949F}" destId="{56EC33A1-483F-421D-AA8A-25F3258F44A7}" srcOrd="4" destOrd="0" presId="urn:microsoft.com/office/officeart/2005/8/layout/vList4"/>
    <dgm:cxn modelId="{D63A7D93-3929-4118-9578-1401AAF1AABB}" type="presParOf" srcId="{56EC33A1-483F-421D-AA8A-25F3258F44A7}" destId="{16A49D3F-81B0-433B-8D79-6FBA0F6ED75B}" srcOrd="0" destOrd="0" presId="urn:microsoft.com/office/officeart/2005/8/layout/vList4"/>
    <dgm:cxn modelId="{1987EE4C-3E35-4768-A79D-9988B895B411}" type="presParOf" srcId="{56EC33A1-483F-421D-AA8A-25F3258F44A7}" destId="{E2B1C1EA-6CC9-4C86-8A74-E50591FE8283}" srcOrd="1" destOrd="0" presId="urn:microsoft.com/office/officeart/2005/8/layout/vList4"/>
    <dgm:cxn modelId="{EC5CB7AC-23BD-48C2-B5E7-EED5DE35FB9A}" type="presParOf" srcId="{56EC33A1-483F-421D-AA8A-25F3258F44A7}" destId="{115ACBC2-2182-42D3-98E1-A47A38707DFF}" srcOrd="2" destOrd="0" presId="urn:microsoft.com/office/officeart/2005/8/layout/vList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27ED59-74F8-4946-9039-2C9D4FA68086}" type="doc">
      <dgm:prSet loTypeId="urn:microsoft.com/office/officeart/2018/5/layout/IconCircleLabelList" loCatId="icon" qsTypeId="urn:microsoft.com/office/officeart/2005/8/quickstyle/simple1" qsCatId="simple" csTypeId="urn:microsoft.com/office/officeart/2005/8/colors/accent0_3" csCatId="mainScheme" phldr="1"/>
      <dgm:spPr/>
      <dgm:t>
        <a:bodyPr/>
        <a:lstStyle/>
        <a:p>
          <a:endParaRPr lang="en-US"/>
        </a:p>
      </dgm:t>
    </dgm:pt>
    <dgm:pt modelId="{D436D25F-390B-4BB0-91CA-A627224E7977}">
      <dgm:prSet phldrT="[Text]" custT="1"/>
      <dgm:spPr/>
      <dgm:t>
        <a:bodyPr/>
        <a:lstStyle/>
        <a:p>
          <a:pPr>
            <a:lnSpc>
              <a:spcPct val="100000"/>
            </a:lnSpc>
            <a:defRPr cap="all"/>
          </a:pPr>
          <a:r>
            <a:rPr lang="en-US" sz="1100" b="1" kern="1200" dirty="0">
              <a:latin typeface="Calibri" panose="020F0502020204030204" pitchFamily="34" charset="0"/>
              <a:ea typeface="Calibri" panose="020F0502020204030204" pitchFamily="34" charset="0"/>
              <a:cs typeface="Arial" panose="020B0604020202020204" pitchFamily="34" charset="0"/>
            </a:rPr>
            <a:t>R</a:t>
          </a:r>
          <a:r>
            <a:rPr lang="en-US" sz="1100" b="1" kern="1200" dirty="0">
              <a:effectLst/>
              <a:latin typeface="Calibri" panose="020F0502020204030204" pitchFamily="34" charset="0"/>
              <a:ea typeface="Calibri" panose="020F0502020204030204" pitchFamily="34" charset="0"/>
              <a:cs typeface="Arial" panose="020B0604020202020204" pitchFamily="34" charset="0"/>
            </a:rPr>
            <a:t>esearch ethics</a:t>
          </a:r>
        </a:p>
        <a:p>
          <a:pPr>
            <a:lnSpc>
              <a:spcPct val="100000"/>
            </a:lnSpc>
            <a:defRPr cap="all"/>
          </a:pPr>
          <a:r>
            <a:rPr lang="en-US" sz="1100" kern="1200" cap="all" dirty="0">
              <a:solidFill>
                <a:prstClr val="black">
                  <a:hueOff val="0"/>
                  <a:satOff val="0"/>
                  <a:lumOff val="0"/>
                  <a:alphaOff val="0"/>
                </a:prstClr>
              </a:solidFill>
              <a:effectLst/>
              <a:latin typeface="Calibri" panose="020F0502020204030204" pitchFamily="34" charset="0"/>
              <a:ea typeface="Calibri" panose="020F0502020204030204" pitchFamily="34" charset="0"/>
              <a:cs typeface="Arial" panose="020B0604020202020204" pitchFamily="34" charset="0"/>
            </a:rPr>
            <a:t>research </a:t>
          </a:r>
          <a:r>
            <a:rPr lang="en-US" sz="1100" kern="1200" cap="all" dirty="0" err="1">
              <a:solidFill>
                <a:prstClr val="black">
                  <a:hueOff val="0"/>
                  <a:satOff val="0"/>
                  <a:lumOff val="0"/>
                  <a:alphaOff val="0"/>
                </a:prstClr>
              </a:solidFill>
              <a:effectLst/>
              <a:latin typeface="Calibri" panose="020F0502020204030204" pitchFamily="34" charset="0"/>
              <a:ea typeface="Calibri" panose="020F0502020204030204" pitchFamily="34" charset="0"/>
              <a:cs typeface="Arial" panose="020B0604020202020204" pitchFamily="34" charset="0"/>
            </a:rPr>
            <a:t>behaviour</a:t>
          </a:r>
          <a:r>
            <a:rPr lang="en-US" sz="1100" kern="1200" cap="all" dirty="0">
              <a:solidFill>
                <a:prstClr val="black">
                  <a:hueOff val="0"/>
                  <a:satOff val="0"/>
                  <a:lumOff val="0"/>
                  <a:alphaOff val="0"/>
                </a:prstClr>
              </a:solidFill>
              <a:effectLst/>
              <a:latin typeface="Calibri" panose="020F0502020204030204" pitchFamily="34" charset="0"/>
              <a:ea typeface="Calibri" panose="020F0502020204030204" pitchFamily="34" charset="0"/>
              <a:cs typeface="Arial" panose="020B0604020202020204" pitchFamily="34" charset="0"/>
            </a:rPr>
            <a:t> from the perspective of moral principles</a:t>
          </a:r>
        </a:p>
        <a:p>
          <a:pPr>
            <a:lnSpc>
              <a:spcPct val="100000"/>
            </a:lnSpc>
            <a:defRPr cap="all"/>
          </a:pPr>
          <a:r>
            <a:rPr lang="en-US" sz="1100" kern="1200" dirty="0">
              <a:effectLst/>
              <a:latin typeface="Calibri" panose="020F0502020204030204" pitchFamily="34" charset="0"/>
              <a:ea typeface="Calibri" panose="020F0502020204030204" pitchFamily="34" charset="0"/>
              <a:cs typeface="Arial" panose="020B0604020202020204" pitchFamily="34" charset="0"/>
            </a:rPr>
            <a:t>aim is to protect the research object as well as the wider society and to </a:t>
          </a:r>
          <a:r>
            <a:rPr lang="en-US" sz="1100" kern="1200" dirty="0" err="1">
              <a:effectLst/>
              <a:latin typeface="Calibri" panose="020F0502020204030204" pitchFamily="34" charset="0"/>
              <a:ea typeface="Calibri" panose="020F0502020204030204" pitchFamily="34" charset="0"/>
              <a:cs typeface="Arial" panose="020B0604020202020204" pitchFamily="34" charset="0"/>
            </a:rPr>
            <a:t>minimse</a:t>
          </a:r>
          <a:r>
            <a:rPr lang="en-US" sz="1100" kern="1200" dirty="0">
              <a:effectLst/>
              <a:latin typeface="Calibri" panose="020F0502020204030204" pitchFamily="34" charset="0"/>
              <a:ea typeface="Calibri" panose="020F0502020204030204" pitchFamily="34" charset="0"/>
              <a:cs typeface="Arial" panose="020B0604020202020204" pitchFamily="34" charset="0"/>
            </a:rPr>
            <a:t> harmful effects on them</a:t>
          </a:r>
        </a:p>
        <a:p>
          <a:pPr>
            <a:lnSpc>
              <a:spcPct val="100000"/>
            </a:lnSpc>
            <a:defRPr cap="all"/>
          </a:pPr>
          <a:r>
            <a:rPr lang="en-US" sz="1100" kern="1200" dirty="0">
              <a:effectLst/>
              <a:latin typeface="Calibri" panose="020F0502020204030204" pitchFamily="34" charset="0"/>
              <a:ea typeface="Calibri" panose="020F0502020204030204" pitchFamily="34" charset="0"/>
              <a:cs typeface="Arial" panose="020B0604020202020204" pitchFamily="34" charset="0"/>
            </a:rPr>
            <a:t>field-specific</a:t>
          </a:r>
          <a:r>
            <a:rPr lang="en-US" sz="1100" kern="1200" dirty="0">
              <a:latin typeface="Calibri" panose="020F0502020204030204" pitchFamily="34" charset="0"/>
              <a:ea typeface="Calibri" panose="020F0502020204030204" pitchFamily="34" charset="0"/>
              <a:cs typeface="Arial" panose="020B0604020202020204" pitchFamily="34" charset="0"/>
            </a:rPr>
            <a:t> regulations (e.g.</a:t>
          </a:r>
          <a:r>
            <a:rPr lang="en-US" sz="1100" kern="1200" dirty="0">
              <a:latin typeface="Calibri" panose="020F0502020204030204" pitchFamily="34" charset="0"/>
              <a:cs typeface="Arial" panose="020B0604020202020204" pitchFamily="34" charset="0"/>
            </a:rPr>
            <a:t> Ethical Principles for Medical Research Involving Human Subjects)</a:t>
          </a:r>
          <a:endParaRPr lang="en-US" sz="1100" kern="1200" dirty="0"/>
        </a:p>
      </dgm:t>
    </dgm:pt>
    <dgm:pt modelId="{196A17B5-E223-4A1D-A0C8-366942377912}" type="parTrans" cxnId="{F7DCEDF1-759C-4F51-97DF-1B41A935119D}">
      <dgm:prSet/>
      <dgm:spPr/>
      <dgm:t>
        <a:bodyPr/>
        <a:lstStyle/>
        <a:p>
          <a:endParaRPr lang="en-US"/>
        </a:p>
      </dgm:t>
    </dgm:pt>
    <dgm:pt modelId="{C6E7782D-1A5A-4ED5-B643-0D25BD4A57F4}" type="sibTrans" cxnId="{F7DCEDF1-759C-4F51-97DF-1B41A935119D}">
      <dgm:prSet/>
      <dgm:spPr/>
      <dgm:t>
        <a:bodyPr/>
        <a:lstStyle/>
        <a:p>
          <a:endParaRPr lang="en-US"/>
        </a:p>
      </dgm:t>
    </dgm:pt>
    <dgm:pt modelId="{AE55C5FF-8FDC-47E1-935B-98E10C72E639}">
      <dgm:prSet phldrT="[Text]" custT="1"/>
      <dgm:spPr/>
      <dgm:t>
        <a:bodyPr/>
        <a:lstStyle/>
        <a:p>
          <a:pPr>
            <a:lnSpc>
              <a:spcPct val="100000"/>
            </a:lnSpc>
            <a:defRPr cap="all"/>
          </a:pPr>
          <a:r>
            <a:rPr lang="en-US" sz="1100" b="1" kern="1200" dirty="0">
              <a:effectLst/>
              <a:latin typeface="Calibri" panose="020F0502020204030204" pitchFamily="34" charset="0"/>
              <a:ea typeface="Calibri" panose="020F0502020204030204" pitchFamily="34" charset="0"/>
              <a:cs typeface="Arial" panose="020B0604020202020204" pitchFamily="34" charset="0"/>
            </a:rPr>
            <a:t>Research integrity </a:t>
          </a:r>
        </a:p>
        <a:p>
          <a:pPr>
            <a:lnSpc>
              <a:spcPct val="100000"/>
            </a:lnSpc>
            <a:defRPr cap="all"/>
          </a:pPr>
          <a:r>
            <a:rPr lang="en-US" sz="1100" kern="1200" cap="all" dirty="0">
              <a:solidFill>
                <a:prstClr val="black">
                  <a:hueOff val="0"/>
                  <a:satOff val="0"/>
                  <a:lumOff val="0"/>
                  <a:alphaOff val="0"/>
                </a:prstClr>
              </a:solidFill>
              <a:effectLst/>
              <a:latin typeface="Calibri" panose="020F0502020204030204" pitchFamily="34" charset="0"/>
              <a:ea typeface="Calibri" panose="020F0502020204030204" pitchFamily="34" charset="0"/>
              <a:cs typeface="Arial" panose="020B0604020202020204" pitchFamily="34" charset="0"/>
            </a:rPr>
            <a:t>research </a:t>
          </a:r>
          <a:r>
            <a:rPr lang="en-US" sz="1100" kern="1200" cap="all" dirty="0" err="1">
              <a:solidFill>
                <a:prstClr val="black">
                  <a:hueOff val="0"/>
                  <a:satOff val="0"/>
                  <a:lumOff val="0"/>
                  <a:alphaOff val="0"/>
                </a:prstClr>
              </a:solidFill>
              <a:effectLst/>
              <a:latin typeface="Calibri" panose="020F0502020204030204" pitchFamily="34" charset="0"/>
              <a:ea typeface="Calibri" panose="020F0502020204030204" pitchFamily="34" charset="0"/>
              <a:cs typeface="Arial" panose="020B0604020202020204" pitchFamily="34" charset="0"/>
            </a:rPr>
            <a:t>behaviour</a:t>
          </a:r>
          <a:r>
            <a:rPr lang="en-US" sz="1100" kern="1200" cap="all" dirty="0">
              <a:solidFill>
                <a:prstClr val="black">
                  <a:hueOff val="0"/>
                  <a:satOff val="0"/>
                  <a:lumOff val="0"/>
                  <a:alphaOff val="0"/>
                </a:prstClr>
              </a:solidFill>
              <a:effectLst/>
              <a:latin typeface="Calibri" panose="020F0502020204030204" pitchFamily="34" charset="0"/>
              <a:ea typeface="Calibri" panose="020F0502020204030204" pitchFamily="34" charset="0"/>
              <a:cs typeface="Arial" panose="020B0604020202020204" pitchFamily="34" charset="0"/>
            </a:rPr>
            <a:t> from the perspective of professional standards</a:t>
          </a:r>
        </a:p>
        <a:p>
          <a:pPr>
            <a:lnSpc>
              <a:spcPct val="100000"/>
            </a:lnSpc>
            <a:defRPr cap="all"/>
          </a:pPr>
          <a:r>
            <a:rPr lang="en-US" sz="1100" kern="1200" dirty="0">
              <a:latin typeface="Calibri" panose="020F0502020204030204" pitchFamily="34" charset="0"/>
              <a:ea typeface="Calibri" panose="020F0502020204030204" pitchFamily="34" charset="0"/>
              <a:cs typeface="Arial" panose="020B0604020202020204" pitchFamily="34" charset="0"/>
            </a:rPr>
            <a:t>aim</a:t>
          </a:r>
          <a:r>
            <a:rPr lang="en-US" sz="1100" kern="1200" dirty="0">
              <a:effectLst/>
              <a:latin typeface="Calibri" panose="020F0502020204030204" pitchFamily="34" charset="0"/>
              <a:ea typeface="Calibri" panose="020F0502020204030204" pitchFamily="34" charset="0"/>
              <a:cs typeface="Arial" panose="020B0604020202020204" pitchFamily="34" charset="0"/>
            </a:rPr>
            <a:t> is to provide researchers with a framework for carrying out their work following good scientific practices</a:t>
          </a:r>
        </a:p>
        <a:p>
          <a:pPr>
            <a:lnSpc>
              <a:spcPct val="100000"/>
            </a:lnSpc>
            <a:defRPr cap="all"/>
          </a:pPr>
          <a:r>
            <a:rPr lang="en-US" sz="1100" kern="1200" dirty="0">
              <a:latin typeface="Calibri" panose="020F0502020204030204" pitchFamily="34" charset="0"/>
              <a:cs typeface="Arial" panose="020B0604020202020204" pitchFamily="34" charset="0"/>
            </a:rPr>
            <a:t>protected in all disciplines with the same guidelines (E.g. Finnish Code of Conduct for Research Integrity)</a:t>
          </a:r>
          <a:endParaRPr lang="en-US" sz="1100" kern="1200" dirty="0"/>
        </a:p>
      </dgm:t>
    </dgm:pt>
    <dgm:pt modelId="{FC0A327D-457C-4EE3-B048-75E928630D0E}" type="parTrans" cxnId="{0689A39E-5DF2-47A9-B1C5-6CB776B013F0}">
      <dgm:prSet/>
      <dgm:spPr/>
      <dgm:t>
        <a:bodyPr/>
        <a:lstStyle/>
        <a:p>
          <a:endParaRPr lang="en-US"/>
        </a:p>
      </dgm:t>
    </dgm:pt>
    <dgm:pt modelId="{82D5535E-36DC-4068-B21F-457088298DAD}" type="sibTrans" cxnId="{0689A39E-5DF2-47A9-B1C5-6CB776B013F0}">
      <dgm:prSet/>
      <dgm:spPr/>
      <dgm:t>
        <a:bodyPr/>
        <a:lstStyle/>
        <a:p>
          <a:endParaRPr lang="en-US"/>
        </a:p>
      </dgm:t>
    </dgm:pt>
    <dgm:pt modelId="{0BE7121C-E3F0-4A21-A560-3688CA124BF8}">
      <dgm:prSet custT="1"/>
      <dgm:spPr/>
      <dgm:t>
        <a:bodyPr/>
        <a:lstStyle/>
        <a:p>
          <a:pPr>
            <a:lnSpc>
              <a:spcPct val="100000"/>
            </a:lnSpc>
            <a:defRPr cap="all"/>
          </a:pPr>
          <a:r>
            <a:rPr lang="fi-FI" sz="1100" b="1" kern="1200" cap="all" dirty="0">
              <a:solidFill>
                <a:prstClr val="black">
                  <a:hueOff val="0"/>
                  <a:satOff val="0"/>
                  <a:lumOff val="0"/>
                  <a:alphaOff val="0"/>
                </a:prstClr>
              </a:solidFill>
              <a:effectLst/>
              <a:latin typeface="Calibri" panose="020F0502020204030204" pitchFamily="34" charset="0"/>
              <a:ea typeface="Calibri" panose="020F0502020204030204" pitchFamily="34" charset="0"/>
              <a:cs typeface="Arial" panose="020B0604020202020204" pitchFamily="34" charset="0"/>
            </a:rPr>
            <a:t>RESEARCH </a:t>
          </a:r>
          <a:r>
            <a:rPr lang="fi-FI" sz="1100" b="1" kern="1200" cap="all" dirty="0" err="1">
              <a:solidFill>
                <a:prstClr val="black">
                  <a:hueOff val="0"/>
                  <a:satOff val="0"/>
                  <a:lumOff val="0"/>
                  <a:alphaOff val="0"/>
                </a:prstClr>
              </a:solidFill>
              <a:effectLst/>
              <a:latin typeface="Calibri" panose="020F0502020204030204" pitchFamily="34" charset="0"/>
              <a:ea typeface="Calibri" panose="020F0502020204030204" pitchFamily="34" charset="0"/>
              <a:cs typeface="Arial" panose="020B0604020202020204" pitchFamily="34" charset="0"/>
            </a:rPr>
            <a:t>governance</a:t>
          </a:r>
          <a:endParaRPr lang="fi-FI" sz="1100" b="1" kern="1200" cap="all" dirty="0">
            <a:solidFill>
              <a:prstClr val="black">
                <a:hueOff val="0"/>
                <a:satOff val="0"/>
                <a:lumOff val="0"/>
                <a:alphaOff val="0"/>
              </a:prstClr>
            </a:solidFill>
            <a:effectLst/>
            <a:latin typeface="Calibri" panose="020F0502020204030204" pitchFamily="34" charset="0"/>
            <a:ea typeface="Calibri" panose="020F0502020204030204" pitchFamily="34" charset="0"/>
            <a:cs typeface="Arial" panose="020B0604020202020204" pitchFamily="34" charset="0"/>
          </a:endParaRPr>
        </a:p>
        <a:p>
          <a:pPr>
            <a:lnSpc>
              <a:spcPct val="100000"/>
            </a:lnSpc>
            <a:defRPr cap="all"/>
          </a:pPr>
          <a:r>
            <a:rPr lang="en-US" sz="1100" kern="1200" cap="all" dirty="0">
              <a:solidFill>
                <a:prstClr val="black">
                  <a:hueOff val="0"/>
                  <a:satOff val="0"/>
                  <a:lumOff val="0"/>
                  <a:alphaOff val="0"/>
                </a:prstClr>
              </a:solidFill>
              <a:effectLst/>
              <a:latin typeface="Calibri" panose="020F0502020204030204" pitchFamily="34" charset="0"/>
              <a:ea typeface="Calibri" panose="020F0502020204030204" pitchFamily="34" charset="0"/>
              <a:cs typeface="Arial" panose="020B0604020202020204" pitchFamily="34" charset="0"/>
            </a:rPr>
            <a:t>research </a:t>
          </a:r>
          <a:r>
            <a:rPr lang="en-US" sz="1100" kern="1200" cap="all" dirty="0" err="1">
              <a:solidFill>
                <a:prstClr val="black">
                  <a:hueOff val="0"/>
                  <a:satOff val="0"/>
                  <a:lumOff val="0"/>
                  <a:alphaOff val="0"/>
                </a:prstClr>
              </a:solidFill>
              <a:effectLst/>
              <a:latin typeface="Calibri" panose="020F0502020204030204" pitchFamily="34" charset="0"/>
              <a:ea typeface="Calibri" panose="020F0502020204030204" pitchFamily="34" charset="0"/>
              <a:cs typeface="Arial" panose="020B0604020202020204" pitchFamily="34" charset="0"/>
            </a:rPr>
            <a:t>behaviour</a:t>
          </a:r>
          <a:r>
            <a:rPr lang="en-US" sz="1100" kern="1200" cap="all" dirty="0">
              <a:solidFill>
                <a:prstClr val="black">
                  <a:hueOff val="0"/>
                  <a:satOff val="0"/>
                  <a:lumOff val="0"/>
                  <a:alphaOff val="0"/>
                </a:prstClr>
              </a:solidFill>
              <a:effectLst/>
              <a:latin typeface="Calibri" panose="020F0502020204030204" pitchFamily="34" charset="0"/>
              <a:ea typeface="Calibri" panose="020F0502020204030204" pitchFamily="34" charset="0"/>
              <a:cs typeface="Arial" panose="020B0604020202020204" pitchFamily="34" charset="0"/>
            </a:rPr>
            <a:t> from the perspective of </a:t>
          </a:r>
          <a:r>
            <a:rPr lang="en-US" sz="1100" b="0" kern="1200" cap="all" dirty="0">
              <a:solidFill>
                <a:prstClr val="black">
                  <a:hueOff val="0"/>
                  <a:satOff val="0"/>
                  <a:lumOff val="0"/>
                  <a:alphaOff val="0"/>
                </a:prstClr>
              </a:solidFill>
              <a:effectLst/>
              <a:latin typeface="Calibri" panose="020F0502020204030204" pitchFamily="34" charset="0"/>
              <a:cs typeface="Arial" panose="020B0604020202020204" pitchFamily="34" charset="0"/>
            </a:rPr>
            <a:t>legal and policy requirements</a:t>
          </a:r>
        </a:p>
        <a:p>
          <a:pPr>
            <a:lnSpc>
              <a:spcPct val="100000"/>
            </a:lnSpc>
            <a:defRPr cap="all"/>
          </a:pPr>
          <a:r>
            <a:rPr lang="en-US" sz="1100" b="0" kern="1200" cap="all" dirty="0">
              <a:solidFill>
                <a:prstClr val="black">
                  <a:hueOff val="0"/>
                  <a:satOff val="0"/>
                  <a:lumOff val="0"/>
                  <a:alphaOff val="0"/>
                </a:prstClr>
              </a:solidFill>
              <a:effectLst/>
              <a:latin typeface="Calibri" panose="020F0502020204030204" pitchFamily="34" charset="0"/>
              <a:ea typeface="Calibri" panose="020F0502020204030204" pitchFamily="34" charset="0"/>
              <a:cs typeface="Arial" panose="020B0604020202020204" pitchFamily="34" charset="0"/>
            </a:rPr>
            <a:t>Specific laws, regulations and approvals       (e.g. </a:t>
          </a:r>
          <a:r>
            <a:rPr lang="en-US" sz="1100" b="0" kern="1200" cap="all" dirty="0">
              <a:solidFill>
                <a:prstClr val="black">
                  <a:hueOff val="0"/>
                  <a:satOff val="0"/>
                  <a:lumOff val="0"/>
                  <a:alphaOff val="0"/>
                </a:prstClr>
              </a:solidFill>
              <a:effectLst/>
              <a:latin typeface="Calibri" panose="020F0502020204030204" pitchFamily="34" charset="0"/>
              <a:cs typeface="Arial" panose="020B0604020202020204" pitchFamily="34" charset="0"/>
            </a:rPr>
            <a:t>Law on the protection of animals used for scientific or educational purposes)</a:t>
          </a:r>
          <a:endParaRPr lang="en-US" sz="1100" b="0" kern="1200" cap="all" dirty="0">
            <a:solidFill>
              <a:prstClr val="black">
                <a:hueOff val="0"/>
                <a:satOff val="0"/>
                <a:lumOff val="0"/>
                <a:alphaOff val="0"/>
              </a:prstClr>
            </a:solidFill>
            <a:effectLst/>
            <a:latin typeface="Calibri" panose="020F0502020204030204" pitchFamily="34" charset="0"/>
            <a:ea typeface="Calibri" panose="020F0502020204030204" pitchFamily="34" charset="0"/>
            <a:cs typeface="Arial" panose="020B0604020202020204" pitchFamily="34" charset="0"/>
          </a:endParaRPr>
        </a:p>
      </dgm:t>
    </dgm:pt>
    <dgm:pt modelId="{EE3951DD-07BF-4EFD-BFA7-FA180D53468F}" type="parTrans" cxnId="{FE90A93F-B3FE-4A73-B8B2-2FD68E1C6056}">
      <dgm:prSet/>
      <dgm:spPr/>
      <dgm:t>
        <a:bodyPr/>
        <a:lstStyle/>
        <a:p>
          <a:endParaRPr lang="en-US"/>
        </a:p>
      </dgm:t>
    </dgm:pt>
    <dgm:pt modelId="{2A563AA0-222D-442B-9E6B-229AF53176E8}" type="sibTrans" cxnId="{FE90A93F-B3FE-4A73-B8B2-2FD68E1C6056}">
      <dgm:prSet/>
      <dgm:spPr/>
      <dgm:t>
        <a:bodyPr/>
        <a:lstStyle/>
        <a:p>
          <a:endParaRPr lang="en-US"/>
        </a:p>
      </dgm:t>
    </dgm:pt>
    <dgm:pt modelId="{3723421C-D4AE-44DD-B60B-75CBEBA6E70C}" type="pres">
      <dgm:prSet presAssocID="{5D27ED59-74F8-4946-9039-2C9D4FA68086}" presName="root" presStyleCnt="0">
        <dgm:presLayoutVars>
          <dgm:dir/>
          <dgm:resizeHandles val="exact"/>
        </dgm:presLayoutVars>
      </dgm:prSet>
      <dgm:spPr/>
    </dgm:pt>
    <dgm:pt modelId="{31B59952-A6B9-4331-B191-45FC7EF99B92}" type="pres">
      <dgm:prSet presAssocID="{D436D25F-390B-4BB0-91CA-A627224E7977}" presName="compNode" presStyleCnt="0"/>
      <dgm:spPr/>
    </dgm:pt>
    <dgm:pt modelId="{408F2232-6A7F-4AC1-AB9E-EB4B518BAF0C}" type="pres">
      <dgm:prSet presAssocID="{D436D25F-390B-4BB0-91CA-A627224E7977}" presName="iconBgRect" presStyleLbl="bgShp" presStyleIdx="0" presStyleCnt="3"/>
      <dgm:spPr/>
    </dgm:pt>
    <dgm:pt modelId="{9130C32F-1FAD-49C4-BB15-5D95C0481237}" type="pres">
      <dgm:prSet presAssocID="{D436D25F-390B-4BB0-91CA-A627224E797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are with solid fill"/>
        </a:ext>
      </dgm:extLst>
    </dgm:pt>
    <dgm:pt modelId="{3F56EDF7-3ACC-4B76-A75B-65C7501B98BD}" type="pres">
      <dgm:prSet presAssocID="{D436D25F-390B-4BB0-91CA-A627224E7977}" presName="spaceRect" presStyleCnt="0"/>
      <dgm:spPr/>
    </dgm:pt>
    <dgm:pt modelId="{E5F82ADF-8A00-4EBD-A1F8-3F77E8F00770}" type="pres">
      <dgm:prSet presAssocID="{D436D25F-390B-4BB0-91CA-A627224E7977}" presName="textRect" presStyleLbl="revTx" presStyleIdx="0" presStyleCnt="3" custLinFactNeighborX="-819" custLinFactNeighborY="-17727">
        <dgm:presLayoutVars>
          <dgm:chMax val="1"/>
          <dgm:chPref val="1"/>
        </dgm:presLayoutVars>
      </dgm:prSet>
      <dgm:spPr/>
    </dgm:pt>
    <dgm:pt modelId="{EF8ECC2E-0622-4D1B-A3B3-3F9A15E0B5B4}" type="pres">
      <dgm:prSet presAssocID="{C6E7782D-1A5A-4ED5-B643-0D25BD4A57F4}" presName="sibTrans" presStyleCnt="0"/>
      <dgm:spPr/>
    </dgm:pt>
    <dgm:pt modelId="{04CD3719-58C3-412D-9054-F6301AD74347}" type="pres">
      <dgm:prSet presAssocID="{AE55C5FF-8FDC-47E1-935B-98E10C72E639}" presName="compNode" presStyleCnt="0"/>
      <dgm:spPr/>
    </dgm:pt>
    <dgm:pt modelId="{1947E266-E492-4FE5-98C9-AFFCED1C4D73}" type="pres">
      <dgm:prSet presAssocID="{AE55C5FF-8FDC-47E1-935B-98E10C72E639}" presName="iconBgRect" presStyleLbl="bgShp" presStyleIdx="1" presStyleCnt="3"/>
      <dgm:spPr/>
    </dgm:pt>
    <dgm:pt modelId="{C550E6D3-71C6-48B0-843F-35E9ADDCA7E7}" type="pres">
      <dgm:prSet presAssocID="{AE55C5FF-8FDC-47E1-935B-98E10C72E63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ap compass with solid fill"/>
        </a:ext>
      </dgm:extLst>
    </dgm:pt>
    <dgm:pt modelId="{B1F1F510-B98A-4BE8-9312-726ECB630393}" type="pres">
      <dgm:prSet presAssocID="{AE55C5FF-8FDC-47E1-935B-98E10C72E639}" presName="spaceRect" presStyleCnt="0"/>
      <dgm:spPr/>
    </dgm:pt>
    <dgm:pt modelId="{C31642C5-9E5B-4023-846E-854C5808A952}" type="pres">
      <dgm:prSet presAssocID="{AE55C5FF-8FDC-47E1-935B-98E10C72E639}" presName="textRect" presStyleLbl="revTx" presStyleIdx="1" presStyleCnt="3" custLinFactNeighborX="3004" custLinFactNeighborY="-18360">
        <dgm:presLayoutVars>
          <dgm:chMax val="1"/>
          <dgm:chPref val="1"/>
        </dgm:presLayoutVars>
      </dgm:prSet>
      <dgm:spPr/>
    </dgm:pt>
    <dgm:pt modelId="{C66A2B48-3D5B-4D8F-9BCE-D472B7935342}" type="pres">
      <dgm:prSet presAssocID="{82D5535E-36DC-4068-B21F-457088298DAD}" presName="sibTrans" presStyleCnt="0"/>
      <dgm:spPr/>
    </dgm:pt>
    <dgm:pt modelId="{CE653670-648C-4F87-AB94-87163B6F5546}" type="pres">
      <dgm:prSet presAssocID="{0BE7121C-E3F0-4A21-A560-3688CA124BF8}" presName="compNode" presStyleCnt="0"/>
      <dgm:spPr/>
    </dgm:pt>
    <dgm:pt modelId="{7296A996-5E82-44A2-A700-C41E8DD0A006}" type="pres">
      <dgm:prSet presAssocID="{0BE7121C-E3F0-4A21-A560-3688CA124BF8}" presName="iconBgRect" presStyleLbl="bgShp" presStyleIdx="2" presStyleCnt="3"/>
      <dgm:spPr/>
    </dgm:pt>
    <dgm:pt modelId="{85D570BF-3E6A-4FE6-8BD9-E2A2A7DB3CA2}" type="pres">
      <dgm:prSet presAssocID="{0BE7121C-E3F0-4A21-A560-3688CA124BF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ourt with solid fill"/>
        </a:ext>
      </dgm:extLst>
    </dgm:pt>
    <dgm:pt modelId="{5549C0C1-0A53-4F69-9154-D379C46B0382}" type="pres">
      <dgm:prSet presAssocID="{0BE7121C-E3F0-4A21-A560-3688CA124BF8}" presName="spaceRect" presStyleCnt="0"/>
      <dgm:spPr/>
    </dgm:pt>
    <dgm:pt modelId="{E98FE099-48CF-4A45-9311-7A32BCA7D660}" type="pres">
      <dgm:prSet presAssocID="{0BE7121C-E3F0-4A21-A560-3688CA124BF8}" presName="textRect" presStyleLbl="revTx" presStyleIdx="2" presStyleCnt="3" custLinFactNeighborX="51" custLinFactNeighborY="-20016">
        <dgm:presLayoutVars>
          <dgm:chMax val="1"/>
          <dgm:chPref val="1"/>
        </dgm:presLayoutVars>
      </dgm:prSet>
      <dgm:spPr/>
    </dgm:pt>
  </dgm:ptLst>
  <dgm:cxnLst>
    <dgm:cxn modelId="{AB38B13D-C545-433C-80CA-B7CE4EDFAF96}" type="presOf" srcId="{AE55C5FF-8FDC-47E1-935B-98E10C72E639}" destId="{C31642C5-9E5B-4023-846E-854C5808A952}" srcOrd="0" destOrd="0" presId="urn:microsoft.com/office/officeart/2018/5/layout/IconCircleLabelList"/>
    <dgm:cxn modelId="{FE90A93F-B3FE-4A73-B8B2-2FD68E1C6056}" srcId="{5D27ED59-74F8-4946-9039-2C9D4FA68086}" destId="{0BE7121C-E3F0-4A21-A560-3688CA124BF8}" srcOrd="2" destOrd="0" parTransId="{EE3951DD-07BF-4EFD-BFA7-FA180D53468F}" sibTransId="{2A563AA0-222D-442B-9E6B-229AF53176E8}"/>
    <dgm:cxn modelId="{605B2076-AABC-4853-B5EB-FF73DEA039B4}" type="presOf" srcId="{D436D25F-390B-4BB0-91CA-A627224E7977}" destId="{E5F82ADF-8A00-4EBD-A1F8-3F77E8F00770}" srcOrd="0" destOrd="0" presId="urn:microsoft.com/office/officeart/2018/5/layout/IconCircleLabelList"/>
    <dgm:cxn modelId="{0689A39E-5DF2-47A9-B1C5-6CB776B013F0}" srcId="{5D27ED59-74F8-4946-9039-2C9D4FA68086}" destId="{AE55C5FF-8FDC-47E1-935B-98E10C72E639}" srcOrd="1" destOrd="0" parTransId="{FC0A327D-457C-4EE3-B048-75E928630D0E}" sibTransId="{82D5535E-36DC-4068-B21F-457088298DAD}"/>
    <dgm:cxn modelId="{F2105FA0-08AA-4200-A1BF-017A23E5CC5A}" type="presOf" srcId="{0BE7121C-E3F0-4A21-A560-3688CA124BF8}" destId="{E98FE099-48CF-4A45-9311-7A32BCA7D660}" srcOrd="0" destOrd="0" presId="urn:microsoft.com/office/officeart/2018/5/layout/IconCircleLabelList"/>
    <dgm:cxn modelId="{F7DCEDF1-759C-4F51-97DF-1B41A935119D}" srcId="{5D27ED59-74F8-4946-9039-2C9D4FA68086}" destId="{D436D25F-390B-4BB0-91CA-A627224E7977}" srcOrd="0" destOrd="0" parTransId="{196A17B5-E223-4A1D-A0C8-366942377912}" sibTransId="{C6E7782D-1A5A-4ED5-B643-0D25BD4A57F4}"/>
    <dgm:cxn modelId="{854A51FA-8C03-40AC-A5A1-BC51370A24C7}" type="presOf" srcId="{5D27ED59-74F8-4946-9039-2C9D4FA68086}" destId="{3723421C-D4AE-44DD-B60B-75CBEBA6E70C}" srcOrd="0" destOrd="0" presId="urn:microsoft.com/office/officeart/2018/5/layout/IconCircleLabelList"/>
    <dgm:cxn modelId="{4A4D7652-D96E-4332-8C83-78163E4EAEFA}" type="presParOf" srcId="{3723421C-D4AE-44DD-B60B-75CBEBA6E70C}" destId="{31B59952-A6B9-4331-B191-45FC7EF99B92}" srcOrd="0" destOrd="0" presId="urn:microsoft.com/office/officeart/2018/5/layout/IconCircleLabelList"/>
    <dgm:cxn modelId="{B5ECA7CA-A3D5-4FD4-85C6-AA14A89884DA}" type="presParOf" srcId="{31B59952-A6B9-4331-B191-45FC7EF99B92}" destId="{408F2232-6A7F-4AC1-AB9E-EB4B518BAF0C}" srcOrd="0" destOrd="0" presId="urn:microsoft.com/office/officeart/2018/5/layout/IconCircleLabelList"/>
    <dgm:cxn modelId="{06B05A28-94CD-431E-A49D-260F962D1C66}" type="presParOf" srcId="{31B59952-A6B9-4331-B191-45FC7EF99B92}" destId="{9130C32F-1FAD-49C4-BB15-5D95C0481237}" srcOrd="1" destOrd="0" presId="urn:microsoft.com/office/officeart/2018/5/layout/IconCircleLabelList"/>
    <dgm:cxn modelId="{A2A923DB-F9D7-4B90-AC7E-58B0233A98FF}" type="presParOf" srcId="{31B59952-A6B9-4331-B191-45FC7EF99B92}" destId="{3F56EDF7-3ACC-4B76-A75B-65C7501B98BD}" srcOrd="2" destOrd="0" presId="urn:microsoft.com/office/officeart/2018/5/layout/IconCircleLabelList"/>
    <dgm:cxn modelId="{C9DA8C89-08FD-4434-8CC4-652BFE6A53A6}" type="presParOf" srcId="{31B59952-A6B9-4331-B191-45FC7EF99B92}" destId="{E5F82ADF-8A00-4EBD-A1F8-3F77E8F00770}" srcOrd="3" destOrd="0" presId="urn:microsoft.com/office/officeart/2018/5/layout/IconCircleLabelList"/>
    <dgm:cxn modelId="{35FE5822-0599-40D7-8BE3-F75EEDE8A4CF}" type="presParOf" srcId="{3723421C-D4AE-44DD-B60B-75CBEBA6E70C}" destId="{EF8ECC2E-0622-4D1B-A3B3-3F9A15E0B5B4}" srcOrd="1" destOrd="0" presId="urn:microsoft.com/office/officeart/2018/5/layout/IconCircleLabelList"/>
    <dgm:cxn modelId="{8C12F623-FFBD-41CA-892A-4C1FDFF05661}" type="presParOf" srcId="{3723421C-D4AE-44DD-B60B-75CBEBA6E70C}" destId="{04CD3719-58C3-412D-9054-F6301AD74347}" srcOrd="2" destOrd="0" presId="urn:microsoft.com/office/officeart/2018/5/layout/IconCircleLabelList"/>
    <dgm:cxn modelId="{94E08AA5-21A7-4BAE-8356-F8A954C41223}" type="presParOf" srcId="{04CD3719-58C3-412D-9054-F6301AD74347}" destId="{1947E266-E492-4FE5-98C9-AFFCED1C4D73}" srcOrd="0" destOrd="0" presId="urn:microsoft.com/office/officeart/2018/5/layout/IconCircleLabelList"/>
    <dgm:cxn modelId="{48256AE9-6B96-45E4-B742-7AFED63E5CF7}" type="presParOf" srcId="{04CD3719-58C3-412D-9054-F6301AD74347}" destId="{C550E6D3-71C6-48B0-843F-35E9ADDCA7E7}" srcOrd="1" destOrd="0" presId="urn:microsoft.com/office/officeart/2018/5/layout/IconCircleLabelList"/>
    <dgm:cxn modelId="{9537C50F-AD2E-490A-B746-F4B1111E61E2}" type="presParOf" srcId="{04CD3719-58C3-412D-9054-F6301AD74347}" destId="{B1F1F510-B98A-4BE8-9312-726ECB630393}" srcOrd="2" destOrd="0" presId="urn:microsoft.com/office/officeart/2018/5/layout/IconCircleLabelList"/>
    <dgm:cxn modelId="{EB7F042A-F74C-4DD6-A4C4-94A3821F00F6}" type="presParOf" srcId="{04CD3719-58C3-412D-9054-F6301AD74347}" destId="{C31642C5-9E5B-4023-846E-854C5808A952}" srcOrd="3" destOrd="0" presId="urn:microsoft.com/office/officeart/2018/5/layout/IconCircleLabelList"/>
    <dgm:cxn modelId="{E15E7B10-45FA-4622-9385-0D8930DEEEB4}" type="presParOf" srcId="{3723421C-D4AE-44DD-B60B-75CBEBA6E70C}" destId="{C66A2B48-3D5B-4D8F-9BCE-D472B7935342}" srcOrd="3" destOrd="0" presId="urn:microsoft.com/office/officeart/2018/5/layout/IconCircleLabelList"/>
    <dgm:cxn modelId="{0AD5F23B-FAA5-4C41-8574-FB1D7DCE3113}" type="presParOf" srcId="{3723421C-D4AE-44DD-B60B-75CBEBA6E70C}" destId="{CE653670-648C-4F87-AB94-87163B6F5546}" srcOrd="4" destOrd="0" presId="urn:microsoft.com/office/officeart/2018/5/layout/IconCircleLabelList"/>
    <dgm:cxn modelId="{6A3DA435-4CB9-4661-B631-349DD60579D8}" type="presParOf" srcId="{CE653670-648C-4F87-AB94-87163B6F5546}" destId="{7296A996-5E82-44A2-A700-C41E8DD0A006}" srcOrd="0" destOrd="0" presId="urn:microsoft.com/office/officeart/2018/5/layout/IconCircleLabelList"/>
    <dgm:cxn modelId="{D63AE75D-4388-4F41-B786-CB4B92E63425}" type="presParOf" srcId="{CE653670-648C-4F87-AB94-87163B6F5546}" destId="{85D570BF-3E6A-4FE6-8BD9-E2A2A7DB3CA2}" srcOrd="1" destOrd="0" presId="urn:microsoft.com/office/officeart/2018/5/layout/IconCircleLabelList"/>
    <dgm:cxn modelId="{0A410F21-FB17-4FBA-A118-A8FE7C836888}" type="presParOf" srcId="{CE653670-648C-4F87-AB94-87163B6F5546}" destId="{5549C0C1-0A53-4F69-9154-D379C46B0382}" srcOrd="2" destOrd="0" presId="urn:microsoft.com/office/officeart/2018/5/layout/IconCircleLabelList"/>
    <dgm:cxn modelId="{D60873F3-76A4-4910-9D8F-7F774E3515A6}" type="presParOf" srcId="{CE653670-648C-4F87-AB94-87163B6F5546}" destId="{E98FE099-48CF-4A45-9311-7A32BCA7D660}"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1E8805B-6A77-4D43-AFCC-4E723952F517}"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US"/>
        </a:p>
      </dgm:t>
    </dgm:pt>
    <dgm:pt modelId="{75B21A86-29EF-4027-979D-2226D5AFB067}">
      <dgm:prSet phldrT="[Text]"/>
      <dgm:spPr/>
      <dgm:t>
        <a:bodyPr/>
        <a:lstStyle/>
        <a:p>
          <a:r>
            <a:rPr lang="en-US" b="1" dirty="0">
              <a:solidFill>
                <a:schemeClr val="accent1"/>
              </a:solidFill>
            </a:rPr>
            <a:t>Build society’s trust in research</a:t>
          </a:r>
        </a:p>
        <a:p>
          <a:r>
            <a:rPr lang="en-US" dirty="0"/>
            <a:t>Create a healthy research environment</a:t>
          </a:r>
        </a:p>
        <a:p>
          <a:r>
            <a:rPr lang="en-US" dirty="0"/>
            <a:t>Support cooperation</a:t>
          </a:r>
        </a:p>
        <a:p>
          <a:r>
            <a:rPr lang="en-US" dirty="0"/>
            <a:t>Contribute to high-quality research</a:t>
          </a:r>
        </a:p>
        <a:p>
          <a:endParaRPr lang="en-US" dirty="0"/>
        </a:p>
      </dgm:t>
    </dgm:pt>
    <dgm:pt modelId="{2B8DFBEE-97E4-4CC1-8FE1-F132C4AB8628}" type="parTrans" cxnId="{D457D0CD-990C-476C-9F4E-11356A86F17C}">
      <dgm:prSet/>
      <dgm:spPr/>
      <dgm:t>
        <a:bodyPr/>
        <a:lstStyle/>
        <a:p>
          <a:endParaRPr lang="en-US"/>
        </a:p>
      </dgm:t>
    </dgm:pt>
    <dgm:pt modelId="{E9C14BCE-5BA9-40FE-B8A3-443F2DED33C9}" type="sibTrans" cxnId="{D457D0CD-990C-476C-9F4E-11356A86F17C}">
      <dgm:prSet/>
      <dgm:spPr/>
      <dgm:t>
        <a:bodyPr/>
        <a:lstStyle/>
        <a:p>
          <a:endParaRPr lang="en-US"/>
        </a:p>
      </dgm:t>
    </dgm:pt>
    <dgm:pt modelId="{FFCC0BE8-070F-49B1-ACC6-B93D7D93D46E}">
      <dgm:prSet phldrT="[Text]"/>
      <dgm:spPr/>
      <dgm:t>
        <a:bodyPr/>
        <a:lstStyle/>
        <a:p>
          <a:r>
            <a:rPr lang="en-US" b="0" i="0" dirty="0" err="1"/>
            <a:t>Hypercompetitiveness</a:t>
          </a:r>
          <a:endParaRPr lang="en-US" b="0" i="0" dirty="0"/>
        </a:p>
        <a:p>
          <a:r>
            <a:rPr lang="en-US" b="0" i="0" dirty="0"/>
            <a:t>Publication pressure</a:t>
          </a:r>
        </a:p>
        <a:p>
          <a:r>
            <a:rPr lang="en-US" dirty="0">
              <a:effectLst/>
              <a:latin typeface="Calibri" panose="020F0502020204030204" pitchFamily="34" charset="0"/>
              <a:ea typeface="Calibri" panose="020F0502020204030204" pitchFamily="34" charset="0"/>
              <a:cs typeface="Arial" panose="020B0604020202020204" pitchFamily="34" charset="0"/>
            </a:rPr>
            <a:t>Intensive use of metrics in evaluation</a:t>
          </a:r>
          <a:endParaRPr lang="en-US" b="0" i="0" dirty="0"/>
        </a:p>
        <a:p>
          <a:r>
            <a:rPr lang="en-US" b="0" i="0" dirty="0"/>
            <a:t>Poor training and supervision</a:t>
          </a:r>
        </a:p>
        <a:p>
          <a:r>
            <a:rPr lang="en-US" b="0" i="0" dirty="0">
              <a:effectLst/>
              <a:latin typeface="Calibri" panose="020F0502020204030204" pitchFamily="34" charset="0"/>
              <a:ea typeface="Calibri" panose="020F0502020204030204" pitchFamily="34" charset="0"/>
              <a:cs typeface="Arial" panose="020B0604020202020204" pitchFamily="34" charset="0"/>
            </a:rPr>
            <a:t>Financial interests</a:t>
          </a:r>
          <a:endParaRPr lang="en-US" dirty="0">
            <a:effectLst/>
            <a:latin typeface="Calibri" panose="020F0502020204030204" pitchFamily="34" charset="0"/>
            <a:ea typeface="Calibri" panose="020F0502020204030204" pitchFamily="34" charset="0"/>
            <a:cs typeface="Arial" panose="020B0604020202020204" pitchFamily="34" charset="0"/>
          </a:endParaRPr>
        </a:p>
        <a:p>
          <a:endParaRPr lang="en-US" dirty="0"/>
        </a:p>
      </dgm:t>
    </dgm:pt>
    <dgm:pt modelId="{5AF689A8-28F0-4837-BF60-D5039A04BC4C}" type="parTrans" cxnId="{5E4D5324-B889-4789-9389-7D4968D640AB}">
      <dgm:prSet/>
      <dgm:spPr/>
      <dgm:t>
        <a:bodyPr/>
        <a:lstStyle/>
        <a:p>
          <a:endParaRPr lang="en-US"/>
        </a:p>
      </dgm:t>
    </dgm:pt>
    <dgm:pt modelId="{784111F3-DD0B-45BD-8B8D-7153A94061F8}" type="sibTrans" cxnId="{5E4D5324-B889-4789-9389-7D4968D640AB}">
      <dgm:prSet/>
      <dgm:spPr/>
      <dgm:t>
        <a:bodyPr/>
        <a:lstStyle/>
        <a:p>
          <a:endParaRPr lang="en-US"/>
        </a:p>
      </dgm:t>
    </dgm:pt>
    <dgm:pt modelId="{D705CA3E-7467-4097-AFA0-1BA04AFF4F96}" type="pres">
      <dgm:prSet presAssocID="{F1E8805B-6A77-4D43-AFCC-4E723952F517}" presName="compositeShape" presStyleCnt="0">
        <dgm:presLayoutVars>
          <dgm:chMax val="2"/>
          <dgm:dir/>
          <dgm:resizeHandles val="exact"/>
        </dgm:presLayoutVars>
      </dgm:prSet>
      <dgm:spPr/>
    </dgm:pt>
    <dgm:pt modelId="{C9D607D7-DA8A-451F-A895-BE2E5519BD62}" type="pres">
      <dgm:prSet presAssocID="{F1E8805B-6A77-4D43-AFCC-4E723952F517}" presName="divider" presStyleLbl="fgShp" presStyleIdx="0" presStyleCnt="1"/>
      <dgm:spPr/>
    </dgm:pt>
    <dgm:pt modelId="{BE4DA4CF-C6DF-485C-AC3C-9BDB9B92DDD7}" type="pres">
      <dgm:prSet presAssocID="{75B21A86-29EF-4027-979D-2226D5AFB067}" presName="downArrow" presStyleLbl="node1" presStyleIdx="0" presStyleCnt="2"/>
      <dgm:spPr/>
    </dgm:pt>
    <dgm:pt modelId="{A9CE7821-81B5-4F51-91B6-EBC6B0795F5A}" type="pres">
      <dgm:prSet presAssocID="{75B21A86-29EF-4027-979D-2226D5AFB067}" presName="downArrowText" presStyleLbl="revTx" presStyleIdx="0" presStyleCnt="2">
        <dgm:presLayoutVars>
          <dgm:bulletEnabled val="1"/>
        </dgm:presLayoutVars>
      </dgm:prSet>
      <dgm:spPr/>
    </dgm:pt>
    <dgm:pt modelId="{D7BD2102-442E-4682-A6EB-7B0AC962AB50}" type="pres">
      <dgm:prSet presAssocID="{FFCC0BE8-070F-49B1-ACC6-B93D7D93D46E}" presName="upArrow" presStyleLbl="node1" presStyleIdx="1" presStyleCnt="2"/>
      <dgm:spPr/>
    </dgm:pt>
    <dgm:pt modelId="{F75A2E9A-32BF-483C-9177-199C86CCB25B}" type="pres">
      <dgm:prSet presAssocID="{FFCC0BE8-070F-49B1-ACC6-B93D7D93D46E}" presName="upArrowText" presStyleLbl="revTx" presStyleIdx="1" presStyleCnt="2">
        <dgm:presLayoutVars>
          <dgm:bulletEnabled val="1"/>
        </dgm:presLayoutVars>
      </dgm:prSet>
      <dgm:spPr/>
    </dgm:pt>
  </dgm:ptLst>
  <dgm:cxnLst>
    <dgm:cxn modelId="{5E4D5324-B889-4789-9389-7D4968D640AB}" srcId="{F1E8805B-6A77-4D43-AFCC-4E723952F517}" destId="{FFCC0BE8-070F-49B1-ACC6-B93D7D93D46E}" srcOrd="1" destOrd="0" parTransId="{5AF689A8-28F0-4837-BF60-D5039A04BC4C}" sibTransId="{784111F3-DD0B-45BD-8B8D-7153A94061F8}"/>
    <dgm:cxn modelId="{A0AAE96B-7C99-4A7B-8B64-8DE064881217}" type="presOf" srcId="{F1E8805B-6A77-4D43-AFCC-4E723952F517}" destId="{D705CA3E-7467-4097-AFA0-1BA04AFF4F96}" srcOrd="0" destOrd="0" presId="urn:microsoft.com/office/officeart/2005/8/layout/arrow3"/>
    <dgm:cxn modelId="{95BB91CD-86D1-4730-9407-9C0D5EB3DBFD}" type="presOf" srcId="{75B21A86-29EF-4027-979D-2226D5AFB067}" destId="{A9CE7821-81B5-4F51-91B6-EBC6B0795F5A}" srcOrd="0" destOrd="0" presId="urn:microsoft.com/office/officeart/2005/8/layout/arrow3"/>
    <dgm:cxn modelId="{D457D0CD-990C-476C-9F4E-11356A86F17C}" srcId="{F1E8805B-6A77-4D43-AFCC-4E723952F517}" destId="{75B21A86-29EF-4027-979D-2226D5AFB067}" srcOrd="0" destOrd="0" parTransId="{2B8DFBEE-97E4-4CC1-8FE1-F132C4AB8628}" sibTransId="{E9C14BCE-5BA9-40FE-B8A3-443F2DED33C9}"/>
    <dgm:cxn modelId="{1CEBCFDB-A475-4812-A4D9-4C1FC8B69106}" type="presOf" srcId="{FFCC0BE8-070F-49B1-ACC6-B93D7D93D46E}" destId="{F75A2E9A-32BF-483C-9177-199C86CCB25B}" srcOrd="0" destOrd="0" presId="urn:microsoft.com/office/officeart/2005/8/layout/arrow3"/>
    <dgm:cxn modelId="{F8FD6EC6-907C-4271-82BF-8E0B2891ED36}" type="presParOf" srcId="{D705CA3E-7467-4097-AFA0-1BA04AFF4F96}" destId="{C9D607D7-DA8A-451F-A895-BE2E5519BD62}" srcOrd="0" destOrd="0" presId="urn:microsoft.com/office/officeart/2005/8/layout/arrow3"/>
    <dgm:cxn modelId="{3EE1EF50-FFF9-46B1-872D-43825BF065FB}" type="presParOf" srcId="{D705CA3E-7467-4097-AFA0-1BA04AFF4F96}" destId="{BE4DA4CF-C6DF-485C-AC3C-9BDB9B92DDD7}" srcOrd="1" destOrd="0" presId="urn:microsoft.com/office/officeart/2005/8/layout/arrow3"/>
    <dgm:cxn modelId="{78B0589E-B474-43C5-9B2B-59262A3B2F85}" type="presParOf" srcId="{D705CA3E-7467-4097-AFA0-1BA04AFF4F96}" destId="{A9CE7821-81B5-4F51-91B6-EBC6B0795F5A}" srcOrd="2" destOrd="0" presId="urn:microsoft.com/office/officeart/2005/8/layout/arrow3"/>
    <dgm:cxn modelId="{26ADF0F0-6ADA-4D73-9C63-A5BFE9C1FA1D}" type="presParOf" srcId="{D705CA3E-7467-4097-AFA0-1BA04AFF4F96}" destId="{D7BD2102-442E-4682-A6EB-7B0AC962AB50}" srcOrd="3" destOrd="0" presId="urn:microsoft.com/office/officeart/2005/8/layout/arrow3"/>
    <dgm:cxn modelId="{29E446AC-56CB-4D81-9C29-A530FA341D91}" type="presParOf" srcId="{D705CA3E-7467-4097-AFA0-1BA04AFF4F96}" destId="{F75A2E9A-32BF-483C-9177-199C86CCB25B}"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A7E9FA-5382-470B-9A1B-DF9D90C8B7A7}">
      <dsp:nvSpPr>
        <dsp:cNvPr id="0" name=""/>
        <dsp:cNvSpPr/>
      </dsp:nvSpPr>
      <dsp:spPr>
        <a:xfrm>
          <a:off x="145" y="0"/>
          <a:ext cx="1940560" cy="56529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Promoting the internationality of research</a:t>
          </a:r>
        </a:p>
      </dsp:txBody>
      <dsp:txXfrm>
        <a:off x="145" y="2261188"/>
        <a:ext cx="1940560" cy="2261188"/>
      </dsp:txXfrm>
    </dsp:sp>
    <dsp:sp modelId="{88491DCE-97D7-4B59-A75D-8508D2825087}">
      <dsp:nvSpPr>
        <dsp:cNvPr id="0" name=""/>
        <dsp:cNvSpPr/>
      </dsp:nvSpPr>
      <dsp:spPr>
        <a:xfrm>
          <a:off x="58362" y="339178"/>
          <a:ext cx="1824126" cy="1882439"/>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8AF51A-41B6-445F-A587-B0D7ADA0F3EB}">
      <dsp:nvSpPr>
        <dsp:cNvPr id="0" name=""/>
        <dsp:cNvSpPr/>
      </dsp:nvSpPr>
      <dsp:spPr>
        <a:xfrm>
          <a:off x="1998922" y="0"/>
          <a:ext cx="1940560" cy="56529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Renewal of science and research</a:t>
          </a:r>
        </a:p>
      </dsp:txBody>
      <dsp:txXfrm>
        <a:off x="1998922" y="2261188"/>
        <a:ext cx="1940560" cy="2261188"/>
      </dsp:txXfrm>
    </dsp:sp>
    <dsp:sp modelId="{ED8B5545-27D1-4A9B-88CD-5D13726D2CF4}">
      <dsp:nvSpPr>
        <dsp:cNvPr id="0" name=""/>
        <dsp:cNvSpPr/>
      </dsp:nvSpPr>
      <dsp:spPr>
        <a:xfrm>
          <a:off x="2057139" y="339178"/>
          <a:ext cx="1824126" cy="1882439"/>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6BF6D1-774C-4DE0-850E-0C16EF74D586}">
      <dsp:nvSpPr>
        <dsp:cNvPr id="0" name=""/>
        <dsp:cNvSpPr/>
      </dsp:nvSpPr>
      <dsp:spPr>
        <a:xfrm>
          <a:off x="3997700" y="0"/>
          <a:ext cx="1940560" cy="56529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Promoting multi- and interdisciplinary research</a:t>
          </a:r>
        </a:p>
      </dsp:txBody>
      <dsp:txXfrm>
        <a:off x="3997700" y="2261188"/>
        <a:ext cx="1940560" cy="2261188"/>
      </dsp:txXfrm>
    </dsp:sp>
    <dsp:sp modelId="{0D780F66-C969-4DB5-A1F7-BD4C87FDF10A}">
      <dsp:nvSpPr>
        <dsp:cNvPr id="0" name=""/>
        <dsp:cNvSpPr/>
      </dsp:nvSpPr>
      <dsp:spPr>
        <a:xfrm>
          <a:off x="4055916" y="339178"/>
          <a:ext cx="1824126" cy="1882439"/>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D6E136-0547-4610-894D-FEF4FD3960C4}">
      <dsp:nvSpPr>
        <dsp:cNvPr id="0" name=""/>
        <dsp:cNvSpPr/>
      </dsp:nvSpPr>
      <dsp:spPr>
        <a:xfrm>
          <a:off x="5996477" y="0"/>
          <a:ext cx="1940560" cy="56529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Advancing the research careers of early-career researchers and women</a:t>
          </a:r>
        </a:p>
      </dsp:txBody>
      <dsp:txXfrm>
        <a:off x="5996477" y="2261188"/>
        <a:ext cx="1940560" cy="2261188"/>
      </dsp:txXfrm>
    </dsp:sp>
    <dsp:sp modelId="{A1FF2C93-2232-4C08-904E-0C9DDD3B3116}">
      <dsp:nvSpPr>
        <dsp:cNvPr id="0" name=""/>
        <dsp:cNvSpPr/>
      </dsp:nvSpPr>
      <dsp:spPr>
        <a:xfrm>
          <a:off x="6054694" y="339178"/>
          <a:ext cx="1824126" cy="1882439"/>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599490-DDC8-48CA-BE41-9E99E9F47A21}">
      <dsp:nvSpPr>
        <dsp:cNvPr id="0" name=""/>
        <dsp:cNvSpPr/>
      </dsp:nvSpPr>
      <dsp:spPr>
        <a:xfrm>
          <a:off x="7995254" y="0"/>
          <a:ext cx="1940560" cy="56529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Responsible science: good scientific practice, equality and nondiscrimination, open science, sustainable development</a:t>
          </a:r>
        </a:p>
      </dsp:txBody>
      <dsp:txXfrm>
        <a:off x="7995254" y="2261188"/>
        <a:ext cx="1940560" cy="2261188"/>
      </dsp:txXfrm>
    </dsp:sp>
    <dsp:sp modelId="{D0ED0808-566D-4E67-9460-E0159AFFC0A7}">
      <dsp:nvSpPr>
        <dsp:cNvPr id="0" name=""/>
        <dsp:cNvSpPr/>
      </dsp:nvSpPr>
      <dsp:spPr>
        <a:xfrm>
          <a:off x="8053471" y="339178"/>
          <a:ext cx="1824126" cy="1882439"/>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FD0B01-94CF-49C8-B32F-2BA2717F2019}">
      <dsp:nvSpPr>
        <dsp:cNvPr id="0" name=""/>
        <dsp:cNvSpPr/>
      </dsp:nvSpPr>
      <dsp:spPr>
        <a:xfrm>
          <a:off x="9994031" y="0"/>
          <a:ext cx="1940560" cy="56529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Impact beyond academia</a:t>
          </a:r>
        </a:p>
      </dsp:txBody>
      <dsp:txXfrm>
        <a:off x="9994031" y="2261188"/>
        <a:ext cx="1940560" cy="2261188"/>
      </dsp:txXfrm>
    </dsp:sp>
    <dsp:sp modelId="{E7DFB90D-E0AA-4034-924E-9D07B4F37D6E}">
      <dsp:nvSpPr>
        <dsp:cNvPr id="0" name=""/>
        <dsp:cNvSpPr/>
      </dsp:nvSpPr>
      <dsp:spPr>
        <a:xfrm>
          <a:off x="10052248" y="339178"/>
          <a:ext cx="1824126" cy="1882439"/>
        </a:xfrm>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78D436-632A-415C-A9BE-92BDA11481D0}">
      <dsp:nvSpPr>
        <dsp:cNvPr id="0" name=""/>
        <dsp:cNvSpPr/>
      </dsp:nvSpPr>
      <dsp:spPr>
        <a:xfrm>
          <a:off x="477389" y="4522377"/>
          <a:ext cx="10979958" cy="847945"/>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954E9D-126A-4190-8B2C-1250FFC892FB}">
      <dsp:nvSpPr>
        <dsp:cNvPr id="0" name=""/>
        <dsp:cNvSpPr/>
      </dsp:nvSpPr>
      <dsp:spPr>
        <a:xfrm>
          <a:off x="0" y="0"/>
          <a:ext cx="8128000" cy="1693333"/>
        </a:xfrm>
        <a:prstGeom prst="roundRect">
          <a:avLst>
            <a:gd name="adj" fmla="val 10000"/>
          </a:avLst>
        </a:prstGeom>
        <a:solidFill>
          <a:schemeClr val="bg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tx1"/>
              </a:solidFill>
            </a:rPr>
            <a:t>If you plan to apply:</a:t>
          </a:r>
        </a:p>
        <a:p>
          <a:pPr marL="0" lvl="0" indent="0" algn="l" defTabSz="711200">
            <a:lnSpc>
              <a:spcPct val="90000"/>
            </a:lnSpc>
            <a:spcBef>
              <a:spcPct val="0"/>
            </a:spcBef>
            <a:spcAft>
              <a:spcPct val="35000"/>
            </a:spcAft>
            <a:buNone/>
          </a:pPr>
          <a:r>
            <a:rPr lang="en-US" sz="1600" kern="1200" dirty="0">
              <a:solidFill>
                <a:schemeClr val="tx1"/>
              </a:solidFill>
            </a:rPr>
            <a:t>Read the call objectives and review questions carefully</a:t>
          </a:r>
        </a:p>
        <a:p>
          <a:pPr marL="0" lvl="0" indent="0" algn="l" defTabSz="711200">
            <a:lnSpc>
              <a:spcPct val="90000"/>
            </a:lnSpc>
            <a:spcBef>
              <a:spcPct val="0"/>
            </a:spcBef>
            <a:spcAft>
              <a:spcPct val="35000"/>
            </a:spcAft>
            <a:buNone/>
          </a:pPr>
          <a:r>
            <a:rPr lang="en-US" sz="1600" kern="1200" dirty="0">
              <a:solidFill>
                <a:schemeClr val="tx1"/>
              </a:solidFill>
            </a:rPr>
            <a:t>Think open-mindedly of your merits and skills</a:t>
          </a:r>
        </a:p>
        <a:p>
          <a:pPr marL="0" lvl="0" indent="0" algn="l" defTabSz="711200">
            <a:lnSpc>
              <a:spcPct val="90000"/>
            </a:lnSpc>
            <a:spcBef>
              <a:spcPct val="0"/>
            </a:spcBef>
            <a:spcAft>
              <a:spcPct val="35000"/>
            </a:spcAft>
            <a:buNone/>
          </a:pPr>
          <a:r>
            <a:rPr lang="en-US" sz="1600" kern="1200" dirty="0">
              <a:solidFill>
                <a:schemeClr val="tx1"/>
              </a:solidFill>
            </a:rPr>
            <a:t>Be optimistic but realistic</a:t>
          </a:r>
        </a:p>
        <a:p>
          <a:pPr marL="0" lvl="0" indent="0" algn="l" defTabSz="711200">
            <a:lnSpc>
              <a:spcPct val="90000"/>
            </a:lnSpc>
            <a:spcBef>
              <a:spcPct val="0"/>
            </a:spcBef>
            <a:spcAft>
              <a:spcPct val="35000"/>
            </a:spcAft>
            <a:buNone/>
          </a:pPr>
          <a:endParaRPr lang="en-US" sz="1200" kern="1200" dirty="0"/>
        </a:p>
        <a:p>
          <a:pPr marL="57150" lvl="1" indent="-57150" algn="l" defTabSz="400050">
            <a:lnSpc>
              <a:spcPct val="90000"/>
            </a:lnSpc>
            <a:spcBef>
              <a:spcPct val="0"/>
            </a:spcBef>
            <a:spcAft>
              <a:spcPct val="15000"/>
            </a:spcAft>
            <a:buChar char="•"/>
          </a:pPr>
          <a:endParaRPr lang="en-US" sz="900" kern="1200" dirty="0"/>
        </a:p>
        <a:p>
          <a:pPr marL="57150" lvl="1" indent="-57150" algn="l" defTabSz="400050">
            <a:lnSpc>
              <a:spcPct val="90000"/>
            </a:lnSpc>
            <a:spcBef>
              <a:spcPct val="0"/>
            </a:spcBef>
            <a:spcAft>
              <a:spcPct val="15000"/>
            </a:spcAft>
            <a:buChar char="•"/>
          </a:pPr>
          <a:endParaRPr lang="en-US" sz="900" kern="1200" dirty="0"/>
        </a:p>
      </dsp:txBody>
      <dsp:txXfrm>
        <a:off x="1794933" y="0"/>
        <a:ext cx="6333066" cy="1693333"/>
      </dsp:txXfrm>
    </dsp:sp>
    <dsp:sp modelId="{83B60400-5E6C-4879-B760-1D4308917535}">
      <dsp:nvSpPr>
        <dsp:cNvPr id="0" name=""/>
        <dsp:cNvSpPr/>
      </dsp:nvSpPr>
      <dsp:spPr>
        <a:xfrm>
          <a:off x="169333" y="169333"/>
          <a:ext cx="1625600" cy="135466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0000" b="-10000"/>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A5BF8FA8-DB7B-4C8F-BB08-4CF0151CBE16}">
      <dsp:nvSpPr>
        <dsp:cNvPr id="0" name=""/>
        <dsp:cNvSpPr/>
      </dsp:nvSpPr>
      <dsp:spPr>
        <a:xfrm>
          <a:off x="0" y="1862666"/>
          <a:ext cx="8128000" cy="1693333"/>
        </a:xfrm>
        <a:prstGeom prst="roundRect">
          <a:avLst>
            <a:gd name="adj" fmla="val 10000"/>
          </a:avLst>
        </a:prstGeom>
        <a:solidFill>
          <a:schemeClr val="bg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fi-FI" sz="1600" b="1" kern="1200" dirty="0">
              <a:solidFill>
                <a:schemeClr val="tx1"/>
              </a:solidFill>
            </a:rPr>
            <a:t>If </a:t>
          </a:r>
          <a:r>
            <a:rPr lang="fi-FI" sz="1600" b="1" kern="1200" dirty="0" err="1">
              <a:solidFill>
                <a:schemeClr val="tx1"/>
              </a:solidFill>
            </a:rPr>
            <a:t>you</a:t>
          </a:r>
          <a:r>
            <a:rPr lang="fi-FI" sz="1600" b="1" kern="1200" dirty="0">
              <a:solidFill>
                <a:schemeClr val="tx1"/>
              </a:solidFill>
            </a:rPr>
            <a:t> </a:t>
          </a:r>
          <a:r>
            <a:rPr lang="fi-FI" sz="1600" b="1" kern="1200" dirty="0" err="1">
              <a:solidFill>
                <a:schemeClr val="tx1"/>
              </a:solidFill>
            </a:rPr>
            <a:t>are</a:t>
          </a:r>
          <a:r>
            <a:rPr lang="fi-FI" sz="1600" b="1" kern="1200" dirty="0">
              <a:solidFill>
                <a:schemeClr val="tx1"/>
              </a:solidFill>
            </a:rPr>
            <a:t> </a:t>
          </a:r>
          <a:r>
            <a:rPr lang="fi-FI" sz="1600" b="1" kern="1200" dirty="0" err="1">
              <a:solidFill>
                <a:schemeClr val="tx1"/>
              </a:solidFill>
            </a:rPr>
            <a:t>not</a:t>
          </a:r>
          <a:r>
            <a:rPr lang="fi-FI" sz="1600" b="1" kern="1200" dirty="0">
              <a:solidFill>
                <a:schemeClr val="tx1"/>
              </a:solidFill>
            </a:rPr>
            <a:t> </a:t>
          </a:r>
          <a:r>
            <a:rPr lang="fi-FI" sz="1600" b="1" kern="1200" dirty="0" err="1">
              <a:solidFill>
                <a:schemeClr val="tx1"/>
              </a:solidFill>
            </a:rPr>
            <a:t>eligible</a:t>
          </a:r>
          <a:r>
            <a:rPr lang="fi-FI" sz="1600" b="1" kern="1200" dirty="0">
              <a:solidFill>
                <a:schemeClr val="tx1"/>
              </a:solidFill>
            </a:rPr>
            <a:t> </a:t>
          </a:r>
          <a:r>
            <a:rPr lang="fi-FI" sz="1600" b="1" kern="1200" dirty="0" err="1">
              <a:solidFill>
                <a:schemeClr val="tx1"/>
              </a:solidFill>
            </a:rPr>
            <a:t>yet</a:t>
          </a:r>
          <a:r>
            <a:rPr lang="fi-FI" sz="1600" b="1" kern="1200" dirty="0">
              <a:solidFill>
                <a:schemeClr val="tx1"/>
              </a:solidFill>
            </a:rPr>
            <a:t> </a:t>
          </a:r>
          <a:r>
            <a:rPr lang="fi-FI" sz="1600" b="1" kern="1200" dirty="0" err="1">
              <a:solidFill>
                <a:schemeClr val="tx1"/>
              </a:solidFill>
            </a:rPr>
            <a:t>but</a:t>
          </a:r>
          <a:r>
            <a:rPr lang="fi-FI" sz="1600" b="1" kern="1200" dirty="0">
              <a:solidFill>
                <a:schemeClr val="tx1"/>
              </a:solidFill>
            </a:rPr>
            <a:t> </a:t>
          </a:r>
          <a:r>
            <a:rPr lang="fi-FI" sz="1600" b="1" kern="1200" dirty="0" err="1">
              <a:solidFill>
                <a:schemeClr val="tx1"/>
              </a:solidFill>
            </a:rPr>
            <a:t>plan</a:t>
          </a:r>
          <a:r>
            <a:rPr lang="fi-FI" sz="1600" b="1" kern="1200" dirty="0">
              <a:solidFill>
                <a:schemeClr val="tx1"/>
              </a:solidFill>
            </a:rPr>
            <a:t> to </a:t>
          </a:r>
          <a:r>
            <a:rPr lang="fi-FI" sz="1600" b="1" kern="1200" dirty="0" err="1">
              <a:solidFill>
                <a:schemeClr val="tx1"/>
              </a:solidFill>
            </a:rPr>
            <a:t>apply</a:t>
          </a:r>
          <a:r>
            <a:rPr lang="fi-FI" sz="1600" b="1" kern="1200" dirty="0">
              <a:solidFill>
                <a:schemeClr val="tx1"/>
              </a:solidFill>
            </a:rPr>
            <a:t> </a:t>
          </a:r>
          <a:r>
            <a:rPr lang="fi-FI" sz="1600" b="1" kern="1200" dirty="0" err="1">
              <a:solidFill>
                <a:schemeClr val="tx1"/>
              </a:solidFill>
            </a:rPr>
            <a:t>later</a:t>
          </a:r>
          <a:r>
            <a:rPr lang="fi-FI" sz="1600" b="1" kern="1200" dirty="0">
              <a:solidFill>
                <a:schemeClr val="tx1"/>
              </a:solidFill>
            </a:rPr>
            <a:t>:</a:t>
          </a:r>
        </a:p>
        <a:p>
          <a:pPr marL="0" lvl="0" indent="0" algn="l" defTabSz="711200">
            <a:lnSpc>
              <a:spcPct val="90000"/>
            </a:lnSpc>
            <a:spcBef>
              <a:spcPct val="0"/>
            </a:spcBef>
            <a:spcAft>
              <a:spcPct val="35000"/>
            </a:spcAft>
            <a:buNone/>
          </a:pPr>
          <a:r>
            <a:rPr lang="fi-FI" sz="1600" kern="1200" dirty="0" err="1">
              <a:solidFill>
                <a:schemeClr val="tx1"/>
              </a:solidFill>
            </a:rPr>
            <a:t>Think</a:t>
          </a:r>
          <a:r>
            <a:rPr lang="fi-FI" sz="1600" kern="1200" dirty="0">
              <a:solidFill>
                <a:schemeClr val="tx1"/>
              </a:solidFill>
            </a:rPr>
            <a:t> open-</a:t>
          </a:r>
          <a:r>
            <a:rPr lang="fi-FI" sz="1600" kern="1200" dirty="0" err="1">
              <a:solidFill>
                <a:schemeClr val="tx1"/>
              </a:solidFill>
            </a:rPr>
            <a:t>mindedly</a:t>
          </a:r>
          <a:r>
            <a:rPr lang="fi-FI" sz="1600" kern="1200" dirty="0">
              <a:solidFill>
                <a:schemeClr val="tx1"/>
              </a:solidFill>
            </a:rPr>
            <a:t> </a:t>
          </a:r>
          <a:r>
            <a:rPr lang="fi-FI" sz="1600" kern="1200" dirty="0" err="1">
              <a:solidFill>
                <a:schemeClr val="tx1"/>
              </a:solidFill>
            </a:rPr>
            <a:t>how</a:t>
          </a:r>
          <a:r>
            <a:rPr lang="fi-FI" sz="1600" kern="1200" dirty="0">
              <a:solidFill>
                <a:schemeClr val="tx1"/>
              </a:solidFill>
            </a:rPr>
            <a:t> to </a:t>
          </a:r>
          <a:r>
            <a:rPr lang="fi-FI" sz="1600" kern="1200" dirty="0" err="1">
              <a:solidFill>
                <a:schemeClr val="tx1"/>
              </a:solidFill>
            </a:rPr>
            <a:t>gain</a:t>
          </a:r>
          <a:r>
            <a:rPr lang="fi-FI" sz="1600" kern="1200" dirty="0">
              <a:solidFill>
                <a:schemeClr val="tx1"/>
              </a:solidFill>
            </a:rPr>
            <a:t> </a:t>
          </a:r>
          <a:r>
            <a:rPr lang="fi-FI" sz="1600" kern="1200" dirty="0" err="1">
              <a:solidFill>
                <a:schemeClr val="tx1"/>
              </a:solidFill>
            </a:rPr>
            <a:t>merits</a:t>
          </a:r>
          <a:r>
            <a:rPr lang="fi-FI" sz="1600" kern="1200" dirty="0">
              <a:solidFill>
                <a:schemeClr val="tx1"/>
              </a:solidFill>
            </a:rPr>
            <a:t> and </a:t>
          </a:r>
          <a:r>
            <a:rPr lang="fi-FI" sz="1600" kern="1200" dirty="0" err="1">
              <a:solidFill>
                <a:schemeClr val="tx1"/>
              </a:solidFill>
            </a:rPr>
            <a:t>skills</a:t>
          </a:r>
          <a:endParaRPr lang="fi-FI" sz="1600" kern="1200" dirty="0">
            <a:solidFill>
              <a:schemeClr val="tx1"/>
            </a:solidFill>
          </a:endParaRPr>
        </a:p>
        <a:p>
          <a:pPr marL="0" lvl="0" indent="0" algn="l" defTabSz="711200">
            <a:lnSpc>
              <a:spcPct val="90000"/>
            </a:lnSpc>
            <a:spcBef>
              <a:spcPct val="0"/>
            </a:spcBef>
            <a:spcAft>
              <a:spcPct val="35000"/>
            </a:spcAft>
            <a:buNone/>
          </a:pPr>
          <a:r>
            <a:rPr lang="fi-FI" sz="1600" kern="1200" dirty="0">
              <a:solidFill>
                <a:schemeClr val="tx1"/>
              </a:solidFill>
            </a:rPr>
            <a:t>Make a </a:t>
          </a:r>
          <a:r>
            <a:rPr lang="fi-FI" sz="1600" kern="1200" dirty="0" err="1">
              <a:solidFill>
                <a:schemeClr val="tx1"/>
              </a:solidFill>
            </a:rPr>
            <a:t>career</a:t>
          </a:r>
          <a:r>
            <a:rPr lang="fi-FI" sz="1600" kern="1200" dirty="0">
              <a:solidFill>
                <a:schemeClr val="tx1"/>
              </a:solidFill>
            </a:rPr>
            <a:t> </a:t>
          </a:r>
          <a:r>
            <a:rPr lang="fi-FI" sz="1600" kern="1200" dirty="0" err="1">
              <a:solidFill>
                <a:schemeClr val="tx1"/>
              </a:solidFill>
            </a:rPr>
            <a:t>plan</a:t>
          </a:r>
          <a:r>
            <a:rPr lang="fi-FI" sz="1600" kern="1200" dirty="0">
              <a:solidFill>
                <a:schemeClr val="tx1"/>
              </a:solidFill>
            </a:rPr>
            <a:t>, </a:t>
          </a:r>
          <a:r>
            <a:rPr lang="fi-FI" sz="1600" kern="1200" dirty="0" err="1">
              <a:solidFill>
                <a:schemeClr val="tx1"/>
              </a:solidFill>
            </a:rPr>
            <a:t>talk</a:t>
          </a:r>
          <a:r>
            <a:rPr lang="fi-FI" sz="1600" kern="1200" dirty="0">
              <a:solidFill>
                <a:schemeClr val="tx1"/>
              </a:solidFill>
            </a:rPr>
            <a:t> to </a:t>
          </a:r>
          <a:r>
            <a:rPr lang="fi-FI" sz="1600" kern="1200" dirty="0" err="1">
              <a:solidFill>
                <a:schemeClr val="tx1"/>
              </a:solidFill>
            </a:rPr>
            <a:t>your</a:t>
          </a:r>
          <a:r>
            <a:rPr lang="fi-FI" sz="1600" kern="1200" dirty="0">
              <a:solidFill>
                <a:schemeClr val="tx1"/>
              </a:solidFill>
            </a:rPr>
            <a:t> </a:t>
          </a:r>
          <a:r>
            <a:rPr lang="fi-FI" sz="1600" kern="1200" dirty="0" err="1">
              <a:solidFill>
                <a:schemeClr val="tx1"/>
              </a:solidFill>
            </a:rPr>
            <a:t>seniors</a:t>
          </a:r>
          <a:r>
            <a:rPr lang="fi-FI" sz="1600" kern="1200" dirty="0">
              <a:solidFill>
                <a:schemeClr val="tx1"/>
              </a:solidFill>
            </a:rPr>
            <a:t>/</a:t>
          </a:r>
          <a:r>
            <a:rPr lang="fi-FI" sz="1600" kern="1200" dirty="0" err="1">
              <a:solidFill>
                <a:schemeClr val="tx1"/>
              </a:solidFill>
            </a:rPr>
            <a:t>mentor</a:t>
          </a:r>
          <a:endParaRPr lang="en-US" sz="1600" kern="1200" dirty="0">
            <a:solidFill>
              <a:schemeClr val="tx1"/>
            </a:solidFill>
          </a:endParaRPr>
        </a:p>
      </dsp:txBody>
      <dsp:txXfrm>
        <a:off x="1794933" y="1862666"/>
        <a:ext cx="6333066" cy="1693333"/>
      </dsp:txXfrm>
    </dsp:sp>
    <dsp:sp modelId="{0C19E6A8-ADE7-4C1A-9655-C7634669CFE7}">
      <dsp:nvSpPr>
        <dsp:cNvPr id="0" name=""/>
        <dsp:cNvSpPr/>
      </dsp:nvSpPr>
      <dsp:spPr>
        <a:xfrm>
          <a:off x="169333" y="2032000"/>
          <a:ext cx="1625600" cy="1354666"/>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0000" b="-10000"/>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16A49D3F-81B0-433B-8D79-6FBA0F6ED75B}">
      <dsp:nvSpPr>
        <dsp:cNvPr id="0" name=""/>
        <dsp:cNvSpPr/>
      </dsp:nvSpPr>
      <dsp:spPr>
        <a:xfrm>
          <a:off x="0" y="3725333"/>
          <a:ext cx="8128000" cy="1693333"/>
        </a:xfrm>
        <a:prstGeom prst="roundRect">
          <a:avLst>
            <a:gd name="adj" fmla="val 10000"/>
          </a:avLst>
        </a:prstGeom>
        <a:solidFill>
          <a:schemeClr val="bg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fi-FI" sz="1600" b="1" kern="1200" dirty="0">
              <a:solidFill>
                <a:schemeClr val="tx1"/>
              </a:solidFill>
            </a:rPr>
            <a:t>If </a:t>
          </a:r>
          <a:r>
            <a:rPr lang="fi-FI" sz="1600" b="1" kern="1200" dirty="0" err="1">
              <a:solidFill>
                <a:schemeClr val="tx1"/>
              </a:solidFill>
            </a:rPr>
            <a:t>you</a:t>
          </a:r>
          <a:r>
            <a:rPr lang="fi-FI" sz="1600" b="1" kern="1200" dirty="0">
              <a:solidFill>
                <a:schemeClr val="tx1"/>
              </a:solidFill>
            </a:rPr>
            <a:t> </a:t>
          </a:r>
          <a:r>
            <a:rPr lang="fi-FI" sz="1600" b="1" kern="1200" dirty="0" err="1">
              <a:solidFill>
                <a:schemeClr val="tx1"/>
              </a:solidFill>
            </a:rPr>
            <a:t>are</a:t>
          </a:r>
          <a:r>
            <a:rPr lang="fi-FI" sz="1600" b="1" kern="1200" dirty="0">
              <a:solidFill>
                <a:schemeClr val="tx1"/>
              </a:solidFill>
            </a:rPr>
            <a:t> a senior </a:t>
          </a:r>
          <a:r>
            <a:rPr lang="fi-FI" sz="1600" b="1" kern="1200" dirty="0" err="1">
              <a:solidFill>
                <a:schemeClr val="tx1"/>
              </a:solidFill>
            </a:rPr>
            <a:t>researcher</a:t>
          </a:r>
          <a:r>
            <a:rPr lang="fi-FI" sz="1600" b="1" kern="1200" dirty="0">
              <a:solidFill>
                <a:schemeClr val="tx1"/>
              </a:solidFill>
            </a:rPr>
            <a:t>, </a:t>
          </a:r>
          <a:r>
            <a:rPr lang="fi-FI" sz="1600" b="1" kern="1200" dirty="0" err="1">
              <a:solidFill>
                <a:schemeClr val="tx1"/>
              </a:solidFill>
            </a:rPr>
            <a:t>supervisor</a:t>
          </a:r>
          <a:r>
            <a:rPr lang="fi-FI" sz="1600" b="1" kern="1200" dirty="0">
              <a:solidFill>
                <a:schemeClr val="tx1"/>
              </a:solidFill>
            </a:rPr>
            <a:t> </a:t>
          </a:r>
          <a:r>
            <a:rPr lang="fi-FI" sz="1600" b="1" kern="1200" dirty="0" err="1">
              <a:solidFill>
                <a:schemeClr val="tx1"/>
              </a:solidFill>
            </a:rPr>
            <a:t>or</a:t>
          </a:r>
          <a:r>
            <a:rPr lang="fi-FI" sz="1600" b="1" kern="1200" dirty="0">
              <a:solidFill>
                <a:schemeClr val="tx1"/>
              </a:solidFill>
            </a:rPr>
            <a:t> </a:t>
          </a:r>
          <a:r>
            <a:rPr lang="fi-FI" sz="1600" b="1" kern="1200" dirty="0" err="1">
              <a:solidFill>
                <a:schemeClr val="tx1"/>
              </a:solidFill>
            </a:rPr>
            <a:t>research</a:t>
          </a:r>
          <a:r>
            <a:rPr lang="fi-FI" sz="1600" b="1" kern="1200" dirty="0">
              <a:solidFill>
                <a:schemeClr val="tx1"/>
              </a:solidFill>
            </a:rPr>
            <a:t> </a:t>
          </a:r>
          <a:r>
            <a:rPr lang="fi-FI" sz="1600" b="1" kern="1200" dirty="0" err="1">
              <a:solidFill>
                <a:schemeClr val="tx1"/>
              </a:solidFill>
            </a:rPr>
            <a:t>manager</a:t>
          </a:r>
          <a:r>
            <a:rPr lang="fi-FI" sz="1600" b="1" kern="1200" dirty="0">
              <a:solidFill>
                <a:schemeClr val="tx1"/>
              </a:solidFill>
            </a:rPr>
            <a:t>: </a:t>
          </a:r>
        </a:p>
        <a:p>
          <a:pPr marL="0" lvl="0" indent="0" algn="l" defTabSz="711200">
            <a:lnSpc>
              <a:spcPct val="90000"/>
            </a:lnSpc>
            <a:spcBef>
              <a:spcPct val="0"/>
            </a:spcBef>
            <a:spcAft>
              <a:spcPct val="35000"/>
            </a:spcAft>
            <a:buNone/>
          </a:pPr>
          <a:r>
            <a:rPr lang="fi-FI" sz="1600" kern="1200" dirty="0" err="1">
              <a:solidFill>
                <a:schemeClr val="tx1"/>
              </a:solidFill>
            </a:rPr>
            <a:t>Support</a:t>
          </a:r>
          <a:r>
            <a:rPr lang="fi-FI" sz="1600" kern="1200" dirty="0">
              <a:solidFill>
                <a:schemeClr val="tx1"/>
              </a:solidFill>
            </a:rPr>
            <a:t> </a:t>
          </a:r>
          <a:r>
            <a:rPr lang="fi-FI" sz="1600" kern="1200" dirty="0" err="1">
              <a:solidFill>
                <a:schemeClr val="tx1"/>
              </a:solidFill>
            </a:rPr>
            <a:t>the</a:t>
          </a:r>
          <a:r>
            <a:rPr lang="fi-FI" sz="1600" kern="1200" dirty="0">
              <a:solidFill>
                <a:schemeClr val="tx1"/>
              </a:solidFill>
            </a:rPr>
            <a:t> </a:t>
          </a:r>
          <a:r>
            <a:rPr lang="fi-FI" sz="1600" kern="1200" dirty="0" err="1">
              <a:solidFill>
                <a:schemeClr val="tx1"/>
              </a:solidFill>
            </a:rPr>
            <a:t>younger</a:t>
          </a:r>
          <a:r>
            <a:rPr lang="fi-FI" sz="1600" kern="1200" dirty="0">
              <a:solidFill>
                <a:schemeClr val="tx1"/>
              </a:solidFill>
            </a:rPr>
            <a:t>!</a:t>
          </a:r>
        </a:p>
        <a:p>
          <a:pPr marL="0" lvl="0" indent="0" algn="l" defTabSz="711200">
            <a:lnSpc>
              <a:spcPct val="90000"/>
            </a:lnSpc>
            <a:spcBef>
              <a:spcPct val="0"/>
            </a:spcBef>
            <a:spcAft>
              <a:spcPct val="35000"/>
            </a:spcAft>
            <a:buNone/>
          </a:pPr>
          <a:r>
            <a:rPr lang="fi-FI" sz="1600" kern="1200" dirty="0" err="1">
              <a:solidFill>
                <a:schemeClr val="tx1"/>
              </a:solidFill>
            </a:rPr>
            <a:t>Give</a:t>
          </a:r>
          <a:r>
            <a:rPr lang="fi-FI" sz="1600" kern="1200" dirty="0">
              <a:solidFill>
                <a:schemeClr val="tx1"/>
              </a:solidFill>
            </a:rPr>
            <a:t> an </a:t>
          </a:r>
          <a:r>
            <a:rPr lang="fi-FI" sz="1600" kern="1200" dirty="0" err="1">
              <a:solidFill>
                <a:schemeClr val="tx1"/>
              </a:solidFill>
            </a:rPr>
            <a:t>example</a:t>
          </a:r>
          <a:r>
            <a:rPr lang="fi-FI" sz="1600" kern="1200" dirty="0">
              <a:solidFill>
                <a:schemeClr val="tx1"/>
              </a:solidFill>
            </a:rPr>
            <a:t> </a:t>
          </a:r>
          <a:r>
            <a:rPr lang="fi-FI" sz="1600" kern="1200" dirty="0" err="1">
              <a:solidFill>
                <a:schemeClr val="tx1"/>
              </a:solidFill>
            </a:rPr>
            <a:t>but</a:t>
          </a:r>
          <a:r>
            <a:rPr lang="fi-FI" sz="1600" kern="1200" dirty="0">
              <a:solidFill>
                <a:schemeClr val="tx1"/>
              </a:solidFill>
            </a:rPr>
            <a:t> </a:t>
          </a:r>
          <a:r>
            <a:rPr lang="fi-FI" sz="1600" kern="1200" dirty="0" err="1">
              <a:solidFill>
                <a:schemeClr val="tx1"/>
              </a:solidFill>
            </a:rPr>
            <a:t>remember</a:t>
          </a:r>
          <a:r>
            <a:rPr lang="fi-FI" sz="1600" kern="1200" dirty="0">
              <a:solidFill>
                <a:schemeClr val="tx1"/>
              </a:solidFill>
            </a:rPr>
            <a:t> </a:t>
          </a:r>
          <a:r>
            <a:rPr lang="fi-FI" sz="1600" kern="1200" dirty="0" err="1">
              <a:solidFill>
                <a:schemeClr val="tx1"/>
              </a:solidFill>
            </a:rPr>
            <a:t>that</a:t>
          </a:r>
          <a:r>
            <a:rPr lang="fi-FI" sz="1600" kern="1200" dirty="0">
              <a:solidFill>
                <a:schemeClr val="tx1"/>
              </a:solidFill>
            </a:rPr>
            <a:t> </a:t>
          </a:r>
          <a:r>
            <a:rPr lang="fi-FI" sz="1600" kern="1200" dirty="0" err="1">
              <a:solidFill>
                <a:schemeClr val="tx1"/>
              </a:solidFill>
            </a:rPr>
            <a:t>everyone</a:t>
          </a:r>
          <a:r>
            <a:rPr lang="fi-FI" sz="1600" kern="1200" dirty="0">
              <a:solidFill>
                <a:schemeClr val="tx1"/>
              </a:solidFill>
            </a:rPr>
            <a:t> </a:t>
          </a:r>
          <a:r>
            <a:rPr lang="fi-FI" sz="1600" kern="1200" dirty="0" err="1">
              <a:solidFill>
                <a:schemeClr val="tx1"/>
              </a:solidFill>
            </a:rPr>
            <a:t>has</a:t>
          </a:r>
          <a:r>
            <a:rPr lang="fi-FI" sz="1600" kern="1200" dirty="0">
              <a:solidFill>
                <a:schemeClr val="tx1"/>
              </a:solidFill>
            </a:rPr>
            <a:t> </a:t>
          </a:r>
          <a:r>
            <a:rPr lang="fi-FI" sz="1600" kern="1200" dirty="0" err="1">
              <a:solidFill>
                <a:schemeClr val="tx1"/>
              </a:solidFill>
            </a:rPr>
            <a:t>their</a:t>
          </a:r>
          <a:r>
            <a:rPr lang="fi-FI" sz="1600" kern="1200" dirty="0">
              <a:solidFill>
                <a:schemeClr val="tx1"/>
              </a:solidFill>
            </a:rPr>
            <a:t> </a:t>
          </a:r>
          <a:r>
            <a:rPr lang="fi-FI" sz="1600" kern="1200" dirty="0" err="1">
              <a:solidFill>
                <a:schemeClr val="tx1"/>
              </a:solidFill>
            </a:rPr>
            <a:t>own</a:t>
          </a:r>
          <a:r>
            <a:rPr lang="fi-FI" sz="1600" kern="1200" dirty="0">
              <a:solidFill>
                <a:schemeClr val="tx1"/>
              </a:solidFill>
            </a:rPr>
            <a:t> </a:t>
          </a:r>
          <a:r>
            <a:rPr lang="fi-FI" sz="1600" kern="1200" dirty="0" err="1">
              <a:solidFill>
                <a:schemeClr val="tx1"/>
              </a:solidFill>
            </a:rPr>
            <a:t>career</a:t>
          </a:r>
          <a:r>
            <a:rPr lang="fi-FI" sz="1600" kern="1200" dirty="0">
              <a:solidFill>
                <a:schemeClr val="tx1"/>
              </a:solidFill>
            </a:rPr>
            <a:t> </a:t>
          </a:r>
          <a:r>
            <a:rPr lang="fi-FI" sz="1600" kern="1200" dirty="0" err="1">
              <a:solidFill>
                <a:schemeClr val="tx1"/>
              </a:solidFill>
            </a:rPr>
            <a:t>path</a:t>
          </a:r>
          <a:endParaRPr lang="fi-FI" sz="1600" kern="1200" dirty="0">
            <a:solidFill>
              <a:schemeClr val="tx1"/>
            </a:solidFill>
          </a:endParaRPr>
        </a:p>
        <a:p>
          <a:pPr marL="0" lvl="0" indent="0" algn="l" defTabSz="711200">
            <a:lnSpc>
              <a:spcPct val="90000"/>
            </a:lnSpc>
            <a:spcBef>
              <a:spcPct val="0"/>
            </a:spcBef>
            <a:spcAft>
              <a:spcPct val="35000"/>
            </a:spcAft>
            <a:buNone/>
          </a:pPr>
          <a:r>
            <a:rPr lang="fi-FI" sz="1600" kern="1200" dirty="0">
              <a:solidFill>
                <a:schemeClr val="tx1"/>
              </a:solidFill>
            </a:rPr>
            <a:t>Help a </a:t>
          </a:r>
          <a:r>
            <a:rPr lang="fi-FI" sz="1600" kern="1200" dirty="0" err="1">
              <a:solidFill>
                <a:schemeClr val="tx1"/>
              </a:solidFill>
            </a:rPr>
            <a:t>promising</a:t>
          </a:r>
          <a:r>
            <a:rPr lang="fi-FI" sz="1600" kern="1200" dirty="0">
              <a:solidFill>
                <a:schemeClr val="tx1"/>
              </a:solidFill>
            </a:rPr>
            <a:t> </a:t>
          </a:r>
          <a:r>
            <a:rPr lang="fi-FI" sz="1600" kern="1200" dirty="0" err="1">
              <a:solidFill>
                <a:schemeClr val="tx1"/>
              </a:solidFill>
            </a:rPr>
            <a:t>researcher</a:t>
          </a:r>
          <a:r>
            <a:rPr lang="fi-FI" sz="1600" kern="1200" dirty="0">
              <a:solidFill>
                <a:schemeClr val="tx1"/>
              </a:solidFill>
            </a:rPr>
            <a:t> </a:t>
          </a:r>
          <a:r>
            <a:rPr lang="fi-FI" sz="1600" kern="1200" dirty="0" err="1">
              <a:solidFill>
                <a:schemeClr val="tx1"/>
              </a:solidFill>
            </a:rPr>
            <a:t>over</a:t>
          </a:r>
          <a:r>
            <a:rPr lang="fi-FI" sz="1600" kern="1200" dirty="0">
              <a:solidFill>
                <a:schemeClr val="tx1"/>
              </a:solidFill>
            </a:rPr>
            <a:t> a </a:t>
          </a:r>
          <a:r>
            <a:rPr lang="fi-FI" sz="1600" kern="1200" dirty="0" err="1">
              <a:solidFill>
                <a:schemeClr val="tx1"/>
              </a:solidFill>
            </a:rPr>
            <a:t>gap</a:t>
          </a:r>
          <a:endParaRPr lang="fi-FI" sz="1600" kern="1200" dirty="0">
            <a:solidFill>
              <a:schemeClr val="tx1"/>
            </a:solidFill>
          </a:endParaRPr>
        </a:p>
        <a:p>
          <a:pPr marL="0" lvl="0" indent="0" algn="l" defTabSz="711200">
            <a:lnSpc>
              <a:spcPct val="90000"/>
            </a:lnSpc>
            <a:spcBef>
              <a:spcPct val="0"/>
            </a:spcBef>
            <a:spcAft>
              <a:spcPct val="35000"/>
            </a:spcAft>
            <a:buNone/>
          </a:pPr>
          <a:r>
            <a:rPr lang="fi-FI" sz="1600" kern="1200" dirty="0" err="1">
              <a:solidFill>
                <a:schemeClr val="tx1"/>
              </a:solidFill>
            </a:rPr>
            <a:t>Create</a:t>
          </a:r>
          <a:r>
            <a:rPr lang="fi-FI" sz="1600" kern="1200" dirty="0">
              <a:solidFill>
                <a:schemeClr val="tx1"/>
              </a:solidFill>
            </a:rPr>
            <a:t> </a:t>
          </a:r>
          <a:r>
            <a:rPr lang="fi-FI" sz="1600" kern="1200" dirty="0" err="1">
              <a:solidFill>
                <a:schemeClr val="tx1"/>
              </a:solidFill>
            </a:rPr>
            <a:t>procedures</a:t>
          </a:r>
          <a:r>
            <a:rPr lang="fi-FI" sz="1600" kern="1200" dirty="0">
              <a:solidFill>
                <a:schemeClr val="tx1"/>
              </a:solidFill>
            </a:rPr>
            <a:t> to </a:t>
          </a:r>
          <a:r>
            <a:rPr lang="fi-FI" sz="1600" kern="1200" dirty="0" err="1">
              <a:solidFill>
                <a:schemeClr val="tx1"/>
              </a:solidFill>
            </a:rPr>
            <a:t>systematically</a:t>
          </a:r>
          <a:r>
            <a:rPr lang="fi-FI" sz="1600" kern="1200" dirty="0">
              <a:solidFill>
                <a:schemeClr val="tx1"/>
              </a:solidFill>
            </a:rPr>
            <a:t> </a:t>
          </a:r>
          <a:r>
            <a:rPr lang="fi-FI" sz="1600" kern="1200" dirty="0" err="1">
              <a:solidFill>
                <a:schemeClr val="tx1"/>
              </a:solidFill>
            </a:rPr>
            <a:t>give</a:t>
          </a:r>
          <a:r>
            <a:rPr lang="fi-FI" sz="1600" kern="1200" dirty="0">
              <a:solidFill>
                <a:schemeClr val="tx1"/>
              </a:solidFill>
            </a:rPr>
            <a:t> </a:t>
          </a:r>
          <a:r>
            <a:rPr lang="fi-FI" sz="1600" kern="1200" dirty="0" err="1">
              <a:solidFill>
                <a:schemeClr val="tx1"/>
              </a:solidFill>
            </a:rPr>
            <a:t>career</a:t>
          </a:r>
          <a:r>
            <a:rPr lang="fi-FI" sz="1600" kern="1200" dirty="0">
              <a:solidFill>
                <a:schemeClr val="tx1"/>
              </a:solidFill>
            </a:rPr>
            <a:t> </a:t>
          </a:r>
          <a:r>
            <a:rPr lang="fi-FI" sz="1600" kern="1200" dirty="0" err="1">
              <a:solidFill>
                <a:schemeClr val="tx1"/>
              </a:solidFill>
            </a:rPr>
            <a:t>support</a:t>
          </a:r>
          <a:endParaRPr lang="en-US" sz="1600" kern="1200" dirty="0">
            <a:solidFill>
              <a:schemeClr val="tx1"/>
            </a:solidFill>
          </a:endParaRPr>
        </a:p>
      </dsp:txBody>
      <dsp:txXfrm>
        <a:off x="1794933" y="3725333"/>
        <a:ext cx="6333066" cy="1693333"/>
      </dsp:txXfrm>
    </dsp:sp>
    <dsp:sp modelId="{E2B1C1EA-6CC9-4C86-8A74-E50591FE8283}">
      <dsp:nvSpPr>
        <dsp:cNvPr id="0" name=""/>
        <dsp:cNvSpPr/>
      </dsp:nvSpPr>
      <dsp:spPr>
        <a:xfrm>
          <a:off x="169333" y="3894666"/>
          <a:ext cx="1625600" cy="1354666"/>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0000" b="-10000"/>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8F2232-6A7F-4AC1-AB9E-EB4B518BAF0C}">
      <dsp:nvSpPr>
        <dsp:cNvPr id="0" name=""/>
        <dsp:cNvSpPr/>
      </dsp:nvSpPr>
      <dsp:spPr>
        <a:xfrm>
          <a:off x="629389" y="236151"/>
          <a:ext cx="1955812" cy="1955812"/>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30C32F-1FAD-49C4-BB15-5D95C0481237}">
      <dsp:nvSpPr>
        <dsp:cNvPr id="0" name=""/>
        <dsp:cNvSpPr/>
      </dsp:nvSpPr>
      <dsp:spPr>
        <a:xfrm>
          <a:off x="1046202" y="652964"/>
          <a:ext cx="1122187" cy="1122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F82ADF-8A00-4EBD-A1F8-3F77E8F00770}">
      <dsp:nvSpPr>
        <dsp:cNvPr id="0" name=""/>
        <dsp:cNvSpPr/>
      </dsp:nvSpPr>
      <dsp:spPr>
        <a:xfrm>
          <a:off x="0" y="2495776"/>
          <a:ext cx="3206250" cy="1722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latin typeface="Calibri" panose="020F0502020204030204" pitchFamily="34" charset="0"/>
              <a:ea typeface="Calibri" panose="020F0502020204030204" pitchFamily="34" charset="0"/>
              <a:cs typeface="Arial" panose="020B0604020202020204" pitchFamily="34" charset="0"/>
            </a:rPr>
            <a:t>R</a:t>
          </a:r>
          <a:r>
            <a:rPr lang="en-US" sz="1100" b="1" kern="1200" dirty="0">
              <a:effectLst/>
              <a:latin typeface="Calibri" panose="020F0502020204030204" pitchFamily="34" charset="0"/>
              <a:ea typeface="Calibri" panose="020F0502020204030204" pitchFamily="34" charset="0"/>
              <a:cs typeface="Arial" panose="020B0604020202020204" pitchFamily="34" charset="0"/>
            </a:rPr>
            <a:t>esearch ethics</a:t>
          </a:r>
        </a:p>
        <a:p>
          <a:pPr marL="0" lvl="0" indent="0" algn="ctr" defTabSz="488950">
            <a:lnSpc>
              <a:spcPct val="100000"/>
            </a:lnSpc>
            <a:spcBef>
              <a:spcPct val="0"/>
            </a:spcBef>
            <a:spcAft>
              <a:spcPct val="35000"/>
            </a:spcAft>
            <a:buNone/>
            <a:defRPr cap="all"/>
          </a:pPr>
          <a:r>
            <a:rPr lang="en-US" sz="1100" kern="1200" cap="all" dirty="0">
              <a:solidFill>
                <a:prstClr val="black">
                  <a:hueOff val="0"/>
                  <a:satOff val="0"/>
                  <a:lumOff val="0"/>
                  <a:alphaOff val="0"/>
                </a:prstClr>
              </a:solidFill>
              <a:effectLst/>
              <a:latin typeface="Calibri" panose="020F0502020204030204" pitchFamily="34" charset="0"/>
              <a:ea typeface="Calibri" panose="020F0502020204030204" pitchFamily="34" charset="0"/>
              <a:cs typeface="Arial" panose="020B0604020202020204" pitchFamily="34" charset="0"/>
            </a:rPr>
            <a:t>research </a:t>
          </a:r>
          <a:r>
            <a:rPr lang="en-US" sz="1100" kern="1200" cap="all" dirty="0" err="1">
              <a:solidFill>
                <a:prstClr val="black">
                  <a:hueOff val="0"/>
                  <a:satOff val="0"/>
                  <a:lumOff val="0"/>
                  <a:alphaOff val="0"/>
                </a:prstClr>
              </a:solidFill>
              <a:effectLst/>
              <a:latin typeface="Calibri" panose="020F0502020204030204" pitchFamily="34" charset="0"/>
              <a:ea typeface="Calibri" panose="020F0502020204030204" pitchFamily="34" charset="0"/>
              <a:cs typeface="Arial" panose="020B0604020202020204" pitchFamily="34" charset="0"/>
            </a:rPr>
            <a:t>behaviour</a:t>
          </a:r>
          <a:r>
            <a:rPr lang="en-US" sz="1100" kern="1200" cap="all" dirty="0">
              <a:solidFill>
                <a:prstClr val="black">
                  <a:hueOff val="0"/>
                  <a:satOff val="0"/>
                  <a:lumOff val="0"/>
                  <a:alphaOff val="0"/>
                </a:prstClr>
              </a:solidFill>
              <a:effectLst/>
              <a:latin typeface="Calibri" panose="020F0502020204030204" pitchFamily="34" charset="0"/>
              <a:ea typeface="Calibri" panose="020F0502020204030204" pitchFamily="34" charset="0"/>
              <a:cs typeface="Arial" panose="020B0604020202020204" pitchFamily="34" charset="0"/>
            </a:rPr>
            <a:t> from the perspective of moral principles</a:t>
          </a:r>
        </a:p>
        <a:p>
          <a:pPr marL="0" lvl="0" indent="0" algn="ctr" defTabSz="488950">
            <a:lnSpc>
              <a:spcPct val="100000"/>
            </a:lnSpc>
            <a:spcBef>
              <a:spcPct val="0"/>
            </a:spcBef>
            <a:spcAft>
              <a:spcPct val="35000"/>
            </a:spcAft>
            <a:buNone/>
            <a:defRPr cap="all"/>
          </a:pPr>
          <a:r>
            <a:rPr lang="en-US" sz="1100" kern="1200" dirty="0">
              <a:effectLst/>
              <a:latin typeface="Calibri" panose="020F0502020204030204" pitchFamily="34" charset="0"/>
              <a:ea typeface="Calibri" panose="020F0502020204030204" pitchFamily="34" charset="0"/>
              <a:cs typeface="Arial" panose="020B0604020202020204" pitchFamily="34" charset="0"/>
            </a:rPr>
            <a:t>aim is to protect the research object as well as the wider society and to </a:t>
          </a:r>
          <a:r>
            <a:rPr lang="en-US" sz="1100" kern="1200" dirty="0" err="1">
              <a:effectLst/>
              <a:latin typeface="Calibri" panose="020F0502020204030204" pitchFamily="34" charset="0"/>
              <a:ea typeface="Calibri" panose="020F0502020204030204" pitchFamily="34" charset="0"/>
              <a:cs typeface="Arial" panose="020B0604020202020204" pitchFamily="34" charset="0"/>
            </a:rPr>
            <a:t>minimse</a:t>
          </a:r>
          <a:r>
            <a:rPr lang="en-US" sz="1100" kern="1200" dirty="0">
              <a:effectLst/>
              <a:latin typeface="Calibri" panose="020F0502020204030204" pitchFamily="34" charset="0"/>
              <a:ea typeface="Calibri" panose="020F0502020204030204" pitchFamily="34" charset="0"/>
              <a:cs typeface="Arial" panose="020B0604020202020204" pitchFamily="34" charset="0"/>
            </a:rPr>
            <a:t> harmful effects on them</a:t>
          </a:r>
        </a:p>
        <a:p>
          <a:pPr marL="0" lvl="0" indent="0" algn="ctr" defTabSz="488950">
            <a:lnSpc>
              <a:spcPct val="100000"/>
            </a:lnSpc>
            <a:spcBef>
              <a:spcPct val="0"/>
            </a:spcBef>
            <a:spcAft>
              <a:spcPct val="35000"/>
            </a:spcAft>
            <a:buNone/>
            <a:defRPr cap="all"/>
          </a:pPr>
          <a:r>
            <a:rPr lang="en-US" sz="1100" kern="1200" dirty="0">
              <a:effectLst/>
              <a:latin typeface="Calibri" panose="020F0502020204030204" pitchFamily="34" charset="0"/>
              <a:ea typeface="Calibri" panose="020F0502020204030204" pitchFamily="34" charset="0"/>
              <a:cs typeface="Arial" panose="020B0604020202020204" pitchFamily="34" charset="0"/>
            </a:rPr>
            <a:t>field-specific</a:t>
          </a:r>
          <a:r>
            <a:rPr lang="en-US" sz="1100" kern="1200" dirty="0">
              <a:latin typeface="Calibri" panose="020F0502020204030204" pitchFamily="34" charset="0"/>
              <a:ea typeface="Calibri" panose="020F0502020204030204" pitchFamily="34" charset="0"/>
              <a:cs typeface="Arial" panose="020B0604020202020204" pitchFamily="34" charset="0"/>
            </a:rPr>
            <a:t> regulations (e.g.</a:t>
          </a:r>
          <a:r>
            <a:rPr lang="en-US" sz="1100" kern="1200" dirty="0">
              <a:latin typeface="Calibri" panose="020F0502020204030204" pitchFamily="34" charset="0"/>
              <a:cs typeface="Arial" panose="020B0604020202020204" pitchFamily="34" charset="0"/>
            </a:rPr>
            <a:t> Ethical Principles for Medical Research Involving Human Subjects)</a:t>
          </a:r>
          <a:endParaRPr lang="en-US" sz="1100" kern="1200" dirty="0"/>
        </a:p>
      </dsp:txBody>
      <dsp:txXfrm>
        <a:off x="0" y="2495776"/>
        <a:ext cx="3206250" cy="1722656"/>
      </dsp:txXfrm>
    </dsp:sp>
    <dsp:sp modelId="{1947E266-E492-4FE5-98C9-AFFCED1C4D73}">
      <dsp:nvSpPr>
        <dsp:cNvPr id="0" name=""/>
        <dsp:cNvSpPr/>
      </dsp:nvSpPr>
      <dsp:spPr>
        <a:xfrm>
          <a:off x="4396733" y="236151"/>
          <a:ext cx="1955812" cy="1955812"/>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50E6D3-71C6-48B0-843F-35E9ADDCA7E7}">
      <dsp:nvSpPr>
        <dsp:cNvPr id="0" name=""/>
        <dsp:cNvSpPr/>
      </dsp:nvSpPr>
      <dsp:spPr>
        <a:xfrm>
          <a:off x="4813546" y="652964"/>
          <a:ext cx="1122187" cy="1122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1642C5-9E5B-4023-846E-854C5808A952}">
      <dsp:nvSpPr>
        <dsp:cNvPr id="0" name=""/>
        <dsp:cNvSpPr/>
      </dsp:nvSpPr>
      <dsp:spPr>
        <a:xfrm>
          <a:off x="3867830" y="2484872"/>
          <a:ext cx="3206250" cy="1722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effectLst/>
              <a:latin typeface="Calibri" panose="020F0502020204030204" pitchFamily="34" charset="0"/>
              <a:ea typeface="Calibri" panose="020F0502020204030204" pitchFamily="34" charset="0"/>
              <a:cs typeface="Arial" panose="020B0604020202020204" pitchFamily="34" charset="0"/>
            </a:rPr>
            <a:t>Research integrity </a:t>
          </a:r>
        </a:p>
        <a:p>
          <a:pPr marL="0" lvl="0" indent="0" algn="ctr" defTabSz="488950">
            <a:lnSpc>
              <a:spcPct val="100000"/>
            </a:lnSpc>
            <a:spcBef>
              <a:spcPct val="0"/>
            </a:spcBef>
            <a:spcAft>
              <a:spcPct val="35000"/>
            </a:spcAft>
            <a:buNone/>
            <a:defRPr cap="all"/>
          </a:pPr>
          <a:r>
            <a:rPr lang="en-US" sz="1100" kern="1200" cap="all" dirty="0">
              <a:solidFill>
                <a:prstClr val="black">
                  <a:hueOff val="0"/>
                  <a:satOff val="0"/>
                  <a:lumOff val="0"/>
                  <a:alphaOff val="0"/>
                </a:prstClr>
              </a:solidFill>
              <a:effectLst/>
              <a:latin typeface="Calibri" panose="020F0502020204030204" pitchFamily="34" charset="0"/>
              <a:ea typeface="Calibri" panose="020F0502020204030204" pitchFamily="34" charset="0"/>
              <a:cs typeface="Arial" panose="020B0604020202020204" pitchFamily="34" charset="0"/>
            </a:rPr>
            <a:t>research </a:t>
          </a:r>
          <a:r>
            <a:rPr lang="en-US" sz="1100" kern="1200" cap="all" dirty="0" err="1">
              <a:solidFill>
                <a:prstClr val="black">
                  <a:hueOff val="0"/>
                  <a:satOff val="0"/>
                  <a:lumOff val="0"/>
                  <a:alphaOff val="0"/>
                </a:prstClr>
              </a:solidFill>
              <a:effectLst/>
              <a:latin typeface="Calibri" panose="020F0502020204030204" pitchFamily="34" charset="0"/>
              <a:ea typeface="Calibri" panose="020F0502020204030204" pitchFamily="34" charset="0"/>
              <a:cs typeface="Arial" panose="020B0604020202020204" pitchFamily="34" charset="0"/>
            </a:rPr>
            <a:t>behaviour</a:t>
          </a:r>
          <a:r>
            <a:rPr lang="en-US" sz="1100" kern="1200" cap="all" dirty="0">
              <a:solidFill>
                <a:prstClr val="black">
                  <a:hueOff val="0"/>
                  <a:satOff val="0"/>
                  <a:lumOff val="0"/>
                  <a:alphaOff val="0"/>
                </a:prstClr>
              </a:solidFill>
              <a:effectLst/>
              <a:latin typeface="Calibri" panose="020F0502020204030204" pitchFamily="34" charset="0"/>
              <a:ea typeface="Calibri" panose="020F0502020204030204" pitchFamily="34" charset="0"/>
              <a:cs typeface="Arial" panose="020B0604020202020204" pitchFamily="34" charset="0"/>
            </a:rPr>
            <a:t> from the perspective of professional standards</a:t>
          </a:r>
        </a:p>
        <a:p>
          <a:pPr marL="0" lvl="0" indent="0" algn="ctr" defTabSz="488950">
            <a:lnSpc>
              <a:spcPct val="100000"/>
            </a:lnSpc>
            <a:spcBef>
              <a:spcPct val="0"/>
            </a:spcBef>
            <a:spcAft>
              <a:spcPct val="35000"/>
            </a:spcAft>
            <a:buNone/>
            <a:defRPr cap="all"/>
          </a:pPr>
          <a:r>
            <a:rPr lang="en-US" sz="1100" kern="1200" dirty="0">
              <a:latin typeface="Calibri" panose="020F0502020204030204" pitchFamily="34" charset="0"/>
              <a:ea typeface="Calibri" panose="020F0502020204030204" pitchFamily="34" charset="0"/>
              <a:cs typeface="Arial" panose="020B0604020202020204" pitchFamily="34" charset="0"/>
            </a:rPr>
            <a:t>aim</a:t>
          </a:r>
          <a:r>
            <a:rPr lang="en-US" sz="1100" kern="1200" dirty="0">
              <a:effectLst/>
              <a:latin typeface="Calibri" panose="020F0502020204030204" pitchFamily="34" charset="0"/>
              <a:ea typeface="Calibri" panose="020F0502020204030204" pitchFamily="34" charset="0"/>
              <a:cs typeface="Arial" panose="020B0604020202020204" pitchFamily="34" charset="0"/>
            </a:rPr>
            <a:t> is to provide researchers with a framework for carrying out their work following good scientific practices</a:t>
          </a:r>
        </a:p>
        <a:p>
          <a:pPr marL="0" lvl="0" indent="0" algn="ctr" defTabSz="488950">
            <a:lnSpc>
              <a:spcPct val="100000"/>
            </a:lnSpc>
            <a:spcBef>
              <a:spcPct val="0"/>
            </a:spcBef>
            <a:spcAft>
              <a:spcPct val="35000"/>
            </a:spcAft>
            <a:buNone/>
            <a:defRPr cap="all"/>
          </a:pPr>
          <a:r>
            <a:rPr lang="en-US" sz="1100" kern="1200" dirty="0">
              <a:latin typeface="Calibri" panose="020F0502020204030204" pitchFamily="34" charset="0"/>
              <a:cs typeface="Arial" panose="020B0604020202020204" pitchFamily="34" charset="0"/>
            </a:rPr>
            <a:t>protected in all disciplines with the same guidelines (E.g. Finnish Code of Conduct for Research Integrity)</a:t>
          </a:r>
          <a:endParaRPr lang="en-US" sz="1100" kern="1200" dirty="0"/>
        </a:p>
      </dsp:txBody>
      <dsp:txXfrm>
        <a:off x="3867830" y="2484872"/>
        <a:ext cx="3206250" cy="1722656"/>
      </dsp:txXfrm>
    </dsp:sp>
    <dsp:sp modelId="{7296A996-5E82-44A2-A700-C41E8DD0A006}">
      <dsp:nvSpPr>
        <dsp:cNvPr id="0" name=""/>
        <dsp:cNvSpPr/>
      </dsp:nvSpPr>
      <dsp:spPr>
        <a:xfrm>
          <a:off x="8164077" y="236151"/>
          <a:ext cx="1955812" cy="1955812"/>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D570BF-3E6A-4FE6-8BD9-E2A2A7DB3CA2}">
      <dsp:nvSpPr>
        <dsp:cNvPr id="0" name=""/>
        <dsp:cNvSpPr/>
      </dsp:nvSpPr>
      <dsp:spPr>
        <a:xfrm>
          <a:off x="8580890" y="652964"/>
          <a:ext cx="1122187" cy="1122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8FE099-48CF-4A45-9311-7A32BCA7D660}">
      <dsp:nvSpPr>
        <dsp:cNvPr id="0" name=""/>
        <dsp:cNvSpPr/>
      </dsp:nvSpPr>
      <dsp:spPr>
        <a:xfrm>
          <a:off x="7540493" y="2456345"/>
          <a:ext cx="3206250" cy="1722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fi-FI" sz="1100" b="1" kern="1200" cap="all" dirty="0">
              <a:solidFill>
                <a:prstClr val="black">
                  <a:hueOff val="0"/>
                  <a:satOff val="0"/>
                  <a:lumOff val="0"/>
                  <a:alphaOff val="0"/>
                </a:prstClr>
              </a:solidFill>
              <a:effectLst/>
              <a:latin typeface="Calibri" panose="020F0502020204030204" pitchFamily="34" charset="0"/>
              <a:ea typeface="Calibri" panose="020F0502020204030204" pitchFamily="34" charset="0"/>
              <a:cs typeface="Arial" panose="020B0604020202020204" pitchFamily="34" charset="0"/>
            </a:rPr>
            <a:t>RESEARCH </a:t>
          </a:r>
          <a:r>
            <a:rPr lang="fi-FI" sz="1100" b="1" kern="1200" cap="all" dirty="0" err="1">
              <a:solidFill>
                <a:prstClr val="black">
                  <a:hueOff val="0"/>
                  <a:satOff val="0"/>
                  <a:lumOff val="0"/>
                  <a:alphaOff val="0"/>
                </a:prstClr>
              </a:solidFill>
              <a:effectLst/>
              <a:latin typeface="Calibri" panose="020F0502020204030204" pitchFamily="34" charset="0"/>
              <a:ea typeface="Calibri" panose="020F0502020204030204" pitchFamily="34" charset="0"/>
              <a:cs typeface="Arial" panose="020B0604020202020204" pitchFamily="34" charset="0"/>
            </a:rPr>
            <a:t>governance</a:t>
          </a:r>
          <a:endParaRPr lang="fi-FI" sz="1100" b="1" kern="1200" cap="all" dirty="0">
            <a:solidFill>
              <a:prstClr val="black">
                <a:hueOff val="0"/>
                <a:satOff val="0"/>
                <a:lumOff val="0"/>
                <a:alphaOff val="0"/>
              </a:prstClr>
            </a:solidFill>
            <a:effectLst/>
            <a:latin typeface="Calibri" panose="020F0502020204030204" pitchFamily="34" charset="0"/>
            <a:ea typeface="Calibri" panose="020F0502020204030204" pitchFamily="34" charset="0"/>
            <a:cs typeface="Arial" panose="020B0604020202020204" pitchFamily="34" charset="0"/>
          </a:endParaRPr>
        </a:p>
        <a:p>
          <a:pPr marL="0" lvl="0" indent="0" algn="ctr" defTabSz="488950">
            <a:lnSpc>
              <a:spcPct val="100000"/>
            </a:lnSpc>
            <a:spcBef>
              <a:spcPct val="0"/>
            </a:spcBef>
            <a:spcAft>
              <a:spcPct val="35000"/>
            </a:spcAft>
            <a:buNone/>
            <a:defRPr cap="all"/>
          </a:pPr>
          <a:r>
            <a:rPr lang="en-US" sz="1100" kern="1200" cap="all" dirty="0">
              <a:solidFill>
                <a:prstClr val="black">
                  <a:hueOff val="0"/>
                  <a:satOff val="0"/>
                  <a:lumOff val="0"/>
                  <a:alphaOff val="0"/>
                </a:prstClr>
              </a:solidFill>
              <a:effectLst/>
              <a:latin typeface="Calibri" panose="020F0502020204030204" pitchFamily="34" charset="0"/>
              <a:ea typeface="Calibri" panose="020F0502020204030204" pitchFamily="34" charset="0"/>
              <a:cs typeface="Arial" panose="020B0604020202020204" pitchFamily="34" charset="0"/>
            </a:rPr>
            <a:t>research </a:t>
          </a:r>
          <a:r>
            <a:rPr lang="en-US" sz="1100" kern="1200" cap="all" dirty="0" err="1">
              <a:solidFill>
                <a:prstClr val="black">
                  <a:hueOff val="0"/>
                  <a:satOff val="0"/>
                  <a:lumOff val="0"/>
                  <a:alphaOff val="0"/>
                </a:prstClr>
              </a:solidFill>
              <a:effectLst/>
              <a:latin typeface="Calibri" panose="020F0502020204030204" pitchFamily="34" charset="0"/>
              <a:ea typeface="Calibri" panose="020F0502020204030204" pitchFamily="34" charset="0"/>
              <a:cs typeface="Arial" panose="020B0604020202020204" pitchFamily="34" charset="0"/>
            </a:rPr>
            <a:t>behaviour</a:t>
          </a:r>
          <a:r>
            <a:rPr lang="en-US" sz="1100" kern="1200" cap="all" dirty="0">
              <a:solidFill>
                <a:prstClr val="black">
                  <a:hueOff val="0"/>
                  <a:satOff val="0"/>
                  <a:lumOff val="0"/>
                  <a:alphaOff val="0"/>
                </a:prstClr>
              </a:solidFill>
              <a:effectLst/>
              <a:latin typeface="Calibri" panose="020F0502020204030204" pitchFamily="34" charset="0"/>
              <a:ea typeface="Calibri" panose="020F0502020204030204" pitchFamily="34" charset="0"/>
              <a:cs typeface="Arial" panose="020B0604020202020204" pitchFamily="34" charset="0"/>
            </a:rPr>
            <a:t> from the perspective of </a:t>
          </a:r>
          <a:r>
            <a:rPr lang="en-US" sz="1100" b="0" kern="1200" cap="all" dirty="0">
              <a:solidFill>
                <a:prstClr val="black">
                  <a:hueOff val="0"/>
                  <a:satOff val="0"/>
                  <a:lumOff val="0"/>
                  <a:alphaOff val="0"/>
                </a:prstClr>
              </a:solidFill>
              <a:effectLst/>
              <a:latin typeface="Calibri" panose="020F0502020204030204" pitchFamily="34" charset="0"/>
              <a:cs typeface="Arial" panose="020B0604020202020204" pitchFamily="34" charset="0"/>
            </a:rPr>
            <a:t>legal and policy requirements</a:t>
          </a:r>
        </a:p>
        <a:p>
          <a:pPr marL="0" lvl="0" indent="0" algn="ctr" defTabSz="488950">
            <a:lnSpc>
              <a:spcPct val="100000"/>
            </a:lnSpc>
            <a:spcBef>
              <a:spcPct val="0"/>
            </a:spcBef>
            <a:spcAft>
              <a:spcPct val="35000"/>
            </a:spcAft>
            <a:buNone/>
            <a:defRPr cap="all"/>
          </a:pPr>
          <a:r>
            <a:rPr lang="en-US" sz="1100" b="0" kern="1200" cap="all" dirty="0">
              <a:solidFill>
                <a:prstClr val="black">
                  <a:hueOff val="0"/>
                  <a:satOff val="0"/>
                  <a:lumOff val="0"/>
                  <a:alphaOff val="0"/>
                </a:prstClr>
              </a:solidFill>
              <a:effectLst/>
              <a:latin typeface="Calibri" panose="020F0502020204030204" pitchFamily="34" charset="0"/>
              <a:ea typeface="Calibri" panose="020F0502020204030204" pitchFamily="34" charset="0"/>
              <a:cs typeface="Arial" panose="020B0604020202020204" pitchFamily="34" charset="0"/>
            </a:rPr>
            <a:t>Specific laws, regulations and approvals       (e.g. </a:t>
          </a:r>
          <a:r>
            <a:rPr lang="en-US" sz="1100" b="0" kern="1200" cap="all" dirty="0">
              <a:solidFill>
                <a:prstClr val="black">
                  <a:hueOff val="0"/>
                  <a:satOff val="0"/>
                  <a:lumOff val="0"/>
                  <a:alphaOff val="0"/>
                </a:prstClr>
              </a:solidFill>
              <a:effectLst/>
              <a:latin typeface="Calibri" panose="020F0502020204030204" pitchFamily="34" charset="0"/>
              <a:cs typeface="Arial" panose="020B0604020202020204" pitchFamily="34" charset="0"/>
            </a:rPr>
            <a:t>Law on the protection of animals used for scientific or educational purposes)</a:t>
          </a:r>
          <a:endParaRPr lang="en-US" sz="1100" b="0" kern="1200" cap="all" dirty="0">
            <a:solidFill>
              <a:prstClr val="black">
                <a:hueOff val="0"/>
                <a:satOff val="0"/>
                <a:lumOff val="0"/>
                <a:alphaOff val="0"/>
              </a:prstClr>
            </a:solidFill>
            <a:effectLst/>
            <a:latin typeface="Calibri" panose="020F0502020204030204" pitchFamily="34" charset="0"/>
            <a:ea typeface="Calibri" panose="020F0502020204030204" pitchFamily="34" charset="0"/>
            <a:cs typeface="Arial" panose="020B0604020202020204" pitchFamily="34" charset="0"/>
          </a:endParaRPr>
        </a:p>
      </dsp:txBody>
      <dsp:txXfrm>
        <a:off x="7540493" y="2456345"/>
        <a:ext cx="3206250" cy="17226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D607D7-DA8A-451F-A895-BE2E5519BD62}">
      <dsp:nvSpPr>
        <dsp:cNvPr id="0" name=""/>
        <dsp:cNvSpPr/>
      </dsp:nvSpPr>
      <dsp:spPr>
        <a:xfrm rot="21300000">
          <a:off x="22088" y="1892504"/>
          <a:ext cx="10706373" cy="974315"/>
        </a:xfrm>
        <a:prstGeom prst="mathMinus">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4DA4CF-C6DF-485C-AC3C-9BDB9B92DDD7}">
      <dsp:nvSpPr>
        <dsp:cNvPr id="0" name=""/>
        <dsp:cNvSpPr/>
      </dsp:nvSpPr>
      <dsp:spPr>
        <a:xfrm>
          <a:off x="1290066" y="237966"/>
          <a:ext cx="3225165" cy="1903730"/>
        </a:xfrm>
        <a:prstGeom prst="down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CE7821-81B5-4F51-91B6-EBC6B0795F5A}">
      <dsp:nvSpPr>
        <dsp:cNvPr id="0" name=""/>
        <dsp:cNvSpPr/>
      </dsp:nvSpPr>
      <dsp:spPr>
        <a:xfrm>
          <a:off x="5697791" y="0"/>
          <a:ext cx="3440176" cy="1998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accent1"/>
              </a:solidFill>
            </a:rPr>
            <a:t>Build society’s trust in research</a:t>
          </a:r>
        </a:p>
        <a:p>
          <a:pPr marL="0" lvl="0" indent="0" algn="ctr" defTabSz="666750">
            <a:lnSpc>
              <a:spcPct val="90000"/>
            </a:lnSpc>
            <a:spcBef>
              <a:spcPct val="0"/>
            </a:spcBef>
            <a:spcAft>
              <a:spcPct val="35000"/>
            </a:spcAft>
            <a:buNone/>
          </a:pPr>
          <a:r>
            <a:rPr lang="en-US" sz="1500" kern="1200" dirty="0"/>
            <a:t>Create a healthy research environment</a:t>
          </a:r>
        </a:p>
        <a:p>
          <a:pPr marL="0" lvl="0" indent="0" algn="ctr" defTabSz="666750">
            <a:lnSpc>
              <a:spcPct val="90000"/>
            </a:lnSpc>
            <a:spcBef>
              <a:spcPct val="0"/>
            </a:spcBef>
            <a:spcAft>
              <a:spcPct val="35000"/>
            </a:spcAft>
            <a:buNone/>
          </a:pPr>
          <a:r>
            <a:rPr lang="en-US" sz="1500" kern="1200" dirty="0"/>
            <a:t>Support cooperation</a:t>
          </a:r>
        </a:p>
        <a:p>
          <a:pPr marL="0" lvl="0" indent="0" algn="ctr" defTabSz="666750">
            <a:lnSpc>
              <a:spcPct val="90000"/>
            </a:lnSpc>
            <a:spcBef>
              <a:spcPct val="0"/>
            </a:spcBef>
            <a:spcAft>
              <a:spcPct val="35000"/>
            </a:spcAft>
            <a:buNone/>
          </a:pPr>
          <a:r>
            <a:rPr lang="en-US" sz="1500" kern="1200" dirty="0"/>
            <a:t>Contribute to high-quality research</a:t>
          </a:r>
        </a:p>
        <a:p>
          <a:pPr marL="0" lvl="0" indent="0" algn="ctr" defTabSz="666750">
            <a:lnSpc>
              <a:spcPct val="90000"/>
            </a:lnSpc>
            <a:spcBef>
              <a:spcPct val="0"/>
            </a:spcBef>
            <a:spcAft>
              <a:spcPct val="35000"/>
            </a:spcAft>
            <a:buNone/>
          </a:pPr>
          <a:endParaRPr lang="en-US" sz="1500" kern="1200" dirty="0"/>
        </a:p>
      </dsp:txBody>
      <dsp:txXfrm>
        <a:off x="5697791" y="0"/>
        <a:ext cx="3440176" cy="1998916"/>
      </dsp:txXfrm>
    </dsp:sp>
    <dsp:sp modelId="{D7BD2102-442E-4682-A6EB-7B0AC962AB50}">
      <dsp:nvSpPr>
        <dsp:cNvPr id="0" name=""/>
        <dsp:cNvSpPr/>
      </dsp:nvSpPr>
      <dsp:spPr>
        <a:xfrm>
          <a:off x="6235319" y="2617628"/>
          <a:ext cx="3225165" cy="1903730"/>
        </a:xfrm>
        <a:prstGeom prst="up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5A2E9A-32BF-483C-9177-199C86CCB25B}">
      <dsp:nvSpPr>
        <dsp:cNvPr id="0" name=""/>
        <dsp:cNvSpPr/>
      </dsp:nvSpPr>
      <dsp:spPr>
        <a:xfrm>
          <a:off x="1612582" y="2760408"/>
          <a:ext cx="3440176" cy="1998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0" i="0" kern="1200" dirty="0" err="1"/>
            <a:t>Hypercompetitiveness</a:t>
          </a:r>
          <a:endParaRPr lang="en-US" sz="1500" b="0" i="0" kern="1200" dirty="0"/>
        </a:p>
        <a:p>
          <a:pPr marL="0" lvl="0" indent="0" algn="ctr" defTabSz="666750">
            <a:lnSpc>
              <a:spcPct val="90000"/>
            </a:lnSpc>
            <a:spcBef>
              <a:spcPct val="0"/>
            </a:spcBef>
            <a:spcAft>
              <a:spcPct val="35000"/>
            </a:spcAft>
            <a:buNone/>
          </a:pPr>
          <a:r>
            <a:rPr lang="en-US" sz="1500" b="0" i="0" kern="1200" dirty="0"/>
            <a:t>Publication pressure</a:t>
          </a:r>
        </a:p>
        <a:p>
          <a:pPr marL="0" lvl="0" indent="0" algn="ctr" defTabSz="666750">
            <a:lnSpc>
              <a:spcPct val="90000"/>
            </a:lnSpc>
            <a:spcBef>
              <a:spcPct val="0"/>
            </a:spcBef>
            <a:spcAft>
              <a:spcPct val="35000"/>
            </a:spcAft>
            <a:buNone/>
          </a:pPr>
          <a:r>
            <a:rPr lang="en-US" sz="1500" kern="1200" dirty="0">
              <a:effectLst/>
              <a:latin typeface="Calibri" panose="020F0502020204030204" pitchFamily="34" charset="0"/>
              <a:ea typeface="Calibri" panose="020F0502020204030204" pitchFamily="34" charset="0"/>
              <a:cs typeface="Arial" panose="020B0604020202020204" pitchFamily="34" charset="0"/>
            </a:rPr>
            <a:t>Intensive use of metrics in evaluation</a:t>
          </a:r>
          <a:endParaRPr lang="en-US" sz="1500" b="0" i="0" kern="1200" dirty="0"/>
        </a:p>
        <a:p>
          <a:pPr marL="0" lvl="0" indent="0" algn="ctr" defTabSz="666750">
            <a:lnSpc>
              <a:spcPct val="90000"/>
            </a:lnSpc>
            <a:spcBef>
              <a:spcPct val="0"/>
            </a:spcBef>
            <a:spcAft>
              <a:spcPct val="35000"/>
            </a:spcAft>
            <a:buNone/>
          </a:pPr>
          <a:r>
            <a:rPr lang="en-US" sz="1500" b="0" i="0" kern="1200" dirty="0"/>
            <a:t>Poor training and supervision</a:t>
          </a:r>
        </a:p>
        <a:p>
          <a:pPr marL="0" lvl="0" indent="0" algn="ctr" defTabSz="666750">
            <a:lnSpc>
              <a:spcPct val="90000"/>
            </a:lnSpc>
            <a:spcBef>
              <a:spcPct val="0"/>
            </a:spcBef>
            <a:spcAft>
              <a:spcPct val="35000"/>
            </a:spcAft>
            <a:buNone/>
          </a:pPr>
          <a:r>
            <a:rPr lang="en-US" sz="1500" b="0" i="0" kern="1200" dirty="0">
              <a:effectLst/>
              <a:latin typeface="Calibri" panose="020F0502020204030204" pitchFamily="34" charset="0"/>
              <a:ea typeface="Calibri" panose="020F0502020204030204" pitchFamily="34" charset="0"/>
              <a:cs typeface="Arial" panose="020B0604020202020204" pitchFamily="34" charset="0"/>
            </a:rPr>
            <a:t>Financial interests</a:t>
          </a:r>
          <a:endParaRPr lang="en-US" sz="1500" kern="1200" dirty="0">
            <a:effectLst/>
            <a:latin typeface="Calibri" panose="020F0502020204030204" pitchFamily="34" charset="0"/>
            <a:ea typeface="Calibri" panose="020F0502020204030204" pitchFamily="34" charset="0"/>
            <a:cs typeface="Arial" panose="020B0604020202020204" pitchFamily="34" charset="0"/>
          </a:endParaRPr>
        </a:p>
        <a:p>
          <a:pPr marL="0" lvl="0" indent="0" algn="ctr" defTabSz="666750">
            <a:lnSpc>
              <a:spcPct val="90000"/>
            </a:lnSpc>
            <a:spcBef>
              <a:spcPct val="0"/>
            </a:spcBef>
            <a:spcAft>
              <a:spcPct val="35000"/>
            </a:spcAft>
            <a:buNone/>
          </a:pPr>
          <a:endParaRPr lang="en-US" sz="1500" kern="1200" dirty="0"/>
        </a:p>
      </dsp:txBody>
      <dsp:txXfrm>
        <a:off x="1612582" y="2760408"/>
        <a:ext cx="3440176" cy="1998916"/>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B1C088-F94A-4E9C-A5BF-81D14A08D081}" type="datetimeFigureOut">
              <a:rPr lang="en-US" smtClean="0"/>
              <a:t>10/19/2023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912251-00E9-49CA-8992-75BB68F9B44A}" type="slidenum">
              <a:rPr lang="en-US" smtClean="0"/>
              <a:t>‹#›</a:t>
            </a:fld>
            <a:endParaRPr lang="en-US"/>
          </a:p>
        </p:txBody>
      </p:sp>
    </p:spTree>
    <p:extLst>
      <p:ext uri="{BB962C8B-B14F-4D97-AF65-F5344CB8AC3E}">
        <p14:creationId xmlns:p14="http://schemas.microsoft.com/office/powerpoint/2010/main" val="2662210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F96A3-265E-4AD4-B236-1DD9A59131DA}"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739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endParaRPr lang="en-US" sz="1200" b="0" i="0" dirty="0">
              <a:solidFill>
                <a:srgbClr val="11151A"/>
              </a:solidFill>
              <a:effectLst/>
              <a:latin typeface="Open Sans" panose="020B0606030504020204" pitchFamily="34" charset="0"/>
            </a:endParaRPr>
          </a:p>
        </p:txBody>
      </p:sp>
      <p:sp>
        <p:nvSpPr>
          <p:cNvPr id="4" name="Slide Number Placeholder 3"/>
          <p:cNvSpPr>
            <a:spLocks noGrp="1"/>
          </p:cNvSpPr>
          <p:nvPr>
            <p:ph type="sldNum" sz="quarter" idx="5"/>
          </p:nvPr>
        </p:nvSpPr>
        <p:spPr/>
        <p:txBody>
          <a:bodyPr/>
          <a:lstStyle/>
          <a:p>
            <a:fld id="{22912251-00E9-49CA-8992-75BB68F9B44A}" type="slidenum">
              <a:rPr lang="en-US" smtClean="0"/>
              <a:t>14</a:t>
            </a:fld>
            <a:endParaRPr lang="en-US"/>
          </a:p>
        </p:txBody>
      </p:sp>
    </p:spTree>
    <p:extLst>
      <p:ext uri="{BB962C8B-B14F-4D97-AF65-F5344CB8AC3E}">
        <p14:creationId xmlns:p14="http://schemas.microsoft.com/office/powerpoint/2010/main" val="3525743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912251-00E9-49CA-8992-75BB68F9B44A}" type="slidenum">
              <a:rPr lang="en-US" smtClean="0"/>
              <a:t>15</a:t>
            </a:fld>
            <a:endParaRPr lang="en-US"/>
          </a:p>
        </p:txBody>
      </p:sp>
    </p:spTree>
    <p:extLst>
      <p:ext uri="{BB962C8B-B14F-4D97-AF65-F5344CB8AC3E}">
        <p14:creationId xmlns:p14="http://schemas.microsoft.com/office/powerpoint/2010/main" val="170671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1"/>
              </a:solidFill>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2912251-00E9-49CA-8992-75BB68F9B44A}" type="slidenum">
              <a:rPr lang="en-US" smtClean="0"/>
              <a:t>16</a:t>
            </a:fld>
            <a:endParaRPr lang="en-US"/>
          </a:p>
        </p:txBody>
      </p:sp>
    </p:spTree>
    <p:extLst>
      <p:ext uri="{BB962C8B-B14F-4D97-AF65-F5344CB8AC3E}">
        <p14:creationId xmlns:p14="http://schemas.microsoft.com/office/powerpoint/2010/main" val="3419757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912251-00E9-49CA-8992-75BB68F9B44A}" type="slidenum">
              <a:rPr lang="en-US" smtClean="0"/>
              <a:t>17</a:t>
            </a:fld>
            <a:endParaRPr lang="en-US"/>
          </a:p>
        </p:txBody>
      </p:sp>
    </p:spTree>
    <p:extLst>
      <p:ext uri="{BB962C8B-B14F-4D97-AF65-F5344CB8AC3E}">
        <p14:creationId xmlns:p14="http://schemas.microsoft.com/office/powerpoint/2010/main" val="1977728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2912251-00E9-49CA-8992-75BB68F9B44A}" type="slidenum">
              <a:rPr lang="en-US" smtClean="0"/>
              <a:t>18</a:t>
            </a:fld>
            <a:endParaRPr lang="en-US"/>
          </a:p>
        </p:txBody>
      </p:sp>
    </p:spTree>
    <p:extLst>
      <p:ext uri="{BB962C8B-B14F-4D97-AF65-F5344CB8AC3E}">
        <p14:creationId xmlns:p14="http://schemas.microsoft.com/office/powerpoint/2010/main" val="1773548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912251-00E9-49CA-8992-75BB68F9B44A}" type="slidenum">
              <a:rPr lang="en-US" smtClean="0"/>
              <a:t>19</a:t>
            </a:fld>
            <a:endParaRPr lang="en-US"/>
          </a:p>
        </p:txBody>
      </p:sp>
    </p:spTree>
    <p:extLst>
      <p:ext uri="{BB962C8B-B14F-4D97-AF65-F5344CB8AC3E}">
        <p14:creationId xmlns:p14="http://schemas.microsoft.com/office/powerpoint/2010/main" val="4268623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F96A3-265E-4AD4-B236-1DD9A59131DA}"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951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F96A3-265E-4AD4-B236-1DD9A59131DA}"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9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912251-00E9-49CA-8992-75BB68F9B44A}" type="slidenum">
              <a:rPr lang="en-US" smtClean="0"/>
              <a:t>7</a:t>
            </a:fld>
            <a:endParaRPr lang="en-US"/>
          </a:p>
        </p:txBody>
      </p:sp>
    </p:spTree>
    <p:extLst>
      <p:ext uri="{BB962C8B-B14F-4D97-AF65-F5344CB8AC3E}">
        <p14:creationId xmlns:p14="http://schemas.microsoft.com/office/powerpoint/2010/main" val="2836960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F96A3-265E-4AD4-B236-1DD9A59131DA}"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739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F96A3-265E-4AD4-B236-1DD9A59131DA}"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3314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F96A3-265E-4AD4-B236-1DD9A59131DA}"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227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F96A3-265E-4AD4-B236-1DD9A59131DA}"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5983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912251-00E9-49CA-8992-75BB68F9B44A}" type="slidenum">
              <a:rPr lang="en-US" smtClean="0"/>
              <a:t>13</a:t>
            </a:fld>
            <a:endParaRPr lang="en-US"/>
          </a:p>
        </p:txBody>
      </p:sp>
    </p:spTree>
    <p:extLst>
      <p:ext uri="{BB962C8B-B14F-4D97-AF65-F5344CB8AC3E}">
        <p14:creationId xmlns:p14="http://schemas.microsoft.com/office/powerpoint/2010/main" val="30437696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Otsikkodia">
    <p:bg>
      <p:bgPr>
        <a:solidFill>
          <a:schemeClr val="bg1">
            <a:lumMod val="75000"/>
          </a:schemeClr>
        </a:solidFill>
        <a:effectLst/>
      </p:bgPr>
    </p:bg>
    <p:spTree>
      <p:nvGrpSpPr>
        <p:cNvPr id="1" name=""/>
        <p:cNvGrpSpPr/>
        <p:nvPr/>
      </p:nvGrpSpPr>
      <p:grpSpPr>
        <a:xfrm>
          <a:off x="0" y="0"/>
          <a:ext cx="0" cy="0"/>
          <a:chOff x="0" y="0"/>
          <a:chExt cx="0" cy="0"/>
        </a:xfrm>
      </p:grpSpPr>
      <p:grpSp>
        <p:nvGrpSpPr>
          <p:cNvPr id="54" name="Ryhmä 53">
            <a:extLst>
              <a:ext uri="{FF2B5EF4-FFF2-40B4-BE49-F238E27FC236}">
                <a16:creationId xmlns:a16="http://schemas.microsoft.com/office/drawing/2014/main" id="{8A20FE28-0AFD-5B46-8113-3A20F7F50A07}"/>
              </a:ext>
              <a:ext uri="{C183D7F6-B498-43B3-948B-1728B52AA6E4}">
                <adec:decorative xmlns:adec="http://schemas.microsoft.com/office/drawing/2017/decorative" val="1"/>
              </a:ext>
            </a:extLst>
          </p:cNvPr>
          <p:cNvGrpSpPr>
            <a:grpSpLocks noChangeAspect="1"/>
          </p:cNvGrpSpPr>
          <p:nvPr userDrawn="1"/>
        </p:nvGrpSpPr>
        <p:grpSpPr bwMode="gray">
          <a:xfrm>
            <a:off x="-1200" y="6637658"/>
            <a:ext cx="12193200" cy="219583"/>
            <a:chOff x="14288" y="3319463"/>
            <a:chExt cx="12165012" cy="219075"/>
          </a:xfrm>
        </p:grpSpPr>
        <p:sp>
          <p:nvSpPr>
            <p:cNvPr id="55" name="Rectangle 5">
              <a:extLst>
                <a:ext uri="{FF2B5EF4-FFF2-40B4-BE49-F238E27FC236}">
                  <a16:creationId xmlns:a16="http://schemas.microsoft.com/office/drawing/2014/main" id="{38610459-9848-3746-BB28-1B23203AC0AB}"/>
                </a:ext>
              </a:extLst>
            </p:cNvPr>
            <p:cNvSpPr>
              <a:spLocks noChangeArrowheads="1"/>
            </p:cNvSpPr>
            <p:nvPr userDrawn="1"/>
          </p:nvSpPr>
          <p:spPr bwMode="gray">
            <a:xfrm>
              <a:off x="10340975" y="3319463"/>
              <a:ext cx="581025" cy="219075"/>
            </a:xfrm>
            <a:prstGeom prst="rect">
              <a:avLst/>
            </a:prstGeom>
            <a:solidFill>
              <a:srgbClr val="66AD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56" name="Rectangle 6">
              <a:extLst>
                <a:ext uri="{FF2B5EF4-FFF2-40B4-BE49-F238E27FC236}">
                  <a16:creationId xmlns:a16="http://schemas.microsoft.com/office/drawing/2014/main" id="{048D9243-DC05-F74D-B709-988158665743}"/>
                </a:ext>
              </a:extLst>
            </p:cNvPr>
            <p:cNvSpPr>
              <a:spLocks noChangeArrowheads="1"/>
            </p:cNvSpPr>
            <p:nvPr userDrawn="1"/>
          </p:nvSpPr>
          <p:spPr bwMode="gray">
            <a:xfrm>
              <a:off x="10910888" y="3319463"/>
              <a:ext cx="203200" cy="219075"/>
            </a:xfrm>
            <a:prstGeom prst="rect">
              <a:avLst/>
            </a:prstGeom>
            <a:solidFill>
              <a:srgbClr val="1A85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57" name="Rectangle 7">
              <a:extLst>
                <a:ext uri="{FF2B5EF4-FFF2-40B4-BE49-F238E27FC236}">
                  <a16:creationId xmlns:a16="http://schemas.microsoft.com/office/drawing/2014/main" id="{90DD0DA7-83BE-BF48-9F4C-3620723326EC}"/>
                </a:ext>
              </a:extLst>
            </p:cNvPr>
            <p:cNvSpPr>
              <a:spLocks noChangeArrowheads="1"/>
            </p:cNvSpPr>
            <p:nvPr userDrawn="1"/>
          </p:nvSpPr>
          <p:spPr bwMode="gray">
            <a:xfrm>
              <a:off x="11101388" y="3319463"/>
              <a:ext cx="706438" cy="219075"/>
            </a:xfrm>
            <a:prstGeom prst="rect">
              <a:avLst/>
            </a:prstGeom>
            <a:solidFill>
              <a:srgbClr val="0077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58" name="Rectangle 8">
              <a:extLst>
                <a:ext uri="{FF2B5EF4-FFF2-40B4-BE49-F238E27FC236}">
                  <a16:creationId xmlns:a16="http://schemas.microsoft.com/office/drawing/2014/main" id="{717BEBD6-3A51-BE42-980D-6FF33BAE45CC}"/>
                </a:ext>
              </a:extLst>
            </p:cNvPr>
            <p:cNvSpPr>
              <a:spLocks noChangeArrowheads="1"/>
            </p:cNvSpPr>
            <p:nvPr userDrawn="1"/>
          </p:nvSpPr>
          <p:spPr bwMode="gray">
            <a:xfrm>
              <a:off x="14288" y="3319463"/>
              <a:ext cx="9413875" cy="219075"/>
            </a:xfrm>
            <a:prstGeom prst="rect">
              <a:avLst/>
            </a:prstGeom>
            <a:solidFill>
              <a:srgbClr val="EEF5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59" name="Rectangle 9">
              <a:extLst>
                <a:ext uri="{FF2B5EF4-FFF2-40B4-BE49-F238E27FC236}">
                  <a16:creationId xmlns:a16="http://schemas.microsoft.com/office/drawing/2014/main" id="{49F5C928-A756-644F-8856-ACA031C7D7CE}"/>
                </a:ext>
              </a:extLst>
            </p:cNvPr>
            <p:cNvSpPr>
              <a:spLocks noChangeArrowheads="1"/>
            </p:cNvSpPr>
            <p:nvPr userDrawn="1"/>
          </p:nvSpPr>
          <p:spPr bwMode="gray">
            <a:xfrm>
              <a:off x="11798300" y="3319463"/>
              <a:ext cx="381000" cy="219075"/>
            </a:xfrm>
            <a:prstGeom prst="rect">
              <a:avLst/>
            </a:prstGeom>
            <a:solidFill>
              <a:srgbClr val="005A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60" name="Rectangle 10">
              <a:extLst>
                <a:ext uri="{FF2B5EF4-FFF2-40B4-BE49-F238E27FC236}">
                  <a16:creationId xmlns:a16="http://schemas.microsoft.com/office/drawing/2014/main" id="{5AD8DDA1-5CD8-E446-BD92-6F746891E3E2}"/>
                </a:ext>
              </a:extLst>
            </p:cNvPr>
            <p:cNvSpPr>
              <a:spLocks noChangeArrowheads="1"/>
            </p:cNvSpPr>
            <p:nvPr userDrawn="1"/>
          </p:nvSpPr>
          <p:spPr bwMode="gray">
            <a:xfrm>
              <a:off x="9580563" y="3319463"/>
              <a:ext cx="760413" cy="219075"/>
            </a:xfrm>
            <a:prstGeom prst="rect">
              <a:avLst/>
            </a:prstGeom>
            <a:solidFill>
              <a:srgbClr val="B3D6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61" name="Rectangle 11">
              <a:extLst>
                <a:ext uri="{FF2B5EF4-FFF2-40B4-BE49-F238E27FC236}">
                  <a16:creationId xmlns:a16="http://schemas.microsoft.com/office/drawing/2014/main" id="{DCC954F7-69F4-064B-8FC7-D075E42A0834}"/>
                </a:ext>
              </a:extLst>
            </p:cNvPr>
            <p:cNvSpPr>
              <a:spLocks noChangeArrowheads="1"/>
            </p:cNvSpPr>
            <p:nvPr userDrawn="1"/>
          </p:nvSpPr>
          <p:spPr bwMode="gray">
            <a:xfrm>
              <a:off x="9428163" y="3319463"/>
              <a:ext cx="152400" cy="219075"/>
            </a:xfrm>
            <a:prstGeom prst="rect">
              <a:avLst/>
            </a:prstGeom>
            <a:solidFill>
              <a:srgbClr val="CCE4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grpSp>
      <p:sp>
        <p:nvSpPr>
          <p:cNvPr id="2" name="Otsikko 1">
            <a:extLst>
              <a:ext uri="{FF2B5EF4-FFF2-40B4-BE49-F238E27FC236}">
                <a16:creationId xmlns:a16="http://schemas.microsoft.com/office/drawing/2014/main" id="{98B0F491-C65E-462E-8A7C-20DFB1F0B24F}"/>
              </a:ext>
            </a:extLst>
          </p:cNvPr>
          <p:cNvSpPr>
            <a:spLocks noGrp="1"/>
          </p:cNvSpPr>
          <p:nvPr>
            <p:ph type="ctrTitle" hasCustomPrompt="1"/>
          </p:nvPr>
        </p:nvSpPr>
        <p:spPr>
          <a:xfrm>
            <a:off x="1461813" y="2320096"/>
            <a:ext cx="4981916" cy="1430878"/>
          </a:xfrm>
        </p:spPr>
        <p:txBody>
          <a:bodyPr anchor="b" anchorCtr="0"/>
          <a:lstStyle>
            <a:lvl1pPr marL="0" marR="0" indent="0" algn="l" defTabSz="914400" rtl="0" eaLnBrk="1" fontAlgn="auto" latinLnBrk="0" hangingPunct="1">
              <a:lnSpc>
                <a:spcPct val="85000"/>
              </a:lnSpc>
              <a:spcBef>
                <a:spcPct val="0"/>
              </a:spcBef>
              <a:spcAft>
                <a:spcPts val="0"/>
              </a:spcAft>
              <a:buClrTx/>
              <a:buSzTx/>
              <a:buFontTx/>
              <a:buNone/>
              <a:tabLst/>
              <a:defRPr sz="3800">
                <a:solidFill>
                  <a:schemeClr val="bg1"/>
                </a:solidFill>
              </a:defRPr>
            </a:lvl1pPr>
          </a:lstStyle>
          <a:p>
            <a:r>
              <a:rPr lang="fi-FI" noProof="0" dirty="0"/>
              <a:t>Suomen Akatemia</a:t>
            </a:r>
          </a:p>
        </p:txBody>
      </p:sp>
      <p:pic>
        <p:nvPicPr>
          <p:cNvPr id="7" name="Kuva 6">
            <a:extLst>
              <a:ext uri="{FF2B5EF4-FFF2-40B4-BE49-F238E27FC236}">
                <a16:creationId xmlns:a16="http://schemas.microsoft.com/office/drawing/2014/main" id="{BEB6DFF6-B2EA-0243-AC0A-F198B8E71D1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819" t="12839" r="3985" b="4749"/>
          <a:stretch/>
        </p:blipFill>
        <p:spPr>
          <a:xfrm>
            <a:off x="9195515" y="5286896"/>
            <a:ext cx="2996486" cy="1350762"/>
          </a:xfrm>
          <a:prstGeom prst="rect">
            <a:avLst/>
          </a:prstGeom>
        </p:spPr>
      </p:pic>
    </p:spTree>
    <p:extLst>
      <p:ext uri="{BB962C8B-B14F-4D97-AF65-F5344CB8AC3E}">
        <p14:creationId xmlns:p14="http://schemas.microsoft.com/office/powerpoint/2010/main" val="138655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5941026-EB09-4EED-A4D9-BFA199FA4424}"/>
              </a:ext>
            </a:extLst>
          </p:cNvPr>
          <p:cNvSpPr>
            <a:spLocks noGrp="1"/>
          </p:cNvSpPr>
          <p:nvPr>
            <p:ph type="title"/>
          </p:nvPr>
        </p:nvSpPr>
        <p:spPr/>
        <p:txBody>
          <a:bodyPr/>
          <a:lstStyle/>
          <a:p>
            <a:r>
              <a:rPr lang="fi-FI"/>
              <a:t>Muokkaa ots. perustyyl. napsautt.</a:t>
            </a:r>
          </a:p>
        </p:txBody>
      </p:sp>
      <p:sp>
        <p:nvSpPr>
          <p:cNvPr id="7" name="Alatunnisteen paikkamerkki 6">
            <a:extLst>
              <a:ext uri="{FF2B5EF4-FFF2-40B4-BE49-F238E27FC236}">
                <a16:creationId xmlns:a16="http://schemas.microsoft.com/office/drawing/2014/main" id="{AC6A6CB9-00B1-4645-9593-181A083C7900}"/>
              </a:ext>
            </a:extLst>
          </p:cNvPr>
          <p:cNvSpPr>
            <a:spLocks noGrp="1"/>
          </p:cNvSpPr>
          <p:nvPr>
            <p:ph type="ftr" sz="quarter" idx="11"/>
          </p:nvPr>
        </p:nvSpPr>
        <p:spPr/>
        <p:txBody>
          <a:bodyPr/>
          <a:lstStyle/>
          <a:p>
            <a:pPr algn="r"/>
            <a:r>
              <a:rPr lang="fi-FI"/>
              <a:t>Tieteen rahoittaja ja asiantuntija</a:t>
            </a:r>
            <a:endParaRPr lang="fi-FI" dirty="0"/>
          </a:p>
        </p:txBody>
      </p:sp>
      <p:sp>
        <p:nvSpPr>
          <p:cNvPr id="6" name="Päivämäärän paikkamerkki 5">
            <a:extLst>
              <a:ext uri="{FF2B5EF4-FFF2-40B4-BE49-F238E27FC236}">
                <a16:creationId xmlns:a16="http://schemas.microsoft.com/office/drawing/2014/main" id="{A37A86AF-3DF5-461B-85ED-94F3796B1982}"/>
              </a:ext>
            </a:extLst>
          </p:cNvPr>
          <p:cNvSpPr>
            <a:spLocks noGrp="1"/>
          </p:cNvSpPr>
          <p:nvPr>
            <p:ph type="dt" sz="half" idx="10"/>
          </p:nvPr>
        </p:nvSpPr>
        <p:spPr/>
        <p:txBody>
          <a:bodyPr/>
          <a:lstStyle/>
          <a:p>
            <a:fld id="{A93EA8E7-9848-FE4A-B5FF-208385C7375A}" type="datetime1">
              <a:rPr lang="fi-FI" smtClean="0"/>
              <a:t>19.10.2023</a:t>
            </a:fld>
            <a:endParaRPr lang="fi-FI" dirty="0"/>
          </a:p>
        </p:txBody>
      </p:sp>
      <p:sp>
        <p:nvSpPr>
          <p:cNvPr id="8" name="Dian numeron paikkamerkki 7">
            <a:extLst>
              <a:ext uri="{FF2B5EF4-FFF2-40B4-BE49-F238E27FC236}">
                <a16:creationId xmlns:a16="http://schemas.microsoft.com/office/drawing/2014/main" id="{CD05FFFF-E7F5-4BE7-8346-A554B2FD21A9}"/>
              </a:ext>
            </a:extLst>
          </p:cNvPr>
          <p:cNvSpPr>
            <a:spLocks noGrp="1"/>
          </p:cNvSpPr>
          <p:nvPr>
            <p:ph type="sldNum" sz="quarter" idx="12"/>
          </p:nvPr>
        </p:nvSpPr>
        <p:spPr/>
        <p:txBody>
          <a:bodyPr/>
          <a:lstStyle/>
          <a:p>
            <a:fld id="{2440C4D5-721B-4CEA-85F8-7737A3483459}" type="slidenum">
              <a:rPr lang="fi-FI" smtClean="0"/>
              <a:pPr/>
              <a:t>‹#›</a:t>
            </a:fld>
            <a:endParaRPr lang="fi-FI" dirty="0"/>
          </a:p>
        </p:txBody>
      </p:sp>
    </p:spTree>
    <p:extLst>
      <p:ext uri="{BB962C8B-B14F-4D97-AF65-F5344CB8AC3E}">
        <p14:creationId xmlns:p14="http://schemas.microsoft.com/office/powerpoint/2010/main" val="2293335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6" name="Alatunnisteen paikkamerkki 5">
            <a:extLst>
              <a:ext uri="{FF2B5EF4-FFF2-40B4-BE49-F238E27FC236}">
                <a16:creationId xmlns:a16="http://schemas.microsoft.com/office/drawing/2014/main" id="{ED9F5A56-B76F-4DC2-BADD-E1616610EAE4}"/>
              </a:ext>
            </a:extLst>
          </p:cNvPr>
          <p:cNvSpPr>
            <a:spLocks noGrp="1"/>
          </p:cNvSpPr>
          <p:nvPr>
            <p:ph type="ftr" sz="quarter" idx="11"/>
          </p:nvPr>
        </p:nvSpPr>
        <p:spPr/>
        <p:txBody>
          <a:bodyPr/>
          <a:lstStyle/>
          <a:p>
            <a:pPr algn="r"/>
            <a:r>
              <a:rPr lang="fi-FI"/>
              <a:t>Tieteen rahoittaja ja asiantuntija</a:t>
            </a:r>
            <a:endParaRPr lang="fi-FI" dirty="0"/>
          </a:p>
        </p:txBody>
      </p:sp>
      <p:sp>
        <p:nvSpPr>
          <p:cNvPr id="5" name="Päivämäärän paikkamerkki 4">
            <a:extLst>
              <a:ext uri="{FF2B5EF4-FFF2-40B4-BE49-F238E27FC236}">
                <a16:creationId xmlns:a16="http://schemas.microsoft.com/office/drawing/2014/main" id="{9061134C-A363-403D-9827-0B51CB519A3E}"/>
              </a:ext>
            </a:extLst>
          </p:cNvPr>
          <p:cNvSpPr>
            <a:spLocks noGrp="1"/>
          </p:cNvSpPr>
          <p:nvPr>
            <p:ph type="dt" sz="half" idx="10"/>
          </p:nvPr>
        </p:nvSpPr>
        <p:spPr/>
        <p:txBody>
          <a:bodyPr/>
          <a:lstStyle/>
          <a:p>
            <a:fld id="{19EF245F-FB93-E548-B551-2A0100EBA9BA}" type="datetime1">
              <a:rPr lang="fi-FI" smtClean="0"/>
              <a:t>19.10.2023</a:t>
            </a:fld>
            <a:endParaRPr lang="fi-FI" dirty="0"/>
          </a:p>
        </p:txBody>
      </p:sp>
      <p:sp>
        <p:nvSpPr>
          <p:cNvPr id="7" name="Dian numeron paikkamerkki 6">
            <a:extLst>
              <a:ext uri="{FF2B5EF4-FFF2-40B4-BE49-F238E27FC236}">
                <a16:creationId xmlns:a16="http://schemas.microsoft.com/office/drawing/2014/main" id="{373E6D79-0AFC-41E8-BD33-987F01AEAFB5}"/>
              </a:ext>
            </a:extLst>
          </p:cNvPr>
          <p:cNvSpPr>
            <a:spLocks noGrp="1"/>
          </p:cNvSpPr>
          <p:nvPr>
            <p:ph type="sldNum" sz="quarter" idx="12"/>
          </p:nvPr>
        </p:nvSpPr>
        <p:spPr/>
        <p:txBody>
          <a:bodyPr/>
          <a:lstStyle/>
          <a:p>
            <a:fld id="{2440C4D5-721B-4CEA-85F8-7737A3483459}" type="slidenum">
              <a:rPr lang="fi-FI" smtClean="0"/>
              <a:pPr/>
              <a:t>‹#›</a:t>
            </a:fld>
            <a:endParaRPr lang="fi-FI" dirty="0"/>
          </a:p>
        </p:txBody>
      </p:sp>
    </p:spTree>
    <p:extLst>
      <p:ext uri="{BB962C8B-B14F-4D97-AF65-F5344CB8AC3E}">
        <p14:creationId xmlns:p14="http://schemas.microsoft.com/office/powerpoint/2010/main" val="2805040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Osan ylätunniste">
    <p:spTree>
      <p:nvGrpSpPr>
        <p:cNvPr id="1" name=""/>
        <p:cNvGrpSpPr/>
        <p:nvPr/>
      </p:nvGrpSpPr>
      <p:grpSpPr>
        <a:xfrm>
          <a:off x="0" y="0"/>
          <a:ext cx="0" cy="0"/>
          <a:chOff x="0" y="0"/>
          <a:chExt cx="0" cy="0"/>
        </a:xfrm>
      </p:grpSpPr>
      <p:grpSp>
        <p:nvGrpSpPr>
          <p:cNvPr id="3" name="Ryhmä 2">
            <a:extLst>
              <a:ext uri="{FF2B5EF4-FFF2-40B4-BE49-F238E27FC236}">
                <a16:creationId xmlns:a16="http://schemas.microsoft.com/office/drawing/2014/main" id="{454302B2-0C5F-4F47-B29C-1000042D71AB}"/>
              </a:ext>
              <a:ext uri="{C183D7F6-B498-43B3-948B-1728B52AA6E4}">
                <adec:decorative xmlns:adec="http://schemas.microsoft.com/office/drawing/2017/decorative" val="1"/>
              </a:ext>
            </a:extLst>
          </p:cNvPr>
          <p:cNvGrpSpPr/>
          <p:nvPr userDrawn="1"/>
        </p:nvGrpSpPr>
        <p:grpSpPr>
          <a:xfrm>
            <a:off x="0" y="0"/>
            <a:ext cx="12193200" cy="6858000"/>
            <a:chOff x="0" y="0"/>
            <a:chExt cx="12193200" cy="6858000"/>
          </a:xfrm>
        </p:grpSpPr>
        <p:pic>
          <p:nvPicPr>
            <p:cNvPr id="4" name="Kuva 3">
              <a:extLst>
                <a:ext uri="{FF2B5EF4-FFF2-40B4-BE49-F238E27FC236}">
                  <a16:creationId xmlns:a16="http://schemas.microsoft.com/office/drawing/2014/main" id="{C99A1A93-4DEF-4863-BD08-B2F08A55FB1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41" name="Ryhmä 40">
              <a:extLst>
                <a:ext uri="{FF2B5EF4-FFF2-40B4-BE49-F238E27FC236}">
                  <a16:creationId xmlns:a16="http://schemas.microsoft.com/office/drawing/2014/main" id="{99F34D67-21AD-45C5-8B04-52F4572A2958}"/>
                </a:ext>
                <a:ext uri="{C183D7F6-B498-43B3-948B-1728B52AA6E4}">
                  <adec:decorative xmlns:adec="http://schemas.microsoft.com/office/drawing/2017/decorative" val="1"/>
                </a:ext>
              </a:extLst>
            </p:cNvPr>
            <p:cNvGrpSpPr/>
            <p:nvPr userDrawn="1"/>
          </p:nvGrpSpPr>
          <p:grpSpPr>
            <a:xfrm>
              <a:off x="0" y="4233922"/>
              <a:ext cx="7321062" cy="2022475"/>
              <a:chOff x="1121728" y="-203263"/>
              <a:chExt cx="7321062" cy="2022475"/>
            </a:xfrm>
          </p:grpSpPr>
          <p:sp>
            <p:nvSpPr>
              <p:cNvPr id="37" name="Rectangle 10">
                <a:extLst>
                  <a:ext uri="{FF2B5EF4-FFF2-40B4-BE49-F238E27FC236}">
                    <a16:creationId xmlns:a16="http://schemas.microsoft.com/office/drawing/2014/main" id="{4CB8CB09-4A67-4533-AD62-417D82035211}"/>
                  </a:ext>
                  <a:ext uri="{C183D7F6-B498-43B3-948B-1728B52AA6E4}">
                    <adec:decorative xmlns:adec="http://schemas.microsoft.com/office/drawing/2017/decorative" val="1"/>
                  </a:ext>
                </a:extLst>
              </p:cNvPr>
              <p:cNvSpPr>
                <a:spLocks noChangeArrowheads="1"/>
              </p:cNvSpPr>
              <p:nvPr userDrawn="1"/>
            </p:nvSpPr>
            <p:spPr bwMode="gray">
              <a:xfrm>
                <a:off x="1121728" y="-203263"/>
                <a:ext cx="7321062" cy="1806575"/>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fi-FI" noProof="0" dirty="0"/>
              </a:p>
            </p:txBody>
          </p:sp>
          <p:sp>
            <p:nvSpPr>
              <p:cNvPr id="32" name="Rectangle 5">
                <a:extLst>
                  <a:ext uri="{FF2B5EF4-FFF2-40B4-BE49-F238E27FC236}">
                    <a16:creationId xmlns:a16="http://schemas.microsoft.com/office/drawing/2014/main" id="{FC40C257-A917-4FD9-9B10-522516A1A15E}"/>
                  </a:ext>
                  <a:ext uri="{C183D7F6-B498-43B3-948B-1728B52AA6E4}">
                    <adec:decorative xmlns:adec="http://schemas.microsoft.com/office/drawing/2017/decorative" val="1"/>
                  </a:ext>
                </a:extLst>
              </p:cNvPr>
              <p:cNvSpPr>
                <a:spLocks noChangeArrowheads="1"/>
              </p:cNvSpPr>
              <p:nvPr userDrawn="1"/>
            </p:nvSpPr>
            <p:spPr bwMode="gray">
              <a:xfrm>
                <a:off x="1486853" y="1603312"/>
                <a:ext cx="714375" cy="215900"/>
              </a:xfrm>
              <a:prstGeom prst="rect">
                <a:avLst/>
              </a:prstGeom>
              <a:solidFill>
                <a:srgbClr val="0077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3" name="Rectangle 6">
                <a:extLst>
                  <a:ext uri="{FF2B5EF4-FFF2-40B4-BE49-F238E27FC236}">
                    <a16:creationId xmlns:a16="http://schemas.microsoft.com/office/drawing/2014/main" id="{150A6D42-9B1B-4D50-9EB8-271887FECA15}"/>
                  </a:ext>
                  <a:ext uri="{C183D7F6-B498-43B3-948B-1728B52AA6E4}">
                    <adec:decorative xmlns:adec="http://schemas.microsoft.com/office/drawing/2017/decorative" val="1"/>
                  </a:ext>
                </a:extLst>
              </p:cNvPr>
              <p:cNvSpPr>
                <a:spLocks noChangeArrowheads="1"/>
              </p:cNvSpPr>
              <p:nvPr userDrawn="1"/>
            </p:nvSpPr>
            <p:spPr bwMode="gray">
              <a:xfrm>
                <a:off x="2186940" y="1603312"/>
                <a:ext cx="204788" cy="215900"/>
              </a:xfrm>
              <a:prstGeom prst="rect">
                <a:avLst/>
              </a:prstGeom>
              <a:solidFill>
                <a:srgbClr val="1A85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4" name="Rectangle 7">
                <a:extLst>
                  <a:ext uri="{FF2B5EF4-FFF2-40B4-BE49-F238E27FC236}">
                    <a16:creationId xmlns:a16="http://schemas.microsoft.com/office/drawing/2014/main" id="{275BDFA8-E7A7-41FE-A202-25559A8EF7D1}"/>
                  </a:ext>
                  <a:ext uri="{C183D7F6-B498-43B3-948B-1728B52AA6E4}">
                    <adec:decorative xmlns:adec="http://schemas.microsoft.com/office/drawing/2017/decorative" val="1"/>
                  </a:ext>
                </a:extLst>
              </p:cNvPr>
              <p:cNvSpPr>
                <a:spLocks noChangeArrowheads="1"/>
              </p:cNvSpPr>
              <p:nvPr userDrawn="1"/>
            </p:nvSpPr>
            <p:spPr bwMode="gray">
              <a:xfrm>
                <a:off x="2379028" y="1603312"/>
                <a:ext cx="584200" cy="215900"/>
              </a:xfrm>
              <a:prstGeom prst="rect">
                <a:avLst/>
              </a:prstGeom>
              <a:solidFill>
                <a:srgbClr val="66AD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5" name="Rectangle 8">
                <a:extLst>
                  <a:ext uri="{FF2B5EF4-FFF2-40B4-BE49-F238E27FC236}">
                    <a16:creationId xmlns:a16="http://schemas.microsoft.com/office/drawing/2014/main" id="{65370108-77A6-42E2-8475-5903608383D0}"/>
                  </a:ext>
                  <a:ext uri="{C183D7F6-B498-43B3-948B-1728B52AA6E4}">
                    <adec:decorative xmlns:adec="http://schemas.microsoft.com/office/drawing/2017/decorative" val="1"/>
                  </a:ext>
                </a:extLst>
              </p:cNvPr>
              <p:cNvSpPr>
                <a:spLocks noChangeArrowheads="1"/>
              </p:cNvSpPr>
              <p:nvPr userDrawn="1"/>
            </p:nvSpPr>
            <p:spPr bwMode="gray">
              <a:xfrm>
                <a:off x="2948940" y="1603312"/>
                <a:ext cx="776288" cy="215900"/>
              </a:xfrm>
              <a:prstGeom prst="rect">
                <a:avLst/>
              </a:prstGeom>
              <a:solidFill>
                <a:srgbClr val="B3D6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6" name="Rectangle 9">
                <a:extLst>
                  <a:ext uri="{FF2B5EF4-FFF2-40B4-BE49-F238E27FC236}">
                    <a16:creationId xmlns:a16="http://schemas.microsoft.com/office/drawing/2014/main" id="{BB2A4D46-4474-4B1D-BE23-246C969C84F3}"/>
                  </a:ext>
                  <a:ext uri="{C183D7F6-B498-43B3-948B-1728B52AA6E4}">
                    <adec:decorative xmlns:adec="http://schemas.microsoft.com/office/drawing/2017/decorative" val="1"/>
                  </a:ext>
                </a:extLst>
              </p:cNvPr>
              <p:cNvSpPr>
                <a:spLocks noChangeArrowheads="1"/>
              </p:cNvSpPr>
              <p:nvPr userDrawn="1"/>
            </p:nvSpPr>
            <p:spPr bwMode="gray">
              <a:xfrm>
                <a:off x="3714115" y="1603312"/>
                <a:ext cx="163513" cy="215900"/>
              </a:xfrm>
              <a:prstGeom prst="rect">
                <a:avLst/>
              </a:prstGeom>
              <a:solidFill>
                <a:srgbClr val="CCE4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8" name="Rectangle 11">
                <a:extLst>
                  <a:ext uri="{FF2B5EF4-FFF2-40B4-BE49-F238E27FC236}">
                    <a16:creationId xmlns:a16="http://schemas.microsoft.com/office/drawing/2014/main" id="{66FA0840-D7C0-4B4D-905D-8B639075C113}"/>
                  </a:ext>
                  <a:ext uri="{C183D7F6-B498-43B3-948B-1728B52AA6E4}">
                    <adec:decorative xmlns:adec="http://schemas.microsoft.com/office/drawing/2017/decorative" val="1"/>
                  </a:ext>
                </a:extLst>
              </p:cNvPr>
              <p:cNvSpPr>
                <a:spLocks noChangeArrowheads="1"/>
              </p:cNvSpPr>
              <p:nvPr userDrawn="1"/>
            </p:nvSpPr>
            <p:spPr bwMode="gray">
              <a:xfrm>
                <a:off x="3877628" y="1603312"/>
                <a:ext cx="4565162" cy="215900"/>
              </a:xfrm>
              <a:prstGeom prst="rect">
                <a:avLst/>
              </a:prstGeom>
              <a:solidFill>
                <a:srgbClr val="EEF5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9" name="Rectangle 12">
                <a:extLst>
                  <a:ext uri="{FF2B5EF4-FFF2-40B4-BE49-F238E27FC236}">
                    <a16:creationId xmlns:a16="http://schemas.microsoft.com/office/drawing/2014/main" id="{A02E21CC-17DD-4EA2-8E4A-0CA8D0507BA3}"/>
                  </a:ext>
                  <a:ext uri="{C183D7F6-B498-43B3-948B-1728B52AA6E4}">
                    <adec:decorative xmlns:adec="http://schemas.microsoft.com/office/drawing/2017/decorative" val="1"/>
                  </a:ext>
                </a:extLst>
              </p:cNvPr>
              <p:cNvSpPr>
                <a:spLocks noChangeArrowheads="1"/>
              </p:cNvSpPr>
              <p:nvPr userDrawn="1"/>
            </p:nvSpPr>
            <p:spPr bwMode="gray">
              <a:xfrm>
                <a:off x="1121728" y="1603312"/>
                <a:ext cx="381000" cy="215900"/>
              </a:xfrm>
              <a:prstGeom prst="rect">
                <a:avLst/>
              </a:prstGeom>
              <a:solidFill>
                <a:srgbClr val="005A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grpSp>
        <p:grpSp>
          <p:nvGrpSpPr>
            <p:cNvPr id="29" name="Ryhmä 28">
              <a:extLst>
                <a:ext uri="{FF2B5EF4-FFF2-40B4-BE49-F238E27FC236}">
                  <a16:creationId xmlns:a16="http://schemas.microsoft.com/office/drawing/2014/main" id="{E783CF78-3EE6-426D-9445-1EA10CCAA6DF}"/>
                </a:ext>
                <a:ext uri="{C183D7F6-B498-43B3-948B-1728B52AA6E4}">
                  <adec:decorative xmlns:adec="http://schemas.microsoft.com/office/drawing/2017/decorative" val="1"/>
                </a:ext>
              </a:extLst>
            </p:cNvPr>
            <p:cNvGrpSpPr>
              <a:grpSpLocks noChangeAspect="1"/>
            </p:cNvGrpSpPr>
            <p:nvPr userDrawn="1"/>
          </p:nvGrpSpPr>
          <p:grpSpPr bwMode="gray">
            <a:xfrm>
              <a:off x="0" y="6637659"/>
              <a:ext cx="12193200" cy="219583"/>
              <a:chOff x="14288" y="3319463"/>
              <a:chExt cx="12165012" cy="219075"/>
            </a:xfrm>
          </p:grpSpPr>
          <p:sp>
            <p:nvSpPr>
              <p:cNvPr id="30" name="Rectangle 5">
                <a:extLst>
                  <a:ext uri="{FF2B5EF4-FFF2-40B4-BE49-F238E27FC236}">
                    <a16:creationId xmlns:a16="http://schemas.microsoft.com/office/drawing/2014/main" id="{6577D195-F582-437A-8A49-6FA9D7FBF4A1}"/>
                  </a:ext>
                </a:extLst>
              </p:cNvPr>
              <p:cNvSpPr>
                <a:spLocks noChangeArrowheads="1"/>
              </p:cNvSpPr>
              <p:nvPr userDrawn="1"/>
            </p:nvSpPr>
            <p:spPr bwMode="gray">
              <a:xfrm>
                <a:off x="10340975" y="3319463"/>
                <a:ext cx="581025" cy="219075"/>
              </a:xfrm>
              <a:prstGeom prst="rect">
                <a:avLst/>
              </a:prstGeom>
              <a:solidFill>
                <a:srgbClr val="66AD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1" name="Rectangle 6">
                <a:extLst>
                  <a:ext uri="{FF2B5EF4-FFF2-40B4-BE49-F238E27FC236}">
                    <a16:creationId xmlns:a16="http://schemas.microsoft.com/office/drawing/2014/main" id="{50A69C18-02CB-49FD-BCA5-2C72DE1DEA67}"/>
                  </a:ext>
                </a:extLst>
              </p:cNvPr>
              <p:cNvSpPr>
                <a:spLocks noChangeArrowheads="1"/>
              </p:cNvSpPr>
              <p:nvPr userDrawn="1"/>
            </p:nvSpPr>
            <p:spPr bwMode="gray">
              <a:xfrm>
                <a:off x="10910888" y="3319463"/>
                <a:ext cx="203200" cy="219075"/>
              </a:xfrm>
              <a:prstGeom prst="rect">
                <a:avLst/>
              </a:prstGeom>
              <a:solidFill>
                <a:srgbClr val="1A85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40" name="Rectangle 7">
                <a:extLst>
                  <a:ext uri="{FF2B5EF4-FFF2-40B4-BE49-F238E27FC236}">
                    <a16:creationId xmlns:a16="http://schemas.microsoft.com/office/drawing/2014/main" id="{7D00B417-74A3-43E7-8CCE-5F9168AB983D}"/>
                  </a:ext>
                </a:extLst>
              </p:cNvPr>
              <p:cNvSpPr>
                <a:spLocks noChangeArrowheads="1"/>
              </p:cNvSpPr>
              <p:nvPr userDrawn="1"/>
            </p:nvSpPr>
            <p:spPr bwMode="gray">
              <a:xfrm>
                <a:off x="11101388" y="3319463"/>
                <a:ext cx="706438" cy="219075"/>
              </a:xfrm>
              <a:prstGeom prst="rect">
                <a:avLst/>
              </a:prstGeom>
              <a:solidFill>
                <a:srgbClr val="0077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42" name="Rectangle 8">
                <a:extLst>
                  <a:ext uri="{FF2B5EF4-FFF2-40B4-BE49-F238E27FC236}">
                    <a16:creationId xmlns:a16="http://schemas.microsoft.com/office/drawing/2014/main" id="{BB5A55F7-31BD-4A3D-9CDF-FC20584E2E66}"/>
                  </a:ext>
                </a:extLst>
              </p:cNvPr>
              <p:cNvSpPr>
                <a:spLocks noChangeArrowheads="1"/>
              </p:cNvSpPr>
              <p:nvPr userDrawn="1"/>
            </p:nvSpPr>
            <p:spPr bwMode="gray">
              <a:xfrm>
                <a:off x="14288" y="3319463"/>
                <a:ext cx="9413875" cy="219075"/>
              </a:xfrm>
              <a:prstGeom prst="rect">
                <a:avLst/>
              </a:prstGeom>
              <a:solidFill>
                <a:srgbClr val="EEF5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43" name="Rectangle 9">
                <a:extLst>
                  <a:ext uri="{FF2B5EF4-FFF2-40B4-BE49-F238E27FC236}">
                    <a16:creationId xmlns:a16="http://schemas.microsoft.com/office/drawing/2014/main" id="{CDA0AC4F-3A94-425B-A1FA-A29A0BDEEFA6}"/>
                  </a:ext>
                </a:extLst>
              </p:cNvPr>
              <p:cNvSpPr>
                <a:spLocks noChangeArrowheads="1"/>
              </p:cNvSpPr>
              <p:nvPr userDrawn="1"/>
            </p:nvSpPr>
            <p:spPr bwMode="gray">
              <a:xfrm>
                <a:off x="11798300" y="3319463"/>
                <a:ext cx="381000" cy="219075"/>
              </a:xfrm>
              <a:prstGeom prst="rect">
                <a:avLst/>
              </a:prstGeom>
              <a:solidFill>
                <a:srgbClr val="005A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44" name="Rectangle 10">
                <a:extLst>
                  <a:ext uri="{FF2B5EF4-FFF2-40B4-BE49-F238E27FC236}">
                    <a16:creationId xmlns:a16="http://schemas.microsoft.com/office/drawing/2014/main" id="{9A3AB33A-872D-45BC-BF19-14097E6125E0}"/>
                  </a:ext>
                </a:extLst>
              </p:cNvPr>
              <p:cNvSpPr>
                <a:spLocks noChangeArrowheads="1"/>
              </p:cNvSpPr>
              <p:nvPr userDrawn="1"/>
            </p:nvSpPr>
            <p:spPr bwMode="gray">
              <a:xfrm>
                <a:off x="9580563" y="3319463"/>
                <a:ext cx="760413" cy="219075"/>
              </a:xfrm>
              <a:prstGeom prst="rect">
                <a:avLst/>
              </a:prstGeom>
              <a:solidFill>
                <a:srgbClr val="B3D6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45" name="Rectangle 11">
                <a:extLst>
                  <a:ext uri="{FF2B5EF4-FFF2-40B4-BE49-F238E27FC236}">
                    <a16:creationId xmlns:a16="http://schemas.microsoft.com/office/drawing/2014/main" id="{BBA2BC98-C35C-4F00-B5DE-0EB6200925AA}"/>
                  </a:ext>
                </a:extLst>
              </p:cNvPr>
              <p:cNvSpPr>
                <a:spLocks noChangeArrowheads="1"/>
              </p:cNvSpPr>
              <p:nvPr userDrawn="1"/>
            </p:nvSpPr>
            <p:spPr bwMode="gray">
              <a:xfrm>
                <a:off x="9428163" y="3319463"/>
                <a:ext cx="152400" cy="219075"/>
              </a:xfrm>
              <a:prstGeom prst="rect">
                <a:avLst/>
              </a:prstGeom>
              <a:solidFill>
                <a:srgbClr val="CCE4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grpSp>
      </p:grpSp>
      <p:sp>
        <p:nvSpPr>
          <p:cNvPr id="2" name="Otsikko 1">
            <a:extLst>
              <a:ext uri="{FF2B5EF4-FFF2-40B4-BE49-F238E27FC236}">
                <a16:creationId xmlns:a16="http://schemas.microsoft.com/office/drawing/2014/main" id="{98B0F491-C65E-462E-8A7C-20DFB1F0B24F}"/>
              </a:ext>
            </a:extLst>
          </p:cNvPr>
          <p:cNvSpPr>
            <a:spLocks noGrp="1"/>
          </p:cNvSpPr>
          <p:nvPr>
            <p:ph type="ctrTitle"/>
          </p:nvPr>
        </p:nvSpPr>
        <p:spPr>
          <a:xfrm>
            <a:off x="711200" y="4360985"/>
            <a:ext cx="6281615" cy="1666240"/>
          </a:xfrm>
        </p:spPr>
        <p:txBody>
          <a:bodyPr anchor="ctr" anchorCtr="0"/>
          <a:lstStyle>
            <a:lvl1pPr algn="l">
              <a:lnSpc>
                <a:spcPct val="85000"/>
              </a:lnSpc>
              <a:defRPr sz="3800">
                <a:solidFill>
                  <a:schemeClr val="bg1"/>
                </a:solidFill>
              </a:defRPr>
            </a:lvl1pPr>
          </a:lstStyle>
          <a:p>
            <a:r>
              <a:rPr lang="fi-FI" noProof="0"/>
              <a:t>Muokkaa ots. perustyyl. napsautt.</a:t>
            </a:r>
            <a:endParaRPr lang="fi-FI" noProof="0" dirty="0"/>
          </a:p>
        </p:txBody>
      </p:sp>
    </p:spTree>
    <p:extLst>
      <p:ext uri="{BB962C8B-B14F-4D97-AF65-F5344CB8AC3E}">
        <p14:creationId xmlns:p14="http://schemas.microsoft.com/office/powerpoint/2010/main" val="2971536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Osan ylätunniste 2">
    <p:spTree>
      <p:nvGrpSpPr>
        <p:cNvPr id="1" name=""/>
        <p:cNvGrpSpPr/>
        <p:nvPr/>
      </p:nvGrpSpPr>
      <p:grpSpPr>
        <a:xfrm>
          <a:off x="0" y="0"/>
          <a:ext cx="0" cy="0"/>
          <a:chOff x="0" y="0"/>
          <a:chExt cx="0" cy="0"/>
        </a:xfrm>
      </p:grpSpPr>
      <p:grpSp>
        <p:nvGrpSpPr>
          <p:cNvPr id="5" name="Ryhmä 4">
            <a:extLst>
              <a:ext uri="{FF2B5EF4-FFF2-40B4-BE49-F238E27FC236}">
                <a16:creationId xmlns:a16="http://schemas.microsoft.com/office/drawing/2014/main" id="{F9D79EF9-F44F-433A-A365-C748B387FE2D}"/>
              </a:ext>
              <a:ext uri="{C183D7F6-B498-43B3-948B-1728B52AA6E4}">
                <adec:decorative xmlns:adec="http://schemas.microsoft.com/office/drawing/2017/decorative" val="1"/>
              </a:ext>
            </a:extLst>
          </p:cNvPr>
          <p:cNvGrpSpPr/>
          <p:nvPr userDrawn="1"/>
        </p:nvGrpSpPr>
        <p:grpSpPr>
          <a:xfrm>
            <a:off x="0" y="0"/>
            <a:ext cx="12193200" cy="6858000"/>
            <a:chOff x="0" y="0"/>
            <a:chExt cx="12193200" cy="6858000"/>
          </a:xfrm>
        </p:grpSpPr>
        <p:pic>
          <p:nvPicPr>
            <p:cNvPr id="4" name="Kuva 3">
              <a:extLst>
                <a:ext uri="{FF2B5EF4-FFF2-40B4-BE49-F238E27FC236}">
                  <a16:creationId xmlns:a16="http://schemas.microsoft.com/office/drawing/2014/main" id="{C99A1A93-4DEF-4863-BD08-B2F08A55FB1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41" name="Ryhmä 40">
              <a:extLst>
                <a:ext uri="{FF2B5EF4-FFF2-40B4-BE49-F238E27FC236}">
                  <a16:creationId xmlns:a16="http://schemas.microsoft.com/office/drawing/2014/main" id="{99F34D67-21AD-45C5-8B04-52F4572A2958}"/>
                </a:ext>
                <a:ext uri="{C183D7F6-B498-43B3-948B-1728B52AA6E4}">
                  <adec:decorative xmlns:adec="http://schemas.microsoft.com/office/drawing/2017/decorative" val="1"/>
                </a:ext>
              </a:extLst>
            </p:cNvPr>
            <p:cNvGrpSpPr/>
            <p:nvPr userDrawn="1"/>
          </p:nvGrpSpPr>
          <p:grpSpPr>
            <a:xfrm>
              <a:off x="0" y="775605"/>
              <a:ext cx="7321062" cy="2022475"/>
              <a:chOff x="1121728" y="-203263"/>
              <a:chExt cx="7321062" cy="2022475"/>
            </a:xfrm>
          </p:grpSpPr>
          <p:sp>
            <p:nvSpPr>
              <p:cNvPr id="37" name="Rectangle 10">
                <a:extLst>
                  <a:ext uri="{FF2B5EF4-FFF2-40B4-BE49-F238E27FC236}">
                    <a16:creationId xmlns:a16="http://schemas.microsoft.com/office/drawing/2014/main" id="{4CB8CB09-4A67-4533-AD62-417D82035211}"/>
                  </a:ext>
                  <a:ext uri="{C183D7F6-B498-43B3-948B-1728B52AA6E4}">
                    <adec:decorative xmlns:adec="http://schemas.microsoft.com/office/drawing/2017/decorative" val="1"/>
                  </a:ext>
                </a:extLst>
              </p:cNvPr>
              <p:cNvSpPr>
                <a:spLocks noChangeArrowheads="1"/>
              </p:cNvSpPr>
              <p:nvPr userDrawn="1"/>
            </p:nvSpPr>
            <p:spPr bwMode="gray">
              <a:xfrm>
                <a:off x="1121728" y="-203263"/>
                <a:ext cx="7321062" cy="1806575"/>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fi-FI" noProof="0" dirty="0"/>
              </a:p>
            </p:txBody>
          </p:sp>
          <p:sp>
            <p:nvSpPr>
              <p:cNvPr id="32" name="Rectangle 5">
                <a:extLst>
                  <a:ext uri="{FF2B5EF4-FFF2-40B4-BE49-F238E27FC236}">
                    <a16:creationId xmlns:a16="http://schemas.microsoft.com/office/drawing/2014/main" id="{FC40C257-A917-4FD9-9B10-522516A1A15E}"/>
                  </a:ext>
                  <a:ext uri="{C183D7F6-B498-43B3-948B-1728B52AA6E4}">
                    <adec:decorative xmlns:adec="http://schemas.microsoft.com/office/drawing/2017/decorative" val="1"/>
                  </a:ext>
                </a:extLst>
              </p:cNvPr>
              <p:cNvSpPr>
                <a:spLocks noChangeArrowheads="1"/>
              </p:cNvSpPr>
              <p:nvPr userDrawn="1"/>
            </p:nvSpPr>
            <p:spPr bwMode="gray">
              <a:xfrm>
                <a:off x="1486853" y="1603312"/>
                <a:ext cx="714375" cy="215900"/>
              </a:xfrm>
              <a:prstGeom prst="rect">
                <a:avLst/>
              </a:prstGeom>
              <a:solidFill>
                <a:srgbClr val="0077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3" name="Rectangle 6">
                <a:extLst>
                  <a:ext uri="{FF2B5EF4-FFF2-40B4-BE49-F238E27FC236}">
                    <a16:creationId xmlns:a16="http://schemas.microsoft.com/office/drawing/2014/main" id="{150A6D42-9B1B-4D50-9EB8-271887FECA15}"/>
                  </a:ext>
                  <a:ext uri="{C183D7F6-B498-43B3-948B-1728B52AA6E4}">
                    <adec:decorative xmlns:adec="http://schemas.microsoft.com/office/drawing/2017/decorative" val="1"/>
                  </a:ext>
                </a:extLst>
              </p:cNvPr>
              <p:cNvSpPr>
                <a:spLocks noChangeArrowheads="1"/>
              </p:cNvSpPr>
              <p:nvPr userDrawn="1"/>
            </p:nvSpPr>
            <p:spPr bwMode="gray">
              <a:xfrm>
                <a:off x="2186940" y="1603312"/>
                <a:ext cx="204788" cy="215900"/>
              </a:xfrm>
              <a:prstGeom prst="rect">
                <a:avLst/>
              </a:prstGeom>
              <a:solidFill>
                <a:srgbClr val="1A85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4" name="Rectangle 7">
                <a:extLst>
                  <a:ext uri="{FF2B5EF4-FFF2-40B4-BE49-F238E27FC236}">
                    <a16:creationId xmlns:a16="http://schemas.microsoft.com/office/drawing/2014/main" id="{275BDFA8-E7A7-41FE-A202-25559A8EF7D1}"/>
                  </a:ext>
                  <a:ext uri="{C183D7F6-B498-43B3-948B-1728B52AA6E4}">
                    <adec:decorative xmlns:adec="http://schemas.microsoft.com/office/drawing/2017/decorative" val="1"/>
                  </a:ext>
                </a:extLst>
              </p:cNvPr>
              <p:cNvSpPr>
                <a:spLocks noChangeArrowheads="1"/>
              </p:cNvSpPr>
              <p:nvPr userDrawn="1"/>
            </p:nvSpPr>
            <p:spPr bwMode="gray">
              <a:xfrm>
                <a:off x="2379028" y="1603312"/>
                <a:ext cx="584200" cy="215900"/>
              </a:xfrm>
              <a:prstGeom prst="rect">
                <a:avLst/>
              </a:prstGeom>
              <a:solidFill>
                <a:srgbClr val="66AD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5" name="Rectangle 8">
                <a:extLst>
                  <a:ext uri="{FF2B5EF4-FFF2-40B4-BE49-F238E27FC236}">
                    <a16:creationId xmlns:a16="http://schemas.microsoft.com/office/drawing/2014/main" id="{65370108-77A6-42E2-8475-5903608383D0}"/>
                  </a:ext>
                  <a:ext uri="{C183D7F6-B498-43B3-948B-1728B52AA6E4}">
                    <adec:decorative xmlns:adec="http://schemas.microsoft.com/office/drawing/2017/decorative" val="1"/>
                  </a:ext>
                </a:extLst>
              </p:cNvPr>
              <p:cNvSpPr>
                <a:spLocks noChangeArrowheads="1"/>
              </p:cNvSpPr>
              <p:nvPr userDrawn="1"/>
            </p:nvSpPr>
            <p:spPr bwMode="gray">
              <a:xfrm>
                <a:off x="2948940" y="1603312"/>
                <a:ext cx="776288" cy="215900"/>
              </a:xfrm>
              <a:prstGeom prst="rect">
                <a:avLst/>
              </a:prstGeom>
              <a:solidFill>
                <a:srgbClr val="B3D6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6" name="Rectangle 9">
                <a:extLst>
                  <a:ext uri="{FF2B5EF4-FFF2-40B4-BE49-F238E27FC236}">
                    <a16:creationId xmlns:a16="http://schemas.microsoft.com/office/drawing/2014/main" id="{BB2A4D46-4474-4B1D-BE23-246C969C84F3}"/>
                  </a:ext>
                  <a:ext uri="{C183D7F6-B498-43B3-948B-1728B52AA6E4}">
                    <adec:decorative xmlns:adec="http://schemas.microsoft.com/office/drawing/2017/decorative" val="1"/>
                  </a:ext>
                </a:extLst>
              </p:cNvPr>
              <p:cNvSpPr>
                <a:spLocks noChangeArrowheads="1"/>
              </p:cNvSpPr>
              <p:nvPr userDrawn="1"/>
            </p:nvSpPr>
            <p:spPr bwMode="gray">
              <a:xfrm>
                <a:off x="3714115" y="1603312"/>
                <a:ext cx="163513" cy="215900"/>
              </a:xfrm>
              <a:prstGeom prst="rect">
                <a:avLst/>
              </a:prstGeom>
              <a:solidFill>
                <a:srgbClr val="CCE4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8" name="Rectangle 11">
                <a:extLst>
                  <a:ext uri="{FF2B5EF4-FFF2-40B4-BE49-F238E27FC236}">
                    <a16:creationId xmlns:a16="http://schemas.microsoft.com/office/drawing/2014/main" id="{66FA0840-D7C0-4B4D-905D-8B639075C113}"/>
                  </a:ext>
                  <a:ext uri="{C183D7F6-B498-43B3-948B-1728B52AA6E4}">
                    <adec:decorative xmlns:adec="http://schemas.microsoft.com/office/drawing/2017/decorative" val="1"/>
                  </a:ext>
                </a:extLst>
              </p:cNvPr>
              <p:cNvSpPr>
                <a:spLocks noChangeArrowheads="1"/>
              </p:cNvSpPr>
              <p:nvPr userDrawn="1"/>
            </p:nvSpPr>
            <p:spPr bwMode="gray">
              <a:xfrm>
                <a:off x="3877628" y="1603312"/>
                <a:ext cx="4565162" cy="215900"/>
              </a:xfrm>
              <a:prstGeom prst="rect">
                <a:avLst/>
              </a:prstGeom>
              <a:solidFill>
                <a:srgbClr val="EEF5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9" name="Rectangle 12">
                <a:extLst>
                  <a:ext uri="{FF2B5EF4-FFF2-40B4-BE49-F238E27FC236}">
                    <a16:creationId xmlns:a16="http://schemas.microsoft.com/office/drawing/2014/main" id="{A02E21CC-17DD-4EA2-8E4A-0CA8D0507BA3}"/>
                  </a:ext>
                  <a:ext uri="{C183D7F6-B498-43B3-948B-1728B52AA6E4}">
                    <adec:decorative xmlns:adec="http://schemas.microsoft.com/office/drawing/2017/decorative" val="1"/>
                  </a:ext>
                </a:extLst>
              </p:cNvPr>
              <p:cNvSpPr>
                <a:spLocks noChangeArrowheads="1"/>
              </p:cNvSpPr>
              <p:nvPr userDrawn="1"/>
            </p:nvSpPr>
            <p:spPr bwMode="gray">
              <a:xfrm>
                <a:off x="1121728" y="1603312"/>
                <a:ext cx="381000" cy="215900"/>
              </a:xfrm>
              <a:prstGeom prst="rect">
                <a:avLst/>
              </a:prstGeom>
              <a:solidFill>
                <a:srgbClr val="005A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grpSp>
        <p:grpSp>
          <p:nvGrpSpPr>
            <p:cNvPr id="29" name="Ryhmä 28">
              <a:extLst>
                <a:ext uri="{FF2B5EF4-FFF2-40B4-BE49-F238E27FC236}">
                  <a16:creationId xmlns:a16="http://schemas.microsoft.com/office/drawing/2014/main" id="{E783CF78-3EE6-426D-9445-1EA10CCAA6DF}"/>
                </a:ext>
                <a:ext uri="{C183D7F6-B498-43B3-948B-1728B52AA6E4}">
                  <adec:decorative xmlns:adec="http://schemas.microsoft.com/office/drawing/2017/decorative" val="1"/>
                </a:ext>
              </a:extLst>
            </p:cNvPr>
            <p:cNvGrpSpPr>
              <a:grpSpLocks noChangeAspect="1"/>
            </p:cNvGrpSpPr>
            <p:nvPr userDrawn="1"/>
          </p:nvGrpSpPr>
          <p:grpSpPr bwMode="gray">
            <a:xfrm>
              <a:off x="0" y="6637659"/>
              <a:ext cx="12193200" cy="219583"/>
              <a:chOff x="14288" y="3319463"/>
              <a:chExt cx="12165012" cy="219075"/>
            </a:xfrm>
          </p:grpSpPr>
          <p:sp>
            <p:nvSpPr>
              <p:cNvPr id="30" name="Rectangle 5">
                <a:extLst>
                  <a:ext uri="{FF2B5EF4-FFF2-40B4-BE49-F238E27FC236}">
                    <a16:creationId xmlns:a16="http://schemas.microsoft.com/office/drawing/2014/main" id="{6577D195-F582-437A-8A49-6FA9D7FBF4A1}"/>
                  </a:ext>
                </a:extLst>
              </p:cNvPr>
              <p:cNvSpPr>
                <a:spLocks noChangeArrowheads="1"/>
              </p:cNvSpPr>
              <p:nvPr userDrawn="1"/>
            </p:nvSpPr>
            <p:spPr bwMode="gray">
              <a:xfrm>
                <a:off x="10340975" y="3319463"/>
                <a:ext cx="581025" cy="219075"/>
              </a:xfrm>
              <a:prstGeom prst="rect">
                <a:avLst/>
              </a:prstGeom>
              <a:solidFill>
                <a:srgbClr val="66AD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1" name="Rectangle 6">
                <a:extLst>
                  <a:ext uri="{FF2B5EF4-FFF2-40B4-BE49-F238E27FC236}">
                    <a16:creationId xmlns:a16="http://schemas.microsoft.com/office/drawing/2014/main" id="{50A69C18-02CB-49FD-BCA5-2C72DE1DEA67}"/>
                  </a:ext>
                </a:extLst>
              </p:cNvPr>
              <p:cNvSpPr>
                <a:spLocks noChangeArrowheads="1"/>
              </p:cNvSpPr>
              <p:nvPr userDrawn="1"/>
            </p:nvSpPr>
            <p:spPr bwMode="gray">
              <a:xfrm>
                <a:off x="10910888" y="3319463"/>
                <a:ext cx="203200" cy="219075"/>
              </a:xfrm>
              <a:prstGeom prst="rect">
                <a:avLst/>
              </a:prstGeom>
              <a:solidFill>
                <a:srgbClr val="1A85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40" name="Rectangle 7">
                <a:extLst>
                  <a:ext uri="{FF2B5EF4-FFF2-40B4-BE49-F238E27FC236}">
                    <a16:creationId xmlns:a16="http://schemas.microsoft.com/office/drawing/2014/main" id="{7D00B417-74A3-43E7-8CCE-5F9168AB983D}"/>
                  </a:ext>
                </a:extLst>
              </p:cNvPr>
              <p:cNvSpPr>
                <a:spLocks noChangeArrowheads="1"/>
              </p:cNvSpPr>
              <p:nvPr userDrawn="1"/>
            </p:nvSpPr>
            <p:spPr bwMode="gray">
              <a:xfrm>
                <a:off x="11101388" y="3319463"/>
                <a:ext cx="706438" cy="219075"/>
              </a:xfrm>
              <a:prstGeom prst="rect">
                <a:avLst/>
              </a:prstGeom>
              <a:solidFill>
                <a:srgbClr val="0077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42" name="Rectangle 8">
                <a:extLst>
                  <a:ext uri="{FF2B5EF4-FFF2-40B4-BE49-F238E27FC236}">
                    <a16:creationId xmlns:a16="http://schemas.microsoft.com/office/drawing/2014/main" id="{BB5A55F7-31BD-4A3D-9CDF-FC20584E2E66}"/>
                  </a:ext>
                </a:extLst>
              </p:cNvPr>
              <p:cNvSpPr>
                <a:spLocks noChangeArrowheads="1"/>
              </p:cNvSpPr>
              <p:nvPr userDrawn="1"/>
            </p:nvSpPr>
            <p:spPr bwMode="gray">
              <a:xfrm>
                <a:off x="14288" y="3319463"/>
                <a:ext cx="9413875" cy="219075"/>
              </a:xfrm>
              <a:prstGeom prst="rect">
                <a:avLst/>
              </a:prstGeom>
              <a:solidFill>
                <a:srgbClr val="EEF5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43" name="Rectangle 9">
                <a:extLst>
                  <a:ext uri="{FF2B5EF4-FFF2-40B4-BE49-F238E27FC236}">
                    <a16:creationId xmlns:a16="http://schemas.microsoft.com/office/drawing/2014/main" id="{CDA0AC4F-3A94-425B-A1FA-A29A0BDEEFA6}"/>
                  </a:ext>
                </a:extLst>
              </p:cNvPr>
              <p:cNvSpPr>
                <a:spLocks noChangeArrowheads="1"/>
              </p:cNvSpPr>
              <p:nvPr userDrawn="1"/>
            </p:nvSpPr>
            <p:spPr bwMode="gray">
              <a:xfrm>
                <a:off x="11798300" y="3319463"/>
                <a:ext cx="381000" cy="219075"/>
              </a:xfrm>
              <a:prstGeom prst="rect">
                <a:avLst/>
              </a:prstGeom>
              <a:solidFill>
                <a:srgbClr val="005A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44" name="Rectangle 10">
                <a:extLst>
                  <a:ext uri="{FF2B5EF4-FFF2-40B4-BE49-F238E27FC236}">
                    <a16:creationId xmlns:a16="http://schemas.microsoft.com/office/drawing/2014/main" id="{9A3AB33A-872D-45BC-BF19-14097E6125E0}"/>
                  </a:ext>
                </a:extLst>
              </p:cNvPr>
              <p:cNvSpPr>
                <a:spLocks noChangeArrowheads="1"/>
              </p:cNvSpPr>
              <p:nvPr userDrawn="1"/>
            </p:nvSpPr>
            <p:spPr bwMode="gray">
              <a:xfrm>
                <a:off x="9580563" y="3319463"/>
                <a:ext cx="760413" cy="219075"/>
              </a:xfrm>
              <a:prstGeom prst="rect">
                <a:avLst/>
              </a:prstGeom>
              <a:solidFill>
                <a:srgbClr val="B3D6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45" name="Rectangle 11">
                <a:extLst>
                  <a:ext uri="{FF2B5EF4-FFF2-40B4-BE49-F238E27FC236}">
                    <a16:creationId xmlns:a16="http://schemas.microsoft.com/office/drawing/2014/main" id="{BBA2BC98-C35C-4F00-B5DE-0EB6200925AA}"/>
                  </a:ext>
                </a:extLst>
              </p:cNvPr>
              <p:cNvSpPr>
                <a:spLocks noChangeArrowheads="1"/>
              </p:cNvSpPr>
              <p:nvPr userDrawn="1"/>
            </p:nvSpPr>
            <p:spPr bwMode="gray">
              <a:xfrm>
                <a:off x="9428163" y="3319463"/>
                <a:ext cx="152400" cy="219075"/>
              </a:xfrm>
              <a:prstGeom prst="rect">
                <a:avLst/>
              </a:prstGeom>
              <a:solidFill>
                <a:srgbClr val="CCE4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grpSp>
      </p:grpSp>
      <p:sp>
        <p:nvSpPr>
          <p:cNvPr id="2" name="Otsikko 1">
            <a:extLst>
              <a:ext uri="{FF2B5EF4-FFF2-40B4-BE49-F238E27FC236}">
                <a16:creationId xmlns:a16="http://schemas.microsoft.com/office/drawing/2014/main" id="{98B0F491-C65E-462E-8A7C-20DFB1F0B24F}"/>
              </a:ext>
            </a:extLst>
          </p:cNvPr>
          <p:cNvSpPr>
            <a:spLocks noGrp="1"/>
          </p:cNvSpPr>
          <p:nvPr userDrawn="1">
            <p:ph type="ctrTitle"/>
          </p:nvPr>
        </p:nvSpPr>
        <p:spPr>
          <a:xfrm>
            <a:off x="711200" y="902668"/>
            <a:ext cx="6281615" cy="1666240"/>
          </a:xfrm>
        </p:spPr>
        <p:txBody>
          <a:bodyPr anchor="ctr" anchorCtr="0"/>
          <a:lstStyle>
            <a:lvl1pPr algn="l">
              <a:lnSpc>
                <a:spcPct val="85000"/>
              </a:lnSpc>
              <a:defRPr sz="3800">
                <a:solidFill>
                  <a:schemeClr val="bg1"/>
                </a:solidFill>
              </a:defRPr>
            </a:lvl1pPr>
          </a:lstStyle>
          <a:p>
            <a:r>
              <a:rPr lang="fi-FI" noProof="0"/>
              <a:t>Muokkaa ots. perustyyl. napsautt.</a:t>
            </a:r>
            <a:endParaRPr lang="fi-FI" noProof="0" dirty="0"/>
          </a:p>
        </p:txBody>
      </p:sp>
    </p:spTree>
    <p:extLst>
      <p:ext uri="{BB962C8B-B14F-4D97-AF65-F5344CB8AC3E}">
        <p14:creationId xmlns:p14="http://schemas.microsoft.com/office/powerpoint/2010/main" val="13273885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Osan ylätunniste 3">
    <p:spTree>
      <p:nvGrpSpPr>
        <p:cNvPr id="1" name=""/>
        <p:cNvGrpSpPr/>
        <p:nvPr/>
      </p:nvGrpSpPr>
      <p:grpSpPr>
        <a:xfrm>
          <a:off x="0" y="0"/>
          <a:ext cx="0" cy="0"/>
          <a:chOff x="0" y="0"/>
          <a:chExt cx="0" cy="0"/>
        </a:xfrm>
      </p:grpSpPr>
      <p:grpSp>
        <p:nvGrpSpPr>
          <p:cNvPr id="3" name="Ryhmä 2">
            <a:extLst>
              <a:ext uri="{FF2B5EF4-FFF2-40B4-BE49-F238E27FC236}">
                <a16:creationId xmlns:a16="http://schemas.microsoft.com/office/drawing/2014/main" id="{454302B2-0C5F-4F47-B29C-1000042D71AB}"/>
              </a:ext>
              <a:ext uri="{C183D7F6-B498-43B3-948B-1728B52AA6E4}">
                <adec:decorative xmlns:adec="http://schemas.microsoft.com/office/drawing/2017/decorative" val="1"/>
              </a:ext>
            </a:extLst>
          </p:cNvPr>
          <p:cNvGrpSpPr/>
          <p:nvPr userDrawn="1"/>
        </p:nvGrpSpPr>
        <p:grpSpPr>
          <a:xfrm>
            <a:off x="0" y="0"/>
            <a:ext cx="12193200" cy="6858000"/>
            <a:chOff x="0" y="0"/>
            <a:chExt cx="12193200" cy="6858000"/>
          </a:xfrm>
        </p:grpSpPr>
        <p:pic>
          <p:nvPicPr>
            <p:cNvPr id="4" name="Kuva 3">
              <a:extLst>
                <a:ext uri="{FF2B5EF4-FFF2-40B4-BE49-F238E27FC236}">
                  <a16:creationId xmlns:a16="http://schemas.microsoft.com/office/drawing/2014/main" id="{C99A1A93-4DEF-4863-BD08-B2F08A55FB1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41" name="Ryhmä 40">
              <a:extLst>
                <a:ext uri="{FF2B5EF4-FFF2-40B4-BE49-F238E27FC236}">
                  <a16:creationId xmlns:a16="http://schemas.microsoft.com/office/drawing/2014/main" id="{99F34D67-21AD-45C5-8B04-52F4572A2958}"/>
                </a:ext>
                <a:ext uri="{C183D7F6-B498-43B3-948B-1728B52AA6E4}">
                  <adec:decorative xmlns:adec="http://schemas.microsoft.com/office/drawing/2017/decorative" val="1"/>
                </a:ext>
              </a:extLst>
            </p:cNvPr>
            <p:cNvGrpSpPr/>
            <p:nvPr userDrawn="1"/>
          </p:nvGrpSpPr>
          <p:grpSpPr>
            <a:xfrm>
              <a:off x="0" y="4233922"/>
              <a:ext cx="7321062" cy="2022475"/>
              <a:chOff x="1121728" y="-203263"/>
              <a:chExt cx="7321062" cy="2022475"/>
            </a:xfrm>
          </p:grpSpPr>
          <p:sp>
            <p:nvSpPr>
              <p:cNvPr id="37" name="Rectangle 10">
                <a:extLst>
                  <a:ext uri="{FF2B5EF4-FFF2-40B4-BE49-F238E27FC236}">
                    <a16:creationId xmlns:a16="http://schemas.microsoft.com/office/drawing/2014/main" id="{4CB8CB09-4A67-4533-AD62-417D82035211}"/>
                  </a:ext>
                  <a:ext uri="{C183D7F6-B498-43B3-948B-1728B52AA6E4}">
                    <adec:decorative xmlns:adec="http://schemas.microsoft.com/office/drawing/2017/decorative" val="1"/>
                  </a:ext>
                </a:extLst>
              </p:cNvPr>
              <p:cNvSpPr>
                <a:spLocks noChangeArrowheads="1"/>
              </p:cNvSpPr>
              <p:nvPr userDrawn="1"/>
            </p:nvSpPr>
            <p:spPr bwMode="gray">
              <a:xfrm>
                <a:off x="1121728" y="-203263"/>
                <a:ext cx="7321062" cy="1806575"/>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fi-FI" noProof="0" dirty="0"/>
              </a:p>
            </p:txBody>
          </p:sp>
          <p:sp>
            <p:nvSpPr>
              <p:cNvPr id="32" name="Rectangle 5">
                <a:extLst>
                  <a:ext uri="{FF2B5EF4-FFF2-40B4-BE49-F238E27FC236}">
                    <a16:creationId xmlns:a16="http://schemas.microsoft.com/office/drawing/2014/main" id="{FC40C257-A917-4FD9-9B10-522516A1A15E}"/>
                  </a:ext>
                  <a:ext uri="{C183D7F6-B498-43B3-948B-1728B52AA6E4}">
                    <adec:decorative xmlns:adec="http://schemas.microsoft.com/office/drawing/2017/decorative" val="1"/>
                  </a:ext>
                </a:extLst>
              </p:cNvPr>
              <p:cNvSpPr>
                <a:spLocks noChangeArrowheads="1"/>
              </p:cNvSpPr>
              <p:nvPr userDrawn="1"/>
            </p:nvSpPr>
            <p:spPr bwMode="gray">
              <a:xfrm>
                <a:off x="1486853" y="1603312"/>
                <a:ext cx="714375" cy="215900"/>
              </a:xfrm>
              <a:prstGeom prst="rect">
                <a:avLst/>
              </a:prstGeom>
              <a:solidFill>
                <a:srgbClr val="0077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3" name="Rectangle 6">
                <a:extLst>
                  <a:ext uri="{FF2B5EF4-FFF2-40B4-BE49-F238E27FC236}">
                    <a16:creationId xmlns:a16="http://schemas.microsoft.com/office/drawing/2014/main" id="{150A6D42-9B1B-4D50-9EB8-271887FECA15}"/>
                  </a:ext>
                  <a:ext uri="{C183D7F6-B498-43B3-948B-1728B52AA6E4}">
                    <adec:decorative xmlns:adec="http://schemas.microsoft.com/office/drawing/2017/decorative" val="1"/>
                  </a:ext>
                </a:extLst>
              </p:cNvPr>
              <p:cNvSpPr>
                <a:spLocks noChangeArrowheads="1"/>
              </p:cNvSpPr>
              <p:nvPr userDrawn="1"/>
            </p:nvSpPr>
            <p:spPr bwMode="gray">
              <a:xfrm>
                <a:off x="2186940" y="1603312"/>
                <a:ext cx="204788" cy="215900"/>
              </a:xfrm>
              <a:prstGeom prst="rect">
                <a:avLst/>
              </a:prstGeom>
              <a:solidFill>
                <a:srgbClr val="1A85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4" name="Rectangle 7">
                <a:extLst>
                  <a:ext uri="{FF2B5EF4-FFF2-40B4-BE49-F238E27FC236}">
                    <a16:creationId xmlns:a16="http://schemas.microsoft.com/office/drawing/2014/main" id="{275BDFA8-E7A7-41FE-A202-25559A8EF7D1}"/>
                  </a:ext>
                  <a:ext uri="{C183D7F6-B498-43B3-948B-1728B52AA6E4}">
                    <adec:decorative xmlns:adec="http://schemas.microsoft.com/office/drawing/2017/decorative" val="1"/>
                  </a:ext>
                </a:extLst>
              </p:cNvPr>
              <p:cNvSpPr>
                <a:spLocks noChangeArrowheads="1"/>
              </p:cNvSpPr>
              <p:nvPr userDrawn="1"/>
            </p:nvSpPr>
            <p:spPr bwMode="gray">
              <a:xfrm>
                <a:off x="2379028" y="1603312"/>
                <a:ext cx="584200" cy="215900"/>
              </a:xfrm>
              <a:prstGeom prst="rect">
                <a:avLst/>
              </a:prstGeom>
              <a:solidFill>
                <a:srgbClr val="66AD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5" name="Rectangle 8">
                <a:extLst>
                  <a:ext uri="{FF2B5EF4-FFF2-40B4-BE49-F238E27FC236}">
                    <a16:creationId xmlns:a16="http://schemas.microsoft.com/office/drawing/2014/main" id="{65370108-77A6-42E2-8475-5903608383D0}"/>
                  </a:ext>
                  <a:ext uri="{C183D7F6-B498-43B3-948B-1728B52AA6E4}">
                    <adec:decorative xmlns:adec="http://schemas.microsoft.com/office/drawing/2017/decorative" val="1"/>
                  </a:ext>
                </a:extLst>
              </p:cNvPr>
              <p:cNvSpPr>
                <a:spLocks noChangeArrowheads="1"/>
              </p:cNvSpPr>
              <p:nvPr userDrawn="1"/>
            </p:nvSpPr>
            <p:spPr bwMode="gray">
              <a:xfrm>
                <a:off x="2948940" y="1603312"/>
                <a:ext cx="776288" cy="215900"/>
              </a:xfrm>
              <a:prstGeom prst="rect">
                <a:avLst/>
              </a:prstGeom>
              <a:solidFill>
                <a:srgbClr val="B3D6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6" name="Rectangle 9">
                <a:extLst>
                  <a:ext uri="{FF2B5EF4-FFF2-40B4-BE49-F238E27FC236}">
                    <a16:creationId xmlns:a16="http://schemas.microsoft.com/office/drawing/2014/main" id="{BB2A4D46-4474-4B1D-BE23-246C969C84F3}"/>
                  </a:ext>
                  <a:ext uri="{C183D7F6-B498-43B3-948B-1728B52AA6E4}">
                    <adec:decorative xmlns:adec="http://schemas.microsoft.com/office/drawing/2017/decorative" val="1"/>
                  </a:ext>
                </a:extLst>
              </p:cNvPr>
              <p:cNvSpPr>
                <a:spLocks noChangeArrowheads="1"/>
              </p:cNvSpPr>
              <p:nvPr userDrawn="1"/>
            </p:nvSpPr>
            <p:spPr bwMode="gray">
              <a:xfrm>
                <a:off x="3714115" y="1603312"/>
                <a:ext cx="163513" cy="215900"/>
              </a:xfrm>
              <a:prstGeom prst="rect">
                <a:avLst/>
              </a:prstGeom>
              <a:solidFill>
                <a:srgbClr val="CCE4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8" name="Rectangle 11">
                <a:extLst>
                  <a:ext uri="{FF2B5EF4-FFF2-40B4-BE49-F238E27FC236}">
                    <a16:creationId xmlns:a16="http://schemas.microsoft.com/office/drawing/2014/main" id="{66FA0840-D7C0-4B4D-905D-8B639075C113}"/>
                  </a:ext>
                  <a:ext uri="{C183D7F6-B498-43B3-948B-1728B52AA6E4}">
                    <adec:decorative xmlns:adec="http://schemas.microsoft.com/office/drawing/2017/decorative" val="1"/>
                  </a:ext>
                </a:extLst>
              </p:cNvPr>
              <p:cNvSpPr>
                <a:spLocks noChangeArrowheads="1"/>
              </p:cNvSpPr>
              <p:nvPr userDrawn="1"/>
            </p:nvSpPr>
            <p:spPr bwMode="gray">
              <a:xfrm>
                <a:off x="3877628" y="1603312"/>
                <a:ext cx="4565162" cy="215900"/>
              </a:xfrm>
              <a:prstGeom prst="rect">
                <a:avLst/>
              </a:prstGeom>
              <a:solidFill>
                <a:srgbClr val="EEF5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9" name="Rectangle 12">
                <a:extLst>
                  <a:ext uri="{FF2B5EF4-FFF2-40B4-BE49-F238E27FC236}">
                    <a16:creationId xmlns:a16="http://schemas.microsoft.com/office/drawing/2014/main" id="{A02E21CC-17DD-4EA2-8E4A-0CA8D0507BA3}"/>
                  </a:ext>
                  <a:ext uri="{C183D7F6-B498-43B3-948B-1728B52AA6E4}">
                    <adec:decorative xmlns:adec="http://schemas.microsoft.com/office/drawing/2017/decorative" val="1"/>
                  </a:ext>
                </a:extLst>
              </p:cNvPr>
              <p:cNvSpPr>
                <a:spLocks noChangeArrowheads="1"/>
              </p:cNvSpPr>
              <p:nvPr userDrawn="1"/>
            </p:nvSpPr>
            <p:spPr bwMode="gray">
              <a:xfrm>
                <a:off x="1121728" y="1603312"/>
                <a:ext cx="381000" cy="215900"/>
              </a:xfrm>
              <a:prstGeom prst="rect">
                <a:avLst/>
              </a:prstGeom>
              <a:solidFill>
                <a:srgbClr val="005A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grpSp>
        <p:grpSp>
          <p:nvGrpSpPr>
            <p:cNvPr id="29" name="Ryhmä 28">
              <a:extLst>
                <a:ext uri="{FF2B5EF4-FFF2-40B4-BE49-F238E27FC236}">
                  <a16:creationId xmlns:a16="http://schemas.microsoft.com/office/drawing/2014/main" id="{E783CF78-3EE6-426D-9445-1EA10CCAA6DF}"/>
                </a:ext>
                <a:ext uri="{C183D7F6-B498-43B3-948B-1728B52AA6E4}">
                  <adec:decorative xmlns:adec="http://schemas.microsoft.com/office/drawing/2017/decorative" val="1"/>
                </a:ext>
              </a:extLst>
            </p:cNvPr>
            <p:cNvGrpSpPr>
              <a:grpSpLocks noChangeAspect="1"/>
            </p:cNvGrpSpPr>
            <p:nvPr userDrawn="1"/>
          </p:nvGrpSpPr>
          <p:grpSpPr bwMode="gray">
            <a:xfrm>
              <a:off x="0" y="6637659"/>
              <a:ext cx="12193200" cy="219583"/>
              <a:chOff x="14288" y="3319463"/>
              <a:chExt cx="12165012" cy="219075"/>
            </a:xfrm>
          </p:grpSpPr>
          <p:sp>
            <p:nvSpPr>
              <p:cNvPr id="30" name="Rectangle 5">
                <a:extLst>
                  <a:ext uri="{FF2B5EF4-FFF2-40B4-BE49-F238E27FC236}">
                    <a16:creationId xmlns:a16="http://schemas.microsoft.com/office/drawing/2014/main" id="{6577D195-F582-437A-8A49-6FA9D7FBF4A1}"/>
                  </a:ext>
                </a:extLst>
              </p:cNvPr>
              <p:cNvSpPr>
                <a:spLocks noChangeArrowheads="1"/>
              </p:cNvSpPr>
              <p:nvPr userDrawn="1"/>
            </p:nvSpPr>
            <p:spPr bwMode="gray">
              <a:xfrm>
                <a:off x="10340975" y="3319463"/>
                <a:ext cx="581025" cy="219075"/>
              </a:xfrm>
              <a:prstGeom prst="rect">
                <a:avLst/>
              </a:prstGeom>
              <a:solidFill>
                <a:srgbClr val="66AD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1" name="Rectangle 6">
                <a:extLst>
                  <a:ext uri="{FF2B5EF4-FFF2-40B4-BE49-F238E27FC236}">
                    <a16:creationId xmlns:a16="http://schemas.microsoft.com/office/drawing/2014/main" id="{50A69C18-02CB-49FD-BCA5-2C72DE1DEA67}"/>
                  </a:ext>
                </a:extLst>
              </p:cNvPr>
              <p:cNvSpPr>
                <a:spLocks noChangeArrowheads="1"/>
              </p:cNvSpPr>
              <p:nvPr userDrawn="1"/>
            </p:nvSpPr>
            <p:spPr bwMode="gray">
              <a:xfrm>
                <a:off x="10910888" y="3319463"/>
                <a:ext cx="203200" cy="219075"/>
              </a:xfrm>
              <a:prstGeom prst="rect">
                <a:avLst/>
              </a:prstGeom>
              <a:solidFill>
                <a:srgbClr val="1A85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40" name="Rectangle 7">
                <a:extLst>
                  <a:ext uri="{FF2B5EF4-FFF2-40B4-BE49-F238E27FC236}">
                    <a16:creationId xmlns:a16="http://schemas.microsoft.com/office/drawing/2014/main" id="{7D00B417-74A3-43E7-8CCE-5F9168AB983D}"/>
                  </a:ext>
                </a:extLst>
              </p:cNvPr>
              <p:cNvSpPr>
                <a:spLocks noChangeArrowheads="1"/>
              </p:cNvSpPr>
              <p:nvPr userDrawn="1"/>
            </p:nvSpPr>
            <p:spPr bwMode="gray">
              <a:xfrm>
                <a:off x="11101388" y="3319463"/>
                <a:ext cx="706438" cy="219075"/>
              </a:xfrm>
              <a:prstGeom prst="rect">
                <a:avLst/>
              </a:prstGeom>
              <a:solidFill>
                <a:srgbClr val="0077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42" name="Rectangle 8">
                <a:extLst>
                  <a:ext uri="{FF2B5EF4-FFF2-40B4-BE49-F238E27FC236}">
                    <a16:creationId xmlns:a16="http://schemas.microsoft.com/office/drawing/2014/main" id="{BB5A55F7-31BD-4A3D-9CDF-FC20584E2E66}"/>
                  </a:ext>
                </a:extLst>
              </p:cNvPr>
              <p:cNvSpPr>
                <a:spLocks noChangeArrowheads="1"/>
              </p:cNvSpPr>
              <p:nvPr userDrawn="1"/>
            </p:nvSpPr>
            <p:spPr bwMode="gray">
              <a:xfrm>
                <a:off x="14288" y="3319463"/>
                <a:ext cx="9413875" cy="219075"/>
              </a:xfrm>
              <a:prstGeom prst="rect">
                <a:avLst/>
              </a:prstGeom>
              <a:solidFill>
                <a:srgbClr val="EEF5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43" name="Rectangle 9">
                <a:extLst>
                  <a:ext uri="{FF2B5EF4-FFF2-40B4-BE49-F238E27FC236}">
                    <a16:creationId xmlns:a16="http://schemas.microsoft.com/office/drawing/2014/main" id="{CDA0AC4F-3A94-425B-A1FA-A29A0BDEEFA6}"/>
                  </a:ext>
                </a:extLst>
              </p:cNvPr>
              <p:cNvSpPr>
                <a:spLocks noChangeArrowheads="1"/>
              </p:cNvSpPr>
              <p:nvPr userDrawn="1"/>
            </p:nvSpPr>
            <p:spPr bwMode="gray">
              <a:xfrm>
                <a:off x="11798300" y="3319463"/>
                <a:ext cx="381000" cy="219075"/>
              </a:xfrm>
              <a:prstGeom prst="rect">
                <a:avLst/>
              </a:prstGeom>
              <a:solidFill>
                <a:srgbClr val="005A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44" name="Rectangle 10">
                <a:extLst>
                  <a:ext uri="{FF2B5EF4-FFF2-40B4-BE49-F238E27FC236}">
                    <a16:creationId xmlns:a16="http://schemas.microsoft.com/office/drawing/2014/main" id="{9A3AB33A-872D-45BC-BF19-14097E6125E0}"/>
                  </a:ext>
                </a:extLst>
              </p:cNvPr>
              <p:cNvSpPr>
                <a:spLocks noChangeArrowheads="1"/>
              </p:cNvSpPr>
              <p:nvPr userDrawn="1"/>
            </p:nvSpPr>
            <p:spPr bwMode="gray">
              <a:xfrm>
                <a:off x="9580563" y="3319463"/>
                <a:ext cx="760413" cy="219075"/>
              </a:xfrm>
              <a:prstGeom prst="rect">
                <a:avLst/>
              </a:prstGeom>
              <a:solidFill>
                <a:srgbClr val="B3D6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45" name="Rectangle 11">
                <a:extLst>
                  <a:ext uri="{FF2B5EF4-FFF2-40B4-BE49-F238E27FC236}">
                    <a16:creationId xmlns:a16="http://schemas.microsoft.com/office/drawing/2014/main" id="{BBA2BC98-C35C-4F00-B5DE-0EB6200925AA}"/>
                  </a:ext>
                </a:extLst>
              </p:cNvPr>
              <p:cNvSpPr>
                <a:spLocks noChangeArrowheads="1"/>
              </p:cNvSpPr>
              <p:nvPr userDrawn="1"/>
            </p:nvSpPr>
            <p:spPr bwMode="gray">
              <a:xfrm>
                <a:off x="9428163" y="3319463"/>
                <a:ext cx="152400" cy="219075"/>
              </a:xfrm>
              <a:prstGeom prst="rect">
                <a:avLst/>
              </a:prstGeom>
              <a:solidFill>
                <a:srgbClr val="CCE4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grpSp>
      </p:grpSp>
      <p:sp>
        <p:nvSpPr>
          <p:cNvPr id="2" name="Otsikko 1">
            <a:extLst>
              <a:ext uri="{FF2B5EF4-FFF2-40B4-BE49-F238E27FC236}">
                <a16:creationId xmlns:a16="http://schemas.microsoft.com/office/drawing/2014/main" id="{98B0F491-C65E-462E-8A7C-20DFB1F0B24F}"/>
              </a:ext>
            </a:extLst>
          </p:cNvPr>
          <p:cNvSpPr>
            <a:spLocks noGrp="1"/>
          </p:cNvSpPr>
          <p:nvPr>
            <p:ph type="ctrTitle"/>
          </p:nvPr>
        </p:nvSpPr>
        <p:spPr>
          <a:xfrm>
            <a:off x="711200" y="4360985"/>
            <a:ext cx="6281615" cy="1666240"/>
          </a:xfrm>
        </p:spPr>
        <p:txBody>
          <a:bodyPr anchor="ctr" anchorCtr="0"/>
          <a:lstStyle>
            <a:lvl1pPr algn="l">
              <a:lnSpc>
                <a:spcPct val="85000"/>
              </a:lnSpc>
              <a:defRPr sz="3800">
                <a:solidFill>
                  <a:schemeClr val="bg1"/>
                </a:solidFill>
              </a:defRPr>
            </a:lvl1pPr>
          </a:lstStyle>
          <a:p>
            <a:r>
              <a:rPr lang="fi-FI" noProof="0"/>
              <a:t>Muokkaa ots. perustyyl. napsautt.</a:t>
            </a:r>
            <a:endParaRPr lang="fi-FI" noProof="0" dirty="0"/>
          </a:p>
        </p:txBody>
      </p:sp>
    </p:spTree>
    <p:extLst>
      <p:ext uri="{BB962C8B-B14F-4D97-AF65-F5344CB8AC3E}">
        <p14:creationId xmlns:p14="http://schemas.microsoft.com/office/powerpoint/2010/main" val="3805649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Osan ylätunniste 4">
    <p:spTree>
      <p:nvGrpSpPr>
        <p:cNvPr id="1" name=""/>
        <p:cNvGrpSpPr/>
        <p:nvPr/>
      </p:nvGrpSpPr>
      <p:grpSpPr>
        <a:xfrm>
          <a:off x="0" y="0"/>
          <a:ext cx="0" cy="0"/>
          <a:chOff x="0" y="0"/>
          <a:chExt cx="0" cy="0"/>
        </a:xfrm>
      </p:grpSpPr>
      <p:grpSp>
        <p:nvGrpSpPr>
          <p:cNvPr id="5" name="Ryhmä 4">
            <a:extLst>
              <a:ext uri="{FF2B5EF4-FFF2-40B4-BE49-F238E27FC236}">
                <a16:creationId xmlns:a16="http://schemas.microsoft.com/office/drawing/2014/main" id="{F9D79EF9-F44F-433A-A365-C748B387FE2D}"/>
              </a:ext>
              <a:ext uri="{C183D7F6-B498-43B3-948B-1728B52AA6E4}">
                <adec:decorative xmlns:adec="http://schemas.microsoft.com/office/drawing/2017/decorative" val="1"/>
              </a:ext>
            </a:extLst>
          </p:cNvPr>
          <p:cNvGrpSpPr/>
          <p:nvPr userDrawn="1"/>
        </p:nvGrpSpPr>
        <p:grpSpPr>
          <a:xfrm>
            <a:off x="0" y="0"/>
            <a:ext cx="12193200" cy="6858000"/>
            <a:chOff x="0" y="0"/>
            <a:chExt cx="12193200" cy="6858000"/>
          </a:xfrm>
        </p:grpSpPr>
        <p:pic>
          <p:nvPicPr>
            <p:cNvPr id="4" name="Kuva 3">
              <a:extLst>
                <a:ext uri="{FF2B5EF4-FFF2-40B4-BE49-F238E27FC236}">
                  <a16:creationId xmlns:a16="http://schemas.microsoft.com/office/drawing/2014/main" id="{C99A1A93-4DEF-4863-BD08-B2F08A55FB1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41" name="Ryhmä 40">
              <a:extLst>
                <a:ext uri="{FF2B5EF4-FFF2-40B4-BE49-F238E27FC236}">
                  <a16:creationId xmlns:a16="http://schemas.microsoft.com/office/drawing/2014/main" id="{99F34D67-21AD-45C5-8B04-52F4572A2958}"/>
                </a:ext>
                <a:ext uri="{C183D7F6-B498-43B3-948B-1728B52AA6E4}">
                  <adec:decorative xmlns:adec="http://schemas.microsoft.com/office/drawing/2017/decorative" val="1"/>
                </a:ext>
              </a:extLst>
            </p:cNvPr>
            <p:cNvGrpSpPr/>
            <p:nvPr userDrawn="1"/>
          </p:nvGrpSpPr>
          <p:grpSpPr>
            <a:xfrm>
              <a:off x="0" y="775605"/>
              <a:ext cx="7321062" cy="2022475"/>
              <a:chOff x="1121728" y="-203263"/>
              <a:chExt cx="7321062" cy="2022475"/>
            </a:xfrm>
          </p:grpSpPr>
          <p:sp>
            <p:nvSpPr>
              <p:cNvPr id="37" name="Rectangle 10">
                <a:extLst>
                  <a:ext uri="{FF2B5EF4-FFF2-40B4-BE49-F238E27FC236}">
                    <a16:creationId xmlns:a16="http://schemas.microsoft.com/office/drawing/2014/main" id="{4CB8CB09-4A67-4533-AD62-417D82035211}"/>
                  </a:ext>
                  <a:ext uri="{C183D7F6-B498-43B3-948B-1728B52AA6E4}">
                    <adec:decorative xmlns:adec="http://schemas.microsoft.com/office/drawing/2017/decorative" val="1"/>
                  </a:ext>
                </a:extLst>
              </p:cNvPr>
              <p:cNvSpPr>
                <a:spLocks noChangeArrowheads="1"/>
              </p:cNvSpPr>
              <p:nvPr userDrawn="1"/>
            </p:nvSpPr>
            <p:spPr bwMode="gray">
              <a:xfrm>
                <a:off x="1121728" y="-203263"/>
                <a:ext cx="7321062" cy="1806575"/>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fi-FI" noProof="0" dirty="0"/>
              </a:p>
            </p:txBody>
          </p:sp>
          <p:sp>
            <p:nvSpPr>
              <p:cNvPr id="32" name="Rectangle 5">
                <a:extLst>
                  <a:ext uri="{FF2B5EF4-FFF2-40B4-BE49-F238E27FC236}">
                    <a16:creationId xmlns:a16="http://schemas.microsoft.com/office/drawing/2014/main" id="{FC40C257-A917-4FD9-9B10-522516A1A15E}"/>
                  </a:ext>
                  <a:ext uri="{C183D7F6-B498-43B3-948B-1728B52AA6E4}">
                    <adec:decorative xmlns:adec="http://schemas.microsoft.com/office/drawing/2017/decorative" val="1"/>
                  </a:ext>
                </a:extLst>
              </p:cNvPr>
              <p:cNvSpPr>
                <a:spLocks noChangeArrowheads="1"/>
              </p:cNvSpPr>
              <p:nvPr userDrawn="1"/>
            </p:nvSpPr>
            <p:spPr bwMode="gray">
              <a:xfrm>
                <a:off x="1486853" y="1603312"/>
                <a:ext cx="714375" cy="215900"/>
              </a:xfrm>
              <a:prstGeom prst="rect">
                <a:avLst/>
              </a:prstGeom>
              <a:solidFill>
                <a:srgbClr val="0077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3" name="Rectangle 6">
                <a:extLst>
                  <a:ext uri="{FF2B5EF4-FFF2-40B4-BE49-F238E27FC236}">
                    <a16:creationId xmlns:a16="http://schemas.microsoft.com/office/drawing/2014/main" id="{150A6D42-9B1B-4D50-9EB8-271887FECA15}"/>
                  </a:ext>
                  <a:ext uri="{C183D7F6-B498-43B3-948B-1728B52AA6E4}">
                    <adec:decorative xmlns:adec="http://schemas.microsoft.com/office/drawing/2017/decorative" val="1"/>
                  </a:ext>
                </a:extLst>
              </p:cNvPr>
              <p:cNvSpPr>
                <a:spLocks noChangeArrowheads="1"/>
              </p:cNvSpPr>
              <p:nvPr userDrawn="1"/>
            </p:nvSpPr>
            <p:spPr bwMode="gray">
              <a:xfrm>
                <a:off x="2186940" y="1603312"/>
                <a:ext cx="204788" cy="215900"/>
              </a:xfrm>
              <a:prstGeom prst="rect">
                <a:avLst/>
              </a:prstGeom>
              <a:solidFill>
                <a:srgbClr val="1A85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4" name="Rectangle 7">
                <a:extLst>
                  <a:ext uri="{FF2B5EF4-FFF2-40B4-BE49-F238E27FC236}">
                    <a16:creationId xmlns:a16="http://schemas.microsoft.com/office/drawing/2014/main" id="{275BDFA8-E7A7-41FE-A202-25559A8EF7D1}"/>
                  </a:ext>
                  <a:ext uri="{C183D7F6-B498-43B3-948B-1728B52AA6E4}">
                    <adec:decorative xmlns:adec="http://schemas.microsoft.com/office/drawing/2017/decorative" val="1"/>
                  </a:ext>
                </a:extLst>
              </p:cNvPr>
              <p:cNvSpPr>
                <a:spLocks noChangeArrowheads="1"/>
              </p:cNvSpPr>
              <p:nvPr userDrawn="1"/>
            </p:nvSpPr>
            <p:spPr bwMode="gray">
              <a:xfrm>
                <a:off x="2379028" y="1603312"/>
                <a:ext cx="584200" cy="215900"/>
              </a:xfrm>
              <a:prstGeom prst="rect">
                <a:avLst/>
              </a:prstGeom>
              <a:solidFill>
                <a:srgbClr val="66AD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5" name="Rectangle 8">
                <a:extLst>
                  <a:ext uri="{FF2B5EF4-FFF2-40B4-BE49-F238E27FC236}">
                    <a16:creationId xmlns:a16="http://schemas.microsoft.com/office/drawing/2014/main" id="{65370108-77A6-42E2-8475-5903608383D0}"/>
                  </a:ext>
                  <a:ext uri="{C183D7F6-B498-43B3-948B-1728B52AA6E4}">
                    <adec:decorative xmlns:adec="http://schemas.microsoft.com/office/drawing/2017/decorative" val="1"/>
                  </a:ext>
                </a:extLst>
              </p:cNvPr>
              <p:cNvSpPr>
                <a:spLocks noChangeArrowheads="1"/>
              </p:cNvSpPr>
              <p:nvPr userDrawn="1"/>
            </p:nvSpPr>
            <p:spPr bwMode="gray">
              <a:xfrm>
                <a:off x="2948940" y="1603312"/>
                <a:ext cx="776288" cy="215900"/>
              </a:xfrm>
              <a:prstGeom prst="rect">
                <a:avLst/>
              </a:prstGeom>
              <a:solidFill>
                <a:srgbClr val="B3D6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6" name="Rectangle 9">
                <a:extLst>
                  <a:ext uri="{FF2B5EF4-FFF2-40B4-BE49-F238E27FC236}">
                    <a16:creationId xmlns:a16="http://schemas.microsoft.com/office/drawing/2014/main" id="{BB2A4D46-4474-4B1D-BE23-246C969C84F3}"/>
                  </a:ext>
                  <a:ext uri="{C183D7F6-B498-43B3-948B-1728B52AA6E4}">
                    <adec:decorative xmlns:adec="http://schemas.microsoft.com/office/drawing/2017/decorative" val="1"/>
                  </a:ext>
                </a:extLst>
              </p:cNvPr>
              <p:cNvSpPr>
                <a:spLocks noChangeArrowheads="1"/>
              </p:cNvSpPr>
              <p:nvPr userDrawn="1"/>
            </p:nvSpPr>
            <p:spPr bwMode="gray">
              <a:xfrm>
                <a:off x="3714115" y="1603312"/>
                <a:ext cx="163513" cy="215900"/>
              </a:xfrm>
              <a:prstGeom prst="rect">
                <a:avLst/>
              </a:prstGeom>
              <a:solidFill>
                <a:srgbClr val="CCE4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8" name="Rectangle 11">
                <a:extLst>
                  <a:ext uri="{FF2B5EF4-FFF2-40B4-BE49-F238E27FC236}">
                    <a16:creationId xmlns:a16="http://schemas.microsoft.com/office/drawing/2014/main" id="{66FA0840-D7C0-4B4D-905D-8B639075C113}"/>
                  </a:ext>
                  <a:ext uri="{C183D7F6-B498-43B3-948B-1728B52AA6E4}">
                    <adec:decorative xmlns:adec="http://schemas.microsoft.com/office/drawing/2017/decorative" val="1"/>
                  </a:ext>
                </a:extLst>
              </p:cNvPr>
              <p:cNvSpPr>
                <a:spLocks noChangeArrowheads="1"/>
              </p:cNvSpPr>
              <p:nvPr userDrawn="1"/>
            </p:nvSpPr>
            <p:spPr bwMode="gray">
              <a:xfrm>
                <a:off x="3877628" y="1603312"/>
                <a:ext cx="4565162" cy="215900"/>
              </a:xfrm>
              <a:prstGeom prst="rect">
                <a:avLst/>
              </a:prstGeom>
              <a:solidFill>
                <a:srgbClr val="EEF5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9" name="Rectangle 12">
                <a:extLst>
                  <a:ext uri="{FF2B5EF4-FFF2-40B4-BE49-F238E27FC236}">
                    <a16:creationId xmlns:a16="http://schemas.microsoft.com/office/drawing/2014/main" id="{A02E21CC-17DD-4EA2-8E4A-0CA8D0507BA3}"/>
                  </a:ext>
                  <a:ext uri="{C183D7F6-B498-43B3-948B-1728B52AA6E4}">
                    <adec:decorative xmlns:adec="http://schemas.microsoft.com/office/drawing/2017/decorative" val="1"/>
                  </a:ext>
                </a:extLst>
              </p:cNvPr>
              <p:cNvSpPr>
                <a:spLocks noChangeArrowheads="1"/>
              </p:cNvSpPr>
              <p:nvPr userDrawn="1"/>
            </p:nvSpPr>
            <p:spPr bwMode="gray">
              <a:xfrm>
                <a:off x="1121728" y="1603312"/>
                <a:ext cx="381000" cy="215900"/>
              </a:xfrm>
              <a:prstGeom prst="rect">
                <a:avLst/>
              </a:prstGeom>
              <a:solidFill>
                <a:srgbClr val="005A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grpSp>
        <p:grpSp>
          <p:nvGrpSpPr>
            <p:cNvPr id="29" name="Ryhmä 28">
              <a:extLst>
                <a:ext uri="{FF2B5EF4-FFF2-40B4-BE49-F238E27FC236}">
                  <a16:creationId xmlns:a16="http://schemas.microsoft.com/office/drawing/2014/main" id="{E783CF78-3EE6-426D-9445-1EA10CCAA6DF}"/>
                </a:ext>
                <a:ext uri="{C183D7F6-B498-43B3-948B-1728B52AA6E4}">
                  <adec:decorative xmlns:adec="http://schemas.microsoft.com/office/drawing/2017/decorative" val="1"/>
                </a:ext>
              </a:extLst>
            </p:cNvPr>
            <p:cNvGrpSpPr>
              <a:grpSpLocks noChangeAspect="1"/>
            </p:cNvGrpSpPr>
            <p:nvPr userDrawn="1"/>
          </p:nvGrpSpPr>
          <p:grpSpPr bwMode="gray">
            <a:xfrm>
              <a:off x="0" y="6637659"/>
              <a:ext cx="12193200" cy="219583"/>
              <a:chOff x="14288" y="3319463"/>
              <a:chExt cx="12165012" cy="219075"/>
            </a:xfrm>
          </p:grpSpPr>
          <p:sp>
            <p:nvSpPr>
              <p:cNvPr id="30" name="Rectangle 5">
                <a:extLst>
                  <a:ext uri="{FF2B5EF4-FFF2-40B4-BE49-F238E27FC236}">
                    <a16:creationId xmlns:a16="http://schemas.microsoft.com/office/drawing/2014/main" id="{6577D195-F582-437A-8A49-6FA9D7FBF4A1}"/>
                  </a:ext>
                </a:extLst>
              </p:cNvPr>
              <p:cNvSpPr>
                <a:spLocks noChangeArrowheads="1"/>
              </p:cNvSpPr>
              <p:nvPr userDrawn="1"/>
            </p:nvSpPr>
            <p:spPr bwMode="gray">
              <a:xfrm>
                <a:off x="10340975" y="3319463"/>
                <a:ext cx="581025" cy="219075"/>
              </a:xfrm>
              <a:prstGeom prst="rect">
                <a:avLst/>
              </a:prstGeom>
              <a:solidFill>
                <a:srgbClr val="66AD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1" name="Rectangle 6">
                <a:extLst>
                  <a:ext uri="{FF2B5EF4-FFF2-40B4-BE49-F238E27FC236}">
                    <a16:creationId xmlns:a16="http://schemas.microsoft.com/office/drawing/2014/main" id="{50A69C18-02CB-49FD-BCA5-2C72DE1DEA67}"/>
                  </a:ext>
                </a:extLst>
              </p:cNvPr>
              <p:cNvSpPr>
                <a:spLocks noChangeArrowheads="1"/>
              </p:cNvSpPr>
              <p:nvPr userDrawn="1"/>
            </p:nvSpPr>
            <p:spPr bwMode="gray">
              <a:xfrm>
                <a:off x="10910888" y="3319463"/>
                <a:ext cx="203200" cy="219075"/>
              </a:xfrm>
              <a:prstGeom prst="rect">
                <a:avLst/>
              </a:prstGeom>
              <a:solidFill>
                <a:srgbClr val="1A85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40" name="Rectangle 7">
                <a:extLst>
                  <a:ext uri="{FF2B5EF4-FFF2-40B4-BE49-F238E27FC236}">
                    <a16:creationId xmlns:a16="http://schemas.microsoft.com/office/drawing/2014/main" id="{7D00B417-74A3-43E7-8CCE-5F9168AB983D}"/>
                  </a:ext>
                </a:extLst>
              </p:cNvPr>
              <p:cNvSpPr>
                <a:spLocks noChangeArrowheads="1"/>
              </p:cNvSpPr>
              <p:nvPr userDrawn="1"/>
            </p:nvSpPr>
            <p:spPr bwMode="gray">
              <a:xfrm>
                <a:off x="11101388" y="3319463"/>
                <a:ext cx="706438" cy="219075"/>
              </a:xfrm>
              <a:prstGeom prst="rect">
                <a:avLst/>
              </a:prstGeom>
              <a:solidFill>
                <a:srgbClr val="0077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42" name="Rectangle 8">
                <a:extLst>
                  <a:ext uri="{FF2B5EF4-FFF2-40B4-BE49-F238E27FC236}">
                    <a16:creationId xmlns:a16="http://schemas.microsoft.com/office/drawing/2014/main" id="{BB5A55F7-31BD-4A3D-9CDF-FC20584E2E66}"/>
                  </a:ext>
                </a:extLst>
              </p:cNvPr>
              <p:cNvSpPr>
                <a:spLocks noChangeArrowheads="1"/>
              </p:cNvSpPr>
              <p:nvPr userDrawn="1"/>
            </p:nvSpPr>
            <p:spPr bwMode="gray">
              <a:xfrm>
                <a:off x="14288" y="3319463"/>
                <a:ext cx="9413875" cy="219075"/>
              </a:xfrm>
              <a:prstGeom prst="rect">
                <a:avLst/>
              </a:prstGeom>
              <a:solidFill>
                <a:srgbClr val="EEF5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43" name="Rectangle 9">
                <a:extLst>
                  <a:ext uri="{FF2B5EF4-FFF2-40B4-BE49-F238E27FC236}">
                    <a16:creationId xmlns:a16="http://schemas.microsoft.com/office/drawing/2014/main" id="{CDA0AC4F-3A94-425B-A1FA-A29A0BDEEFA6}"/>
                  </a:ext>
                </a:extLst>
              </p:cNvPr>
              <p:cNvSpPr>
                <a:spLocks noChangeArrowheads="1"/>
              </p:cNvSpPr>
              <p:nvPr userDrawn="1"/>
            </p:nvSpPr>
            <p:spPr bwMode="gray">
              <a:xfrm>
                <a:off x="11798300" y="3319463"/>
                <a:ext cx="381000" cy="219075"/>
              </a:xfrm>
              <a:prstGeom prst="rect">
                <a:avLst/>
              </a:prstGeom>
              <a:solidFill>
                <a:srgbClr val="005A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44" name="Rectangle 10">
                <a:extLst>
                  <a:ext uri="{FF2B5EF4-FFF2-40B4-BE49-F238E27FC236}">
                    <a16:creationId xmlns:a16="http://schemas.microsoft.com/office/drawing/2014/main" id="{9A3AB33A-872D-45BC-BF19-14097E6125E0}"/>
                  </a:ext>
                </a:extLst>
              </p:cNvPr>
              <p:cNvSpPr>
                <a:spLocks noChangeArrowheads="1"/>
              </p:cNvSpPr>
              <p:nvPr userDrawn="1"/>
            </p:nvSpPr>
            <p:spPr bwMode="gray">
              <a:xfrm>
                <a:off x="9580563" y="3319463"/>
                <a:ext cx="760413" cy="219075"/>
              </a:xfrm>
              <a:prstGeom prst="rect">
                <a:avLst/>
              </a:prstGeom>
              <a:solidFill>
                <a:srgbClr val="B3D6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45" name="Rectangle 11">
                <a:extLst>
                  <a:ext uri="{FF2B5EF4-FFF2-40B4-BE49-F238E27FC236}">
                    <a16:creationId xmlns:a16="http://schemas.microsoft.com/office/drawing/2014/main" id="{BBA2BC98-C35C-4F00-B5DE-0EB6200925AA}"/>
                  </a:ext>
                </a:extLst>
              </p:cNvPr>
              <p:cNvSpPr>
                <a:spLocks noChangeArrowheads="1"/>
              </p:cNvSpPr>
              <p:nvPr userDrawn="1"/>
            </p:nvSpPr>
            <p:spPr bwMode="gray">
              <a:xfrm>
                <a:off x="9428163" y="3319463"/>
                <a:ext cx="152400" cy="219075"/>
              </a:xfrm>
              <a:prstGeom prst="rect">
                <a:avLst/>
              </a:prstGeom>
              <a:solidFill>
                <a:srgbClr val="CCE4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grpSp>
      </p:grpSp>
      <p:sp>
        <p:nvSpPr>
          <p:cNvPr id="2" name="Otsikko 1">
            <a:extLst>
              <a:ext uri="{FF2B5EF4-FFF2-40B4-BE49-F238E27FC236}">
                <a16:creationId xmlns:a16="http://schemas.microsoft.com/office/drawing/2014/main" id="{98B0F491-C65E-462E-8A7C-20DFB1F0B24F}"/>
              </a:ext>
            </a:extLst>
          </p:cNvPr>
          <p:cNvSpPr>
            <a:spLocks noGrp="1"/>
          </p:cNvSpPr>
          <p:nvPr userDrawn="1">
            <p:ph type="ctrTitle"/>
          </p:nvPr>
        </p:nvSpPr>
        <p:spPr>
          <a:xfrm>
            <a:off x="711200" y="902668"/>
            <a:ext cx="6281615" cy="1666240"/>
          </a:xfrm>
        </p:spPr>
        <p:txBody>
          <a:bodyPr anchor="ctr" anchorCtr="0"/>
          <a:lstStyle>
            <a:lvl1pPr algn="l">
              <a:lnSpc>
                <a:spcPct val="85000"/>
              </a:lnSpc>
              <a:defRPr sz="3800">
                <a:solidFill>
                  <a:schemeClr val="bg1"/>
                </a:solidFill>
              </a:defRPr>
            </a:lvl1pPr>
          </a:lstStyle>
          <a:p>
            <a:r>
              <a:rPr lang="fi-FI" noProof="0"/>
              <a:t>Muokkaa ots. perustyyl. napsautt.</a:t>
            </a:r>
            <a:endParaRPr lang="fi-FI" noProof="0" dirty="0"/>
          </a:p>
        </p:txBody>
      </p:sp>
    </p:spTree>
    <p:extLst>
      <p:ext uri="{BB962C8B-B14F-4D97-AF65-F5344CB8AC3E}">
        <p14:creationId xmlns:p14="http://schemas.microsoft.com/office/powerpoint/2010/main" val="4121238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Osan ylätunniste 5">
    <p:spTree>
      <p:nvGrpSpPr>
        <p:cNvPr id="1" name=""/>
        <p:cNvGrpSpPr/>
        <p:nvPr/>
      </p:nvGrpSpPr>
      <p:grpSpPr>
        <a:xfrm>
          <a:off x="0" y="0"/>
          <a:ext cx="0" cy="0"/>
          <a:chOff x="0" y="0"/>
          <a:chExt cx="0" cy="0"/>
        </a:xfrm>
      </p:grpSpPr>
      <p:grpSp>
        <p:nvGrpSpPr>
          <p:cNvPr id="3" name="Ryhmä 2">
            <a:extLst>
              <a:ext uri="{FF2B5EF4-FFF2-40B4-BE49-F238E27FC236}">
                <a16:creationId xmlns:a16="http://schemas.microsoft.com/office/drawing/2014/main" id="{454302B2-0C5F-4F47-B29C-1000042D71AB}"/>
              </a:ext>
              <a:ext uri="{C183D7F6-B498-43B3-948B-1728B52AA6E4}">
                <adec:decorative xmlns:adec="http://schemas.microsoft.com/office/drawing/2017/decorative" val="1"/>
              </a:ext>
            </a:extLst>
          </p:cNvPr>
          <p:cNvGrpSpPr/>
          <p:nvPr userDrawn="1"/>
        </p:nvGrpSpPr>
        <p:grpSpPr>
          <a:xfrm>
            <a:off x="679938" y="3483646"/>
            <a:ext cx="12193200" cy="2623320"/>
            <a:chOff x="0" y="4233922"/>
            <a:chExt cx="12193200" cy="2623320"/>
          </a:xfrm>
        </p:grpSpPr>
        <p:grpSp>
          <p:nvGrpSpPr>
            <p:cNvPr id="41" name="Ryhmä 40">
              <a:extLst>
                <a:ext uri="{FF2B5EF4-FFF2-40B4-BE49-F238E27FC236}">
                  <a16:creationId xmlns:a16="http://schemas.microsoft.com/office/drawing/2014/main" id="{99F34D67-21AD-45C5-8B04-52F4572A2958}"/>
                </a:ext>
                <a:ext uri="{C183D7F6-B498-43B3-948B-1728B52AA6E4}">
                  <adec:decorative xmlns:adec="http://schemas.microsoft.com/office/drawing/2017/decorative" val="1"/>
                </a:ext>
              </a:extLst>
            </p:cNvPr>
            <p:cNvGrpSpPr/>
            <p:nvPr userDrawn="1"/>
          </p:nvGrpSpPr>
          <p:grpSpPr>
            <a:xfrm>
              <a:off x="0" y="4233922"/>
              <a:ext cx="7321062" cy="2022475"/>
              <a:chOff x="1121728" y="-203263"/>
              <a:chExt cx="7321062" cy="2022475"/>
            </a:xfrm>
          </p:grpSpPr>
          <p:sp>
            <p:nvSpPr>
              <p:cNvPr id="37" name="Rectangle 10">
                <a:extLst>
                  <a:ext uri="{FF2B5EF4-FFF2-40B4-BE49-F238E27FC236}">
                    <a16:creationId xmlns:a16="http://schemas.microsoft.com/office/drawing/2014/main" id="{4CB8CB09-4A67-4533-AD62-417D82035211}"/>
                  </a:ext>
                  <a:ext uri="{C183D7F6-B498-43B3-948B-1728B52AA6E4}">
                    <adec:decorative xmlns:adec="http://schemas.microsoft.com/office/drawing/2017/decorative" val="1"/>
                  </a:ext>
                </a:extLst>
              </p:cNvPr>
              <p:cNvSpPr>
                <a:spLocks noChangeArrowheads="1"/>
              </p:cNvSpPr>
              <p:nvPr userDrawn="1"/>
            </p:nvSpPr>
            <p:spPr bwMode="gray">
              <a:xfrm>
                <a:off x="1121728" y="-203263"/>
                <a:ext cx="7321062" cy="1806575"/>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fi-FI" noProof="0" dirty="0"/>
              </a:p>
            </p:txBody>
          </p:sp>
          <p:sp>
            <p:nvSpPr>
              <p:cNvPr id="32" name="Rectangle 5">
                <a:extLst>
                  <a:ext uri="{FF2B5EF4-FFF2-40B4-BE49-F238E27FC236}">
                    <a16:creationId xmlns:a16="http://schemas.microsoft.com/office/drawing/2014/main" id="{FC40C257-A917-4FD9-9B10-522516A1A15E}"/>
                  </a:ext>
                  <a:ext uri="{C183D7F6-B498-43B3-948B-1728B52AA6E4}">
                    <adec:decorative xmlns:adec="http://schemas.microsoft.com/office/drawing/2017/decorative" val="1"/>
                  </a:ext>
                </a:extLst>
              </p:cNvPr>
              <p:cNvSpPr>
                <a:spLocks noChangeArrowheads="1"/>
              </p:cNvSpPr>
              <p:nvPr userDrawn="1"/>
            </p:nvSpPr>
            <p:spPr bwMode="gray">
              <a:xfrm>
                <a:off x="1486853" y="1603312"/>
                <a:ext cx="714375" cy="215900"/>
              </a:xfrm>
              <a:prstGeom prst="rect">
                <a:avLst/>
              </a:prstGeom>
              <a:solidFill>
                <a:srgbClr val="0077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3" name="Rectangle 6">
                <a:extLst>
                  <a:ext uri="{FF2B5EF4-FFF2-40B4-BE49-F238E27FC236}">
                    <a16:creationId xmlns:a16="http://schemas.microsoft.com/office/drawing/2014/main" id="{150A6D42-9B1B-4D50-9EB8-271887FECA15}"/>
                  </a:ext>
                  <a:ext uri="{C183D7F6-B498-43B3-948B-1728B52AA6E4}">
                    <adec:decorative xmlns:adec="http://schemas.microsoft.com/office/drawing/2017/decorative" val="1"/>
                  </a:ext>
                </a:extLst>
              </p:cNvPr>
              <p:cNvSpPr>
                <a:spLocks noChangeArrowheads="1"/>
              </p:cNvSpPr>
              <p:nvPr userDrawn="1"/>
            </p:nvSpPr>
            <p:spPr bwMode="gray">
              <a:xfrm>
                <a:off x="2186940" y="1603312"/>
                <a:ext cx="204788" cy="215900"/>
              </a:xfrm>
              <a:prstGeom prst="rect">
                <a:avLst/>
              </a:prstGeom>
              <a:solidFill>
                <a:srgbClr val="1A85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4" name="Rectangle 7">
                <a:extLst>
                  <a:ext uri="{FF2B5EF4-FFF2-40B4-BE49-F238E27FC236}">
                    <a16:creationId xmlns:a16="http://schemas.microsoft.com/office/drawing/2014/main" id="{275BDFA8-E7A7-41FE-A202-25559A8EF7D1}"/>
                  </a:ext>
                  <a:ext uri="{C183D7F6-B498-43B3-948B-1728B52AA6E4}">
                    <adec:decorative xmlns:adec="http://schemas.microsoft.com/office/drawing/2017/decorative" val="1"/>
                  </a:ext>
                </a:extLst>
              </p:cNvPr>
              <p:cNvSpPr>
                <a:spLocks noChangeArrowheads="1"/>
              </p:cNvSpPr>
              <p:nvPr userDrawn="1"/>
            </p:nvSpPr>
            <p:spPr bwMode="gray">
              <a:xfrm>
                <a:off x="2379028" y="1603312"/>
                <a:ext cx="584200" cy="215900"/>
              </a:xfrm>
              <a:prstGeom prst="rect">
                <a:avLst/>
              </a:prstGeom>
              <a:solidFill>
                <a:srgbClr val="66AD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5" name="Rectangle 8">
                <a:extLst>
                  <a:ext uri="{FF2B5EF4-FFF2-40B4-BE49-F238E27FC236}">
                    <a16:creationId xmlns:a16="http://schemas.microsoft.com/office/drawing/2014/main" id="{65370108-77A6-42E2-8475-5903608383D0}"/>
                  </a:ext>
                  <a:ext uri="{C183D7F6-B498-43B3-948B-1728B52AA6E4}">
                    <adec:decorative xmlns:adec="http://schemas.microsoft.com/office/drawing/2017/decorative" val="1"/>
                  </a:ext>
                </a:extLst>
              </p:cNvPr>
              <p:cNvSpPr>
                <a:spLocks noChangeArrowheads="1"/>
              </p:cNvSpPr>
              <p:nvPr userDrawn="1"/>
            </p:nvSpPr>
            <p:spPr bwMode="gray">
              <a:xfrm>
                <a:off x="2948940" y="1603312"/>
                <a:ext cx="776288" cy="215900"/>
              </a:xfrm>
              <a:prstGeom prst="rect">
                <a:avLst/>
              </a:prstGeom>
              <a:solidFill>
                <a:srgbClr val="B3D6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6" name="Rectangle 9">
                <a:extLst>
                  <a:ext uri="{FF2B5EF4-FFF2-40B4-BE49-F238E27FC236}">
                    <a16:creationId xmlns:a16="http://schemas.microsoft.com/office/drawing/2014/main" id="{BB2A4D46-4474-4B1D-BE23-246C969C84F3}"/>
                  </a:ext>
                  <a:ext uri="{C183D7F6-B498-43B3-948B-1728B52AA6E4}">
                    <adec:decorative xmlns:adec="http://schemas.microsoft.com/office/drawing/2017/decorative" val="1"/>
                  </a:ext>
                </a:extLst>
              </p:cNvPr>
              <p:cNvSpPr>
                <a:spLocks noChangeArrowheads="1"/>
              </p:cNvSpPr>
              <p:nvPr userDrawn="1"/>
            </p:nvSpPr>
            <p:spPr bwMode="gray">
              <a:xfrm>
                <a:off x="3714115" y="1603312"/>
                <a:ext cx="163513" cy="215900"/>
              </a:xfrm>
              <a:prstGeom prst="rect">
                <a:avLst/>
              </a:prstGeom>
              <a:solidFill>
                <a:srgbClr val="CCE4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8" name="Rectangle 11">
                <a:extLst>
                  <a:ext uri="{FF2B5EF4-FFF2-40B4-BE49-F238E27FC236}">
                    <a16:creationId xmlns:a16="http://schemas.microsoft.com/office/drawing/2014/main" id="{66FA0840-D7C0-4B4D-905D-8B639075C113}"/>
                  </a:ext>
                  <a:ext uri="{C183D7F6-B498-43B3-948B-1728B52AA6E4}">
                    <adec:decorative xmlns:adec="http://schemas.microsoft.com/office/drawing/2017/decorative" val="1"/>
                  </a:ext>
                </a:extLst>
              </p:cNvPr>
              <p:cNvSpPr>
                <a:spLocks noChangeArrowheads="1"/>
              </p:cNvSpPr>
              <p:nvPr userDrawn="1"/>
            </p:nvSpPr>
            <p:spPr bwMode="gray">
              <a:xfrm>
                <a:off x="3877628" y="1603312"/>
                <a:ext cx="4565162" cy="215900"/>
              </a:xfrm>
              <a:prstGeom prst="rect">
                <a:avLst/>
              </a:prstGeom>
              <a:solidFill>
                <a:srgbClr val="EEF5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9" name="Rectangle 12">
                <a:extLst>
                  <a:ext uri="{FF2B5EF4-FFF2-40B4-BE49-F238E27FC236}">
                    <a16:creationId xmlns:a16="http://schemas.microsoft.com/office/drawing/2014/main" id="{A02E21CC-17DD-4EA2-8E4A-0CA8D0507BA3}"/>
                  </a:ext>
                  <a:ext uri="{C183D7F6-B498-43B3-948B-1728B52AA6E4}">
                    <adec:decorative xmlns:adec="http://schemas.microsoft.com/office/drawing/2017/decorative" val="1"/>
                  </a:ext>
                </a:extLst>
              </p:cNvPr>
              <p:cNvSpPr>
                <a:spLocks noChangeArrowheads="1"/>
              </p:cNvSpPr>
              <p:nvPr userDrawn="1"/>
            </p:nvSpPr>
            <p:spPr bwMode="gray">
              <a:xfrm>
                <a:off x="1121728" y="1603312"/>
                <a:ext cx="381000" cy="215900"/>
              </a:xfrm>
              <a:prstGeom prst="rect">
                <a:avLst/>
              </a:prstGeom>
              <a:solidFill>
                <a:srgbClr val="005A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grpSp>
        <p:grpSp>
          <p:nvGrpSpPr>
            <p:cNvPr id="29" name="Ryhmä 28">
              <a:extLst>
                <a:ext uri="{FF2B5EF4-FFF2-40B4-BE49-F238E27FC236}">
                  <a16:creationId xmlns:a16="http://schemas.microsoft.com/office/drawing/2014/main" id="{E783CF78-3EE6-426D-9445-1EA10CCAA6DF}"/>
                </a:ext>
                <a:ext uri="{C183D7F6-B498-43B3-948B-1728B52AA6E4}">
                  <adec:decorative xmlns:adec="http://schemas.microsoft.com/office/drawing/2017/decorative" val="1"/>
                </a:ext>
              </a:extLst>
            </p:cNvPr>
            <p:cNvGrpSpPr>
              <a:grpSpLocks noChangeAspect="1"/>
            </p:cNvGrpSpPr>
            <p:nvPr userDrawn="1"/>
          </p:nvGrpSpPr>
          <p:grpSpPr bwMode="gray">
            <a:xfrm>
              <a:off x="0" y="6637659"/>
              <a:ext cx="12193200" cy="219583"/>
              <a:chOff x="14288" y="3319463"/>
              <a:chExt cx="12165012" cy="219075"/>
            </a:xfrm>
          </p:grpSpPr>
          <p:sp>
            <p:nvSpPr>
              <p:cNvPr id="30" name="Rectangle 5">
                <a:extLst>
                  <a:ext uri="{FF2B5EF4-FFF2-40B4-BE49-F238E27FC236}">
                    <a16:creationId xmlns:a16="http://schemas.microsoft.com/office/drawing/2014/main" id="{6577D195-F582-437A-8A49-6FA9D7FBF4A1}"/>
                  </a:ext>
                </a:extLst>
              </p:cNvPr>
              <p:cNvSpPr>
                <a:spLocks noChangeArrowheads="1"/>
              </p:cNvSpPr>
              <p:nvPr userDrawn="1"/>
            </p:nvSpPr>
            <p:spPr bwMode="gray">
              <a:xfrm>
                <a:off x="10340975" y="3319463"/>
                <a:ext cx="581025" cy="219075"/>
              </a:xfrm>
              <a:prstGeom prst="rect">
                <a:avLst/>
              </a:prstGeom>
              <a:solidFill>
                <a:srgbClr val="66AD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1" name="Rectangle 6">
                <a:extLst>
                  <a:ext uri="{FF2B5EF4-FFF2-40B4-BE49-F238E27FC236}">
                    <a16:creationId xmlns:a16="http://schemas.microsoft.com/office/drawing/2014/main" id="{50A69C18-02CB-49FD-BCA5-2C72DE1DEA67}"/>
                  </a:ext>
                </a:extLst>
              </p:cNvPr>
              <p:cNvSpPr>
                <a:spLocks noChangeArrowheads="1"/>
              </p:cNvSpPr>
              <p:nvPr userDrawn="1"/>
            </p:nvSpPr>
            <p:spPr bwMode="gray">
              <a:xfrm>
                <a:off x="10910888" y="3319463"/>
                <a:ext cx="203200" cy="219075"/>
              </a:xfrm>
              <a:prstGeom prst="rect">
                <a:avLst/>
              </a:prstGeom>
              <a:solidFill>
                <a:srgbClr val="1A85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40" name="Rectangle 7">
                <a:extLst>
                  <a:ext uri="{FF2B5EF4-FFF2-40B4-BE49-F238E27FC236}">
                    <a16:creationId xmlns:a16="http://schemas.microsoft.com/office/drawing/2014/main" id="{7D00B417-74A3-43E7-8CCE-5F9168AB983D}"/>
                  </a:ext>
                </a:extLst>
              </p:cNvPr>
              <p:cNvSpPr>
                <a:spLocks noChangeArrowheads="1"/>
              </p:cNvSpPr>
              <p:nvPr userDrawn="1"/>
            </p:nvSpPr>
            <p:spPr bwMode="gray">
              <a:xfrm>
                <a:off x="11101388" y="3319463"/>
                <a:ext cx="706438" cy="219075"/>
              </a:xfrm>
              <a:prstGeom prst="rect">
                <a:avLst/>
              </a:prstGeom>
              <a:solidFill>
                <a:srgbClr val="0077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42" name="Rectangle 8">
                <a:extLst>
                  <a:ext uri="{FF2B5EF4-FFF2-40B4-BE49-F238E27FC236}">
                    <a16:creationId xmlns:a16="http://schemas.microsoft.com/office/drawing/2014/main" id="{BB5A55F7-31BD-4A3D-9CDF-FC20584E2E66}"/>
                  </a:ext>
                </a:extLst>
              </p:cNvPr>
              <p:cNvSpPr>
                <a:spLocks noChangeArrowheads="1"/>
              </p:cNvSpPr>
              <p:nvPr userDrawn="1"/>
            </p:nvSpPr>
            <p:spPr bwMode="gray">
              <a:xfrm>
                <a:off x="14288" y="3319463"/>
                <a:ext cx="9413875" cy="219075"/>
              </a:xfrm>
              <a:prstGeom prst="rect">
                <a:avLst/>
              </a:prstGeom>
              <a:solidFill>
                <a:srgbClr val="EEF5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43" name="Rectangle 9">
                <a:extLst>
                  <a:ext uri="{FF2B5EF4-FFF2-40B4-BE49-F238E27FC236}">
                    <a16:creationId xmlns:a16="http://schemas.microsoft.com/office/drawing/2014/main" id="{CDA0AC4F-3A94-425B-A1FA-A29A0BDEEFA6}"/>
                  </a:ext>
                </a:extLst>
              </p:cNvPr>
              <p:cNvSpPr>
                <a:spLocks noChangeArrowheads="1"/>
              </p:cNvSpPr>
              <p:nvPr userDrawn="1"/>
            </p:nvSpPr>
            <p:spPr bwMode="gray">
              <a:xfrm>
                <a:off x="11798300" y="3319463"/>
                <a:ext cx="381000" cy="219075"/>
              </a:xfrm>
              <a:prstGeom prst="rect">
                <a:avLst/>
              </a:prstGeom>
              <a:solidFill>
                <a:srgbClr val="005A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44" name="Rectangle 10">
                <a:extLst>
                  <a:ext uri="{FF2B5EF4-FFF2-40B4-BE49-F238E27FC236}">
                    <a16:creationId xmlns:a16="http://schemas.microsoft.com/office/drawing/2014/main" id="{9A3AB33A-872D-45BC-BF19-14097E6125E0}"/>
                  </a:ext>
                </a:extLst>
              </p:cNvPr>
              <p:cNvSpPr>
                <a:spLocks noChangeArrowheads="1"/>
              </p:cNvSpPr>
              <p:nvPr userDrawn="1"/>
            </p:nvSpPr>
            <p:spPr bwMode="gray">
              <a:xfrm>
                <a:off x="9580563" y="3319463"/>
                <a:ext cx="760413" cy="219075"/>
              </a:xfrm>
              <a:prstGeom prst="rect">
                <a:avLst/>
              </a:prstGeom>
              <a:solidFill>
                <a:srgbClr val="B3D6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45" name="Rectangle 11">
                <a:extLst>
                  <a:ext uri="{FF2B5EF4-FFF2-40B4-BE49-F238E27FC236}">
                    <a16:creationId xmlns:a16="http://schemas.microsoft.com/office/drawing/2014/main" id="{BBA2BC98-C35C-4F00-B5DE-0EB6200925AA}"/>
                  </a:ext>
                </a:extLst>
              </p:cNvPr>
              <p:cNvSpPr>
                <a:spLocks noChangeArrowheads="1"/>
              </p:cNvSpPr>
              <p:nvPr userDrawn="1"/>
            </p:nvSpPr>
            <p:spPr bwMode="gray">
              <a:xfrm>
                <a:off x="9428163" y="3319463"/>
                <a:ext cx="152400" cy="219075"/>
              </a:xfrm>
              <a:prstGeom prst="rect">
                <a:avLst/>
              </a:prstGeom>
              <a:solidFill>
                <a:srgbClr val="CCE4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grpSp>
      </p:grpSp>
    </p:spTree>
    <p:extLst>
      <p:ext uri="{BB962C8B-B14F-4D97-AF65-F5344CB8AC3E}">
        <p14:creationId xmlns:p14="http://schemas.microsoft.com/office/powerpoint/2010/main" val="2165487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Osan ylätunniste 6">
    <p:spTree>
      <p:nvGrpSpPr>
        <p:cNvPr id="1" name=""/>
        <p:cNvGrpSpPr/>
        <p:nvPr/>
      </p:nvGrpSpPr>
      <p:grpSpPr>
        <a:xfrm>
          <a:off x="0" y="0"/>
          <a:ext cx="0" cy="0"/>
          <a:chOff x="0" y="0"/>
          <a:chExt cx="0" cy="0"/>
        </a:xfrm>
      </p:grpSpPr>
      <p:grpSp>
        <p:nvGrpSpPr>
          <p:cNvPr id="5" name="Ryhmä 4">
            <a:extLst>
              <a:ext uri="{FF2B5EF4-FFF2-40B4-BE49-F238E27FC236}">
                <a16:creationId xmlns:a16="http://schemas.microsoft.com/office/drawing/2014/main" id="{F9D79EF9-F44F-433A-A365-C748B387FE2D}"/>
              </a:ext>
              <a:ext uri="{C183D7F6-B498-43B3-948B-1728B52AA6E4}">
                <adec:decorative xmlns:adec="http://schemas.microsoft.com/office/drawing/2017/decorative" val="1"/>
              </a:ext>
            </a:extLst>
          </p:cNvPr>
          <p:cNvGrpSpPr/>
          <p:nvPr userDrawn="1"/>
        </p:nvGrpSpPr>
        <p:grpSpPr>
          <a:xfrm>
            <a:off x="0" y="0"/>
            <a:ext cx="12193200" cy="6858000"/>
            <a:chOff x="0" y="0"/>
            <a:chExt cx="12193200" cy="6858000"/>
          </a:xfrm>
        </p:grpSpPr>
        <p:pic>
          <p:nvPicPr>
            <p:cNvPr id="4" name="Kuva 3">
              <a:extLst>
                <a:ext uri="{FF2B5EF4-FFF2-40B4-BE49-F238E27FC236}">
                  <a16:creationId xmlns:a16="http://schemas.microsoft.com/office/drawing/2014/main" id="{C99A1A93-4DEF-4863-BD08-B2F08A55FB1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41" name="Ryhmä 40">
              <a:extLst>
                <a:ext uri="{FF2B5EF4-FFF2-40B4-BE49-F238E27FC236}">
                  <a16:creationId xmlns:a16="http://schemas.microsoft.com/office/drawing/2014/main" id="{99F34D67-21AD-45C5-8B04-52F4572A2958}"/>
                </a:ext>
                <a:ext uri="{C183D7F6-B498-43B3-948B-1728B52AA6E4}">
                  <adec:decorative xmlns:adec="http://schemas.microsoft.com/office/drawing/2017/decorative" val="1"/>
                </a:ext>
              </a:extLst>
            </p:cNvPr>
            <p:cNvGrpSpPr/>
            <p:nvPr userDrawn="1"/>
          </p:nvGrpSpPr>
          <p:grpSpPr>
            <a:xfrm>
              <a:off x="0" y="775605"/>
              <a:ext cx="7321062" cy="2022475"/>
              <a:chOff x="1121728" y="-203263"/>
              <a:chExt cx="7321062" cy="2022475"/>
            </a:xfrm>
          </p:grpSpPr>
          <p:sp>
            <p:nvSpPr>
              <p:cNvPr id="37" name="Rectangle 10">
                <a:extLst>
                  <a:ext uri="{FF2B5EF4-FFF2-40B4-BE49-F238E27FC236}">
                    <a16:creationId xmlns:a16="http://schemas.microsoft.com/office/drawing/2014/main" id="{4CB8CB09-4A67-4533-AD62-417D82035211}"/>
                  </a:ext>
                  <a:ext uri="{C183D7F6-B498-43B3-948B-1728B52AA6E4}">
                    <adec:decorative xmlns:adec="http://schemas.microsoft.com/office/drawing/2017/decorative" val="1"/>
                  </a:ext>
                </a:extLst>
              </p:cNvPr>
              <p:cNvSpPr>
                <a:spLocks noChangeArrowheads="1"/>
              </p:cNvSpPr>
              <p:nvPr userDrawn="1"/>
            </p:nvSpPr>
            <p:spPr bwMode="gray">
              <a:xfrm>
                <a:off x="1121728" y="-203263"/>
                <a:ext cx="7321062" cy="1806575"/>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fi-FI" noProof="0" dirty="0"/>
              </a:p>
            </p:txBody>
          </p:sp>
          <p:sp>
            <p:nvSpPr>
              <p:cNvPr id="32" name="Rectangle 5">
                <a:extLst>
                  <a:ext uri="{FF2B5EF4-FFF2-40B4-BE49-F238E27FC236}">
                    <a16:creationId xmlns:a16="http://schemas.microsoft.com/office/drawing/2014/main" id="{FC40C257-A917-4FD9-9B10-522516A1A15E}"/>
                  </a:ext>
                  <a:ext uri="{C183D7F6-B498-43B3-948B-1728B52AA6E4}">
                    <adec:decorative xmlns:adec="http://schemas.microsoft.com/office/drawing/2017/decorative" val="1"/>
                  </a:ext>
                </a:extLst>
              </p:cNvPr>
              <p:cNvSpPr>
                <a:spLocks noChangeArrowheads="1"/>
              </p:cNvSpPr>
              <p:nvPr userDrawn="1"/>
            </p:nvSpPr>
            <p:spPr bwMode="gray">
              <a:xfrm>
                <a:off x="1486853" y="1603312"/>
                <a:ext cx="714375" cy="215900"/>
              </a:xfrm>
              <a:prstGeom prst="rect">
                <a:avLst/>
              </a:prstGeom>
              <a:solidFill>
                <a:srgbClr val="0077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3" name="Rectangle 6">
                <a:extLst>
                  <a:ext uri="{FF2B5EF4-FFF2-40B4-BE49-F238E27FC236}">
                    <a16:creationId xmlns:a16="http://schemas.microsoft.com/office/drawing/2014/main" id="{150A6D42-9B1B-4D50-9EB8-271887FECA15}"/>
                  </a:ext>
                  <a:ext uri="{C183D7F6-B498-43B3-948B-1728B52AA6E4}">
                    <adec:decorative xmlns:adec="http://schemas.microsoft.com/office/drawing/2017/decorative" val="1"/>
                  </a:ext>
                </a:extLst>
              </p:cNvPr>
              <p:cNvSpPr>
                <a:spLocks noChangeArrowheads="1"/>
              </p:cNvSpPr>
              <p:nvPr userDrawn="1"/>
            </p:nvSpPr>
            <p:spPr bwMode="gray">
              <a:xfrm>
                <a:off x="2186940" y="1603312"/>
                <a:ext cx="204788" cy="215900"/>
              </a:xfrm>
              <a:prstGeom prst="rect">
                <a:avLst/>
              </a:prstGeom>
              <a:solidFill>
                <a:srgbClr val="1A85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4" name="Rectangle 7">
                <a:extLst>
                  <a:ext uri="{FF2B5EF4-FFF2-40B4-BE49-F238E27FC236}">
                    <a16:creationId xmlns:a16="http://schemas.microsoft.com/office/drawing/2014/main" id="{275BDFA8-E7A7-41FE-A202-25559A8EF7D1}"/>
                  </a:ext>
                  <a:ext uri="{C183D7F6-B498-43B3-948B-1728B52AA6E4}">
                    <adec:decorative xmlns:adec="http://schemas.microsoft.com/office/drawing/2017/decorative" val="1"/>
                  </a:ext>
                </a:extLst>
              </p:cNvPr>
              <p:cNvSpPr>
                <a:spLocks noChangeArrowheads="1"/>
              </p:cNvSpPr>
              <p:nvPr userDrawn="1"/>
            </p:nvSpPr>
            <p:spPr bwMode="gray">
              <a:xfrm>
                <a:off x="2379028" y="1603312"/>
                <a:ext cx="584200" cy="215900"/>
              </a:xfrm>
              <a:prstGeom prst="rect">
                <a:avLst/>
              </a:prstGeom>
              <a:solidFill>
                <a:srgbClr val="66AD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5" name="Rectangle 8">
                <a:extLst>
                  <a:ext uri="{FF2B5EF4-FFF2-40B4-BE49-F238E27FC236}">
                    <a16:creationId xmlns:a16="http://schemas.microsoft.com/office/drawing/2014/main" id="{65370108-77A6-42E2-8475-5903608383D0}"/>
                  </a:ext>
                  <a:ext uri="{C183D7F6-B498-43B3-948B-1728B52AA6E4}">
                    <adec:decorative xmlns:adec="http://schemas.microsoft.com/office/drawing/2017/decorative" val="1"/>
                  </a:ext>
                </a:extLst>
              </p:cNvPr>
              <p:cNvSpPr>
                <a:spLocks noChangeArrowheads="1"/>
              </p:cNvSpPr>
              <p:nvPr userDrawn="1"/>
            </p:nvSpPr>
            <p:spPr bwMode="gray">
              <a:xfrm>
                <a:off x="2948940" y="1603312"/>
                <a:ext cx="776288" cy="215900"/>
              </a:xfrm>
              <a:prstGeom prst="rect">
                <a:avLst/>
              </a:prstGeom>
              <a:solidFill>
                <a:srgbClr val="B3D6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6" name="Rectangle 9">
                <a:extLst>
                  <a:ext uri="{FF2B5EF4-FFF2-40B4-BE49-F238E27FC236}">
                    <a16:creationId xmlns:a16="http://schemas.microsoft.com/office/drawing/2014/main" id="{BB2A4D46-4474-4B1D-BE23-246C969C84F3}"/>
                  </a:ext>
                  <a:ext uri="{C183D7F6-B498-43B3-948B-1728B52AA6E4}">
                    <adec:decorative xmlns:adec="http://schemas.microsoft.com/office/drawing/2017/decorative" val="1"/>
                  </a:ext>
                </a:extLst>
              </p:cNvPr>
              <p:cNvSpPr>
                <a:spLocks noChangeArrowheads="1"/>
              </p:cNvSpPr>
              <p:nvPr userDrawn="1"/>
            </p:nvSpPr>
            <p:spPr bwMode="gray">
              <a:xfrm>
                <a:off x="3714115" y="1603312"/>
                <a:ext cx="163513" cy="215900"/>
              </a:xfrm>
              <a:prstGeom prst="rect">
                <a:avLst/>
              </a:prstGeom>
              <a:solidFill>
                <a:srgbClr val="CCE4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8" name="Rectangle 11">
                <a:extLst>
                  <a:ext uri="{FF2B5EF4-FFF2-40B4-BE49-F238E27FC236}">
                    <a16:creationId xmlns:a16="http://schemas.microsoft.com/office/drawing/2014/main" id="{66FA0840-D7C0-4B4D-905D-8B639075C113}"/>
                  </a:ext>
                  <a:ext uri="{C183D7F6-B498-43B3-948B-1728B52AA6E4}">
                    <adec:decorative xmlns:adec="http://schemas.microsoft.com/office/drawing/2017/decorative" val="1"/>
                  </a:ext>
                </a:extLst>
              </p:cNvPr>
              <p:cNvSpPr>
                <a:spLocks noChangeArrowheads="1"/>
              </p:cNvSpPr>
              <p:nvPr userDrawn="1"/>
            </p:nvSpPr>
            <p:spPr bwMode="gray">
              <a:xfrm>
                <a:off x="3877628" y="1603312"/>
                <a:ext cx="4565162" cy="215900"/>
              </a:xfrm>
              <a:prstGeom prst="rect">
                <a:avLst/>
              </a:prstGeom>
              <a:solidFill>
                <a:srgbClr val="EEF5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9" name="Rectangle 12">
                <a:extLst>
                  <a:ext uri="{FF2B5EF4-FFF2-40B4-BE49-F238E27FC236}">
                    <a16:creationId xmlns:a16="http://schemas.microsoft.com/office/drawing/2014/main" id="{A02E21CC-17DD-4EA2-8E4A-0CA8D0507BA3}"/>
                  </a:ext>
                  <a:ext uri="{C183D7F6-B498-43B3-948B-1728B52AA6E4}">
                    <adec:decorative xmlns:adec="http://schemas.microsoft.com/office/drawing/2017/decorative" val="1"/>
                  </a:ext>
                </a:extLst>
              </p:cNvPr>
              <p:cNvSpPr>
                <a:spLocks noChangeArrowheads="1"/>
              </p:cNvSpPr>
              <p:nvPr userDrawn="1"/>
            </p:nvSpPr>
            <p:spPr bwMode="gray">
              <a:xfrm>
                <a:off x="1121728" y="1603312"/>
                <a:ext cx="381000" cy="215900"/>
              </a:xfrm>
              <a:prstGeom prst="rect">
                <a:avLst/>
              </a:prstGeom>
              <a:solidFill>
                <a:srgbClr val="005A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grpSp>
        <p:grpSp>
          <p:nvGrpSpPr>
            <p:cNvPr id="29" name="Ryhmä 28">
              <a:extLst>
                <a:ext uri="{FF2B5EF4-FFF2-40B4-BE49-F238E27FC236}">
                  <a16:creationId xmlns:a16="http://schemas.microsoft.com/office/drawing/2014/main" id="{E783CF78-3EE6-426D-9445-1EA10CCAA6DF}"/>
                </a:ext>
                <a:ext uri="{C183D7F6-B498-43B3-948B-1728B52AA6E4}">
                  <adec:decorative xmlns:adec="http://schemas.microsoft.com/office/drawing/2017/decorative" val="1"/>
                </a:ext>
              </a:extLst>
            </p:cNvPr>
            <p:cNvGrpSpPr>
              <a:grpSpLocks noChangeAspect="1"/>
            </p:cNvGrpSpPr>
            <p:nvPr userDrawn="1"/>
          </p:nvGrpSpPr>
          <p:grpSpPr bwMode="gray">
            <a:xfrm>
              <a:off x="0" y="6637659"/>
              <a:ext cx="12193200" cy="219583"/>
              <a:chOff x="14288" y="3319463"/>
              <a:chExt cx="12165012" cy="219075"/>
            </a:xfrm>
          </p:grpSpPr>
          <p:sp>
            <p:nvSpPr>
              <p:cNvPr id="30" name="Rectangle 5">
                <a:extLst>
                  <a:ext uri="{FF2B5EF4-FFF2-40B4-BE49-F238E27FC236}">
                    <a16:creationId xmlns:a16="http://schemas.microsoft.com/office/drawing/2014/main" id="{6577D195-F582-437A-8A49-6FA9D7FBF4A1}"/>
                  </a:ext>
                </a:extLst>
              </p:cNvPr>
              <p:cNvSpPr>
                <a:spLocks noChangeArrowheads="1"/>
              </p:cNvSpPr>
              <p:nvPr userDrawn="1"/>
            </p:nvSpPr>
            <p:spPr bwMode="gray">
              <a:xfrm>
                <a:off x="10340975" y="3319463"/>
                <a:ext cx="581025" cy="219075"/>
              </a:xfrm>
              <a:prstGeom prst="rect">
                <a:avLst/>
              </a:prstGeom>
              <a:solidFill>
                <a:srgbClr val="66AD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1" name="Rectangle 6">
                <a:extLst>
                  <a:ext uri="{FF2B5EF4-FFF2-40B4-BE49-F238E27FC236}">
                    <a16:creationId xmlns:a16="http://schemas.microsoft.com/office/drawing/2014/main" id="{50A69C18-02CB-49FD-BCA5-2C72DE1DEA67}"/>
                  </a:ext>
                </a:extLst>
              </p:cNvPr>
              <p:cNvSpPr>
                <a:spLocks noChangeArrowheads="1"/>
              </p:cNvSpPr>
              <p:nvPr userDrawn="1"/>
            </p:nvSpPr>
            <p:spPr bwMode="gray">
              <a:xfrm>
                <a:off x="10910888" y="3319463"/>
                <a:ext cx="203200" cy="219075"/>
              </a:xfrm>
              <a:prstGeom prst="rect">
                <a:avLst/>
              </a:prstGeom>
              <a:solidFill>
                <a:srgbClr val="1A85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40" name="Rectangle 7">
                <a:extLst>
                  <a:ext uri="{FF2B5EF4-FFF2-40B4-BE49-F238E27FC236}">
                    <a16:creationId xmlns:a16="http://schemas.microsoft.com/office/drawing/2014/main" id="{7D00B417-74A3-43E7-8CCE-5F9168AB983D}"/>
                  </a:ext>
                </a:extLst>
              </p:cNvPr>
              <p:cNvSpPr>
                <a:spLocks noChangeArrowheads="1"/>
              </p:cNvSpPr>
              <p:nvPr userDrawn="1"/>
            </p:nvSpPr>
            <p:spPr bwMode="gray">
              <a:xfrm>
                <a:off x="11101388" y="3319463"/>
                <a:ext cx="706438" cy="219075"/>
              </a:xfrm>
              <a:prstGeom prst="rect">
                <a:avLst/>
              </a:prstGeom>
              <a:solidFill>
                <a:srgbClr val="0077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42" name="Rectangle 8">
                <a:extLst>
                  <a:ext uri="{FF2B5EF4-FFF2-40B4-BE49-F238E27FC236}">
                    <a16:creationId xmlns:a16="http://schemas.microsoft.com/office/drawing/2014/main" id="{BB5A55F7-31BD-4A3D-9CDF-FC20584E2E66}"/>
                  </a:ext>
                </a:extLst>
              </p:cNvPr>
              <p:cNvSpPr>
                <a:spLocks noChangeArrowheads="1"/>
              </p:cNvSpPr>
              <p:nvPr userDrawn="1"/>
            </p:nvSpPr>
            <p:spPr bwMode="gray">
              <a:xfrm>
                <a:off x="14288" y="3319463"/>
                <a:ext cx="9413875" cy="219075"/>
              </a:xfrm>
              <a:prstGeom prst="rect">
                <a:avLst/>
              </a:prstGeom>
              <a:solidFill>
                <a:srgbClr val="EEF5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43" name="Rectangle 9">
                <a:extLst>
                  <a:ext uri="{FF2B5EF4-FFF2-40B4-BE49-F238E27FC236}">
                    <a16:creationId xmlns:a16="http://schemas.microsoft.com/office/drawing/2014/main" id="{CDA0AC4F-3A94-425B-A1FA-A29A0BDEEFA6}"/>
                  </a:ext>
                </a:extLst>
              </p:cNvPr>
              <p:cNvSpPr>
                <a:spLocks noChangeArrowheads="1"/>
              </p:cNvSpPr>
              <p:nvPr userDrawn="1"/>
            </p:nvSpPr>
            <p:spPr bwMode="gray">
              <a:xfrm>
                <a:off x="11798300" y="3319463"/>
                <a:ext cx="381000" cy="219075"/>
              </a:xfrm>
              <a:prstGeom prst="rect">
                <a:avLst/>
              </a:prstGeom>
              <a:solidFill>
                <a:srgbClr val="005A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44" name="Rectangle 10">
                <a:extLst>
                  <a:ext uri="{FF2B5EF4-FFF2-40B4-BE49-F238E27FC236}">
                    <a16:creationId xmlns:a16="http://schemas.microsoft.com/office/drawing/2014/main" id="{9A3AB33A-872D-45BC-BF19-14097E6125E0}"/>
                  </a:ext>
                </a:extLst>
              </p:cNvPr>
              <p:cNvSpPr>
                <a:spLocks noChangeArrowheads="1"/>
              </p:cNvSpPr>
              <p:nvPr userDrawn="1"/>
            </p:nvSpPr>
            <p:spPr bwMode="gray">
              <a:xfrm>
                <a:off x="9580563" y="3319463"/>
                <a:ext cx="760413" cy="219075"/>
              </a:xfrm>
              <a:prstGeom prst="rect">
                <a:avLst/>
              </a:prstGeom>
              <a:solidFill>
                <a:srgbClr val="B3D6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45" name="Rectangle 11">
                <a:extLst>
                  <a:ext uri="{FF2B5EF4-FFF2-40B4-BE49-F238E27FC236}">
                    <a16:creationId xmlns:a16="http://schemas.microsoft.com/office/drawing/2014/main" id="{BBA2BC98-C35C-4F00-B5DE-0EB6200925AA}"/>
                  </a:ext>
                </a:extLst>
              </p:cNvPr>
              <p:cNvSpPr>
                <a:spLocks noChangeArrowheads="1"/>
              </p:cNvSpPr>
              <p:nvPr userDrawn="1"/>
            </p:nvSpPr>
            <p:spPr bwMode="gray">
              <a:xfrm>
                <a:off x="9428163" y="3319463"/>
                <a:ext cx="152400" cy="219075"/>
              </a:xfrm>
              <a:prstGeom prst="rect">
                <a:avLst/>
              </a:prstGeom>
              <a:solidFill>
                <a:srgbClr val="CCE4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grpSp>
      </p:grpSp>
      <p:sp>
        <p:nvSpPr>
          <p:cNvPr id="2" name="Otsikko 1">
            <a:extLst>
              <a:ext uri="{FF2B5EF4-FFF2-40B4-BE49-F238E27FC236}">
                <a16:creationId xmlns:a16="http://schemas.microsoft.com/office/drawing/2014/main" id="{98B0F491-C65E-462E-8A7C-20DFB1F0B24F}"/>
              </a:ext>
            </a:extLst>
          </p:cNvPr>
          <p:cNvSpPr>
            <a:spLocks noGrp="1"/>
          </p:cNvSpPr>
          <p:nvPr userDrawn="1">
            <p:ph type="ctrTitle"/>
          </p:nvPr>
        </p:nvSpPr>
        <p:spPr>
          <a:xfrm>
            <a:off x="711200" y="902668"/>
            <a:ext cx="6281615" cy="1666240"/>
          </a:xfrm>
        </p:spPr>
        <p:txBody>
          <a:bodyPr anchor="ctr" anchorCtr="0"/>
          <a:lstStyle>
            <a:lvl1pPr algn="l">
              <a:lnSpc>
                <a:spcPct val="85000"/>
              </a:lnSpc>
              <a:defRPr sz="3800">
                <a:solidFill>
                  <a:schemeClr val="bg1"/>
                </a:solidFill>
              </a:defRPr>
            </a:lvl1pPr>
          </a:lstStyle>
          <a:p>
            <a:r>
              <a:rPr lang="fi-FI" noProof="0"/>
              <a:t>Muokkaa ots. perustyyl. napsautt.</a:t>
            </a:r>
            <a:endParaRPr lang="fi-FI" noProof="0" dirty="0"/>
          </a:p>
        </p:txBody>
      </p:sp>
    </p:spTree>
    <p:extLst>
      <p:ext uri="{BB962C8B-B14F-4D97-AF65-F5344CB8AC3E}">
        <p14:creationId xmlns:p14="http://schemas.microsoft.com/office/powerpoint/2010/main" val="38997326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00_Aloitusdia_logolla">
    <p:bg>
      <p:bgPr>
        <a:solidFill>
          <a:srgbClr val="BC62A2"/>
        </a:solidFill>
        <a:effectLst/>
      </p:bgPr>
    </p:bg>
    <p:spTree>
      <p:nvGrpSpPr>
        <p:cNvPr id="1" name=""/>
        <p:cNvGrpSpPr/>
        <p:nvPr/>
      </p:nvGrpSpPr>
      <p:grpSpPr>
        <a:xfrm>
          <a:off x="0" y="0"/>
          <a:ext cx="0" cy="0"/>
          <a:chOff x="0" y="0"/>
          <a:chExt cx="0" cy="0"/>
        </a:xfrm>
      </p:grpSpPr>
      <p:sp>
        <p:nvSpPr>
          <p:cNvPr id="5" name="Freeform 6" descr="ask and apply">
            <a:extLst>
              <a:ext uri="{FF2B5EF4-FFF2-40B4-BE49-F238E27FC236}">
                <a16:creationId xmlns:a16="http://schemas.microsoft.com/office/drawing/2014/main" id="{AAB91B97-DEF9-4E17-8F34-9FF18C9746E8}"/>
              </a:ext>
            </a:extLst>
          </p:cNvPr>
          <p:cNvSpPr>
            <a:spLocks noEditPoints="1"/>
          </p:cNvSpPr>
          <p:nvPr userDrawn="1"/>
        </p:nvSpPr>
        <p:spPr bwMode="auto">
          <a:xfrm>
            <a:off x="3273418" y="1509713"/>
            <a:ext cx="5581650" cy="3846513"/>
          </a:xfrm>
          <a:custGeom>
            <a:avLst/>
            <a:gdLst>
              <a:gd name="T0" fmla="*/ 5435 w 5853"/>
              <a:gd name="T1" fmla="*/ 2346 h 4033"/>
              <a:gd name="T2" fmla="*/ 4548 w 5853"/>
              <a:gd name="T3" fmla="*/ 2346 h 4033"/>
              <a:gd name="T4" fmla="*/ 5056 w 5853"/>
              <a:gd name="T5" fmla="*/ 4033 h 4033"/>
              <a:gd name="T6" fmla="*/ 5008 w 5853"/>
              <a:gd name="T7" fmla="*/ 1576 h 4033"/>
              <a:gd name="T8" fmla="*/ 4842 w 5853"/>
              <a:gd name="T9" fmla="*/ 1431 h 4033"/>
              <a:gd name="T10" fmla="*/ 4437 w 5853"/>
              <a:gd name="T11" fmla="*/ 0 h 4033"/>
              <a:gd name="T12" fmla="*/ 3607 w 5853"/>
              <a:gd name="T13" fmla="*/ 1465 h 4033"/>
              <a:gd name="T14" fmla="*/ 4413 w 5853"/>
              <a:gd name="T15" fmla="*/ 3472 h 4033"/>
              <a:gd name="T16" fmla="*/ 5183 w 5853"/>
              <a:gd name="T17" fmla="*/ 2032 h 4033"/>
              <a:gd name="T18" fmla="*/ 4302 w 5853"/>
              <a:gd name="T19" fmla="*/ 841 h 4033"/>
              <a:gd name="T20" fmla="*/ 4437 w 5853"/>
              <a:gd name="T21" fmla="*/ 210 h 4033"/>
              <a:gd name="T22" fmla="*/ 4670 w 5853"/>
              <a:gd name="T23" fmla="*/ 1600 h 4033"/>
              <a:gd name="T24" fmla="*/ 4413 w 5853"/>
              <a:gd name="T25" fmla="*/ 1569 h 4033"/>
              <a:gd name="T26" fmla="*/ 3867 w 5853"/>
              <a:gd name="T27" fmla="*/ 1468 h 4033"/>
              <a:gd name="T28" fmla="*/ 3519 w 5853"/>
              <a:gd name="T29" fmla="*/ 1959 h 4033"/>
              <a:gd name="T30" fmla="*/ 3501 w 5853"/>
              <a:gd name="T31" fmla="*/ 833 h 4033"/>
              <a:gd name="T32" fmla="*/ 2694 w 5853"/>
              <a:gd name="T33" fmla="*/ 57 h 4033"/>
              <a:gd name="T34" fmla="*/ 2694 w 5853"/>
              <a:gd name="T35" fmla="*/ 1959 h 4033"/>
              <a:gd name="T36" fmla="*/ 3519 w 5853"/>
              <a:gd name="T37" fmla="*/ 1959 h 4033"/>
              <a:gd name="T38" fmla="*/ 1971 w 5853"/>
              <a:gd name="T39" fmla="*/ 2325 h 4033"/>
              <a:gd name="T40" fmla="*/ 1265 w 5853"/>
              <a:gd name="T41" fmla="*/ 2346 h 4033"/>
              <a:gd name="T42" fmla="*/ 1649 w 5853"/>
              <a:gd name="T43" fmla="*/ 3430 h 4033"/>
              <a:gd name="T44" fmla="*/ 2082 w 5853"/>
              <a:gd name="T45" fmla="*/ 2904 h 4033"/>
              <a:gd name="T46" fmla="*/ 1649 w 5853"/>
              <a:gd name="T47" fmla="*/ 3119 h 4033"/>
              <a:gd name="T48" fmla="*/ 2082 w 5853"/>
              <a:gd name="T49" fmla="*/ 2904 h 4033"/>
              <a:gd name="T50" fmla="*/ 1708 w 5853"/>
              <a:gd name="T51" fmla="*/ 1093 h 4033"/>
              <a:gd name="T52" fmla="*/ 1726 w 5853"/>
              <a:gd name="T53" fmla="*/ 812 h 4033"/>
              <a:gd name="T54" fmla="*/ 1666 w 5853"/>
              <a:gd name="T55" fmla="*/ 1697 h 4033"/>
              <a:gd name="T56" fmla="*/ 1666 w 5853"/>
              <a:gd name="T57" fmla="*/ 1980 h 4033"/>
              <a:gd name="T58" fmla="*/ 693 w 5853"/>
              <a:gd name="T59" fmla="*/ 3472 h 4033"/>
              <a:gd name="T60" fmla="*/ 1064 w 5853"/>
              <a:gd name="T61" fmla="*/ 2841 h 4033"/>
              <a:gd name="T62" fmla="*/ 166 w 5853"/>
              <a:gd name="T63" fmla="*/ 2649 h 4033"/>
              <a:gd name="T64" fmla="*/ 682 w 5853"/>
              <a:gd name="T65" fmla="*/ 2862 h 4033"/>
              <a:gd name="T66" fmla="*/ 387 w 5853"/>
              <a:gd name="T67" fmla="*/ 3493 h 4033"/>
              <a:gd name="T68" fmla="*/ 682 w 5853"/>
              <a:gd name="T69" fmla="*/ 3194 h 4033"/>
              <a:gd name="T70" fmla="*/ 361 w 5853"/>
              <a:gd name="T71" fmla="*/ 3140 h 4033"/>
              <a:gd name="T72" fmla="*/ 682 w 5853"/>
              <a:gd name="T73" fmla="*/ 3194 h 4033"/>
              <a:gd name="T74" fmla="*/ 1064 w 5853"/>
              <a:gd name="T75" fmla="*/ 1959 h 4033"/>
              <a:gd name="T76" fmla="*/ 132 w 5853"/>
              <a:gd name="T77" fmla="*/ 869 h 4033"/>
              <a:gd name="T78" fmla="*/ 682 w 5853"/>
              <a:gd name="T79" fmla="*/ 1321 h 4033"/>
              <a:gd name="T80" fmla="*/ 0 w 5853"/>
              <a:gd name="T81" fmla="*/ 1630 h 4033"/>
              <a:gd name="T82" fmla="*/ 693 w 5853"/>
              <a:gd name="T83" fmla="*/ 1959 h 4033"/>
              <a:gd name="T84" fmla="*/ 509 w 5853"/>
              <a:gd name="T85" fmla="*/ 1762 h 4033"/>
              <a:gd name="T86" fmla="*/ 682 w 5853"/>
              <a:gd name="T87" fmla="*/ 1555 h 4033"/>
              <a:gd name="T88" fmla="*/ 3020 w 5853"/>
              <a:gd name="T89" fmla="*/ 2346 h 4033"/>
              <a:gd name="T90" fmla="*/ 3031 w 5853"/>
              <a:gd name="T91" fmla="*/ 4033 h 4033"/>
              <a:gd name="T92" fmla="*/ 3848 w 5853"/>
              <a:gd name="T93" fmla="*/ 2901 h 4033"/>
              <a:gd name="T94" fmla="*/ 3020 w 5853"/>
              <a:gd name="T95" fmla="*/ 2346 h 4033"/>
              <a:gd name="T96" fmla="*/ 3246 w 5853"/>
              <a:gd name="T97" fmla="*/ 2623 h 4033"/>
              <a:gd name="T98" fmla="*/ 3031 w 5853"/>
              <a:gd name="T99" fmla="*/ 3119 h 4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853" h="4033">
                <a:moveTo>
                  <a:pt x="5853" y="2346"/>
                </a:moveTo>
                <a:lnTo>
                  <a:pt x="5853" y="2346"/>
                </a:lnTo>
                <a:lnTo>
                  <a:pt x="5435" y="2346"/>
                </a:lnTo>
                <a:lnTo>
                  <a:pt x="5204" y="2974"/>
                </a:lnTo>
                <a:lnTo>
                  <a:pt x="4973" y="2346"/>
                </a:lnTo>
                <a:lnTo>
                  <a:pt x="4548" y="2346"/>
                </a:lnTo>
                <a:lnTo>
                  <a:pt x="5023" y="3353"/>
                </a:lnTo>
                <a:lnTo>
                  <a:pt x="4672" y="4033"/>
                </a:lnTo>
                <a:lnTo>
                  <a:pt x="5056" y="4033"/>
                </a:lnTo>
                <a:lnTo>
                  <a:pt x="5853" y="2346"/>
                </a:lnTo>
                <a:close/>
                <a:moveTo>
                  <a:pt x="5008" y="1576"/>
                </a:moveTo>
                <a:lnTo>
                  <a:pt x="5008" y="1576"/>
                </a:lnTo>
                <a:cubicBezTo>
                  <a:pt x="5122" y="1451"/>
                  <a:pt x="5237" y="1310"/>
                  <a:pt x="5352" y="1161"/>
                </a:cubicBezTo>
                <a:lnTo>
                  <a:pt x="5170" y="1026"/>
                </a:lnTo>
                <a:cubicBezTo>
                  <a:pt x="5065" y="1168"/>
                  <a:pt x="4957" y="1310"/>
                  <a:pt x="4842" y="1431"/>
                </a:cubicBezTo>
                <a:cubicBezTo>
                  <a:pt x="4670" y="1279"/>
                  <a:pt x="4532" y="1138"/>
                  <a:pt x="4427" y="1009"/>
                </a:cubicBezTo>
                <a:cubicBezTo>
                  <a:pt x="4802" y="854"/>
                  <a:pt x="4910" y="631"/>
                  <a:pt x="4910" y="432"/>
                </a:cubicBezTo>
                <a:cubicBezTo>
                  <a:pt x="4910" y="233"/>
                  <a:pt x="4751" y="0"/>
                  <a:pt x="4437" y="0"/>
                </a:cubicBezTo>
                <a:cubicBezTo>
                  <a:pt x="4191" y="0"/>
                  <a:pt x="3928" y="223"/>
                  <a:pt x="3928" y="523"/>
                </a:cubicBezTo>
                <a:cubicBezTo>
                  <a:pt x="3928" y="642"/>
                  <a:pt x="3975" y="773"/>
                  <a:pt x="4059" y="912"/>
                </a:cubicBezTo>
                <a:cubicBezTo>
                  <a:pt x="3793" y="1036"/>
                  <a:pt x="3607" y="1215"/>
                  <a:pt x="3607" y="1465"/>
                </a:cubicBezTo>
                <a:cubicBezTo>
                  <a:pt x="3607" y="1753"/>
                  <a:pt x="3782" y="1931"/>
                  <a:pt x="4028" y="1990"/>
                </a:cubicBezTo>
                <a:lnTo>
                  <a:pt x="4028" y="3472"/>
                </a:lnTo>
                <a:lnTo>
                  <a:pt x="4413" y="3472"/>
                </a:lnTo>
                <a:lnTo>
                  <a:pt x="4413" y="1987"/>
                </a:lnTo>
                <a:cubicBezTo>
                  <a:pt x="4567" y="1947"/>
                  <a:pt x="4706" y="1862"/>
                  <a:pt x="4835" y="1748"/>
                </a:cubicBezTo>
                <a:cubicBezTo>
                  <a:pt x="4947" y="1843"/>
                  <a:pt x="5062" y="1937"/>
                  <a:pt x="5183" y="2032"/>
                </a:cubicBezTo>
                <a:lnTo>
                  <a:pt x="5338" y="1853"/>
                </a:lnTo>
                <a:cubicBezTo>
                  <a:pt x="5220" y="1759"/>
                  <a:pt x="5109" y="1664"/>
                  <a:pt x="5008" y="1576"/>
                </a:cubicBezTo>
                <a:close/>
                <a:moveTo>
                  <a:pt x="4302" y="841"/>
                </a:moveTo>
                <a:lnTo>
                  <a:pt x="4302" y="841"/>
                </a:lnTo>
                <a:cubicBezTo>
                  <a:pt x="4221" y="716"/>
                  <a:pt x="4177" y="604"/>
                  <a:pt x="4177" y="510"/>
                </a:cubicBezTo>
                <a:cubicBezTo>
                  <a:pt x="4177" y="341"/>
                  <a:pt x="4302" y="210"/>
                  <a:pt x="4437" y="210"/>
                </a:cubicBezTo>
                <a:cubicBezTo>
                  <a:pt x="4572" y="210"/>
                  <a:pt x="4677" y="324"/>
                  <a:pt x="4677" y="459"/>
                </a:cubicBezTo>
                <a:cubicBezTo>
                  <a:pt x="4677" y="588"/>
                  <a:pt x="4582" y="723"/>
                  <a:pt x="4302" y="841"/>
                </a:cubicBezTo>
                <a:close/>
                <a:moveTo>
                  <a:pt x="4670" y="1600"/>
                </a:moveTo>
                <a:lnTo>
                  <a:pt x="4670" y="1600"/>
                </a:lnTo>
                <a:cubicBezTo>
                  <a:pt x="4586" y="1669"/>
                  <a:pt x="4502" y="1724"/>
                  <a:pt x="4413" y="1756"/>
                </a:cubicBezTo>
                <a:lnTo>
                  <a:pt x="4413" y="1569"/>
                </a:lnTo>
                <a:lnTo>
                  <a:pt x="4028" y="1569"/>
                </a:lnTo>
                <a:lnTo>
                  <a:pt x="4028" y="1742"/>
                </a:lnTo>
                <a:cubicBezTo>
                  <a:pt x="3929" y="1689"/>
                  <a:pt x="3867" y="1593"/>
                  <a:pt x="3867" y="1468"/>
                </a:cubicBezTo>
                <a:cubicBezTo>
                  <a:pt x="3867" y="1300"/>
                  <a:pt x="3999" y="1158"/>
                  <a:pt x="4181" y="1087"/>
                </a:cubicBezTo>
                <a:cubicBezTo>
                  <a:pt x="4306" y="1249"/>
                  <a:pt x="4474" y="1421"/>
                  <a:pt x="4670" y="1600"/>
                </a:cubicBezTo>
                <a:close/>
                <a:moveTo>
                  <a:pt x="3519" y="1959"/>
                </a:moveTo>
                <a:lnTo>
                  <a:pt x="3519" y="1959"/>
                </a:lnTo>
                <a:lnTo>
                  <a:pt x="3047" y="1370"/>
                </a:lnTo>
                <a:lnTo>
                  <a:pt x="3501" y="833"/>
                </a:lnTo>
                <a:lnTo>
                  <a:pt x="3050" y="833"/>
                </a:lnTo>
                <a:lnTo>
                  <a:pt x="2694" y="1305"/>
                </a:lnTo>
                <a:lnTo>
                  <a:pt x="2694" y="57"/>
                </a:lnTo>
                <a:lnTo>
                  <a:pt x="2310" y="57"/>
                </a:lnTo>
                <a:lnTo>
                  <a:pt x="2310" y="1959"/>
                </a:lnTo>
                <a:lnTo>
                  <a:pt x="2694" y="1959"/>
                </a:lnTo>
                <a:lnTo>
                  <a:pt x="2694" y="1448"/>
                </a:lnTo>
                <a:lnTo>
                  <a:pt x="3068" y="1959"/>
                </a:lnTo>
                <a:lnTo>
                  <a:pt x="3519" y="1959"/>
                </a:lnTo>
                <a:close/>
                <a:moveTo>
                  <a:pt x="2467" y="2901"/>
                </a:moveTo>
                <a:lnTo>
                  <a:pt x="2467" y="2901"/>
                </a:lnTo>
                <a:cubicBezTo>
                  <a:pt x="2467" y="2571"/>
                  <a:pt x="2259" y="2325"/>
                  <a:pt x="1971" y="2325"/>
                </a:cubicBezTo>
                <a:cubicBezTo>
                  <a:pt x="1831" y="2325"/>
                  <a:pt x="1737" y="2364"/>
                  <a:pt x="1639" y="2447"/>
                </a:cubicBezTo>
                <a:lnTo>
                  <a:pt x="1639" y="2346"/>
                </a:lnTo>
                <a:lnTo>
                  <a:pt x="1265" y="2346"/>
                </a:lnTo>
                <a:lnTo>
                  <a:pt x="1265" y="4033"/>
                </a:lnTo>
                <a:lnTo>
                  <a:pt x="1649" y="4033"/>
                </a:lnTo>
                <a:lnTo>
                  <a:pt x="1649" y="3430"/>
                </a:lnTo>
                <a:cubicBezTo>
                  <a:pt x="1722" y="3469"/>
                  <a:pt x="1805" y="3493"/>
                  <a:pt x="1914" y="3493"/>
                </a:cubicBezTo>
                <a:cubicBezTo>
                  <a:pt x="2238" y="3493"/>
                  <a:pt x="2467" y="3220"/>
                  <a:pt x="2467" y="2901"/>
                </a:cubicBezTo>
                <a:close/>
                <a:moveTo>
                  <a:pt x="2082" y="2904"/>
                </a:moveTo>
                <a:lnTo>
                  <a:pt x="2082" y="2904"/>
                </a:lnTo>
                <a:cubicBezTo>
                  <a:pt x="2082" y="3103"/>
                  <a:pt x="1973" y="3194"/>
                  <a:pt x="1851" y="3194"/>
                </a:cubicBezTo>
                <a:cubicBezTo>
                  <a:pt x="1779" y="3194"/>
                  <a:pt x="1701" y="3176"/>
                  <a:pt x="1649" y="3119"/>
                </a:cubicBezTo>
                <a:lnTo>
                  <a:pt x="1649" y="2727"/>
                </a:lnTo>
                <a:cubicBezTo>
                  <a:pt x="1714" y="2652"/>
                  <a:pt x="1776" y="2623"/>
                  <a:pt x="1864" y="2623"/>
                </a:cubicBezTo>
                <a:cubicBezTo>
                  <a:pt x="1999" y="2623"/>
                  <a:pt x="2082" y="2727"/>
                  <a:pt x="2082" y="2904"/>
                </a:cubicBezTo>
                <a:close/>
                <a:moveTo>
                  <a:pt x="1591" y="1163"/>
                </a:moveTo>
                <a:lnTo>
                  <a:pt x="1591" y="1163"/>
                </a:lnTo>
                <a:cubicBezTo>
                  <a:pt x="1591" y="1124"/>
                  <a:pt x="1632" y="1093"/>
                  <a:pt x="1708" y="1093"/>
                </a:cubicBezTo>
                <a:cubicBezTo>
                  <a:pt x="1804" y="1093"/>
                  <a:pt x="1928" y="1132"/>
                  <a:pt x="2042" y="1194"/>
                </a:cubicBezTo>
                <a:lnTo>
                  <a:pt x="2136" y="919"/>
                </a:lnTo>
                <a:cubicBezTo>
                  <a:pt x="2022" y="859"/>
                  <a:pt x="1866" y="812"/>
                  <a:pt x="1726" y="812"/>
                </a:cubicBezTo>
                <a:cubicBezTo>
                  <a:pt x="1451" y="812"/>
                  <a:pt x="1248" y="963"/>
                  <a:pt x="1248" y="1191"/>
                </a:cubicBezTo>
                <a:cubicBezTo>
                  <a:pt x="1248" y="1568"/>
                  <a:pt x="1796" y="1482"/>
                  <a:pt x="1796" y="1622"/>
                </a:cubicBezTo>
                <a:cubicBezTo>
                  <a:pt x="1796" y="1666"/>
                  <a:pt x="1757" y="1697"/>
                  <a:pt x="1666" y="1697"/>
                </a:cubicBezTo>
                <a:cubicBezTo>
                  <a:pt x="1560" y="1697"/>
                  <a:pt x="1414" y="1640"/>
                  <a:pt x="1300" y="1560"/>
                </a:cubicBezTo>
                <a:lnTo>
                  <a:pt x="1178" y="1835"/>
                </a:lnTo>
                <a:cubicBezTo>
                  <a:pt x="1316" y="1923"/>
                  <a:pt x="1479" y="1980"/>
                  <a:pt x="1666" y="1980"/>
                </a:cubicBezTo>
                <a:cubicBezTo>
                  <a:pt x="1944" y="1980"/>
                  <a:pt x="2159" y="1843"/>
                  <a:pt x="2159" y="1619"/>
                </a:cubicBezTo>
                <a:cubicBezTo>
                  <a:pt x="2159" y="1217"/>
                  <a:pt x="1591" y="1305"/>
                  <a:pt x="1591" y="1163"/>
                </a:cubicBezTo>
                <a:close/>
                <a:moveTo>
                  <a:pt x="693" y="3472"/>
                </a:moveTo>
                <a:lnTo>
                  <a:pt x="693" y="3472"/>
                </a:lnTo>
                <a:lnTo>
                  <a:pt x="1064" y="3472"/>
                </a:lnTo>
                <a:lnTo>
                  <a:pt x="1064" y="2841"/>
                </a:lnTo>
                <a:cubicBezTo>
                  <a:pt x="1064" y="2504"/>
                  <a:pt x="882" y="2325"/>
                  <a:pt x="498" y="2325"/>
                </a:cubicBezTo>
                <a:cubicBezTo>
                  <a:pt x="389" y="2325"/>
                  <a:pt x="236" y="2351"/>
                  <a:pt x="132" y="2382"/>
                </a:cubicBezTo>
                <a:lnTo>
                  <a:pt x="166" y="2649"/>
                </a:lnTo>
                <a:cubicBezTo>
                  <a:pt x="265" y="2626"/>
                  <a:pt x="355" y="2610"/>
                  <a:pt x="431" y="2610"/>
                </a:cubicBezTo>
                <a:cubicBezTo>
                  <a:pt x="586" y="2610"/>
                  <a:pt x="682" y="2673"/>
                  <a:pt x="682" y="2833"/>
                </a:cubicBezTo>
                <a:lnTo>
                  <a:pt x="682" y="2862"/>
                </a:lnTo>
                <a:cubicBezTo>
                  <a:pt x="607" y="2821"/>
                  <a:pt x="535" y="2795"/>
                  <a:pt x="413" y="2795"/>
                </a:cubicBezTo>
                <a:cubicBezTo>
                  <a:pt x="150" y="2795"/>
                  <a:pt x="0" y="2948"/>
                  <a:pt x="0" y="3142"/>
                </a:cubicBezTo>
                <a:cubicBezTo>
                  <a:pt x="0" y="3366"/>
                  <a:pt x="169" y="3493"/>
                  <a:pt x="387" y="3493"/>
                </a:cubicBezTo>
                <a:cubicBezTo>
                  <a:pt x="529" y="3493"/>
                  <a:pt x="615" y="3451"/>
                  <a:pt x="693" y="3376"/>
                </a:cubicBezTo>
                <a:lnTo>
                  <a:pt x="693" y="3472"/>
                </a:lnTo>
                <a:close/>
                <a:moveTo>
                  <a:pt x="682" y="3194"/>
                </a:moveTo>
                <a:lnTo>
                  <a:pt x="682" y="3194"/>
                </a:lnTo>
                <a:cubicBezTo>
                  <a:pt x="644" y="3246"/>
                  <a:pt x="594" y="3275"/>
                  <a:pt x="509" y="3275"/>
                </a:cubicBezTo>
                <a:cubicBezTo>
                  <a:pt x="418" y="3275"/>
                  <a:pt x="361" y="3223"/>
                  <a:pt x="361" y="3140"/>
                </a:cubicBezTo>
                <a:cubicBezTo>
                  <a:pt x="361" y="3062"/>
                  <a:pt x="436" y="3007"/>
                  <a:pt x="522" y="3007"/>
                </a:cubicBezTo>
                <a:cubicBezTo>
                  <a:pt x="594" y="3007"/>
                  <a:pt x="636" y="3026"/>
                  <a:pt x="682" y="3067"/>
                </a:cubicBezTo>
                <a:lnTo>
                  <a:pt x="682" y="3194"/>
                </a:lnTo>
                <a:close/>
                <a:moveTo>
                  <a:pt x="693" y="1959"/>
                </a:moveTo>
                <a:lnTo>
                  <a:pt x="693" y="1959"/>
                </a:lnTo>
                <a:lnTo>
                  <a:pt x="1064" y="1959"/>
                </a:lnTo>
                <a:lnTo>
                  <a:pt x="1064" y="1329"/>
                </a:lnTo>
                <a:cubicBezTo>
                  <a:pt x="1064" y="991"/>
                  <a:pt x="882" y="812"/>
                  <a:pt x="498" y="812"/>
                </a:cubicBezTo>
                <a:cubicBezTo>
                  <a:pt x="389" y="812"/>
                  <a:pt x="236" y="838"/>
                  <a:pt x="132" y="869"/>
                </a:cubicBezTo>
                <a:lnTo>
                  <a:pt x="166" y="1137"/>
                </a:lnTo>
                <a:cubicBezTo>
                  <a:pt x="265" y="1113"/>
                  <a:pt x="355" y="1098"/>
                  <a:pt x="431" y="1098"/>
                </a:cubicBezTo>
                <a:cubicBezTo>
                  <a:pt x="586" y="1098"/>
                  <a:pt x="682" y="1160"/>
                  <a:pt x="682" y="1321"/>
                </a:cubicBezTo>
                <a:lnTo>
                  <a:pt x="682" y="1350"/>
                </a:lnTo>
                <a:cubicBezTo>
                  <a:pt x="607" y="1308"/>
                  <a:pt x="535" y="1282"/>
                  <a:pt x="413" y="1282"/>
                </a:cubicBezTo>
                <a:cubicBezTo>
                  <a:pt x="150" y="1282"/>
                  <a:pt x="0" y="1435"/>
                  <a:pt x="0" y="1630"/>
                </a:cubicBezTo>
                <a:cubicBezTo>
                  <a:pt x="0" y="1853"/>
                  <a:pt x="169" y="1980"/>
                  <a:pt x="387" y="1980"/>
                </a:cubicBezTo>
                <a:cubicBezTo>
                  <a:pt x="529" y="1980"/>
                  <a:pt x="615" y="1939"/>
                  <a:pt x="693" y="1863"/>
                </a:cubicBezTo>
                <a:lnTo>
                  <a:pt x="693" y="1959"/>
                </a:lnTo>
                <a:close/>
                <a:moveTo>
                  <a:pt x="682" y="1682"/>
                </a:moveTo>
                <a:lnTo>
                  <a:pt x="682" y="1682"/>
                </a:lnTo>
                <a:cubicBezTo>
                  <a:pt x="644" y="1734"/>
                  <a:pt x="594" y="1762"/>
                  <a:pt x="509" y="1762"/>
                </a:cubicBezTo>
                <a:cubicBezTo>
                  <a:pt x="418" y="1762"/>
                  <a:pt x="361" y="1710"/>
                  <a:pt x="361" y="1627"/>
                </a:cubicBezTo>
                <a:cubicBezTo>
                  <a:pt x="361" y="1549"/>
                  <a:pt x="436" y="1495"/>
                  <a:pt x="522" y="1495"/>
                </a:cubicBezTo>
                <a:cubicBezTo>
                  <a:pt x="594" y="1495"/>
                  <a:pt x="636" y="1513"/>
                  <a:pt x="682" y="1555"/>
                </a:cubicBezTo>
                <a:lnTo>
                  <a:pt x="682" y="1682"/>
                </a:lnTo>
                <a:close/>
                <a:moveTo>
                  <a:pt x="3020" y="2346"/>
                </a:moveTo>
                <a:lnTo>
                  <a:pt x="3020" y="2346"/>
                </a:lnTo>
                <a:lnTo>
                  <a:pt x="2647" y="2346"/>
                </a:lnTo>
                <a:lnTo>
                  <a:pt x="2647" y="4033"/>
                </a:lnTo>
                <a:lnTo>
                  <a:pt x="3031" y="4033"/>
                </a:lnTo>
                <a:lnTo>
                  <a:pt x="3031" y="3430"/>
                </a:lnTo>
                <a:cubicBezTo>
                  <a:pt x="3103" y="3469"/>
                  <a:pt x="3186" y="3493"/>
                  <a:pt x="3295" y="3493"/>
                </a:cubicBezTo>
                <a:cubicBezTo>
                  <a:pt x="3620" y="3493"/>
                  <a:pt x="3848" y="3220"/>
                  <a:pt x="3848" y="2901"/>
                </a:cubicBezTo>
                <a:cubicBezTo>
                  <a:pt x="3848" y="2571"/>
                  <a:pt x="3641" y="2325"/>
                  <a:pt x="3353" y="2325"/>
                </a:cubicBezTo>
                <a:cubicBezTo>
                  <a:pt x="3212" y="2325"/>
                  <a:pt x="3119" y="2364"/>
                  <a:pt x="3020" y="2447"/>
                </a:cubicBezTo>
                <a:lnTo>
                  <a:pt x="3020" y="2346"/>
                </a:lnTo>
                <a:close/>
                <a:moveTo>
                  <a:pt x="3031" y="2727"/>
                </a:moveTo>
                <a:lnTo>
                  <a:pt x="3031" y="2727"/>
                </a:lnTo>
                <a:cubicBezTo>
                  <a:pt x="3096" y="2652"/>
                  <a:pt x="3158" y="2623"/>
                  <a:pt x="3246" y="2623"/>
                </a:cubicBezTo>
                <a:cubicBezTo>
                  <a:pt x="3381" y="2623"/>
                  <a:pt x="3464" y="2727"/>
                  <a:pt x="3464" y="2904"/>
                </a:cubicBezTo>
                <a:cubicBezTo>
                  <a:pt x="3464" y="3103"/>
                  <a:pt x="3355" y="3194"/>
                  <a:pt x="3233" y="3194"/>
                </a:cubicBezTo>
                <a:cubicBezTo>
                  <a:pt x="3160" y="3194"/>
                  <a:pt x="3083" y="3176"/>
                  <a:pt x="3031" y="3119"/>
                </a:cubicBezTo>
                <a:lnTo>
                  <a:pt x="3031" y="272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pic>
        <p:nvPicPr>
          <p:cNvPr id="9" name="Kuva 8" descr="Suomen Akatemia, Finlands Akademi, Academy of Finland">
            <a:extLst>
              <a:ext uri="{FF2B5EF4-FFF2-40B4-BE49-F238E27FC236}">
                <a16:creationId xmlns:a16="http://schemas.microsoft.com/office/drawing/2014/main" id="{81CBD2B5-1C9C-498A-A855-8DFB694A86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96319" y="4944533"/>
            <a:ext cx="4620196" cy="2169575"/>
          </a:xfrm>
          <a:prstGeom prst="rect">
            <a:avLst/>
          </a:prstGeom>
        </p:spPr>
      </p:pic>
    </p:spTree>
    <p:extLst>
      <p:ext uri="{BB962C8B-B14F-4D97-AF65-F5344CB8AC3E}">
        <p14:creationId xmlns:p14="http://schemas.microsoft.com/office/powerpoint/2010/main" val="15086045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01_Otsikkodia">
    <p:bg>
      <p:bgPr>
        <a:solidFill>
          <a:srgbClr val="BC5FA5"/>
        </a:solid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A85C78FF-F307-4B2C-B079-3CD1DE5527F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
        <p:nvSpPr>
          <p:cNvPr id="2" name="Otsikko 1">
            <a:extLst>
              <a:ext uri="{FF2B5EF4-FFF2-40B4-BE49-F238E27FC236}">
                <a16:creationId xmlns:a16="http://schemas.microsoft.com/office/drawing/2014/main" id="{33F810CB-3DEE-4ADD-A593-7B15FB7D3E4F}"/>
              </a:ext>
            </a:extLst>
          </p:cNvPr>
          <p:cNvSpPr>
            <a:spLocks noGrp="1"/>
          </p:cNvSpPr>
          <p:nvPr>
            <p:ph type="ctrTitle"/>
          </p:nvPr>
        </p:nvSpPr>
        <p:spPr>
          <a:xfrm>
            <a:off x="1199456" y="1963050"/>
            <a:ext cx="9793088" cy="2145600"/>
          </a:xfrm>
        </p:spPr>
        <p:txBody>
          <a:bodyPr anchor="b">
            <a:normAutofit/>
          </a:bodyPr>
          <a:lstStyle>
            <a:lvl1pPr algn="ctr">
              <a:lnSpc>
                <a:spcPct val="90000"/>
              </a:lnSpc>
              <a:defRPr sz="6000">
                <a:solidFill>
                  <a:schemeClr val="bg1"/>
                </a:solidFill>
              </a:defRPr>
            </a:lvl1pPr>
          </a:lstStyle>
          <a:p>
            <a:r>
              <a:rPr lang="fi-FI"/>
              <a:t>Muokkaa ots. perustyyl. napsautt.</a:t>
            </a:r>
            <a:endParaRPr lang="fi-FI" dirty="0"/>
          </a:p>
        </p:txBody>
      </p:sp>
      <p:sp>
        <p:nvSpPr>
          <p:cNvPr id="3" name="Alaotsikko 2">
            <a:extLst>
              <a:ext uri="{FF2B5EF4-FFF2-40B4-BE49-F238E27FC236}">
                <a16:creationId xmlns:a16="http://schemas.microsoft.com/office/drawing/2014/main" id="{115A8FD5-31DC-409A-B13D-306975ACB40B}"/>
              </a:ext>
            </a:extLst>
          </p:cNvPr>
          <p:cNvSpPr>
            <a:spLocks noGrp="1"/>
          </p:cNvSpPr>
          <p:nvPr>
            <p:ph type="subTitle" idx="1"/>
          </p:nvPr>
        </p:nvSpPr>
        <p:spPr>
          <a:xfrm>
            <a:off x="1199456" y="4362504"/>
            <a:ext cx="9793088" cy="1105200"/>
          </a:xfrm>
        </p:spPr>
        <p:txBody>
          <a:bodyPr>
            <a:norm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4" name="Päivämäärän paikkamerkki 3">
            <a:extLst>
              <a:ext uri="{FF2B5EF4-FFF2-40B4-BE49-F238E27FC236}">
                <a16:creationId xmlns:a16="http://schemas.microsoft.com/office/drawing/2014/main" id="{23ECD0D6-10F8-4C8A-833E-D2E1B620A19A}"/>
              </a:ext>
            </a:extLst>
          </p:cNvPr>
          <p:cNvSpPr>
            <a:spLocks noGrp="1"/>
          </p:cNvSpPr>
          <p:nvPr>
            <p:ph type="dt" sz="half" idx="10"/>
          </p:nvPr>
        </p:nvSpPr>
        <p:spPr/>
        <p:txBody>
          <a:bodyPr/>
          <a:lstStyle>
            <a:lvl1pPr>
              <a:defRPr>
                <a:solidFill>
                  <a:schemeClr val="bg1"/>
                </a:solidFill>
              </a:defRPr>
            </a:lvl1pPr>
          </a:lstStyle>
          <a:p>
            <a:fld id="{438C0715-02A7-4A2C-9E89-CD43784E06F5}" type="datetimeFigureOut">
              <a:rPr lang="fi-FI" smtClean="0"/>
              <a:pPr/>
              <a:t>19.10.2023</a:t>
            </a:fld>
            <a:endParaRPr lang="fi-FI"/>
          </a:p>
        </p:txBody>
      </p:sp>
      <p:sp>
        <p:nvSpPr>
          <p:cNvPr id="5" name="Alatunnisteen paikkamerkki 4">
            <a:extLst>
              <a:ext uri="{FF2B5EF4-FFF2-40B4-BE49-F238E27FC236}">
                <a16:creationId xmlns:a16="http://schemas.microsoft.com/office/drawing/2014/main" id="{01810062-F168-4809-9E92-BB087F093600}"/>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Dian numeron paikkamerkki 5">
            <a:extLst>
              <a:ext uri="{FF2B5EF4-FFF2-40B4-BE49-F238E27FC236}">
                <a16:creationId xmlns:a16="http://schemas.microsoft.com/office/drawing/2014/main" id="{1920A2F9-8CA2-447A-ABEE-DFFC539E49BF}"/>
              </a:ext>
            </a:extLst>
          </p:cNvPr>
          <p:cNvSpPr>
            <a:spLocks noGrp="1"/>
          </p:cNvSpPr>
          <p:nvPr>
            <p:ph type="sldNum" sz="quarter" idx="12"/>
          </p:nvPr>
        </p:nvSpPr>
        <p:spPr/>
        <p:txBody>
          <a:bodyPr/>
          <a:lstStyle>
            <a:lvl1pPr>
              <a:defRPr>
                <a:solidFill>
                  <a:schemeClr val="bg1"/>
                </a:solidFill>
              </a:defRPr>
            </a:lvl1pPr>
          </a:lstStyle>
          <a:p>
            <a:fld id="{6C10BA95-2F42-41C7-B461-B7B7FA2FF47E}" type="slidenum">
              <a:rPr lang="fi-FI" smtClean="0"/>
              <a:pPr/>
              <a:t>‹#›</a:t>
            </a:fld>
            <a:endParaRPr lang="fi-FI"/>
          </a:p>
        </p:txBody>
      </p:sp>
    </p:spTree>
    <p:extLst>
      <p:ext uri="{BB962C8B-B14F-4D97-AF65-F5344CB8AC3E}">
        <p14:creationId xmlns:p14="http://schemas.microsoft.com/office/powerpoint/2010/main" val="4161824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Otsikkodia">
    <p:spTree>
      <p:nvGrpSpPr>
        <p:cNvPr id="1" name=""/>
        <p:cNvGrpSpPr/>
        <p:nvPr/>
      </p:nvGrpSpPr>
      <p:grpSpPr>
        <a:xfrm>
          <a:off x="0" y="0"/>
          <a:ext cx="0" cy="0"/>
          <a:chOff x="0" y="0"/>
          <a:chExt cx="0" cy="0"/>
        </a:xfrm>
      </p:grpSpPr>
      <p:grpSp>
        <p:nvGrpSpPr>
          <p:cNvPr id="5" name="Ryhmä 4" descr="Suomen Akatemia">
            <a:extLst>
              <a:ext uri="{FF2B5EF4-FFF2-40B4-BE49-F238E27FC236}">
                <a16:creationId xmlns:a16="http://schemas.microsoft.com/office/drawing/2014/main" id="{E607ADC6-D9B7-437C-BC4D-4D4EA35CFA82}"/>
              </a:ext>
              <a:ext uri="{C183D7F6-B498-43B3-948B-1728B52AA6E4}">
                <adec:decorative xmlns:adec="http://schemas.microsoft.com/office/drawing/2017/decorative" val="0"/>
              </a:ext>
            </a:extLst>
          </p:cNvPr>
          <p:cNvGrpSpPr/>
          <p:nvPr userDrawn="1"/>
        </p:nvGrpSpPr>
        <p:grpSpPr>
          <a:xfrm>
            <a:off x="0" y="0"/>
            <a:ext cx="12193200" cy="6858000"/>
            <a:chOff x="0" y="0"/>
            <a:chExt cx="12193200" cy="6858000"/>
          </a:xfrm>
        </p:grpSpPr>
        <p:pic>
          <p:nvPicPr>
            <p:cNvPr id="4" name="Kuva 3">
              <a:extLst>
                <a:ext uri="{FF2B5EF4-FFF2-40B4-BE49-F238E27FC236}">
                  <a16:creationId xmlns:a16="http://schemas.microsoft.com/office/drawing/2014/main" id="{C99A1A93-4DEF-4863-BD08-B2F08A55FB1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1" name="Ryhmä 40">
              <a:extLst>
                <a:ext uri="{FF2B5EF4-FFF2-40B4-BE49-F238E27FC236}">
                  <a16:creationId xmlns:a16="http://schemas.microsoft.com/office/drawing/2014/main" id="{99F34D67-21AD-45C5-8B04-52F4572A2958}"/>
                </a:ext>
                <a:ext uri="{C183D7F6-B498-43B3-948B-1728B52AA6E4}">
                  <adec:decorative xmlns:adec="http://schemas.microsoft.com/office/drawing/2017/decorative" val="1"/>
                </a:ext>
              </a:extLst>
            </p:cNvPr>
            <p:cNvGrpSpPr/>
            <p:nvPr userDrawn="1"/>
          </p:nvGrpSpPr>
          <p:grpSpPr>
            <a:xfrm>
              <a:off x="0" y="2311337"/>
              <a:ext cx="9436100" cy="2022475"/>
              <a:chOff x="1121728" y="-203263"/>
              <a:chExt cx="9436100" cy="2022475"/>
            </a:xfrm>
          </p:grpSpPr>
          <p:sp>
            <p:nvSpPr>
              <p:cNvPr id="37" name="Rectangle 10">
                <a:extLst>
                  <a:ext uri="{FF2B5EF4-FFF2-40B4-BE49-F238E27FC236}">
                    <a16:creationId xmlns:a16="http://schemas.microsoft.com/office/drawing/2014/main" id="{4CB8CB09-4A67-4533-AD62-417D82035211}"/>
                  </a:ext>
                  <a:ext uri="{C183D7F6-B498-43B3-948B-1728B52AA6E4}">
                    <adec:decorative xmlns:adec="http://schemas.microsoft.com/office/drawing/2017/decorative" val="1"/>
                  </a:ext>
                </a:extLst>
              </p:cNvPr>
              <p:cNvSpPr>
                <a:spLocks noChangeArrowheads="1"/>
              </p:cNvSpPr>
              <p:nvPr userDrawn="1"/>
            </p:nvSpPr>
            <p:spPr bwMode="gray">
              <a:xfrm>
                <a:off x="1121728" y="-203263"/>
                <a:ext cx="9436100" cy="1806575"/>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fi-FI" noProof="0" dirty="0"/>
              </a:p>
            </p:txBody>
          </p:sp>
          <p:sp>
            <p:nvSpPr>
              <p:cNvPr id="32" name="Rectangle 5">
                <a:extLst>
                  <a:ext uri="{FF2B5EF4-FFF2-40B4-BE49-F238E27FC236}">
                    <a16:creationId xmlns:a16="http://schemas.microsoft.com/office/drawing/2014/main" id="{FC40C257-A917-4FD9-9B10-522516A1A15E}"/>
                  </a:ext>
                  <a:ext uri="{C183D7F6-B498-43B3-948B-1728B52AA6E4}">
                    <adec:decorative xmlns:adec="http://schemas.microsoft.com/office/drawing/2017/decorative" val="1"/>
                  </a:ext>
                </a:extLst>
              </p:cNvPr>
              <p:cNvSpPr>
                <a:spLocks noChangeArrowheads="1"/>
              </p:cNvSpPr>
              <p:nvPr userDrawn="1"/>
            </p:nvSpPr>
            <p:spPr bwMode="gray">
              <a:xfrm>
                <a:off x="1486853" y="1603312"/>
                <a:ext cx="714375" cy="215900"/>
              </a:xfrm>
              <a:prstGeom prst="rect">
                <a:avLst/>
              </a:prstGeom>
              <a:solidFill>
                <a:srgbClr val="0077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3" name="Rectangle 6">
                <a:extLst>
                  <a:ext uri="{FF2B5EF4-FFF2-40B4-BE49-F238E27FC236}">
                    <a16:creationId xmlns:a16="http://schemas.microsoft.com/office/drawing/2014/main" id="{150A6D42-9B1B-4D50-9EB8-271887FECA15}"/>
                  </a:ext>
                  <a:ext uri="{C183D7F6-B498-43B3-948B-1728B52AA6E4}">
                    <adec:decorative xmlns:adec="http://schemas.microsoft.com/office/drawing/2017/decorative" val="1"/>
                  </a:ext>
                </a:extLst>
              </p:cNvPr>
              <p:cNvSpPr>
                <a:spLocks noChangeArrowheads="1"/>
              </p:cNvSpPr>
              <p:nvPr userDrawn="1"/>
            </p:nvSpPr>
            <p:spPr bwMode="gray">
              <a:xfrm>
                <a:off x="2186940" y="1603312"/>
                <a:ext cx="204788" cy="215900"/>
              </a:xfrm>
              <a:prstGeom prst="rect">
                <a:avLst/>
              </a:prstGeom>
              <a:solidFill>
                <a:srgbClr val="1A85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4" name="Rectangle 7">
                <a:extLst>
                  <a:ext uri="{FF2B5EF4-FFF2-40B4-BE49-F238E27FC236}">
                    <a16:creationId xmlns:a16="http://schemas.microsoft.com/office/drawing/2014/main" id="{275BDFA8-E7A7-41FE-A202-25559A8EF7D1}"/>
                  </a:ext>
                  <a:ext uri="{C183D7F6-B498-43B3-948B-1728B52AA6E4}">
                    <adec:decorative xmlns:adec="http://schemas.microsoft.com/office/drawing/2017/decorative" val="1"/>
                  </a:ext>
                </a:extLst>
              </p:cNvPr>
              <p:cNvSpPr>
                <a:spLocks noChangeArrowheads="1"/>
              </p:cNvSpPr>
              <p:nvPr userDrawn="1"/>
            </p:nvSpPr>
            <p:spPr bwMode="gray">
              <a:xfrm>
                <a:off x="2379028" y="1603312"/>
                <a:ext cx="584200" cy="215900"/>
              </a:xfrm>
              <a:prstGeom prst="rect">
                <a:avLst/>
              </a:prstGeom>
              <a:solidFill>
                <a:srgbClr val="66AD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5" name="Rectangle 8">
                <a:extLst>
                  <a:ext uri="{FF2B5EF4-FFF2-40B4-BE49-F238E27FC236}">
                    <a16:creationId xmlns:a16="http://schemas.microsoft.com/office/drawing/2014/main" id="{65370108-77A6-42E2-8475-5903608383D0}"/>
                  </a:ext>
                  <a:ext uri="{C183D7F6-B498-43B3-948B-1728B52AA6E4}">
                    <adec:decorative xmlns:adec="http://schemas.microsoft.com/office/drawing/2017/decorative" val="1"/>
                  </a:ext>
                </a:extLst>
              </p:cNvPr>
              <p:cNvSpPr>
                <a:spLocks noChangeArrowheads="1"/>
              </p:cNvSpPr>
              <p:nvPr userDrawn="1"/>
            </p:nvSpPr>
            <p:spPr bwMode="gray">
              <a:xfrm>
                <a:off x="2948940" y="1603312"/>
                <a:ext cx="776288" cy="215900"/>
              </a:xfrm>
              <a:prstGeom prst="rect">
                <a:avLst/>
              </a:prstGeom>
              <a:solidFill>
                <a:srgbClr val="B3D6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6" name="Rectangle 9">
                <a:extLst>
                  <a:ext uri="{FF2B5EF4-FFF2-40B4-BE49-F238E27FC236}">
                    <a16:creationId xmlns:a16="http://schemas.microsoft.com/office/drawing/2014/main" id="{BB2A4D46-4474-4B1D-BE23-246C969C84F3}"/>
                  </a:ext>
                  <a:ext uri="{C183D7F6-B498-43B3-948B-1728B52AA6E4}">
                    <adec:decorative xmlns:adec="http://schemas.microsoft.com/office/drawing/2017/decorative" val="1"/>
                  </a:ext>
                </a:extLst>
              </p:cNvPr>
              <p:cNvSpPr>
                <a:spLocks noChangeArrowheads="1"/>
              </p:cNvSpPr>
              <p:nvPr userDrawn="1"/>
            </p:nvSpPr>
            <p:spPr bwMode="gray">
              <a:xfrm>
                <a:off x="3714115" y="1603312"/>
                <a:ext cx="163513" cy="215900"/>
              </a:xfrm>
              <a:prstGeom prst="rect">
                <a:avLst/>
              </a:prstGeom>
              <a:solidFill>
                <a:srgbClr val="CCE4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8" name="Rectangle 11">
                <a:extLst>
                  <a:ext uri="{FF2B5EF4-FFF2-40B4-BE49-F238E27FC236}">
                    <a16:creationId xmlns:a16="http://schemas.microsoft.com/office/drawing/2014/main" id="{66FA0840-D7C0-4B4D-905D-8B639075C113}"/>
                  </a:ext>
                  <a:ext uri="{C183D7F6-B498-43B3-948B-1728B52AA6E4}">
                    <adec:decorative xmlns:adec="http://schemas.microsoft.com/office/drawing/2017/decorative" val="1"/>
                  </a:ext>
                </a:extLst>
              </p:cNvPr>
              <p:cNvSpPr>
                <a:spLocks noChangeArrowheads="1"/>
              </p:cNvSpPr>
              <p:nvPr userDrawn="1"/>
            </p:nvSpPr>
            <p:spPr bwMode="gray">
              <a:xfrm>
                <a:off x="3877628" y="1603312"/>
                <a:ext cx="6680200" cy="215900"/>
              </a:xfrm>
              <a:prstGeom prst="rect">
                <a:avLst/>
              </a:prstGeom>
              <a:solidFill>
                <a:srgbClr val="EEF5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9" name="Rectangle 12">
                <a:extLst>
                  <a:ext uri="{FF2B5EF4-FFF2-40B4-BE49-F238E27FC236}">
                    <a16:creationId xmlns:a16="http://schemas.microsoft.com/office/drawing/2014/main" id="{A02E21CC-17DD-4EA2-8E4A-0CA8D0507BA3}"/>
                  </a:ext>
                  <a:ext uri="{C183D7F6-B498-43B3-948B-1728B52AA6E4}">
                    <adec:decorative xmlns:adec="http://schemas.microsoft.com/office/drawing/2017/decorative" val="1"/>
                  </a:ext>
                </a:extLst>
              </p:cNvPr>
              <p:cNvSpPr>
                <a:spLocks noChangeArrowheads="1"/>
              </p:cNvSpPr>
              <p:nvPr userDrawn="1"/>
            </p:nvSpPr>
            <p:spPr bwMode="gray">
              <a:xfrm>
                <a:off x="1121728" y="1603312"/>
                <a:ext cx="381000" cy="215900"/>
              </a:xfrm>
              <a:prstGeom prst="rect">
                <a:avLst/>
              </a:prstGeom>
              <a:solidFill>
                <a:srgbClr val="005A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grpSp>
        <p:grpSp>
          <p:nvGrpSpPr>
            <p:cNvPr id="12" name="Ryhmä 11">
              <a:extLst>
                <a:ext uri="{FF2B5EF4-FFF2-40B4-BE49-F238E27FC236}">
                  <a16:creationId xmlns:a16="http://schemas.microsoft.com/office/drawing/2014/main" id="{6D1DFE50-490D-4B51-899C-54FEF17E9D7B}"/>
                </a:ext>
                <a:ext uri="{C183D7F6-B498-43B3-948B-1728B52AA6E4}">
                  <adec:decorative xmlns:adec="http://schemas.microsoft.com/office/drawing/2017/decorative" val="1"/>
                </a:ext>
              </a:extLst>
            </p:cNvPr>
            <p:cNvGrpSpPr/>
            <p:nvPr userDrawn="1"/>
          </p:nvGrpSpPr>
          <p:grpSpPr bwMode="gray">
            <a:xfrm>
              <a:off x="7809183" y="2690292"/>
              <a:ext cx="1162097" cy="1048588"/>
              <a:chOff x="2849563" y="500063"/>
              <a:chExt cx="6354762" cy="5734051"/>
            </a:xfrm>
            <a:solidFill>
              <a:srgbClr val="005A9C"/>
            </a:solidFill>
          </p:grpSpPr>
          <p:sp>
            <p:nvSpPr>
              <p:cNvPr id="13" name="Freeform 24">
                <a:extLst>
                  <a:ext uri="{FF2B5EF4-FFF2-40B4-BE49-F238E27FC236}">
                    <a16:creationId xmlns:a16="http://schemas.microsoft.com/office/drawing/2014/main" id="{1F1A2001-44C5-428B-8686-972CADEBD266}"/>
                  </a:ext>
                </a:extLst>
              </p:cNvPr>
              <p:cNvSpPr>
                <a:spLocks/>
              </p:cNvSpPr>
              <p:nvPr/>
            </p:nvSpPr>
            <p:spPr bwMode="gray">
              <a:xfrm>
                <a:off x="4171950" y="500063"/>
                <a:ext cx="2765425" cy="3011488"/>
              </a:xfrm>
              <a:custGeom>
                <a:avLst/>
                <a:gdLst>
                  <a:gd name="T0" fmla="*/ 7847 w 7847"/>
                  <a:gd name="T1" fmla="*/ 4194 h 8541"/>
                  <a:gd name="T2" fmla="*/ 5263 w 7847"/>
                  <a:gd name="T3" fmla="*/ 0 h 8541"/>
                  <a:gd name="T4" fmla="*/ 0 w 7847"/>
                  <a:gd name="T5" fmla="*/ 8541 h 8541"/>
                  <a:gd name="T6" fmla="*/ 2824 w 7847"/>
                  <a:gd name="T7" fmla="*/ 8541 h 8541"/>
                  <a:gd name="T8" fmla="*/ 7847 w 7847"/>
                  <a:gd name="T9" fmla="*/ 4194 h 8541"/>
                </a:gdLst>
                <a:ahLst/>
                <a:cxnLst>
                  <a:cxn ang="0">
                    <a:pos x="T0" y="T1"/>
                  </a:cxn>
                  <a:cxn ang="0">
                    <a:pos x="T2" y="T3"/>
                  </a:cxn>
                  <a:cxn ang="0">
                    <a:pos x="T4" y="T5"/>
                  </a:cxn>
                  <a:cxn ang="0">
                    <a:pos x="T6" y="T7"/>
                  </a:cxn>
                  <a:cxn ang="0">
                    <a:pos x="T8" y="T9"/>
                  </a:cxn>
                </a:cxnLst>
                <a:rect l="0" t="0" r="r" b="b"/>
                <a:pathLst>
                  <a:path w="7847" h="8541">
                    <a:moveTo>
                      <a:pt x="7847" y="4194"/>
                    </a:moveTo>
                    <a:lnTo>
                      <a:pt x="5263" y="0"/>
                    </a:lnTo>
                    <a:lnTo>
                      <a:pt x="0" y="8541"/>
                    </a:lnTo>
                    <a:lnTo>
                      <a:pt x="2824" y="8541"/>
                    </a:lnTo>
                    <a:cubicBezTo>
                      <a:pt x="3640" y="6356"/>
                      <a:pt x="5527" y="4694"/>
                      <a:pt x="7847" y="41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14" name="Freeform 25">
                <a:extLst>
                  <a:ext uri="{FF2B5EF4-FFF2-40B4-BE49-F238E27FC236}">
                    <a16:creationId xmlns:a16="http://schemas.microsoft.com/office/drawing/2014/main" id="{860C86A2-1854-469C-A246-8FABBFDB24EC}"/>
                  </a:ext>
                </a:extLst>
              </p:cNvPr>
              <p:cNvSpPr>
                <a:spLocks/>
              </p:cNvSpPr>
              <p:nvPr/>
            </p:nvSpPr>
            <p:spPr bwMode="gray">
              <a:xfrm>
                <a:off x="5372100" y="2152651"/>
                <a:ext cx="2509837" cy="1358900"/>
              </a:xfrm>
              <a:custGeom>
                <a:avLst/>
                <a:gdLst>
                  <a:gd name="T0" fmla="*/ 0 w 7119"/>
                  <a:gd name="T1" fmla="*/ 3855 h 3855"/>
                  <a:gd name="T2" fmla="*/ 7119 w 7119"/>
                  <a:gd name="T3" fmla="*/ 3855 h 3855"/>
                  <a:gd name="T4" fmla="*/ 4744 w 7119"/>
                  <a:gd name="T5" fmla="*/ 0 h 3855"/>
                  <a:gd name="T6" fmla="*/ 0 w 7119"/>
                  <a:gd name="T7" fmla="*/ 3855 h 3855"/>
                </a:gdLst>
                <a:ahLst/>
                <a:cxnLst>
                  <a:cxn ang="0">
                    <a:pos x="T0" y="T1"/>
                  </a:cxn>
                  <a:cxn ang="0">
                    <a:pos x="T2" y="T3"/>
                  </a:cxn>
                  <a:cxn ang="0">
                    <a:pos x="T4" y="T5"/>
                  </a:cxn>
                  <a:cxn ang="0">
                    <a:pos x="T6" y="T7"/>
                  </a:cxn>
                </a:cxnLst>
                <a:rect l="0" t="0" r="r" b="b"/>
                <a:pathLst>
                  <a:path w="7119" h="3855">
                    <a:moveTo>
                      <a:pt x="0" y="3855"/>
                    </a:moveTo>
                    <a:lnTo>
                      <a:pt x="7119" y="3855"/>
                    </a:lnTo>
                    <a:lnTo>
                      <a:pt x="4744" y="0"/>
                    </a:lnTo>
                    <a:cubicBezTo>
                      <a:pt x="2588" y="398"/>
                      <a:pt x="812" y="1877"/>
                      <a:pt x="0" y="38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15" name="Freeform 26">
                <a:extLst>
                  <a:ext uri="{FF2B5EF4-FFF2-40B4-BE49-F238E27FC236}">
                    <a16:creationId xmlns:a16="http://schemas.microsoft.com/office/drawing/2014/main" id="{3BE061C6-1F94-4F64-A279-3ACC07B0274B}"/>
                  </a:ext>
                </a:extLst>
              </p:cNvPr>
              <p:cNvSpPr>
                <a:spLocks/>
              </p:cNvSpPr>
              <p:nvPr/>
            </p:nvSpPr>
            <p:spPr bwMode="gray">
              <a:xfrm>
                <a:off x="3438525" y="4313238"/>
                <a:ext cx="615950" cy="858838"/>
              </a:xfrm>
              <a:custGeom>
                <a:avLst/>
                <a:gdLst>
                  <a:gd name="T0" fmla="*/ 1575 w 1747"/>
                  <a:gd name="T1" fmla="*/ 151 h 2437"/>
                  <a:gd name="T2" fmla="*/ 1546 w 1747"/>
                  <a:gd name="T3" fmla="*/ 132 h 2437"/>
                  <a:gd name="T4" fmla="*/ 1212 w 1747"/>
                  <a:gd name="T5" fmla="*/ 137 h 2437"/>
                  <a:gd name="T6" fmla="*/ 162 w 1747"/>
                  <a:gd name="T7" fmla="*/ 364 h 2437"/>
                  <a:gd name="T8" fmla="*/ 57 w 1747"/>
                  <a:gd name="T9" fmla="*/ 945 h 2437"/>
                  <a:gd name="T10" fmla="*/ 800 w 1747"/>
                  <a:gd name="T11" fmla="*/ 1403 h 2437"/>
                  <a:gd name="T12" fmla="*/ 1088 w 1747"/>
                  <a:gd name="T13" fmla="*/ 1451 h 2437"/>
                  <a:gd name="T14" fmla="*/ 1288 w 1747"/>
                  <a:gd name="T15" fmla="*/ 1616 h 2437"/>
                  <a:gd name="T16" fmla="*/ 1006 w 1747"/>
                  <a:gd name="T17" fmla="*/ 2051 h 2437"/>
                  <a:gd name="T18" fmla="*/ 55 w 1747"/>
                  <a:gd name="T19" fmla="*/ 1587 h 2437"/>
                  <a:gd name="T20" fmla="*/ 36 w 1747"/>
                  <a:gd name="T21" fmla="*/ 1587 h 2437"/>
                  <a:gd name="T22" fmla="*/ 36 w 1747"/>
                  <a:gd name="T23" fmla="*/ 2261 h 2437"/>
                  <a:gd name="T24" fmla="*/ 59 w 1747"/>
                  <a:gd name="T25" fmla="*/ 2267 h 2437"/>
                  <a:gd name="T26" fmla="*/ 408 w 1747"/>
                  <a:gd name="T27" fmla="*/ 2261 h 2437"/>
                  <a:gd name="T28" fmla="*/ 1597 w 1747"/>
                  <a:gd name="T29" fmla="*/ 2057 h 2437"/>
                  <a:gd name="T30" fmla="*/ 1697 w 1747"/>
                  <a:gd name="T31" fmla="*/ 1467 h 2437"/>
                  <a:gd name="T32" fmla="*/ 1255 w 1747"/>
                  <a:gd name="T33" fmla="*/ 1034 h 2437"/>
                  <a:gd name="T34" fmla="*/ 839 w 1747"/>
                  <a:gd name="T35" fmla="*/ 964 h 2437"/>
                  <a:gd name="T36" fmla="*/ 471 w 1747"/>
                  <a:gd name="T37" fmla="*/ 777 h 2437"/>
                  <a:gd name="T38" fmla="*/ 688 w 1747"/>
                  <a:gd name="T39" fmla="*/ 369 h 2437"/>
                  <a:gd name="T40" fmla="*/ 1475 w 1747"/>
                  <a:gd name="T41" fmla="*/ 665 h 2437"/>
                  <a:gd name="T42" fmla="*/ 1492 w 1747"/>
                  <a:gd name="T43" fmla="*/ 665 h 2437"/>
                  <a:gd name="T44" fmla="*/ 1575 w 1747"/>
                  <a:gd name="T45" fmla="*/ 151 h 2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47" h="2437">
                    <a:moveTo>
                      <a:pt x="1575" y="151"/>
                    </a:moveTo>
                    <a:lnTo>
                      <a:pt x="1546" y="132"/>
                    </a:lnTo>
                    <a:cubicBezTo>
                      <a:pt x="1444" y="210"/>
                      <a:pt x="1358" y="176"/>
                      <a:pt x="1212" y="137"/>
                    </a:cubicBezTo>
                    <a:cubicBezTo>
                      <a:pt x="939" y="67"/>
                      <a:pt x="437" y="0"/>
                      <a:pt x="162" y="364"/>
                    </a:cubicBezTo>
                    <a:cubicBezTo>
                      <a:pt x="23" y="545"/>
                      <a:pt x="0" y="763"/>
                      <a:pt x="57" y="945"/>
                    </a:cubicBezTo>
                    <a:cubicBezTo>
                      <a:pt x="177" y="1277"/>
                      <a:pt x="473" y="1361"/>
                      <a:pt x="800" y="1403"/>
                    </a:cubicBezTo>
                    <a:cubicBezTo>
                      <a:pt x="915" y="1417"/>
                      <a:pt x="985" y="1428"/>
                      <a:pt x="1088" y="1451"/>
                    </a:cubicBezTo>
                    <a:cubicBezTo>
                      <a:pt x="1202" y="1476"/>
                      <a:pt x="1264" y="1551"/>
                      <a:pt x="1288" y="1616"/>
                    </a:cubicBezTo>
                    <a:cubicBezTo>
                      <a:pt x="1317" y="1683"/>
                      <a:pt x="1372" y="1982"/>
                      <a:pt x="1006" y="2051"/>
                    </a:cubicBezTo>
                    <a:cubicBezTo>
                      <a:pt x="705" y="2110"/>
                      <a:pt x="322" y="1900"/>
                      <a:pt x="55" y="1587"/>
                    </a:cubicBezTo>
                    <a:lnTo>
                      <a:pt x="36" y="1587"/>
                    </a:lnTo>
                    <a:lnTo>
                      <a:pt x="36" y="2261"/>
                    </a:lnTo>
                    <a:lnTo>
                      <a:pt x="59" y="2267"/>
                    </a:lnTo>
                    <a:cubicBezTo>
                      <a:pt x="157" y="2194"/>
                      <a:pt x="224" y="2202"/>
                      <a:pt x="408" y="2261"/>
                    </a:cubicBezTo>
                    <a:cubicBezTo>
                      <a:pt x="659" y="2336"/>
                      <a:pt x="1276" y="2437"/>
                      <a:pt x="1597" y="2057"/>
                    </a:cubicBezTo>
                    <a:cubicBezTo>
                      <a:pt x="1733" y="1895"/>
                      <a:pt x="1747" y="1629"/>
                      <a:pt x="1697" y="1467"/>
                    </a:cubicBezTo>
                    <a:cubicBezTo>
                      <a:pt x="1618" y="1196"/>
                      <a:pt x="1460" y="1085"/>
                      <a:pt x="1255" y="1034"/>
                    </a:cubicBezTo>
                    <a:cubicBezTo>
                      <a:pt x="1183" y="1015"/>
                      <a:pt x="896" y="973"/>
                      <a:pt x="839" y="964"/>
                    </a:cubicBezTo>
                    <a:cubicBezTo>
                      <a:pt x="679" y="939"/>
                      <a:pt x="549" y="917"/>
                      <a:pt x="471" y="777"/>
                    </a:cubicBezTo>
                    <a:cubicBezTo>
                      <a:pt x="432" y="713"/>
                      <a:pt x="394" y="456"/>
                      <a:pt x="688" y="369"/>
                    </a:cubicBezTo>
                    <a:cubicBezTo>
                      <a:pt x="884" y="316"/>
                      <a:pt x="1269" y="448"/>
                      <a:pt x="1475" y="665"/>
                    </a:cubicBezTo>
                    <a:lnTo>
                      <a:pt x="1492" y="665"/>
                    </a:lnTo>
                    <a:lnTo>
                      <a:pt x="1575" y="1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16" name="Freeform 27">
                <a:extLst>
                  <a:ext uri="{FF2B5EF4-FFF2-40B4-BE49-F238E27FC236}">
                    <a16:creationId xmlns:a16="http://schemas.microsoft.com/office/drawing/2014/main" id="{A94DAFF5-3D97-4DEA-9389-A8645A9A61DB}"/>
                  </a:ext>
                </a:extLst>
              </p:cNvPr>
              <p:cNvSpPr>
                <a:spLocks/>
              </p:cNvSpPr>
              <p:nvPr/>
            </p:nvSpPr>
            <p:spPr bwMode="gray">
              <a:xfrm>
                <a:off x="4125913" y="4352926"/>
                <a:ext cx="796925" cy="782638"/>
              </a:xfrm>
              <a:custGeom>
                <a:avLst/>
                <a:gdLst>
                  <a:gd name="T0" fmla="*/ 1186 w 2262"/>
                  <a:gd name="T1" fmla="*/ 2219 h 2219"/>
                  <a:gd name="T2" fmla="*/ 2114 w 2262"/>
                  <a:gd name="T3" fmla="*/ 1118 h 2219"/>
                  <a:gd name="T4" fmla="*/ 2114 w 2262"/>
                  <a:gd name="T5" fmla="*/ 363 h 2219"/>
                  <a:gd name="T6" fmla="*/ 2262 w 2262"/>
                  <a:gd name="T7" fmla="*/ 39 h 2219"/>
                  <a:gd name="T8" fmla="*/ 2262 w 2262"/>
                  <a:gd name="T9" fmla="*/ 0 h 2219"/>
                  <a:gd name="T10" fmla="*/ 1616 w 2262"/>
                  <a:gd name="T11" fmla="*/ 0 h 2219"/>
                  <a:gd name="T12" fmla="*/ 1616 w 2262"/>
                  <a:gd name="T13" fmla="*/ 39 h 2219"/>
                  <a:gd name="T14" fmla="*/ 1769 w 2262"/>
                  <a:gd name="T15" fmla="*/ 363 h 2219"/>
                  <a:gd name="T16" fmla="*/ 1769 w 2262"/>
                  <a:gd name="T17" fmla="*/ 1216 h 2219"/>
                  <a:gd name="T18" fmla="*/ 1150 w 2262"/>
                  <a:gd name="T19" fmla="*/ 1822 h 2219"/>
                  <a:gd name="T20" fmla="*/ 567 w 2262"/>
                  <a:gd name="T21" fmla="*/ 1165 h 2219"/>
                  <a:gd name="T22" fmla="*/ 567 w 2262"/>
                  <a:gd name="T23" fmla="*/ 360 h 2219"/>
                  <a:gd name="T24" fmla="*/ 717 w 2262"/>
                  <a:gd name="T25" fmla="*/ 39 h 2219"/>
                  <a:gd name="T26" fmla="*/ 717 w 2262"/>
                  <a:gd name="T27" fmla="*/ 0 h 2219"/>
                  <a:gd name="T28" fmla="*/ 0 w 2262"/>
                  <a:gd name="T29" fmla="*/ 0 h 2219"/>
                  <a:gd name="T30" fmla="*/ 0 w 2262"/>
                  <a:gd name="T31" fmla="*/ 39 h 2219"/>
                  <a:gd name="T32" fmla="*/ 150 w 2262"/>
                  <a:gd name="T33" fmla="*/ 360 h 2219"/>
                  <a:gd name="T34" fmla="*/ 150 w 2262"/>
                  <a:gd name="T35" fmla="*/ 1134 h 2219"/>
                  <a:gd name="T36" fmla="*/ 1186 w 2262"/>
                  <a:gd name="T37" fmla="*/ 2219 h 2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62" h="2219">
                    <a:moveTo>
                      <a:pt x="1186" y="2219"/>
                    </a:moveTo>
                    <a:cubicBezTo>
                      <a:pt x="1798" y="2219"/>
                      <a:pt x="2114" y="1819"/>
                      <a:pt x="2114" y="1118"/>
                    </a:cubicBezTo>
                    <a:lnTo>
                      <a:pt x="2114" y="363"/>
                    </a:lnTo>
                    <a:cubicBezTo>
                      <a:pt x="2114" y="229"/>
                      <a:pt x="2147" y="134"/>
                      <a:pt x="2262" y="39"/>
                    </a:cubicBezTo>
                    <a:lnTo>
                      <a:pt x="2262" y="0"/>
                    </a:lnTo>
                    <a:lnTo>
                      <a:pt x="1616" y="0"/>
                    </a:lnTo>
                    <a:lnTo>
                      <a:pt x="1616" y="39"/>
                    </a:lnTo>
                    <a:cubicBezTo>
                      <a:pt x="1733" y="134"/>
                      <a:pt x="1769" y="229"/>
                      <a:pt x="1769" y="363"/>
                    </a:cubicBezTo>
                    <a:lnTo>
                      <a:pt x="1769" y="1216"/>
                    </a:lnTo>
                    <a:cubicBezTo>
                      <a:pt x="1769" y="1428"/>
                      <a:pt x="1664" y="1822"/>
                      <a:pt x="1150" y="1822"/>
                    </a:cubicBezTo>
                    <a:cubicBezTo>
                      <a:pt x="724" y="1822"/>
                      <a:pt x="567" y="1539"/>
                      <a:pt x="567" y="1165"/>
                    </a:cubicBezTo>
                    <a:lnTo>
                      <a:pt x="567" y="360"/>
                    </a:lnTo>
                    <a:cubicBezTo>
                      <a:pt x="567" y="226"/>
                      <a:pt x="600" y="134"/>
                      <a:pt x="717" y="39"/>
                    </a:cubicBezTo>
                    <a:lnTo>
                      <a:pt x="717" y="0"/>
                    </a:lnTo>
                    <a:lnTo>
                      <a:pt x="0" y="0"/>
                    </a:lnTo>
                    <a:lnTo>
                      <a:pt x="0" y="39"/>
                    </a:lnTo>
                    <a:cubicBezTo>
                      <a:pt x="115" y="134"/>
                      <a:pt x="150" y="229"/>
                      <a:pt x="150" y="360"/>
                    </a:cubicBezTo>
                    <a:lnTo>
                      <a:pt x="150" y="1134"/>
                    </a:lnTo>
                    <a:cubicBezTo>
                      <a:pt x="150" y="1830"/>
                      <a:pt x="454" y="2219"/>
                      <a:pt x="1186" y="22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17" name="Freeform 28">
                <a:extLst>
                  <a:ext uri="{FF2B5EF4-FFF2-40B4-BE49-F238E27FC236}">
                    <a16:creationId xmlns:a16="http://schemas.microsoft.com/office/drawing/2014/main" id="{6B83B2EF-3076-46BA-8A17-77D8AAFE0A5C}"/>
                  </a:ext>
                </a:extLst>
              </p:cNvPr>
              <p:cNvSpPr>
                <a:spLocks noEditPoints="1"/>
              </p:cNvSpPr>
              <p:nvPr/>
            </p:nvSpPr>
            <p:spPr bwMode="gray">
              <a:xfrm>
                <a:off x="4991100" y="4332288"/>
                <a:ext cx="831850" cy="812800"/>
              </a:xfrm>
              <a:custGeom>
                <a:avLst/>
                <a:gdLst>
                  <a:gd name="T0" fmla="*/ 481 w 2360"/>
                  <a:gd name="T1" fmla="*/ 1151 h 2305"/>
                  <a:gd name="T2" fmla="*/ 1167 w 2360"/>
                  <a:gd name="T3" fmla="*/ 319 h 2305"/>
                  <a:gd name="T4" fmla="*/ 1861 w 2360"/>
                  <a:gd name="T5" fmla="*/ 1146 h 2305"/>
                  <a:gd name="T6" fmla="*/ 1174 w 2360"/>
                  <a:gd name="T7" fmla="*/ 1987 h 2305"/>
                  <a:gd name="T8" fmla="*/ 481 w 2360"/>
                  <a:gd name="T9" fmla="*/ 1151 h 2305"/>
                  <a:gd name="T10" fmla="*/ 32 w 2360"/>
                  <a:gd name="T11" fmla="*/ 1096 h 2305"/>
                  <a:gd name="T12" fmla="*/ 1124 w 2360"/>
                  <a:gd name="T13" fmla="*/ 2275 h 2305"/>
                  <a:gd name="T14" fmla="*/ 2329 w 2360"/>
                  <a:gd name="T15" fmla="*/ 1210 h 2305"/>
                  <a:gd name="T16" fmla="*/ 1239 w 2360"/>
                  <a:gd name="T17" fmla="*/ 31 h 2305"/>
                  <a:gd name="T18" fmla="*/ 32 w 2360"/>
                  <a:gd name="T19" fmla="*/ 1096 h 2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60" h="2305">
                    <a:moveTo>
                      <a:pt x="481" y="1151"/>
                    </a:moveTo>
                    <a:cubicBezTo>
                      <a:pt x="481" y="693"/>
                      <a:pt x="787" y="319"/>
                      <a:pt x="1167" y="319"/>
                    </a:cubicBezTo>
                    <a:cubicBezTo>
                      <a:pt x="1550" y="319"/>
                      <a:pt x="1861" y="685"/>
                      <a:pt x="1861" y="1146"/>
                    </a:cubicBezTo>
                    <a:cubicBezTo>
                      <a:pt x="1861" y="1607"/>
                      <a:pt x="1555" y="1987"/>
                      <a:pt x="1174" y="1987"/>
                    </a:cubicBezTo>
                    <a:cubicBezTo>
                      <a:pt x="792" y="1987"/>
                      <a:pt x="481" y="1613"/>
                      <a:pt x="481" y="1151"/>
                    </a:cubicBezTo>
                    <a:close/>
                    <a:moveTo>
                      <a:pt x="32" y="1096"/>
                    </a:moveTo>
                    <a:cubicBezTo>
                      <a:pt x="0" y="1713"/>
                      <a:pt x="491" y="2241"/>
                      <a:pt x="1124" y="2275"/>
                    </a:cubicBezTo>
                    <a:cubicBezTo>
                      <a:pt x="1758" y="2305"/>
                      <a:pt x="2298" y="1822"/>
                      <a:pt x="2329" y="1210"/>
                    </a:cubicBezTo>
                    <a:cubicBezTo>
                      <a:pt x="2360" y="593"/>
                      <a:pt x="1870" y="65"/>
                      <a:pt x="1239" y="31"/>
                    </a:cubicBezTo>
                    <a:cubicBezTo>
                      <a:pt x="605" y="0"/>
                      <a:pt x="63" y="484"/>
                      <a:pt x="32" y="10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18" name="Freeform 29">
                <a:extLst>
                  <a:ext uri="{FF2B5EF4-FFF2-40B4-BE49-F238E27FC236}">
                    <a16:creationId xmlns:a16="http://schemas.microsoft.com/office/drawing/2014/main" id="{FB2B5D27-E15C-4A68-87BE-34592E0C92CE}"/>
                  </a:ext>
                </a:extLst>
              </p:cNvPr>
              <p:cNvSpPr>
                <a:spLocks/>
              </p:cNvSpPr>
              <p:nvPr/>
            </p:nvSpPr>
            <p:spPr bwMode="gray">
              <a:xfrm>
                <a:off x="5880100" y="4352926"/>
                <a:ext cx="1112837" cy="771525"/>
              </a:xfrm>
              <a:custGeom>
                <a:avLst/>
                <a:gdLst>
                  <a:gd name="T0" fmla="*/ 2958 w 3159"/>
                  <a:gd name="T1" fmla="*/ 1830 h 2188"/>
                  <a:gd name="T2" fmla="*/ 2781 w 3159"/>
                  <a:gd name="T3" fmla="*/ 366 h 2188"/>
                  <a:gd name="T4" fmla="*/ 2910 w 3159"/>
                  <a:gd name="T5" fmla="*/ 39 h 2188"/>
                  <a:gd name="T6" fmla="*/ 2910 w 3159"/>
                  <a:gd name="T7" fmla="*/ 0 h 2188"/>
                  <a:gd name="T8" fmla="*/ 2365 w 3159"/>
                  <a:gd name="T9" fmla="*/ 0 h 2188"/>
                  <a:gd name="T10" fmla="*/ 1521 w 3159"/>
                  <a:gd name="T11" fmla="*/ 1503 h 2188"/>
                  <a:gd name="T12" fmla="*/ 663 w 3159"/>
                  <a:gd name="T13" fmla="*/ 0 h 2188"/>
                  <a:gd name="T14" fmla="*/ 127 w 3159"/>
                  <a:gd name="T15" fmla="*/ 0 h 2188"/>
                  <a:gd name="T16" fmla="*/ 127 w 3159"/>
                  <a:gd name="T17" fmla="*/ 39 h 2188"/>
                  <a:gd name="T18" fmla="*/ 254 w 3159"/>
                  <a:gd name="T19" fmla="*/ 366 h 2188"/>
                  <a:gd name="T20" fmla="*/ 151 w 3159"/>
                  <a:gd name="T21" fmla="*/ 1827 h 2188"/>
                  <a:gd name="T22" fmla="*/ 0 w 3159"/>
                  <a:gd name="T23" fmla="*/ 2149 h 2188"/>
                  <a:gd name="T24" fmla="*/ 0 w 3159"/>
                  <a:gd name="T25" fmla="*/ 2188 h 2188"/>
                  <a:gd name="T26" fmla="*/ 560 w 3159"/>
                  <a:gd name="T27" fmla="*/ 2188 h 2188"/>
                  <a:gd name="T28" fmla="*/ 560 w 3159"/>
                  <a:gd name="T29" fmla="*/ 2149 h 2188"/>
                  <a:gd name="T30" fmla="*/ 409 w 3159"/>
                  <a:gd name="T31" fmla="*/ 1827 h 2188"/>
                  <a:gd name="T32" fmla="*/ 524 w 3159"/>
                  <a:gd name="T33" fmla="*/ 590 h 2188"/>
                  <a:gd name="T34" fmla="*/ 1435 w 3159"/>
                  <a:gd name="T35" fmla="*/ 2188 h 2188"/>
                  <a:gd name="T36" fmla="*/ 1464 w 3159"/>
                  <a:gd name="T37" fmla="*/ 2188 h 2188"/>
                  <a:gd name="T38" fmla="*/ 2401 w 3159"/>
                  <a:gd name="T39" fmla="*/ 595 h 2188"/>
                  <a:gd name="T40" fmla="*/ 2554 w 3159"/>
                  <a:gd name="T41" fmla="*/ 1830 h 2188"/>
                  <a:gd name="T42" fmla="*/ 2439 w 3159"/>
                  <a:gd name="T43" fmla="*/ 2149 h 2188"/>
                  <a:gd name="T44" fmla="*/ 2439 w 3159"/>
                  <a:gd name="T45" fmla="*/ 2188 h 2188"/>
                  <a:gd name="T46" fmla="*/ 3159 w 3159"/>
                  <a:gd name="T47" fmla="*/ 2188 h 2188"/>
                  <a:gd name="T48" fmla="*/ 3159 w 3159"/>
                  <a:gd name="T49" fmla="*/ 2149 h 2188"/>
                  <a:gd name="T50" fmla="*/ 2958 w 3159"/>
                  <a:gd name="T51" fmla="*/ 1830 h 2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59" h="2188">
                    <a:moveTo>
                      <a:pt x="2958" y="1830"/>
                    </a:moveTo>
                    <a:lnTo>
                      <a:pt x="2781" y="366"/>
                    </a:lnTo>
                    <a:cubicBezTo>
                      <a:pt x="2762" y="204"/>
                      <a:pt x="2793" y="120"/>
                      <a:pt x="2910" y="39"/>
                    </a:cubicBezTo>
                    <a:lnTo>
                      <a:pt x="2910" y="0"/>
                    </a:lnTo>
                    <a:lnTo>
                      <a:pt x="2365" y="0"/>
                    </a:lnTo>
                    <a:lnTo>
                      <a:pt x="1521" y="1503"/>
                    </a:lnTo>
                    <a:lnTo>
                      <a:pt x="663" y="0"/>
                    </a:lnTo>
                    <a:lnTo>
                      <a:pt x="127" y="0"/>
                    </a:lnTo>
                    <a:lnTo>
                      <a:pt x="127" y="39"/>
                    </a:lnTo>
                    <a:cubicBezTo>
                      <a:pt x="244" y="120"/>
                      <a:pt x="268" y="204"/>
                      <a:pt x="254" y="366"/>
                    </a:cubicBezTo>
                    <a:lnTo>
                      <a:pt x="151" y="1827"/>
                    </a:lnTo>
                    <a:cubicBezTo>
                      <a:pt x="134" y="1984"/>
                      <a:pt x="122" y="2076"/>
                      <a:pt x="0" y="2149"/>
                    </a:cubicBezTo>
                    <a:lnTo>
                      <a:pt x="0" y="2188"/>
                    </a:lnTo>
                    <a:lnTo>
                      <a:pt x="560" y="2188"/>
                    </a:lnTo>
                    <a:lnTo>
                      <a:pt x="560" y="2149"/>
                    </a:lnTo>
                    <a:cubicBezTo>
                      <a:pt x="421" y="2093"/>
                      <a:pt x="400" y="1995"/>
                      <a:pt x="409" y="1827"/>
                    </a:cubicBezTo>
                    <a:lnTo>
                      <a:pt x="524" y="590"/>
                    </a:lnTo>
                    <a:lnTo>
                      <a:pt x="1435" y="2188"/>
                    </a:lnTo>
                    <a:lnTo>
                      <a:pt x="1464" y="2188"/>
                    </a:lnTo>
                    <a:lnTo>
                      <a:pt x="2401" y="595"/>
                    </a:lnTo>
                    <a:lnTo>
                      <a:pt x="2554" y="1830"/>
                    </a:lnTo>
                    <a:cubicBezTo>
                      <a:pt x="2573" y="1967"/>
                      <a:pt x="2559" y="2057"/>
                      <a:pt x="2439" y="2149"/>
                    </a:cubicBezTo>
                    <a:lnTo>
                      <a:pt x="2439" y="2188"/>
                    </a:lnTo>
                    <a:lnTo>
                      <a:pt x="3159" y="2188"/>
                    </a:lnTo>
                    <a:lnTo>
                      <a:pt x="3159" y="2149"/>
                    </a:lnTo>
                    <a:cubicBezTo>
                      <a:pt x="3040" y="2051"/>
                      <a:pt x="2977" y="1984"/>
                      <a:pt x="2958" y="18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19" name="Freeform 30">
                <a:extLst>
                  <a:ext uri="{FF2B5EF4-FFF2-40B4-BE49-F238E27FC236}">
                    <a16:creationId xmlns:a16="http://schemas.microsoft.com/office/drawing/2014/main" id="{32183138-3876-4170-80AE-4984E4D574C2}"/>
                  </a:ext>
                </a:extLst>
              </p:cNvPr>
              <p:cNvSpPr>
                <a:spLocks/>
              </p:cNvSpPr>
              <p:nvPr/>
            </p:nvSpPr>
            <p:spPr bwMode="gray">
              <a:xfrm>
                <a:off x="7085013" y="4343401"/>
                <a:ext cx="600075" cy="820738"/>
              </a:xfrm>
              <a:custGeom>
                <a:avLst/>
                <a:gdLst>
                  <a:gd name="T0" fmla="*/ 146 w 1705"/>
                  <a:gd name="T1" fmla="*/ 391 h 2328"/>
                  <a:gd name="T2" fmla="*/ 146 w 1705"/>
                  <a:gd name="T3" fmla="*/ 1858 h 2328"/>
                  <a:gd name="T4" fmla="*/ 0 w 1705"/>
                  <a:gd name="T5" fmla="*/ 2180 h 2328"/>
                  <a:gd name="T6" fmla="*/ 0 w 1705"/>
                  <a:gd name="T7" fmla="*/ 2219 h 2328"/>
                  <a:gd name="T8" fmla="*/ 1212 w 1705"/>
                  <a:gd name="T9" fmla="*/ 2219 h 2328"/>
                  <a:gd name="T10" fmla="*/ 1492 w 1705"/>
                  <a:gd name="T11" fmla="*/ 2328 h 2328"/>
                  <a:gd name="T12" fmla="*/ 1521 w 1705"/>
                  <a:gd name="T13" fmla="*/ 2328 h 2328"/>
                  <a:gd name="T14" fmla="*/ 1705 w 1705"/>
                  <a:gd name="T15" fmla="*/ 1875 h 2328"/>
                  <a:gd name="T16" fmla="*/ 1690 w 1705"/>
                  <a:gd name="T17" fmla="*/ 1853 h 2328"/>
                  <a:gd name="T18" fmla="*/ 1442 w 1705"/>
                  <a:gd name="T19" fmla="*/ 1917 h 2328"/>
                  <a:gd name="T20" fmla="*/ 564 w 1705"/>
                  <a:gd name="T21" fmla="*/ 1917 h 2328"/>
                  <a:gd name="T22" fmla="*/ 564 w 1705"/>
                  <a:gd name="T23" fmla="*/ 1179 h 2328"/>
                  <a:gd name="T24" fmla="*/ 1021 w 1705"/>
                  <a:gd name="T25" fmla="*/ 1179 h 2328"/>
                  <a:gd name="T26" fmla="*/ 1301 w 1705"/>
                  <a:gd name="T27" fmla="*/ 1286 h 2328"/>
                  <a:gd name="T28" fmla="*/ 1329 w 1705"/>
                  <a:gd name="T29" fmla="*/ 1286 h 2328"/>
                  <a:gd name="T30" fmla="*/ 1492 w 1705"/>
                  <a:gd name="T31" fmla="*/ 866 h 2328"/>
                  <a:gd name="T32" fmla="*/ 1478 w 1705"/>
                  <a:gd name="T33" fmla="*/ 844 h 2328"/>
                  <a:gd name="T34" fmla="*/ 1325 w 1705"/>
                  <a:gd name="T35" fmla="*/ 872 h 2328"/>
                  <a:gd name="T36" fmla="*/ 564 w 1705"/>
                  <a:gd name="T37" fmla="*/ 872 h 2328"/>
                  <a:gd name="T38" fmla="*/ 564 w 1705"/>
                  <a:gd name="T39" fmla="*/ 333 h 2328"/>
                  <a:gd name="T40" fmla="*/ 1141 w 1705"/>
                  <a:gd name="T41" fmla="*/ 333 h 2328"/>
                  <a:gd name="T42" fmla="*/ 1420 w 1705"/>
                  <a:gd name="T43" fmla="*/ 439 h 2328"/>
                  <a:gd name="T44" fmla="*/ 1449 w 1705"/>
                  <a:gd name="T45" fmla="*/ 439 h 2328"/>
                  <a:gd name="T46" fmla="*/ 1612 w 1705"/>
                  <a:gd name="T47" fmla="*/ 25 h 2328"/>
                  <a:gd name="T48" fmla="*/ 1597 w 1705"/>
                  <a:gd name="T49" fmla="*/ 0 h 2328"/>
                  <a:gd name="T50" fmla="*/ 1442 w 1705"/>
                  <a:gd name="T51" fmla="*/ 31 h 2328"/>
                  <a:gd name="T52" fmla="*/ 0 w 1705"/>
                  <a:gd name="T53" fmla="*/ 31 h 2328"/>
                  <a:gd name="T54" fmla="*/ 0 w 1705"/>
                  <a:gd name="T55" fmla="*/ 70 h 2328"/>
                  <a:gd name="T56" fmla="*/ 146 w 1705"/>
                  <a:gd name="T57" fmla="*/ 391 h 2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05" h="2328">
                    <a:moveTo>
                      <a:pt x="146" y="391"/>
                    </a:moveTo>
                    <a:lnTo>
                      <a:pt x="146" y="1858"/>
                    </a:lnTo>
                    <a:cubicBezTo>
                      <a:pt x="146" y="1990"/>
                      <a:pt x="115" y="2082"/>
                      <a:pt x="0" y="2180"/>
                    </a:cubicBezTo>
                    <a:lnTo>
                      <a:pt x="0" y="2219"/>
                    </a:lnTo>
                    <a:lnTo>
                      <a:pt x="1212" y="2219"/>
                    </a:lnTo>
                    <a:cubicBezTo>
                      <a:pt x="1346" y="2219"/>
                      <a:pt x="1411" y="2205"/>
                      <a:pt x="1492" y="2328"/>
                    </a:cubicBezTo>
                    <a:lnTo>
                      <a:pt x="1521" y="2328"/>
                    </a:lnTo>
                    <a:lnTo>
                      <a:pt x="1705" y="1875"/>
                    </a:lnTo>
                    <a:lnTo>
                      <a:pt x="1690" y="1853"/>
                    </a:lnTo>
                    <a:cubicBezTo>
                      <a:pt x="1640" y="1875"/>
                      <a:pt x="1545" y="1917"/>
                      <a:pt x="1442" y="1917"/>
                    </a:cubicBezTo>
                    <a:lnTo>
                      <a:pt x="564" y="1917"/>
                    </a:lnTo>
                    <a:lnTo>
                      <a:pt x="564" y="1179"/>
                    </a:lnTo>
                    <a:lnTo>
                      <a:pt x="1021" y="1179"/>
                    </a:lnTo>
                    <a:cubicBezTo>
                      <a:pt x="1153" y="1179"/>
                      <a:pt x="1227" y="1165"/>
                      <a:pt x="1301" y="1286"/>
                    </a:cubicBezTo>
                    <a:lnTo>
                      <a:pt x="1329" y="1286"/>
                    </a:lnTo>
                    <a:lnTo>
                      <a:pt x="1492" y="866"/>
                    </a:lnTo>
                    <a:lnTo>
                      <a:pt x="1478" y="844"/>
                    </a:lnTo>
                    <a:cubicBezTo>
                      <a:pt x="1416" y="869"/>
                      <a:pt x="1380" y="872"/>
                      <a:pt x="1325" y="872"/>
                    </a:cubicBezTo>
                    <a:lnTo>
                      <a:pt x="564" y="872"/>
                    </a:lnTo>
                    <a:lnTo>
                      <a:pt x="564" y="333"/>
                    </a:lnTo>
                    <a:lnTo>
                      <a:pt x="1141" y="333"/>
                    </a:lnTo>
                    <a:cubicBezTo>
                      <a:pt x="1272" y="333"/>
                      <a:pt x="1334" y="319"/>
                      <a:pt x="1420" y="439"/>
                    </a:cubicBezTo>
                    <a:lnTo>
                      <a:pt x="1449" y="439"/>
                    </a:lnTo>
                    <a:lnTo>
                      <a:pt x="1612" y="25"/>
                    </a:lnTo>
                    <a:lnTo>
                      <a:pt x="1597" y="0"/>
                    </a:lnTo>
                    <a:cubicBezTo>
                      <a:pt x="1535" y="22"/>
                      <a:pt x="1492" y="31"/>
                      <a:pt x="1442" y="31"/>
                    </a:cubicBezTo>
                    <a:lnTo>
                      <a:pt x="0" y="31"/>
                    </a:lnTo>
                    <a:lnTo>
                      <a:pt x="0" y="70"/>
                    </a:lnTo>
                    <a:cubicBezTo>
                      <a:pt x="115" y="168"/>
                      <a:pt x="146" y="260"/>
                      <a:pt x="146" y="3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20" name="Freeform 31">
                <a:extLst>
                  <a:ext uri="{FF2B5EF4-FFF2-40B4-BE49-F238E27FC236}">
                    <a16:creationId xmlns:a16="http://schemas.microsoft.com/office/drawing/2014/main" id="{A1A376C3-1CFF-4192-99C0-D77C298C9C09}"/>
                  </a:ext>
                </a:extLst>
              </p:cNvPr>
              <p:cNvSpPr>
                <a:spLocks/>
              </p:cNvSpPr>
              <p:nvPr/>
            </p:nvSpPr>
            <p:spPr bwMode="gray">
              <a:xfrm>
                <a:off x="7761288" y="4352926"/>
                <a:ext cx="844550" cy="771525"/>
              </a:xfrm>
              <a:custGeom>
                <a:avLst/>
                <a:gdLst>
                  <a:gd name="T0" fmla="*/ 435 w 2393"/>
                  <a:gd name="T1" fmla="*/ 514 h 2188"/>
                  <a:gd name="T2" fmla="*/ 1784 w 2393"/>
                  <a:gd name="T3" fmla="*/ 2188 h 2188"/>
                  <a:gd name="T4" fmla="*/ 2393 w 2393"/>
                  <a:gd name="T5" fmla="*/ 2188 h 2188"/>
                  <a:gd name="T6" fmla="*/ 2393 w 2393"/>
                  <a:gd name="T7" fmla="*/ 2149 h 2188"/>
                  <a:gd name="T8" fmla="*/ 2243 w 2393"/>
                  <a:gd name="T9" fmla="*/ 1827 h 2188"/>
                  <a:gd name="T10" fmla="*/ 2243 w 2393"/>
                  <a:gd name="T11" fmla="*/ 360 h 2188"/>
                  <a:gd name="T12" fmla="*/ 2393 w 2393"/>
                  <a:gd name="T13" fmla="*/ 39 h 2188"/>
                  <a:gd name="T14" fmla="*/ 2393 w 2393"/>
                  <a:gd name="T15" fmla="*/ 0 h 2188"/>
                  <a:gd name="T16" fmla="*/ 1808 w 2393"/>
                  <a:gd name="T17" fmla="*/ 0 h 2188"/>
                  <a:gd name="T18" fmla="*/ 1808 w 2393"/>
                  <a:gd name="T19" fmla="*/ 39 h 2188"/>
                  <a:gd name="T20" fmla="*/ 1956 w 2393"/>
                  <a:gd name="T21" fmla="*/ 360 h 2188"/>
                  <a:gd name="T22" fmla="*/ 1956 w 2393"/>
                  <a:gd name="T23" fmla="*/ 1674 h 2188"/>
                  <a:gd name="T24" fmla="*/ 607 w 2393"/>
                  <a:gd name="T25" fmla="*/ 0 h 2188"/>
                  <a:gd name="T26" fmla="*/ 0 w 2393"/>
                  <a:gd name="T27" fmla="*/ 0 h 2188"/>
                  <a:gd name="T28" fmla="*/ 0 w 2393"/>
                  <a:gd name="T29" fmla="*/ 39 h 2188"/>
                  <a:gd name="T30" fmla="*/ 150 w 2393"/>
                  <a:gd name="T31" fmla="*/ 360 h 2188"/>
                  <a:gd name="T32" fmla="*/ 150 w 2393"/>
                  <a:gd name="T33" fmla="*/ 1827 h 2188"/>
                  <a:gd name="T34" fmla="*/ 0 w 2393"/>
                  <a:gd name="T35" fmla="*/ 2149 h 2188"/>
                  <a:gd name="T36" fmla="*/ 0 w 2393"/>
                  <a:gd name="T37" fmla="*/ 2188 h 2188"/>
                  <a:gd name="T38" fmla="*/ 586 w 2393"/>
                  <a:gd name="T39" fmla="*/ 2188 h 2188"/>
                  <a:gd name="T40" fmla="*/ 586 w 2393"/>
                  <a:gd name="T41" fmla="*/ 2149 h 2188"/>
                  <a:gd name="T42" fmla="*/ 435 w 2393"/>
                  <a:gd name="T43" fmla="*/ 1827 h 2188"/>
                  <a:gd name="T44" fmla="*/ 435 w 2393"/>
                  <a:gd name="T45" fmla="*/ 514 h 2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93" h="2188">
                    <a:moveTo>
                      <a:pt x="435" y="514"/>
                    </a:moveTo>
                    <a:lnTo>
                      <a:pt x="1784" y="2188"/>
                    </a:lnTo>
                    <a:lnTo>
                      <a:pt x="2393" y="2188"/>
                    </a:lnTo>
                    <a:lnTo>
                      <a:pt x="2393" y="2149"/>
                    </a:lnTo>
                    <a:cubicBezTo>
                      <a:pt x="2271" y="2059"/>
                      <a:pt x="2243" y="1984"/>
                      <a:pt x="2243" y="1827"/>
                    </a:cubicBezTo>
                    <a:lnTo>
                      <a:pt x="2243" y="360"/>
                    </a:lnTo>
                    <a:cubicBezTo>
                      <a:pt x="2243" y="229"/>
                      <a:pt x="2274" y="137"/>
                      <a:pt x="2393" y="39"/>
                    </a:cubicBezTo>
                    <a:lnTo>
                      <a:pt x="2393" y="0"/>
                    </a:lnTo>
                    <a:lnTo>
                      <a:pt x="1808" y="0"/>
                    </a:lnTo>
                    <a:lnTo>
                      <a:pt x="1808" y="39"/>
                    </a:lnTo>
                    <a:cubicBezTo>
                      <a:pt x="1925" y="137"/>
                      <a:pt x="1956" y="229"/>
                      <a:pt x="1956" y="360"/>
                    </a:cubicBezTo>
                    <a:lnTo>
                      <a:pt x="1956" y="1674"/>
                    </a:lnTo>
                    <a:lnTo>
                      <a:pt x="607" y="0"/>
                    </a:lnTo>
                    <a:lnTo>
                      <a:pt x="0" y="0"/>
                    </a:lnTo>
                    <a:lnTo>
                      <a:pt x="0" y="39"/>
                    </a:lnTo>
                    <a:cubicBezTo>
                      <a:pt x="117" y="137"/>
                      <a:pt x="146" y="204"/>
                      <a:pt x="150" y="360"/>
                    </a:cubicBezTo>
                    <a:lnTo>
                      <a:pt x="150" y="1827"/>
                    </a:lnTo>
                    <a:cubicBezTo>
                      <a:pt x="150" y="1959"/>
                      <a:pt x="117" y="2051"/>
                      <a:pt x="0" y="2149"/>
                    </a:cubicBezTo>
                    <a:lnTo>
                      <a:pt x="0" y="2188"/>
                    </a:lnTo>
                    <a:lnTo>
                      <a:pt x="586" y="2188"/>
                    </a:lnTo>
                    <a:lnTo>
                      <a:pt x="586" y="2149"/>
                    </a:lnTo>
                    <a:cubicBezTo>
                      <a:pt x="466" y="2051"/>
                      <a:pt x="435" y="1959"/>
                      <a:pt x="435" y="1827"/>
                    </a:cubicBezTo>
                    <a:lnTo>
                      <a:pt x="435" y="5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21" name="Freeform 32">
                <a:extLst>
                  <a:ext uri="{FF2B5EF4-FFF2-40B4-BE49-F238E27FC236}">
                    <a16:creationId xmlns:a16="http://schemas.microsoft.com/office/drawing/2014/main" id="{70FC8A11-C2FA-4724-8D2C-DF36D036CEC5}"/>
                  </a:ext>
                </a:extLst>
              </p:cNvPr>
              <p:cNvSpPr>
                <a:spLocks noEditPoints="1"/>
              </p:cNvSpPr>
              <p:nvPr/>
            </p:nvSpPr>
            <p:spPr bwMode="gray">
              <a:xfrm>
                <a:off x="2849563" y="5424488"/>
                <a:ext cx="966787" cy="769938"/>
              </a:xfrm>
              <a:custGeom>
                <a:avLst/>
                <a:gdLst>
                  <a:gd name="T0" fmla="*/ 818 w 2743"/>
                  <a:gd name="T1" fmla="*/ 1332 h 2187"/>
                  <a:gd name="T2" fmla="*/ 1239 w 2743"/>
                  <a:gd name="T3" fmla="*/ 469 h 2187"/>
                  <a:gd name="T4" fmla="*/ 1712 w 2743"/>
                  <a:gd name="T5" fmla="*/ 1332 h 2187"/>
                  <a:gd name="T6" fmla="*/ 818 w 2743"/>
                  <a:gd name="T7" fmla="*/ 1332 h 2187"/>
                  <a:gd name="T8" fmla="*/ 1485 w 2743"/>
                  <a:gd name="T9" fmla="*/ 0 h 2187"/>
                  <a:gd name="T10" fmla="*/ 1033 w 2743"/>
                  <a:gd name="T11" fmla="*/ 0 h 2187"/>
                  <a:gd name="T12" fmla="*/ 1033 w 2743"/>
                  <a:gd name="T13" fmla="*/ 39 h 2187"/>
                  <a:gd name="T14" fmla="*/ 985 w 2743"/>
                  <a:gd name="T15" fmla="*/ 357 h 2187"/>
                  <a:gd name="T16" fmla="*/ 239 w 2743"/>
                  <a:gd name="T17" fmla="*/ 1902 h 2187"/>
                  <a:gd name="T18" fmla="*/ 0 w 2743"/>
                  <a:gd name="T19" fmla="*/ 2149 h 2187"/>
                  <a:gd name="T20" fmla="*/ 0 w 2743"/>
                  <a:gd name="T21" fmla="*/ 2187 h 2187"/>
                  <a:gd name="T22" fmla="*/ 615 w 2743"/>
                  <a:gd name="T23" fmla="*/ 2187 h 2187"/>
                  <a:gd name="T24" fmla="*/ 615 w 2743"/>
                  <a:gd name="T25" fmla="*/ 2149 h 2187"/>
                  <a:gd name="T26" fmla="*/ 579 w 2743"/>
                  <a:gd name="T27" fmla="*/ 1830 h 2187"/>
                  <a:gd name="T28" fmla="*/ 691 w 2743"/>
                  <a:gd name="T29" fmla="*/ 1592 h 2187"/>
                  <a:gd name="T30" fmla="*/ 1853 w 2743"/>
                  <a:gd name="T31" fmla="*/ 1592 h 2187"/>
                  <a:gd name="T32" fmla="*/ 1987 w 2743"/>
                  <a:gd name="T33" fmla="*/ 1838 h 2187"/>
                  <a:gd name="T34" fmla="*/ 1965 w 2743"/>
                  <a:gd name="T35" fmla="*/ 2149 h 2187"/>
                  <a:gd name="T36" fmla="*/ 1965 w 2743"/>
                  <a:gd name="T37" fmla="*/ 2187 h 2187"/>
                  <a:gd name="T38" fmla="*/ 2743 w 2743"/>
                  <a:gd name="T39" fmla="*/ 2187 h 2187"/>
                  <a:gd name="T40" fmla="*/ 2743 w 2743"/>
                  <a:gd name="T41" fmla="*/ 2149 h 2187"/>
                  <a:gd name="T42" fmla="*/ 2506 w 2743"/>
                  <a:gd name="T43" fmla="*/ 1872 h 2187"/>
                  <a:gd name="T44" fmla="*/ 1485 w 2743"/>
                  <a:gd name="T45" fmla="*/ 0 h 2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43" h="2187">
                    <a:moveTo>
                      <a:pt x="818" y="1332"/>
                    </a:moveTo>
                    <a:lnTo>
                      <a:pt x="1239" y="469"/>
                    </a:lnTo>
                    <a:lnTo>
                      <a:pt x="1712" y="1332"/>
                    </a:lnTo>
                    <a:lnTo>
                      <a:pt x="818" y="1332"/>
                    </a:lnTo>
                    <a:close/>
                    <a:moveTo>
                      <a:pt x="1485" y="0"/>
                    </a:moveTo>
                    <a:lnTo>
                      <a:pt x="1033" y="0"/>
                    </a:lnTo>
                    <a:lnTo>
                      <a:pt x="1033" y="39"/>
                    </a:lnTo>
                    <a:cubicBezTo>
                      <a:pt x="1081" y="95"/>
                      <a:pt x="1088" y="131"/>
                      <a:pt x="985" y="357"/>
                    </a:cubicBezTo>
                    <a:lnTo>
                      <a:pt x="239" y="1902"/>
                    </a:lnTo>
                    <a:cubicBezTo>
                      <a:pt x="151" y="2084"/>
                      <a:pt x="89" y="2132"/>
                      <a:pt x="0" y="2149"/>
                    </a:cubicBezTo>
                    <a:lnTo>
                      <a:pt x="0" y="2187"/>
                    </a:lnTo>
                    <a:lnTo>
                      <a:pt x="615" y="2187"/>
                    </a:lnTo>
                    <a:lnTo>
                      <a:pt x="615" y="2149"/>
                    </a:lnTo>
                    <a:cubicBezTo>
                      <a:pt x="483" y="2109"/>
                      <a:pt x="517" y="1964"/>
                      <a:pt x="579" y="1830"/>
                    </a:cubicBezTo>
                    <a:lnTo>
                      <a:pt x="691" y="1592"/>
                    </a:lnTo>
                    <a:lnTo>
                      <a:pt x="1853" y="1592"/>
                    </a:lnTo>
                    <a:lnTo>
                      <a:pt x="1987" y="1838"/>
                    </a:lnTo>
                    <a:cubicBezTo>
                      <a:pt x="2064" y="1978"/>
                      <a:pt x="2104" y="2104"/>
                      <a:pt x="1965" y="2149"/>
                    </a:cubicBezTo>
                    <a:lnTo>
                      <a:pt x="1965" y="2187"/>
                    </a:lnTo>
                    <a:lnTo>
                      <a:pt x="2743" y="2187"/>
                    </a:lnTo>
                    <a:lnTo>
                      <a:pt x="2743" y="2149"/>
                    </a:lnTo>
                    <a:cubicBezTo>
                      <a:pt x="2637" y="2129"/>
                      <a:pt x="2566" y="1984"/>
                      <a:pt x="2506" y="1872"/>
                    </a:cubicBezTo>
                    <a:lnTo>
                      <a:pt x="14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22" name="Freeform 33">
                <a:extLst>
                  <a:ext uri="{FF2B5EF4-FFF2-40B4-BE49-F238E27FC236}">
                    <a16:creationId xmlns:a16="http://schemas.microsoft.com/office/drawing/2014/main" id="{33984330-0E8D-4110-B6CC-95592211D174}"/>
                  </a:ext>
                </a:extLst>
              </p:cNvPr>
              <p:cNvSpPr>
                <a:spLocks/>
              </p:cNvSpPr>
              <p:nvPr/>
            </p:nvSpPr>
            <p:spPr bwMode="gray">
              <a:xfrm>
                <a:off x="3835400" y="5424488"/>
                <a:ext cx="762000" cy="771525"/>
              </a:xfrm>
              <a:custGeom>
                <a:avLst/>
                <a:gdLst>
                  <a:gd name="T0" fmla="*/ 1367 w 2161"/>
                  <a:gd name="T1" fmla="*/ 201 h 2188"/>
                  <a:gd name="T2" fmla="*/ 567 w 2161"/>
                  <a:gd name="T3" fmla="*/ 860 h 2188"/>
                  <a:gd name="T4" fmla="*/ 567 w 2161"/>
                  <a:gd name="T5" fmla="*/ 360 h 2188"/>
                  <a:gd name="T6" fmla="*/ 717 w 2161"/>
                  <a:gd name="T7" fmla="*/ 39 h 2188"/>
                  <a:gd name="T8" fmla="*/ 717 w 2161"/>
                  <a:gd name="T9" fmla="*/ 0 h 2188"/>
                  <a:gd name="T10" fmla="*/ 0 w 2161"/>
                  <a:gd name="T11" fmla="*/ 0 h 2188"/>
                  <a:gd name="T12" fmla="*/ 0 w 2161"/>
                  <a:gd name="T13" fmla="*/ 39 h 2188"/>
                  <a:gd name="T14" fmla="*/ 150 w 2161"/>
                  <a:gd name="T15" fmla="*/ 360 h 2188"/>
                  <a:gd name="T16" fmla="*/ 150 w 2161"/>
                  <a:gd name="T17" fmla="*/ 1827 h 2188"/>
                  <a:gd name="T18" fmla="*/ 0 w 2161"/>
                  <a:gd name="T19" fmla="*/ 2148 h 2188"/>
                  <a:gd name="T20" fmla="*/ 0 w 2161"/>
                  <a:gd name="T21" fmla="*/ 2188 h 2188"/>
                  <a:gd name="T22" fmla="*/ 717 w 2161"/>
                  <a:gd name="T23" fmla="*/ 2188 h 2188"/>
                  <a:gd name="T24" fmla="*/ 717 w 2161"/>
                  <a:gd name="T25" fmla="*/ 2148 h 2188"/>
                  <a:gd name="T26" fmla="*/ 567 w 2161"/>
                  <a:gd name="T27" fmla="*/ 1827 h 2188"/>
                  <a:gd name="T28" fmla="*/ 567 w 2161"/>
                  <a:gd name="T29" fmla="*/ 1276 h 2188"/>
                  <a:gd name="T30" fmla="*/ 715 w 2161"/>
                  <a:gd name="T31" fmla="*/ 1154 h 2188"/>
                  <a:gd name="T32" fmla="*/ 1174 w 2161"/>
                  <a:gd name="T33" fmla="*/ 1771 h 2188"/>
                  <a:gd name="T34" fmla="*/ 1332 w 2161"/>
                  <a:gd name="T35" fmla="*/ 2020 h 2188"/>
                  <a:gd name="T36" fmla="*/ 1219 w 2161"/>
                  <a:gd name="T37" fmla="*/ 2148 h 2188"/>
                  <a:gd name="T38" fmla="*/ 1219 w 2161"/>
                  <a:gd name="T39" fmla="*/ 2188 h 2188"/>
                  <a:gd name="T40" fmla="*/ 2130 w 2161"/>
                  <a:gd name="T41" fmla="*/ 2188 h 2188"/>
                  <a:gd name="T42" fmla="*/ 2130 w 2161"/>
                  <a:gd name="T43" fmla="*/ 2148 h 2188"/>
                  <a:gd name="T44" fmla="*/ 1717 w 2161"/>
                  <a:gd name="T45" fmla="*/ 1788 h 2188"/>
                  <a:gd name="T46" fmla="*/ 1054 w 2161"/>
                  <a:gd name="T47" fmla="*/ 894 h 2188"/>
                  <a:gd name="T48" fmla="*/ 1848 w 2161"/>
                  <a:gd name="T49" fmla="*/ 229 h 2188"/>
                  <a:gd name="T50" fmla="*/ 2161 w 2161"/>
                  <a:gd name="T51" fmla="*/ 39 h 2188"/>
                  <a:gd name="T52" fmla="*/ 2161 w 2161"/>
                  <a:gd name="T53" fmla="*/ 0 h 2188"/>
                  <a:gd name="T54" fmla="*/ 1386 w 2161"/>
                  <a:gd name="T55" fmla="*/ 0 h 2188"/>
                  <a:gd name="T56" fmla="*/ 1386 w 2161"/>
                  <a:gd name="T57" fmla="*/ 39 h 2188"/>
                  <a:gd name="T58" fmla="*/ 1367 w 2161"/>
                  <a:gd name="T59" fmla="*/ 201 h 2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61" h="2188">
                    <a:moveTo>
                      <a:pt x="1367" y="201"/>
                    </a:moveTo>
                    <a:cubicBezTo>
                      <a:pt x="1367" y="201"/>
                      <a:pt x="693" y="757"/>
                      <a:pt x="567" y="860"/>
                    </a:cubicBezTo>
                    <a:lnTo>
                      <a:pt x="567" y="360"/>
                    </a:lnTo>
                    <a:cubicBezTo>
                      <a:pt x="567" y="226"/>
                      <a:pt x="600" y="134"/>
                      <a:pt x="717" y="39"/>
                    </a:cubicBezTo>
                    <a:lnTo>
                      <a:pt x="717" y="0"/>
                    </a:lnTo>
                    <a:lnTo>
                      <a:pt x="0" y="0"/>
                    </a:lnTo>
                    <a:lnTo>
                      <a:pt x="0" y="39"/>
                    </a:lnTo>
                    <a:cubicBezTo>
                      <a:pt x="114" y="134"/>
                      <a:pt x="150" y="229"/>
                      <a:pt x="150" y="360"/>
                    </a:cubicBezTo>
                    <a:lnTo>
                      <a:pt x="150" y="1827"/>
                    </a:lnTo>
                    <a:cubicBezTo>
                      <a:pt x="150" y="1958"/>
                      <a:pt x="117" y="2051"/>
                      <a:pt x="0" y="2148"/>
                    </a:cubicBezTo>
                    <a:lnTo>
                      <a:pt x="0" y="2188"/>
                    </a:lnTo>
                    <a:lnTo>
                      <a:pt x="717" y="2188"/>
                    </a:lnTo>
                    <a:lnTo>
                      <a:pt x="717" y="2148"/>
                    </a:lnTo>
                    <a:cubicBezTo>
                      <a:pt x="597" y="2051"/>
                      <a:pt x="567" y="1958"/>
                      <a:pt x="567" y="1827"/>
                    </a:cubicBezTo>
                    <a:lnTo>
                      <a:pt x="567" y="1276"/>
                    </a:lnTo>
                    <a:lnTo>
                      <a:pt x="715" y="1154"/>
                    </a:lnTo>
                    <a:lnTo>
                      <a:pt x="1174" y="1771"/>
                    </a:lnTo>
                    <a:cubicBezTo>
                      <a:pt x="1205" y="1813"/>
                      <a:pt x="1332" y="1964"/>
                      <a:pt x="1332" y="2020"/>
                    </a:cubicBezTo>
                    <a:cubicBezTo>
                      <a:pt x="1332" y="2073"/>
                      <a:pt x="1279" y="2126"/>
                      <a:pt x="1219" y="2148"/>
                    </a:cubicBezTo>
                    <a:lnTo>
                      <a:pt x="1219" y="2188"/>
                    </a:lnTo>
                    <a:lnTo>
                      <a:pt x="2130" y="2188"/>
                    </a:lnTo>
                    <a:lnTo>
                      <a:pt x="2130" y="2148"/>
                    </a:lnTo>
                    <a:cubicBezTo>
                      <a:pt x="1944" y="2087"/>
                      <a:pt x="1858" y="1984"/>
                      <a:pt x="1717" y="1788"/>
                    </a:cubicBezTo>
                    <a:lnTo>
                      <a:pt x="1054" y="894"/>
                    </a:lnTo>
                    <a:lnTo>
                      <a:pt x="1848" y="229"/>
                    </a:lnTo>
                    <a:cubicBezTo>
                      <a:pt x="1920" y="167"/>
                      <a:pt x="2047" y="86"/>
                      <a:pt x="2161" y="39"/>
                    </a:cubicBezTo>
                    <a:lnTo>
                      <a:pt x="2161" y="0"/>
                    </a:lnTo>
                    <a:lnTo>
                      <a:pt x="1386" y="0"/>
                    </a:lnTo>
                    <a:lnTo>
                      <a:pt x="1386" y="39"/>
                    </a:lnTo>
                    <a:cubicBezTo>
                      <a:pt x="1508" y="39"/>
                      <a:pt x="1465" y="120"/>
                      <a:pt x="1367" y="2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23" name="Freeform 34">
                <a:extLst>
                  <a:ext uri="{FF2B5EF4-FFF2-40B4-BE49-F238E27FC236}">
                    <a16:creationId xmlns:a16="http://schemas.microsoft.com/office/drawing/2014/main" id="{74DEF280-8899-4A56-BAA7-C7F57A8C7079}"/>
                  </a:ext>
                </a:extLst>
              </p:cNvPr>
              <p:cNvSpPr>
                <a:spLocks noEditPoints="1"/>
              </p:cNvSpPr>
              <p:nvPr/>
            </p:nvSpPr>
            <p:spPr bwMode="gray">
              <a:xfrm>
                <a:off x="4546600" y="5424488"/>
                <a:ext cx="966787" cy="769938"/>
              </a:xfrm>
              <a:custGeom>
                <a:avLst/>
                <a:gdLst>
                  <a:gd name="T0" fmla="*/ 818 w 2742"/>
                  <a:gd name="T1" fmla="*/ 1332 h 2187"/>
                  <a:gd name="T2" fmla="*/ 1238 w 2742"/>
                  <a:gd name="T3" fmla="*/ 469 h 2187"/>
                  <a:gd name="T4" fmla="*/ 1712 w 2742"/>
                  <a:gd name="T5" fmla="*/ 1332 h 2187"/>
                  <a:gd name="T6" fmla="*/ 818 w 2742"/>
                  <a:gd name="T7" fmla="*/ 1332 h 2187"/>
                  <a:gd name="T8" fmla="*/ 1485 w 2742"/>
                  <a:gd name="T9" fmla="*/ 0 h 2187"/>
                  <a:gd name="T10" fmla="*/ 1033 w 2742"/>
                  <a:gd name="T11" fmla="*/ 0 h 2187"/>
                  <a:gd name="T12" fmla="*/ 1033 w 2742"/>
                  <a:gd name="T13" fmla="*/ 39 h 2187"/>
                  <a:gd name="T14" fmla="*/ 985 w 2742"/>
                  <a:gd name="T15" fmla="*/ 357 h 2187"/>
                  <a:gd name="T16" fmla="*/ 239 w 2742"/>
                  <a:gd name="T17" fmla="*/ 1902 h 2187"/>
                  <a:gd name="T18" fmla="*/ 0 w 2742"/>
                  <a:gd name="T19" fmla="*/ 2149 h 2187"/>
                  <a:gd name="T20" fmla="*/ 0 w 2742"/>
                  <a:gd name="T21" fmla="*/ 2187 h 2187"/>
                  <a:gd name="T22" fmla="*/ 614 w 2742"/>
                  <a:gd name="T23" fmla="*/ 2187 h 2187"/>
                  <a:gd name="T24" fmla="*/ 614 w 2742"/>
                  <a:gd name="T25" fmla="*/ 2149 h 2187"/>
                  <a:gd name="T26" fmla="*/ 578 w 2742"/>
                  <a:gd name="T27" fmla="*/ 1830 h 2187"/>
                  <a:gd name="T28" fmla="*/ 691 w 2742"/>
                  <a:gd name="T29" fmla="*/ 1592 h 2187"/>
                  <a:gd name="T30" fmla="*/ 1853 w 2742"/>
                  <a:gd name="T31" fmla="*/ 1592 h 2187"/>
                  <a:gd name="T32" fmla="*/ 1987 w 2742"/>
                  <a:gd name="T33" fmla="*/ 1838 h 2187"/>
                  <a:gd name="T34" fmla="*/ 1965 w 2742"/>
                  <a:gd name="T35" fmla="*/ 2149 h 2187"/>
                  <a:gd name="T36" fmla="*/ 1965 w 2742"/>
                  <a:gd name="T37" fmla="*/ 2187 h 2187"/>
                  <a:gd name="T38" fmla="*/ 2742 w 2742"/>
                  <a:gd name="T39" fmla="*/ 2187 h 2187"/>
                  <a:gd name="T40" fmla="*/ 2742 w 2742"/>
                  <a:gd name="T41" fmla="*/ 2149 h 2187"/>
                  <a:gd name="T42" fmla="*/ 2506 w 2742"/>
                  <a:gd name="T43" fmla="*/ 1872 h 2187"/>
                  <a:gd name="T44" fmla="*/ 1485 w 2742"/>
                  <a:gd name="T45" fmla="*/ 0 h 2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42" h="2187">
                    <a:moveTo>
                      <a:pt x="818" y="1332"/>
                    </a:moveTo>
                    <a:lnTo>
                      <a:pt x="1238" y="469"/>
                    </a:lnTo>
                    <a:lnTo>
                      <a:pt x="1712" y="1332"/>
                    </a:lnTo>
                    <a:lnTo>
                      <a:pt x="818" y="1332"/>
                    </a:lnTo>
                    <a:close/>
                    <a:moveTo>
                      <a:pt x="1485" y="0"/>
                    </a:moveTo>
                    <a:lnTo>
                      <a:pt x="1033" y="0"/>
                    </a:lnTo>
                    <a:lnTo>
                      <a:pt x="1033" y="39"/>
                    </a:lnTo>
                    <a:cubicBezTo>
                      <a:pt x="1081" y="95"/>
                      <a:pt x="1088" y="131"/>
                      <a:pt x="985" y="357"/>
                    </a:cubicBezTo>
                    <a:lnTo>
                      <a:pt x="239" y="1902"/>
                    </a:lnTo>
                    <a:cubicBezTo>
                      <a:pt x="151" y="2084"/>
                      <a:pt x="88" y="2132"/>
                      <a:pt x="0" y="2149"/>
                    </a:cubicBezTo>
                    <a:lnTo>
                      <a:pt x="0" y="2187"/>
                    </a:lnTo>
                    <a:lnTo>
                      <a:pt x="614" y="2187"/>
                    </a:lnTo>
                    <a:lnTo>
                      <a:pt x="614" y="2149"/>
                    </a:lnTo>
                    <a:cubicBezTo>
                      <a:pt x="483" y="2109"/>
                      <a:pt x="516" y="1964"/>
                      <a:pt x="578" y="1830"/>
                    </a:cubicBezTo>
                    <a:lnTo>
                      <a:pt x="691" y="1592"/>
                    </a:lnTo>
                    <a:lnTo>
                      <a:pt x="1853" y="1592"/>
                    </a:lnTo>
                    <a:lnTo>
                      <a:pt x="1987" y="1838"/>
                    </a:lnTo>
                    <a:cubicBezTo>
                      <a:pt x="2063" y="1978"/>
                      <a:pt x="2104" y="2104"/>
                      <a:pt x="1965" y="2149"/>
                    </a:cubicBezTo>
                    <a:lnTo>
                      <a:pt x="1965" y="2187"/>
                    </a:lnTo>
                    <a:lnTo>
                      <a:pt x="2742" y="2187"/>
                    </a:lnTo>
                    <a:lnTo>
                      <a:pt x="2742" y="2149"/>
                    </a:lnTo>
                    <a:cubicBezTo>
                      <a:pt x="2637" y="2129"/>
                      <a:pt x="2566" y="1984"/>
                      <a:pt x="2506" y="1872"/>
                    </a:cubicBezTo>
                    <a:lnTo>
                      <a:pt x="14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24" name="Freeform 35">
                <a:extLst>
                  <a:ext uri="{FF2B5EF4-FFF2-40B4-BE49-F238E27FC236}">
                    <a16:creationId xmlns:a16="http://schemas.microsoft.com/office/drawing/2014/main" id="{73A3E9C7-3894-4371-8197-EEE0E1372ECA}"/>
                  </a:ext>
                </a:extLst>
              </p:cNvPr>
              <p:cNvSpPr>
                <a:spLocks/>
              </p:cNvSpPr>
              <p:nvPr/>
            </p:nvSpPr>
            <p:spPr bwMode="gray">
              <a:xfrm>
                <a:off x="5345113" y="5407026"/>
                <a:ext cx="708025" cy="787400"/>
              </a:xfrm>
              <a:custGeom>
                <a:avLst/>
                <a:gdLst>
                  <a:gd name="T0" fmla="*/ 1212 w 2006"/>
                  <a:gd name="T1" fmla="*/ 349 h 2235"/>
                  <a:gd name="T2" fmla="*/ 1516 w 2006"/>
                  <a:gd name="T3" fmla="*/ 349 h 2235"/>
                  <a:gd name="T4" fmla="*/ 1724 w 2006"/>
                  <a:gd name="T5" fmla="*/ 439 h 2235"/>
                  <a:gd name="T6" fmla="*/ 1755 w 2006"/>
                  <a:gd name="T7" fmla="*/ 425 h 2235"/>
                  <a:gd name="T8" fmla="*/ 2006 w 2006"/>
                  <a:gd name="T9" fmla="*/ 17 h 2235"/>
                  <a:gd name="T10" fmla="*/ 1991 w 2006"/>
                  <a:gd name="T11" fmla="*/ 0 h 2235"/>
                  <a:gd name="T12" fmla="*/ 1566 w 2006"/>
                  <a:gd name="T13" fmla="*/ 48 h 2235"/>
                  <a:gd name="T14" fmla="*/ 490 w 2006"/>
                  <a:gd name="T15" fmla="*/ 48 h 2235"/>
                  <a:gd name="T16" fmla="*/ 272 w 2006"/>
                  <a:gd name="T17" fmla="*/ 0 h 2235"/>
                  <a:gd name="T18" fmla="*/ 241 w 2006"/>
                  <a:gd name="T19" fmla="*/ 11 h 2235"/>
                  <a:gd name="T20" fmla="*/ 0 w 2006"/>
                  <a:gd name="T21" fmla="*/ 425 h 2235"/>
                  <a:gd name="T22" fmla="*/ 14 w 2006"/>
                  <a:gd name="T23" fmla="*/ 444 h 2235"/>
                  <a:gd name="T24" fmla="*/ 440 w 2006"/>
                  <a:gd name="T25" fmla="*/ 349 h 2235"/>
                  <a:gd name="T26" fmla="*/ 798 w 2006"/>
                  <a:gd name="T27" fmla="*/ 349 h 2235"/>
                  <a:gd name="T28" fmla="*/ 796 w 2006"/>
                  <a:gd name="T29" fmla="*/ 1875 h 2235"/>
                  <a:gd name="T30" fmla="*/ 645 w 2006"/>
                  <a:gd name="T31" fmla="*/ 2197 h 2235"/>
                  <a:gd name="T32" fmla="*/ 645 w 2006"/>
                  <a:gd name="T33" fmla="*/ 2235 h 2235"/>
                  <a:gd name="T34" fmla="*/ 1362 w 2006"/>
                  <a:gd name="T35" fmla="*/ 2235 h 2235"/>
                  <a:gd name="T36" fmla="*/ 1362 w 2006"/>
                  <a:gd name="T37" fmla="*/ 2197 h 2235"/>
                  <a:gd name="T38" fmla="*/ 1212 w 2006"/>
                  <a:gd name="T39" fmla="*/ 1875 h 2235"/>
                  <a:gd name="T40" fmla="*/ 1212 w 2006"/>
                  <a:gd name="T41" fmla="*/ 349 h 2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06" h="2235">
                    <a:moveTo>
                      <a:pt x="1212" y="349"/>
                    </a:moveTo>
                    <a:lnTo>
                      <a:pt x="1516" y="349"/>
                    </a:lnTo>
                    <a:cubicBezTo>
                      <a:pt x="1590" y="347"/>
                      <a:pt x="1642" y="363"/>
                      <a:pt x="1724" y="439"/>
                    </a:cubicBezTo>
                    <a:lnTo>
                      <a:pt x="1755" y="425"/>
                    </a:lnTo>
                    <a:lnTo>
                      <a:pt x="2006" y="17"/>
                    </a:lnTo>
                    <a:lnTo>
                      <a:pt x="1991" y="0"/>
                    </a:lnTo>
                    <a:cubicBezTo>
                      <a:pt x="1779" y="56"/>
                      <a:pt x="1769" y="48"/>
                      <a:pt x="1566" y="48"/>
                    </a:cubicBezTo>
                    <a:lnTo>
                      <a:pt x="490" y="48"/>
                    </a:lnTo>
                    <a:cubicBezTo>
                      <a:pt x="411" y="48"/>
                      <a:pt x="342" y="53"/>
                      <a:pt x="272" y="0"/>
                    </a:cubicBezTo>
                    <a:lnTo>
                      <a:pt x="241" y="11"/>
                    </a:lnTo>
                    <a:lnTo>
                      <a:pt x="0" y="425"/>
                    </a:lnTo>
                    <a:lnTo>
                      <a:pt x="14" y="444"/>
                    </a:lnTo>
                    <a:cubicBezTo>
                      <a:pt x="227" y="344"/>
                      <a:pt x="239" y="349"/>
                      <a:pt x="440" y="349"/>
                    </a:cubicBezTo>
                    <a:lnTo>
                      <a:pt x="798" y="349"/>
                    </a:lnTo>
                    <a:lnTo>
                      <a:pt x="796" y="1875"/>
                    </a:lnTo>
                    <a:cubicBezTo>
                      <a:pt x="796" y="2006"/>
                      <a:pt x="765" y="2099"/>
                      <a:pt x="645" y="2197"/>
                    </a:cubicBezTo>
                    <a:lnTo>
                      <a:pt x="645" y="2235"/>
                    </a:lnTo>
                    <a:lnTo>
                      <a:pt x="1362" y="2235"/>
                    </a:lnTo>
                    <a:lnTo>
                      <a:pt x="1362" y="2197"/>
                    </a:lnTo>
                    <a:cubicBezTo>
                      <a:pt x="1243" y="2099"/>
                      <a:pt x="1212" y="2006"/>
                      <a:pt x="1212" y="1875"/>
                    </a:cubicBezTo>
                    <a:lnTo>
                      <a:pt x="1212" y="3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25" name="Freeform 36">
                <a:extLst>
                  <a:ext uri="{FF2B5EF4-FFF2-40B4-BE49-F238E27FC236}">
                    <a16:creationId xmlns:a16="http://schemas.microsoft.com/office/drawing/2014/main" id="{D7B499B5-3FD0-4601-B347-BD51EFA68E99}"/>
                  </a:ext>
                </a:extLst>
              </p:cNvPr>
              <p:cNvSpPr>
                <a:spLocks/>
              </p:cNvSpPr>
              <p:nvPr/>
            </p:nvSpPr>
            <p:spPr bwMode="gray">
              <a:xfrm>
                <a:off x="6091238" y="5413376"/>
                <a:ext cx="601662" cy="820738"/>
              </a:xfrm>
              <a:custGeom>
                <a:avLst/>
                <a:gdLst>
                  <a:gd name="T0" fmla="*/ 146 w 1705"/>
                  <a:gd name="T1" fmla="*/ 391 h 2328"/>
                  <a:gd name="T2" fmla="*/ 146 w 1705"/>
                  <a:gd name="T3" fmla="*/ 1858 h 2328"/>
                  <a:gd name="T4" fmla="*/ 0 w 1705"/>
                  <a:gd name="T5" fmla="*/ 2180 h 2328"/>
                  <a:gd name="T6" fmla="*/ 0 w 1705"/>
                  <a:gd name="T7" fmla="*/ 2218 h 2328"/>
                  <a:gd name="T8" fmla="*/ 1212 w 1705"/>
                  <a:gd name="T9" fmla="*/ 2218 h 2328"/>
                  <a:gd name="T10" fmla="*/ 1492 w 1705"/>
                  <a:gd name="T11" fmla="*/ 2328 h 2328"/>
                  <a:gd name="T12" fmla="*/ 1521 w 1705"/>
                  <a:gd name="T13" fmla="*/ 2328 h 2328"/>
                  <a:gd name="T14" fmla="*/ 1705 w 1705"/>
                  <a:gd name="T15" fmla="*/ 1875 h 2328"/>
                  <a:gd name="T16" fmla="*/ 1690 w 1705"/>
                  <a:gd name="T17" fmla="*/ 1852 h 2328"/>
                  <a:gd name="T18" fmla="*/ 1442 w 1705"/>
                  <a:gd name="T19" fmla="*/ 1917 h 2328"/>
                  <a:gd name="T20" fmla="*/ 564 w 1705"/>
                  <a:gd name="T21" fmla="*/ 1917 h 2328"/>
                  <a:gd name="T22" fmla="*/ 564 w 1705"/>
                  <a:gd name="T23" fmla="*/ 1179 h 2328"/>
                  <a:gd name="T24" fmla="*/ 1021 w 1705"/>
                  <a:gd name="T25" fmla="*/ 1179 h 2328"/>
                  <a:gd name="T26" fmla="*/ 1301 w 1705"/>
                  <a:gd name="T27" fmla="*/ 1285 h 2328"/>
                  <a:gd name="T28" fmla="*/ 1329 w 1705"/>
                  <a:gd name="T29" fmla="*/ 1285 h 2328"/>
                  <a:gd name="T30" fmla="*/ 1492 w 1705"/>
                  <a:gd name="T31" fmla="*/ 866 h 2328"/>
                  <a:gd name="T32" fmla="*/ 1478 w 1705"/>
                  <a:gd name="T33" fmla="*/ 844 h 2328"/>
                  <a:gd name="T34" fmla="*/ 1325 w 1705"/>
                  <a:gd name="T35" fmla="*/ 872 h 2328"/>
                  <a:gd name="T36" fmla="*/ 564 w 1705"/>
                  <a:gd name="T37" fmla="*/ 872 h 2328"/>
                  <a:gd name="T38" fmla="*/ 564 w 1705"/>
                  <a:gd name="T39" fmla="*/ 332 h 2328"/>
                  <a:gd name="T40" fmla="*/ 1141 w 1705"/>
                  <a:gd name="T41" fmla="*/ 332 h 2328"/>
                  <a:gd name="T42" fmla="*/ 1420 w 1705"/>
                  <a:gd name="T43" fmla="*/ 438 h 2328"/>
                  <a:gd name="T44" fmla="*/ 1449 w 1705"/>
                  <a:gd name="T45" fmla="*/ 438 h 2328"/>
                  <a:gd name="T46" fmla="*/ 1612 w 1705"/>
                  <a:gd name="T47" fmla="*/ 25 h 2328"/>
                  <a:gd name="T48" fmla="*/ 1597 w 1705"/>
                  <a:gd name="T49" fmla="*/ 0 h 2328"/>
                  <a:gd name="T50" fmla="*/ 1442 w 1705"/>
                  <a:gd name="T51" fmla="*/ 31 h 2328"/>
                  <a:gd name="T52" fmla="*/ 0 w 1705"/>
                  <a:gd name="T53" fmla="*/ 31 h 2328"/>
                  <a:gd name="T54" fmla="*/ 0 w 1705"/>
                  <a:gd name="T55" fmla="*/ 70 h 2328"/>
                  <a:gd name="T56" fmla="*/ 146 w 1705"/>
                  <a:gd name="T57" fmla="*/ 391 h 2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05" h="2328">
                    <a:moveTo>
                      <a:pt x="146" y="391"/>
                    </a:moveTo>
                    <a:lnTo>
                      <a:pt x="146" y="1858"/>
                    </a:lnTo>
                    <a:cubicBezTo>
                      <a:pt x="146" y="1989"/>
                      <a:pt x="115" y="2082"/>
                      <a:pt x="0" y="2180"/>
                    </a:cubicBezTo>
                    <a:lnTo>
                      <a:pt x="0" y="2218"/>
                    </a:lnTo>
                    <a:lnTo>
                      <a:pt x="1212" y="2218"/>
                    </a:lnTo>
                    <a:cubicBezTo>
                      <a:pt x="1346" y="2218"/>
                      <a:pt x="1411" y="2205"/>
                      <a:pt x="1492" y="2328"/>
                    </a:cubicBezTo>
                    <a:lnTo>
                      <a:pt x="1521" y="2328"/>
                    </a:lnTo>
                    <a:lnTo>
                      <a:pt x="1705" y="1875"/>
                    </a:lnTo>
                    <a:lnTo>
                      <a:pt x="1690" y="1852"/>
                    </a:lnTo>
                    <a:cubicBezTo>
                      <a:pt x="1640" y="1875"/>
                      <a:pt x="1545" y="1917"/>
                      <a:pt x="1442" y="1917"/>
                    </a:cubicBezTo>
                    <a:lnTo>
                      <a:pt x="564" y="1917"/>
                    </a:lnTo>
                    <a:lnTo>
                      <a:pt x="564" y="1179"/>
                    </a:lnTo>
                    <a:lnTo>
                      <a:pt x="1021" y="1179"/>
                    </a:lnTo>
                    <a:cubicBezTo>
                      <a:pt x="1152" y="1179"/>
                      <a:pt x="1227" y="1165"/>
                      <a:pt x="1301" y="1285"/>
                    </a:cubicBezTo>
                    <a:lnTo>
                      <a:pt x="1329" y="1285"/>
                    </a:lnTo>
                    <a:lnTo>
                      <a:pt x="1492" y="866"/>
                    </a:lnTo>
                    <a:lnTo>
                      <a:pt x="1478" y="844"/>
                    </a:lnTo>
                    <a:cubicBezTo>
                      <a:pt x="1416" y="869"/>
                      <a:pt x="1380" y="872"/>
                      <a:pt x="1325" y="872"/>
                    </a:cubicBezTo>
                    <a:lnTo>
                      <a:pt x="564" y="872"/>
                    </a:lnTo>
                    <a:lnTo>
                      <a:pt x="564" y="332"/>
                    </a:lnTo>
                    <a:lnTo>
                      <a:pt x="1141" y="332"/>
                    </a:lnTo>
                    <a:cubicBezTo>
                      <a:pt x="1272" y="332"/>
                      <a:pt x="1334" y="318"/>
                      <a:pt x="1420" y="438"/>
                    </a:cubicBezTo>
                    <a:lnTo>
                      <a:pt x="1449" y="438"/>
                    </a:lnTo>
                    <a:lnTo>
                      <a:pt x="1612" y="25"/>
                    </a:lnTo>
                    <a:lnTo>
                      <a:pt x="1597" y="0"/>
                    </a:lnTo>
                    <a:cubicBezTo>
                      <a:pt x="1535" y="22"/>
                      <a:pt x="1492" y="31"/>
                      <a:pt x="1442" y="31"/>
                    </a:cubicBezTo>
                    <a:lnTo>
                      <a:pt x="0" y="31"/>
                    </a:lnTo>
                    <a:lnTo>
                      <a:pt x="0" y="70"/>
                    </a:lnTo>
                    <a:cubicBezTo>
                      <a:pt x="115" y="167"/>
                      <a:pt x="146" y="260"/>
                      <a:pt x="146" y="3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26" name="Freeform 37">
                <a:extLst>
                  <a:ext uri="{FF2B5EF4-FFF2-40B4-BE49-F238E27FC236}">
                    <a16:creationId xmlns:a16="http://schemas.microsoft.com/office/drawing/2014/main" id="{E2215047-2BBC-4678-BF76-0F8B21A1D051}"/>
                  </a:ext>
                </a:extLst>
              </p:cNvPr>
              <p:cNvSpPr>
                <a:spLocks/>
              </p:cNvSpPr>
              <p:nvPr/>
            </p:nvSpPr>
            <p:spPr bwMode="gray">
              <a:xfrm>
                <a:off x="6751638" y="5424488"/>
                <a:ext cx="1112837" cy="771525"/>
              </a:xfrm>
              <a:custGeom>
                <a:avLst/>
                <a:gdLst>
                  <a:gd name="T0" fmla="*/ 2958 w 3158"/>
                  <a:gd name="T1" fmla="*/ 1830 h 2188"/>
                  <a:gd name="T2" fmla="*/ 2781 w 3158"/>
                  <a:gd name="T3" fmla="*/ 366 h 2188"/>
                  <a:gd name="T4" fmla="*/ 2910 w 3158"/>
                  <a:gd name="T5" fmla="*/ 39 h 2188"/>
                  <a:gd name="T6" fmla="*/ 2910 w 3158"/>
                  <a:gd name="T7" fmla="*/ 0 h 2188"/>
                  <a:gd name="T8" fmla="*/ 2365 w 3158"/>
                  <a:gd name="T9" fmla="*/ 0 h 2188"/>
                  <a:gd name="T10" fmla="*/ 1521 w 3158"/>
                  <a:gd name="T11" fmla="*/ 1503 h 2188"/>
                  <a:gd name="T12" fmla="*/ 662 w 3158"/>
                  <a:gd name="T13" fmla="*/ 0 h 2188"/>
                  <a:gd name="T14" fmla="*/ 127 w 3158"/>
                  <a:gd name="T15" fmla="*/ 0 h 2188"/>
                  <a:gd name="T16" fmla="*/ 127 w 3158"/>
                  <a:gd name="T17" fmla="*/ 39 h 2188"/>
                  <a:gd name="T18" fmla="*/ 253 w 3158"/>
                  <a:gd name="T19" fmla="*/ 366 h 2188"/>
                  <a:gd name="T20" fmla="*/ 151 w 3158"/>
                  <a:gd name="T21" fmla="*/ 1827 h 2188"/>
                  <a:gd name="T22" fmla="*/ 0 w 3158"/>
                  <a:gd name="T23" fmla="*/ 2149 h 2188"/>
                  <a:gd name="T24" fmla="*/ 0 w 3158"/>
                  <a:gd name="T25" fmla="*/ 2188 h 2188"/>
                  <a:gd name="T26" fmla="*/ 560 w 3158"/>
                  <a:gd name="T27" fmla="*/ 2188 h 2188"/>
                  <a:gd name="T28" fmla="*/ 560 w 3158"/>
                  <a:gd name="T29" fmla="*/ 2149 h 2188"/>
                  <a:gd name="T30" fmla="*/ 409 w 3158"/>
                  <a:gd name="T31" fmla="*/ 1827 h 2188"/>
                  <a:gd name="T32" fmla="*/ 524 w 3158"/>
                  <a:gd name="T33" fmla="*/ 589 h 2188"/>
                  <a:gd name="T34" fmla="*/ 1435 w 3158"/>
                  <a:gd name="T35" fmla="*/ 2188 h 2188"/>
                  <a:gd name="T36" fmla="*/ 1463 w 3158"/>
                  <a:gd name="T37" fmla="*/ 2188 h 2188"/>
                  <a:gd name="T38" fmla="*/ 2401 w 3158"/>
                  <a:gd name="T39" fmla="*/ 595 h 2188"/>
                  <a:gd name="T40" fmla="*/ 2554 w 3158"/>
                  <a:gd name="T41" fmla="*/ 1830 h 2188"/>
                  <a:gd name="T42" fmla="*/ 2439 w 3158"/>
                  <a:gd name="T43" fmla="*/ 2149 h 2188"/>
                  <a:gd name="T44" fmla="*/ 2439 w 3158"/>
                  <a:gd name="T45" fmla="*/ 2188 h 2188"/>
                  <a:gd name="T46" fmla="*/ 3158 w 3158"/>
                  <a:gd name="T47" fmla="*/ 2188 h 2188"/>
                  <a:gd name="T48" fmla="*/ 3158 w 3158"/>
                  <a:gd name="T49" fmla="*/ 2149 h 2188"/>
                  <a:gd name="T50" fmla="*/ 2958 w 3158"/>
                  <a:gd name="T51" fmla="*/ 1830 h 2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58" h="2188">
                    <a:moveTo>
                      <a:pt x="2958" y="1830"/>
                    </a:moveTo>
                    <a:lnTo>
                      <a:pt x="2781" y="366"/>
                    </a:lnTo>
                    <a:cubicBezTo>
                      <a:pt x="2762" y="203"/>
                      <a:pt x="2793" y="120"/>
                      <a:pt x="2910" y="39"/>
                    </a:cubicBezTo>
                    <a:lnTo>
                      <a:pt x="2910" y="0"/>
                    </a:lnTo>
                    <a:lnTo>
                      <a:pt x="2365" y="0"/>
                    </a:lnTo>
                    <a:lnTo>
                      <a:pt x="1521" y="1503"/>
                    </a:lnTo>
                    <a:lnTo>
                      <a:pt x="662" y="0"/>
                    </a:lnTo>
                    <a:lnTo>
                      <a:pt x="127" y="0"/>
                    </a:lnTo>
                    <a:lnTo>
                      <a:pt x="127" y="39"/>
                    </a:lnTo>
                    <a:cubicBezTo>
                      <a:pt x="244" y="120"/>
                      <a:pt x="268" y="203"/>
                      <a:pt x="253" y="366"/>
                    </a:cubicBezTo>
                    <a:lnTo>
                      <a:pt x="151" y="1827"/>
                    </a:lnTo>
                    <a:cubicBezTo>
                      <a:pt x="134" y="1984"/>
                      <a:pt x="122" y="2076"/>
                      <a:pt x="0" y="2149"/>
                    </a:cubicBezTo>
                    <a:lnTo>
                      <a:pt x="0" y="2188"/>
                    </a:lnTo>
                    <a:lnTo>
                      <a:pt x="560" y="2188"/>
                    </a:lnTo>
                    <a:lnTo>
                      <a:pt x="560" y="2149"/>
                    </a:lnTo>
                    <a:cubicBezTo>
                      <a:pt x="421" y="2093"/>
                      <a:pt x="399" y="1995"/>
                      <a:pt x="409" y="1827"/>
                    </a:cubicBezTo>
                    <a:lnTo>
                      <a:pt x="524" y="589"/>
                    </a:lnTo>
                    <a:lnTo>
                      <a:pt x="1435" y="2188"/>
                    </a:lnTo>
                    <a:lnTo>
                      <a:pt x="1463" y="2188"/>
                    </a:lnTo>
                    <a:lnTo>
                      <a:pt x="2401" y="595"/>
                    </a:lnTo>
                    <a:lnTo>
                      <a:pt x="2554" y="1830"/>
                    </a:lnTo>
                    <a:cubicBezTo>
                      <a:pt x="2573" y="1967"/>
                      <a:pt x="2559" y="2056"/>
                      <a:pt x="2439" y="2149"/>
                    </a:cubicBezTo>
                    <a:lnTo>
                      <a:pt x="2439" y="2188"/>
                    </a:lnTo>
                    <a:lnTo>
                      <a:pt x="3158" y="2188"/>
                    </a:lnTo>
                    <a:lnTo>
                      <a:pt x="3158" y="2149"/>
                    </a:lnTo>
                    <a:cubicBezTo>
                      <a:pt x="3039" y="2051"/>
                      <a:pt x="2977" y="1984"/>
                      <a:pt x="2958" y="18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27" name="Freeform 38">
                <a:extLst>
                  <a:ext uri="{FF2B5EF4-FFF2-40B4-BE49-F238E27FC236}">
                    <a16:creationId xmlns:a16="http://schemas.microsoft.com/office/drawing/2014/main" id="{D2779962-477D-4FC7-8C5A-50B5934C4F34}"/>
                  </a:ext>
                </a:extLst>
              </p:cNvPr>
              <p:cNvSpPr>
                <a:spLocks/>
              </p:cNvSpPr>
              <p:nvPr/>
            </p:nvSpPr>
            <p:spPr bwMode="gray">
              <a:xfrm>
                <a:off x="7956550" y="5424488"/>
                <a:ext cx="252412" cy="769938"/>
              </a:xfrm>
              <a:custGeom>
                <a:avLst/>
                <a:gdLst>
                  <a:gd name="T0" fmla="*/ 567 w 717"/>
                  <a:gd name="T1" fmla="*/ 1827 h 2187"/>
                  <a:gd name="T2" fmla="*/ 567 w 717"/>
                  <a:gd name="T3" fmla="*/ 360 h 2187"/>
                  <a:gd name="T4" fmla="*/ 717 w 717"/>
                  <a:gd name="T5" fmla="*/ 39 h 2187"/>
                  <a:gd name="T6" fmla="*/ 717 w 717"/>
                  <a:gd name="T7" fmla="*/ 0 h 2187"/>
                  <a:gd name="T8" fmla="*/ 0 w 717"/>
                  <a:gd name="T9" fmla="*/ 0 h 2187"/>
                  <a:gd name="T10" fmla="*/ 0 w 717"/>
                  <a:gd name="T11" fmla="*/ 39 h 2187"/>
                  <a:gd name="T12" fmla="*/ 151 w 717"/>
                  <a:gd name="T13" fmla="*/ 360 h 2187"/>
                  <a:gd name="T14" fmla="*/ 151 w 717"/>
                  <a:gd name="T15" fmla="*/ 1827 h 2187"/>
                  <a:gd name="T16" fmla="*/ 0 w 717"/>
                  <a:gd name="T17" fmla="*/ 2148 h 2187"/>
                  <a:gd name="T18" fmla="*/ 0 w 717"/>
                  <a:gd name="T19" fmla="*/ 2187 h 2187"/>
                  <a:gd name="T20" fmla="*/ 717 w 717"/>
                  <a:gd name="T21" fmla="*/ 2187 h 2187"/>
                  <a:gd name="T22" fmla="*/ 717 w 717"/>
                  <a:gd name="T23" fmla="*/ 2148 h 2187"/>
                  <a:gd name="T24" fmla="*/ 567 w 717"/>
                  <a:gd name="T25" fmla="*/ 1827 h 2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7" h="2187">
                    <a:moveTo>
                      <a:pt x="567" y="1827"/>
                    </a:moveTo>
                    <a:lnTo>
                      <a:pt x="567" y="360"/>
                    </a:lnTo>
                    <a:cubicBezTo>
                      <a:pt x="567" y="226"/>
                      <a:pt x="600" y="134"/>
                      <a:pt x="717" y="39"/>
                    </a:cubicBezTo>
                    <a:lnTo>
                      <a:pt x="717" y="0"/>
                    </a:lnTo>
                    <a:lnTo>
                      <a:pt x="0" y="0"/>
                    </a:lnTo>
                    <a:lnTo>
                      <a:pt x="0" y="39"/>
                    </a:lnTo>
                    <a:cubicBezTo>
                      <a:pt x="115" y="134"/>
                      <a:pt x="151" y="229"/>
                      <a:pt x="151" y="360"/>
                    </a:cubicBezTo>
                    <a:lnTo>
                      <a:pt x="151" y="1827"/>
                    </a:lnTo>
                    <a:cubicBezTo>
                      <a:pt x="151" y="1958"/>
                      <a:pt x="117" y="2051"/>
                      <a:pt x="0" y="2148"/>
                    </a:cubicBezTo>
                    <a:lnTo>
                      <a:pt x="0" y="2187"/>
                    </a:lnTo>
                    <a:lnTo>
                      <a:pt x="717" y="2187"/>
                    </a:lnTo>
                    <a:lnTo>
                      <a:pt x="717" y="2148"/>
                    </a:lnTo>
                    <a:cubicBezTo>
                      <a:pt x="598" y="2051"/>
                      <a:pt x="567" y="1958"/>
                      <a:pt x="567" y="18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28" name="Freeform 39">
                <a:extLst>
                  <a:ext uri="{FF2B5EF4-FFF2-40B4-BE49-F238E27FC236}">
                    <a16:creationId xmlns:a16="http://schemas.microsoft.com/office/drawing/2014/main" id="{E42D73C2-7973-4CDD-ABDD-096F46324C7B}"/>
                  </a:ext>
                </a:extLst>
              </p:cNvPr>
              <p:cNvSpPr>
                <a:spLocks noEditPoints="1"/>
              </p:cNvSpPr>
              <p:nvPr/>
            </p:nvSpPr>
            <p:spPr bwMode="gray">
              <a:xfrm>
                <a:off x="8237538" y="5424488"/>
                <a:ext cx="966787" cy="769938"/>
              </a:xfrm>
              <a:custGeom>
                <a:avLst/>
                <a:gdLst>
                  <a:gd name="T0" fmla="*/ 818 w 2743"/>
                  <a:gd name="T1" fmla="*/ 1332 h 2187"/>
                  <a:gd name="T2" fmla="*/ 1239 w 2743"/>
                  <a:gd name="T3" fmla="*/ 469 h 2187"/>
                  <a:gd name="T4" fmla="*/ 1712 w 2743"/>
                  <a:gd name="T5" fmla="*/ 1332 h 2187"/>
                  <a:gd name="T6" fmla="*/ 818 w 2743"/>
                  <a:gd name="T7" fmla="*/ 1332 h 2187"/>
                  <a:gd name="T8" fmla="*/ 1485 w 2743"/>
                  <a:gd name="T9" fmla="*/ 0 h 2187"/>
                  <a:gd name="T10" fmla="*/ 1033 w 2743"/>
                  <a:gd name="T11" fmla="*/ 0 h 2187"/>
                  <a:gd name="T12" fmla="*/ 1033 w 2743"/>
                  <a:gd name="T13" fmla="*/ 39 h 2187"/>
                  <a:gd name="T14" fmla="*/ 986 w 2743"/>
                  <a:gd name="T15" fmla="*/ 357 h 2187"/>
                  <a:gd name="T16" fmla="*/ 240 w 2743"/>
                  <a:gd name="T17" fmla="*/ 1902 h 2187"/>
                  <a:gd name="T18" fmla="*/ 0 w 2743"/>
                  <a:gd name="T19" fmla="*/ 2149 h 2187"/>
                  <a:gd name="T20" fmla="*/ 0 w 2743"/>
                  <a:gd name="T21" fmla="*/ 2187 h 2187"/>
                  <a:gd name="T22" fmla="*/ 615 w 2743"/>
                  <a:gd name="T23" fmla="*/ 2187 h 2187"/>
                  <a:gd name="T24" fmla="*/ 615 w 2743"/>
                  <a:gd name="T25" fmla="*/ 2149 h 2187"/>
                  <a:gd name="T26" fmla="*/ 579 w 2743"/>
                  <a:gd name="T27" fmla="*/ 1830 h 2187"/>
                  <a:gd name="T28" fmla="*/ 691 w 2743"/>
                  <a:gd name="T29" fmla="*/ 1592 h 2187"/>
                  <a:gd name="T30" fmla="*/ 1854 w 2743"/>
                  <a:gd name="T31" fmla="*/ 1592 h 2187"/>
                  <a:gd name="T32" fmla="*/ 1988 w 2743"/>
                  <a:gd name="T33" fmla="*/ 1838 h 2187"/>
                  <a:gd name="T34" fmla="*/ 1966 w 2743"/>
                  <a:gd name="T35" fmla="*/ 2149 h 2187"/>
                  <a:gd name="T36" fmla="*/ 1966 w 2743"/>
                  <a:gd name="T37" fmla="*/ 2187 h 2187"/>
                  <a:gd name="T38" fmla="*/ 2743 w 2743"/>
                  <a:gd name="T39" fmla="*/ 2187 h 2187"/>
                  <a:gd name="T40" fmla="*/ 2743 w 2743"/>
                  <a:gd name="T41" fmla="*/ 2149 h 2187"/>
                  <a:gd name="T42" fmla="*/ 2506 w 2743"/>
                  <a:gd name="T43" fmla="*/ 1872 h 2187"/>
                  <a:gd name="T44" fmla="*/ 1485 w 2743"/>
                  <a:gd name="T45" fmla="*/ 0 h 2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43" h="2187">
                    <a:moveTo>
                      <a:pt x="818" y="1332"/>
                    </a:moveTo>
                    <a:lnTo>
                      <a:pt x="1239" y="469"/>
                    </a:lnTo>
                    <a:lnTo>
                      <a:pt x="1712" y="1332"/>
                    </a:lnTo>
                    <a:lnTo>
                      <a:pt x="818" y="1332"/>
                    </a:lnTo>
                    <a:close/>
                    <a:moveTo>
                      <a:pt x="1485" y="0"/>
                    </a:moveTo>
                    <a:lnTo>
                      <a:pt x="1033" y="0"/>
                    </a:lnTo>
                    <a:lnTo>
                      <a:pt x="1033" y="39"/>
                    </a:lnTo>
                    <a:cubicBezTo>
                      <a:pt x="1081" y="95"/>
                      <a:pt x="1089" y="131"/>
                      <a:pt x="986" y="357"/>
                    </a:cubicBezTo>
                    <a:lnTo>
                      <a:pt x="240" y="1902"/>
                    </a:lnTo>
                    <a:cubicBezTo>
                      <a:pt x="151" y="2084"/>
                      <a:pt x="89" y="2132"/>
                      <a:pt x="0" y="2149"/>
                    </a:cubicBezTo>
                    <a:lnTo>
                      <a:pt x="0" y="2187"/>
                    </a:lnTo>
                    <a:lnTo>
                      <a:pt x="615" y="2187"/>
                    </a:lnTo>
                    <a:lnTo>
                      <a:pt x="615" y="2149"/>
                    </a:lnTo>
                    <a:cubicBezTo>
                      <a:pt x="483" y="2109"/>
                      <a:pt x="517" y="1964"/>
                      <a:pt x="579" y="1830"/>
                    </a:cubicBezTo>
                    <a:lnTo>
                      <a:pt x="691" y="1592"/>
                    </a:lnTo>
                    <a:lnTo>
                      <a:pt x="1854" y="1592"/>
                    </a:lnTo>
                    <a:lnTo>
                      <a:pt x="1988" y="1838"/>
                    </a:lnTo>
                    <a:cubicBezTo>
                      <a:pt x="2064" y="1978"/>
                      <a:pt x="2105" y="2104"/>
                      <a:pt x="1966" y="2149"/>
                    </a:cubicBezTo>
                    <a:lnTo>
                      <a:pt x="1966" y="2187"/>
                    </a:lnTo>
                    <a:lnTo>
                      <a:pt x="2743" y="2187"/>
                    </a:lnTo>
                    <a:lnTo>
                      <a:pt x="2743" y="2149"/>
                    </a:lnTo>
                    <a:cubicBezTo>
                      <a:pt x="2638" y="2129"/>
                      <a:pt x="2566" y="1984"/>
                      <a:pt x="2506" y="1872"/>
                    </a:cubicBezTo>
                    <a:lnTo>
                      <a:pt x="14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grpSp>
        <p:grpSp>
          <p:nvGrpSpPr>
            <p:cNvPr id="29" name="Ryhmä 28">
              <a:extLst>
                <a:ext uri="{FF2B5EF4-FFF2-40B4-BE49-F238E27FC236}">
                  <a16:creationId xmlns:a16="http://schemas.microsoft.com/office/drawing/2014/main" id="{E783CF78-3EE6-426D-9445-1EA10CCAA6DF}"/>
                </a:ext>
                <a:ext uri="{C183D7F6-B498-43B3-948B-1728B52AA6E4}">
                  <adec:decorative xmlns:adec="http://schemas.microsoft.com/office/drawing/2017/decorative" val="1"/>
                </a:ext>
              </a:extLst>
            </p:cNvPr>
            <p:cNvGrpSpPr>
              <a:grpSpLocks noChangeAspect="1"/>
            </p:cNvGrpSpPr>
            <p:nvPr userDrawn="1"/>
          </p:nvGrpSpPr>
          <p:grpSpPr bwMode="gray">
            <a:xfrm>
              <a:off x="0" y="6637659"/>
              <a:ext cx="12193200" cy="219583"/>
              <a:chOff x="14288" y="3319463"/>
              <a:chExt cx="12165012" cy="219075"/>
            </a:xfrm>
          </p:grpSpPr>
          <p:sp>
            <p:nvSpPr>
              <p:cNvPr id="30" name="Rectangle 5">
                <a:extLst>
                  <a:ext uri="{FF2B5EF4-FFF2-40B4-BE49-F238E27FC236}">
                    <a16:creationId xmlns:a16="http://schemas.microsoft.com/office/drawing/2014/main" id="{6577D195-F582-437A-8A49-6FA9D7FBF4A1}"/>
                  </a:ext>
                </a:extLst>
              </p:cNvPr>
              <p:cNvSpPr>
                <a:spLocks noChangeArrowheads="1"/>
              </p:cNvSpPr>
              <p:nvPr userDrawn="1"/>
            </p:nvSpPr>
            <p:spPr bwMode="gray">
              <a:xfrm>
                <a:off x="10340975" y="3319463"/>
                <a:ext cx="581025" cy="219075"/>
              </a:xfrm>
              <a:prstGeom prst="rect">
                <a:avLst/>
              </a:prstGeom>
              <a:solidFill>
                <a:srgbClr val="66AD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1" name="Rectangle 6">
                <a:extLst>
                  <a:ext uri="{FF2B5EF4-FFF2-40B4-BE49-F238E27FC236}">
                    <a16:creationId xmlns:a16="http://schemas.microsoft.com/office/drawing/2014/main" id="{50A69C18-02CB-49FD-BCA5-2C72DE1DEA67}"/>
                  </a:ext>
                </a:extLst>
              </p:cNvPr>
              <p:cNvSpPr>
                <a:spLocks noChangeArrowheads="1"/>
              </p:cNvSpPr>
              <p:nvPr userDrawn="1"/>
            </p:nvSpPr>
            <p:spPr bwMode="gray">
              <a:xfrm>
                <a:off x="10910888" y="3319463"/>
                <a:ext cx="203200" cy="219075"/>
              </a:xfrm>
              <a:prstGeom prst="rect">
                <a:avLst/>
              </a:prstGeom>
              <a:solidFill>
                <a:srgbClr val="1A85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40" name="Rectangle 7">
                <a:extLst>
                  <a:ext uri="{FF2B5EF4-FFF2-40B4-BE49-F238E27FC236}">
                    <a16:creationId xmlns:a16="http://schemas.microsoft.com/office/drawing/2014/main" id="{7D00B417-74A3-43E7-8CCE-5F9168AB983D}"/>
                  </a:ext>
                </a:extLst>
              </p:cNvPr>
              <p:cNvSpPr>
                <a:spLocks noChangeArrowheads="1"/>
              </p:cNvSpPr>
              <p:nvPr userDrawn="1"/>
            </p:nvSpPr>
            <p:spPr bwMode="gray">
              <a:xfrm>
                <a:off x="11101388" y="3319463"/>
                <a:ext cx="706438" cy="219075"/>
              </a:xfrm>
              <a:prstGeom prst="rect">
                <a:avLst/>
              </a:prstGeom>
              <a:solidFill>
                <a:srgbClr val="0077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42" name="Rectangle 8">
                <a:extLst>
                  <a:ext uri="{FF2B5EF4-FFF2-40B4-BE49-F238E27FC236}">
                    <a16:creationId xmlns:a16="http://schemas.microsoft.com/office/drawing/2014/main" id="{BB5A55F7-31BD-4A3D-9CDF-FC20584E2E66}"/>
                  </a:ext>
                </a:extLst>
              </p:cNvPr>
              <p:cNvSpPr>
                <a:spLocks noChangeArrowheads="1"/>
              </p:cNvSpPr>
              <p:nvPr userDrawn="1"/>
            </p:nvSpPr>
            <p:spPr bwMode="gray">
              <a:xfrm>
                <a:off x="14288" y="3319463"/>
                <a:ext cx="9413875" cy="219075"/>
              </a:xfrm>
              <a:prstGeom prst="rect">
                <a:avLst/>
              </a:prstGeom>
              <a:solidFill>
                <a:srgbClr val="EEF5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43" name="Rectangle 9">
                <a:extLst>
                  <a:ext uri="{FF2B5EF4-FFF2-40B4-BE49-F238E27FC236}">
                    <a16:creationId xmlns:a16="http://schemas.microsoft.com/office/drawing/2014/main" id="{CDA0AC4F-3A94-425B-A1FA-A29A0BDEEFA6}"/>
                  </a:ext>
                </a:extLst>
              </p:cNvPr>
              <p:cNvSpPr>
                <a:spLocks noChangeArrowheads="1"/>
              </p:cNvSpPr>
              <p:nvPr userDrawn="1"/>
            </p:nvSpPr>
            <p:spPr bwMode="gray">
              <a:xfrm>
                <a:off x="11798300" y="3319463"/>
                <a:ext cx="381000" cy="219075"/>
              </a:xfrm>
              <a:prstGeom prst="rect">
                <a:avLst/>
              </a:prstGeom>
              <a:solidFill>
                <a:srgbClr val="005A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44" name="Rectangle 10">
                <a:extLst>
                  <a:ext uri="{FF2B5EF4-FFF2-40B4-BE49-F238E27FC236}">
                    <a16:creationId xmlns:a16="http://schemas.microsoft.com/office/drawing/2014/main" id="{9A3AB33A-872D-45BC-BF19-14097E6125E0}"/>
                  </a:ext>
                </a:extLst>
              </p:cNvPr>
              <p:cNvSpPr>
                <a:spLocks noChangeArrowheads="1"/>
              </p:cNvSpPr>
              <p:nvPr userDrawn="1"/>
            </p:nvSpPr>
            <p:spPr bwMode="gray">
              <a:xfrm>
                <a:off x="9580563" y="3319463"/>
                <a:ext cx="760413" cy="219075"/>
              </a:xfrm>
              <a:prstGeom prst="rect">
                <a:avLst/>
              </a:prstGeom>
              <a:solidFill>
                <a:srgbClr val="B3D6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45" name="Rectangle 11">
                <a:extLst>
                  <a:ext uri="{FF2B5EF4-FFF2-40B4-BE49-F238E27FC236}">
                    <a16:creationId xmlns:a16="http://schemas.microsoft.com/office/drawing/2014/main" id="{BBA2BC98-C35C-4F00-B5DE-0EB6200925AA}"/>
                  </a:ext>
                </a:extLst>
              </p:cNvPr>
              <p:cNvSpPr>
                <a:spLocks noChangeArrowheads="1"/>
              </p:cNvSpPr>
              <p:nvPr userDrawn="1"/>
            </p:nvSpPr>
            <p:spPr bwMode="gray">
              <a:xfrm>
                <a:off x="9428163" y="3319463"/>
                <a:ext cx="152400" cy="219075"/>
              </a:xfrm>
              <a:prstGeom prst="rect">
                <a:avLst/>
              </a:prstGeom>
              <a:solidFill>
                <a:srgbClr val="CCE4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grpSp>
      </p:grpSp>
      <p:sp>
        <p:nvSpPr>
          <p:cNvPr id="2" name="Otsikko 1">
            <a:extLst>
              <a:ext uri="{FF2B5EF4-FFF2-40B4-BE49-F238E27FC236}">
                <a16:creationId xmlns:a16="http://schemas.microsoft.com/office/drawing/2014/main" id="{98B0F491-C65E-462E-8A7C-20DFB1F0B24F}"/>
              </a:ext>
            </a:extLst>
          </p:cNvPr>
          <p:cNvSpPr>
            <a:spLocks noGrp="1"/>
          </p:cNvSpPr>
          <p:nvPr>
            <p:ph type="ctrTitle"/>
          </p:nvPr>
        </p:nvSpPr>
        <p:spPr>
          <a:xfrm>
            <a:off x="711200" y="2438400"/>
            <a:ext cx="7005320" cy="1666240"/>
          </a:xfrm>
        </p:spPr>
        <p:txBody>
          <a:bodyPr anchor="ctr" anchorCtr="0"/>
          <a:lstStyle>
            <a:lvl1pPr algn="l">
              <a:lnSpc>
                <a:spcPct val="85000"/>
              </a:lnSpc>
              <a:defRPr sz="3800"/>
            </a:lvl1pPr>
          </a:lstStyle>
          <a:p>
            <a:r>
              <a:rPr lang="fi-FI" noProof="0"/>
              <a:t>Muokkaa ots. perustyyl. napsautt.</a:t>
            </a:r>
            <a:endParaRPr lang="fi-FI" noProof="0" dirty="0"/>
          </a:p>
        </p:txBody>
      </p:sp>
    </p:spTree>
    <p:extLst>
      <p:ext uri="{BB962C8B-B14F-4D97-AF65-F5344CB8AC3E}">
        <p14:creationId xmlns:p14="http://schemas.microsoft.com/office/powerpoint/2010/main" val="33474504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02_Väliotsikkodia_sininen_puu">
    <p:bg>
      <p:bgPr>
        <a:solidFill>
          <a:srgbClr val="85BBEE"/>
        </a:solidFill>
        <a:effectLst/>
      </p:bgPr>
    </p:bg>
    <p:spTree>
      <p:nvGrpSpPr>
        <p:cNvPr id="1" name=""/>
        <p:cNvGrpSpPr/>
        <p:nvPr/>
      </p:nvGrpSpPr>
      <p:grpSpPr>
        <a:xfrm>
          <a:off x="0" y="0"/>
          <a:ext cx="0" cy="0"/>
          <a:chOff x="0" y="0"/>
          <a:chExt cx="0" cy="0"/>
        </a:xfrm>
      </p:grpSpPr>
      <p:pic>
        <p:nvPicPr>
          <p:cNvPr id="12" name="Picture 7">
            <a:extLst>
              <a:ext uri="{FF2B5EF4-FFF2-40B4-BE49-F238E27FC236}">
                <a16:creationId xmlns:a16="http://schemas.microsoft.com/office/drawing/2014/main" id="{77B698DB-4792-4A53-800B-60033174681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776"/>
            <a:ext cx="8321040" cy="6858000"/>
          </a:xfrm>
          <a:prstGeom prst="rect">
            <a:avLst/>
          </a:prstGeom>
        </p:spPr>
      </p:pic>
      <p:sp>
        <p:nvSpPr>
          <p:cNvPr id="2" name="Otsikko 1"/>
          <p:cNvSpPr>
            <a:spLocks noGrp="1"/>
          </p:cNvSpPr>
          <p:nvPr>
            <p:ph type="title"/>
          </p:nvPr>
        </p:nvSpPr>
        <p:spPr>
          <a:xfrm>
            <a:off x="5965821" y="2937519"/>
            <a:ext cx="5616580" cy="2275115"/>
          </a:xfrm>
        </p:spPr>
        <p:txBody>
          <a:bodyPr anchor="ctr" anchorCtr="0">
            <a:noAutofit/>
          </a:bodyPr>
          <a:lstStyle>
            <a:lvl1pPr algn="l">
              <a:lnSpc>
                <a:spcPct val="90000"/>
              </a:lnSpc>
              <a:defRPr sz="5000" b="1" i="0" kern="1200" cap="none" baseline="0">
                <a:solidFill>
                  <a:schemeClr val="bg1"/>
                </a:solidFill>
                <a:latin typeface="Arial"/>
              </a:defRPr>
            </a:lvl1pPr>
          </a:lstStyle>
          <a:p>
            <a:r>
              <a:rPr lang="fi-FI"/>
              <a:t>Muokkaa ots. perustyyl. napsautt.</a:t>
            </a:r>
            <a:endParaRPr lang="fi-FI" dirty="0"/>
          </a:p>
        </p:txBody>
      </p:sp>
      <p:sp>
        <p:nvSpPr>
          <p:cNvPr id="3" name="Päivämäärän paikkamerkki 2"/>
          <p:cNvSpPr>
            <a:spLocks noGrp="1"/>
          </p:cNvSpPr>
          <p:nvPr>
            <p:ph type="dt" sz="half" idx="10"/>
          </p:nvPr>
        </p:nvSpPr>
        <p:spPr/>
        <p:txBody>
          <a:bodyPr/>
          <a:lstStyle>
            <a:lvl1pPr>
              <a:defRPr>
                <a:solidFill>
                  <a:schemeClr val="bg1"/>
                </a:solidFill>
              </a:defRPr>
            </a:lvl1pPr>
          </a:lstStyle>
          <a:p>
            <a:fld id="{A08C9FC6-9DF5-5248-AC60-BADE4EE075C9}" type="datetimeFigureOut">
              <a:rPr lang="fi-FI" smtClean="0"/>
              <a:pPr/>
              <a:t>19.10.2023</a:t>
            </a:fld>
            <a:endParaRPr lang="fi-FI"/>
          </a:p>
        </p:txBody>
      </p:sp>
      <p:sp>
        <p:nvSpPr>
          <p:cNvPr id="4" name="Alatunnisteen paikkamerkki 3"/>
          <p:cNvSpPr>
            <a:spLocks noGrp="1"/>
          </p:cNvSpPr>
          <p:nvPr>
            <p:ph type="ftr" sz="quarter" idx="11"/>
          </p:nvPr>
        </p:nvSpPr>
        <p:spPr/>
        <p:txBody>
          <a:bodyPr/>
          <a:lstStyle>
            <a:lvl1pPr>
              <a:defRPr>
                <a:solidFill>
                  <a:schemeClr val="bg1"/>
                </a:solidFill>
              </a:defRPr>
            </a:lvl1pPr>
          </a:lstStyle>
          <a:p>
            <a:endParaRPr lang="fi-FI"/>
          </a:p>
        </p:txBody>
      </p:sp>
      <p:sp>
        <p:nvSpPr>
          <p:cNvPr id="5" name="Dian numeron paikkamerkki 4"/>
          <p:cNvSpPr>
            <a:spLocks noGrp="1"/>
          </p:cNvSpPr>
          <p:nvPr>
            <p:ph type="sldNum" sz="quarter" idx="12"/>
          </p:nvPr>
        </p:nvSpPr>
        <p:spPr/>
        <p:txBody>
          <a:bodyPr/>
          <a:lstStyle>
            <a:lvl1pPr>
              <a:defRPr>
                <a:solidFill>
                  <a:schemeClr val="bg1"/>
                </a:solidFill>
              </a:defRPr>
            </a:lvl1pPr>
          </a:lstStyle>
          <a:p>
            <a:fld id="{7D2C8A35-B656-454E-959E-A7B1393F6F36}" type="slidenum">
              <a:rPr lang="fi-FI" smtClean="0"/>
              <a:pPr/>
              <a:t>‹#›</a:t>
            </a:fld>
            <a:endParaRPr lang="fi-FI"/>
          </a:p>
        </p:txBody>
      </p:sp>
      <p:pic>
        <p:nvPicPr>
          <p:cNvPr id="10" name="Kuva 9">
            <a:extLst>
              <a:ext uri="{FF2B5EF4-FFF2-40B4-BE49-F238E27FC236}">
                <a16:creationId xmlns:a16="http://schemas.microsoft.com/office/drawing/2014/main" id="{08421E2D-5442-47AA-B9B0-24FE622205A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529200" y="0"/>
            <a:ext cx="2667000" cy="1206500"/>
          </a:xfrm>
          <a:prstGeom prst="rect">
            <a:avLst/>
          </a:prstGeom>
        </p:spPr>
      </p:pic>
    </p:spTree>
    <p:extLst>
      <p:ext uri="{BB962C8B-B14F-4D97-AF65-F5344CB8AC3E}">
        <p14:creationId xmlns:p14="http://schemas.microsoft.com/office/powerpoint/2010/main" val="3665741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2_Väliotsikkodia_violetti_puu">
    <p:bg>
      <p:bgPr>
        <a:solidFill>
          <a:srgbClr val="D190C0"/>
        </a:solidFill>
        <a:effectLst/>
      </p:bgPr>
    </p:bg>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E7733501-983E-489B-B1B1-267C404381D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776"/>
            <a:ext cx="8321040" cy="6858000"/>
          </a:xfrm>
          <a:prstGeom prst="rect">
            <a:avLst/>
          </a:prstGeom>
        </p:spPr>
      </p:pic>
      <p:sp>
        <p:nvSpPr>
          <p:cNvPr id="11" name="Otsikko 1"/>
          <p:cNvSpPr>
            <a:spLocks noGrp="1"/>
          </p:cNvSpPr>
          <p:nvPr>
            <p:ph type="title"/>
          </p:nvPr>
        </p:nvSpPr>
        <p:spPr>
          <a:xfrm>
            <a:off x="5965821" y="2937519"/>
            <a:ext cx="5616580" cy="2275115"/>
          </a:xfrm>
        </p:spPr>
        <p:txBody>
          <a:bodyPr anchor="ctr" anchorCtr="0">
            <a:noAutofit/>
          </a:bodyPr>
          <a:lstStyle>
            <a:lvl1pPr algn="l">
              <a:lnSpc>
                <a:spcPct val="90000"/>
              </a:lnSpc>
              <a:defRPr sz="5000" b="1" i="0" kern="1200" cap="none" baseline="0">
                <a:solidFill>
                  <a:schemeClr val="bg1"/>
                </a:solidFill>
                <a:latin typeface="Arial"/>
              </a:defRPr>
            </a:lvl1pPr>
          </a:lstStyle>
          <a:p>
            <a:r>
              <a:rPr lang="fi-FI"/>
              <a:t>Muokkaa ots. perustyyl. napsautt.</a:t>
            </a:r>
            <a:endParaRPr lang="fi-FI" dirty="0"/>
          </a:p>
        </p:txBody>
      </p:sp>
      <p:sp>
        <p:nvSpPr>
          <p:cNvPr id="3" name="Päivämäärän paikkamerkki 2"/>
          <p:cNvSpPr>
            <a:spLocks noGrp="1"/>
          </p:cNvSpPr>
          <p:nvPr>
            <p:ph type="dt" sz="half" idx="10"/>
          </p:nvPr>
        </p:nvSpPr>
        <p:spPr/>
        <p:txBody>
          <a:bodyPr/>
          <a:lstStyle>
            <a:lvl1pPr>
              <a:defRPr>
                <a:solidFill>
                  <a:schemeClr val="bg1"/>
                </a:solidFill>
              </a:defRPr>
            </a:lvl1pPr>
          </a:lstStyle>
          <a:p>
            <a:fld id="{A08C9FC6-9DF5-5248-AC60-BADE4EE075C9}" type="datetimeFigureOut">
              <a:rPr lang="fi-FI" smtClean="0"/>
              <a:pPr/>
              <a:t>19.10.2023</a:t>
            </a:fld>
            <a:endParaRPr lang="fi-FI"/>
          </a:p>
        </p:txBody>
      </p:sp>
      <p:sp>
        <p:nvSpPr>
          <p:cNvPr id="4" name="Alatunnisteen paikkamerkki 3"/>
          <p:cNvSpPr>
            <a:spLocks noGrp="1"/>
          </p:cNvSpPr>
          <p:nvPr>
            <p:ph type="ftr" sz="quarter" idx="11"/>
          </p:nvPr>
        </p:nvSpPr>
        <p:spPr/>
        <p:txBody>
          <a:bodyPr/>
          <a:lstStyle>
            <a:lvl1pPr>
              <a:defRPr>
                <a:solidFill>
                  <a:schemeClr val="bg1"/>
                </a:solidFill>
              </a:defRPr>
            </a:lvl1pPr>
          </a:lstStyle>
          <a:p>
            <a:endParaRPr lang="fi-FI"/>
          </a:p>
        </p:txBody>
      </p:sp>
      <p:sp>
        <p:nvSpPr>
          <p:cNvPr id="5" name="Dian numeron paikkamerkki 4"/>
          <p:cNvSpPr>
            <a:spLocks noGrp="1"/>
          </p:cNvSpPr>
          <p:nvPr>
            <p:ph type="sldNum" sz="quarter" idx="12"/>
          </p:nvPr>
        </p:nvSpPr>
        <p:spPr/>
        <p:txBody>
          <a:bodyPr/>
          <a:lstStyle>
            <a:lvl1pPr>
              <a:defRPr>
                <a:solidFill>
                  <a:schemeClr val="bg1"/>
                </a:solidFill>
              </a:defRPr>
            </a:lvl1pPr>
          </a:lstStyle>
          <a:p>
            <a:fld id="{7D2C8A35-B656-454E-959E-A7B1393F6F36}" type="slidenum">
              <a:rPr lang="fi-FI" smtClean="0"/>
              <a:pPr/>
              <a:t>‹#›</a:t>
            </a:fld>
            <a:endParaRPr lang="fi-FI"/>
          </a:p>
        </p:txBody>
      </p:sp>
      <p:pic>
        <p:nvPicPr>
          <p:cNvPr id="7" name="Kuva 6">
            <a:extLst>
              <a:ext uri="{FF2B5EF4-FFF2-40B4-BE49-F238E27FC236}">
                <a16:creationId xmlns:a16="http://schemas.microsoft.com/office/drawing/2014/main" id="{FCDE8895-EF95-4BAB-A243-07648768BCB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529200" y="0"/>
            <a:ext cx="2667000" cy="1206500"/>
          </a:xfrm>
          <a:prstGeom prst="rect">
            <a:avLst/>
          </a:prstGeom>
        </p:spPr>
      </p:pic>
    </p:spTree>
    <p:extLst>
      <p:ext uri="{BB962C8B-B14F-4D97-AF65-F5344CB8AC3E}">
        <p14:creationId xmlns:p14="http://schemas.microsoft.com/office/powerpoint/2010/main" val="6246408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02_Väliotsikkodia_vihrea_puu">
    <p:bg>
      <p:bgPr>
        <a:solidFill>
          <a:srgbClr val="909F60"/>
        </a:solidFill>
        <a:effectLst/>
      </p:bgPr>
    </p:bg>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789F4841-BC13-4BBB-A066-5C397E32731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776"/>
            <a:ext cx="8321040" cy="6858000"/>
          </a:xfrm>
          <a:prstGeom prst="rect">
            <a:avLst/>
          </a:prstGeom>
        </p:spPr>
      </p:pic>
      <p:sp>
        <p:nvSpPr>
          <p:cNvPr id="12" name="Otsikko 1"/>
          <p:cNvSpPr>
            <a:spLocks noGrp="1"/>
          </p:cNvSpPr>
          <p:nvPr>
            <p:ph type="title"/>
          </p:nvPr>
        </p:nvSpPr>
        <p:spPr>
          <a:xfrm>
            <a:off x="5965821" y="2937519"/>
            <a:ext cx="5616580" cy="2275115"/>
          </a:xfrm>
        </p:spPr>
        <p:txBody>
          <a:bodyPr anchor="ctr" anchorCtr="0">
            <a:noAutofit/>
          </a:bodyPr>
          <a:lstStyle>
            <a:lvl1pPr algn="l">
              <a:lnSpc>
                <a:spcPct val="90000"/>
              </a:lnSpc>
              <a:defRPr sz="5000" b="1" i="0" kern="1200" cap="none" baseline="0">
                <a:solidFill>
                  <a:schemeClr val="bg1"/>
                </a:solidFill>
                <a:latin typeface="Arial"/>
              </a:defRPr>
            </a:lvl1pPr>
          </a:lstStyle>
          <a:p>
            <a:r>
              <a:rPr lang="fi-FI"/>
              <a:t>Muokkaa ots. perustyyl. napsautt.</a:t>
            </a:r>
            <a:endParaRPr lang="fi-FI" dirty="0"/>
          </a:p>
        </p:txBody>
      </p:sp>
      <p:sp>
        <p:nvSpPr>
          <p:cNvPr id="3" name="Päivämäärän paikkamerkki 2"/>
          <p:cNvSpPr>
            <a:spLocks noGrp="1"/>
          </p:cNvSpPr>
          <p:nvPr>
            <p:ph type="dt" sz="half" idx="10"/>
          </p:nvPr>
        </p:nvSpPr>
        <p:spPr/>
        <p:txBody>
          <a:bodyPr/>
          <a:lstStyle>
            <a:lvl1pPr>
              <a:defRPr>
                <a:solidFill>
                  <a:schemeClr val="bg1"/>
                </a:solidFill>
              </a:defRPr>
            </a:lvl1pPr>
          </a:lstStyle>
          <a:p>
            <a:fld id="{A08C9FC6-9DF5-5248-AC60-BADE4EE075C9}" type="datetimeFigureOut">
              <a:rPr lang="fi-FI" smtClean="0"/>
              <a:pPr/>
              <a:t>19.10.2023</a:t>
            </a:fld>
            <a:endParaRPr lang="fi-FI"/>
          </a:p>
        </p:txBody>
      </p:sp>
      <p:sp>
        <p:nvSpPr>
          <p:cNvPr id="4" name="Alatunnisteen paikkamerkki 3"/>
          <p:cNvSpPr>
            <a:spLocks noGrp="1"/>
          </p:cNvSpPr>
          <p:nvPr>
            <p:ph type="ftr" sz="quarter" idx="11"/>
          </p:nvPr>
        </p:nvSpPr>
        <p:spPr/>
        <p:txBody>
          <a:bodyPr/>
          <a:lstStyle>
            <a:lvl1pPr>
              <a:defRPr>
                <a:solidFill>
                  <a:schemeClr val="bg1"/>
                </a:solidFill>
              </a:defRPr>
            </a:lvl1pPr>
          </a:lstStyle>
          <a:p>
            <a:endParaRPr lang="fi-FI"/>
          </a:p>
        </p:txBody>
      </p:sp>
      <p:sp>
        <p:nvSpPr>
          <p:cNvPr id="5" name="Dian numeron paikkamerkki 4"/>
          <p:cNvSpPr>
            <a:spLocks noGrp="1"/>
          </p:cNvSpPr>
          <p:nvPr>
            <p:ph type="sldNum" sz="quarter" idx="12"/>
          </p:nvPr>
        </p:nvSpPr>
        <p:spPr/>
        <p:txBody>
          <a:bodyPr/>
          <a:lstStyle>
            <a:lvl1pPr>
              <a:defRPr>
                <a:solidFill>
                  <a:schemeClr val="bg1"/>
                </a:solidFill>
              </a:defRPr>
            </a:lvl1pPr>
          </a:lstStyle>
          <a:p>
            <a:fld id="{7D2C8A35-B656-454E-959E-A7B1393F6F36}" type="slidenum">
              <a:rPr lang="fi-FI" smtClean="0"/>
              <a:pPr/>
              <a:t>‹#›</a:t>
            </a:fld>
            <a:endParaRPr lang="fi-FI"/>
          </a:p>
        </p:txBody>
      </p:sp>
      <p:pic>
        <p:nvPicPr>
          <p:cNvPr id="6" name="Kuva 5">
            <a:extLst>
              <a:ext uri="{FF2B5EF4-FFF2-40B4-BE49-F238E27FC236}">
                <a16:creationId xmlns:a16="http://schemas.microsoft.com/office/drawing/2014/main" id="{CE6D16F0-DC59-47D7-BCA1-C63C65A609A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529200" y="0"/>
            <a:ext cx="2667000" cy="1206500"/>
          </a:xfrm>
          <a:prstGeom prst="rect">
            <a:avLst/>
          </a:prstGeom>
        </p:spPr>
      </p:pic>
    </p:spTree>
    <p:extLst>
      <p:ext uri="{BB962C8B-B14F-4D97-AF65-F5344CB8AC3E}">
        <p14:creationId xmlns:p14="http://schemas.microsoft.com/office/powerpoint/2010/main" val="25878427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03_Väliotsikkodia_sininen_dna">
    <p:bg>
      <p:bgPr>
        <a:solidFill>
          <a:srgbClr val="87B9E5"/>
        </a:solidFill>
        <a:effectLst/>
      </p:bgPr>
    </p:bg>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31E63199-C993-40FB-9F4B-2DCE05807B74}"/>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1" y="-1"/>
            <a:ext cx="6244587" cy="6854573"/>
          </a:xfrm>
          <a:prstGeom prst="rect">
            <a:avLst/>
          </a:prstGeom>
        </p:spPr>
      </p:pic>
      <p:sp>
        <p:nvSpPr>
          <p:cNvPr id="11" name="Otsikko 1"/>
          <p:cNvSpPr>
            <a:spLocks noGrp="1"/>
          </p:cNvSpPr>
          <p:nvPr>
            <p:ph type="title"/>
          </p:nvPr>
        </p:nvSpPr>
        <p:spPr>
          <a:xfrm>
            <a:off x="5965821" y="2937519"/>
            <a:ext cx="5616580" cy="2275115"/>
          </a:xfrm>
        </p:spPr>
        <p:txBody>
          <a:bodyPr anchor="ctr" anchorCtr="0">
            <a:noAutofit/>
          </a:bodyPr>
          <a:lstStyle>
            <a:lvl1pPr algn="l">
              <a:lnSpc>
                <a:spcPct val="90000"/>
              </a:lnSpc>
              <a:defRPr sz="5000" b="1" i="0" kern="1200" cap="none" baseline="0">
                <a:solidFill>
                  <a:schemeClr val="bg1"/>
                </a:solidFill>
                <a:latin typeface="Arial"/>
              </a:defRPr>
            </a:lvl1pPr>
          </a:lstStyle>
          <a:p>
            <a:r>
              <a:rPr lang="fi-FI"/>
              <a:t>Muokkaa ots. perustyyl. napsautt.</a:t>
            </a:r>
            <a:endParaRPr lang="fi-FI" dirty="0"/>
          </a:p>
        </p:txBody>
      </p:sp>
      <p:sp>
        <p:nvSpPr>
          <p:cNvPr id="3" name="Päivämäärän paikkamerkki 2"/>
          <p:cNvSpPr>
            <a:spLocks noGrp="1"/>
          </p:cNvSpPr>
          <p:nvPr>
            <p:ph type="dt" sz="half" idx="10"/>
          </p:nvPr>
        </p:nvSpPr>
        <p:spPr/>
        <p:txBody>
          <a:bodyPr/>
          <a:lstStyle>
            <a:lvl1pPr>
              <a:defRPr>
                <a:solidFill>
                  <a:schemeClr val="bg1"/>
                </a:solidFill>
              </a:defRPr>
            </a:lvl1pPr>
          </a:lstStyle>
          <a:p>
            <a:fld id="{A08C9FC6-9DF5-5248-AC60-BADE4EE075C9}" type="datetimeFigureOut">
              <a:rPr lang="fi-FI" smtClean="0"/>
              <a:pPr/>
              <a:t>19.10.2023</a:t>
            </a:fld>
            <a:endParaRPr lang="fi-FI"/>
          </a:p>
        </p:txBody>
      </p:sp>
      <p:sp>
        <p:nvSpPr>
          <p:cNvPr id="4" name="Alatunnisteen paikkamerkki 3"/>
          <p:cNvSpPr>
            <a:spLocks noGrp="1"/>
          </p:cNvSpPr>
          <p:nvPr>
            <p:ph type="ftr" sz="quarter" idx="11"/>
          </p:nvPr>
        </p:nvSpPr>
        <p:spPr/>
        <p:txBody>
          <a:bodyPr/>
          <a:lstStyle>
            <a:lvl1pPr>
              <a:defRPr>
                <a:solidFill>
                  <a:schemeClr val="bg1"/>
                </a:solidFill>
              </a:defRPr>
            </a:lvl1pPr>
          </a:lstStyle>
          <a:p>
            <a:endParaRPr lang="fi-FI"/>
          </a:p>
        </p:txBody>
      </p:sp>
      <p:sp>
        <p:nvSpPr>
          <p:cNvPr id="5" name="Dian numeron paikkamerkki 4"/>
          <p:cNvSpPr>
            <a:spLocks noGrp="1"/>
          </p:cNvSpPr>
          <p:nvPr>
            <p:ph type="sldNum" sz="quarter" idx="12"/>
          </p:nvPr>
        </p:nvSpPr>
        <p:spPr/>
        <p:txBody>
          <a:bodyPr/>
          <a:lstStyle>
            <a:lvl1pPr>
              <a:defRPr>
                <a:solidFill>
                  <a:schemeClr val="bg1"/>
                </a:solidFill>
              </a:defRPr>
            </a:lvl1pPr>
          </a:lstStyle>
          <a:p>
            <a:fld id="{7D2C8A35-B656-454E-959E-A7B1393F6F36}" type="slidenum">
              <a:rPr lang="fi-FI" smtClean="0"/>
              <a:pPr/>
              <a:t>‹#›</a:t>
            </a:fld>
            <a:endParaRPr lang="fi-FI"/>
          </a:p>
        </p:txBody>
      </p:sp>
      <p:pic>
        <p:nvPicPr>
          <p:cNvPr id="2" name="Kuva 1">
            <a:extLst>
              <a:ext uri="{FF2B5EF4-FFF2-40B4-BE49-F238E27FC236}">
                <a16:creationId xmlns:a16="http://schemas.microsoft.com/office/drawing/2014/main" id="{4E77DFD3-6B74-42C3-B887-6113F1BA722A}"/>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529200" y="0"/>
            <a:ext cx="2667000" cy="1206500"/>
          </a:xfrm>
          <a:prstGeom prst="rect">
            <a:avLst/>
          </a:prstGeom>
        </p:spPr>
      </p:pic>
    </p:spTree>
    <p:extLst>
      <p:ext uri="{BB962C8B-B14F-4D97-AF65-F5344CB8AC3E}">
        <p14:creationId xmlns:p14="http://schemas.microsoft.com/office/powerpoint/2010/main" val="14279640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03_Väliotsikkodia_violetti_dna">
    <p:bg>
      <p:bgPr>
        <a:solidFill>
          <a:srgbClr val="D18FBE"/>
        </a:solid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27F868A1-1162-4663-9239-8B9A7DC8E791}"/>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1" y="1"/>
            <a:ext cx="6172579" cy="6854574"/>
          </a:xfrm>
          <a:prstGeom prst="rect">
            <a:avLst/>
          </a:prstGeom>
        </p:spPr>
      </p:pic>
      <p:sp>
        <p:nvSpPr>
          <p:cNvPr id="8" name="Otsikko 1"/>
          <p:cNvSpPr>
            <a:spLocks noGrp="1"/>
          </p:cNvSpPr>
          <p:nvPr>
            <p:ph type="title"/>
          </p:nvPr>
        </p:nvSpPr>
        <p:spPr>
          <a:xfrm>
            <a:off x="5965821" y="2937519"/>
            <a:ext cx="5616580" cy="2275115"/>
          </a:xfrm>
        </p:spPr>
        <p:txBody>
          <a:bodyPr anchor="ctr" anchorCtr="0">
            <a:noAutofit/>
          </a:bodyPr>
          <a:lstStyle>
            <a:lvl1pPr algn="l">
              <a:lnSpc>
                <a:spcPct val="90000"/>
              </a:lnSpc>
              <a:defRPr sz="5000" b="1" i="0" kern="1200" cap="none" baseline="0">
                <a:solidFill>
                  <a:schemeClr val="bg1"/>
                </a:solidFill>
                <a:latin typeface="Arial"/>
              </a:defRPr>
            </a:lvl1pPr>
          </a:lstStyle>
          <a:p>
            <a:r>
              <a:rPr lang="fi-FI"/>
              <a:t>Muokkaa ots. perustyyl. napsautt.</a:t>
            </a:r>
            <a:endParaRPr lang="fi-FI" dirty="0"/>
          </a:p>
        </p:txBody>
      </p:sp>
      <p:sp>
        <p:nvSpPr>
          <p:cNvPr id="3" name="Päivämäärän paikkamerkki 2"/>
          <p:cNvSpPr>
            <a:spLocks noGrp="1"/>
          </p:cNvSpPr>
          <p:nvPr>
            <p:ph type="dt" sz="half" idx="10"/>
          </p:nvPr>
        </p:nvSpPr>
        <p:spPr/>
        <p:txBody>
          <a:bodyPr/>
          <a:lstStyle>
            <a:lvl1pPr>
              <a:defRPr>
                <a:solidFill>
                  <a:schemeClr val="bg1"/>
                </a:solidFill>
              </a:defRPr>
            </a:lvl1pPr>
          </a:lstStyle>
          <a:p>
            <a:fld id="{A08C9FC6-9DF5-5248-AC60-BADE4EE075C9}" type="datetimeFigureOut">
              <a:rPr lang="fi-FI" smtClean="0"/>
              <a:pPr/>
              <a:t>19.10.2023</a:t>
            </a:fld>
            <a:endParaRPr lang="fi-FI"/>
          </a:p>
        </p:txBody>
      </p:sp>
      <p:sp>
        <p:nvSpPr>
          <p:cNvPr id="4" name="Alatunnisteen paikkamerkki 3"/>
          <p:cNvSpPr>
            <a:spLocks noGrp="1"/>
          </p:cNvSpPr>
          <p:nvPr>
            <p:ph type="ftr" sz="quarter" idx="11"/>
          </p:nvPr>
        </p:nvSpPr>
        <p:spPr/>
        <p:txBody>
          <a:bodyPr/>
          <a:lstStyle>
            <a:lvl1pPr>
              <a:defRPr>
                <a:solidFill>
                  <a:schemeClr val="bg1"/>
                </a:solidFill>
              </a:defRPr>
            </a:lvl1pPr>
          </a:lstStyle>
          <a:p>
            <a:endParaRPr lang="fi-FI"/>
          </a:p>
        </p:txBody>
      </p:sp>
      <p:sp>
        <p:nvSpPr>
          <p:cNvPr id="5" name="Dian numeron paikkamerkki 4"/>
          <p:cNvSpPr>
            <a:spLocks noGrp="1"/>
          </p:cNvSpPr>
          <p:nvPr>
            <p:ph type="sldNum" sz="quarter" idx="12"/>
          </p:nvPr>
        </p:nvSpPr>
        <p:spPr/>
        <p:txBody>
          <a:bodyPr/>
          <a:lstStyle>
            <a:lvl1pPr>
              <a:defRPr>
                <a:solidFill>
                  <a:schemeClr val="bg1"/>
                </a:solidFill>
              </a:defRPr>
            </a:lvl1pPr>
          </a:lstStyle>
          <a:p>
            <a:fld id="{7D2C8A35-B656-454E-959E-A7B1393F6F36}" type="slidenum">
              <a:rPr lang="fi-FI" smtClean="0"/>
              <a:pPr/>
              <a:t>‹#›</a:t>
            </a:fld>
            <a:endParaRPr lang="fi-FI"/>
          </a:p>
        </p:txBody>
      </p:sp>
      <p:pic>
        <p:nvPicPr>
          <p:cNvPr id="6" name="Kuva 5">
            <a:extLst>
              <a:ext uri="{FF2B5EF4-FFF2-40B4-BE49-F238E27FC236}">
                <a16:creationId xmlns:a16="http://schemas.microsoft.com/office/drawing/2014/main" id="{4DFA7457-3DEE-486A-B38F-586D5DE7592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529200" y="0"/>
            <a:ext cx="2667000" cy="1206500"/>
          </a:xfrm>
          <a:prstGeom prst="rect">
            <a:avLst/>
          </a:prstGeom>
        </p:spPr>
      </p:pic>
    </p:spTree>
    <p:extLst>
      <p:ext uri="{BB962C8B-B14F-4D97-AF65-F5344CB8AC3E}">
        <p14:creationId xmlns:p14="http://schemas.microsoft.com/office/powerpoint/2010/main" val="38073731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3_Väliotsikkodia_vihrea_dna">
    <p:bg>
      <p:bgPr>
        <a:solidFill>
          <a:srgbClr val="919F60"/>
        </a:solid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17520C6-337C-4836-8198-45ABD32650C0}"/>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1" y="1"/>
            <a:ext cx="6172579" cy="6854574"/>
          </a:xfrm>
          <a:prstGeom prst="rect">
            <a:avLst/>
          </a:prstGeom>
        </p:spPr>
      </p:pic>
      <p:sp>
        <p:nvSpPr>
          <p:cNvPr id="9" name="Otsikko 1"/>
          <p:cNvSpPr>
            <a:spLocks noGrp="1"/>
          </p:cNvSpPr>
          <p:nvPr>
            <p:ph type="title"/>
          </p:nvPr>
        </p:nvSpPr>
        <p:spPr>
          <a:xfrm>
            <a:off x="5965821" y="2937519"/>
            <a:ext cx="5616580" cy="2275115"/>
          </a:xfrm>
        </p:spPr>
        <p:txBody>
          <a:bodyPr anchor="ctr" anchorCtr="0">
            <a:noAutofit/>
          </a:bodyPr>
          <a:lstStyle>
            <a:lvl1pPr algn="l">
              <a:lnSpc>
                <a:spcPct val="90000"/>
              </a:lnSpc>
              <a:defRPr sz="5000" b="1" i="0" kern="1200" cap="none" baseline="0">
                <a:solidFill>
                  <a:schemeClr val="bg1"/>
                </a:solidFill>
                <a:latin typeface="Arial"/>
              </a:defRPr>
            </a:lvl1pPr>
          </a:lstStyle>
          <a:p>
            <a:r>
              <a:rPr lang="fi-FI"/>
              <a:t>Muokkaa ots. perustyyl. napsautt.</a:t>
            </a:r>
            <a:endParaRPr lang="fi-FI" dirty="0"/>
          </a:p>
        </p:txBody>
      </p:sp>
      <p:sp>
        <p:nvSpPr>
          <p:cNvPr id="3" name="Päivämäärän paikkamerkki 2"/>
          <p:cNvSpPr>
            <a:spLocks noGrp="1"/>
          </p:cNvSpPr>
          <p:nvPr>
            <p:ph type="dt" sz="half" idx="10"/>
          </p:nvPr>
        </p:nvSpPr>
        <p:spPr/>
        <p:txBody>
          <a:bodyPr/>
          <a:lstStyle>
            <a:lvl1pPr>
              <a:defRPr>
                <a:solidFill>
                  <a:schemeClr val="bg1"/>
                </a:solidFill>
              </a:defRPr>
            </a:lvl1pPr>
          </a:lstStyle>
          <a:p>
            <a:fld id="{A08C9FC6-9DF5-5248-AC60-BADE4EE075C9}" type="datetimeFigureOut">
              <a:rPr lang="fi-FI" smtClean="0"/>
              <a:pPr/>
              <a:t>19.10.2023</a:t>
            </a:fld>
            <a:endParaRPr lang="fi-FI"/>
          </a:p>
        </p:txBody>
      </p:sp>
      <p:sp>
        <p:nvSpPr>
          <p:cNvPr id="4" name="Alatunnisteen paikkamerkki 3"/>
          <p:cNvSpPr>
            <a:spLocks noGrp="1"/>
          </p:cNvSpPr>
          <p:nvPr>
            <p:ph type="ftr" sz="quarter" idx="11"/>
          </p:nvPr>
        </p:nvSpPr>
        <p:spPr/>
        <p:txBody>
          <a:bodyPr/>
          <a:lstStyle>
            <a:lvl1pPr>
              <a:defRPr>
                <a:solidFill>
                  <a:schemeClr val="bg1"/>
                </a:solidFill>
              </a:defRPr>
            </a:lvl1pPr>
          </a:lstStyle>
          <a:p>
            <a:endParaRPr lang="fi-FI"/>
          </a:p>
        </p:txBody>
      </p:sp>
      <p:sp>
        <p:nvSpPr>
          <p:cNvPr id="5" name="Dian numeron paikkamerkki 4"/>
          <p:cNvSpPr>
            <a:spLocks noGrp="1"/>
          </p:cNvSpPr>
          <p:nvPr>
            <p:ph type="sldNum" sz="quarter" idx="12"/>
          </p:nvPr>
        </p:nvSpPr>
        <p:spPr/>
        <p:txBody>
          <a:bodyPr/>
          <a:lstStyle>
            <a:lvl1pPr>
              <a:defRPr>
                <a:solidFill>
                  <a:schemeClr val="bg1"/>
                </a:solidFill>
              </a:defRPr>
            </a:lvl1pPr>
          </a:lstStyle>
          <a:p>
            <a:fld id="{7D2C8A35-B656-454E-959E-A7B1393F6F36}" type="slidenum">
              <a:rPr lang="fi-FI" smtClean="0"/>
              <a:pPr/>
              <a:t>‹#›</a:t>
            </a:fld>
            <a:endParaRPr lang="fi-FI"/>
          </a:p>
        </p:txBody>
      </p:sp>
      <p:pic>
        <p:nvPicPr>
          <p:cNvPr id="6" name="Kuva 5">
            <a:extLst>
              <a:ext uri="{FF2B5EF4-FFF2-40B4-BE49-F238E27FC236}">
                <a16:creationId xmlns:a16="http://schemas.microsoft.com/office/drawing/2014/main" id="{7A7E583E-DF9C-4225-994C-B5FBE4005A06}"/>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529200" y="0"/>
            <a:ext cx="2667000" cy="1206500"/>
          </a:xfrm>
          <a:prstGeom prst="rect">
            <a:avLst/>
          </a:prstGeom>
        </p:spPr>
      </p:pic>
    </p:spTree>
    <p:extLst>
      <p:ext uri="{BB962C8B-B14F-4D97-AF65-F5344CB8AC3E}">
        <p14:creationId xmlns:p14="http://schemas.microsoft.com/office/powerpoint/2010/main" val="24855596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04_Väliotsikkodia_sininen_piirros">
    <p:bg>
      <p:bgPr>
        <a:solidFill>
          <a:srgbClr val="85BBEE"/>
        </a:solidFill>
        <a:effectLst/>
      </p:bgPr>
    </p:bg>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7A29C6A5-36FA-4180-8E39-859BB637A84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086868" cy="6117348"/>
          </a:xfrm>
          <a:prstGeom prst="rect">
            <a:avLst/>
          </a:prstGeom>
        </p:spPr>
      </p:pic>
      <p:sp>
        <p:nvSpPr>
          <p:cNvPr id="2" name="Otsikko 1"/>
          <p:cNvSpPr>
            <a:spLocks noGrp="1"/>
          </p:cNvSpPr>
          <p:nvPr>
            <p:ph type="title"/>
          </p:nvPr>
        </p:nvSpPr>
        <p:spPr>
          <a:xfrm>
            <a:off x="5965821" y="2937519"/>
            <a:ext cx="5616580" cy="2275115"/>
          </a:xfrm>
        </p:spPr>
        <p:txBody>
          <a:bodyPr anchor="ctr" anchorCtr="0">
            <a:noAutofit/>
          </a:bodyPr>
          <a:lstStyle>
            <a:lvl1pPr algn="l">
              <a:lnSpc>
                <a:spcPct val="90000"/>
              </a:lnSpc>
              <a:defRPr sz="5000" b="1" i="0" kern="1200" cap="none" baseline="0">
                <a:solidFill>
                  <a:schemeClr val="bg1"/>
                </a:solidFill>
                <a:latin typeface="Arial"/>
              </a:defRPr>
            </a:lvl1pPr>
          </a:lstStyle>
          <a:p>
            <a:r>
              <a:rPr lang="fi-FI"/>
              <a:t>Muokkaa ots. perustyyl. napsautt.</a:t>
            </a:r>
            <a:endParaRPr lang="fi-FI" dirty="0"/>
          </a:p>
        </p:txBody>
      </p:sp>
      <p:sp>
        <p:nvSpPr>
          <p:cNvPr id="3" name="Päivämäärän paikkamerkki 2"/>
          <p:cNvSpPr>
            <a:spLocks noGrp="1"/>
          </p:cNvSpPr>
          <p:nvPr>
            <p:ph type="dt" sz="half" idx="10"/>
          </p:nvPr>
        </p:nvSpPr>
        <p:spPr/>
        <p:txBody>
          <a:bodyPr/>
          <a:lstStyle>
            <a:lvl1pPr>
              <a:defRPr>
                <a:solidFill>
                  <a:schemeClr val="bg1"/>
                </a:solidFill>
              </a:defRPr>
            </a:lvl1pPr>
          </a:lstStyle>
          <a:p>
            <a:fld id="{A08C9FC6-9DF5-5248-AC60-BADE4EE075C9}" type="datetimeFigureOut">
              <a:rPr lang="fi-FI" smtClean="0"/>
              <a:pPr/>
              <a:t>19.10.2023</a:t>
            </a:fld>
            <a:endParaRPr lang="fi-FI"/>
          </a:p>
        </p:txBody>
      </p:sp>
      <p:sp>
        <p:nvSpPr>
          <p:cNvPr id="4" name="Alatunnisteen paikkamerkki 3"/>
          <p:cNvSpPr>
            <a:spLocks noGrp="1"/>
          </p:cNvSpPr>
          <p:nvPr>
            <p:ph type="ftr" sz="quarter" idx="11"/>
          </p:nvPr>
        </p:nvSpPr>
        <p:spPr/>
        <p:txBody>
          <a:bodyPr/>
          <a:lstStyle>
            <a:lvl1pPr>
              <a:defRPr>
                <a:solidFill>
                  <a:schemeClr val="bg1"/>
                </a:solidFill>
              </a:defRPr>
            </a:lvl1pPr>
          </a:lstStyle>
          <a:p>
            <a:endParaRPr lang="fi-FI"/>
          </a:p>
        </p:txBody>
      </p:sp>
      <p:sp>
        <p:nvSpPr>
          <p:cNvPr id="5" name="Dian numeron paikkamerkki 4"/>
          <p:cNvSpPr>
            <a:spLocks noGrp="1"/>
          </p:cNvSpPr>
          <p:nvPr>
            <p:ph type="sldNum" sz="quarter" idx="12"/>
          </p:nvPr>
        </p:nvSpPr>
        <p:spPr/>
        <p:txBody>
          <a:bodyPr/>
          <a:lstStyle>
            <a:lvl1pPr>
              <a:defRPr>
                <a:solidFill>
                  <a:schemeClr val="bg1"/>
                </a:solidFill>
              </a:defRPr>
            </a:lvl1pPr>
          </a:lstStyle>
          <a:p>
            <a:fld id="{7D2C8A35-B656-454E-959E-A7B1393F6F36}" type="slidenum">
              <a:rPr lang="fi-FI" smtClean="0"/>
              <a:pPr/>
              <a:t>‹#›</a:t>
            </a:fld>
            <a:endParaRPr lang="fi-FI"/>
          </a:p>
        </p:txBody>
      </p:sp>
      <p:pic>
        <p:nvPicPr>
          <p:cNvPr id="10" name="Kuva 9">
            <a:extLst>
              <a:ext uri="{FF2B5EF4-FFF2-40B4-BE49-F238E27FC236}">
                <a16:creationId xmlns:a16="http://schemas.microsoft.com/office/drawing/2014/main" id="{08421E2D-5442-47AA-B9B0-24FE622205A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529200" y="0"/>
            <a:ext cx="2667000" cy="1206500"/>
          </a:xfrm>
          <a:prstGeom prst="rect">
            <a:avLst/>
          </a:prstGeom>
        </p:spPr>
      </p:pic>
    </p:spTree>
    <p:extLst>
      <p:ext uri="{BB962C8B-B14F-4D97-AF65-F5344CB8AC3E}">
        <p14:creationId xmlns:p14="http://schemas.microsoft.com/office/powerpoint/2010/main" val="21670432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04_Väliotsikkodia_violetti_piirros">
    <p:bg>
      <p:bgPr>
        <a:solidFill>
          <a:srgbClr val="D190C0"/>
        </a:solidFill>
        <a:effectLst/>
      </p:bgPr>
    </p:bg>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82A45A0C-72EA-4BA1-A845-C32F5D5AD4E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086868" cy="6117348"/>
          </a:xfrm>
          <a:prstGeom prst="rect">
            <a:avLst/>
          </a:prstGeom>
        </p:spPr>
      </p:pic>
      <p:sp>
        <p:nvSpPr>
          <p:cNvPr id="11" name="Otsikko 1"/>
          <p:cNvSpPr>
            <a:spLocks noGrp="1"/>
          </p:cNvSpPr>
          <p:nvPr>
            <p:ph type="title"/>
          </p:nvPr>
        </p:nvSpPr>
        <p:spPr>
          <a:xfrm>
            <a:off x="5965821" y="2937519"/>
            <a:ext cx="5616580" cy="2275115"/>
          </a:xfrm>
        </p:spPr>
        <p:txBody>
          <a:bodyPr anchor="ctr" anchorCtr="0">
            <a:noAutofit/>
          </a:bodyPr>
          <a:lstStyle>
            <a:lvl1pPr algn="l">
              <a:lnSpc>
                <a:spcPct val="90000"/>
              </a:lnSpc>
              <a:defRPr sz="5000" b="1" i="0" kern="1200" cap="none" baseline="0">
                <a:solidFill>
                  <a:schemeClr val="bg1"/>
                </a:solidFill>
                <a:latin typeface="Arial"/>
              </a:defRPr>
            </a:lvl1pPr>
          </a:lstStyle>
          <a:p>
            <a:r>
              <a:rPr lang="fi-FI"/>
              <a:t>Muokkaa ots. perustyyl. napsautt.</a:t>
            </a:r>
            <a:endParaRPr lang="fi-FI" dirty="0"/>
          </a:p>
        </p:txBody>
      </p:sp>
      <p:sp>
        <p:nvSpPr>
          <p:cNvPr id="3" name="Päivämäärän paikkamerkki 2"/>
          <p:cNvSpPr>
            <a:spLocks noGrp="1"/>
          </p:cNvSpPr>
          <p:nvPr>
            <p:ph type="dt" sz="half" idx="10"/>
          </p:nvPr>
        </p:nvSpPr>
        <p:spPr/>
        <p:txBody>
          <a:bodyPr/>
          <a:lstStyle>
            <a:lvl1pPr>
              <a:defRPr>
                <a:solidFill>
                  <a:schemeClr val="bg1"/>
                </a:solidFill>
              </a:defRPr>
            </a:lvl1pPr>
          </a:lstStyle>
          <a:p>
            <a:fld id="{A08C9FC6-9DF5-5248-AC60-BADE4EE075C9}" type="datetimeFigureOut">
              <a:rPr lang="fi-FI" smtClean="0"/>
              <a:pPr/>
              <a:t>19.10.2023</a:t>
            </a:fld>
            <a:endParaRPr lang="fi-FI"/>
          </a:p>
        </p:txBody>
      </p:sp>
      <p:sp>
        <p:nvSpPr>
          <p:cNvPr id="4" name="Alatunnisteen paikkamerkki 3"/>
          <p:cNvSpPr>
            <a:spLocks noGrp="1"/>
          </p:cNvSpPr>
          <p:nvPr>
            <p:ph type="ftr" sz="quarter" idx="11"/>
          </p:nvPr>
        </p:nvSpPr>
        <p:spPr/>
        <p:txBody>
          <a:bodyPr/>
          <a:lstStyle>
            <a:lvl1pPr>
              <a:defRPr>
                <a:solidFill>
                  <a:schemeClr val="bg1"/>
                </a:solidFill>
              </a:defRPr>
            </a:lvl1pPr>
          </a:lstStyle>
          <a:p>
            <a:endParaRPr lang="fi-FI"/>
          </a:p>
        </p:txBody>
      </p:sp>
      <p:sp>
        <p:nvSpPr>
          <p:cNvPr id="5" name="Dian numeron paikkamerkki 4"/>
          <p:cNvSpPr>
            <a:spLocks noGrp="1"/>
          </p:cNvSpPr>
          <p:nvPr>
            <p:ph type="sldNum" sz="quarter" idx="12"/>
          </p:nvPr>
        </p:nvSpPr>
        <p:spPr/>
        <p:txBody>
          <a:bodyPr/>
          <a:lstStyle>
            <a:lvl1pPr>
              <a:defRPr>
                <a:solidFill>
                  <a:schemeClr val="bg1"/>
                </a:solidFill>
              </a:defRPr>
            </a:lvl1pPr>
          </a:lstStyle>
          <a:p>
            <a:fld id="{7D2C8A35-B656-454E-959E-A7B1393F6F36}" type="slidenum">
              <a:rPr lang="fi-FI" smtClean="0"/>
              <a:pPr/>
              <a:t>‹#›</a:t>
            </a:fld>
            <a:endParaRPr lang="fi-FI"/>
          </a:p>
        </p:txBody>
      </p:sp>
      <p:pic>
        <p:nvPicPr>
          <p:cNvPr id="7" name="Kuva 6">
            <a:extLst>
              <a:ext uri="{FF2B5EF4-FFF2-40B4-BE49-F238E27FC236}">
                <a16:creationId xmlns:a16="http://schemas.microsoft.com/office/drawing/2014/main" id="{FCDE8895-EF95-4BAB-A243-07648768BCB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529200" y="0"/>
            <a:ext cx="2667000" cy="1206500"/>
          </a:xfrm>
          <a:prstGeom prst="rect">
            <a:avLst/>
          </a:prstGeom>
        </p:spPr>
      </p:pic>
    </p:spTree>
    <p:extLst>
      <p:ext uri="{BB962C8B-B14F-4D97-AF65-F5344CB8AC3E}">
        <p14:creationId xmlns:p14="http://schemas.microsoft.com/office/powerpoint/2010/main" val="29132263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4_Väliotsikkodia_vihrea_piirros">
    <p:bg>
      <p:bgPr>
        <a:solidFill>
          <a:srgbClr val="909F60"/>
        </a:solidFill>
        <a:effectLst/>
      </p:bgPr>
    </p:bg>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A9C8F65C-BF80-449B-ACA8-BC94CEC8A1C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086868" cy="6117348"/>
          </a:xfrm>
          <a:prstGeom prst="rect">
            <a:avLst/>
          </a:prstGeom>
        </p:spPr>
      </p:pic>
      <p:sp>
        <p:nvSpPr>
          <p:cNvPr id="12" name="Otsikko 1"/>
          <p:cNvSpPr>
            <a:spLocks noGrp="1"/>
          </p:cNvSpPr>
          <p:nvPr>
            <p:ph type="title"/>
          </p:nvPr>
        </p:nvSpPr>
        <p:spPr>
          <a:xfrm>
            <a:off x="5965821" y="2937519"/>
            <a:ext cx="5616580" cy="2275115"/>
          </a:xfrm>
        </p:spPr>
        <p:txBody>
          <a:bodyPr anchor="ctr" anchorCtr="0">
            <a:noAutofit/>
          </a:bodyPr>
          <a:lstStyle>
            <a:lvl1pPr algn="l">
              <a:lnSpc>
                <a:spcPct val="90000"/>
              </a:lnSpc>
              <a:defRPr sz="5000" b="1" i="0" kern="1200" cap="none" baseline="0">
                <a:solidFill>
                  <a:schemeClr val="bg1"/>
                </a:solidFill>
                <a:latin typeface="Arial"/>
              </a:defRPr>
            </a:lvl1pPr>
          </a:lstStyle>
          <a:p>
            <a:r>
              <a:rPr lang="fi-FI"/>
              <a:t>Muokkaa ots. perustyyl. napsautt.</a:t>
            </a:r>
            <a:endParaRPr lang="fi-FI" dirty="0"/>
          </a:p>
        </p:txBody>
      </p:sp>
      <p:sp>
        <p:nvSpPr>
          <p:cNvPr id="3" name="Päivämäärän paikkamerkki 2"/>
          <p:cNvSpPr>
            <a:spLocks noGrp="1"/>
          </p:cNvSpPr>
          <p:nvPr>
            <p:ph type="dt" sz="half" idx="10"/>
          </p:nvPr>
        </p:nvSpPr>
        <p:spPr/>
        <p:txBody>
          <a:bodyPr/>
          <a:lstStyle>
            <a:lvl1pPr>
              <a:defRPr>
                <a:solidFill>
                  <a:schemeClr val="bg1"/>
                </a:solidFill>
              </a:defRPr>
            </a:lvl1pPr>
          </a:lstStyle>
          <a:p>
            <a:fld id="{A08C9FC6-9DF5-5248-AC60-BADE4EE075C9}" type="datetimeFigureOut">
              <a:rPr lang="fi-FI" smtClean="0"/>
              <a:pPr/>
              <a:t>19.10.2023</a:t>
            </a:fld>
            <a:endParaRPr lang="fi-FI"/>
          </a:p>
        </p:txBody>
      </p:sp>
      <p:sp>
        <p:nvSpPr>
          <p:cNvPr id="4" name="Alatunnisteen paikkamerkki 3"/>
          <p:cNvSpPr>
            <a:spLocks noGrp="1"/>
          </p:cNvSpPr>
          <p:nvPr>
            <p:ph type="ftr" sz="quarter" idx="11"/>
          </p:nvPr>
        </p:nvSpPr>
        <p:spPr/>
        <p:txBody>
          <a:bodyPr/>
          <a:lstStyle>
            <a:lvl1pPr>
              <a:defRPr>
                <a:solidFill>
                  <a:schemeClr val="bg1"/>
                </a:solidFill>
              </a:defRPr>
            </a:lvl1pPr>
          </a:lstStyle>
          <a:p>
            <a:endParaRPr lang="fi-FI"/>
          </a:p>
        </p:txBody>
      </p:sp>
      <p:sp>
        <p:nvSpPr>
          <p:cNvPr id="5" name="Dian numeron paikkamerkki 4"/>
          <p:cNvSpPr>
            <a:spLocks noGrp="1"/>
          </p:cNvSpPr>
          <p:nvPr>
            <p:ph type="sldNum" sz="quarter" idx="12"/>
          </p:nvPr>
        </p:nvSpPr>
        <p:spPr/>
        <p:txBody>
          <a:bodyPr/>
          <a:lstStyle>
            <a:lvl1pPr>
              <a:defRPr>
                <a:solidFill>
                  <a:schemeClr val="bg1"/>
                </a:solidFill>
              </a:defRPr>
            </a:lvl1pPr>
          </a:lstStyle>
          <a:p>
            <a:fld id="{7D2C8A35-B656-454E-959E-A7B1393F6F36}" type="slidenum">
              <a:rPr lang="fi-FI" smtClean="0"/>
              <a:pPr/>
              <a:t>‹#›</a:t>
            </a:fld>
            <a:endParaRPr lang="fi-FI"/>
          </a:p>
        </p:txBody>
      </p:sp>
      <p:pic>
        <p:nvPicPr>
          <p:cNvPr id="6" name="Kuva 5">
            <a:extLst>
              <a:ext uri="{FF2B5EF4-FFF2-40B4-BE49-F238E27FC236}">
                <a16:creationId xmlns:a16="http://schemas.microsoft.com/office/drawing/2014/main" id="{CE6D16F0-DC59-47D7-BCA1-C63C65A609A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529200" y="0"/>
            <a:ext cx="2667000" cy="1206500"/>
          </a:xfrm>
          <a:prstGeom prst="rect">
            <a:avLst/>
          </a:prstGeom>
        </p:spPr>
      </p:pic>
    </p:spTree>
    <p:extLst>
      <p:ext uri="{BB962C8B-B14F-4D97-AF65-F5344CB8AC3E}">
        <p14:creationId xmlns:p14="http://schemas.microsoft.com/office/powerpoint/2010/main" val="31717777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05_Väliotsikkodia_sininen_maailma">
    <p:bg>
      <p:bgPr>
        <a:solidFill>
          <a:srgbClr val="85B8E5"/>
        </a:solidFill>
        <a:effectLst/>
      </p:bgPr>
    </p:bg>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0A770D14-6442-4FC1-AB28-C29C27E59BB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Otsikko 1"/>
          <p:cNvSpPr>
            <a:spLocks noGrp="1"/>
          </p:cNvSpPr>
          <p:nvPr>
            <p:ph type="title"/>
          </p:nvPr>
        </p:nvSpPr>
        <p:spPr>
          <a:xfrm>
            <a:off x="5965821" y="2937519"/>
            <a:ext cx="5616580" cy="2275115"/>
          </a:xfrm>
        </p:spPr>
        <p:txBody>
          <a:bodyPr anchor="ctr" anchorCtr="0">
            <a:noAutofit/>
          </a:bodyPr>
          <a:lstStyle>
            <a:lvl1pPr algn="l">
              <a:lnSpc>
                <a:spcPct val="90000"/>
              </a:lnSpc>
              <a:defRPr sz="5000" b="1" i="0" kern="1200" cap="none" baseline="0">
                <a:solidFill>
                  <a:schemeClr val="bg1"/>
                </a:solidFill>
                <a:latin typeface="Arial"/>
              </a:defRPr>
            </a:lvl1pPr>
          </a:lstStyle>
          <a:p>
            <a:r>
              <a:rPr lang="fi-FI"/>
              <a:t>Muokkaa ots. perustyyl. napsautt.</a:t>
            </a:r>
            <a:endParaRPr lang="fi-FI" dirty="0"/>
          </a:p>
        </p:txBody>
      </p:sp>
      <p:sp>
        <p:nvSpPr>
          <p:cNvPr id="3" name="Päivämäärän paikkamerkki 2"/>
          <p:cNvSpPr>
            <a:spLocks noGrp="1"/>
          </p:cNvSpPr>
          <p:nvPr>
            <p:ph type="dt" sz="half" idx="10"/>
          </p:nvPr>
        </p:nvSpPr>
        <p:spPr/>
        <p:txBody>
          <a:bodyPr/>
          <a:lstStyle>
            <a:lvl1pPr>
              <a:defRPr>
                <a:solidFill>
                  <a:schemeClr val="bg1"/>
                </a:solidFill>
              </a:defRPr>
            </a:lvl1pPr>
          </a:lstStyle>
          <a:p>
            <a:fld id="{A08C9FC6-9DF5-5248-AC60-BADE4EE075C9}" type="datetimeFigureOut">
              <a:rPr lang="fi-FI" smtClean="0"/>
              <a:pPr/>
              <a:t>19.10.2023</a:t>
            </a:fld>
            <a:endParaRPr lang="fi-FI"/>
          </a:p>
        </p:txBody>
      </p:sp>
      <p:sp>
        <p:nvSpPr>
          <p:cNvPr id="4" name="Alatunnisteen paikkamerkki 3"/>
          <p:cNvSpPr>
            <a:spLocks noGrp="1"/>
          </p:cNvSpPr>
          <p:nvPr>
            <p:ph type="ftr" sz="quarter" idx="11"/>
          </p:nvPr>
        </p:nvSpPr>
        <p:spPr/>
        <p:txBody>
          <a:bodyPr/>
          <a:lstStyle>
            <a:lvl1pPr>
              <a:defRPr>
                <a:solidFill>
                  <a:schemeClr val="bg1"/>
                </a:solidFill>
              </a:defRPr>
            </a:lvl1pPr>
          </a:lstStyle>
          <a:p>
            <a:endParaRPr lang="fi-FI"/>
          </a:p>
        </p:txBody>
      </p:sp>
      <p:sp>
        <p:nvSpPr>
          <p:cNvPr id="5" name="Dian numeron paikkamerkki 4"/>
          <p:cNvSpPr>
            <a:spLocks noGrp="1"/>
          </p:cNvSpPr>
          <p:nvPr>
            <p:ph type="sldNum" sz="quarter" idx="12"/>
          </p:nvPr>
        </p:nvSpPr>
        <p:spPr/>
        <p:txBody>
          <a:bodyPr/>
          <a:lstStyle>
            <a:lvl1pPr>
              <a:defRPr>
                <a:solidFill>
                  <a:schemeClr val="bg1"/>
                </a:solidFill>
              </a:defRPr>
            </a:lvl1pPr>
          </a:lstStyle>
          <a:p>
            <a:fld id="{7D2C8A35-B656-454E-959E-A7B1393F6F36}" type="slidenum">
              <a:rPr lang="fi-FI" smtClean="0"/>
              <a:pPr/>
              <a:t>‹#›</a:t>
            </a:fld>
            <a:endParaRPr lang="fi-FI"/>
          </a:p>
        </p:txBody>
      </p:sp>
      <p:pic>
        <p:nvPicPr>
          <p:cNvPr id="10" name="Kuva 9">
            <a:extLst>
              <a:ext uri="{FF2B5EF4-FFF2-40B4-BE49-F238E27FC236}">
                <a16:creationId xmlns:a16="http://schemas.microsoft.com/office/drawing/2014/main" id="{08421E2D-5442-47AA-B9B0-24FE622205A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529200" y="0"/>
            <a:ext cx="2667000" cy="1206500"/>
          </a:xfrm>
          <a:prstGeom prst="rect">
            <a:avLst/>
          </a:prstGeom>
        </p:spPr>
      </p:pic>
    </p:spTree>
    <p:extLst>
      <p:ext uri="{BB962C8B-B14F-4D97-AF65-F5344CB8AC3E}">
        <p14:creationId xmlns:p14="http://schemas.microsoft.com/office/powerpoint/2010/main" val="3740643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Otsikkodia 2">
    <p:spTree>
      <p:nvGrpSpPr>
        <p:cNvPr id="1" name=""/>
        <p:cNvGrpSpPr/>
        <p:nvPr/>
      </p:nvGrpSpPr>
      <p:grpSpPr>
        <a:xfrm>
          <a:off x="0" y="0"/>
          <a:ext cx="0" cy="0"/>
          <a:chOff x="0" y="0"/>
          <a:chExt cx="0" cy="0"/>
        </a:xfrm>
      </p:grpSpPr>
      <p:grpSp>
        <p:nvGrpSpPr>
          <p:cNvPr id="3" name="Ryhmä 2" descr="Suomen Akatemia">
            <a:extLst>
              <a:ext uri="{FF2B5EF4-FFF2-40B4-BE49-F238E27FC236}">
                <a16:creationId xmlns:a16="http://schemas.microsoft.com/office/drawing/2014/main" id="{63FCC1A5-319E-4E7E-B4C4-DF4F14CA6490}"/>
              </a:ext>
              <a:ext uri="{C183D7F6-B498-43B3-948B-1728B52AA6E4}">
                <adec:decorative xmlns:adec="http://schemas.microsoft.com/office/drawing/2017/decorative" val="0"/>
              </a:ext>
            </a:extLst>
          </p:cNvPr>
          <p:cNvGrpSpPr/>
          <p:nvPr userDrawn="1"/>
        </p:nvGrpSpPr>
        <p:grpSpPr>
          <a:xfrm>
            <a:off x="0" y="0"/>
            <a:ext cx="12193200" cy="6858000"/>
            <a:chOff x="0" y="0"/>
            <a:chExt cx="12193200" cy="6858000"/>
          </a:xfrm>
        </p:grpSpPr>
        <p:pic>
          <p:nvPicPr>
            <p:cNvPr id="4" name="Kuva 3">
              <a:extLst>
                <a:ext uri="{FF2B5EF4-FFF2-40B4-BE49-F238E27FC236}">
                  <a16:creationId xmlns:a16="http://schemas.microsoft.com/office/drawing/2014/main" id="{C99A1A93-4DEF-4863-BD08-B2F08A55FB1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41" name="Ryhmä 40">
              <a:extLst>
                <a:ext uri="{FF2B5EF4-FFF2-40B4-BE49-F238E27FC236}">
                  <a16:creationId xmlns:a16="http://schemas.microsoft.com/office/drawing/2014/main" id="{99F34D67-21AD-45C5-8B04-52F4572A2958}"/>
                </a:ext>
                <a:ext uri="{C183D7F6-B498-43B3-948B-1728B52AA6E4}">
                  <adec:decorative xmlns:adec="http://schemas.microsoft.com/office/drawing/2017/decorative" val="1"/>
                </a:ext>
              </a:extLst>
            </p:cNvPr>
            <p:cNvGrpSpPr/>
            <p:nvPr userDrawn="1"/>
          </p:nvGrpSpPr>
          <p:grpSpPr>
            <a:xfrm>
              <a:off x="0" y="2311337"/>
              <a:ext cx="9436100" cy="2022475"/>
              <a:chOff x="1121728" y="-203263"/>
              <a:chExt cx="9436100" cy="2022475"/>
            </a:xfrm>
          </p:grpSpPr>
          <p:sp>
            <p:nvSpPr>
              <p:cNvPr id="37" name="Rectangle 10">
                <a:extLst>
                  <a:ext uri="{FF2B5EF4-FFF2-40B4-BE49-F238E27FC236}">
                    <a16:creationId xmlns:a16="http://schemas.microsoft.com/office/drawing/2014/main" id="{4CB8CB09-4A67-4533-AD62-417D82035211}"/>
                  </a:ext>
                  <a:ext uri="{C183D7F6-B498-43B3-948B-1728B52AA6E4}">
                    <adec:decorative xmlns:adec="http://schemas.microsoft.com/office/drawing/2017/decorative" val="1"/>
                  </a:ext>
                </a:extLst>
              </p:cNvPr>
              <p:cNvSpPr>
                <a:spLocks noChangeArrowheads="1"/>
              </p:cNvSpPr>
              <p:nvPr userDrawn="1"/>
            </p:nvSpPr>
            <p:spPr bwMode="gray">
              <a:xfrm>
                <a:off x="1121728" y="-203263"/>
                <a:ext cx="9436100" cy="1806575"/>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fi-FI" noProof="0" dirty="0"/>
              </a:p>
            </p:txBody>
          </p:sp>
          <p:sp>
            <p:nvSpPr>
              <p:cNvPr id="32" name="Rectangle 5">
                <a:extLst>
                  <a:ext uri="{FF2B5EF4-FFF2-40B4-BE49-F238E27FC236}">
                    <a16:creationId xmlns:a16="http://schemas.microsoft.com/office/drawing/2014/main" id="{FC40C257-A917-4FD9-9B10-522516A1A15E}"/>
                  </a:ext>
                  <a:ext uri="{C183D7F6-B498-43B3-948B-1728B52AA6E4}">
                    <adec:decorative xmlns:adec="http://schemas.microsoft.com/office/drawing/2017/decorative" val="1"/>
                  </a:ext>
                </a:extLst>
              </p:cNvPr>
              <p:cNvSpPr>
                <a:spLocks noChangeArrowheads="1"/>
              </p:cNvSpPr>
              <p:nvPr userDrawn="1"/>
            </p:nvSpPr>
            <p:spPr bwMode="gray">
              <a:xfrm>
                <a:off x="1486853" y="1603312"/>
                <a:ext cx="714375" cy="215900"/>
              </a:xfrm>
              <a:prstGeom prst="rect">
                <a:avLst/>
              </a:prstGeom>
              <a:solidFill>
                <a:srgbClr val="0077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3" name="Rectangle 6">
                <a:extLst>
                  <a:ext uri="{FF2B5EF4-FFF2-40B4-BE49-F238E27FC236}">
                    <a16:creationId xmlns:a16="http://schemas.microsoft.com/office/drawing/2014/main" id="{150A6D42-9B1B-4D50-9EB8-271887FECA15}"/>
                  </a:ext>
                  <a:ext uri="{C183D7F6-B498-43B3-948B-1728B52AA6E4}">
                    <adec:decorative xmlns:adec="http://schemas.microsoft.com/office/drawing/2017/decorative" val="1"/>
                  </a:ext>
                </a:extLst>
              </p:cNvPr>
              <p:cNvSpPr>
                <a:spLocks noChangeArrowheads="1"/>
              </p:cNvSpPr>
              <p:nvPr userDrawn="1"/>
            </p:nvSpPr>
            <p:spPr bwMode="gray">
              <a:xfrm>
                <a:off x="2186940" y="1603312"/>
                <a:ext cx="204788" cy="215900"/>
              </a:xfrm>
              <a:prstGeom prst="rect">
                <a:avLst/>
              </a:prstGeom>
              <a:solidFill>
                <a:srgbClr val="1A85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4" name="Rectangle 7">
                <a:extLst>
                  <a:ext uri="{FF2B5EF4-FFF2-40B4-BE49-F238E27FC236}">
                    <a16:creationId xmlns:a16="http://schemas.microsoft.com/office/drawing/2014/main" id="{275BDFA8-E7A7-41FE-A202-25559A8EF7D1}"/>
                  </a:ext>
                  <a:ext uri="{C183D7F6-B498-43B3-948B-1728B52AA6E4}">
                    <adec:decorative xmlns:adec="http://schemas.microsoft.com/office/drawing/2017/decorative" val="1"/>
                  </a:ext>
                </a:extLst>
              </p:cNvPr>
              <p:cNvSpPr>
                <a:spLocks noChangeArrowheads="1"/>
              </p:cNvSpPr>
              <p:nvPr userDrawn="1"/>
            </p:nvSpPr>
            <p:spPr bwMode="gray">
              <a:xfrm>
                <a:off x="2379028" y="1603312"/>
                <a:ext cx="584200" cy="215900"/>
              </a:xfrm>
              <a:prstGeom prst="rect">
                <a:avLst/>
              </a:prstGeom>
              <a:solidFill>
                <a:srgbClr val="66AD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5" name="Rectangle 8">
                <a:extLst>
                  <a:ext uri="{FF2B5EF4-FFF2-40B4-BE49-F238E27FC236}">
                    <a16:creationId xmlns:a16="http://schemas.microsoft.com/office/drawing/2014/main" id="{65370108-77A6-42E2-8475-5903608383D0}"/>
                  </a:ext>
                  <a:ext uri="{C183D7F6-B498-43B3-948B-1728B52AA6E4}">
                    <adec:decorative xmlns:adec="http://schemas.microsoft.com/office/drawing/2017/decorative" val="1"/>
                  </a:ext>
                </a:extLst>
              </p:cNvPr>
              <p:cNvSpPr>
                <a:spLocks noChangeArrowheads="1"/>
              </p:cNvSpPr>
              <p:nvPr userDrawn="1"/>
            </p:nvSpPr>
            <p:spPr bwMode="gray">
              <a:xfrm>
                <a:off x="2948940" y="1603312"/>
                <a:ext cx="776288" cy="215900"/>
              </a:xfrm>
              <a:prstGeom prst="rect">
                <a:avLst/>
              </a:prstGeom>
              <a:solidFill>
                <a:srgbClr val="B3D6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6" name="Rectangle 9">
                <a:extLst>
                  <a:ext uri="{FF2B5EF4-FFF2-40B4-BE49-F238E27FC236}">
                    <a16:creationId xmlns:a16="http://schemas.microsoft.com/office/drawing/2014/main" id="{BB2A4D46-4474-4B1D-BE23-246C969C84F3}"/>
                  </a:ext>
                  <a:ext uri="{C183D7F6-B498-43B3-948B-1728B52AA6E4}">
                    <adec:decorative xmlns:adec="http://schemas.microsoft.com/office/drawing/2017/decorative" val="1"/>
                  </a:ext>
                </a:extLst>
              </p:cNvPr>
              <p:cNvSpPr>
                <a:spLocks noChangeArrowheads="1"/>
              </p:cNvSpPr>
              <p:nvPr userDrawn="1"/>
            </p:nvSpPr>
            <p:spPr bwMode="gray">
              <a:xfrm>
                <a:off x="3714115" y="1603312"/>
                <a:ext cx="163513" cy="215900"/>
              </a:xfrm>
              <a:prstGeom prst="rect">
                <a:avLst/>
              </a:prstGeom>
              <a:solidFill>
                <a:srgbClr val="CCE4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8" name="Rectangle 11">
                <a:extLst>
                  <a:ext uri="{FF2B5EF4-FFF2-40B4-BE49-F238E27FC236}">
                    <a16:creationId xmlns:a16="http://schemas.microsoft.com/office/drawing/2014/main" id="{66FA0840-D7C0-4B4D-905D-8B639075C113}"/>
                  </a:ext>
                  <a:ext uri="{C183D7F6-B498-43B3-948B-1728B52AA6E4}">
                    <adec:decorative xmlns:adec="http://schemas.microsoft.com/office/drawing/2017/decorative" val="1"/>
                  </a:ext>
                </a:extLst>
              </p:cNvPr>
              <p:cNvSpPr>
                <a:spLocks noChangeArrowheads="1"/>
              </p:cNvSpPr>
              <p:nvPr userDrawn="1"/>
            </p:nvSpPr>
            <p:spPr bwMode="gray">
              <a:xfrm>
                <a:off x="3877628" y="1603312"/>
                <a:ext cx="6680200" cy="215900"/>
              </a:xfrm>
              <a:prstGeom prst="rect">
                <a:avLst/>
              </a:prstGeom>
              <a:solidFill>
                <a:srgbClr val="EEF5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9" name="Rectangle 12">
                <a:extLst>
                  <a:ext uri="{FF2B5EF4-FFF2-40B4-BE49-F238E27FC236}">
                    <a16:creationId xmlns:a16="http://schemas.microsoft.com/office/drawing/2014/main" id="{A02E21CC-17DD-4EA2-8E4A-0CA8D0507BA3}"/>
                  </a:ext>
                  <a:ext uri="{C183D7F6-B498-43B3-948B-1728B52AA6E4}">
                    <adec:decorative xmlns:adec="http://schemas.microsoft.com/office/drawing/2017/decorative" val="1"/>
                  </a:ext>
                </a:extLst>
              </p:cNvPr>
              <p:cNvSpPr>
                <a:spLocks noChangeArrowheads="1"/>
              </p:cNvSpPr>
              <p:nvPr userDrawn="1"/>
            </p:nvSpPr>
            <p:spPr bwMode="gray">
              <a:xfrm>
                <a:off x="1121728" y="1603312"/>
                <a:ext cx="381000" cy="215900"/>
              </a:xfrm>
              <a:prstGeom prst="rect">
                <a:avLst/>
              </a:prstGeom>
              <a:solidFill>
                <a:srgbClr val="005A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grpSp>
        <p:grpSp>
          <p:nvGrpSpPr>
            <p:cNvPr id="12" name="Ryhmä 11">
              <a:extLst>
                <a:ext uri="{FF2B5EF4-FFF2-40B4-BE49-F238E27FC236}">
                  <a16:creationId xmlns:a16="http://schemas.microsoft.com/office/drawing/2014/main" id="{6D1DFE50-490D-4B51-899C-54FEF17E9D7B}"/>
                </a:ext>
                <a:ext uri="{C183D7F6-B498-43B3-948B-1728B52AA6E4}">
                  <adec:decorative xmlns:adec="http://schemas.microsoft.com/office/drawing/2017/decorative" val="1"/>
                </a:ext>
              </a:extLst>
            </p:cNvPr>
            <p:cNvGrpSpPr/>
            <p:nvPr userDrawn="1"/>
          </p:nvGrpSpPr>
          <p:grpSpPr bwMode="gray">
            <a:xfrm>
              <a:off x="7809183" y="2690292"/>
              <a:ext cx="1162097" cy="1048588"/>
              <a:chOff x="2849563" y="500063"/>
              <a:chExt cx="6354762" cy="5734051"/>
            </a:xfrm>
            <a:solidFill>
              <a:srgbClr val="005A9C"/>
            </a:solidFill>
          </p:grpSpPr>
          <p:sp>
            <p:nvSpPr>
              <p:cNvPr id="13" name="Freeform 24">
                <a:extLst>
                  <a:ext uri="{FF2B5EF4-FFF2-40B4-BE49-F238E27FC236}">
                    <a16:creationId xmlns:a16="http://schemas.microsoft.com/office/drawing/2014/main" id="{1F1A2001-44C5-428B-8686-972CADEBD266}"/>
                  </a:ext>
                </a:extLst>
              </p:cNvPr>
              <p:cNvSpPr>
                <a:spLocks/>
              </p:cNvSpPr>
              <p:nvPr/>
            </p:nvSpPr>
            <p:spPr bwMode="gray">
              <a:xfrm>
                <a:off x="4171950" y="500063"/>
                <a:ext cx="2765425" cy="3011488"/>
              </a:xfrm>
              <a:custGeom>
                <a:avLst/>
                <a:gdLst>
                  <a:gd name="T0" fmla="*/ 7847 w 7847"/>
                  <a:gd name="T1" fmla="*/ 4194 h 8541"/>
                  <a:gd name="T2" fmla="*/ 5263 w 7847"/>
                  <a:gd name="T3" fmla="*/ 0 h 8541"/>
                  <a:gd name="T4" fmla="*/ 0 w 7847"/>
                  <a:gd name="T5" fmla="*/ 8541 h 8541"/>
                  <a:gd name="T6" fmla="*/ 2824 w 7847"/>
                  <a:gd name="T7" fmla="*/ 8541 h 8541"/>
                  <a:gd name="T8" fmla="*/ 7847 w 7847"/>
                  <a:gd name="T9" fmla="*/ 4194 h 8541"/>
                </a:gdLst>
                <a:ahLst/>
                <a:cxnLst>
                  <a:cxn ang="0">
                    <a:pos x="T0" y="T1"/>
                  </a:cxn>
                  <a:cxn ang="0">
                    <a:pos x="T2" y="T3"/>
                  </a:cxn>
                  <a:cxn ang="0">
                    <a:pos x="T4" y="T5"/>
                  </a:cxn>
                  <a:cxn ang="0">
                    <a:pos x="T6" y="T7"/>
                  </a:cxn>
                  <a:cxn ang="0">
                    <a:pos x="T8" y="T9"/>
                  </a:cxn>
                </a:cxnLst>
                <a:rect l="0" t="0" r="r" b="b"/>
                <a:pathLst>
                  <a:path w="7847" h="8541">
                    <a:moveTo>
                      <a:pt x="7847" y="4194"/>
                    </a:moveTo>
                    <a:lnTo>
                      <a:pt x="5263" y="0"/>
                    </a:lnTo>
                    <a:lnTo>
                      <a:pt x="0" y="8541"/>
                    </a:lnTo>
                    <a:lnTo>
                      <a:pt x="2824" y="8541"/>
                    </a:lnTo>
                    <a:cubicBezTo>
                      <a:pt x="3640" y="6356"/>
                      <a:pt x="5527" y="4694"/>
                      <a:pt x="7847" y="41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14" name="Freeform 25">
                <a:extLst>
                  <a:ext uri="{FF2B5EF4-FFF2-40B4-BE49-F238E27FC236}">
                    <a16:creationId xmlns:a16="http://schemas.microsoft.com/office/drawing/2014/main" id="{860C86A2-1854-469C-A246-8FABBFDB24EC}"/>
                  </a:ext>
                </a:extLst>
              </p:cNvPr>
              <p:cNvSpPr>
                <a:spLocks/>
              </p:cNvSpPr>
              <p:nvPr/>
            </p:nvSpPr>
            <p:spPr bwMode="gray">
              <a:xfrm>
                <a:off x="5372100" y="2152651"/>
                <a:ext cx="2509837" cy="1358900"/>
              </a:xfrm>
              <a:custGeom>
                <a:avLst/>
                <a:gdLst>
                  <a:gd name="T0" fmla="*/ 0 w 7119"/>
                  <a:gd name="T1" fmla="*/ 3855 h 3855"/>
                  <a:gd name="T2" fmla="*/ 7119 w 7119"/>
                  <a:gd name="T3" fmla="*/ 3855 h 3855"/>
                  <a:gd name="T4" fmla="*/ 4744 w 7119"/>
                  <a:gd name="T5" fmla="*/ 0 h 3855"/>
                  <a:gd name="T6" fmla="*/ 0 w 7119"/>
                  <a:gd name="T7" fmla="*/ 3855 h 3855"/>
                </a:gdLst>
                <a:ahLst/>
                <a:cxnLst>
                  <a:cxn ang="0">
                    <a:pos x="T0" y="T1"/>
                  </a:cxn>
                  <a:cxn ang="0">
                    <a:pos x="T2" y="T3"/>
                  </a:cxn>
                  <a:cxn ang="0">
                    <a:pos x="T4" y="T5"/>
                  </a:cxn>
                  <a:cxn ang="0">
                    <a:pos x="T6" y="T7"/>
                  </a:cxn>
                </a:cxnLst>
                <a:rect l="0" t="0" r="r" b="b"/>
                <a:pathLst>
                  <a:path w="7119" h="3855">
                    <a:moveTo>
                      <a:pt x="0" y="3855"/>
                    </a:moveTo>
                    <a:lnTo>
                      <a:pt x="7119" y="3855"/>
                    </a:lnTo>
                    <a:lnTo>
                      <a:pt x="4744" y="0"/>
                    </a:lnTo>
                    <a:cubicBezTo>
                      <a:pt x="2588" y="398"/>
                      <a:pt x="812" y="1877"/>
                      <a:pt x="0" y="38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15" name="Freeform 26">
                <a:extLst>
                  <a:ext uri="{FF2B5EF4-FFF2-40B4-BE49-F238E27FC236}">
                    <a16:creationId xmlns:a16="http://schemas.microsoft.com/office/drawing/2014/main" id="{3BE061C6-1F94-4F64-A279-3ACC07B0274B}"/>
                  </a:ext>
                </a:extLst>
              </p:cNvPr>
              <p:cNvSpPr>
                <a:spLocks/>
              </p:cNvSpPr>
              <p:nvPr/>
            </p:nvSpPr>
            <p:spPr bwMode="gray">
              <a:xfrm>
                <a:off x="3438525" y="4313238"/>
                <a:ext cx="615950" cy="858838"/>
              </a:xfrm>
              <a:custGeom>
                <a:avLst/>
                <a:gdLst>
                  <a:gd name="T0" fmla="*/ 1575 w 1747"/>
                  <a:gd name="T1" fmla="*/ 151 h 2437"/>
                  <a:gd name="T2" fmla="*/ 1546 w 1747"/>
                  <a:gd name="T3" fmla="*/ 132 h 2437"/>
                  <a:gd name="T4" fmla="*/ 1212 w 1747"/>
                  <a:gd name="T5" fmla="*/ 137 h 2437"/>
                  <a:gd name="T6" fmla="*/ 162 w 1747"/>
                  <a:gd name="T7" fmla="*/ 364 h 2437"/>
                  <a:gd name="T8" fmla="*/ 57 w 1747"/>
                  <a:gd name="T9" fmla="*/ 945 h 2437"/>
                  <a:gd name="T10" fmla="*/ 800 w 1747"/>
                  <a:gd name="T11" fmla="*/ 1403 h 2437"/>
                  <a:gd name="T12" fmla="*/ 1088 w 1747"/>
                  <a:gd name="T13" fmla="*/ 1451 h 2437"/>
                  <a:gd name="T14" fmla="*/ 1288 w 1747"/>
                  <a:gd name="T15" fmla="*/ 1616 h 2437"/>
                  <a:gd name="T16" fmla="*/ 1006 w 1747"/>
                  <a:gd name="T17" fmla="*/ 2051 h 2437"/>
                  <a:gd name="T18" fmla="*/ 55 w 1747"/>
                  <a:gd name="T19" fmla="*/ 1587 h 2437"/>
                  <a:gd name="T20" fmla="*/ 36 w 1747"/>
                  <a:gd name="T21" fmla="*/ 1587 h 2437"/>
                  <a:gd name="T22" fmla="*/ 36 w 1747"/>
                  <a:gd name="T23" fmla="*/ 2261 h 2437"/>
                  <a:gd name="T24" fmla="*/ 59 w 1747"/>
                  <a:gd name="T25" fmla="*/ 2267 h 2437"/>
                  <a:gd name="T26" fmla="*/ 408 w 1747"/>
                  <a:gd name="T27" fmla="*/ 2261 h 2437"/>
                  <a:gd name="T28" fmla="*/ 1597 w 1747"/>
                  <a:gd name="T29" fmla="*/ 2057 h 2437"/>
                  <a:gd name="T30" fmla="*/ 1697 w 1747"/>
                  <a:gd name="T31" fmla="*/ 1467 h 2437"/>
                  <a:gd name="T32" fmla="*/ 1255 w 1747"/>
                  <a:gd name="T33" fmla="*/ 1034 h 2437"/>
                  <a:gd name="T34" fmla="*/ 839 w 1747"/>
                  <a:gd name="T35" fmla="*/ 964 h 2437"/>
                  <a:gd name="T36" fmla="*/ 471 w 1747"/>
                  <a:gd name="T37" fmla="*/ 777 h 2437"/>
                  <a:gd name="T38" fmla="*/ 688 w 1747"/>
                  <a:gd name="T39" fmla="*/ 369 h 2437"/>
                  <a:gd name="T40" fmla="*/ 1475 w 1747"/>
                  <a:gd name="T41" fmla="*/ 665 h 2437"/>
                  <a:gd name="T42" fmla="*/ 1492 w 1747"/>
                  <a:gd name="T43" fmla="*/ 665 h 2437"/>
                  <a:gd name="T44" fmla="*/ 1575 w 1747"/>
                  <a:gd name="T45" fmla="*/ 151 h 2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47" h="2437">
                    <a:moveTo>
                      <a:pt x="1575" y="151"/>
                    </a:moveTo>
                    <a:lnTo>
                      <a:pt x="1546" y="132"/>
                    </a:lnTo>
                    <a:cubicBezTo>
                      <a:pt x="1444" y="210"/>
                      <a:pt x="1358" y="176"/>
                      <a:pt x="1212" y="137"/>
                    </a:cubicBezTo>
                    <a:cubicBezTo>
                      <a:pt x="939" y="67"/>
                      <a:pt x="437" y="0"/>
                      <a:pt x="162" y="364"/>
                    </a:cubicBezTo>
                    <a:cubicBezTo>
                      <a:pt x="23" y="545"/>
                      <a:pt x="0" y="763"/>
                      <a:pt x="57" y="945"/>
                    </a:cubicBezTo>
                    <a:cubicBezTo>
                      <a:pt x="177" y="1277"/>
                      <a:pt x="473" y="1361"/>
                      <a:pt x="800" y="1403"/>
                    </a:cubicBezTo>
                    <a:cubicBezTo>
                      <a:pt x="915" y="1417"/>
                      <a:pt x="985" y="1428"/>
                      <a:pt x="1088" y="1451"/>
                    </a:cubicBezTo>
                    <a:cubicBezTo>
                      <a:pt x="1202" y="1476"/>
                      <a:pt x="1264" y="1551"/>
                      <a:pt x="1288" y="1616"/>
                    </a:cubicBezTo>
                    <a:cubicBezTo>
                      <a:pt x="1317" y="1683"/>
                      <a:pt x="1372" y="1982"/>
                      <a:pt x="1006" y="2051"/>
                    </a:cubicBezTo>
                    <a:cubicBezTo>
                      <a:pt x="705" y="2110"/>
                      <a:pt x="322" y="1900"/>
                      <a:pt x="55" y="1587"/>
                    </a:cubicBezTo>
                    <a:lnTo>
                      <a:pt x="36" y="1587"/>
                    </a:lnTo>
                    <a:lnTo>
                      <a:pt x="36" y="2261"/>
                    </a:lnTo>
                    <a:lnTo>
                      <a:pt x="59" y="2267"/>
                    </a:lnTo>
                    <a:cubicBezTo>
                      <a:pt x="157" y="2194"/>
                      <a:pt x="224" y="2202"/>
                      <a:pt x="408" y="2261"/>
                    </a:cubicBezTo>
                    <a:cubicBezTo>
                      <a:pt x="659" y="2336"/>
                      <a:pt x="1276" y="2437"/>
                      <a:pt x="1597" y="2057"/>
                    </a:cubicBezTo>
                    <a:cubicBezTo>
                      <a:pt x="1733" y="1895"/>
                      <a:pt x="1747" y="1629"/>
                      <a:pt x="1697" y="1467"/>
                    </a:cubicBezTo>
                    <a:cubicBezTo>
                      <a:pt x="1618" y="1196"/>
                      <a:pt x="1460" y="1085"/>
                      <a:pt x="1255" y="1034"/>
                    </a:cubicBezTo>
                    <a:cubicBezTo>
                      <a:pt x="1183" y="1015"/>
                      <a:pt x="896" y="973"/>
                      <a:pt x="839" y="964"/>
                    </a:cubicBezTo>
                    <a:cubicBezTo>
                      <a:pt x="679" y="939"/>
                      <a:pt x="549" y="917"/>
                      <a:pt x="471" y="777"/>
                    </a:cubicBezTo>
                    <a:cubicBezTo>
                      <a:pt x="432" y="713"/>
                      <a:pt x="394" y="456"/>
                      <a:pt x="688" y="369"/>
                    </a:cubicBezTo>
                    <a:cubicBezTo>
                      <a:pt x="884" y="316"/>
                      <a:pt x="1269" y="448"/>
                      <a:pt x="1475" y="665"/>
                    </a:cubicBezTo>
                    <a:lnTo>
                      <a:pt x="1492" y="665"/>
                    </a:lnTo>
                    <a:lnTo>
                      <a:pt x="1575" y="1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16" name="Freeform 27">
                <a:extLst>
                  <a:ext uri="{FF2B5EF4-FFF2-40B4-BE49-F238E27FC236}">
                    <a16:creationId xmlns:a16="http://schemas.microsoft.com/office/drawing/2014/main" id="{A94DAFF5-3D97-4DEA-9389-A8645A9A61DB}"/>
                  </a:ext>
                </a:extLst>
              </p:cNvPr>
              <p:cNvSpPr>
                <a:spLocks/>
              </p:cNvSpPr>
              <p:nvPr/>
            </p:nvSpPr>
            <p:spPr bwMode="gray">
              <a:xfrm>
                <a:off x="4125913" y="4352926"/>
                <a:ext cx="796925" cy="782638"/>
              </a:xfrm>
              <a:custGeom>
                <a:avLst/>
                <a:gdLst>
                  <a:gd name="T0" fmla="*/ 1186 w 2262"/>
                  <a:gd name="T1" fmla="*/ 2219 h 2219"/>
                  <a:gd name="T2" fmla="*/ 2114 w 2262"/>
                  <a:gd name="T3" fmla="*/ 1118 h 2219"/>
                  <a:gd name="T4" fmla="*/ 2114 w 2262"/>
                  <a:gd name="T5" fmla="*/ 363 h 2219"/>
                  <a:gd name="T6" fmla="*/ 2262 w 2262"/>
                  <a:gd name="T7" fmla="*/ 39 h 2219"/>
                  <a:gd name="T8" fmla="*/ 2262 w 2262"/>
                  <a:gd name="T9" fmla="*/ 0 h 2219"/>
                  <a:gd name="T10" fmla="*/ 1616 w 2262"/>
                  <a:gd name="T11" fmla="*/ 0 h 2219"/>
                  <a:gd name="T12" fmla="*/ 1616 w 2262"/>
                  <a:gd name="T13" fmla="*/ 39 h 2219"/>
                  <a:gd name="T14" fmla="*/ 1769 w 2262"/>
                  <a:gd name="T15" fmla="*/ 363 h 2219"/>
                  <a:gd name="T16" fmla="*/ 1769 w 2262"/>
                  <a:gd name="T17" fmla="*/ 1216 h 2219"/>
                  <a:gd name="T18" fmla="*/ 1150 w 2262"/>
                  <a:gd name="T19" fmla="*/ 1822 h 2219"/>
                  <a:gd name="T20" fmla="*/ 567 w 2262"/>
                  <a:gd name="T21" fmla="*/ 1165 h 2219"/>
                  <a:gd name="T22" fmla="*/ 567 w 2262"/>
                  <a:gd name="T23" fmla="*/ 360 h 2219"/>
                  <a:gd name="T24" fmla="*/ 717 w 2262"/>
                  <a:gd name="T25" fmla="*/ 39 h 2219"/>
                  <a:gd name="T26" fmla="*/ 717 w 2262"/>
                  <a:gd name="T27" fmla="*/ 0 h 2219"/>
                  <a:gd name="T28" fmla="*/ 0 w 2262"/>
                  <a:gd name="T29" fmla="*/ 0 h 2219"/>
                  <a:gd name="T30" fmla="*/ 0 w 2262"/>
                  <a:gd name="T31" fmla="*/ 39 h 2219"/>
                  <a:gd name="T32" fmla="*/ 150 w 2262"/>
                  <a:gd name="T33" fmla="*/ 360 h 2219"/>
                  <a:gd name="T34" fmla="*/ 150 w 2262"/>
                  <a:gd name="T35" fmla="*/ 1134 h 2219"/>
                  <a:gd name="T36" fmla="*/ 1186 w 2262"/>
                  <a:gd name="T37" fmla="*/ 2219 h 2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62" h="2219">
                    <a:moveTo>
                      <a:pt x="1186" y="2219"/>
                    </a:moveTo>
                    <a:cubicBezTo>
                      <a:pt x="1798" y="2219"/>
                      <a:pt x="2114" y="1819"/>
                      <a:pt x="2114" y="1118"/>
                    </a:cubicBezTo>
                    <a:lnTo>
                      <a:pt x="2114" y="363"/>
                    </a:lnTo>
                    <a:cubicBezTo>
                      <a:pt x="2114" y="229"/>
                      <a:pt x="2147" y="134"/>
                      <a:pt x="2262" y="39"/>
                    </a:cubicBezTo>
                    <a:lnTo>
                      <a:pt x="2262" y="0"/>
                    </a:lnTo>
                    <a:lnTo>
                      <a:pt x="1616" y="0"/>
                    </a:lnTo>
                    <a:lnTo>
                      <a:pt x="1616" y="39"/>
                    </a:lnTo>
                    <a:cubicBezTo>
                      <a:pt x="1733" y="134"/>
                      <a:pt x="1769" y="229"/>
                      <a:pt x="1769" y="363"/>
                    </a:cubicBezTo>
                    <a:lnTo>
                      <a:pt x="1769" y="1216"/>
                    </a:lnTo>
                    <a:cubicBezTo>
                      <a:pt x="1769" y="1428"/>
                      <a:pt x="1664" y="1822"/>
                      <a:pt x="1150" y="1822"/>
                    </a:cubicBezTo>
                    <a:cubicBezTo>
                      <a:pt x="724" y="1822"/>
                      <a:pt x="567" y="1539"/>
                      <a:pt x="567" y="1165"/>
                    </a:cubicBezTo>
                    <a:lnTo>
                      <a:pt x="567" y="360"/>
                    </a:lnTo>
                    <a:cubicBezTo>
                      <a:pt x="567" y="226"/>
                      <a:pt x="600" y="134"/>
                      <a:pt x="717" y="39"/>
                    </a:cubicBezTo>
                    <a:lnTo>
                      <a:pt x="717" y="0"/>
                    </a:lnTo>
                    <a:lnTo>
                      <a:pt x="0" y="0"/>
                    </a:lnTo>
                    <a:lnTo>
                      <a:pt x="0" y="39"/>
                    </a:lnTo>
                    <a:cubicBezTo>
                      <a:pt x="115" y="134"/>
                      <a:pt x="150" y="229"/>
                      <a:pt x="150" y="360"/>
                    </a:cubicBezTo>
                    <a:lnTo>
                      <a:pt x="150" y="1134"/>
                    </a:lnTo>
                    <a:cubicBezTo>
                      <a:pt x="150" y="1830"/>
                      <a:pt x="454" y="2219"/>
                      <a:pt x="1186" y="22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17" name="Freeform 28">
                <a:extLst>
                  <a:ext uri="{FF2B5EF4-FFF2-40B4-BE49-F238E27FC236}">
                    <a16:creationId xmlns:a16="http://schemas.microsoft.com/office/drawing/2014/main" id="{6B83B2EF-3076-46BA-8A17-77D8AAFE0A5C}"/>
                  </a:ext>
                </a:extLst>
              </p:cNvPr>
              <p:cNvSpPr>
                <a:spLocks noEditPoints="1"/>
              </p:cNvSpPr>
              <p:nvPr/>
            </p:nvSpPr>
            <p:spPr bwMode="gray">
              <a:xfrm>
                <a:off x="4991100" y="4332288"/>
                <a:ext cx="831850" cy="812800"/>
              </a:xfrm>
              <a:custGeom>
                <a:avLst/>
                <a:gdLst>
                  <a:gd name="T0" fmla="*/ 481 w 2360"/>
                  <a:gd name="T1" fmla="*/ 1151 h 2305"/>
                  <a:gd name="T2" fmla="*/ 1167 w 2360"/>
                  <a:gd name="T3" fmla="*/ 319 h 2305"/>
                  <a:gd name="T4" fmla="*/ 1861 w 2360"/>
                  <a:gd name="T5" fmla="*/ 1146 h 2305"/>
                  <a:gd name="T6" fmla="*/ 1174 w 2360"/>
                  <a:gd name="T7" fmla="*/ 1987 h 2305"/>
                  <a:gd name="T8" fmla="*/ 481 w 2360"/>
                  <a:gd name="T9" fmla="*/ 1151 h 2305"/>
                  <a:gd name="T10" fmla="*/ 32 w 2360"/>
                  <a:gd name="T11" fmla="*/ 1096 h 2305"/>
                  <a:gd name="T12" fmla="*/ 1124 w 2360"/>
                  <a:gd name="T13" fmla="*/ 2275 h 2305"/>
                  <a:gd name="T14" fmla="*/ 2329 w 2360"/>
                  <a:gd name="T15" fmla="*/ 1210 h 2305"/>
                  <a:gd name="T16" fmla="*/ 1239 w 2360"/>
                  <a:gd name="T17" fmla="*/ 31 h 2305"/>
                  <a:gd name="T18" fmla="*/ 32 w 2360"/>
                  <a:gd name="T19" fmla="*/ 1096 h 2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60" h="2305">
                    <a:moveTo>
                      <a:pt x="481" y="1151"/>
                    </a:moveTo>
                    <a:cubicBezTo>
                      <a:pt x="481" y="693"/>
                      <a:pt x="787" y="319"/>
                      <a:pt x="1167" y="319"/>
                    </a:cubicBezTo>
                    <a:cubicBezTo>
                      <a:pt x="1550" y="319"/>
                      <a:pt x="1861" y="685"/>
                      <a:pt x="1861" y="1146"/>
                    </a:cubicBezTo>
                    <a:cubicBezTo>
                      <a:pt x="1861" y="1607"/>
                      <a:pt x="1555" y="1987"/>
                      <a:pt x="1174" y="1987"/>
                    </a:cubicBezTo>
                    <a:cubicBezTo>
                      <a:pt x="792" y="1987"/>
                      <a:pt x="481" y="1613"/>
                      <a:pt x="481" y="1151"/>
                    </a:cubicBezTo>
                    <a:close/>
                    <a:moveTo>
                      <a:pt x="32" y="1096"/>
                    </a:moveTo>
                    <a:cubicBezTo>
                      <a:pt x="0" y="1713"/>
                      <a:pt x="491" y="2241"/>
                      <a:pt x="1124" y="2275"/>
                    </a:cubicBezTo>
                    <a:cubicBezTo>
                      <a:pt x="1758" y="2305"/>
                      <a:pt x="2298" y="1822"/>
                      <a:pt x="2329" y="1210"/>
                    </a:cubicBezTo>
                    <a:cubicBezTo>
                      <a:pt x="2360" y="593"/>
                      <a:pt x="1870" y="65"/>
                      <a:pt x="1239" y="31"/>
                    </a:cubicBezTo>
                    <a:cubicBezTo>
                      <a:pt x="605" y="0"/>
                      <a:pt x="63" y="484"/>
                      <a:pt x="32" y="10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18" name="Freeform 29">
                <a:extLst>
                  <a:ext uri="{FF2B5EF4-FFF2-40B4-BE49-F238E27FC236}">
                    <a16:creationId xmlns:a16="http://schemas.microsoft.com/office/drawing/2014/main" id="{FB2B5D27-E15C-4A68-87BE-34592E0C92CE}"/>
                  </a:ext>
                </a:extLst>
              </p:cNvPr>
              <p:cNvSpPr>
                <a:spLocks/>
              </p:cNvSpPr>
              <p:nvPr/>
            </p:nvSpPr>
            <p:spPr bwMode="gray">
              <a:xfrm>
                <a:off x="5880100" y="4352926"/>
                <a:ext cx="1112837" cy="771525"/>
              </a:xfrm>
              <a:custGeom>
                <a:avLst/>
                <a:gdLst>
                  <a:gd name="T0" fmla="*/ 2958 w 3159"/>
                  <a:gd name="T1" fmla="*/ 1830 h 2188"/>
                  <a:gd name="T2" fmla="*/ 2781 w 3159"/>
                  <a:gd name="T3" fmla="*/ 366 h 2188"/>
                  <a:gd name="T4" fmla="*/ 2910 w 3159"/>
                  <a:gd name="T5" fmla="*/ 39 h 2188"/>
                  <a:gd name="T6" fmla="*/ 2910 w 3159"/>
                  <a:gd name="T7" fmla="*/ 0 h 2188"/>
                  <a:gd name="T8" fmla="*/ 2365 w 3159"/>
                  <a:gd name="T9" fmla="*/ 0 h 2188"/>
                  <a:gd name="T10" fmla="*/ 1521 w 3159"/>
                  <a:gd name="T11" fmla="*/ 1503 h 2188"/>
                  <a:gd name="T12" fmla="*/ 663 w 3159"/>
                  <a:gd name="T13" fmla="*/ 0 h 2188"/>
                  <a:gd name="T14" fmla="*/ 127 w 3159"/>
                  <a:gd name="T15" fmla="*/ 0 h 2188"/>
                  <a:gd name="T16" fmla="*/ 127 w 3159"/>
                  <a:gd name="T17" fmla="*/ 39 h 2188"/>
                  <a:gd name="T18" fmla="*/ 254 w 3159"/>
                  <a:gd name="T19" fmla="*/ 366 h 2188"/>
                  <a:gd name="T20" fmla="*/ 151 w 3159"/>
                  <a:gd name="T21" fmla="*/ 1827 h 2188"/>
                  <a:gd name="T22" fmla="*/ 0 w 3159"/>
                  <a:gd name="T23" fmla="*/ 2149 h 2188"/>
                  <a:gd name="T24" fmla="*/ 0 w 3159"/>
                  <a:gd name="T25" fmla="*/ 2188 h 2188"/>
                  <a:gd name="T26" fmla="*/ 560 w 3159"/>
                  <a:gd name="T27" fmla="*/ 2188 h 2188"/>
                  <a:gd name="T28" fmla="*/ 560 w 3159"/>
                  <a:gd name="T29" fmla="*/ 2149 h 2188"/>
                  <a:gd name="T30" fmla="*/ 409 w 3159"/>
                  <a:gd name="T31" fmla="*/ 1827 h 2188"/>
                  <a:gd name="T32" fmla="*/ 524 w 3159"/>
                  <a:gd name="T33" fmla="*/ 590 h 2188"/>
                  <a:gd name="T34" fmla="*/ 1435 w 3159"/>
                  <a:gd name="T35" fmla="*/ 2188 h 2188"/>
                  <a:gd name="T36" fmla="*/ 1464 w 3159"/>
                  <a:gd name="T37" fmla="*/ 2188 h 2188"/>
                  <a:gd name="T38" fmla="*/ 2401 w 3159"/>
                  <a:gd name="T39" fmla="*/ 595 h 2188"/>
                  <a:gd name="T40" fmla="*/ 2554 w 3159"/>
                  <a:gd name="T41" fmla="*/ 1830 h 2188"/>
                  <a:gd name="T42" fmla="*/ 2439 w 3159"/>
                  <a:gd name="T43" fmla="*/ 2149 h 2188"/>
                  <a:gd name="T44" fmla="*/ 2439 w 3159"/>
                  <a:gd name="T45" fmla="*/ 2188 h 2188"/>
                  <a:gd name="T46" fmla="*/ 3159 w 3159"/>
                  <a:gd name="T47" fmla="*/ 2188 h 2188"/>
                  <a:gd name="T48" fmla="*/ 3159 w 3159"/>
                  <a:gd name="T49" fmla="*/ 2149 h 2188"/>
                  <a:gd name="T50" fmla="*/ 2958 w 3159"/>
                  <a:gd name="T51" fmla="*/ 1830 h 2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59" h="2188">
                    <a:moveTo>
                      <a:pt x="2958" y="1830"/>
                    </a:moveTo>
                    <a:lnTo>
                      <a:pt x="2781" y="366"/>
                    </a:lnTo>
                    <a:cubicBezTo>
                      <a:pt x="2762" y="204"/>
                      <a:pt x="2793" y="120"/>
                      <a:pt x="2910" y="39"/>
                    </a:cubicBezTo>
                    <a:lnTo>
                      <a:pt x="2910" y="0"/>
                    </a:lnTo>
                    <a:lnTo>
                      <a:pt x="2365" y="0"/>
                    </a:lnTo>
                    <a:lnTo>
                      <a:pt x="1521" y="1503"/>
                    </a:lnTo>
                    <a:lnTo>
                      <a:pt x="663" y="0"/>
                    </a:lnTo>
                    <a:lnTo>
                      <a:pt x="127" y="0"/>
                    </a:lnTo>
                    <a:lnTo>
                      <a:pt x="127" y="39"/>
                    </a:lnTo>
                    <a:cubicBezTo>
                      <a:pt x="244" y="120"/>
                      <a:pt x="268" y="204"/>
                      <a:pt x="254" y="366"/>
                    </a:cubicBezTo>
                    <a:lnTo>
                      <a:pt x="151" y="1827"/>
                    </a:lnTo>
                    <a:cubicBezTo>
                      <a:pt x="134" y="1984"/>
                      <a:pt x="122" y="2076"/>
                      <a:pt x="0" y="2149"/>
                    </a:cubicBezTo>
                    <a:lnTo>
                      <a:pt x="0" y="2188"/>
                    </a:lnTo>
                    <a:lnTo>
                      <a:pt x="560" y="2188"/>
                    </a:lnTo>
                    <a:lnTo>
                      <a:pt x="560" y="2149"/>
                    </a:lnTo>
                    <a:cubicBezTo>
                      <a:pt x="421" y="2093"/>
                      <a:pt x="400" y="1995"/>
                      <a:pt x="409" y="1827"/>
                    </a:cubicBezTo>
                    <a:lnTo>
                      <a:pt x="524" y="590"/>
                    </a:lnTo>
                    <a:lnTo>
                      <a:pt x="1435" y="2188"/>
                    </a:lnTo>
                    <a:lnTo>
                      <a:pt x="1464" y="2188"/>
                    </a:lnTo>
                    <a:lnTo>
                      <a:pt x="2401" y="595"/>
                    </a:lnTo>
                    <a:lnTo>
                      <a:pt x="2554" y="1830"/>
                    </a:lnTo>
                    <a:cubicBezTo>
                      <a:pt x="2573" y="1967"/>
                      <a:pt x="2559" y="2057"/>
                      <a:pt x="2439" y="2149"/>
                    </a:cubicBezTo>
                    <a:lnTo>
                      <a:pt x="2439" y="2188"/>
                    </a:lnTo>
                    <a:lnTo>
                      <a:pt x="3159" y="2188"/>
                    </a:lnTo>
                    <a:lnTo>
                      <a:pt x="3159" y="2149"/>
                    </a:lnTo>
                    <a:cubicBezTo>
                      <a:pt x="3040" y="2051"/>
                      <a:pt x="2977" y="1984"/>
                      <a:pt x="2958" y="18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19" name="Freeform 30">
                <a:extLst>
                  <a:ext uri="{FF2B5EF4-FFF2-40B4-BE49-F238E27FC236}">
                    <a16:creationId xmlns:a16="http://schemas.microsoft.com/office/drawing/2014/main" id="{32183138-3876-4170-80AE-4984E4D574C2}"/>
                  </a:ext>
                </a:extLst>
              </p:cNvPr>
              <p:cNvSpPr>
                <a:spLocks/>
              </p:cNvSpPr>
              <p:nvPr/>
            </p:nvSpPr>
            <p:spPr bwMode="gray">
              <a:xfrm>
                <a:off x="7085013" y="4343401"/>
                <a:ext cx="600075" cy="820738"/>
              </a:xfrm>
              <a:custGeom>
                <a:avLst/>
                <a:gdLst>
                  <a:gd name="T0" fmla="*/ 146 w 1705"/>
                  <a:gd name="T1" fmla="*/ 391 h 2328"/>
                  <a:gd name="T2" fmla="*/ 146 w 1705"/>
                  <a:gd name="T3" fmla="*/ 1858 h 2328"/>
                  <a:gd name="T4" fmla="*/ 0 w 1705"/>
                  <a:gd name="T5" fmla="*/ 2180 h 2328"/>
                  <a:gd name="T6" fmla="*/ 0 w 1705"/>
                  <a:gd name="T7" fmla="*/ 2219 h 2328"/>
                  <a:gd name="T8" fmla="*/ 1212 w 1705"/>
                  <a:gd name="T9" fmla="*/ 2219 h 2328"/>
                  <a:gd name="T10" fmla="*/ 1492 w 1705"/>
                  <a:gd name="T11" fmla="*/ 2328 h 2328"/>
                  <a:gd name="T12" fmla="*/ 1521 w 1705"/>
                  <a:gd name="T13" fmla="*/ 2328 h 2328"/>
                  <a:gd name="T14" fmla="*/ 1705 w 1705"/>
                  <a:gd name="T15" fmla="*/ 1875 h 2328"/>
                  <a:gd name="T16" fmla="*/ 1690 w 1705"/>
                  <a:gd name="T17" fmla="*/ 1853 h 2328"/>
                  <a:gd name="T18" fmla="*/ 1442 w 1705"/>
                  <a:gd name="T19" fmla="*/ 1917 h 2328"/>
                  <a:gd name="T20" fmla="*/ 564 w 1705"/>
                  <a:gd name="T21" fmla="*/ 1917 h 2328"/>
                  <a:gd name="T22" fmla="*/ 564 w 1705"/>
                  <a:gd name="T23" fmla="*/ 1179 h 2328"/>
                  <a:gd name="T24" fmla="*/ 1021 w 1705"/>
                  <a:gd name="T25" fmla="*/ 1179 h 2328"/>
                  <a:gd name="T26" fmla="*/ 1301 w 1705"/>
                  <a:gd name="T27" fmla="*/ 1286 h 2328"/>
                  <a:gd name="T28" fmla="*/ 1329 w 1705"/>
                  <a:gd name="T29" fmla="*/ 1286 h 2328"/>
                  <a:gd name="T30" fmla="*/ 1492 w 1705"/>
                  <a:gd name="T31" fmla="*/ 866 h 2328"/>
                  <a:gd name="T32" fmla="*/ 1478 w 1705"/>
                  <a:gd name="T33" fmla="*/ 844 h 2328"/>
                  <a:gd name="T34" fmla="*/ 1325 w 1705"/>
                  <a:gd name="T35" fmla="*/ 872 h 2328"/>
                  <a:gd name="T36" fmla="*/ 564 w 1705"/>
                  <a:gd name="T37" fmla="*/ 872 h 2328"/>
                  <a:gd name="T38" fmla="*/ 564 w 1705"/>
                  <a:gd name="T39" fmla="*/ 333 h 2328"/>
                  <a:gd name="T40" fmla="*/ 1141 w 1705"/>
                  <a:gd name="T41" fmla="*/ 333 h 2328"/>
                  <a:gd name="T42" fmla="*/ 1420 w 1705"/>
                  <a:gd name="T43" fmla="*/ 439 h 2328"/>
                  <a:gd name="T44" fmla="*/ 1449 w 1705"/>
                  <a:gd name="T45" fmla="*/ 439 h 2328"/>
                  <a:gd name="T46" fmla="*/ 1612 w 1705"/>
                  <a:gd name="T47" fmla="*/ 25 h 2328"/>
                  <a:gd name="T48" fmla="*/ 1597 w 1705"/>
                  <a:gd name="T49" fmla="*/ 0 h 2328"/>
                  <a:gd name="T50" fmla="*/ 1442 w 1705"/>
                  <a:gd name="T51" fmla="*/ 31 h 2328"/>
                  <a:gd name="T52" fmla="*/ 0 w 1705"/>
                  <a:gd name="T53" fmla="*/ 31 h 2328"/>
                  <a:gd name="T54" fmla="*/ 0 w 1705"/>
                  <a:gd name="T55" fmla="*/ 70 h 2328"/>
                  <a:gd name="T56" fmla="*/ 146 w 1705"/>
                  <a:gd name="T57" fmla="*/ 391 h 2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05" h="2328">
                    <a:moveTo>
                      <a:pt x="146" y="391"/>
                    </a:moveTo>
                    <a:lnTo>
                      <a:pt x="146" y="1858"/>
                    </a:lnTo>
                    <a:cubicBezTo>
                      <a:pt x="146" y="1990"/>
                      <a:pt x="115" y="2082"/>
                      <a:pt x="0" y="2180"/>
                    </a:cubicBezTo>
                    <a:lnTo>
                      <a:pt x="0" y="2219"/>
                    </a:lnTo>
                    <a:lnTo>
                      <a:pt x="1212" y="2219"/>
                    </a:lnTo>
                    <a:cubicBezTo>
                      <a:pt x="1346" y="2219"/>
                      <a:pt x="1411" y="2205"/>
                      <a:pt x="1492" y="2328"/>
                    </a:cubicBezTo>
                    <a:lnTo>
                      <a:pt x="1521" y="2328"/>
                    </a:lnTo>
                    <a:lnTo>
                      <a:pt x="1705" y="1875"/>
                    </a:lnTo>
                    <a:lnTo>
                      <a:pt x="1690" y="1853"/>
                    </a:lnTo>
                    <a:cubicBezTo>
                      <a:pt x="1640" y="1875"/>
                      <a:pt x="1545" y="1917"/>
                      <a:pt x="1442" y="1917"/>
                    </a:cubicBezTo>
                    <a:lnTo>
                      <a:pt x="564" y="1917"/>
                    </a:lnTo>
                    <a:lnTo>
                      <a:pt x="564" y="1179"/>
                    </a:lnTo>
                    <a:lnTo>
                      <a:pt x="1021" y="1179"/>
                    </a:lnTo>
                    <a:cubicBezTo>
                      <a:pt x="1153" y="1179"/>
                      <a:pt x="1227" y="1165"/>
                      <a:pt x="1301" y="1286"/>
                    </a:cubicBezTo>
                    <a:lnTo>
                      <a:pt x="1329" y="1286"/>
                    </a:lnTo>
                    <a:lnTo>
                      <a:pt x="1492" y="866"/>
                    </a:lnTo>
                    <a:lnTo>
                      <a:pt x="1478" y="844"/>
                    </a:lnTo>
                    <a:cubicBezTo>
                      <a:pt x="1416" y="869"/>
                      <a:pt x="1380" y="872"/>
                      <a:pt x="1325" y="872"/>
                    </a:cubicBezTo>
                    <a:lnTo>
                      <a:pt x="564" y="872"/>
                    </a:lnTo>
                    <a:lnTo>
                      <a:pt x="564" y="333"/>
                    </a:lnTo>
                    <a:lnTo>
                      <a:pt x="1141" y="333"/>
                    </a:lnTo>
                    <a:cubicBezTo>
                      <a:pt x="1272" y="333"/>
                      <a:pt x="1334" y="319"/>
                      <a:pt x="1420" y="439"/>
                    </a:cubicBezTo>
                    <a:lnTo>
                      <a:pt x="1449" y="439"/>
                    </a:lnTo>
                    <a:lnTo>
                      <a:pt x="1612" y="25"/>
                    </a:lnTo>
                    <a:lnTo>
                      <a:pt x="1597" y="0"/>
                    </a:lnTo>
                    <a:cubicBezTo>
                      <a:pt x="1535" y="22"/>
                      <a:pt x="1492" y="31"/>
                      <a:pt x="1442" y="31"/>
                    </a:cubicBezTo>
                    <a:lnTo>
                      <a:pt x="0" y="31"/>
                    </a:lnTo>
                    <a:lnTo>
                      <a:pt x="0" y="70"/>
                    </a:lnTo>
                    <a:cubicBezTo>
                      <a:pt x="115" y="168"/>
                      <a:pt x="146" y="260"/>
                      <a:pt x="146" y="3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20" name="Freeform 31">
                <a:extLst>
                  <a:ext uri="{FF2B5EF4-FFF2-40B4-BE49-F238E27FC236}">
                    <a16:creationId xmlns:a16="http://schemas.microsoft.com/office/drawing/2014/main" id="{A1A376C3-1CFF-4192-99C0-D77C298C9C09}"/>
                  </a:ext>
                </a:extLst>
              </p:cNvPr>
              <p:cNvSpPr>
                <a:spLocks/>
              </p:cNvSpPr>
              <p:nvPr/>
            </p:nvSpPr>
            <p:spPr bwMode="gray">
              <a:xfrm>
                <a:off x="7761288" y="4352926"/>
                <a:ext cx="844550" cy="771525"/>
              </a:xfrm>
              <a:custGeom>
                <a:avLst/>
                <a:gdLst>
                  <a:gd name="T0" fmla="*/ 435 w 2393"/>
                  <a:gd name="T1" fmla="*/ 514 h 2188"/>
                  <a:gd name="T2" fmla="*/ 1784 w 2393"/>
                  <a:gd name="T3" fmla="*/ 2188 h 2188"/>
                  <a:gd name="T4" fmla="*/ 2393 w 2393"/>
                  <a:gd name="T5" fmla="*/ 2188 h 2188"/>
                  <a:gd name="T6" fmla="*/ 2393 w 2393"/>
                  <a:gd name="T7" fmla="*/ 2149 h 2188"/>
                  <a:gd name="T8" fmla="*/ 2243 w 2393"/>
                  <a:gd name="T9" fmla="*/ 1827 h 2188"/>
                  <a:gd name="T10" fmla="*/ 2243 w 2393"/>
                  <a:gd name="T11" fmla="*/ 360 h 2188"/>
                  <a:gd name="T12" fmla="*/ 2393 w 2393"/>
                  <a:gd name="T13" fmla="*/ 39 h 2188"/>
                  <a:gd name="T14" fmla="*/ 2393 w 2393"/>
                  <a:gd name="T15" fmla="*/ 0 h 2188"/>
                  <a:gd name="T16" fmla="*/ 1808 w 2393"/>
                  <a:gd name="T17" fmla="*/ 0 h 2188"/>
                  <a:gd name="T18" fmla="*/ 1808 w 2393"/>
                  <a:gd name="T19" fmla="*/ 39 h 2188"/>
                  <a:gd name="T20" fmla="*/ 1956 w 2393"/>
                  <a:gd name="T21" fmla="*/ 360 h 2188"/>
                  <a:gd name="T22" fmla="*/ 1956 w 2393"/>
                  <a:gd name="T23" fmla="*/ 1674 h 2188"/>
                  <a:gd name="T24" fmla="*/ 607 w 2393"/>
                  <a:gd name="T25" fmla="*/ 0 h 2188"/>
                  <a:gd name="T26" fmla="*/ 0 w 2393"/>
                  <a:gd name="T27" fmla="*/ 0 h 2188"/>
                  <a:gd name="T28" fmla="*/ 0 w 2393"/>
                  <a:gd name="T29" fmla="*/ 39 h 2188"/>
                  <a:gd name="T30" fmla="*/ 150 w 2393"/>
                  <a:gd name="T31" fmla="*/ 360 h 2188"/>
                  <a:gd name="T32" fmla="*/ 150 w 2393"/>
                  <a:gd name="T33" fmla="*/ 1827 h 2188"/>
                  <a:gd name="T34" fmla="*/ 0 w 2393"/>
                  <a:gd name="T35" fmla="*/ 2149 h 2188"/>
                  <a:gd name="T36" fmla="*/ 0 w 2393"/>
                  <a:gd name="T37" fmla="*/ 2188 h 2188"/>
                  <a:gd name="T38" fmla="*/ 586 w 2393"/>
                  <a:gd name="T39" fmla="*/ 2188 h 2188"/>
                  <a:gd name="T40" fmla="*/ 586 w 2393"/>
                  <a:gd name="T41" fmla="*/ 2149 h 2188"/>
                  <a:gd name="T42" fmla="*/ 435 w 2393"/>
                  <a:gd name="T43" fmla="*/ 1827 h 2188"/>
                  <a:gd name="T44" fmla="*/ 435 w 2393"/>
                  <a:gd name="T45" fmla="*/ 514 h 2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93" h="2188">
                    <a:moveTo>
                      <a:pt x="435" y="514"/>
                    </a:moveTo>
                    <a:lnTo>
                      <a:pt x="1784" y="2188"/>
                    </a:lnTo>
                    <a:lnTo>
                      <a:pt x="2393" y="2188"/>
                    </a:lnTo>
                    <a:lnTo>
                      <a:pt x="2393" y="2149"/>
                    </a:lnTo>
                    <a:cubicBezTo>
                      <a:pt x="2271" y="2059"/>
                      <a:pt x="2243" y="1984"/>
                      <a:pt x="2243" y="1827"/>
                    </a:cubicBezTo>
                    <a:lnTo>
                      <a:pt x="2243" y="360"/>
                    </a:lnTo>
                    <a:cubicBezTo>
                      <a:pt x="2243" y="229"/>
                      <a:pt x="2274" y="137"/>
                      <a:pt x="2393" y="39"/>
                    </a:cubicBezTo>
                    <a:lnTo>
                      <a:pt x="2393" y="0"/>
                    </a:lnTo>
                    <a:lnTo>
                      <a:pt x="1808" y="0"/>
                    </a:lnTo>
                    <a:lnTo>
                      <a:pt x="1808" y="39"/>
                    </a:lnTo>
                    <a:cubicBezTo>
                      <a:pt x="1925" y="137"/>
                      <a:pt x="1956" y="229"/>
                      <a:pt x="1956" y="360"/>
                    </a:cubicBezTo>
                    <a:lnTo>
                      <a:pt x="1956" y="1674"/>
                    </a:lnTo>
                    <a:lnTo>
                      <a:pt x="607" y="0"/>
                    </a:lnTo>
                    <a:lnTo>
                      <a:pt x="0" y="0"/>
                    </a:lnTo>
                    <a:lnTo>
                      <a:pt x="0" y="39"/>
                    </a:lnTo>
                    <a:cubicBezTo>
                      <a:pt x="117" y="137"/>
                      <a:pt x="146" y="204"/>
                      <a:pt x="150" y="360"/>
                    </a:cubicBezTo>
                    <a:lnTo>
                      <a:pt x="150" y="1827"/>
                    </a:lnTo>
                    <a:cubicBezTo>
                      <a:pt x="150" y="1959"/>
                      <a:pt x="117" y="2051"/>
                      <a:pt x="0" y="2149"/>
                    </a:cubicBezTo>
                    <a:lnTo>
                      <a:pt x="0" y="2188"/>
                    </a:lnTo>
                    <a:lnTo>
                      <a:pt x="586" y="2188"/>
                    </a:lnTo>
                    <a:lnTo>
                      <a:pt x="586" y="2149"/>
                    </a:lnTo>
                    <a:cubicBezTo>
                      <a:pt x="466" y="2051"/>
                      <a:pt x="435" y="1959"/>
                      <a:pt x="435" y="1827"/>
                    </a:cubicBezTo>
                    <a:lnTo>
                      <a:pt x="435" y="5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21" name="Freeform 32">
                <a:extLst>
                  <a:ext uri="{FF2B5EF4-FFF2-40B4-BE49-F238E27FC236}">
                    <a16:creationId xmlns:a16="http://schemas.microsoft.com/office/drawing/2014/main" id="{70FC8A11-C2FA-4724-8D2C-DF36D036CEC5}"/>
                  </a:ext>
                </a:extLst>
              </p:cNvPr>
              <p:cNvSpPr>
                <a:spLocks noEditPoints="1"/>
              </p:cNvSpPr>
              <p:nvPr/>
            </p:nvSpPr>
            <p:spPr bwMode="gray">
              <a:xfrm>
                <a:off x="2849563" y="5424488"/>
                <a:ext cx="966787" cy="769938"/>
              </a:xfrm>
              <a:custGeom>
                <a:avLst/>
                <a:gdLst>
                  <a:gd name="T0" fmla="*/ 818 w 2743"/>
                  <a:gd name="T1" fmla="*/ 1332 h 2187"/>
                  <a:gd name="T2" fmla="*/ 1239 w 2743"/>
                  <a:gd name="T3" fmla="*/ 469 h 2187"/>
                  <a:gd name="T4" fmla="*/ 1712 w 2743"/>
                  <a:gd name="T5" fmla="*/ 1332 h 2187"/>
                  <a:gd name="T6" fmla="*/ 818 w 2743"/>
                  <a:gd name="T7" fmla="*/ 1332 h 2187"/>
                  <a:gd name="T8" fmla="*/ 1485 w 2743"/>
                  <a:gd name="T9" fmla="*/ 0 h 2187"/>
                  <a:gd name="T10" fmla="*/ 1033 w 2743"/>
                  <a:gd name="T11" fmla="*/ 0 h 2187"/>
                  <a:gd name="T12" fmla="*/ 1033 w 2743"/>
                  <a:gd name="T13" fmla="*/ 39 h 2187"/>
                  <a:gd name="T14" fmla="*/ 985 w 2743"/>
                  <a:gd name="T15" fmla="*/ 357 h 2187"/>
                  <a:gd name="T16" fmla="*/ 239 w 2743"/>
                  <a:gd name="T17" fmla="*/ 1902 h 2187"/>
                  <a:gd name="T18" fmla="*/ 0 w 2743"/>
                  <a:gd name="T19" fmla="*/ 2149 h 2187"/>
                  <a:gd name="T20" fmla="*/ 0 w 2743"/>
                  <a:gd name="T21" fmla="*/ 2187 h 2187"/>
                  <a:gd name="T22" fmla="*/ 615 w 2743"/>
                  <a:gd name="T23" fmla="*/ 2187 h 2187"/>
                  <a:gd name="T24" fmla="*/ 615 w 2743"/>
                  <a:gd name="T25" fmla="*/ 2149 h 2187"/>
                  <a:gd name="T26" fmla="*/ 579 w 2743"/>
                  <a:gd name="T27" fmla="*/ 1830 h 2187"/>
                  <a:gd name="T28" fmla="*/ 691 w 2743"/>
                  <a:gd name="T29" fmla="*/ 1592 h 2187"/>
                  <a:gd name="T30" fmla="*/ 1853 w 2743"/>
                  <a:gd name="T31" fmla="*/ 1592 h 2187"/>
                  <a:gd name="T32" fmla="*/ 1987 w 2743"/>
                  <a:gd name="T33" fmla="*/ 1838 h 2187"/>
                  <a:gd name="T34" fmla="*/ 1965 w 2743"/>
                  <a:gd name="T35" fmla="*/ 2149 h 2187"/>
                  <a:gd name="T36" fmla="*/ 1965 w 2743"/>
                  <a:gd name="T37" fmla="*/ 2187 h 2187"/>
                  <a:gd name="T38" fmla="*/ 2743 w 2743"/>
                  <a:gd name="T39" fmla="*/ 2187 h 2187"/>
                  <a:gd name="T40" fmla="*/ 2743 w 2743"/>
                  <a:gd name="T41" fmla="*/ 2149 h 2187"/>
                  <a:gd name="T42" fmla="*/ 2506 w 2743"/>
                  <a:gd name="T43" fmla="*/ 1872 h 2187"/>
                  <a:gd name="T44" fmla="*/ 1485 w 2743"/>
                  <a:gd name="T45" fmla="*/ 0 h 2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43" h="2187">
                    <a:moveTo>
                      <a:pt x="818" y="1332"/>
                    </a:moveTo>
                    <a:lnTo>
                      <a:pt x="1239" y="469"/>
                    </a:lnTo>
                    <a:lnTo>
                      <a:pt x="1712" y="1332"/>
                    </a:lnTo>
                    <a:lnTo>
                      <a:pt x="818" y="1332"/>
                    </a:lnTo>
                    <a:close/>
                    <a:moveTo>
                      <a:pt x="1485" y="0"/>
                    </a:moveTo>
                    <a:lnTo>
                      <a:pt x="1033" y="0"/>
                    </a:lnTo>
                    <a:lnTo>
                      <a:pt x="1033" y="39"/>
                    </a:lnTo>
                    <a:cubicBezTo>
                      <a:pt x="1081" y="95"/>
                      <a:pt x="1088" y="131"/>
                      <a:pt x="985" y="357"/>
                    </a:cubicBezTo>
                    <a:lnTo>
                      <a:pt x="239" y="1902"/>
                    </a:lnTo>
                    <a:cubicBezTo>
                      <a:pt x="151" y="2084"/>
                      <a:pt x="89" y="2132"/>
                      <a:pt x="0" y="2149"/>
                    </a:cubicBezTo>
                    <a:lnTo>
                      <a:pt x="0" y="2187"/>
                    </a:lnTo>
                    <a:lnTo>
                      <a:pt x="615" y="2187"/>
                    </a:lnTo>
                    <a:lnTo>
                      <a:pt x="615" y="2149"/>
                    </a:lnTo>
                    <a:cubicBezTo>
                      <a:pt x="483" y="2109"/>
                      <a:pt x="517" y="1964"/>
                      <a:pt x="579" y="1830"/>
                    </a:cubicBezTo>
                    <a:lnTo>
                      <a:pt x="691" y="1592"/>
                    </a:lnTo>
                    <a:lnTo>
                      <a:pt x="1853" y="1592"/>
                    </a:lnTo>
                    <a:lnTo>
                      <a:pt x="1987" y="1838"/>
                    </a:lnTo>
                    <a:cubicBezTo>
                      <a:pt x="2064" y="1978"/>
                      <a:pt x="2104" y="2104"/>
                      <a:pt x="1965" y="2149"/>
                    </a:cubicBezTo>
                    <a:lnTo>
                      <a:pt x="1965" y="2187"/>
                    </a:lnTo>
                    <a:lnTo>
                      <a:pt x="2743" y="2187"/>
                    </a:lnTo>
                    <a:lnTo>
                      <a:pt x="2743" y="2149"/>
                    </a:lnTo>
                    <a:cubicBezTo>
                      <a:pt x="2637" y="2129"/>
                      <a:pt x="2566" y="1984"/>
                      <a:pt x="2506" y="1872"/>
                    </a:cubicBezTo>
                    <a:lnTo>
                      <a:pt x="14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22" name="Freeform 33">
                <a:extLst>
                  <a:ext uri="{FF2B5EF4-FFF2-40B4-BE49-F238E27FC236}">
                    <a16:creationId xmlns:a16="http://schemas.microsoft.com/office/drawing/2014/main" id="{33984330-0E8D-4110-B6CC-95592211D174}"/>
                  </a:ext>
                </a:extLst>
              </p:cNvPr>
              <p:cNvSpPr>
                <a:spLocks/>
              </p:cNvSpPr>
              <p:nvPr/>
            </p:nvSpPr>
            <p:spPr bwMode="gray">
              <a:xfrm>
                <a:off x="3835400" y="5424488"/>
                <a:ext cx="762000" cy="771525"/>
              </a:xfrm>
              <a:custGeom>
                <a:avLst/>
                <a:gdLst>
                  <a:gd name="T0" fmla="*/ 1367 w 2161"/>
                  <a:gd name="T1" fmla="*/ 201 h 2188"/>
                  <a:gd name="T2" fmla="*/ 567 w 2161"/>
                  <a:gd name="T3" fmla="*/ 860 h 2188"/>
                  <a:gd name="T4" fmla="*/ 567 w 2161"/>
                  <a:gd name="T5" fmla="*/ 360 h 2188"/>
                  <a:gd name="T6" fmla="*/ 717 w 2161"/>
                  <a:gd name="T7" fmla="*/ 39 h 2188"/>
                  <a:gd name="T8" fmla="*/ 717 w 2161"/>
                  <a:gd name="T9" fmla="*/ 0 h 2188"/>
                  <a:gd name="T10" fmla="*/ 0 w 2161"/>
                  <a:gd name="T11" fmla="*/ 0 h 2188"/>
                  <a:gd name="T12" fmla="*/ 0 w 2161"/>
                  <a:gd name="T13" fmla="*/ 39 h 2188"/>
                  <a:gd name="T14" fmla="*/ 150 w 2161"/>
                  <a:gd name="T15" fmla="*/ 360 h 2188"/>
                  <a:gd name="T16" fmla="*/ 150 w 2161"/>
                  <a:gd name="T17" fmla="*/ 1827 h 2188"/>
                  <a:gd name="T18" fmla="*/ 0 w 2161"/>
                  <a:gd name="T19" fmla="*/ 2148 h 2188"/>
                  <a:gd name="T20" fmla="*/ 0 w 2161"/>
                  <a:gd name="T21" fmla="*/ 2188 h 2188"/>
                  <a:gd name="T22" fmla="*/ 717 w 2161"/>
                  <a:gd name="T23" fmla="*/ 2188 h 2188"/>
                  <a:gd name="T24" fmla="*/ 717 w 2161"/>
                  <a:gd name="T25" fmla="*/ 2148 h 2188"/>
                  <a:gd name="T26" fmla="*/ 567 w 2161"/>
                  <a:gd name="T27" fmla="*/ 1827 h 2188"/>
                  <a:gd name="T28" fmla="*/ 567 w 2161"/>
                  <a:gd name="T29" fmla="*/ 1276 h 2188"/>
                  <a:gd name="T30" fmla="*/ 715 w 2161"/>
                  <a:gd name="T31" fmla="*/ 1154 h 2188"/>
                  <a:gd name="T32" fmla="*/ 1174 w 2161"/>
                  <a:gd name="T33" fmla="*/ 1771 h 2188"/>
                  <a:gd name="T34" fmla="*/ 1332 w 2161"/>
                  <a:gd name="T35" fmla="*/ 2020 h 2188"/>
                  <a:gd name="T36" fmla="*/ 1219 w 2161"/>
                  <a:gd name="T37" fmla="*/ 2148 h 2188"/>
                  <a:gd name="T38" fmla="*/ 1219 w 2161"/>
                  <a:gd name="T39" fmla="*/ 2188 h 2188"/>
                  <a:gd name="T40" fmla="*/ 2130 w 2161"/>
                  <a:gd name="T41" fmla="*/ 2188 h 2188"/>
                  <a:gd name="T42" fmla="*/ 2130 w 2161"/>
                  <a:gd name="T43" fmla="*/ 2148 h 2188"/>
                  <a:gd name="T44" fmla="*/ 1717 w 2161"/>
                  <a:gd name="T45" fmla="*/ 1788 h 2188"/>
                  <a:gd name="T46" fmla="*/ 1054 w 2161"/>
                  <a:gd name="T47" fmla="*/ 894 h 2188"/>
                  <a:gd name="T48" fmla="*/ 1848 w 2161"/>
                  <a:gd name="T49" fmla="*/ 229 h 2188"/>
                  <a:gd name="T50" fmla="*/ 2161 w 2161"/>
                  <a:gd name="T51" fmla="*/ 39 h 2188"/>
                  <a:gd name="T52" fmla="*/ 2161 w 2161"/>
                  <a:gd name="T53" fmla="*/ 0 h 2188"/>
                  <a:gd name="T54" fmla="*/ 1386 w 2161"/>
                  <a:gd name="T55" fmla="*/ 0 h 2188"/>
                  <a:gd name="T56" fmla="*/ 1386 w 2161"/>
                  <a:gd name="T57" fmla="*/ 39 h 2188"/>
                  <a:gd name="T58" fmla="*/ 1367 w 2161"/>
                  <a:gd name="T59" fmla="*/ 201 h 2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61" h="2188">
                    <a:moveTo>
                      <a:pt x="1367" y="201"/>
                    </a:moveTo>
                    <a:cubicBezTo>
                      <a:pt x="1367" y="201"/>
                      <a:pt x="693" y="757"/>
                      <a:pt x="567" y="860"/>
                    </a:cubicBezTo>
                    <a:lnTo>
                      <a:pt x="567" y="360"/>
                    </a:lnTo>
                    <a:cubicBezTo>
                      <a:pt x="567" y="226"/>
                      <a:pt x="600" y="134"/>
                      <a:pt x="717" y="39"/>
                    </a:cubicBezTo>
                    <a:lnTo>
                      <a:pt x="717" y="0"/>
                    </a:lnTo>
                    <a:lnTo>
                      <a:pt x="0" y="0"/>
                    </a:lnTo>
                    <a:lnTo>
                      <a:pt x="0" y="39"/>
                    </a:lnTo>
                    <a:cubicBezTo>
                      <a:pt x="114" y="134"/>
                      <a:pt x="150" y="229"/>
                      <a:pt x="150" y="360"/>
                    </a:cubicBezTo>
                    <a:lnTo>
                      <a:pt x="150" y="1827"/>
                    </a:lnTo>
                    <a:cubicBezTo>
                      <a:pt x="150" y="1958"/>
                      <a:pt x="117" y="2051"/>
                      <a:pt x="0" y="2148"/>
                    </a:cubicBezTo>
                    <a:lnTo>
                      <a:pt x="0" y="2188"/>
                    </a:lnTo>
                    <a:lnTo>
                      <a:pt x="717" y="2188"/>
                    </a:lnTo>
                    <a:lnTo>
                      <a:pt x="717" y="2148"/>
                    </a:lnTo>
                    <a:cubicBezTo>
                      <a:pt x="597" y="2051"/>
                      <a:pt x="567" y="1958"/>
                      <a:pt x="567" y="1827"/>
                    </a:cubicBezTo>
                    <a:lnTo>
                      <a:pt x="567" y="1276"/>
                    </a:lnTo>
                    <a:lnTo>
                      <a:pt x="715" y="1154"/>
                    </a:lnTo>
                    <a:lnTo>
                      <a:pt x="1174" y="1771"/>
                    </a:lnTo>
                    <a:cubicBezTo>
                      <a:pt x="1205" y="1813"/>
                      <a:pt x="1332" y="1964"/>
                      <a:pt x="1332" y="2020"/>
                    </a:cubicBezTo>
                    <a:cubicBezTo>
                      <a:pt x="1332" y="2073"/>
                      <a:pt x="1279" y="2126"/>
                      <a:pt x="1219" y="2148"/>
                    </a:cubicBezTo>
                    <a:lnTo>
                      <a:pt x="1219" y="2188"/>
                    </a:lnTo>
                    <a:lnTo>
                      <a:pt x="2130" y="2188"/>
                    </a:lnTo>
                    <a:lnTo>
                      <a:pt x="2130" y="2148"/>
                    </a:lnTo>
                    <a:cubicBezTo>
                      <a:pt x="1944" y="2087"/>
                      <a:pt x="1858" y="1984"/>
                      <a:pt x="1717" y="1788"/>
                    </a:cubicBezTo>
                    <a:lnTo>
                      <a:pt x="1054" y="894"/>
                    </a:lnTo>
                    <a:lnTo>
                      <a:pt x="1848" y="229"/>
                    </a:lnTo>
                    <a:cubicBezTo>
                      <a:pt x="1920" y="167"/>
                      <a:pt x="2047" y="86"/>
                      <a:pt x="2161" y="39"/>
                    </a:cubicBezTo>
                    <a:lnTo>
                      <a:pt x="2161" y="0"/>
                    </a:lnTo>
                    <a:lnTo>
                      <a:pt x="1386" y="0"/>
                    </a:lnTo>
                    <a:lnTo>
                      <a:pt x="1386" y="39"/>
                    </a:lnTo>
                    <a:cubicBezTo>
                      <a:pt x="1508" y="39"/>
                      <a:pt x="1465" y="120"/>
                      <a:pt x="1367" y="2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23" name="Freeform 34">
                <a:extLst>
                  <a:ext uri="{FF2B5EF4-FFF2-40B4-BE49-F238E27FC236}">
                    <a16:creationId xmlns:a16="http://schemas.microsoft.com/office/drawing/2014/main" id="{74DEF280-8899-4A56-BAA7-C7F57A8C7079}"/>
                  </a:ext>
                </a:extLst>
              </p:cNvPr>
              <p:cNvSpPr>
                <a:spLocks noEditPoints="1"/>
              </p:cNvSpPr>
              <p:nvPr/>
            </p:nvSpPr>
            <p:spPr bwMode="gray">
              <a:xfrm>
                <a:off x="4546600" y="5424488"/>
                <a:ext cx="966787" cy="769938"/>
              </a:xfrm>
              <a:custGeom>
                <a:avLst/>
                <a:gdLst>
                  <a:gd name="T0" fmla="*/ 818 w 2742"/>
                  <a:gd name="T1" fmla="*/ 1332 h 2187"/>
                  <a:gd name="T2" fmla="*/ 1238 w 2742"/>
                  <a:gd name="T3" fmla="*/ 469 h 2187"/>
                  <a:gd name="T4" fmla="*/ 1712 w 2742"/>
                  <a:gd name="T5" fmla="*/ 1332 h 2187"/>
                  <a:gd name="T6" fmla="*/ 818 w 2742"/>
                  <a:gd name="T7" fmla="*/ 1332 h 2187"/>
                  <a:gd name="T8" fmla="*/ 1485 w 2742"/>
                  <a:gd name="T9" fmla="*/ 0 h 2187"/>
                  <a:gd name="T10" fmla="*/ 1033 w 2742"/>
                  <a:gd name="T11" fmla="*/ 0 h 2187"/>
                  <a:gd name="T12" fmla="*/ 1033 w 2742"/>
                  <a:gd name="T13" fmla="*/ 39 h 2187"/>
                  <a:gd name="T14" fmla="*/ 985 w 2742"/>
                  <a:gd name="T15" fmla="*/ 357 h 2187"/>
                  <a:gd name="T16" fmla="*/ 239 w 2742"/>
                  <a:gd name="T17" fmla="*/ 1902 h 2187"/>
                  <a:gd name="T18" fmla="*/ 0 w 2742"/>
                  <a:gd name="T19" fmla="*/ 2149 h 2187"/>
                  <a:gd name="T20" fmla="*/ 0 w 2742"/>
                  <a:gd name="T21" fmla="*/ 2187 h 2187"/>
                  <a:gd name="T22" fmla="*/ 614 w 2742"/>
                  <a:gd name="T23" fmla="*/ 2187 h 2187"/>
                  <a:gd name="T24" fmla="*/ 614 w 2742"/>
                  <a:gd name="T25" fmla="*/ 2149 h 2187"/>
                  <a:gd name="T26" fmla="*/ 578 w 2742"/>
                  <a:gd name="T27" fmla="*/ 1830 h 2187"/>
                  <a:gd name="T28" fmla="*/ 691 w 2742"/>
                  <a:gd name="T29" fmla="*/ 1592 h 2187"/>
                  <a:gd name="T30" fmla="*/ 1853 w 2742"/>
                  <a:gd name="T31" fmla="*/ 1592 h 2187"/>
                  <a:gd name="T32" fmla="*/ 1987 w 2742"/>
                  <a:gd name="T33" fmla="*/ 1838 h 2187"/>
                  <a:gd name="T34" fmla="*/ 1965 w 2742"/>
                  <a:gd name="T35" fmla="*/ 2149 h 2187"/>
                  <a:gd name="T36" fmla="*/ 1965 w 2742"/>
                  <a:gd name="T37" fmla="*/ 2187 h 2187"/>
                  <a:gd name="T38" fmla="*/ 2742 w 2742"/>
                  <a:gd name="T39" fmla="*/ 2187 h 2187"/>
                  <a:gd name="T40" fmla="*/ 2742 w 2742"/>
                  <a:gd name="T41" fmla="*/ 2149 h 2187"/>
                  <a:gd name="T42" fmla="*/ 2506 w 2742"/>
                  <a:gd name="T43" fmla="*/ 1872 h 2187"/>
                  <a:gd name="T44" fmla="*/ 1485 w 2742"/>
                  <a:gd name="T45" fmla="*/ 0 h 2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42" h="2187">
                    <a:moveTo>
                      <a:pt x="818" y="1332"/>
                    </a:moveTo>
                    <a:lnTo>
                      <a:pt x="1238" y="469"/>
                    </a:lnTo>
                    <a:lnTo>
                      <a:pt x="1712" y="1332"/>
                    </a:lnTo>
                    <a:lnTo>
                      <a:pt x="818" y="1332"/>
                    </a:lnTo>
                    <a:close/>
                    <a:moveTo>
                      <a:pt x="1485" y="0"/>
                    </a:moveTo>
                    <a:lnTo>
                      <a:pt x="1033" y="0"/>
                    </a:lnTo>
                    <a:lnTo>
                      <a:pt x="1033" y="39"/>
                    </a:lnTo>
                    <a:cubicBezTo>
                      <a:pt x="1081" y="95"/>
                      <a:pt x="1088" y="131"/>
                      <a:pt x="985" y="357"/>
                    </a:cubicBezTo>
                    <a:lnTo>
                      <a:pt x="239" y="1902"/>
                    </a:lnTo>
                    <a:cubicBezTo>
                      <a:pt x="151" y="2084"/>
                      <a:pt x="88" y="2132"/>
                      <a:pt x="0" y="2149"/>
                    </a:cubicBezTo>
                    <a:lnTo>
                      <a:pt x="0" y="2187"/>
                    </a:lnTo>
                    <a:lnTo>
                      <a:pt x="614" y="2187"/>
                    </a:lnTo>
                    <a:lnTo>
                      <a:pt x="614" y="2149"/>
                    </a:lnTo>
                    <a:cubicBezTo>
                      <a:pt x="483" y="2109"/>
                      <a:pt x="516" y="1964"/>
                      <a:pt x="578" y="1830"/>
                    </a:cubicBezTo>
                    <a:lnTo>
                      <a:pt x="691" y="1592"/>
                    </a:lnTo>
                    <a:lnTo>
                      <a:pt x="1853" y="1592"/>
                    </a:lnTo>
                    <a:lnTo>
                      <a:pt x="1987" y="1838"/>
                    </a:lnTo>
                    <a:cubicBezTo>
                      <a:pt x="2063" y="1978"/>
                      <a:pt x="2104" y="2104"/>
                      <a:pt x="1965" y="2149"/>
                    </a:cubicBezTo>
                    <a:lnTo>
                      <a:pt x="1965" y="2187"/>
                    </a:lnTo>
                    <a:lnTo>
                      <a:pt x="2742" y="2187"/>
                    </a:lnTo>
                    <a:lnTo>
                      <a:pt x="2742" y="2149"/>
                    </a:lnTo>
                    <a:cubicBezTo>
                      <a:pt x="2637" y="2129"/>
                      <a:pt x="2566" y="1984"/>
                      <a:pt x="2506" y="1872"/>
                    </a:cubicBezTo>
                    <a:lnTo>
                      <a:pt x="14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24" name="Freeform 35">
                <a:extLst>
                  <a:ext uri="{FF2B5EF4-FFF2-40B4-BE49-F238E27FC236}">
                    <a16:creationId xmlns:a16="http://schemas.microsoft.com/office/drawing/2014/main" id="{73A3E9C7-3894-4371-8197-EEE0E1372ECA}"/>
                  </a:ext>
                </a:extLst>
              </p:cNvPr>
              <p:cNvSpPr>
                <a:spLocks/>
              </p:cNvSpPr>
              <p:nvPr/>
            </p:nvSpPr>
            <p:spPr bwMode="gray">
              <a:xfrm>
                <a:off x="5345113" y="5407026"/>
                <a:ext cx="708025" cy="787400"/>
              </a:xfrm>
              <a:custGeom>
                <a:avLst/>
                <a:gdLst>
                  <a:gd name="T0" fmla="*/ 1212 w 2006"/>
                  <a:gd name="T1" fmla="*/ 349 h 2235"/>
                  <a:gd name="T2" fmla="*/ 1516 w 2006"/>
                  <a:gd name="T3" fmla="*/ 349 h 2235"/>
                  <a:gd name="T4" fmla="*/ 1724 w 2006"/>
                  <a:gd name="T5" fmla="*/ 439 h 2235"/>
                  <a:gd name="T6" fmla="*/ 1755 w 2006"/>
                  <a:gd name="T7" fmla="*/ 425 h 2235"/>
                  <a:gd name="T8" fmla="*/ 2006 w 2006"/>
                  <a:gd name="T9" fmla="*/ 17 h 2235"/>
                  <a:gd name="T10" fmla="*/ 1991 w 2006"/>
                  <a:gd name="T11" fmla="*/ 0 h 2235"/>
                  <a:gd name="T12" fmla="*/ 1566 w 2006"/>
                  <a:gd name="T13" fmla="*/ 48 h 2235"/>
                  <a:gd name="T14" fmla="*/ 490 w 2006"/>
                  <a:gd name="T15" fmla="*/ 48 h 2235"/>
                  <a:gd name="T16" fmla="*/ 272 w 2006"/>
                  <a:gd name="T17" fmla="*/ 0 h 2235"/>
                  <a:gd name="T18" fmla="*/ 241 w 2006"/>
                  <a:gd name="T19" fmla="*/ 11 h 2235"/>
                  <a:gd name="T20" fmla="*/ 0 w 2006"/>
                  <a:gd name="T21" fmla="*/ 425 h 2235"/>
                  <a:gd name="T22" fmla="*/ 14 w 2006"/>
                  <a:gd name="T23" fmla="*/ 444 h 2235"/>
                  <a:gd name="T24" fmla="*/ 440 w 2006"/>
                  <a:gd name="T25" fmla="*/ 349 h 2235"/>
                  <a:gd name="T26" fmla="*/ 798 w 2006"/>
                  <a:gd name="T27" fmla="*/ 349 h 2235"/>
                  <a:gd name="T28" fmla="*/ 796 w 2006"/>
                  <a:gd name="T29" fmla="*/ 1875 h 2235"/>
                  <a:gd name="T30" fmla="*/ 645 w 2006"/>
                  <a:gd name="T31" fmla="*/ 2197 h 2235"/>
                  <a:gd name="T32" fmla="*/ 645 w 2006"/>
                  <a:gd name="T33" fmla="*/ 2235 h 2235"/>
                  <a:gd name="T34" fmla="*/ 1362 w 2006"/>
                  <a:gd name="T35" fmla="*/ 2235 h 2235"/>
                  <a:gd name="T36" fmla="*/ 1362 w 2006"/>
                  <a:gd name="T37" fmla="*/ 2197 h 2235"/>
                  <a:gd name="T38" fmla="*/ 1212 w 2006"/>
                  <a:gd name="T39" fmla="*/ 1875 h 2235"/>
                  <a:gd name="T40" fmla="*/ 1212 w 2006"/>
                  <a:gd name="T41" fmla="*/ 349 h 2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06" h="2235">
                    <a:moveTo>
                      <a:pt x="1212" y="349"/>
                    </a:moveTo>
                    <a:lnTo>
                      <a:pt x="1516" y="349"/>
                    </a:lnTo>
                    <a:cubicBezTo>
                      <a:pt x="1590" y="347"/>
                      <a:pt x="1642" y="363"/>
                      <a:pt x="1724" y="439"/>
                    </a:cubicBezTo>
                    <a:lnTo>
                      <a:pt x="1755" y="425"/>
                    </a:lnTo>
                    <a:lnTo>
                      <a:pt x="2006" y="17"/>
                    </a:lnTo>
                    <a:lnTo>
                      <a:pt x="1991" y="0"/>
                    </a:lnTo>
                    <a:cubicBezTo>
                      <a:pt x="1779" y="56"/>
                      <a:pt x="1769" y="48"/>
                      <a:pt x="1566" y="48"/>
                    </a:cubicBezTo>
                    <a:lnTo>
                      <a:pt x="490" y="48"/>
                    </a:lnTo>
                    <a:cubicBezTo>
                      <a:pt x="411" y="48"/>
                      <a:pt x="342" y="53"/>
                      <a:pt x="272" y="0"/>
                    </a:cubicBezTo>
                    <a:lnTo>
                      <a:pt x="241" y="11"/>
                    </a:lnTo>
                    <a:lnTo>
                      <a:pt x="0" y="425"/>
                    </a:lnTo>
                    <a:lnTo>
                      <a:pt x="14" y="444"/>
                    </a:lnTo>
                    <a:cubicBezTo>
                      <a:pt x="227" y="344"/>
                      <a:pt x="239" y="349"/>
                      <a:pt x="440" y="349"/>
                    </a:cubicBezTo>
                    <a:lnTo>
                      <a:pt x="798" y="349"/>
                    </a:lnTo>
                    <a:lnTo>
                      <a:pt x="796" y="1875"/>
                    </a:lnTo>
                    <a:cubicBezTo>
                      <a:pt x="796" y="2006"/>
                      <a:pt x="765" y="2099"/>
                      <a:pt x="645" y="2197"/>
                    </a:cubicBezTo>
                    <a:lnTo>
                      <a:pt x="645" y="2235"/>
                    </a:lnTo>
                    <a:lnTo>
                      <a:pt x="1362" y="2235"/>
                    </a:lnTo>
                    <a:lnTo>
                      <a:pt x="1362" y="2197"/>
                    </a:lnTo>
                    <a:cubicBezTo>
                      <a:pt x="1243" y="2099"/>
                      <a:pt x="1212" y="2006"/>
                      <a:pt x="1212" y="1875"/>
                    </a:cubicBezTo>
                    <a:lnTo>
                      <a:pt x="1212" y="3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25" name="Freeform 36">
                <a:extLst>
                  <a:ext uri="{FF2B5EF4-FFF2-40B4-BE49-F238E27FC236}">
                    <a16:creationId xmlns:a16="http://schemas.microsoft.com/office/drawing/2014/main" id="{D7B499B5-3FD0-4601-B347-BD51EFA68E99}"/>
                  </a:ext>
                </a:extLst>
              </p:cNvPr>
              <p:cNvSpPr>
                <a:spLocks/>
              </p:cNvSpPr>
              <p:nvPr/>
            </p:nvSpPr>
            <p:spPr bwMode="gray">
              <a:xfrm>
                <a:off x="6091238" y="5413376"/>
                <a:ext cx="601662" cy="820738"/>
              </a:xfrm>
              <a:custGeom>
                <a:avLst/>
                <a:gdLst>
                  <a:gd name="T0" fmla="*/ 146 w 1705"/>
                  <a:gd name="T1" fmla="*/ 391 h 2328"/>
                  <a:gd name="T2" fmla="*/ 146 w 1705"/>
                  <a:gd name="T3" fmla="*/ 1858 h 2328"/>
                  <a:gd name="T4" fmla="*/ 0 w 1705"/>
                  <a:gd name="T5" fmla="*/ 2180 h 2328"/>
                  <a:gd name="T6" fmla="*/ 0 w 1705"/>
                  <a:gd name="T7" fmla="*/ 2218 h 2328"/>
                  <a:gd name="T8" fmla="*/ 1212 w 1705"/>
                  <a:gd name="T9" fmla="*/ 2218 h 2328"/>
                  <a:gd name="T10" fmla="*/ 1492 w 1705"/>
                  <a:gd name="T11" fmla="*/ 2328 h 2328"/>
                  <a:gd name="T12" fmla="*/ 1521 w 1705"/>
                  <a:gd name="T13" fmla="*/ 2328 h 2328"/>
                  <a:gd name="T14" fmla="*/ 1705 w 1705"/>
                  <a:gd name="T15" fmla="*/ 1875 h 2328"/>
                  <a:gd name="T16" fmla="*/ 1690 w 1705"/>
                  <a:gd name="T17" fmla="*/ 1852 h 2328"/>
                  <a:gd name="T18" fmla="*/ 1442 w 1705"/>
                  <a:gd name="T19" fmla="*/ 1917 h 2328"/>
                  <a:gd name="T20" fmla="*/ 564 w 1705"/>
                  <a:gd name="T21" fmla="*/ 1917 h 2328"/>
                  <a:gd name="T22" fmla="*/ 564 w 1705"/>
                  <a:gd name="T23" fmla="*/ 1179 h 2328"/>
                  <a:gd name="T24" fmla="*/ 1021 w 1705"/>
                  <a:gd name="T25" fmla="*/ 1179 h 2328"/>
                  <a:gd name="T26" fmla="*/ 1301 w 1705"/>
                  <a:gd name="T27" fmla="*/ 1285 h 2328"/>
                  <a:gd name="T28" fmla="*/ 1329 w 1705"/>
                  <a:gd name="T29" fmla="*/ 1285 h 2328"/>
                  <a:gd name="T30" fmla="*/ 1492 w 1705"/>
                  <a:gd name="T31" fmla="*/ 866 h 2328"/>
                  <a:gd name="T32" fmla="*/ 1478 w 1705"/>
                  <a:gd name="T33" fmla="*/ 844 h 2328"/>
                  <a:gd name="T34" fmla="*/ 1325 w 1705"/>
                  <a:gd name="T35" fmla="*/ 872 h 2328"/>
                  <a:gd name="T36" fmla="*/ 564 w 1705"/>
                  <a:gd name="T37" fmla="*/ 872 h 2328"/>
                  <a:gd name="T38" fmla="*/ 564 w 1705"/>
                  <a:gd name="T39" fmla="*/ 332 h 2328"/>
                  <a:gd name="T40" fmla="*/ 1141 w 1705"/>
                  <a:gd name="T41" fmla="*/ 332 h 2328"/>
                  <a:gd name="T42" fmla="*/ 1420 w 1705"/>
                  <a:gd name="T43" fmla="*/ 438 h 2328"/>
                  <a:gd name="T44" fmla="*/ 1449 w 1705"/>
                  <a:gd name="T45" fmla="*/ 438 h 2328"/>
                  <a:gd name="T46" fmla="*/ 1612 w 1705"/>
                  <a:gd name="T47" fmla="*/ 25 h 2328"/>
                  <a:gd name="T48" fmla="*/ 1597 w 1705"/>
                  <a:gd name="T49" fmla="*/ 0 h 2328"/>
                  <a:gd name="T50" fmla="*/ 1442 w 1705"/>
                  <a:gd name="T51" fmla="*/ 31 h 2328"/>
                  <a:gd name="T52" fmla="*/ 0 w 1705"/>
                  <a:gd name="T53" fmla="*/ 31 h 2328"/>
                  <a:gd name="T54" fmla="*/ 0 w 1705"/>
                  <a:gd name="T55" fmla="*/ 70 h 2328"/>
                  <a:gd name="T56" fmla="*/ 146 w 1705"/>
                  <a:gd name="T57" fmla="*/ 391 h 2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05" h="2328">
                    <a:moveTo>
                      <a:pt x="146" y="391"/>
                    </a:moveTo>
                    <a:lnTo>
                      <a:pt x="146" y="1858"/>
                    </a:lnTo>
                    <a:cubicBezTo>
                      <a:pt x="146" y="1989"/>
                      <a:pt x="115" y="2082"/>
                      <a:pt x="0" y="2180"/>
                    </a:cubicBezTo>
                    <a:lnTo>
                      <a:pt x="0" y="2218"/>
                    </a:lnTo>
                    <a:lnTo>
                      <a:pt x="1212" y="2218"/>
                    </a:lnTo>
                    <a:cubicBezTo>
                      <a:pt x="1346" y="2218"/>
                      <a:pt x="1411" y="2205"/>
                      <a:pt x="1492" y="2328"/>
                    </a:cubicBezTo>
                    <a:lnTo>
                      <a:pt x="1521" y="2328"/>
                    </a:lnTo>
                    <a:lnTo>
                      <a:pt x="1705" y="1875"/>
                    </a:lnTo>
                    <a:lnTo>
                      <a:pt x="1690" y="1852"/>
                    </a:lnTo>
                    <a:cubicBezTo>
                      <a:pt x="1640" y="1875"/>
                      <a:pt x="1545" y="1917"/>
                      <a:pt x="1442" y="1917"/>
                    </a:cubicBezTo>
                    <a:lnTo>
                      <a:pt x="564" y="1917"/>
                    </a:lnTo>
                    <a:lnTo>
                      <a:pt x="564" y="1179"/>
                    </a:lnTo>
                    <a:lnTo>
                      <a:pt x="1021" y="1179"/>
                    </a:lnTo>
                    <a:cubicBezTo>
                      <a:pt x="1152" y="1179"/>
                      <a:pt x="1227" y="1165"/>
                      <a:pt x="1301" y="1285"/>
                    </a:cubicBezTo>
                    <a:lnTo>
                      <a:pt x="1329" y="1285"/>
                    </a:lnTo>
                    <a:lnTo>
                      <a:pt x="1492" y="866"/>
                    </a:lnTo>
                    <a:lnTo>
                      <a:pt x="1478" y="844"/>
                    </a:lnTo>
                    <a:cubicBezTo>
                      <a:pt x="1416" y="869"/>
                      <a:pt x="1380" y="872"/>
                      <a:pt x="1325" y="872"/>
                    </a:cubicBezTo>
                    <a:lnTo>
                      <a:pt x="564" y="872"/>
                    </a:lnTo>
                    <a:lnTo>
                      <a:pt x="564" y="332"/>
                    </a:lnTo>
                    <a:lnTo>
                      <a:pt x="1141" y="332"/>
                    </a:lnTo>
                    <a:cubicBezTo>
                      <a:pt x="1272" y="332"/>
                      <a:pt x="1334" y="318"/>
                      <a:pt x="1420" y="438"/>
                    </a:cubicBezTo>
                    <a:lnTo>
                      <a:pt x="1449" y="438"/>
                    </a:lnTo>
                    <a:lnTo>
                      <a:pt x="1612" y="25"/>
                    </a:lnTo>
                    <a:lnTo>
                      <a:pt x="1597" y="0"/>
                    </a:lnTo>
                    <a:cubicBezTo>
                      <a:pt x="1535" y="22"/>
                      <a:pt x="1492" y="31"/>
                      <a:pt x="1442" y="31"/>
                    </a:cubicBezTo>
                    <a:lnTo>
                      <a:pt x="0" y="31"/>
                    </a:lnTo>
                    <a:lnTo>
                      <a:pt x="0" y="70"/>
                    </a:lnTo>
                    <a:cubicBezTo>
                      <a:pt x="115" y="167"/>
                      <a:pt x="146" y="260"/>
                      <a:pt x="146" y="3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26" name="Freeform 37">
                <a:extLst>
                  <a:ext uri="{FF2B5EF4-FFF2-40B4-BE49-F238E27FC236}">
                    <a16:creationId xmlns:a16="http://schemas.microsoft.com/office/drawing/2014/main" id="{E2215047-2BBC-4678-BF76-0F8B21A1D051}"/>
                  </a:ext>
                </a:extLst>
              </p:cNvPr>
              <p:cNvSpPr>
                <a:spLocks/>
              </p:cNvSpPr>
              <p:nvPr/>
            </p:nvSpPr>
            <p:spPr bwMode="gray">
              <a:xfrm>
                <a:off x="6751638" y="5424488"/>
                <a:ext cx="1112837" cy="771525"/>
              </a:xfrm>
              <a:custGeom>
                <a:avLst/>
                <a:gdLst>
                  <a:gd name="T0" fmla="*/ 2958 w 3158"/>
                  <a:gd name="T1" fmla="*/ 1830 h 2188"/>
                  <a:gd name="T2" fmla="*/ 2781 w 3158"/>
                  <a:gd name="T3" fmla="*/ 366 h 2188"/>
                  <a:gd name="T4" fmla="*/ 2910 w 3158"/>
                  <a:gd name="T5" fmla="*/ 39 h 2188"/>
                  <a:gd name="T6" fmla="*/ 2910 w 3158"/>
                  <a:gd name="T7" fmla="*/ 0 h 2188"/>
                  <a:gd name="T8" fmla="*/ 2365 w 3158"/>
                  <a:gd name="T9" fmla="*/ 0 h 2188"/>
                  <a:gd name="T10" fmla="*/ 1521 w 3158"/>
                  <a:gd name="T11" fmla="*/ 1503 h 2188"/>
                  <a:gd name="T12" fmla="*/ 662 w 3158"/>
                  <a:gd name="T13" fmla="*/ 0 h 2188"/>
                  <a:gd name="T14" fmla="*/ 127 w 3158"/>
                  <a:gd name="T15" fmla="*/ 0 h 2188"/>
                  <a:gd name="T16" fmla="*/ 127 w 3158"/>
                  <a:gd name="T17" fmla="*/ 39 h 2188"/>
                  <a:gd name="T18" fmla="*/ 253 w 3158"/>
                  <a:gd name="T19" fmla="*/ 366 h 2188"/>
                  <a:gd name="T20" fmla="*/ 151 w 3158"/>
                  <a:gd name="T21" fmla="*/ 1827 h 2188"/>
                  <a:gd name="T22" fmla="*/ 0 w 3158"/>
                  <a:gd name="T23" fmla="*/ 2149 h 2188"/>
                  <a:gd name="T24" fmla="*/ 0 w 3158"/>
                  <a:gd name="T25" fmla="*/ 2188 h 2188"/>
                  <a:gd name="T26" fmla="*/ 560 w 3158"/>
                  <a:gd name="T27" fmla="*/ 2188 h 2188"/>
                  <a:gd name="T28" fmla="*/ 560 w 3158"/>
                  <a:gd name="T29" fmla="*/ 2149 h 2188"/>
                  <a:gd name="T30" fmla="*/ 409 w 3158"/>
                  <a:gd name="T31" fmla="*/ 1827 h 2188"/>
                  <a:gd name="T32" fmla="*/ 524 w 3158"/>
                  <a:gd name="T33" fmla="*/ 589 h 2188"/>
                  <a:gd name="T34" fmla="*/ 1435 w 3158"/>
                  <a:gd name="T35" fmla="*/ 2188 h 2188"/>
                  <a:gd name="T36" fmla="*/ 1463 w 3158"/>
                  <a:gd name="T37" fmla="*/ 2188 h 2188"/>
                  <a:gd name="T38" fmla="*/ 2401 w 3158"/>
                  <a:gd name="T39" fmla="*/ 595 h 2188"/>
                  <a:gd name="T40" fmla="*/ 2554 w 3158"/>
                  <a:gd name="T41" fmla="*/ 1830 h 2188"/>
                  <a:gd name="T42" fmla="*/ 2439 w 3158"/>
                  <a:gd name="T43" fmla="*/ 2149 h 2188"/>
                  <a:gd name="T44" fmla="*/ 2439 w 3158"/>
                  <a:gd name="T45" fmla="*/ 2188 h 2188"/>
                  <a:gd name="T46" fmla="*/ 3158 w 3158"/>
                  <a:gd name="T47" fmla="*/ 2188 h 2188"/>
                  <a:gd name="T48" fmla="*/ 3158 w 3158"/>
                  <a:gd name="T49" fmla="*/ 2149 h 2188"/>
                  <a:gd name="T50" fmla="*/ 2958 w 3158"/>
                  <a:gd name="T51" fmla="*/ 1830 h 2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58" h="2188">
                    <a:moveTo>
                      <a:pt x="2958" y="1830"/>
                    </a:moveTo>
                    <a:lnTo>
                      <a:pt x="2781" y="366"/>
                    </a:lnTo>
                    <a:cubicBezTo>
                      <a:pt x="2762" y="203"/>
                      <a:pt x="2793" y="120"/>
                      <a:pt x="2910" y="39"/>
                    </a:cubicBezTo>
                    <a:lnTo>
                      <a:pt x="2910" y="0"/>
                    </a:lnTo>
                    <a:lnTo>
                      <a:pt x="2365" y="0"/>
                    </a:lnTo>
                    <a:lnTo>
                      <a:pt x="1521" y="1503"/>
                    </a:lnTo>
                    <a:lnTo>
                      <a:pt x="662" y="0"/>
                    </a:lnTo>
                    <a:lnTo>
                      <a:pt x="127" y="0"/>
                    </a:lnTo>
                    <a:lnTo>
                      <a:pt x="127" y="39"/>
                    </a:lnTo>
                    <a:cubicBezTo>
                      <a:pt x="244" y="120"/>
                      <a:pt x="268" y="203"/>
                      <a:pt x="253" y="366"/>
                    </a:cubicBezTo>
                    <a:lnTo>
                      <a:pt x="151" y="1827"/>
                    </a:lnTo>
                    <a:cubicBezTo>
                      <a:pt x="134" y="1984"/>
                      <a:pt x="122" y="2076"/>
                      <a:pt x="0" y="2149"/>
                    </a:cubicBezTo>
                    <a:lnTo>
                      <a:pt x="0" y="2188"/>
                    </a:lnTo>
                    <a:lnTo>
                      <a:pt x="560" y="2188"/>
                    </a:lnTo>
                    <a:lnTo>
                      <a:pt x="560" y="2149"/>
                    </a:lnTo>
                    <a:cubicBezTo>
                      <a:pt x="421" y="2093"/>
                      <a:pt x="399" y="1995"/>
                      <a:pt x="409" y="1827"/>
                    </a:cubicBezTo>
                    <a:lnTo>
                      <a:pt x="524" y="589"/>
                    </a:lnTo>
                    <a:lnTo>
                      <a:pt x="1435" y="2188"/>
                    </a:lnTo>
                    <a:lnTo>
                      <a:pt x="1463" y="2188"/>
                    </a:lnTo>
                    <a:lnTo>
                      <a:pt x="2401" y="595"/>
                    </a:lnTo>
                    <a:lnTo>
                      <a:pt x="2554" y="1830"/>
                    </a:lnTo>
                    <a:cubicBezTo>
                      <a:pt x="2573" y="1967"/>
                      <a:pt x="2559" y="2056"/>
                      <a:pt x="2439" y="2149"/>
                    </a:cubicBezTo>
                    <a:lnTo>
                      <a:pt x="2439" y="2188"/>
                    </a:lnTo>
                    <a:lnTo>
                      <a:pt x="3158" y="2188"/>
                    </a:lnTo>
                    <a:lnTo>
                      <a:pt x="3158" y="2149"/>
                    </a:lnTo>
                    <a:cubicBezTo>
                      <a:pt x="3039" y="2051"/>
                      <a:pt x="2977" y="1984"/>
                      <a:pt x="2958" y="18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27" name="Freeform 38">
                <a:extLst>
                  <a:ext uri="{FF2B5EF4-FFF2-40B4-BE49-F238E27FC236}">
                    <a16:creationId xmlns:a16="http://schemas.microsoft.com/office/drawing/2014/main" id="{D2779962-477D-4FC7-8C5A-50B5934C4F34}"/>
                  </a:ext>
                </a:extLst>
              </p:cNvPr>
              <p:cNvSpPr>
                <a:spLocks/>
              </p:cNvSpPr>
              <p:nvPr/>
            </p:nvSpPr>
            <p:spPr bwMode="gray">
              <a:xfrm>
                <a:off x="7956550" y="5424488"/>
                <a:ext cx="252412" cy="769938"/>
              </a:xfrm>
              <a:custGeom>
                <a:avLst/>
                <a:gdLst>
                  <a:gd name="T0" fmla="*/ 567 w 717"/>
                  <a:gd name="T1" fmla="*/ 1827 h 2187"/>
                  <a:gd name="T2" fmla="*/ 567 w 717"/>
                  <a:gd name="T3" fmla="*/ 360 h 2187"/>
                  <a:gd name="T4" fmla="*/ 717 w 717"/>
                  <a:gd name="T5" fmla="*/ 39 h 2187"/>
                  <a:gd name="T6" fmla="*/ 717 w 717"/>
                  <a:gd name="T7" fmla="*/ 0 h 2187"/>
                  <a:gd name="T8" fmla="*/ 0 w 717"/>
                  <a:gd name="T9" fmla="*/ 0 h 2187"/>
                  <a:gd name="T10" fmla="*/ 0 w 717"/>
                  <a:gd name="T11" fmla="*/ 39 h 2187"/>
                  <a:gd name="T12" fmla="*/ 151 w 717"/>
                  <a:gd name="T13" fmla="*/ 360 h 2187"/>
                  <a:gd name="T14" fmla="*/ 151 w 717"/>
                  <a:gd name="T15" fmla="*/ 1827 h 2187"/>
                  <a:gd name="T16" fmla="*/ 0 w 717"/>
                  <a:gd name="T17" fmla="*/ 2148 h 2187"/>
                  <a:gd name="T18" fmla="*/ 0 w 717"/>
                  <a:gd name="T19" fmla="*/ 2187 h 2187"/>
                  <a:gd name="T20" fmla="*/ 717 w 717"/>
                  <a:gd name="T21" fmla="*/ 2187 h 2187"/>
                  <a:gd name="T22" fmla="*/ 717 w 717"/>
                  <a:gd name="T23" fmla="*/ 2148 h 2187"/>
                  <a:gd name="T24" fmla="*/ 567 w 717"/>
                  <a:gd name="T25" fmla="*/ 1827 h 2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7" h="2187">
                    <a:moveTo>
                      <a:pt x="567" y="1827"/>
                    </a:moveTo>
                    <a:lnTo>
                      <a:pt x="567" y="360"/>
                    </a:lnTo>
                    <a:cubicBezTo>
                      <a:pt x="567" y="226"/>
                      <a:pt x="600" y="134"/>
                      <a:pt x="717" y="39"/>
                    </a:cubicBezTo>
                    <a:lnTo>
                      <a:pt x="717" y="0"/>
                    </a:lnTo>
                    <a:lnTo>
                      <a:pt x="0" y="0"/>
                    </a:lnTo>
                    <a:lnTo>
                      <a:pt x="0" y="39"/>
                    </a:lnTo>
                    <a:cubicBezTo>
                      <a:pt x="115" y="134"/>
                      <a:pt x="151" y="229"/>
                      <a:pt x="151" y="360"/>
                    </a:cubicBezTo>
                    <a:lnTo>
                      <a:pt x="151" y="1827"/>
                    </a:lnTo>
                    <a:cubicBezTo>
                      <a:pt x="151" y="1958"/>
                      <a:pt x="117" y="2051"/>
                      <a:pt x="0" y="2148"/>
                    </a:cubicBezTo>
                    <a:lnTo>
                      <a:pt x="0" y="2187"/>
                    </a:lnTo>
                    <a:lnTo>
                      <a:pt x="717" y="2187"/>
                    </a:lnTo>
                    <a:lnTo>
                      <a:pt x="717" y="2148"/>
                    </a:lnTo>
                    <a:cubicBezTo>
                      <a:pt x="598" y="2051"/>
                      <a:pt x="567" y="1958"/>
                      <a:pt x="567" y="18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28" name="Freeform 39">
                <a:extLst>
                  <a:ext uri="{FF2B5EF4-FFF2-40B4-BE49-F238E27FC236}">
                    <a16:creationId xmlns:a16="http://schemas.microsoft.com/office/drawing/2014/main" id="{E42D73C2-7973-4CDD-ABDD-096F46324C7B}"/>
                  </a:ext>
                </a:extLst>
              </p:cNvPr>
              <p:cNvSpPr>
                <a:spLocks noEditPoints="1"/>
              </p:cNvSpPr>
              <p:nvPr/>
            </p:nvSpPr>
            <p:spPr bwMode="gray">
              <a:xfrm>
                <a:off x="8237538" y="5424488"/>
                <a:ext cx="966787" cy="769938"/>
              </a:xfrm>
              <a:custGeom>
                <a:avLst/>
                <a:gdLst>
                  <a:gd name="T0" fmla="*/ 818 w 2743"/>
                  <a:gd name="T1" fmla="*/ 1332 h 2187"/>
                  <a:gd name="T2" fmla="*/ 1239 w 2743"/>
                  <a:gd name="T3" fmla="*/ 469 h 2187"/>
                  <a:gd name="T4" fmla="*/ 1712 w 2743"/>
                  <a:gd name="T5" fmla="*/ 1332 h 2187"/>
                  <a:gd name="T6" fmla="*/ 818 w 2743"/>
                  <a:gd name="T7" fmla="*/ 1332 h 2187"/>
                  <a:gd name="T8" fmla="*/ 1485 w 2743"/>
                  <a:gd name="T9" fmla="*/ 0 h 2187"/>
                  <a:gd name="T10" fmla="*/ 1033 w 2743"/>
                  <a:gd name="T11" fmla="*/ 0 h 2187"/>
                  <a:gd name="T12" fmla="*/ 1033 w 2743"/>
                  <a:gd name="T13" fmla="*/ 39 h 2187"/>
                  <a:gd name="T14" fmla="*/ 986 w 2743"/>
                  <a:gd name="T15" fmla="*/ 357 h 2187"/>
                  <a:gd name="T16" fmla="*/ 240 w 2743"/>
                  <a:gd name="T17" fmla="*/ 1902 h 2187"/>
                  <a:gd name="T18" fmla="*/ 0 w 2743"/>
                  <a:gd name="T19" fmla="*/ 2149 h 2187"/>
                  <a:gd name="T20" fmla="*/ 0 w 2743"/>
                  <a:gd name="T21" fmla="*/ 2187 h 2187"/>
                  <a:gd name="T22" fmla="*/ 615 w 2743"/>
                  <a:gd name="T23" fmla="*/ 2187 h 2187"/>
                  <a:gd name="T24" fmla="*/ 615 w 2743"/>
                  <a:gd name="T25" fmla="*/ 2149 h 2187"/>
                  <a:gd name="T26" fmla="*/ 579 w 2743"/>
                  <a:gd name="T27" fmla="*/ 1830 h 2187"/>
                  <a:gd name="T28" fmla="*/ 691 w 2743"/>
                  <a:gd name="T29" fmla="*/ 1592 h 2187"/>
                  <a:gd name="T30" fmla="*/ 1854 w 2743"/>
                  <a:gd name="T31" fmla="*/ 1592 h 2187"/>
                  <a:gd name="T32" fmla="*/ 1988 w 2743"/>
                  <a:gd name="T33" fmla="*/ 1838 h 2187"/>
                  <a:gd name="T34" fmla="*/ 1966 w 2743"/>
                  <a:gd name="T35" fmla="*/ 2149 h 2187"/>
                  <a:gd name="T36" fmla="*/ 1966 w 2743"/>
                  <a:gd name="T37" fmla="*/ 2187 h 2187"/>
                  <a:gd name="T38" fmla="*/ 2743 w 2743"/>
                  <a:gd name="T39" fmla="*/ 2187 h 2187"/>
                  <a:gd name="T40" fmla="*/ 2743 w 2743"/>
                  <a:gd name="T41" fmla="*/ 2149 h 2187"/>
                  <a:gd name="T42" fmla="*/ 2506 w 2743"/>
                  <a:gd name="T43" fmla="*/ 1872 h 2187"/>
                  <a:gd name="T44" fmla="*/ 1485 w 2743"/>
                  <a:gd name="T45" fmla="*/ 0 h 2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43" h="2187">
                    <a:moveTo>
                      <a:pt x="818" y="1332"/>
                    </a:moveTo>
                    <a:lnTo>
                      <a:pt x="1239" y="469"/>
                    </a:lnTo>
                    <a:lnTo>
                      <a:pt x="1712" y="1332"/>
                    </a:lnTo>
                    <a:lnTo>
                      <a:pt x="818" y="1332"/>
                    </a:lnTo>
                    <a:close/>
                    <a:moveTo>
                      <a:pt x="1485" y="0"/>
                    </a:moveTo>
                    <a:lnTo>
                      <a:pt x="1033" y="0"/>
                    </a:lnTo>
                    <a:lnTo>
                      <a:pt x="1033" y="39"/>
                    </a:lnTo>
                    <a:cubicBezTo>
                      <a:pt x="1081" y="95"/>
                      <a:pt x="1089" y="131"/>
                      <a:pt x="986" y="357"/>
                    </a:cubicBezTo>
                    <a:lnTo>
                      <a:pt x="240" y="1902"/>
                    </a:lnTo>
                    <a:cubicBezTo>
                      <a:pt x="151" y="2084"/>
                      <a:pt x="89" y="2132"/>
                      <a:pt x="0" y="2149"/>
                    </a:cubicBezTo>
                    <a:lnTo>
                      <a:pt x="0" y="2187"/>
                    </a:lnTo>
                    <a:lnTo>
                      <a:pt x="615" y="2187"/>
                    </a:lnTo>
                    <a:lnTo>
                      <a:pt x="615" y="2149"/>
                    </a:lnTo>
                    <a:cubicBezTo>
                      <a:pt x="483" y="2109"/>
                      <a:pt x="517" y="1964"/>
                      <a:pt x="579" y="1830"/>
                    </a:cubicBezTo>
                    <a:lnTo>
                      <a:pt x="691" y="1592"/>
                    </a:lnTo>
                    <a:lnTo>
                      <a:pt x="1854" y="1592"/>
                    </a:lnTo>
                    <a:lnTo>
                      <a:pt x="1988" y="1838"/>
                    </a:lnTo>
                    <a:cubicBezTo>
                      <a:pt x="2064" y="1978"/>
                      <a:pt x="2105" y="2104"/>
                      <a:pt x="1966" y="2149"/>
                    </a:cubicBezTo>
                    <a:lnTo>
                      <a:pt x="1966" y="2187"/>
                    </a:lnTo>
                    <a:lnTo>
                      <a:pt x="2743" y="2187"/>
                    </a:lnTo>
                    <a:lnTo>
                      <a:pt x="2743" y="2149"/>
                    </a:lnTo>
                    <a:cubicBezTo>
                      <a:pt x="2638" y="2129"/>
                      <a:pt x="2566" y="1984"/>
                      <a:pt x="2506" y="1872"/>
                    </a:cubicBezTo>
                    <a:lnTo>
                      <a:pt x="14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grpSp>
        <p:grpSp>
          <p:nvGrpSpPr>
            <p:cNvPr id="29" name="Ryhmä 28">
              <a:extLst>
                <a:ext uri="{FF2B5EF4-FFF2-40B4-BE49-F238E27FC236}">
                  <a16:creationId xmlns:a16="http://schemas.microsoft.com/office/drawing/2014/main" id="{E783CF78-3EE6-426D-9445-1EA10CCAA6DF}"/>
                </a:ext>
                <a:ext uri="{C183D7F6-B498-43B3-948B-1728B52AA6E4}">
                  <adec:decorative xmlns:adec="http://schemas.microsoft.com/office/drawing/2017/decorative" val="1"/>
                </a:ext>
              </a:extLst>
            </p:cNvPr>
            <p:cNvGrpSpPr>
              <a:grpSpLocks noChangeAspect="1"/>
            </p:cNvGrpSpPr>
            <p:nvPr userDrawn="1"/>
          </p:nvGrpSpPr>
          <p:grpSpPr bwMode="gray">
            <a:xfrm>
              <a:off x="0" y="6637659"/>
              <a:ext cx="12193200" cy="219583"/>
              <a:chOff x="14288" y="3319463"/>
              <a:chExt cx="12165012" cy="219075"/>
            </a:xfrm>
          </p:grpSpPr>
          <p:sp>
            <p:nvSpPr>
              <p:cNvPr id="30" name="Rectangle 5">
                <a:extLst>
                  <a:ext uri="{FF2B5EF4-FFF2-40B4-BE49-F238E27FC236}">
                    <a16:creationId xmlns:a16="http://schemas.microsoft.com/office/drawing/2014/main" id="{6577D195-F582-437A-8A49-6FA9D7FBF4A1}"/>
                  </a:ext>
                </a:extLst>
              </p:cNvPr>
              <p:cNvSpPr>
                <a:spLocks noChangeArrowheads="1"/>
              </p:cNvSpPr>
              <p:nvPr userDrawn="1"/>
            </p:nvSpPr>
            <p:spPr bwMode="gray">
              <a:xfrm>
                <a:off x="10340975" y="3319463"/>
                <a:ext cx="581025" cy="219075"/>
              </a:xfrm>
              <a:prstGeom prst="rect">
                <a:avLst/>
              </a:prstGeom>
              <a:solidFill>
                <a:srgbClr val="66AD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1" name="Rectangle 6">
                <a:extLst>
                  <a:ext uri="{FF2B5EF4-FFF2-40B4-BE49-F238E27FC236}">
                    <a16:creationId xmlns:a16="http://schemas.microsoft.com/office/drawing/2014/main" id="{50A69C18-02CB-49FD-BCA5-2C72DE1DEA67}"/>
                  </a:ext>
                </a:extLst>
              </p:cNvPr>
              <p:cNvSpPr>
                <a:spLocks noChangeArrowheads="1"/>
              </p:cNvSpPr>
              <p:nvPr userDrawn="1"/>
            </p:nvSpPr>
            <p:spPr bwMode="gray">
              <a:xfrm>
                <a:off x="10910888" y="3319463"/>
                <a:ext cx="203200" cy="219075"/>
              </a:xfrm>
              <a:prstGeom prst="rect">
                <a:avLst/>
              </a:prstGeom>
              <a:solidFill>
                <a:srgbClr val="1A85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40" name="Rectangle 7">
                <a:extLst>
                  <a:ext uri="{FF2B5EF4-FFF2-40B4-BE49-F238E27FC236}">
                    <a16:creationId xmlns:a16="http://schemas.microsoft.com/office/drawing/2014/main" id="{7D00B417-74A3-43E7-8CCE-5F9168AB983D}"/>
                  </a:ext>
                </a:extLst>
              </p:cNvPr>
              <p:cNvSpPr>
                <a:spLocks noChangeArrowheads="1"/>
              </p:cNvSpPr>
              <p:nvPr userDrawn="1"/>
            </p:nvSpPr>
            <p:spPr bwMode="gray">
              <a:xfrm>
                <a:off x="11101388" y="3319463"/>
                <a:ext cx="706438" cy="219075"/>
              </a:xfrm>
              <a:prstGeom prst="rect">
                <a:avLst/>
              </a:prstGeom>
              <a:solidFill>
                <a:srgbClr val="0077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42" name="Rectangle 8">
                <a:extLst>
                  <a:ext uri="{FF2B5EF4-FFF2-40B4-BE49-F238E27FC236}">
                    <a16:creationId xmlns:a16="http://schemas.microsoft.com/office/drawing/2014/main" id="{BB5A55F7-31BD-4A3D-9CDF-FC20584E2E66}"/>
                  </a:ext>
                </a:extLst>
              </p:cNvPr>
              <p:cNvSpPr>
                <a:spLocks noChangeArrowheads="1"/>
              </p:cNvSpPr>
              <p:nvPr userDrawn="1"/>
            </p:nvSpPr>
            <p:spPr bwMode="gray">
              <a:xfrm>
                <a:off x="14288" y="3319463"/>
                <a:ext cx="9413875" cy="219075"/>
              </a:xfrm>
              <a:prstGeom prst="rect">
                <a:avLst/>
              </a:prstGeom>
              <a:solidFill>
                <a:srgbClr val="EEF5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43" name="Rectangle 9">
                <a:extLst>
                  <a:ext uri="{FF2B5EF4-FFF2-40B4-BE49-F238E27FC236}">
                    <a16:creationId xmlns:a16="http://schemas.microsoft.com/office/drawing/2014/main" id="{CDA0AC4F-3A94-425B-A1FA-A29A0BDEEFA6}"/>
                  </a:ext>
                </a:extLst>
              </p:cNvPr>
              <p:cNvSpPr>
                <a:spLocks noChangeArrowheads="1"/>
              </p:cNvSpPr>
              <p:nvPr userDrawn="1"/>
            </p:nvSpPr>
            <p:spPr bwMode="gray">
              <a:xfrm>
                <a:off x="11798300" y="3319463"/>
                <a:ext cx="381000" cy="219075"/>
              </a:xfrm>
              <a:prstGeom prst="rect">
                <a:avLst/>
              </a:prstGeom>
              <a:solidFill>
                <a:srgbClr val="005A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44" name="Rectangle 10">
                <a:extLst>
                  <a:ext uri="{FF2B5EF4-FFF2-40B4-BE49-F238E27FC236}">
                    <a16:creationId xmlns:a16="http://schemas.microsoft.com/office/drawing/2014/main" id="{9A3AB33A-872D-45BC-BF19-14097E6125E0}"/>
                  </a:ext>
                </a:extLst>
              </p:cNvPr>
              <p:cNvSpPr>
                <a:spLocks noChangeArrowheads="1"/>
              </p:cNvSpPr>
              <p:nvPr userDrawn="1"/>
            </p:nvSpPr>
            <p:spPr bwMode="gray">
              <a:xfrm>
                <a:off x="9580563" y="3319463"/>
                <a:ext cx="760413" cy="219075"/>
              </a:xfrm>
              <a:prstGeom prst="rect">
                <a:avLst/>
              </a:prstGeom>
              <a:solidFill>
                <a:srgbClr val="B3D6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45" name="Rectangle 11">
                <a:extLst>
                  <a:ext uri="{FF2B5EF4-FFF2-40B4-BE49-F238E27FC236}">
                    <a16:creationId xmlns:a16="http://schemas.microsoft.com/office/drawing/2014/main" id="{BBA2BC98-C35C-4F00-B5DE-0EB6200925AA}"/>
                  </a:ext>
                </a:extLst>
              </p:cNvPr>
              <p:cNvSpPr>
                <a:spLocks noChangeArrowheads="1"/>
              </p:cNvSpPr>
              <p:nvPr userDrawn="1"/>
            </p:nvSpPr>
            <p:spPr bwMode="gray">
              <a:xfrm>
                <a:off x="9428163" y="3319463"/>
                <a:ext cx="152400" cy="219075"/>
              </a:xfrm>
              <a:prstGeom prst="rect">
                <a:avLst/>
              </a:prstGeom>
              <a:solidFill>
                <a:srgbClr val="CCE4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grpSp>
      </p:grpSp>
      <p:sp>
        <p:nvSpPr>
          <p:cNvPr id="2" name="Otsikko 1">
            <a:extLst>
              <a:ext uri="{FF2B5EF4-FFF2-40B4-BE49-F238E27FC236}">
                <a16:creationId xmlns:a16="http://schemas.microsoft.com/office/drawing/2014/main" id="{98B0F491-C65E-462E-8A7C-20DFB1F0B24F}"/>
              </a:ext>
            </a:extLst>
          </p:cNvPr>
          <p:cNvSpPr>
            <a:spLocks noGrp="1"/>
          </p:cNvSpPr>
          <p:nvPr>
            <p:ph type="ctrTitle"/>
          </p:nvPr>
        </p:nvSpPr>
        <p:spPr>
          <a:xfrm>
            <a:off x="711200" y="2438400"/>
            <a:ext cx="7005320" cy="1666240"/>
          </a:xfrm>
        </p:spPr>
        <p:txBody>
          <a:bodyPr anchor="ctr" anchorCtr="0"/>
          <a:lstStyle>
            <a:lvl1pPr algn="l">
              <a:lnSpc>
                <a:spcPct val="85000"/>
              </a:lnSpc>
              <a:defRPr sz="3800"/>
            </a:lvl1pPr>
          </a:lstStyle>
          <a:p>
            <a:r>
              <a:rPr lang="fi-FI" noProof="0"/>
              <a:t>Muokkaa ots. perustyyl. napsautt.</a:t>
            </a:r>
            <a:endParaRPr lang="fi-FI" noProof="0" dirty="0"/>
          </a:p>
        </p:txBody>
      </p:sp>
    </p:spTree>
    <p:extLst>
      <p:ext uri="{BB962C8B-B14F-4D97-AF65-F5344CB8AC3E}">
        <p14:creationId xmlns:p14="http://schemas.microsoft.com/office/powerpoint/2010/main" val="9516049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5_Väliotsikkodia_violetti_maailma">
    <p:bg>
      <p:bgPr>
        <a:solidFill>
          <a:srgbClr val="CF8EBD"/>
        </a:solidFill>
        <a:effectLst/>
      </p:bgPr>
    </p:bg>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93A571F8-3ECD-4132-A8CA-C3C5493EA43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1" name="Otsikko 1"/>
          <p:cNvSpPr>
            <a:spLocks noGrp="1"/>
          </p:cNvSpPr>
          <p:nvPr>
            <p:ph type="title"/>
          </p:nvPr>
        </p:nvSpPr>
        <p:spPr>
          <a:xfrm>
            <a:off x="5965821" y="2937519"/>
            <a:ext cx="5616580" cy="2275115"/>
          </a:xfrm>
        </p:spPr>
        <p:txBody>
          <a:bodyPr anchor="ctr" anchorCtr="0">
            <a:noAutofit/>
          </a:bodyPr>
          <a:lstStyle>
            <a:lvl1pPr algn="l">
              <a:lnSpc>
                <a:spcPct val="90000"/>
              </a:lnSpc>
              <a:defRPr sz="5000" b="1" i="0" kern="1200" cap="none" baseline="0">
                <a:solidFill>
                  <a:schemeClr val="bg1"/>
                </a:solidFill>
                <a:latin typeface="Arial"/>
              </a:defRPr>
            </a:lvl1pPr>
          </a:lstStyle>
          <a:p>
            <a:r>
              <a:rPr lang="fi-FI"/>
              <a:t>Muokkaa ots. perustyyl. napsautt.</a:t>
            </a:r>
            <a:endParaRPr lang="fi-FI" dirty="0"/>
          </a:p>
        </p:txBody>
      </p:sp>
      <p:sp>
        <p:nvSpPr>
          <p:cNvPr id="3" name="Päivämäärän paikkamerkki 2"/>
          <p:cNvSpPr>
            <a:spLocks noGrp="1"/>
          </p:cNvSpPr>
          <p:nvPr>
            <p:ph type="dt" sz="half" idx="10"/>
          </p:nvPr>
        </p:nvSpPr>
        <p:spPr/>
        <p:txBody>
          <a:bodyPr/>
          <a:lstStyle>
            <a:lvl1pPr>
              <a:defRPr>
                <a:solidFill>
                  <a:schemeClr val="bg1"/>
                </a:solidFill>
              </a:defRPr>
            </a:lvl1pPr>
          </a:lstStyle>
          <a:p>
            <a:fld id="{A08C9FC6-9DF5-5248-AC60-BADE4EE075C9}" type="datetimeFigureOut">
              <a:rPr lang="fi-FI" smtClean="0"/>
              <a:pPr/>
              <a:t>19.10.2023</a:t>
            </a:fld>
            <a:endParaRPr lang="fi-FI"/>
          </a:p>
        </p:txBody>
      </p:sp>
      <p:sp>
        <p:nvSpPr>
          <p:cNvPr id="4" name="Alatunnisteen paikkamerkki 3"/>
          <p:cNvSpPr>
            <a:spLocks noGrp="1"/>
          </p:cNvSpPr>
          <p:nvPr>
            <p:ph type="ftr" sz="quarter" idx="11"/>
          </p:nvPr>
        </p:nvSpPr>
        <p:spPr/>
        <p:txBody>
          <a:bodyPr/>
          <a:lstStyle>
            <a:lvl1pPr>
              <a:defRPr>
                <a:solidFill>
                  <a:schemeClr val="bg1"/>
                </a:solidFill>
              </a:defRPr>
            </a:lvl1pPr>
          </a:lstStyle>
          <a:p>
            <a:endParaRPr lang="fi-FI"/>
          </a:p>
        </p:txBody>
      </p:sp>
      <p:sp>
        <p:nvSpPr>
          <p:cNvPr id="5" name="Dian numeron paikkamerkki 4"/>
          <p:cNvSpPr>
            <a:spLocks noGrp="1"/>
          </p:cNvSpPr>
          <p:nvPr>
            <p:ph type="sldNum" sz="quarter" idx="12"/>
          </p:nvPr>
        </p:nvSpPr>
        <p:spPr/>
        <p:txBody>
          <a:bodyPr/>
          <a:lstStyle>
            <a:lvl1pPr>
              <a:defRPr>
                <a:solidFill>
                  <a:schemeClr val="bg1"/>
                </a:solidFill>
              </a:defRPr>
            </a:lvl1pPr>
          </a:lstStyle>
          <a:p>
            <a:fld id="{7D2C8A35-B656-454E-959E-A7B1393F6F36}" type="slidenum">
              <a:rPr lang="fi-FI" smtClean="0"/>
              <a:pPr/>
              <a:t>‹#›</a:t>
            </a:fld>
            <a:endParaRPr lang="fi-FI"/>
          </a:p>
        </p:txBody>
      </p:sp>
      <p:pic>
        <p:nvPicPr>
          <p:cNvPr id="7" name="Kuva 6">
            <a:extLst>
              <a:ext uri="{FF2B5EF4-FFF2-40B4-BE49-F238E27FC236}">
                <a16:creationId xmlns:a16="http://schemas.microsoft.com/office/drawing/2014/main" id="{FCDE8895-EF95-4BAB-A243-07648768BCB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529200" y="0"/>
            <a:ext cx="2667000" cy="1206500"/>
          </a:xfrm>
          <a:prstGeom prst="rect">
            <a:avLst/>
          </a:prstGeom>
        </p:spPr>
      </p:pic>
    </p:spTree>
    <p:extLst>
      <p:ext uri="{BB962C8B-B14F-4D97-AF65-F5344CB8AC3E}">
        <p14:creationId xmlns:p14="http://schemas.microsoft.com/office/powerpoint/2010/main" val="13932527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5_Väliotsikkodia_vihreä_maailma">
    <p:bg>
      <p:bgPr>
        <a:solidFill>
          <a:srgbClr val="8C9D5D"/>
        </a:solidFill>
        <a:effectLst/>
      </p:bgPr>
    </p:bg>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A18823AC-095D-4392-AFC4-1A125A43003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2" name="Otsikko 1"/>
          <p:cNvSpPr>
            <a:spLocks noGrp="1"/>
          </p:cNvSpPr>
          <p:nvPr>
            <p:ph type="title"/>
          </p:nvPr>
        </p:nvSpPr>
        <p:spPr>
          <a:xfrm>
            <a:off x="5965821" y="2937519"/>
            <a:ext cx="5616580" cy="2275115"/>
          </a:xfrm>
        </p:spPr>
        <p:txBody>
          <a:bodyPr anchor="ctr" anchorCtr="0">
            <a:noAutofit/>
          </a:bodyPr>
          <a:lstStyle>
            <a:lvl1pPr algn="l">
              <a:lnSpc>
                <a:spcPct val="90000"/>
              </a:lnSpc>
              <a:defRPr sz="5000" b="1" i="0" kern="1200" cap="none" baseline="0">
                <a:solidFill>
                  <a:schemeClr val="bg1"/>
                </a:solidFill>
                <a:latin typeface="Arial"/>
              </a:defRPr>
            </a:lvl1pPr>
          </a:lstStyle>
          <a:p>
            <a:r>
              <a:rPr lang="fi-FI"/>
              <a:t>Muokkaa ots. perustyyl. napsautt.</a:t>
            </a:r>
            <a:endParaRPr lang="fi-FI" dirty="0"/>
          </a:p>
        </p:txBody>
      </p:sp>
      <p:sp>
        <p:nvSpPr>
          <p:cNvPr id="3" name="Päivämäärän paikkamerkki 2"/>
          <p:cNvSpPr>
            <a:spLocks noGrp="1"/>
          </p:cNvSpPr>
          <p:nvPr>
            <p:ph type="dt" sz="half" idx="10"/>
          </p:nvPr>
        </p:nvSpPr>
        <p:spPr/>
        <p:txBody>
          <a:bodyPr/>
          <a:lstStyle>
            <a:lvl1pPr>
              <a:defRPr>
                <a:solidFill>
                  <a:schemeClr val="bg1"/>
                </a:solidFill>
              </a:defRPr>
            </a:lvl1pPr>
          </a:lstStyle>
          <a:p>
            <a:fld id="{A08C9FC6-9DF5-5248-AC60-BADE4EE075C9}" type="datetimeFigureOut">
              <a:rPr lang="fi-FI" smtClean="0"/>
              <a:pPr/>
              <a:t>19.10.2023</a:t>
            </a:fld>
            <a:endParaRPr lang="fi-FI"/>
          </a:p>
        </p:txBody>
      </p:sp>
      <p:sp>
        <p:nvSpPr>
          <p:cNvPr id="4" name="Alatunnisteen paikkamerkki 3"/>
          <p:cNvSpPr>
            <a:spLocks noGrp="1"/>
          </p:cNvSpPr>
          <p:nvPr>
            <p:ph type="ftr" sz="quarter" idx="11"/>
          </p:nvPr>
        </p:nvSpPr>
        <p:spPr/>
        <p:txBody>
          <a:bodyPr/>
          <a:lstStyle>
            <a:lvl1pPr>
              <a:defRPr>
                <a:solidFill>
                  <a:schemeClr val="bg1"/>
                </a:solidFill>
              </a:defRPr>
            </a:lvl1pPr>
          </a:lstStyle>
          <a:p>
            <a:endParaRPr lang="fi-FI"/>
          </a:p>
        </p:txBody>
      </p:sp>
      <p:sp>
        <p:nvSpPr>
          <p:cNvPr id="5" name="Dian numeron paikkamerkki 4"/>
          <p:cNvSpPr>
            <a:spLocks noGrp="1"/>
          </p:cNvSpPr>
          <p:nvPr>
            <p:ph type="sldNum" sz="quarter" idx="12"/>
          </p:nvPr>
        </p:nvSpPr>
        <p:spPr/>
        <p:txBody>
          <a:bodyPr/>
          <a:lstStyle>
            <a:lvl1pPr>
              <a:defRPr>
                <a:solidFill>
                  <a:schemeClr val="bg1"/>
                </a:solidFill>
              </a:defRPr>
            </a:lvl1pPr>
          </a:lstStyle>
          <a:p>
            <a:fld id="{7D2C8A35-B656-454E-959E-A7B1393F6F36}" type="slidenum">
              <a:rPr lang="fi-FI" smtClean="0"/>
              <a:pPr/>
              <a:t>‹#›</a:t>
            </a:fld>
            <a:endParaRPr lang="fi-FI"/>
          </a:p>
        </p:txBody>
      </p:sp>
      <p:pic>
        <p:nvPicPr>
          <p:cNvPr id="6" name="Kuva 5">
            <a:extLst>
              <a:ext uri="{FF2B5EF4-FFF2-40B4-BE49-F238E27FC236}">
                <a16:creationId xmlns:a16="http://schemas.microsoft.com/office/drawing/2014/main" id="{CE6D16F0-DC59-47D7-BCA1-C63C65A609A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529200" y="0"/>
            <a:ext cx="2667000" cy="1206500"/>
          </a:xfrm>
          <a:prstGeom prst="rect">
            <a:avLst/>
          </a:prstGeom>
        </p:spPr>
      </p:pic>
    </p:spTree>
    <p:extLst>
      <p:ext uri="{BB962C8B-B14F-4D97-AF65-F5344CB8AC3E}">
        <p14:creationId xmlns:p14="http://schemas.microsoft.com/office/powerpoint/2010/main" val="29380593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06_Otsikko ja sisältö_sininen">
    <p:spTree>
      <p:nvGrpSpPr>
        <p:cNvPr id="1" name=""/>
        <p:cNvGrpSpPr/>
        <p:nvPr/>
      </p:nvGrpSpPr>
      <p:grpSpPr>
        <a:xfrm>
          <a:off x="0" y="0"/>
          <a:ext cx="0" cy="0"/>
          <a:chOff x="0" y="0"/>
          <a:chExt cx="0" cy="0"/>
        </a:xfrm>
      </p:grpSpPr>
      <p:pic>
        <p:nvPicPr>
          <p:cNvPr id="16" name="Kuva 15">
            <a:extLst>
              <a:ext uri="{FF2B5EF4-FFF2-40B4-BE49-F238E27FC236}">
                <a16:creationId xmlns:a16="http://schemas.microsoft.com/office/drawing/2014/main" id="{255B758F-DD49-4D74-86FA-0CFD7995258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530645" y="0"/>
            <a:ext cx="2667000" cy="1206500"/>
          </a:xfrm>
          <a:prstGeom prst="rect">
            <a:avLst/>
          </a:prstGeom>
        </p:spPr>
      </p:pic>
      <p:sp>
        <p:nvSpPr>
          <p:cNvPr id="9" name="Otsikko 8">
            <a:extLst>
              <a:ext uri="{FF2B5EF4-FFF2-40B4-BE49-F238E27FC236}">
                <a16:creationId xmlns:a16="http://schemas.microsoft.com/office/drawing/2014/main" id="{B451ED79-94ED-4F6A-9CEA-93E8BDEF7FDB}"/>
              </a:ext>
            </a:extLst>
          </p:cNvPr>
          <p:cNvSpPr>
            <a:spLocks noGrp="1"/>
          </p:cNvSpPr>
          <p:nvPr>
            <p:ph type="title"/>
          </p:nvPr>
        </p:nvSpPr>
        <p:spPr/>
        <p:txBody>
          <a:bodyPr/>
          <a:lstStyle>
            <a:lvl1pPr>
              <a:defRPr>
                <a:solidFill>
                  <a:srgbClr val="85BBEE"/>
                </a:solidFill>
              </a:defRPr>
            </a:lvl1pPr>
          </a:lstStyle>
          <a:p>
            <a:r>
              <a:rPr lang="fi-FI"/>
              <a:t>Muokkaa ots. perustyyl. napsautt.</a:t>
            </a:r>
            <a:endParaRPr lang="fi-FI" dirty="0"/>
          </a:p>
        </p:txBody>
      </p:sp>
      <p:sp>
        <p:nvSpPr>
          <p:cNvPr id="8" name="Sisällön paikkamerkki 2"/>
          <p:cNvSpPr>
            <a:spLocks noGrp="1"/>
          </p:cNvSpPr>
          <p:nvPr>
            <p:ph idx="1"/>
          </p:nvPr>
        </p:nvSpPr>
        <p:spPr>
          <a:xfrm>
            <a:off x="609600" y="1828176"/>
            <a:ext cx="10972800" cy="4320000"/>
          </a:xfrm>
        </p:spPr>
        <p:txBody>
          <a:bodyPr/>
          <a:lstStyle>
            <a:lvl1pPr>
              <a:lnSpc>
                <a:spcPts val="3000"/>
              </a:lnSpc>
              <a:defRPr sz="2800"/>
            </a:lvl1pPr>
            <a:lvl2pPr>
              <a:lnSpc>
                <a:spcPts val="2600"/>
              </a:lnSpc>
              <a:defRPr sz="2400"/>
            </a:lvl2pPr>
            <a:lvl3pPr>
              <a:lnSpc>
                <a:spcPts val="2200"/>
              </a:lnSpc>
              <a:defRPr sz="2000"/>
            </a:lvl3pPr>
            <a:lvl4pPr>
              <a:lnSpc>
                <a:spcPts val="2000"/>
              </a:lnSpc>
              <a:defRPr sz="1800"/>
            </a:lvl4pPr>
            <a:lvl5pPr>
              <a:lnSpc>
                <a:spcPts val="2000"/>
              </a:lnSpc>
              <a:defRPr sz="18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2" name="Päivämäärän paikkamerkki 11">
            <a:extLst>
              <a:ext uri="{FF2B5EF4-FFF2-40B4-BE49-F238E27FC236}">
                <a16:creationId xmlns:a16="http://schemas.microsoft.com/office/drawing/2014/main" id="{0548C79F-AB42-412F-A85A-E467E0F5673F}"/>
              </a:ext>
            </a:extLst>
          </p:cNvPr>
          <p:cNvSpPr>
            <a:spLocks noGrp="1"/>
          </p:cNvSpPr>
          <p:nvPr>
            <p:ph type="dt" sz="half" idx="10"/>
          </p:nvPr>
        </p:nvSpPr>
        <p:spPr/>
        <p:txBody>
          <a:bodyPr/>
          <a:lstStyle/>
          <a:p>
            <a:fld id="{438C0715-02A7-4A2C-9E89-CD43784E06F5}" type="datetimeFigureOut">
              <a:rPr lang="fi-FI" smtClean="0"/>
              <a:t>19.10.2023</a:t>
            </a:fld>
            <a:endParaRPr lang="fi-FI"/>
          </a:p>
        </p:txBody>
      </p:sp>
      <p:sp>
        <p:nvSpPr>
          <p:cNvPr id="13" name="Alatunnisteen paikkamerkki 12">
            <a:extLst>
              <a:ext uri="{FF2B5EF4-FFF2-40B4-BE49-F238E27FC236}">
                <a16:creationId xmlns:a16="http://schemas.microsoft.com/office/drawing/2014/main" id="{989C085C-DBE9-4089-820B-E905742ABCB8}"/>
              </a:ext>
            </a:extLst>
          </p:cNvPr>
          <p:cNvSpPr>
            <a:spLocks noGrp="1"/>
          </p:cNvSpPr>
          <p:nvPr>
            <p:ph type="ftr" sz="quarter" idx="11"/>
          </p:nvPr>
        </p:nvSpPr>
        <p:spPr/>
        <p:txBody>
          <a:bodyPr/>
          <a:lstStyle/>
          <a:p>
            <a:endParaRPr lang="fi-FI"/>
          </a:p>
        </p:txBody>
      </p:sp>
      <p:sp>
        <p:nvSpPr>
          <p:cNvPr id="14" name="Dian numeron paikkamerkki 13">
            <a:extLst>
              <a:ext uri="{FF2B5EF4-FFF2-40B4-BE49-F238E27FC236}">
                <a16:creationId xmlns:a16="http://schemas.microsoft.com/office/drawing/2014/main" id="{09C9F885-9739-418C-9560-B382E2ECE94C}"/>
              </a:ext>
            </a:extLst>
          </p:cNvPr>
          <p:cNvSpPr>
            <a:spLocks noGrp="1"/>
          </p:cNvSpPr>
          <p:nvPr>
            <p:ph type="sldNum" sz="quarter" idx="12"/>
          </p:nvPr>
        </p:nvSpPr>
        <p:spPr/>
        <p:txBody>
          <a:bodyPr/>
          <a:lstStyle/>
          <a:p>
            <a:fld id="{6C10BA95-2F42-41C7-B461-B7B7FA2FF47E}" type="slidenum">
              <a:rPr lang="fi-FI" smtClean="0"/>
              <a:t>‹#›</a:t>
            </a:fld>
            <a:endParaRPr lang="fi-FI"/>
          </a:p>
        </p:txBody>
      </p:sp>
    </p:spTree>
    <p:extLst>
      <p:ext uri="{BB962C8B-B14F-4D97-AF65-F5344CB8AC3E}">
        <p14:creationId xmlns:p14="http://schemas.microsoft.com/office/powerpoint/2010/main" val="8265713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6_Otsikko ja sisältö_violetti">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860EE23B-2B24-4975-A296-65EB907C506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529200" y="0"/>
            <a:ext cx="2667000" cy="1206500"/>
          </a:xfrm>
          <a:prstGeom prst="rect">
            <a:avLst/>
          </a:prstGeom>
        </p:spPr>
      </p:pic>
      <p:sp>
        <p:nvSpPr>
          <p:cNvPr id="3" name="Otsikko 2">
            <a:extLst>
              <a:ext uri="{FF2B5EF4-FFF2-40B4-BE49-F238E27FC236}">
                <a16:creationId xmlns:a16="http://schemas.microsoft.com/office/drawing/2014/main" id="{7E92245D-B6A2-4232-805B-8518829F5B2D}"/>
              </a:ext>
            </a:extLst>
          </p:cNvPr>
          <p:cNvSpPr>
            <a:spLocks noGrp="1"/>
          </p:cNvSpPr>
          <p:nvPr>
            <p:ph type="title"/>
          </p:nvPr>
        </p:nvSpPr>
        <p:spPr/>
        <p:txBody>
          <a:bodyPr/>
          <a:lstStyle>
            <a:lvl1pPr>
              <a:defRPr>
                <a:solidFill>
                  <a:srgbClr val="D190C0"/>
                </a:solidFill>
              </a:defRPr>
            </a:lvl1pPr>
          </a:lstStyle>
          <a:p>
            <a:r>
              <a:rPr lang="fi-FI"/>
              <a:t>Muokkaa ots. perustyyl. napsautt.</a:t>
            </a:r>
            <a:endParaRPr lang="fi-FI" dirty="0"/>
          </a:p>
        </p:txBody>
      </p:sp>
      <p:sp>
        <p:nvSpPr>
          <p:cNvPr id="8" name="Sisällön paikkamerkki 2"/>
          <p:cNvSpPr>
            <a:spLocks noGrp="1"/>
          </p:cNvSpPr>
          <p:nvPr>
            <p:ph idx="1"/>
          </p:nvPr>
        </p:nvSpPr>
        <p:spPr>
          <a:xfrm>
            <a:off x="609600" y="1828176"/>
            <a:ext cx="10972800" cy="4320000"/>
          </a:xfrm>
        </p:spPr>
        <p:txBody>
          <a:bodyPr/>
          <a:lstStyle>
            <a:lvl1pPr>
              <a:lnSpc>
                <a:spcPts val="3000"/>
              </a:lnSpc>
              <a:defRPr sz="2800"/>
            </a:lvl1pPr>
            <a:lvl2pPr>
              <a:lnSpc>
                <a:spcPts val="2600"/>
              </a:lnSpc>
              <a:defRPr sz="2400"/>
            </a:lvl2pPr>
            <a:lvl3pPr>
              <a:lnSpc>
                <a:spcPts val="2200"/>
              </a:lnSpc>
              <a:defRPr sz="2000"/>
            </a:lvl3pPr>
            <a:lvl4pPr>
              <a:lnSpc>
                <a:spcPts val="2000"/>
              </a:lnSpc>
              <a:defRPr sz="1800"/>
            </a:lvl4pPr>
            <a:lvl5pPr>
              <a:lnSpc>
                <a:spcPts val="2000"/>
              </a:lnSpc>
              <a:defRPr sz="18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Päivämäärän paikkamerkki 8">
            <a:extLst>
              <a:ext uri="{FF2B5EF4-FFF2-40B4-BE49-F238E27FC236}">
                <a16:creationId xmlns:a16="http://schemas.microsoft.com/office/drawing/2014/main" id="{9F417C0E-B5E4-40DB-A6FD-2EFF6EED46BC}"/>
              </a:ext>
            </a:extLst>
          </p:cNvPr>
          <p:cNvSpPr>
            <a:spLocks noGrp="1"/>
          </p:cNvSpPr>
          <p:nvPr>
            <p:ph type="dt" sz="half" idx="10"/>
          </p:nvPr>
        </p:nvSpPr>
        <p:spPr/>
        <p:txBody>
          <a:bodyPr/>
          <a:lstStyle/>
          <a:p>
            <a:fld id="{438C0715-02A7-4A2C-9E89-CD43784E06F5}" type="datetimeFigureOut">
              <a:rPr lang="fi-FI" smtClean="0"/>
              <a:t>19.10.2023</a:t>
            </a:fld>
            <a:endParaRPr lang="fi-FI"/>
          </a:p>
        </p:txBody>
      </p:sp>
      <p:sp>
        <p:nvSpPr>
          <p:cNvPr id="10" name="Alatunnisteen paikkamerkki 9">
            <a:extLst>
              <a:ext uri="{FF2B5EF4-FFF2-40B4-BE49-F238E27FC236}">
                <a16:creationId xmlns:a16="http://schemas.microsoft.com/office/drawing/2014/main" id="{25BA3545-B4E5-4AA5-B0B2-A342B65827DD}"/>
              </a:ext>
            </a:extLst>
          </p:cNvPr>
          <p:cNvSpPr>
            <a:spLocks noGrp="1"/>
          </p:cNvSpPr>
          <p:nvPr>
            <p:ph type="ftr" sz="quarter" idx="11"/>
          </p:nvPr>
        </p:nvSpPr>
        <p:spPr/>
        <p:txBody>
          <a:bodyPr/>
          <a:lstStyle/>
          <a:p>
            <a:endParaRPr lang="fi-FI"/>
          </a:p>
        </p:txBody>
      </p:sp>
      <p:sp>
        <p:nvSpPr>
          <p:cNvPr id="11" name="Dian numeron paikkamerkki 10">
            <a:extLst>
              <a:ext uri="{FF2B5EF4-FFF2-40B4-BE49-F238E27FC236}">
                <a16:creationId xmlns:a16="http://schemas.microsoft.com/office/drawing/2014/main" id="{3862A081-0207-4592-A1D7-2E0A777F2531}"/>
              </a:ext>
            </a:extLst>
          </p:cNvPr>
          <p:cNvSpPr>
            <a:spLocks noGrp="1"/>
          </p:cNvSpPr>
          <p:nvPr>
            <p:ph type="sldNum" sz="quarter" idx="12"/>
          </p:nvPr>
        </p:nvSpPr>
        <p:spPr/>
        <p:txBody>
          <a:bodyPr/>
          <a:lstStyle/>
          <a:p>
            <a:fld id="{6C10BA95-2F42-41C7-B461-B7B7FA2FF47E}" type="slidenum">
              <a:rPr lang="fi-FI" smtClean="0"/>
              <a:t>‹#›</a:t>
            </a:fld>
            <a:endParaRPr lang="fi-FI"/>
          </a:p>
        </p:txBody>
      </p:sp>
    </p:spTree>
    <p:extLst>
      <p:ext uri="{BB962C8B-B14F-4D97-AF65-F5344CB8AC3E}">
        <p14:creationId xmlns:p14="http://schemas.microsoft.com/office/powerpoint/2010/main" val="25105065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06_Otsikko ja sisältö_vihreä">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392AD708-CE19-44A7-9331-B0322770FA2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529200" y="0"/>
            <a:ext cx="2667000" cy="1206500"/>
          </a:xfrm>
          <a:prstGeom prst="rect">
            <a:avLst/>
          </a:prstGeom>
        </p:spPr>
      </p:pic>
      <p:sp>
        <p:nvSpPr>
          <p:cNvPr id="5" name="Otsikko 4">
            <a:extLst>
              <a:ext uri="{FF2B5EF4-FFF2-40B4-BE49-F238E27FC236}">
                <a16:creationId xmlns:a16="http://schemas.microsoft.com/office/drawing/2014/main" id="{AECB35AF-0B6C-4B92-BF1D-521E20413FBD}"/>
              </a:ext>
            </a:extLst>
          </p:cNvPr>
          <p:cNvSpPr>
            <a:spLocks noGrp="1"/>
          </p:cNvSpPr>
          <p:nvPr>
            <p:ph type="title"/>
          </p:nvPr>
        </p:nvSpPr>
        <p:spPr/>
        <p:txBody>
          <a:bodyPr/>
          <a:lstStyle>
            <a:lvl1pPr>
              <a:defRPr>
                <a:solidFill>
                  <a:srgbClr val="909F60"/>
                </a:solidFill>
              </a:defRPr>
            </a:lvl1pPr>
          </a:lstStyle>
          <a:p>
            <a:r>
              <a:rPr lang="fi-FI"/>
              <a:t>Muokkaa ots. perustyyl. napsautt.</a:t>
            </a:r>
            <a:endParaRPr lang="fi-FI" dirty="0"/>
          </a:p>
        </p:txBody>
      </p:sp>
      <p:sp>
        <p:nvSpPr>
          <p:cNvPr id="3" name="Sisällön paikkamerkki 2"/>
          <p:cNvSpPr>
            <a:spLocks noGrp="1"/>
          </p:cNvSpPr>
          <p:nvPr>
            <p:ph idx="1"/>
          </p:nvPr>
        </p:nvSpPr>
        <p:spPr>
          <a:xfrm>
            <a:off x="609600" y="1828176"/>
            <a:ext cx="10972800" cy="4320000"/>
          </a:xfrm>
        </p:spPr>
        <p:txBody>
          <a:bodyPr/>
          <a:lstStyle>
            <a:lvl1pPr>
              <a:lnSpc>
                <a:spcPts val="3000"/>
              </a:lnSpc>
              <a:defRPr sz="2800"/>
            </a:lvl1pPr>
            <a:lvl2pPr>
              <a:lnSpc>
                <a:spcPts val="2600"/>
              </a:lnSpc>
              <a:defRPr sz="2400"/>
            </a:lvl2pPr>
            <a:lvl3pPr>
              <a:lnSpc>
                <a:spcPts val="2200"/>
              </a:lnSpc>
              <a:defRPr sz="2000"/>
            </a:lvl3pPr>
            <a:lvl4pPr>
              <a:lnSpc>
                <a:spcPts val="2000"/>
              </a:lnSpc>
              <a:defRPr sz="1800"/>
            </a:lvl4pPr>
            <a:lvl5pPr>
              <a:lnSpc>
                <a:spcPts val="2000"/>
              </a:lnSpc>
              <a:defRPr sz="18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Päivämäärän paikkamerkki 8">
            <a:extLst>
              <a:ext uri="{FF2B5EF4-FFF2-40B4-BE49-F238E27FC236}">
                <a16:creationId xmlns:a16="http://schemas.microsoft.com/office/drawing/2014/main" id="{05A2CF85-8570-446A-8457-E3D3C7C79DF5}"/>
              </a:ext>
            </a:extLst>
          </p:cNvPr>
          <p:cNvSpPr>
            <a:spLocks noGrp="1"/>
          </p:cNvSpPr>
          <p:nvPr>
            <p:ph type="dt" sz="half" idx="10"/>
          </p:nvPr>
        </p:nvSpPr>
        <p:spPr/>
        <p:txBody>
          <a:bodyPr/>
          <a:lstStyle/>
          <a:p>
            <a:fld id="{438C0715-02A7-4A2C-9E89-CD43784E06F5}" type="datetimeFigureOut">
              <a:rPr lang="fi-FI" smtClean="0"/>
              <a:t>19.10.2023</a:t>
            </a:fld>
            <a:endParaRPr lang="fi-FI"/>
          </a:p>
        </p:txBody>
      </p:sp>
      <p:sp>
        <p:nvSpPr>
          <p:cNvPr id="10" name="Alatunnisteen paikkamerkki 9">
            <a:extLst>
              <a:ext uri="{FF2B5EF4-FFF2-40B4-BE49-F238E27FC236}">
                <a16:creationId xmlns:a16="http://schemas.microsoft.com/office/drawing/2014/main" id="{02D18B87-243C-4288-A752-F5B28993B218}"/>
              </a:ext>
            </a:extLst>
          </p:cNvPr>
          <p:cNvSpPr>
            <a:spLocks noGrp="1"/>
          </p:cNvSpPr>
          <p:nvPr>
            <p:ph type="ftr" sz="quarter" idx="11"/>
          </p:nvPr>
        </p:nvSpPr>
        <p:spPr/>
        <p:txBody>
          <a:bodyPr/>
          <a:lstStyle/>
          <a:p>
            <a:endParaRPr lang="fi-FI"/>
          </a:p>
        </p:txBody>
      </p:sp>
      <p:sp>
        <p:nvSpPr>
          <p:cNvPr id="11" name="Dian numeron paikkamerkki 10">
            <a:extLst>
              <a:ext uri="{FF2B5EF4-FFF2-40B4-BE49-F238E27FC236}">
                <a16:creationId xmlns:a16="http://schemas.microsoft.com/office/drawing/2014/main" id="{3E22D75F-5336-437E-B733-9EFF1D20B4B8}"/>
              </a:ext>
            </a:extLst>
          </p:cNvPr>
          <p:cNvSpPr>
            <a:spLocks noGrp="1"/>
          </p:cNvSpPr>
          <p:nvPr>
            <p:ph type="sldNum" sz="quarter" idx="12"/>
          </p:nvPr>
        </p:nvSpPr>
        <p:spPr/>
        <p:txBody>
          <a:bodyPr/>
          <a:lstStyle/>
          <a:p>
            <a:fld id="{6C10BA95-2F42-41C7-B461-B7B7FA2FF47E}" type="slidenum">
              <a:rPr lang="fi-FI" smtClean="0"/>
              <a:t>‹#›</a:t>
            </a:fld>
            <a:endParaRPr lang="fi-FI"/>
          </a:p>
        </p:txBody>
      </p:sp>
    </p:spTree>
    <p:extLst>
      <p:ext uri="{BB962C8B-B14F-4D97-AF65-F5344CB8AC3E}">
        <p14:creationId xmlns:p14="http://schemas.microsoft.com/office/powerpoint/2010/main" val="6898145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07_Lopetus">
    <p:bg>
      <p:bgPr>
        <a:solidFill>
          <a:srgbClr val="BD60A5"/>
        </a:solidFill>
        <a:effectLst/>
      </p:bgPr>
    </p:bg>
    <p:spTree>
      <p:nvGrpSpPr>
        <p:cNvPr id="1" name=""/>
        <p:cNvGrpSpPr/>
        <p:nvPr/>
      </p:nvGrpSpPr>
      <p:grpSpPr>
        <a:xfrm>
          <a:off x="0" y="0"/>
          <a:ext cx="0" cy="0"/>
          <a:chOff x="0" y="0"/>
          <a:chExt cx="0" cy="0"/>
        </a:xfrm>
      </p:grpSpPr>
      <p:sp>
        <p:nvSpPr>
          <p:cNvPr id="7" name="Freeform 6" descr="ask and apply">
            <a:extLst>
              <a:ext uri="{FF2B5EF4-FFF2-40B4-BE49-F238E27FC236}">
                <a16:creationId xmlns:a16="http://schemas.microsoft.com/office/drawing/2014/main" id="{D8CB0AE5-6761-418F-A442-2EA437EC505A}"/>
              </a:ext>
            </a:extLst>
          </p:cNvPr>
          <p:cNvSpPr>
            <a:spLocks noEditPoints="1"/>
          </p:cNvSpPr>
          <p:nvPr userDrawn="1"/>
        </p:nvSpPr>
        <p:spPr bwMode="auto">
          <a:xfrm>
            <a:off x="3273418" y="1509713"/>
            <a:ext cx="5581650" cy="3846513"/>
          </a:xfrm>
          <a:custGeom>
            <a:avLst/>
            <a:gdLst>
              <a:gd name="T0" fmla="*/ 5435 w 5853"/>
              <a:gd name="T1" fmla="*/ 2346 h 4033"/>
              <a:gd name="T2" fmla="*/ 4548 w 5853"/>
              <a:gd name="T3" fmla="*/ 2346 h 4033"/>
              <a:gd name="T4" fmla="*/ 5056 w 5853"/>
              <a:gd name="T5" fmla="*/ 4033 h 4033"/>
              <a:gd name="T6" fmla="*/ 5008 w 5853"/>
              <a:gd name="T7" fmla="*/ 1576 h 4033"/>
              <a:gd name="T8" fmla="*/ 4842 w 5853"/>
              <a:gd name="T9" fmla="*/ 1431 h 4033"/>
              <a:gd name="T10" fmla="*/ 4437 w 5853"/>
              <a:gd name="T11" fmla="*/ 0 h 4033"/>
              <a:gd name="T12" fmla="*/ 3607 w 5853"/>
              <a:gd name="T13" fmla="*/ 1465 h 4033"/>
              <a:gd name="T14" fmla="*/ 4413 w 5853"/>
              <a:gd name="T15" fmla="*/ 3472 h 4033"/>
              <a:gd name="T16" fmla="*/ 5183 w 5853"/>
              <a:gd name="T17" fmla="*/ 2032 h 4033"/>
              <a:gd name="T18" fmla="*/ 4302 w 5853"/>
              <a:gd name="T19" fmla="*/ 841 h 4033"/>
              <a:gd name="T20" fmla="*/ 4437 w 5853"/>
              <a:gd name="T21" fmla="*/ 210 h 4033"/>
              <a:gd name="T22" fmla="*/ 4670 w 5853"/>
              <a:gd name="T23" fmla="*/ 1600 h 4033"/>
              <a:gd name="T24" fmla="*/ 4413 w 5853"/>
              <a:gd name="T25" fmla="*/ 1569 h 4033"/>
              <a:gd name="T26" fmla="*/ 3867 w 5853"/>
              <a:gd name="T27" fmla="*/ 1468 h 4033"/>
              <a:gd name="T28" fmla="*/ 3519 w 5853"/>
              <a:gd name="T29" fmla="*/ 1959 h 4033"/>
              <a:gd name="T30" fmla="*/ 3501 w 5853"/>
              <a:gd name="T31" fmla="*/ 833 h 4033"/>
              <a:gd name="T32" fmla="*/ 2694 w 5853"/>
              <a:gd name="T33" fmla="*/ 57 h 4033"/>
              <a:gd name="T34" fmla="*/ 2694 w 5853"/>
              <a:gd name="T35" fmla="*/ 1959 h 4033"/>
              <a:gd name="T36" fmla="*/ 3519 w 5853"/>
              <a:gd name="T37" fmla="*/ 1959 h 4033"/>
              <a:gd name="T38" fmla="*/ 1971 w 5853"/>
              <a:gd name="T39" fmla="*/ 2325 h 4033"/>
              <a:gd name="T40" fmla="*/ 1265 w 5853"/>
              <a:gd name="T41" fmla="*/ 2346 h 4033"/>
              <a:gd name="T42" fmla="*/ 1649 w 5853"/>
              <a:gd name="T43" fmla="*/ 3430 h 4033"/>
              <a:gd name="T44" fmla="*/ 2082 w 5853"/>
              <a:gd name="T45" fmla="*/ 2904 h 4033"/>
              <a:gd name="T46" fmla="*/ 1649 w 5853"/>
              <a:gd name="T47" fmla="*/ 3119 h 4033"/>
              <a:gd name="T48" fmla="*/ 2082 w 5853"/>
              <a:gd name="T49" fmla="*/ 2904 h 4033"/>
              <a:gd name="T50" fmla="*/ 1708 w 5853"/>
              <a:gd name="T51" fmla="*/ 1093 h 4033"/>
              <a:gd name="T52" fmla="*/ 1726 w 5853"/>
              <a:gd name="T53" fmla="*/ 812 h 4033"/>
              <a:gd name="T54" fmla="*/ 1666 w 5853"/>
              <a:gd name="T55" fmla="*/ 1697 h 4033"/>
              <a:gd name="T56" fmla="*/ 1666 w 5853"/>
              <a:gd name="T57" fmla="*/ 1980 h 4033"/>
              <a:gd name="T58" fmla="*/ 693 w 5853"/>
              <a:gd name="T59" fmla="*/ 3472 h 4033"/>
              <a:gd name="T60" fmla="*/ 1064 w 5853"/>
              <a:gd name="T61" fmla="*/ 2841 h 4033"/>
              <a:gd name="T62" fmla="*/ 166 w 5853"/>
              <a:gd name="T63" fmla="*/ 2649 h 4033"/>
              <a:gd name="T64" fmla="*/ 682 w 5853"/>
              <a:gd name="T65" fmla="*/ 2862 h 4033"/>
              <a:gd name="T66" fmla="*/ 387 w 5853"/>
              <a:gd name="T67" fmla="*/ 3493 h 4033"/>
              <a:gd name="T68" fmla="*/ 682 w 5853"/>
              <a:gd name="T69" fmla="*/ 3194 h 4033"/>
              <a:gd name="T70" fmla="*/ 361 w 5853"/>
              <a:gd name="T71" fmla="*/ 3140 h 4033"/>
              <a:gd name="T72" fmla="*/ 682 w 5853"/>
              <a:gd name="T73" fmla="*/ 3194 h 4033"/>
              <a:gd name="T74" fmla="*/ 1064 w 5853"/>
              <a:gd name="T75" fmla="*/ 1959 h 4033"/>
              <a:gd name="T76" fmla="*/ 132 w 5853"/>
              <a:gd name="T77" fmla="*/ 869 h 4033"/>
              <a:gd name="T78" fmla="*/ 682 w 5853"/>
              <a:gd name="T79" fmla="*/ 1321 h 4033"/>
              <a:gd name="T80" fmla="*/ 0 w 5853"/>
              <a:gd name="T81" fmla="*/ 1630 h 4033"/>
              <a:gd name="T82" fmla="*/ 693 w 5853"/>
              <a:gd name="T83" fmla="*/ 1959 h 4033"/>
              <a:gd name="T84" fmla="*/ 509 w 5853"/>
              <a:gd name="T85" fmla="*/ 1762 h 4033"/>
              <a:gd name="T86" fmla="*/ 682 w 5853"/>
              <a:gd name="T87" fmla="*/ 1555 h 4033"/>
              <a:gd name="T88" fmla="*/ 3020 w 5853"/>
              <a:gd name="T89" fmla="*/ 2346 h 4033"/>
              <a:gd name="T90" fmla="*/ 3031 w 5853"/>
              <a:gd name="T91" fmla="*/ 4033 h 4033"/>
              <a:gd name="T92" fmla="*/ 3848 w 5853"/>
              <a:gd name="T93" fmla="*/ 2901 h 4033"/>
              <a:gd name="T94" fmla="*/ 3020 w 5853"/>
              <a:gd name="T95" fmla="*/ 2346 h 4033"/>
              <a:gd name="T96" fmla="*/ 3246 w 5853"/>
              <a:gd name="T97" fmla="*/ 2623 h 4033"/>
              <a:gd name="T98" fmla="*/ 3031 w 5853"/>
              <a:gd name="T99" fmla="*/ 3119 h 4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853" h="4033">
                <a:moveTo>
                  <a:pt x="5853" y="2346"/>
                </a:moveTo>
                <a:lnTo>
                  <a:pt x="5853" y="2346"/>
                </a:lnTo>
                <a:lnTo>
                  <a:pt x="5435" y="2346"/>
                </a:lnTo>
                <a:lnTo>
                  <a:pt x="5204" y="2974"/>
                </a:lnTo>
                <a:lnTo>
                  <a:pt x="4973" y="2346"/>
                </a:lnTo>
                <a:lnTo>
                  <a:pt x="4548" y="2346"/>
                </a:lnTo>
                <a:lnTo>
                  <a:pt x="5023" y="3353"/>
                </a:lnTo>
                <a:lnTo>
                  <a:pt x="4672" y="4033"/>
                </a:lnTo>
                <a:lnTo>
                  <a:pt x="5056" y="4033"/>
                </a:lnTo>
                <a:lnTo>
                  <a:pt x="5853" y="2346"/>
                </a:lnTo>
                <a:close/>
                <a:moveTo>
                  <a:pt x="5008" y="1576"/>
                </a:moveTo>
                <a:lnTo>
                  <a:pt x="5008" y="1576"/>
                </a:lnTo>
                <a:cubicBezTo>
                  <a:pt x="5122" y="1451"/>
                  <a:pt x="5237" y="1310"/>
                  <a:pt x="5352" y="1161"/>
                </a:cubicBezTo>
                <a:lnTo>
                  <a:pt x="5170" y="1026"/>
                </a:lnTo>
                <a:cubicBezTo>
                  <a:pt x="5065" y="1168"/>
                  <a:pt x="4957" y="1310"/>
                  <a:pt x="4842" y="1431"/>
                </a:cubicBezTo>
                <a:cubicBezTo>
                  <a:pt x="4670" y="1279"/>
                  <a:pt x="4532" y="1138"/>
                  <a:pt x="4427" y="1009"/>
                </a:cubicBezTo>
                <a:cubicBezTo>
                  <a:pt x="4802" y="854"/>
                  <a:pt x="4910" y="631"/>
                  <a:pt x="4910" y="432"/>
                </a:cubicBezTo>
                <a:cubicBezTo>
                  <a:pt x="4910" y="233"/>
                  <a:pt x="4751" y="0"/>
                  <a:pt x="4437" y="0"/>
                </a:cubicBezTo>
                <a:cubicBezTo>
                  <a:pt x="4191" y="0"/>
                  <a:pt x="3928" y="223"/>
                  <a:pt x="3928" y="523"/>
                </a:cubicBezTo>
                <a:cubicBezTo>
                  <a:pt x="3928" y="642"/>
                  <a:pt x="3975" y="773"/>
                  <a:pt x="4059" y="912"/>
                </a:cubicBezTo>
                <a:cubicBezTo>
                  <a:pt x="3793" y="1036"/>
                  <a:pt x="3607" y="1215"/>
                  <a:pt x="3607" y="1465"/>
                </a:cubicBezTo>
                <a:cubicBezTo>
                  <a:pt x="3607" y="1753"/>
                  <a:pt x="3782" y="1931"/>
                  <a:pt x="4028" y="1990"/>
                </a:cubicBezTo>
                <a:lnTo>
                  <a:pt x="4028" y="3472"/>
                </a:lnTo>
                <a:lnTo>
                  <a:pt x="4413" y="3472"/>
                </a:lnTo>
                <a:lnTo>
                  <a:pt x="4413" y="1987"/>
                </a:lnTo>
                <a:cubicBezTo>
                  <a:pt x="4567" y="1947"/>
                  <a:pt x="4706" y="1862"/>
                  <a:pt x="4835" y="1748"/>
                </a:cubicBezTo>
                <a:cubicBezTo>
                  <a:pt x="4947" y="1843"/>
                  <a:pt x="5062" y="1937"/>
                  <a:pt x="5183" y="2032"/>
                </a:cubicBezTo>
                <a:lnTo>
                  <a:pt x="5338" y="1853"/>
                </a:lnTo>
                <a:cubicBezTo>
                  <a:pt x="5220" y="1759"/>
                  <a:pt x="5109" y="1664"/>
                  <a:pt x="5008" y="1576"/>
                </a:cubicBezTo>
                <a:close/>
                <a:moveTo>
                  <a:pt x="4302" y="841"/>
                </a:moveTo>
                <a:lnTo>
                  <a:pt x="4302" y="841"/>
                </a:lnTo>
                <a:cubicBezTo>
                  <a:pt x="4221" y="716"/>
                  <a:pt x="4177" y="604"/>
                  <a:pt x="4177" y="510"/>
                </a:cubicBezTo>
                <a:cubicBezTo>
                  <a:pt x="4177" y="341"/>
                  <a:pt x="4302" y="210"/>
                  <a:pt x="4437" y="210"/>
                </a:cubicBezTo>
                <a:cubicBezTo>
                  <a:pt x="4572" y="210"/>
                  <a:pt x="4677" y="324"/>
                  <a:pt x="4677" y="459"/>
                </a:cubicBezTo>
                <a:cubicBezTo>
                  <a:pt x="4677" y="588"/>
                  <a:pt x="4582" y="723"/>
                  <a:pt x="4302" y="841"/>
                </a:cubicBezTo>
                <a:close/>
                <a:moveTo>
                  <a:pt x="4670" y="1600"/>
                </a:moveTo>
                <a:lnTo>
                  <a:pt x="4670" y="1600"/>
                </a:lnTo>
                <a:cubicBezTo>
                  <a:pt x="4586" y="1669"/>
                  <a:pt x="4502" y="1724"/>
                  <a:pt x="4413" y="1756"/>
                </a:cubicBezTo>
                <a:lnTo>
                  <a:pt x="4413" y="1569"/>
                </a:lnTo>
                <a:lnTo>
                  <a:pt x="4028" y="1569"/>
                </a:lnTo>
                <a:lnTo>
                  <a:pt x="4028" y="1742"/>
                </a:lnTo>
                <a:cubicBezTo>
                  <a:pt x="3929" y="1689"/>
                  <a:pt x="3867" y="1593"/>
                  <a:pt x="3867" y="1468"/>
                </a:cubicBezTo>
                <a:cubicBezTo>
                  <a:pt x="3867" y="1300"/>
                  <a:pt x="3999" y="1158"/>
                  <a:pt x="4181" y="1087"/>
                </a:cubicBezTo>
                <a:cubicBezTo>
                  <a:pt x="4306" y="1249"/>
                  <a:pt x="4474" y="1421"/>
                  <a:pt x="4670" y="1600"/>
                </a:cubicBezTo>
                <a:close/>
                <a:moveTo>
                  <a:pt x="3519" y="1959"/>
                </a:moveTo>
                <a:lnTo>
                  <a:pt x="3519" y="1959"/>
                </a:lnTo>
                <a:lnTo>
                  <a:pt x="3047" y="1370"/>
                </a:lnTo>
                <a:lnTo>
                  <a:pt x="3501" y="833"/>
                </a:lnTo>
                <a:lnTo>
                  <a:pt x="3050" y="833"/>
                </a:lnTo>
                <a:lnTo>
                  <a:pt x="2694" y="1305"/>
                </a:lnTo>
                <a:lnTo>
                  <a:pt x="2694" y="57"/>
                </a:lnTo>
                <a:lnTo>
                  <a:pt x="2310" y="57"/>
                </a:lnTo>
                <a:lnTo>
                  <a:pt x="2310" y="1959"/>
                </a:lnTo>
                <a:lnTo>
                  <a:pt x="2694" y="1959"/>
                </a:lnTo>
                <a:lnTo>
                  <a:pt x="2694" y="1448"/>
                </a:lnTo>
                <a:lnTo>
                  <a:pt x="3068" y="1959"/>
                </a:lnTo>
                <a:lnTo>
                  <a:pt x="3519" y="1959"/>
                </a:lnTo>
                <a:close/>
                <a:moveTo>
                  <a:pt x="2467" y="2901"/>
                </a:moveTo>
                <a:lnTo>
                  <a:pt x="2467" y="2901"/>
                </a:lnTo>
                <a:cubicBezTo>
                  <a:pt x="2467" y="2571"/>
                  <a:pt x="2259" y="2325"/>
                  <a:pt x="1971" y="2325"/>
                </a:cubicBezTo>
                <a:cubicBezTo>
                  <a:pt x="1831" y="2325"/>
                  <a:pt x="1737" y="2364"/>
                  <a:pt x="1639" y="2447"/>
                </a:cubicBezTo>
                <a:lnTo>
                  <a:pt x="1639" y="2346"/>
                </a:lnTo>
                <a:lnTo>
                  <a:pt x="1265" y="2346"/>
                </a:lnTo>
                <a:lnTo>
                  <a:pt x="1265" y="4033"/>
                </a:lnTo>
                <a:lnTo>
                  <a:pt x="1649" y="4033"/>
                </a:lnTo>
                <a:lnTo>
                  <a:pt x="1649" y="3430"/>
                </a:lnTo>
                <a:cubicBezTo>
                  <a:pt x="1722" y="3469"/>
                  <a:pt x="1805" y="3493"/>
                  <a:pt x="1914" y="3493"/>
                </a:cubicBezTo>
                <a:cubicBezTo>
                  <a:pt x="2238" y="3493"/>
                  <a:pt x="2467" y="3220"/>
                  <a:pt x="2467" y="2901"/>
                </a:cubicBezTo>
                <a:close/>
                <a:moveTo>
                  <a:pt x="2082" y="2904"/>
                </a:moveTo>
                <a:lnTo>
                  <a:pt x="2082" y="2904"/>
                </a:lnTo>
                <a:cubicBezTo>
                  <a:pt x="2082" y="3103"/>
                  <a:pt x="1973" y="3194"/>
                  <a:pt x="1851" y="3194"/>
                </a:cubicBezTo>
                <a:cubicBezTo>
                  <a:pt x="1779" y="3194"/>
                  <a:pt x="1701" y="3176"/>
                  <a:pt x="1649" y="3119"/>
                </a:cubicBezTo>
                <a:lnTo>
                  <a:pt x="1649" y="2727"/>
                </a:lnTo>
                <a:cubicBezTo>
                  <a:pt x="1714" y="2652"/>
                  <a:pt x="1776" y="2623"/>
                  <a:pt x="1864" y="2623"/>
                </a:cubicBezTo>
                <a:cubicBezTo>
                  <a:pt x="1999" y="2623"/>
                  <a:pt x="2082" y="2727"/>
                  <a:pt x="2082" y="2904"/>
                </a:cubicBezTo>
                <a:close/>
                <a:moveTo>
                  <a:pt x="1591" y="1163"/>
                </a:moveTo>
                <a:lnTo>
                  <a:pt x="1591" y="1163"/>
                </a:lnTo>
                <a:cubicBezTo>
                  <a:pt x="1591" y="1124"/>
                  <a:pt x="1632" y="1093"/>
                  <a:pt x="1708" y="1093"/>
                </a:cubicBezTo>
                <a:cubicBezTo>
                  <a:pt x="1804" y="1093"/>
                  <a:pt x="1928" y="1132"/>
                  <a:pt x="2042" y="1194"/>
                </a:cubicBezTo>
                <a:lnTo>
                  <a:pt x="2136" y="919"/>
                </a:lnTo>
                <a:cubicBezTo>
                  <a:pt x="2022" y="859"/>
                  <a:pt x="1866" y="812"/>
                  <a:pt x="1726" y="812"/>
                </a:cubicBezTo>
                <a:cubicBezTo>
                  <a:pt x="1451" y="812"/>
                  <a:pt x="1248" y="963"/>
                  <a:pt x="1248" y="1191"/>
                </a:cubicBezTo>
                <a:cubicBezTo>
                  <a:pt x="1248" y="1568"/>
                  <a:pt x="1796" y="1482"/>
                  <a:pt x="1796" y="1622"/>
                </a:cubicBezTo>
                <a:cubicBezTo>
                  <a:pt x="1796" y="1666"/>
                  <a:pt x="1757" y="1697"/>
                  <a:pt x="1666" y="1697"/>
                </a:cubicBezTo>
                <a:cubicBezTo>
                  <a:pt x="1560" y="1697"/>
                  <a:pt x="1414" y="1640"/>
                  <a:pt x="1300" y="1560"/>
                </a:cubicBezTo>
                <a:lnTo>
                  <a:pt x="1178" y="1835"/>
                </a:lnTo>
                <a:cubicBezTo>
                  <a:pt x="1316" y="1923"/>
                  <a:pt x="1479" y="1980"/>
                  <a:pt x="1666" y="1980"/>
                </a:cubicBezTo>
                <a:cubicBezTo>
                  <a:pt x="1944" y="1980"/>
                  <a:pt x="2159" y="1843"/>
                  <a:pt x="2159" y="1619"/>
                </a:cubicBezTo>
                <a:cubicBezTo>
                  <a:pt x="2159" y="1217"/>
                  <a:pt x="1591" y="1305"/>
                  <a:pt x="1591" y="1163"/>
                </a:cubicBezTo>
                <a:close/>
                <a:moveTo>
                  <a:pt x="693" y="3472"/>
                </a:moveTo>
                <a:lnTo>
                  <a:pt x="693" y="3472"/>
                </a:lnTo>
                <a:lnTo>
                  <a:pt x="1064" y="3472"/>
                </a:lnTo>
                <a:lnTo>
                  <a:pt x="1064" y="2841"/>
                </a:lnTo>
                <a:cubicBezTo>
                  <a:pt x="1064" y="2504"/>
                  <a:pt x="882" y="2325"/>
                  <a:pt x="498" y="2325"/>
                </a:cubicBezTo>
                <a:cubicBezTo>
                  <a:pt x="389" y="2325"/>
                  <a:pt x="236" y="2351"/>
                  <a:pt x="132" y="2382"/>
                </a:cubicBezTo>
                <a:lnTo>
                  <a:pt x="166" y="2649"/>
                </a:lnTo>
                <a:cubicBezTo>
                  <a:pt x="265" y="2626"/>
                  <a:pt x="355" y="2610"/>
                  <a:pt x="431" y="2610"/>
                </a:cubicBezTo>
                <a:cubicBezTo>
                  <a:pt x="586" y="2610"/>
                  <a:pt x="682" y="2673"/>
                  <a:pt x="682" y="2833"/>
                </a:cubicBezTo>
                <a:lnTo>
                  <a:pt x="682" y="2862"/>
                </a:lnTo>
                <a:cubicBezTo>
                  <a:pt x="607" y="2821"/>
                  <a:pt x="535" y="2795"/>
                  <a:pt x="413" y="2795"/>
                </a:cubicBezTo>
                <a:cubicBezTo>
                  <a:pt x="150" y="2795"/>
                  <a:pt x="0" y="2948"/>
                  <a:pt x="0" y="3142"/>
                </a:cubicBezTo>
                <a:cubicBezTo>
                  <a:pt x="0" y="3366"/>
                  <a:pt x="169" y="3493"/>
                  <a:pt x="387" y="3493"/>
                </a:cubicBezTo>
                <a:cubicBezTo>
                  <a:pt x="529" y="3493"/>
                  <a:pt x="615" y="3451"/>
                  <a:pt x="693" y="3376"/>
                </a:cubicBezTo>
                <a:lnTo>
                  <a:pt x="693" y="3472"/>
                </a:lnTo>
                <a:close/>
                <a:moveTo>
                  <a:pt x="682" y="3194"/>
                </a:moveTo>
                <a:lnTo>
                  <a:pt x="682" y="3194"/>
                </a:lnTo>
                <a:cubicBezTo>
                  <a:pt x="644" y="3246"/>
                  <a:pt x="594" y="3275"/>
                  <a:pt x="509" y="3275"/>
                </a:cubicBezTo>
                <a:cubicBezTo>
                  <a:pt x="418" y="3275"/>
                  <a:pt x="361" y="3223"/>
                  <a:pt x="361" y="3140"/>
                </a:cubicBezTo>
                <a:cubicBezTo>
                  <a:pt x="361" y="3062"/>
                  <a:pt x="436" y="3007"/>
                  <a:pt x="522" y="3007"/>
                </a:cubicBezTo>
                <a:cubicBezTo>
                  <a:pt x="594" y="3007"/>
                  <a:pt x="636" y="3026"/>
                  <a:pt x="682" y="3067"/>
                </a:cubicBezTo>
                <a:lnTo>
                  <a:pt x="682" y="3194"/>
                </a:lnTo>
                <a:close/>
                <a:moveTo>
                  <a:pt x="693" y="1959"/>
                </a:moveTo>
                <a:lnTo>
                  <a:pt x="693" y="1959"/>
                </a:lnTo>
                <a:lnTo>
                  <a:pt x="1064" y="1959"/>
                </a:lnTo>
                <a:lnTo>
                  <a:pt x="1064" y="1329"/>
                </a:lnTo>
                <a:cubicBezTo>
                  <a:pt x="1064" y="991"/>
                  <a:pt x="882" y="812"/>
                  <a:pt x="498" y="812"/>
                </a:cubicBezTo>
                <a:cubicBezTo>
                  <a:pt x="389" y="812"/>
                  <a:pt x="236" y="838"/>
                  <a:pt x="132" y="869"/>
                </a:cubicBezTo>
                <a:lnTo>
                  <a:pt x="166" y="1137"/>
                </a:lnTo>
                <a:cubicBezTo>
                  <a:pt x="265" y="1113"/>
                  <a:pt x="355" y="1098"/>
                  <a:pt x="431" y="1098"/>
                </a:cubicBezTo>
                <a:cubicBezTo>
                  <a:pt x="586" y="1098"/>
                  <a:pt x="682" y="1160"/>
                  <a:pt x="682" y="1321"/>
                </a:cubicBezTo>
                <a:lnTo>
                  <a:pt x="682" y="1350"/>
                </a:lnTo>
                <a:cubicBezTo>
                  <a:pt x="607" y="1308"/>
                  <a:pt x="535" y="1282"/>
                  <a:pt x="413" y="1282"/>
                </a:cubicBezTo>
                <a:cubicBezTo>
                  <a:pt x="150" y="1282"/>
                  <a:pt x="0" y="1435"/>
                  <a:pt x="0" y="1630"/>
                </a:cubicBezTo>
                <a:cubicBezTo>
                  <a:pt x="0" y="1853"/>
                  <a:pt x="169" y="1980"/>
                  <a:pt x="387" y="1980"/>
                </a:cubicBezTo>
                <a:cubicBezTo>
                  <a:pt x="529" y="1980"/>
                  <a:pt x="615" y="1939"/>
                  <a:pt x="693" y="1863"/>
                </a:cubicBezTo>
                <a:lnTo>
                  <a:pt x="693" y="1959"/>
                </a:lnTo>
                <a:close/>
                <a:moveTo>
                  <a:pt x="682" y="1682"/>
                </a:moveTo>
                <a:lnTo>
                  <a:pt x="682" y="1682"/>
                </a:lnTo>
                <a:cubicBezTo>
                  <a:pt x="644" y="1734"/>
                  <a:pt x="594" y="1762"/>
                  <a:pt x="509" y="1762"/>
                </a:cubicBezTo>
                <a:cubicBezTo>
                  <a:pt x="418" y="1762"/>
                  <a:pt x="361" y="1710"/>
                  <a:pt x="361" y="1627"/>
                </a:cubicBezTo>
                <a:cubicBezTo>
                  <a:pt x="361" y="1549"/>
                  <a:pt x="436" y="1495"/>
                  <a:pt x="522" y="1495"/>
                </a:cubicBezTo>
                <a:cubicBezTo>
                  <a:pt x="594" y="1495"/>
                  <a:pt x="636" y="1513"/>
                  <a:pt x="682" y="1555"/>
                </a:cubicBezTo>
                <a:lnTo>
                  <a:pt x="682" y="1682"/>
                </a:lnTo>
                <a:close/>
                <a:moveTo>
                  <a:pt x="3020" y="2346"/>
                </a:moveTo>
                <a:lnTo>
                  <a:pt x="3020" y="2346"/>
                </a:lnTo>
                <a:lnTo>
                  <a:pt x="2647" y="2346"/>
                </a:lnTo>
                <a:lnTo>
                  <a:pt x="2647" y="4033"/>
                </a:lnTo>
                <a:lnTo>
                  <a:pt x="3031" y="4033"/>
                </a:lnTo>
                <a:lnTo>
                  <a:pt x="3031" y="3430"/>
                </a:lnTo>
                <a:cubicBezTo>
                  <a:pt x="3103" y="3469"/>
                  <a:pt x="3186" y="3493"/>
                  <a:pt x="3295" y="3493"/>
                </a:cubicBezTo>
                <a:cubicBezTo>
                  <a:pt x="3620" y="3493"/>
                  <a:pt x="3848" y="3220"/>
                  <a:pt x="3848" y="2901"/>
                </a:cubicBezTo>
                <a:cubicBezTo>
                  <a:pt x="3848" y="2571"/>
                  <a:pt x="3641" y="2325"/>
                  <a:pt x="3353" y="2325"/>
                </a:cubicBezTo>
                <a:cubicBezTo>
                  <a:pt x="3212" y="2325"/>
                  <a:pt x="3119" y="2364"/>
                  <a:pt x="3020" y="2447"/>
                </a:cubicBezTo>
                <a:lnTo>
                  <a:pt x="3020" y="2346"/>
                </a:lnTo>
                <a:close/>
                <a:moveTo>
                  <a:pt x="3031" y="2727"/>
                </a:moveTo>
                <a:lnTo>
                  <a:pt x="3031" y="2727"/>
                </a:lnTo>
                <a:cubicBezTo>
                  <a:pt x="3096" y="2652"/>
                  <a:pt x="3158" y="2623"/>
                  <a:pt x="3246" y="2623"/>
                </a:cubicBezTo>
                <a:cubicBezTo>
                  <a:pt x="3381" y="2623"/>
                  <a:pt x="3464" y="2727"/>
                  <a:pt x="3464" y="2904"/>
                </a:cubicBezTo>
                <a:cubicBezTo>
                  <a:pt x="3464" y="3103"/>
                  <a:pt x="3355" y="3194"/>
                  <a:pt x="3233" y="3194"/>
                </a:cubicBezTo>
                <a:cubicBezTo>
                  <a:pt x="3160" y="3194"/>
                  <a:pt x="3083" y="3176"/>
                  <a:pt x="3031" y="3119"/>
                </a:cubicBezTo>
                <a:lnTo>
                  <a:pt x="3031" y="272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9586605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00_Aloitusdia_logolla">
    <p:bg>
      <p:bgPr>
        <a:solidFill>
          <a:srgbClr val="BC62A2"/>
        </a:solidFill>
        <a:effectLst/>
      </p:bgPr>
    </p:bg>
    <p:spTree>
      <p:nvGrpSpPr>
        <p:cNvPr id="1" name=""/>
        <p:cNvGrpSpPr/>
        <p:nvPr/>
      </p:nvGrpSpPr>
      <p:grpSpPr>
        <a:xfrm>
          <a:off x="0" y="0"/>
          <a:ext cx="0" cy="0"/>
          <a:chOff x="0" y="0"/>
          <a:chExt cx="0" cy="0"/>
        </a:xfrm>
      </p:grpSpPr>
      <p:sp>
        <p:nvSpPr>
          <p:cNvPr id="5" name="Freeform 6" descr="ask and apply">
            <a:extLst>
              <a:ext uri="{FF2B5EF4-FFF2-40B4-BE49-F238E27FC236}">
                <a16:creationId xmlns:a16="http://schemas.microsoft.com/office/drawing/2014/main" id="{AAB91B97-DEF9-4E17-8F34-9FF18C9746E8}"/>
              </a:ext>
            </a:extLst>
          </p:cNvPr>
          <p:cNvSpPr>
            <a:spLocks noEditPoints="1"/>
          </p:cNvSpPr>
          <p:nvPr userDrawn="1"/>
        </p:nvSpPr>
        <p:spPr bwMode="auto">
          <a:xfrm>
            <a:off x="3273418" y="1509713"/>
            <a:ext cx="5581650" cy="3846513"/>
          </a:xfrm>
          <a:custGeom>
            <a:avLst/>
            <a:gdLst>
              <a:gd name="T0" fmla="*/ 5435 w 5853"/>
              <a:gd name="T1" fmla="*/ 2346 h 4033"/>
              <a:gd name="T2" fmla="*/ 4548 w 5853"/>
              <a:gd name="T3" fmla="*/ 2346 h 4033"/>
              <a:gd name="T4" fmla="*/ 5056 w 5853"/>
              <a:gd name="T5" fmla="*/ 4033 h 4033"/>
              <a:gd name="T6" fmla="*/ 5008 w 5853"/>
              <a:gd name="T7" fmla="*/ 1576 h 4033"/>
              <a:gd name="T8" fmla="*/ 4842 w 5853"/>
              <a:gd name="T9" fmla="*/ 1431 h 4033"/>
              <a:gd name="T10" fmla="*/ 4437 w 5853"/>
              <a:gd name="T11" fmla="*/ 0 h 4033"/>
              <a:gd name="T12" fmla="*/ 3607 w 5853"/>
              <a:gd name="T13" fmla="*/ 1465 h 4033"/>
              <a:gd name="T14" fmla="*/ 4413 w 5853"/>
              <a:gd name="T15" fmla="*/ 3472 h 4033"/>
              <a:gd name="T16" fmla="*/ 5183 w 5853"/>
              <a:gd name="T17" fmla="*/ 2032 h 4033"/>
              <a:gd name="T18" fmla="*/ 4302 w 5853"/>
              <a:gd name="T19" fmla="*/ 841 h 4033"/>
              <a:gd name="T20" fmla="*/ 4437 w 5853"/>
              <a:gd name="T21" fmla="*/ 210 h 4033"/>
              <a:gd name="T22" fmla="*/ 4670 w 5853"/>
              <a:gd name="T23" fmla="*/ 1600 h 4033"/>
              <a:gd name="T24" fmla="*/ 4413 w 5853"/>
              <a:gd name="T25" fmla="*/ 1569 h 4033"/>
              <a:gd name="T26" fmla="*/ 3867 w 5853"/>
              <a:gd name="T27" fmla="*/ 1468 h 4033"/>
              <a:gd name="T28" fmla="*/ 3519 w 5853"/>
              <a:gd name="T29" fmla="*/ 1959 h 4033"/>
              <a:gd name="T30" fmla="*/ 3501 w 5853"/>
              <a:gd name="T31" fmla="*/ 833 h 4033"/>
              <a:gd name="T32" fmla="*/ 2694 w 5853"/>
              <a:gd name="T33" fmla="*/ 57 h 4033"/>
              <a:gd name="T34" fmla="*/ 2694 w 5853"/>
              <a:gd name="T35" fmla="*/ 1959 h 4033"/>
              <a:gd name="T36" fmla="*/ 3519 w 5853"/>
              <a:gd name="T37" fmla="*/ 1959 h 4033"/>
              <a:gd name="T38" fmla="*/ 1971 w 5853"/>
              <a:gd name="T39" fmla="*/ 2325 h 4033"/>
              <a:gd name="T40" fmla="*/ 1265 w 5853"/>
              <a:gd name="T41" fmla="*/ 2346 h 4033"/>
              <a:gd name="T42" fmla="*/ 1649 w 5853"/>
              <a:gd name="T43" fmla="*/ 3430 h 4033"/>
              <a:gd name="T44" fmla="*/ 2082 w 5853"/>
              <a:gd name="T45" fmla="*/ 2904 h 4033"/>
              <a:gd name="T46" fmla="*/ 1649 w 5853"/>
              <a:gd name="T47" fmla="*/ 3119 h 4033"/>
              <a:gd name="T48" fmla="*/ 2082 w 5853"/>
              <a:gd name="T49" fmla="*/ 2904 h 4033"/>
              <a:gd name="T50" fmla="*/ 1708 w 5853"/>
              <a:gd name="T51" fmla="*/ 1093 h 4033"/>
              <a:gd name="T52" fmla="*/ 1726 w 5853"/>
              <a:gd name="T53" fmla="*/ 812 h 4033"/>
              <a:gd name="T54" fmla="*/ 1666 w 5853"/>
              <a:gd name="T55" fmla="*/ 1697 h 4033"/>
              <a:gd name="T56" fmla="*/ 1666 w 5853"/>
              <a:gd name="T57" fmla="*/ 1980 h 4033"/>
              <a:gd name="T58" fmla="*/ 693 w 5853"/>
              <a:gd name="T59" fmla="*/ 3472 h 4033"/>
              <a:gd name="T60" fmla="*/ 1064 w 5853"/>
              <a:gd name="T61" fmla="*/ 2841 h 4033"/>
              <a:gd name="T62" fmla="*/ 166 w 5853"/>
              <a:gd name="T63" fmla="*/ 2649 h 4033"/>
              <a:gd name="T64" fmla="*/ 682 w 5853"/>
              <a:gd name="T65" fmla="*/ 2862 h 4033"/>
              <a:gd name="T66" fmla="*/ 387 w 5853"/>
              <a:gd name="T67" fmla="*/ 3493 h 4033"/>
              <a:gd name="T68" fmla="*/ 682 w 5853"/>
              <a:gd name="T69" fmla="*/ 3194 h 4033"/>
              <a:gd name="T70" fmla="*/ 361 w 5853"/>
              <a:gd name="T71" fmla="*/ 3140 h 4033"/>
              <a:gd name="T72" fmla="*/ 682 w 5853"/>
              <a:gd name="T73" fmla="*/ 3194 h 4033"/>
              <a:gd name="T74" fmla="*/ 1064 w 5853"/>
              <a:gd name="T75" fmla="*/ 1959 h 4033"/>
              <a:gd name="T76" fmla="*/ 132 w 5853"/>
              <a:gd name="T77" fmla="*/ 869 h 4033"/>
              <a:gd name="T78" fmla="*/ 682 w 5853"/>
              <a:gd name="T79" fmla="*/ 1321 h 4033"/>
              <a:gd name="T80" fmla="*/ 0 w 5853"/>
              <a:gd name="T81" fmla="*/ 1630 h 4033"/>
              <a:gd name="T82" fmla="*/ 693 w 5853"/>
              <a:gd name="T83" fmla="*/ 1959 h 4033"/>
              <a:gd name="T84" fmla="*/ 509 w 5853"/>
              <a:gd name="T85" fmla="*/ 1762 h 4033"/>
              <a:gd name="T86" fmla="*/ 682 w 5853"/>
              <a:gd name="T87" fmla="*/ 1555 h 4033"/>
              <a:gd name="T88" fmla="*/ 3020 w 5853"/>
              <a:gd name="T89" fmla="*/ 2346 h 4033"/>
              <a:gd name="T90" fmla="*/ 3031 w 5853"/>
              <a:gd name="T91" fmla="*/ 4033 h 4033"/>
              <a:gd name="T92" fmla="*/ 3848 w 5853"/>
              <a:gd name="T93" fmla="*/ 2901 h 4033"/>
              <a:gd name="T94" fmla="*/ 3020 w 5853"/>
              <a:gd name="T95" fmla="*/ 2346 h 4033"/>
              <a:gd name="T96" fmla="*/ 3246 w 5853"/>
              <a:gd name="T97" fmla="*/ 2623 h 4033"/>
              <a:gd name="T98" fmla="*/ 3031 w 5853"/>
              <a:gd name="T99" fmla="*/ 3119 h 4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853" h="4033">
                <a:moveTo>
                  <a:pt x="5853" y="2346"/>
                </a:moveTo>
                <a:lnTo>
                  <a:pt x="5853" y="2346"/>
                </a:lnTo>
                <a:lnTo>
                  <a:pt x="5435" y="2346"/>
                </a:lnTo>
                <a:lnTo>
                  <a:pt x="5204" y="2974"/>
                </a:lnTo>
                <a:lnTo>
                  <a:pt x="4973" y="2346"/>
                </a:lnTo>
                <a:lnTo>
                  <a:pt x="4548" y="2346"/>
                </a:lnTo>
                <a:lnTo>
                  <a:pt x="5023" y="3353"/>
                </a:lnTo>
                <a:lnTo>
                  <a:pt x="4672" y="4033"/>
                </a:lnTo>
                <a:lnTo>
                  <a:pt x="5056" y="4033"/>
                </a:lnTo>
                <a:lnTo>
                  <a:pt x="5853" y="2346"/>
                </a:lnTo>
                <a:close/>
                <a:moveTo>
                  <a:pt x="5008" y="1576"/>
                </a:moveTo>
                <a:lnTo>
                  <a:pt x="5008" y="1576"/>
                </a:lnTo>
                <a:cubicBezTo>
                  <a:pt x="5122" y="1451"/>
                  <a:pt x="5237" y="1310"/>
                  <a:pt x="5352" y="1161"/>
                </a:cubicBezTo>
                <a:lnTo>
                  <a:pt x="5170" y="1026"/>
                </a:lnTo>
                <a:cubicBezTo>
                  <a:pt x="5065" y="1168"/>
                  <a:pt x="4957" y="1310"/>
                  <a:pt x="4842" y="1431"/>
                </a:cubicBezTo>
                <a:cubicBezTo>
                  <a:pt x="4670" y="1279"/>
                  <a:pt x="4532" y="1138"/>
                  <a:pt x="4427" y="1009"/>
                </a:cubicBezTo>
                <a:cubicBezTo>
                  <a:pt x="4802" y="854"/>
                  <a:pt x="4910" y="631"/>
                  <a:pt x="4910" y="432"/>
                </a:cubicBezTo>
                <a:cubicBezTo>
                  <a:pt x="4910" y="233"/>
                  <a:pt x="4751" y="0"/>
                  <a:pt x="4437" y="0"/>
                </a:cubicBezTo>
                <a:cubicBezTo>
                  <a:pt x="4191" y="0"/>
                  <a:pt x="3928" y="223"/>
                  <a:pt x="3928" y="523"/>
                </a:cubicBezTo>
                <a:cubicBezTo>
                  <a:pt x="3928" y="642"/>
                  <a:pt x="3975" y="773"/>
                  <a:pt x="4059" y="912"/>
                </a:cubicBezTo>
                <a:cubicBezTo>
                  <a:pt x="3793" y="1036"/>
                  <a:pt x="3607" y="1215"/>
                  <a:pt x="3607" y="1465"/>
                </a:cubicBezTo>
                <a:cubicBezTo>
                  <a:pt x="3607" y="1753"/>
                  <a:pt x="3782" y="1931"/>
                  <a:pt x="4028" y="1990"/>
                </a:cubicBezTo>
                <a:lnTo>
                  <a:pt x="4028" y="3472"/>
                </a:lnTo>
                <a:lnTo>
                  <a:pt x="4413" y="3472"/>
                </a:lnTo>
                <a:lnTo>
                  <a:pt x="4413" y="1987"/>
                </a:lnTo>
                <a:cubicBezTo>
                  <a:pt x="4567" y="1947"/>
                  <a:pt x="4706" y="1862"/>
                  <a:pt x="4835" y="1748"/>
                </a:cubicBezTo>
                <a:cubicBezTo>
                  <a:pt x="4947" y="1843"/>
                  <a:pt x="5062" y="1937"/>
                  <a:pt x="5183" y="2032"/>
                </a:cubicBezTo>
                <a:lnTo>
                  <a:pt x="5338" y="1853"/>
                </a:lnTo>
                <a:cubicBezTo>
                  <a:pt x="5220" y="1759"/>
                  <a:pt x="5109" y="1664"/>
                  <a:pt x="5008" y="1576"/>
                </a:cubicBezTo>
                <a:close/>
                <a:moveTo>
                  <a:pt x="4302" y="841"/>
                </a:moveTo>
                <a:lnTo>
                  <a:pt x="4302" y="841"/>
                </a:lnTo>
                <a:cubicBezTo>
                  <a:pt x="4221" y="716"/>
                  <a:pt x="4177" y="604"/>
                  <a:pt x="4177" y="510"/>
                </a:cubicBezTo>
                <a:cubicBezTo>
                  <a:pt x="4177" y="341"/>
                  <a:pt x="4302" y="210"/>
                  <a:pt x="4437" y="210"/>
                </a:cubicBezTo>
                <a:cubicBezTo>
                  <a:pt x="4572" y="210"/>
                  <a:pt x="4677" y="324"/>
                  <a:pt x="4677" y="459"/>
                </a:cubicBezTo>
                <a:cubicBezTo>
                  <a:pt x="4677" y="588"/>
                  <a:pt x="4582" y="723"/>
                  <a:pt x="4302" y="841"/>
                </a:cubicBezTo>
                <a:close/>
                <a:moveTo>
                  <a:pt x="4670" y="1600"/>
                </a:moveTo>
                <a:lnTo>
                  <a:pt x="4670" y="1600"/>
                </a:lnTo>
                <a:cubicBezTo>
                  <a:pt x="4586" y="1669"/>
                  <a:pt x="4502" y="1724"/>
                  <a:pt x="4413" y="1756"/>
                </a:cubicBezTo>
                <a:lnTo>
                  <a:pt x="4413" y="1569"/>
                </a:lnTo>
                <a:lnTo>
                  <a:pt x="4028" y="1569"/>
                </a:lnTo>
                <a:lnTo>
                  <a:pt x="4028" y="1742"/>
                </a:lnTo>
                <a:cubicBezTo>
                  <a:pt x="3929" y="1689"/>
                  <a:pt x="3867" y="1593"/>
                  <a:pt x="3867" y="1468"/>
                </a:cubicBezTo>
                <a:cubicBezTo>
                  <a:pt x="3867" y="1300"/>
                  <a:pt x="3999" y="1158"/>
                  <a:pt x="4181" y="1087"/>
                </a:cubicBezTo>
                <a:cubicBezTo>
                  <a:pt x="4306" y="1249"/>
                  <a:pt x="4474" y="1421"/>
                  <a:pt x="4670" y="1600"/>
                </a:cubicBezTo>
                <a:close/>
                <a:moveTo>
                  <a:pt x="3519" y="1959"/>
                </a:moveTo>
                <a:lnTo>
                  <a:pt x="3519" y="1959"/>
                </a:lnTo>
                <a:lnTo>
                  <a:pt x="3047" y="1370"/>
                </a:lnTo>
                <a:lnTo>
                  <a:pt x="3501" y="833"/>
                </a:lnTo>
                <a:lnTo>
                  <a:pt x="3050" y="833"/>
                </a:lnTo>
                <a:lnTo>
                  <a:pt x="2694" y="1305"/>
                </a:lnTo>
                <a:lnTo>
                  <a:pt x="2694" y="57"/>
                </a:lnTo>
                <a:lnTo>
                  <a:pt x="2310" y="57"/>
                </a:lnTo>
                <a:lnTo>
                  <a:pt x="2310" y="1959"/>
                </a:lnTo>
                <a:lnTo>
                  <a:pt x="2694" y="1959"/>
                </a:lnTo>
                <a:lnTo>
                  <a:pt x="2694" y="1448"/>
                </a:lnTo>
                <a:lnTo>
                  <a:pt x="3068" y="1959"/>
                </a:lnTo>
                <a:lnTo>
                  <a:pt x="3519" y="1959"/>
                </a:lnTo>
                <a:close/>
                <a:moveTo>
                  <a:pt x="2467" y="2901"/>
                </a:moveTo>
                <a:lnTo>
                  <a:pt x="2467" y="2901"/>
                </a:lnTo>
                <a:cubicBezTo>
                  <a:pt x="2467" y="2571"/>
                  <a:pt x="2259" y="2325"/>
                  <a:pt x="1971" y="2325"/>
                </a:cubicBezTo>
                <a:cubicBezTo>
                  <a:pt x="1831" y="2325"/>
                  <a:pt x="1737" y="2364"/>
                  <a:pt x="1639" y="2447"/>
                </a:cubicBezTo>
                <a:lnTo>
                  <a:pt x="1639" y="2346"/>
                </a:lnTo>
                <a:lnTo>
                  <a:pt x="1265" y="2346"/>
                </a:lnTo>
                <a:lnTo>
                  <a:pt x="1265" y="4033"/>
                </a:lnTo>
                <a:lnTo>
                  <a:pt x="1649" y="4033"/>
                </a:lnTo>
                <a:lnTo>
                  <a:pt x="1649" y="3430"/>
                </a:lnTo>
                <a:cubicBezTo>
                  <a:pt x="1722" y="3469"/>
                  <a:pt x="1805" y="3493"/>
                  <a:pt x="1914" y="3493"/>
                </a:cubicBezTo>
                <a:cubicBezTo>
                  <a:pt x="2238" y="3493"/>
                  <a:pt x="2467" y="3220"/>
                  <a:pt x="2467" y="2901"/>
                </a:cubicBezTo>
                <a:close/>
                <a:moveTo>
                  <a:pt x="2082" y="2904"/>
                </a:moveTo>
                <a:lnTo>
                  <a:pt x="2082" y="2904"/>
                </a:lnTo>
                <a:cubicBezTo>
                  <a:pt x="2082" y="3103"/>
                  <a:pt x="1973" y="3194"/>
                  <a:pt x="1851" y="3194"/>
                </a:cubicBezTo>
                <a:cubicBezTo>
                  <a:pt x="1779" y="3194"/>
                  <a:pt x="1701" y="3176"/>
                  <a:pt x="1649" y="3119"/>
                </a:cubicBezTo>
                <a:lnTo>
                  <a:pt x="1649" y="2727"/>
                </a:lnTo>
                <a:cubicBezTo>
                  <a:pt x="1714" y="2652"/>
                  <a:pt x="1776" y="2623"/>
                  <a:pt x="1864" y="2623"/>
                </a:cubicBezTo>
                <a:cubicBezTo>
                  <a:pt x="1999" y="2623"/>
                  <a:pt x="2082" y="2727"/>
                  <a:pt x="2082" y="2904"/>
                </a:cubicBezTo>
                <a:close/>
                <a:moveTo>
                  <a:pt x="1591" y="1163"/>
                </a:moveTo>
                <a:lnTo>
                  <a:pt x="1591" y="1163"/>
                </a:lnTo>
                <a:cubicBezTo>
                  <a:pt x="1591" y="1124"/>
                  <a:pt x="1632" y="1093"/>
                  <a:pt x="1708" y="1093"/>
                </a:cubicBezTo>
                <a:cubicBezTo>
                  <a:pt x="1804" y="1093"/>
                  <a:pt x="1928" y="1132"/>
                  <a:pt x="2042" y="1194"/>
                </a:cubicBezTo>
                <a:lnTo>
                  <a:pt x="2136" y="919"/>
                </a:lnTo>
                <a:cubicBezTo>
                  <a:pt x="2022" y="859"/>
                  <a:pt x="1866" y="812"/>
                  <a:pt x="1726" y="812"/>
                </a:cubicBezTo>
                <a:cubicBezTo>
                  <a:pt x="1451" y="812"/>
                  <a:pt x="1248" y="963"/>
                  <a:pt x="1248" y="1191"/>
                </a:cubicBezTo>
                <a:cubicBezTo>
                  <a:pt x="1248" y="1568"/>
                  <a:pt x="1796" y="1482"/>
                  <a:pt x="1796" y="1622"/>
                </a:cubicBezTo>
                <a:cubicBezTo>
                  <a:pt x="1796" y="1666"/>
                  <a:pt x="1757" y="1697"/>
                  <a:pt x="1666" y="1697"/>
                </a:cubicBezTo>
                <a:cubicBezTo>
                  <a:pt x="1560" y="1697"/>
                  <a:pt x="1414" y="1640"/>
                  <a:pt x="1300" y="1560"/>
                </a:cubicBezTo>
                <a:lnTo>
                  <a:pt x="1178" y="1835"/>
                </a:lnTo>
                <a:cubicBezTo>
                  <a:pt x="1316" y="1923"/>
                  <a:pt x="1479" y="1980"/>
                  <a:pt x="1666" y="1980"/>
                </a:cubicBezTo>
                <a:cubicBezTo>
                  <a:pt x="1944" y="1980"/>
                  <a:pt x="2159" y="1843"/>
                  <a:pt x="2159" y="1619"/>
                </a:cubicBezTo>
                <a:cubicBezTo>
                  <a:pt x="2159" y="1217"/>
                  <a:pt x="1591" y="1305"/>
                  <a:pt x="1591" y="1163"/>
                </a:cubicBezTo>
                <a:close/>
                <a:moveTo>
                  <a:pt x="693" y="3472"/>
                </a:moveTo>
                <a:lnTo>
                  <a:pt x="693" y="3472"/>
                </a:lnTo>
                <a:lnTo>
                  <a:pt x="1064" y="3472"/>
                </a:lnTo>
                <a:lnTo>
                  <a:pt x="1064" y="2841"/>
                </a:lnTo>
                <a:cubicBezTo>
                  <a:pt x="1064" y="2504"/>
                  <a:pt x="882" y="2325"/>
                  <a:pt x="498" y="2325"/>
                </a:cubicBezTo>
                <a:cubicBezTo>
                  <a:pt x="389" y="2325"/>
                  <a:pt x="236" y="2351"/>
                  <a:pt x="132" y="2382"/>
                </a:cubicBezTo>
                <a:lnTo>
                  <a:pt x="166" y="2649"/>
                </a:lnTo>
                <a:cubicBezTo>
                  <a:pt x="265" y="2626"/>
                  <a:pt x="355" y="2610"/>
                  <a:pt x="431" y="2610"/>
                </a:cubicBezTo>
                <a:cubicBezTo>
                  <a:pt x="586" y="2610"/>
                  <a:pt x="682" y="2673"/>
                  <a:pt x="682" y="2833"/>
                </a:cubicBezTo>
                <a:lnTo>
                  <a:pt x="682" y="2862"/>
                </a:lnTo>
                <a:cubicBezTo>
                  <a:pt x="607" y="2821"/>
                  <a:pt x="535" y="2795"/>
                  <a:pt x="413" y="2795"/>
                </a:cubicBezTo>
                <a:cubicBezTo>
                  <a:pt x="150" y="2795"/>
                  <a:pt x="0" y="2948"/>
                  <a:pt x="0" y="3142"/>
                </a:cubicBezTo>
                <a:cubicBezTo>
                  <a:pt x="0" y="3366"/>
                  <a:pt x="169" y="3493"/>
                  <a:pt x="387" y="3493"/>
                </a:cubicBezTo>
                <a:cubicBezTo>
                  <a:pt x="529" y="3493"/>
                  <a:pt x="615" y="3451"/>
                  <a:pt x="693" y="3376"/>
                </a:cubicBezTo>
                <a:lnTo>
                  <a:pt x="693" y="3472"/>
                </a:lnTo>
                <a:close/>
                <a:moveTo>
                  <a:pt x="682" y="3194"/>
                </a:moveTo>
                <a:lnTo>
                  <a:pt x="682" y="3194"/>
                </a:lnTo>
                <a:cubicBezTo>
                  <a:pt x="644" y="3246"/>
                  <a:pt x="594" y="3275"/>
                  <a:pt x="509" y="3275"/>
                </a:cubicBezTo>
                <a:cubicBezTo>
                  <a:pt x="418" y="3275"/>
                  <a:pt x="361" y="3223"/>
                  <a:pt x="361" y="3140"/>
                </a:cubicBezTo>
                <a:cubicBezTo>
                  <a:pt x="361" y="3062"/>
                  <a:pt x="436" y="3007"/>
                  <a:pt x="522" y="3007"/>
                </a:cubicBezTo>
                <a:cubicBezTo>
                  <a:pt x="594" y="3007"/>
                  <a:pt x="636" y="3026"/>
                  <a:pt x="682" y="3067"/>
                </a:cubicBezTo>
                <a:lnTo>
                  <a:pt x="682" y="3194"/>
                </a:lnTo>
                <a:close/>
                <a:moveTo>
                  <a:pt x="693" y="1959"/>
                </a:moveTo>
                <a:lnTo>
                  <a:pt x="693" y="1959"/>
                </a:lnTo>
                <a:lnTo>
                  <a:pt x="1064" y="1959"/>
                </a:lnTo>
                <a:lnTo>
                  <a:pt x="1064" y="1329"/>
                </a:lnTo>
                <a:cubicBezTo>
                  <a:pt x="1064" y="991"/>
                  <a:pt x="882" y="812"/>
                  <a:pt x="498" y="812"/>
                </a:cubicBezTo>
                <a:cubicBezTo>
                  <a:pt x="389" y="812"/>
                  <a:pt x="236" y="838"/>
                  <a:pt x="132" y="869"/>
                </a:cubicBezTo>
                <a:lnTo>
                  <a:pt x="166" y="1137"/>
                </a:lnTo>
                <a:cubicBezTo>
                  <a:pt x="265" y="1113"/>
                  <a:pt x="355" y="1098"/>
                  <a:pt x="431" y="1098"/>
                </a:cubicBezTo>
                <a:cubicBezTo>
                  <a:pt x="586" y="1098"/>
                  <a:pt x="682" y="1160"/>
                  <a:pt x="682" y="1321"/>
                </a:cubicBezTo>
                <a:lnTo>
                  <a:pt x="682" y="1350"/>
                </a:lnTo>
                <a:cubicBezTo>
                  <a:pt x="607" y="1308"/>
                  <a:pt x="535" y="1282"/>
                  <a:pt x="413" y="1282"/>
                </a:cubicBezTo>
                <a:cubicBezTo>
                  <a:pt x="150" y="1282"/>
                  <a:pt x="0" y="1435"/>
                  <a:pt x="0" y="1630"/>
                </a:cubicBezTo>
                <a:cubicBezTo>
                  <a:pt x="0" y="1853"/>
                  <a:pt x="169" y="1980"/>
                  <a:pt x="387" y="1980"/>
                </a:cubicBezTo>
                <a:cubicBezTo>
                  <a:pt x="529" y="1980"/>
                  <a:pt x="615" y="1939"/>
                  <a:pt x="693" y="1863"/>
                </a:cubicBezTo>
                <a:lnTo>
                  <a:pt x="693" y="1959"/>
                </a:lnTo>
                <a:close/>
                <a:moveTo>
                  <a:pt x="682" y="1682"/>
                </a:moveTo>
                <a:lnTo>
                  <a:pt x="682" y="1682"/>
                </a:lnTo>
                <a:cubicBezTo>
                  <a:pt x="644" y="1734"/>
                  <a:pt x="594" y="1762"/>
                  <a:pt x="509" y="1762"/>
                </a:cubicBezTo>
                <a:cubicBezTo>
                  <a:pt x="418" y="1762"/>
                  <a:pt x="361" y="1710"/>
                  <a:pt x="361" y="1627"/>
                </a:cubicBezTo>
                <a:cubicBezTo>
                  <a:pt x="361" y="1549"/>
                  <a:pt x="436" y="1495"/>
                  <a:pt x="522" y="1495"/>
                </a:cubicBezTo>
                <a:cubicBezTo>
                  <a:pt x="594" y="1495"/>
                  <a:pt x="636" y="1513"/>
                  <a:pt x="682" y="1555"/>
                </a:cubicBezTo>
                <a:lnTo>
                  <a:pt x="682" y="1682"/>
                </a:lnTo>
                <a:close/>
                <a:moveTo>
                  <a:pt x="3020" y="2346"/>
                </a:moveTo>
                <a:lnTo>
                  <a:pt x="3020" y="2346"/>
                </a:lnTo>
                <a:lnTo>
                  <a:pt x="2647" y="2346"/>
                </a:lnTo>
                <a:lnTo>
                  <a:pt x="2647" y="4033"/>
                </a:lnTo>
                <a:lnTo>
                  <a:pt x="3031" y="4033"/>
                </a:lnTo>
                <a:lnTo>
                  <a:pt x="3031" y="3430"/>
                </a:lnTo>
                <a:cubicBezTo>
                  <a:pt x="3103" y="3469"/>
                  <a:pt x="3186" y="3493"/>
                  <a:pt x="3295" y="3493"/>
                </a:cubicBezTo>
                <a:cubicBezTo>
                  <a:pt x="3620" y="3493"/>
                  <a:pt x="3848" y="3220"/>
                  <a:pt x="3848" y="2901"/>
                </a:cubicBezTo>
                <a:cubicBezTo>
                  <a:pt x="3848" y="2571"/>
                  <a:pt x="3641" y="2325"/>
                  <a:pt x="3353" y="2325"/>
                </a:cubicBezTo>
                <a:cubicBezTo>
                  <a:pt x="3212" y="2325"/>
                  <a:pt x="3119" y="2364"/>
                  <a:pt x="3020" y="2447"/>
                </a:cubicBezTo>
                <a:lnTo>
                  <a:pt x="3020" y="2346"/>
                </a:lnTo>
                <a:close/>
                <a:moveTo>
                  <a:pt x="3031" y="2727"/>
                </a:moveTo>
                <a:lnTo>
                  <a:pt x="3031" y="2727"/>
                </a:lnTo>
                <a:cubicBezTo>
                  <a:pt x="3096" y="2652"/>
                  <a:pt x="3158" y="2623"/>
                  <a:pt x="3246" y="2623"/>
                </a:cubicBezTo>
                <a:cubicBezTo>
                  <a:pt x="3381" y="2623"/>
                  <a:pt x="3464" y="2727"/>
                  <a:pt x="3464" y="2904"/>
                </a:cubicBezTo>
                <a:cubicBezTo>
                  <a:pt x="3464" y="3103"/>
                  <a:pt x="3355" y="3194"/>
                  <a:pt x="3233" y="3194"/>
                </a:cubicBezTo>
                <a:cubicBezTo>
                  <a:pt x="3160" y="3194"/>
                  <a:pt x="3083" y="3176"/>
                  <a:pt x="3031" y="3119"/>
                </a:cubicBezTo>
                <a:lnTo>
                  <a:pt x="3031" y="272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pic>
        <p:nvPicPr>
          <p:cNvPr id="9" name="Kuva 8" descr="Suomen Akatemia, Finlands Akademi, Academy of Finland">
            <a:extLst>
              <a:ext uri="{FF2B5EF4-FFF2-40B4-BE49-F238E27FC236}">
                <a16:creationId xmlns:a16="http://schemas.microsoft.com/office/drawing/2014/main" id="{81CBD2B5-1C9C-498A-A855-8DFB694A86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96319" y="4944533"/>
            <a:ext cx="4620196" cy="2169575"/>
          </a:xfrm>
          <a:prstGeom prst="rect">
            <a:avLst/>
          </a:prstGeom>
        </p:spPr>
      </p:pic>
    </p:spTree>
    <p:extLst>
      <p:ext uri="{BB962C8B-B14F-4D97-AF65-F5344CB8AC3E}">
        <p14:creationId xmlns:p14="http://schemas.microsoft.com/office/powerpoint/2010/main" val="23775683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01_Otsikkodia">
    <p:bg>
      <p:bgPr>
        <a:solidFill>
          <a:srgbClr val="BC5FA5"/>
        </a:solid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A85C78FF-F307-4B2C-B079-3CD1DE5527F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
        <p:nvSpPr>
          <p:cNvPr id="2" name="Otsikko 1">
            <a:extLst>
              <a:ext uri="{FF2B5EF4-FFF2-40B4-BE49-F238E27FC236}">
                <a16:creationId xmlns:a16="http://schemas.microsoft.com/office/drawing/2014/main" id="{33F810CB-3DEE-4ADD-A593-7B15FB7D3E4F}"/>
              </a:ext>
            </a:extLst>
          </p:cNvPr>
          <p:cNvSpPr>
            <a:spLocks noGrp="1"/>
          </p:cNvSpPr>
          <p:nvPr>
            <p:ph type="ctrTitle"/>
          </p:nvPr>
        </p:nvSpPr>
        <p:spPr>
          <a:xfrm>
            <a:off x="1199456" y="1963050"/>
            <a:ext cx="9793088" cy="2145600"/>
          </a:xfrm>
        </p:spPr>
        <p:txBody>
          <a:bodyPr anchor="b">
            <a:normAutofit/>
          </a:bodyPr>
          <a:lstStyle>
            <a:lvl1pPr algn="ctr">
              <a:lnSpc>
                <a:spcPct val="90000"/>
              </a:lnSpc>
              <a:defRPr sz="6000">
                <a:solidFill>
                  <a:schemeClr val="bg1"/>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115A8FD5-31DC-409A-B13D-306975ACB40B}"/>
              </a:ext>
            </a:extLst>
          </p:cNvPr>
          <p:cNvSpPr>
            <a:spLocks noGrp="1"/>
          </p:cNvSpPr>
          <p:nvPr>
            <p:ph type="subTitle" idx="1"/>
          </p:nvPr>
        </p:nvSpPr>
        <p:spPr>
          <a:xfrm>
            <a:off x="1199456" y="4362504"/>
            <a:ext cx="9793088" cy="1105200"/>
          </a:xfrm>
        </p:spPr>
        <p:txBody>
          <a:bodyPr>
            <a:norm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Päivämäärän paikkamerkki 3">
            <a:extLst>
              <a:ext uri="{FF2B5EF4-FFF2-40B4-BE49-F238E27FC236}">
                <a16:creationId xmlns:a16="http://schemas.microsoft.com/office/drawing/2014/main" id="{23ECD0D6-10F8-4C8A-833E-D2E1B620A19A}"/>
              </a:ext>
            </a:extLst>
          </p:cNvPr>
          <p:cNvSpPr>
            <a:spLocks noGrp="1"/>
          </p:cNvSpPr>
          <p:nvPr>
            <p:ph type="dt" sz="half" idx="10"/>
          </p:nvPr>
        </p:nvSpPr>
        <p:spPr/>
        <p:txBody>
          <a:bodyPr/>
          <a:lstStyle>
            <a:lvl1pPr>
              <a:defRPr>
                <a:solidFill>
                  <a:schemeClr val="bg1"/>
                </a:solidFill>
              </a:defRPr>
            </a:lvl1pPr>
          </a:lstStyle>
          <a:p>
            <a:r>
              <a:rPr lang="fi-FI"/>
              <a:t>13 June 2022</a:t>
            </a:r>
          </a:p>
        </p:txBody>
      </p:sp>
      <p:sp>
        <p:nvSpPr>
          <p:cNvPr id="5" name="Alatunnisteen paikkamerkki 4">
            <a:extLst>
              <a:ext uri="{FF2B5EF4-FFF2-40B4-BE49-F238E27FC236}">
                <a16:creationId xmlns:a16="http://schemas.microsoft.com/office/drawing/2014/main" id="{01810062-F168-4809-9E92-BB087F093600}"/>
              </a:ext>
            </a:extLst>
          </p:cNvPr>
          <p:cNvSpPr>
            <a:spLocks noGrp="1"/>
          </p:cNvSpPr>
          <p:nvPr>
            <p:ph type="ftr" sz="quarter" idx="11"/>
          </p:nvPr>
        </p:nvSpPr>
        <p:spPr/>
        <p:txBody>
          <a:bodyPr/>
          <a:lstStyle>
            <a:lvl1pPr>
              <a:defRPr>
                <a:solidFill>
                  <a:schemeClr val="bg1"/>
                </a:solidFill>
              </a:defRPr>
            </a:lvl1pPr>
          </a:lstStyle>
          <a:p>
            <a:r>
              <a:rPr lang="en-US"/>
              <a:t>Ask &amp; Apply Academy Research Fellowship</a:t>
            </a:r>
            <a:endParaRPr lang="fi-FI"/>
          </a:p>
        </p:txBody>
      </p:sp>
      <p:sp>
        <p:nvSpPr>
          <p:cNvPr id="6" name="Dian numeron paikkamerkki 5">
            <a:extLst>
              <a:ext uri="{FF2B5EF4-FFF2-40B4-BE49-F238E27FC236}">
                <a16:creationId xmlns:a16="http://schemas.microsoft.com/office/drawing/2014/main" id="{1920A2F9-8CA2-447A-ABEE-DFFC539E49BF}"/>
              </a:ext>
            </a:extLst>
          </p:cNvPr>
          <p:cNvSpPr>
            <a:spLocks noGrp="1"/>
          </p:cNvSpPr>
          <p:nvPr>
            <p:ph type="sldNum" sz="quarter" idx="12"/>
          </p:nvPr>
        </p:nvSpPr>
        <p:spPr/>
        <p:txBody>
          <a:bodyPr/>
          <a:lstStyle>
            <a:lvl1pPr>
              <a:defRPr>
                <a:solidFill>
                  <a:schemeClr val="bg1"/>
                </a:solidFill>
              </a:defRPr>
            </a:lvl1pPr>
          </a:lstStyle>
          <a:p>
            <a:fld id="{6C10BA95-2F42-41C7-B461-B7B7FA2FF47E}" type="slidenum">
              <a:rPr lang="fi-FI" smtClean="0"/>
              <a:pPr/>
              <a:t>‹#›</a:t>
            </a:fld>
            <a:endParaRPr lang="fi-FI"/>
          </a:p>
        </p:txBody>
      </p:sp>
    </p:spTree>
    <p:extLst>
      <p:ext uri="{BB962C8B-B14F-4D97-AF65-F5344CB8AC3E}">
        <p14:creationId xmlns:p14="http://schemas.microsoft.com/office/powerpoint/2010/main" val="3372916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02_Väliotsikkodia_sininen_puu">
    <p:bg>
      <p:bgPr>
        <a:solidFill>
          <a:srgbClr val="85BBEE"/>
        </a:solidFill>
        <a:effectLst/>
      </p:bgPr>
    </p:bg>
    <p:spTree>
      <p:nvGrpSpPr>
        <p:cNvPr id="1" name=""/>
        <p:cNvGrpSpPr/>
        <p:nvPr/>
      </p:nvGrpSpPr>
      <p:grpSpPr>
        <a:xfrm>
          <a:off x="0" y="0"/>
          <a:ext cx="0" cy="0"/>
          <a:chOff x="0" y="0"/>
          <a:chExt cx="0" cy="0"/>
        </a:xfrm>
      </p:grpSpPr>
      <p:pic>
        <p:nvPicPr>
          <p:cNvPr id="12" name="Picture 7">
            <a:extLst>
              <a:ext uri="{FF2B5EF4-FFF2-40B4-BE49-F238E27FC236}">
                <a16:creationId xmlns:a16="http://schemas.microsoft.com/office/drawing/2014/main" id="{77B698DB-4792-4A53-800B-60033174681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776"/>
            <a:ext cx="8321040" cy="6858000"/>
          </a:xfrm>
          <a:prstGeom prst="rect">
            <a:avLst/>
          </a:prstGeom>
        </p:spPr>
      </p:pic>
      <p:sp>
        <p:nvSpPr>
          <p:cNvPr id="2" name="Otsikko 1"/>
          <p:cNvSpPr>
            <a:spLocks noGrp="1"/>
          </p:cNvSpPr>
          <p:nvPr>
            <p:ph type="title"/>
          </p:nvPr>
        </p:nvSpPr>
        <p:spPr>
          <a:xfrm>
            <a:off x="5965821" y="2937519"/>
            <a:ext cx="5616580" cy="2275115"/>
          </a:xfrm>
        </p:spPr>
        <p:txBody>
          <a:bodyPr anchor="ctr" anchorCtr="0">
            <a:noAutofit/>
          </a:bodyPr>
          <a:lstStyle>
            <a:lvl1pPr algn="l">
              <a:lnSpc>
                <a:spcPct val="90000"/>
              </a:lnSpc>
              <a:defRPr sz="5000" b="1" i="0" kern="1200" cap="none" baseline="0">
                <a:solidFill>
                  <a:schemeClr val="bg1"/>
                </a:solidFill>
                <a:latin typeface="Arial"/>
              </a:defRPr>
            </a:lvl1pPr>
          </a:lstStyle>
          <a:p>
            <a:r>
              <a:rPr lang="en-US"/>
              <a:t>Click to edit Master title style</a:t>
            </a:r>
            <a:endParaRPr lang="fi-FI"/>
          </a:p>
        </p:txBody>
      </p:sp>
      <p:sp>
        <p:nvSpPr>
          <p:cNvPr id="3" name="Päivämäärän paikkamerkki 2"/>
          <p:cNvSpPr>
            <a:spLocks noGrp="1"/>
          </p:cNvSpPr>
          <p:nvPr>
            <p:ph type="dt" sz="half" idx="10"/>
          </p:nvPr>
        </p:nvSpPr>
        <p:spPr/>
        <p:txBody>
          <a:bodyPr/>
          <a:lstStyle>
            <a:lvl1pPr>
              <a:defRPr>
                <a:solidFill>
                  <a:schemeClr val="bg1"/>
                </a:solidFill>
              </a:defRPr>
            </a:lvl1pPr>
          </a:lstStyle>
          <a:p>
            <a:r>
              <a:rPr lang="fi-FI"/>
              <a:t>13 June 2022</a:t>
            </a:r>
          </a:p>
        </p:txBody>
      </p:sp>
      <p:sp>
        <p:nvSpPr>
          <p:cNvPr id="4" name="Alatunnisteen paikkamerkki 3"/>
          <p:cNvSpPr>
            <a:spLocks noGrp="1"/>
          </p:cNvSpPr>
          <p:nvPr>
            <p:ph type="ftr" sz="quarter" idx="11"/>
          </p:nvPr>
        </p:nvSpPr>
        <p:spPr/>
        <p:txBody>
          <a:bodyPr/>
          <a:lstStyle>
            <a:lvl1pPr>
              <a:defRPr>
                <a:solidFill>
                  <a:schemeClr val="bg1"/>
                </a:solidFill>
              </a:defRPr>
            </a:lvl1pPr>
          </a:lstStyle>
          <a:p>
            <a:r>
              <a:rPr lang="en-US"/>
              <a:t>Ask &amp; Apply Academy Research Fellowship</a:t>
            </a:r>
            <a:endParaRPr lang="fi-FI"/>
          </a:p>
        </p:txBody>
      </p:sp>
      <p:sp>
        <p:nvSpPr>
          <p:cNvPr id="5" name="Dian numeron paikkamerkki 4"/>
          <p:cNvSpPr>
            <a:spLocks noGrp="1"/>
          </p:cNvSpPr>
          <p:nvPr>
            <p:ph type="sldNum" sz="quarter" idx="12"/>
          </p:nvPr>
        </p:nvSpPr>
        <p:spPr/>
        <p:txBody>
          <a:bodyPr/>
          <a:lstStyle>
            <a:lvl1pPr>
              <a:defRPr>
                <a:solidFill>
                  <a:schemeClr val="bg1"/>
                </a:solidFill>
              </a:defRPr>
            </a:lvl1pPr>
          </a:lstStyle>
          <a:p>
            <a:fld id="{7D2C8A35-B656-454E-959E-A7B1393F6F36}" type="slidenum">
              <a:rPr lang="fi-FI" smtClean="0"/>
              <a:pPr/>
              <a:t>‹#›</a:t>
            </a:fld>
            <a:endParaRPr lang="fi-FI"/>
          </a:p>
        </p:txBody>
      </p:sp>
      <p:pic>
        <p:nvPicPr>
          <p:cNvPr id="10" name="Kuva 9">
            <a:extLst>
              <a:ext uri="{FF2B5EF4-FFF2-40B4-BE49-F238E27FC236}">
                <a16:creationId xmlns:a16="http://schemas.microsoft.com/office/drawing/2014/main" id="{08421E2D-5442-47AA-B9B0-24FE622205A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529200" y="0"/>
            <a:ext cx="2667000" cy="1206500"/>
          </a:xfrm>
          <a:prstGeom prst="rect">
            <a:avLst/>
          </a:prstGeom>
        </p:spPr>
      </p:pic>
    </p:spTree>
    <p:extLst>
      <p:ext uri="{BB962C8B-B14F-4D97-AF65-F5344CB8AC3E}">
        <p14:creationId xmlns:p14="http://schemas.microsoft.com/office/powerpoint/2010/main" val="4890630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02_Väliotsikkodia_violetti_puu">
    <p:bg>
      <p:bgPr>
        <a:solidFill>
          <a:srgbClr val="D190C0"/>
        </a:solidFill>
        <a:effectLst/>
      </p:bgPr>
    </p:bg>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E7733501-983E-489B-B1B1-267C404381D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776"/>
            <a:ext cx="8321040" cy="6858000"/>
          </a:xfrm>
          <a:prstGeom prst="rect">
            <a:avLst/>
          </a:prstGeom>
        </p:spPr>
      </p:pic>
      <p:sp>
        <p:nvSpPr>
          <p:cNvPr id="11" name="Otsikko 1"/>
          <p:cNvSpPr>
            <a:spLocks noGrp="1"/>
          </p:cNvSpPr>
          <p:nvPr>
            <p:ph type="title"/>
          </p:nvPr>
        </p:nvSpPr>
        <p:spPr>
          <a:xfrm>
            <a:off x="5965821" y="2937519"/>
            <a:ext cx="5616580" cy="2275115"/>
          </a:xfrm>
        </p:spPr>
        <p:txBody>
          <a:bodyPr anchor="ctr" anchorCtr="0">
            <a:noAutofit/>
          </a:bodyPr>
          <a:lstStyle>
            <a:lvl1pPr algn="l">
              <a:lnSpc>
                <a:spcPct val="90000"/>
              </a:lnSpc>
              <a:defRPr sz="5000" b="1" i="0" kern="1200" cap="none" baseline="0">
                <a:solidFill>
                  <a:schemeClr val="bg1"/>
                </a:solidFill>
                <a:latin typeface="Arial"/>
              </a:defRPr>
            </a:lvl1pPr>
          </a:lstStyle>
          <a:p>
            <a:r>
              <a:rPr lang="en-US"/>
              <a:t>Click to edit Master title style</a:t>
            </a:r>
            <a:endParaRPr lang="fi-FI"/>
          </a:p>
        </p:txBody>
      </p:sp>
      <p:sp>
        <p:nvSpPr>
          <p:cNvPr id="3" name="Päivämäärän paikkamerkki 2"/>
          <p:cNvSpPr>
            <a:spLocks noGrp="1"/>
          </p:cNvSpPr>
          <p:nvPr>
            <p:ph type="dt" sz="half" idx="10"/>
          </p:nvPr>
        </p:nvSpPr>
        <p:spPr/>
        <p:txBody>
          <a:bodyPr/>
          <a:lstStyle>
            <a:lvl1pPr>
              <a:defRPr>
                <a:solidFill>
                  <a:schemeClr val="bg1"/>
                </a:solidFill>
              </a:defRPr>
            </a:lvl1pPr>
          </a:lstStyle>
          <a:p>
            <a:r>
              <a:rPr lang="fi-FI"/>
              <a:t>13 June 2022</a:t>
            </a:r>
          </a:p>
        </p:txBody>
      </p:sp>
      <p:sp>
        <p:nvSpPr>
          <p:cNvPr id="4" name="Alatunnisteen paikkamerkki 3"/>
          <p:cNvSpPr>
            <a:spLocks noGrp="1"/>
          </p:cNvSpPr>
          <p:nvPr>
            <p:ph type="ftr" sz="quarter" idx="11"/>
          </p:nvPr>
        </p:nvSpPr>
        <p:spPr/>
        <p:txBody>
          <a:bodyPr/>
          <a:lstStyle>
            <a:lvl1pPr>
              <a:defRPr>
                <a:solidFill>
                  <a:schemeClr val="bg1"/>
                </a:solidFill>
              </a:defRPr>
            </a:lvl1pPr>
          </a:lstStyle>
          <a:p>
            <a:r>
              <a:rPr lang="en-US"/>
              <a:t>Ask &amp; Apply Academy Research Fellowship</a:t>
            </a:r>
            <a:endParaRPr lang="fi-FI"/>
          </a:p>
        </p:txBody>
      </p:sp>
      <p:sp>
        <p:nvSpPr>
          <p:cNvPr id="5" name="Dian numeron paikkamerkki 4"/>
          <p:cNvSpPr>
            <a:spLocks noGrp="1"/>
          </p:cNvSpPr>
          <p:nvPr>
            <p:ph type="sldNum" sz="quarter" idx="12"/>
          </p:nvPr>
        </p:nvSpPr>
        <p:spPr/>
        <p:txBody>
          <a:bodyPr/>
          <a:lstStyle>
            <a:lvl1pPr>
              <a:defRPr>
                <a:solidFill>
                  <a:schemeClr val="bg1"/>
                </a:solidFill>
              </a:defRPr>
            </a:lvl1pPr>
          </a:lstStyle>
          <a:p>
            <a:fld id="{7D2C8A35-B656-454E-959E-A7B1393F6F36}" type="slidenum">
              <a:rPr lang="fi-FI" smtClean="0"/>
              <a:pPr/>
              <a:t>‹#›</a:t>
            </a:fld>
            <a:endParaRPr lang="fi-FI"/>
          </a:p>
        </p:txBody>
      </p:sp>
      <p:pic>
        <p:nvPicPr>
          <p:cNvPr id="7" name="Kuva 6">
            <a:extLst>
              <a:ext uri="{FF2B5EF4-FFF2-40B4-BE49-F238E27FC236}">
                <a16:creationId xmlns:a16="http://schemas.microsoft.com/office/drawing/2014/main" id="{FCDE8895-EF95-4BAB-A243-07648768BCB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529200" y="0"/>
            <a:ext cx="2667000" cy="1206500"/>
          </a:xfrm>
          <a:prstGeom prst="rect">
            <a:avLst/>
          </a:prstGeom>
        </p:spPr>
      </p:pic>
    </p:spTree>
    <p:extLst>
      <p:ext uri="{BB962C8B-B14F-4D97-AF65-F5344CB8AC3E}">
        <p14:creationId xmlns:p14="http://schemas.microsoft.com/office/powerpoint/2010/main" val="3308522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Otsikkodia 3">
    <p:spTree>
      <p:nvGrpSpPr>
        <p:cNvPr id="1" name=""/>
        <p:cNvGrpSpPr/>
        <p:nvPr/>
      </p:nvGrpSpPr>
      <p:grpSpPr>
        <a:xfrm>
          <a:off x="0" y="0"/>
          <a:ext cx="0" cy="0"/>
          <a:chOff x="0" y="0"/>
          <a:chExt cx="0" cy="0"/>
        </a:xfrm>
      </p:grpSpPr>
      <p:grpSp>
        <p:nvGrpSpPr>
          <p:cNvPr id="3" name="Ryhmä 2" descr="Suomen Akatemia">
            <a:extLst>
              <a:ext uri="{FF2B5EF4-FFF2-40B4-BE49-F238E27FC236}">
                <a16:creationId xmlns:a16="http://schemas.microsoft.com/office/drawing/2014/main" id="{6C20406A-0C11-4FA4-AFE4-81A4B759170D}"/>
              </a:ext>
              <a:ext uri="{C183D7F6-B498-43B3-948B-1728B52AA6E4}">
                <adec:decorative xmlns:adec="http://schemas.microsoft.com/office/drawing/2017/decorative" val="0"/>
              </a:ext>
            </a:extLst>
          </p:cNvPr>
          <p:cNvGrpSpPr/>
          <p:nvPr userDrawn="1"/>
        </p:nvGrpSpPr>
        <p:grpSpPr>
          <a:xfrm>
            <a:off x="0" y="0"/>
            <a:ext cx="12193200" cy="6858000"/>
            <a:chOff x="0" y="0"/>
            <a:chExt cx="12193200" cy="6858000"/>
          </a:xfrm>
        </p:grpSpPr>
        <p:pic>
          <p:nvPicPr>
            <p:cNvPr id="4" name="Kuva 3">
              <a:extLst>
                <a:ext uri="{FF2B5EF4-FFF2-40B4-BE49-F238E27FC236}">
                  <a16:creationId xmlns:a16="http://schemas.microsoft.com/office/drawing/2014/main" id="{C99A1A93-4DEF-4863-BD08-B2F08A55FB1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41" name="Ryhmä 40">
              <a:extLst>
                <a:ext uri="{FF2B5EF4-FFF2-40B4-BE49-F238E27FC236}">
                  <a16:creationId xmlns:a16="http://schemas.microsoft.com/office/drawing/2014/main" id="{99F34D67-21AD-45C5-8B04-52F4572A2958}"/>
                </a:ext>
                <a:ext uri="{C183D7F6-B498-43B3-948B-1728B52AA6E4}">
                  <adec:decorative xmlns:adec="http://schemas.microsoft.com/office/drawing/2017/decorative" val="1"/>
                </a:ext>
              </a:extLst>
            </p:cNvPr>
            <p:cNvGrpSpPr/>
            <p:nvPr userDrawn="1"/>
          </p:nvGrpSpPr>
          <p:grpSpPr>
            <a:xfrm>
              <a:off x="0" y="2311337"/>
              <a:ext cx="9436100" cy="2022475"/>
              <a:chOff x="1121728" y="-203263"/>
              <a:chExt cx="9436100" cy="2022475"/>
            </a:xfrm>
          </p:grpSpPr>
          <p:sp>
            <p:nvSpPr>
              <p:cNvPr id="37" name="Rectangle 10">
                <a:extLst>
                  <a:ext uri="{FF2B5EF4-FFF2-40B4-BE49-F238E27FC236}">
                    <a16:creationId xmlns:a16="http://schemas.microsoft.com/office/drawing/2014/main" id="{4CB8CB09-4A67-4533-AD62-417D82035211}"/>
                  </a:ext>
                  <a:ext uri="{C183D7F6-B498-43B3-948B-1728B52AA6E4}">
                    <adec:decorative xmlns:adec="http://schemas.microsoft.com/office/drawing/2017/decorative" val="1"/>
                  </a:ext>
                </a:extLst>
              </p:cNvPr>
              <p:cNvSpPr>
                <a:spLocks noChangeArrowheads="1"/>
              </p:cNvSpPr>
              <p:nvPr userDrawn="1"/>
            </p:nvSpPr>
            <p:spPr bwMode="gray">
              <a:xfrm>
                <a:off x="1121728" y="-203263"/>
                <a:ext cx="9436100" cy="1806575"/>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fi-FI" noProof="0" dirty="0"/>
              </a:p>
            </p:txBody>
          </p:sp>
          <p:sp>
            <p:nvSpPr>
              <p:cNvPr id="32" name="Rectangle 5">
                <a:extLst>
                  <a:ext uri="{FF2B5EF4-FFF2-40B4-BE49-F238E27FC236}">
                    <a16:creationId xmlns:a16="http://schemas.microsoft.com/office/drawing/2014/main" id="{FC40C257-A917-4FD9-9B10-522516A1A15E}"/>
                  </a:ext>
                  <a:ext uri="{C183D7F6-B498-43B3-948B-1728B52AA6E4}">
                    <adec:decorative xmlns:adec="http://schemas.microsoft.com/office/drawing/2017/decorative" val="1"/>
                  </a:ext>
                </a:extLst>
              </p:cNvPr>
              <p:cNvSpPr>
                <a:spLocks noChangeArrowheads="1"/>
              </p:cNvSpPr>
              <p:nvPr userDrawn="1"/>
            </p:nvSpPr>
            <p:spPr bwMode="gray">
              <a:xfrm>
                <a:off x="1486853" y="1603312"/>
                <a:ext cx="714375" cy="215900"/>
              </a:xfrm>
              <a:prstGeom prst="rect">
                <a:avLst/>
              </a:prstGeom>
              <a:solidFill>
                <a:srgbClr val="0077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3" name="Rectangle 6">
                <a:extLst>
                  <a:ext uri="{FF2B5EF4-FFF2-40B4-BE49-F238E27FC236}">
                    <a16:creationId xmlns:a16="http://schemas.microsoft.com/office/drawing/2014/main" id="{150A6D42-9B1B-4D50-9EB8-271887FECA15}"/>
                  </a:ext>
                  <a:ext uri="{C183D7F6-B498-43B3-948B-1728B52AA6E4}">
                    <adec:decorative xmlns:adec="http://schemas.microsoft.com/office/drawing/2017/decorative" val="1"/>
                  </a:ext>
                </a:extLst>
              </p:cNvPr>
              <p:cNvSpPr>
                <a:spLocks noChangeArrowheads="1"/>
              </p:cNvSpPr>
              <p:nvPr userDrawn="1"/>
            </p:nvSpPr>
            <p:spPr bwMode="gray">
              <a:xfrm>
                <a:off x="2186940" y="1603312"/>
                <a:ext cx="204788" cy="215900"/>
              </a:xfrm>
              <a:prstGeom prst="rect">
                <a:avLst/>
              </a:prstGeom>
              <a:solidFill>
                <a:srgbClr val="1A85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4" name="Rectangle 7">
                <a:extLst>
                  <a:ext uri="{FF2B5EF4-FFF2-40B4-BE49-F238E27FC236}">
                    <a16:creationId xmlns:a16="http://schemas.microsoft.com/office/drawing/2014/main" id="{275BDFA8-E7A7-41FE-A202-25559A8EF7D1}"/>
                  </a:ext>
                  <a:ext uri="{C183D7F6-B498-43B3-948B-1728B52AA6E4}">
                    <adec:decorative xmlns:adec="http://schemas.microsoft.com/office/drawing/2017/decorative" val="1"/>
                  </a:ext>
                </a:extLst>
              </p:cNvPr>
              <p:cNvSpPr>
                <a:spLocks noChangeArrowheads="1"/>
              </p:cNvSpPr>
              <p:nvPr userDrawn="1"/>
            </p:nvSpPr>
            <p:spPr bwMode="gray">
              <a:xfrm>
                <a:off x="2379028" y="1603312"/>
                <a:ext cx="584200" cy="215900"/>
              </a:xfrm>
              <a:prstGeom prst="rect">
                <a:avLst/>
              </a:prstGeom>
              <a:solidFill>
                <a:srgbClr val="66AD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5" name="Rectangle 8">
                <a:extLst>
                  <a:ext uri="{FF2B5EF4-FFF2-40B4-BE49-F238E27FC236}">
                    <a16:creationId xmlns:a16="http://schemas.microsoft.com/office/drawing/2014/main" id="{65370108-77A6-42E2-8475-5903608383D0}"/>
                  </a:ext>
                  <a:ext uri="{C183D7F6-B498-43B3-948B-1728B52AA6E4}">
                    <adec:decorative xmlns:adec="http://schemas.microsoft.com/office/drawing/2017/decorative" val="1"/>
                  </a:ext>
                </a:extLst>
              </p:cNvPr>
              <p:cNvSpPr>
                <a:spLocks noChangeArrowheads="1"/>
              </p:cNvSpPr>
              <p:nvPr userDrawn="1"/>
            </p:nvSpPr>
            <p:spPr bwMode="gray">
              <a:xfrm>
                <a:off x="2948940" y="1603312"/>
                <a:ext cx="776288" cy="215900"/>
              </a:xfrm>
              <a:prstGeom prst="rect">
                <a:avLst/>
              </a:prstGeom>
              <a:solidFill>
                <a:srgbClr val="B3D6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6" name="Rectangle 9">
                <a:extLst>
                  <a:ext uri="{FF2B5EF4-FFF2-40B4-BE49-F238E27FC236}">
                    <a16:creationId xmlns:a16="http://schemas.microsoft.com/office/drawing/2014/main" id="{BB2A4D46-4474-4B1D-BE23-246C969C84F3}"/>
                  </a:ext>
                  <a:ext uri="{C183D7F6-B498-43B3-948B-1728B52AA6E4}">
                    <adec:decorative xmlns:adec="http://schemas.microsoft.com/office/drawing/2017/decorative" val="1"/>
                  </a:ext>
                </a:extLst>
              </p:cNvPr>
              <p:cNvSpPr>
                <a:spLocks noChangeArrowheads="1"/>
              </p:cNvSpPr>
              <p:nvPr userDrawn="1"/>
            </p:nvSpPr>
            <p:spPr bwMode="gray">
              <a:xfrm>
                <a:off x="3714115" y="1603312"/>
                <a:ext cx="163513" cy="215900"/>
              </a:xfrm>
              <a:prstGeom prst="rect">
                <a:avLst/>
              </a:prstGeom>
              <a:solidFill>
                <a:srgbClr val="CCE4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8" name="Rectangle 11">
                <a:extLst>
                  <a:ext uri="{FF2B5EF4-FFF2-40B4-BE49-F238E27FC236}">
                    <a16:creationId xmlns:a16="http://schemas.microsoft.com/office/drawing/2014/main" id="{66FA0840-D7C0-4B4D-905D-8B639075C113}"/>
                  </a:ext>
                  <a:ext uri="{C183D7F6-B498-43B3-948B-1728B52AA6E4}">
                    <adec:decorative xmlns:adec="http://schemas.microsoft.com/office/drawing/2017/decorative" val="1"/>
                  </a:ext>
                </a:extLst>
              </p:cNvPr>
              <p:cNvSpPr>
                <a:spLocks noChangeArrowheads="1"/>
              </p:cNvSpPr>
              <p:nvPr userDrawn="1"/>
            </p:nvSpPr>
            <p:spPr bwMode="gray">
              <a:xfrm>
                <a:off x="3877628" y="1603312"/>
                <a:ext cx="6680200" cy="215900"/>
              </a:xfrm>
              <a:prstGeom prst="rect">
                <a:avLst/>
              </a:prstGeom>
              <a:solidFill>
                <a:srgbClr val="EEF5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9" name="Rectangle 12">
                <a:extLst>
                  <a:ext uri="{FF2B5EF4-FFF2-40B4-BE49-F238E27FC236}">
                    <a16:creationId xmlns:a16="http://schemas.microsoft.com/office/drawing/2014/main" id="{A02E21CC-17DD-4EA2-8E4A-0CA8D0507BA3}"/>
                  </a:ext>
                  <a:ext uri="{C183D7F6-B498-43B3-948B-1728B52AA6E4}">
                    <adec:decorative xmlns:adec="http://schemas.microsoft.com/office/drawing/2017/decorative" val="1"/>
                  </a:ext>
                </a:extLst>
              </p:cNvPr>
              <p:cNvSpPr>
                <a:spLocks noChangeArrowheads="1"/>
              </p:cNvSpPr>
              <p:nvPr userDrawn="1"/>
            </p:nvSpPr>
            <p:spPr bwMode="gray">
              <a:xfrm>
                <a:off x="1121728" y="1603312"/>
                <a:ext cx="381000" cy="215900"/>
              </a:xfrm>
              <a:prstGeom prst="rect">
                <a:avLst/>
              </a:prstGeom>
              <a:solidFill>
                <a:srgbClr val="005A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grpSp>
        <p:grpSp>
          <p:nvGrpSpPr>
            <p:cNvPr id="12" name="Ryhmä 11">
              <a:extLst>
                <a:ext uri="{FF2B5EF4-FFF2-40B4-BE49-F238E27FC236}">
                  <a16:creationId xmlns:a16="http://schemas.microsoft.com/office/drawing/2014/main" id="{6D1DFE50-490D-4B51-899C-54FEF17E9D7B}"/>
                </a:ext>
                <a:ext uri="{C183D7F6-B498-43B3-948B-1728B52AA6E4}">
                  <adec:decorative xmlns:adec="http://schemas.microsoft.com/office/drawing/2017/decorative" val="1"/>
                </a:ext>
              </a:extLst>
            </p:cNvPr>
            <p:cNvGrpSpPr/>
            <p:nvPr userDrawn="1"/>
          </p:nvGrpSpPr>
          <p:grpSpPr bwMode="gray">
            <a:xfrm>
              <a:off x="7809183" y="2690292"/>
              <a:ext cx="1162097" cy="1048588"/>
              <a:chOff x="2849563" y="500063"/>
              <a:chExt cx="6354762" cy="5734051"/>
            </a:xfrm>
            <a:solidFill>
              <a:srgbClr val="005A9C"/>
            </a:solidFill>
          </p:grpSpPr>
          <p:sp>
            <p:nvSpPr>
              <p:cNvPr id="13" name="Freeform 24">
                <a:extLst>
                  <a:ext uri="{FF2B5EF4-FFF2-40B4-BE49-F238E27FC236}">
                    <a16:creationId xmlns:a16="http://schemas.microsoft.com/office/drawing/2014/main" id="{1F1A2001-44C5-428B-8686-972CADEBD266}"/>
                  </a:ext>
                </a:extLst>
              </p:cNvPr>
              <p:cNvSpPr>
                <a:spLocks/>
              </p:cNvSpPr>
              <p:nvPr/>
            </p:nvSpPr>
            <p:spPr bwMode="gray">
              <a:xfrm>
                <a:off x="4171950" y="500063"/>
                <a:ext cx="2765425" cy="3011488"/>
              </a:xfrm>
              <a:custGeom>
                <a:avLst/>
                <a:gdLst>
                  <a:gd name="T0" fmla="*/ 7847 w 7847"/>
                  <a:gd name="T1" fmla="*/ 4194 h 8541"/>
                  <a:gd name="T2" fmla="*/ 5263 w 7847"/>
                  <a:gd name="T3" fmla="*/ 0 h 8541"/>
                  <a:gd name="T4" fmla="*/ 0 w 7847"/>
                  <a:gd name="T5" fmla="*/ 8541 h 8541"/>
                  <a:gd name="T6" fmla="*/ 2824 w 7847"/>
                  <a:gd name="T7" fmla="*/ 8541 h 8541"/>
                  <a:gd name="T8" fmla="*/ 7847 w 7847"/>
                  <a:gd name="T9" fmla="*/ 4194 h 8541"/>
                </a:gdLst>
                <a:ahLst/>
                <a:cxnLst>
                  <a:cxn ang="0">
                    <a:pos x="T0" y="T1"/>
                  </a:cxn>
                  <a:cxn ang="0">
                    <a:pos x="T2" y="T3"/>
                  </a:cxn>
                  <a:cxn ang="0">
                    <a:pos x="T4" y="T5"/>
                  </a:cxn>
                  <a:cxn ang="0">
                    <a:pos x="T6" y="T7"/>
                  </a:cxn>
                  <a:cxn ang="0">
                    <a:pos x="T8" y="T9"/>
                  </a:cxn>
                </a:cxnLst>
                <a:rect l="0" t="0" r="r" b="b"/>
                <a:pathLst>
                  <a:path w="7847" h="8541">
                    <a:moveTo>
                      <a:pt x="7847" y="4194"/>
                    </a:moveTo>
                    <a:lnTo>
                      <a:pt x="5263" y="0"/>
                    </a:lnTo>
                    <a:lnTo>
                      <a:pt x="0" y="8541"/>
                    </a:lnTo>
                    <a:lnTo>
                      <a:pt x="2824" y="8541"/>
                    </a:lnTo>
                    <a:cubicBezTo>
                      <a:pt x="3640" y="6356"/>
                      <a:pt x="5527" y="4694"/>
                      <a:pt x="7847" y="41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14" name="Freeform 25">
                <a:extLst>
                  <a:ext uri="{FF2B5EF4-FFF2-40B4-BE49-F238E27FC236}">
                    <a16:creationId xmlns:a16="http://schemas.microsoft.com/office/drawing/2014/main" id="{860C86A2-1854-469C-A246-8FABBFDB24EC}"/>
                  </a:ext>
                </a:extLst>
              </p:cNvPr>
              <p:cNvSpPr>
                <a:spLocks/>
              </p:cNvSpPr>
              <p:nvPr/>
            </p:nvSpPr>
            <p:spPr bwMode="gray">
              <a:xfrm>
                <a:off x="5372100" y="2152651"/>
                <a:ext cx="2509837" cy="1358900"/>
              </a:xfrm>
              <a:custGeom>
                <a:avLst/>
                <a:gdLst>
                  <a:gd name="T0" fmla="*/ 0 w 7119"/>
                  <a:gd name="T1" fmla="*/ 3855 h 3855"/>
                  <a:gd name="T2" fmla="*/ 7119 w 7119"/>
                  <a:gd name="T3" fmla="*/ 3855 h 3855"/>
                  <a:gd name="T4" fmla="*/ 4744 w 7119"/>
                  <a:gd name="T5" fmla="*/ 0 h 3855"/>
                  <a:gd name="T6" fmla="*/ 0 w 7119"/>
                  <a:gd name="T7" fmla="*/ 3855 h 3855"/>
                </a:gdLst>
                <a:ahLst/>
                <a:cxnLst>
                  <a:cxn ang="0">
                    <a:pos x="T0" y="T1"/>
                  </a:cxn>
                  <a:cxn ang="0">
                    <a:pos x="T2" y="T3"/>
                  </a:cxn>
                  <a:cxn ang="0">
                    <a:pos x="T4" y="T5"/>
                  </a:cxn>
                  <a:cxn ang="0">
                    <a:pos x="T6" y="T7"/>
                  </a:cxn>
                </a:cxnLst>
                <a:rect l="0" t="0" r="r" b="b"/>
                <a:pathLst>
                  <a:path w="7119" h="3855">
                    <a:moveTo>
                      <a:pt x="0" y="3855"/>
                    </a:moveTo>
                    <a:lnTo>
                      <a:pt x="7119" y="3855"/>
                    </a:lnTo>
                    <a:lnTo>
                      <a:pt x="4744" y="0"/>
                    </a:lnTo>
                    <a:cubicBezTo>
                      <a:pt x="2588" y="398"/>
                      <a:pt x="812" y="1877"/>
                      <a:pt x="0" y="38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15" name="Freeform 26">
                <a:extLst>
                  <a:ext uri="{FF2B5EF4-FFF2-40B4-BE49-F238E27FC236}">
                    <a16:creationId xmlns:a16="http://schemas.microsoft.com/office/drawing/2014/main" id="{3BE061C6-1F94-4F64-A279-3ACC07B0274B}"/>
                  </a:ext>
                </a:extLst>
              </p:cNvPr>
              <p:cNvSpPr>
                <a:spLocks/>
              </p:cNvSpPr>
              <p:nvPr/>
            </p:nvSpPr>
            <p:spPr bwMode="gray">
              <a:xfrm>
                <a:off x="3438525" y="4313238"/>
                <a:ext cx="615950" cy="858838"/>
              </a:xfrm>
              <a:custGeom>
                <a:avLst/>
                <a:gdLst>
                  <a:gd name="T0" fmla="*/ 1575 w 1747"/>
                  <a:gd name="T1" fmla="*/ 151 h 2437"/>
                  <a:gd name="T2" fmla="*/ 1546 w 1747"/>
                  <a:gd name="T3" fmla="*/ 132 h 2437"/>
                  <a:gd name="T4" fmla="*/ 1212 w 1747"/>
                  <a:gd name="T5" fmla="*/ 137 h 2437"/>
                  <a:gd name="T6" fmla="*/ 162 w 1747"/>
                  <a:gd name="T7" fmla="*/ 364 h 2437"/>
                  <a:gd name="T8" fmla="*/ 57 w 1747"/>
                  <a:gd name="T9" fmla="*/ 945 h 2437"/>
                  <a:gd name="T10" fmla="*/ 800 w 1747"/>
                  <a:gd name="T11" fmla="*/ 1403 h 2437"/>
                  <a:gd name="T12" fmla="*/ 1088 w 1747"/>
                  <a:gd name="T13" fmla="*/ 1451 h 2437"/>
                  <a:gd name="T14" fmla="*/ 1288 w 1747"/>
                  <a:gd name="T15" fmla="*/ 1616 h 2437"/>
                  <a:gd name="T16" fmla="*/ 1006 w 1747"/>
                  <a:gd name="T17" fmla="*/ 2051 h 2437"/>
                  <a:gd name="T18" fmla="*/ 55 w 1747"/>
                  <a:gd name="T19" fmla="*/ 1587 h 2437"/>
                  <a:gd name="T20" fmla="*/ 36 w 1747"/>
                  <a:gd name="T21" fmla="*/ 1587 h 2437"/>
                  <a:gd name="T22" fmla="*/ 36 w 1747"/>
                  <a:gd name="T23" fmla="*/ 2261 h 2437"/>
                  <a:gd name="T24" fmla="*/ 59 w 1747"/>
                  <a:gd name="T25" fmla="*/ 2267 h 2437"/>
                  <a:gd name="T26" fmla="*/ 408 w 1747"/>
                  <a:gd name="T27" fmla="*/ 2261 h 2437"/>
                  <a:gd name="T28" fmla="*/ 1597 w 1747"/>
                  <a:gd name="T29" fmla="*/ 2057 h 2437"/>
                  <a:gd name="T30" fmla="*/ 1697 w 1747"/>
                  <a:gd name="T31" fmla="*/ 1467 h 2437"/>
                  <a:gd name="T32" fmla="*/ 1255 w 1747"/>
                  <a:gd name="T33" fmla="*/ 1034 h 2437"/>
                  <a:gd name="T34" fmla="*/ 839 w 1747"/>
                  <a:gd name="T35" fmla="*/ 964 h 2437"/>
                  <a:gd name="T36" fmla="*/ 471 w 1747"/>
                  <a:gd name="T37" fmla="*/ 777 h 2437"/>
                  <a:gd name="T38" fmla="*/ 688 w 1747"/>
                  <a:gd name="T39" fmla="*/ 369 h 2437"/>
                  <a:gd name="T40" fmla="*/ 1475 w 1747"/>
                  <a:gd name="T41" fmla="*/ 665 h 2437"/>
                  <a:gd name="T42" fmla="*/ 1492 w 1747"/>
                  <a:gd name="T43" fmla="*/ 665 h 2437"/>
                  <a:gd name="T44" fmla="*/ 1575 w 1747"/>
                  <a:gd name="T45" fmla="*/ 151 h 2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47" h="2437">
                    <a:moveTo>
                      <a:pt x="1575" y="151"/>
                    </a:moveTo>
                    <a:lnTo>
                      <a:pt x="1546" y="132"/>
                    </a:lnTo>
                    <a:cubicBezTo>
                      <a:pt x="1444" y="210"/>
                      <a:pt x="1358" y="176"/>
                      <a:pt x="1212" y="137"/>
                    </a:cubicBezTo>
                    <a:cubicBezTo>
                      <a:pt x="939" y="67"/>
                      <a:pt x="437" y="0"/>
                      <a:pt x="162" y="364"/>
                    </a:cubicBezTo>
                    <a:cubicBezTo>
                      <a:pt x="23" y="545"/>
                      <a:pt x="0" y="763"/>
                      <a:pt x="57" y="945"/>
                    </a:cubicBezTo>
                    <a:cubicBezTo>
                      <a:pt x="177" y="1277"/>
                      <a:pt x="473" y="1361"/>
                      <a:pt x="800" y="1403"/>
                    </a:cubicBezTo>
                    <a:cubicBezTo>
                      <a:pt x="915" y="1417"/>
                      <a:pt x="985" y="1428"/>
                      <a:pt x="1088" y="1451"/>
                    </a:cubicBezTo>
                    <a:cubicBezTo>
                      <a:pt x="1202" y="1476"/>
                      <a:pt x="1264" y="1551"/>
                      <a:pt x="1288" y="1616"/>
                    </a:cubicBezTo>
                    <a:cubicBezTo>
                      <a:pt x="1317" y="1683"/>
                      <a:pt x="1372" y="1982"/>
                      <a:pt x="1006" y="2051"/>
                    </a:cubicBezTo>
                    <a:cubicBezTo>
                      <a:pt x="705" y="2110"/>
                      <a:pt x="322" y="1900"/>
                      <a:pt x="55" y="1587"/>
                    </a:cubicBezTo>
                    <a:lnTo>
                      <a:pt x="36" y="1587"/>
                    </a:lnTo>
                    <a:lnTo>
                      <a:pt x="36" y="2261"/>
                    </a:lnTo>
                    <a:lnTo>
                      <a:pt x="59" y="2267"/>
                    </a:lnTo>
                    <a:cubicBezTo>
                      <a:pt x="157" y="2194"/>
                      <a:pt x="224" y="2202"/>
                      <a:pt x="408" y="2261"/>
                    </a:cubicBezTo>
                    <a:cubicBezTo>
                      <a:pt x="659" y="2336"/>
                      <a:pt x="1276" y="2437"/>
                      <a:pt x="1597" y="2057"/>
                    </a:cubicBezTo>
                    <a:cubicBezTo>
                      <a:pt x="1733" y="1895"/>
                      <a:pt x="1747" y="1629"/>
                      <a:pt x="1697" y="1467"/>
                    </a:cubicBezTo>
                    <a:cubicBezTo>
                      <a:pt x="1618" y="1196"/>
                      <a:pt x="1460" y="1085"/>
                      <a:pt x="1255" y="1034"/>
                    </a:cubicBezTo>
                    <a:cubicBezTo>
                      <a:pt x="1183" y="1015"/>
                      <a:pt x="896" y="973"/>
                      <a:pt x="839" y="964"/>
                    </a:cubicBezTo>
                    <a:cubicBezTo>
                      <a:pt x="679" y="939"/>
                      <a:pt x="549" y="917"/>
                      <a:pt x="471" y="777"/>
                    </a:cubicBezTo>
                    <a:cubicBezTo>
                      <a:pt x="432" y="713"/>
                      <a:pt x="394" y="456"/>
                      <a:pt x="688" y="369"/>
                    </a:cubicBezTo>
                    <a:cubicBezTo>
                      <a:pt x="884" y="316"/>
                      <a:pt x="1269" y="448"/>
                      <a:pt x="1475" y="665"/>
                    </a:cubicBezTo>
                    <a:lnTo>
                      <a:pt x="1492" y="665"/>
                    </a:lnTo>
                    <a:lnTo>
                      <a:pt x="1575" y="1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16" name="Freeform 27">
                <a:extLst>
                  <a:ext uri="{FF2B5EF4-FFF2-40B4-BE49-F238E27FC236}">
                    <a16:creationId xmlns:a16="http://schemas.microsoft.com/office/drawing/2014/main" id="{A94DAFF5-3D97-4DEA-9389-A8645A9A61DB}"/>
                  </a:ext>
                </a:extLst>
              </p:cNvPr>
              <p:cNvSpPr>
                <a:spLocks/>
              </p:cNvSpPr>
              <p:nvPr/>
            </p:nvSpPr>
            <p:spPr bwMode="gray">
              <a:xfrm>
                <a:off x="4125913" y="4352926"/>
                <a:ext cx="796925" cy="782638"/>
              </a:xfrm>
              <a:custGeom>
                <a:avLst/>
                <a:gdLst>
                  <a:gd name="T0" fmla="*/ 1186 w 2262"/>
                  <a:gd name="T1" fmla="*/ 2219 h 2219"/>
                  <a:gd name="T2" fmla="*/ 2114 w 2262"/>
                  <a:gd name="T3" fmla="*/ 1118 h 2219"/>
                  <a:gd name="T4" fmla="*/ 2114 w 2262"/>
                  <a:gd name="T5" fmla="*/ 363 h 2219"/>
                  <a:gd name="T6" fmla="*/ 2262 w 2262"/>
                  <a:gd name="T7" fmla="*/ 39 h 2219"/>
                  <a:gd name="T8" fmla="*/ 2262 w 2262"/>
                  <a:gd name="T9" fmla="*/ 0 h 2219"/>
                  <a:gd name="T10" fmla="*/ 1616 w 2262"/>
                  <a:gd name="T11" fmla="*/ 0 h 2219"/>
                  <a:gd name="T12" fmla="*/ 1616 w 2262"/>
                  <a:gd name="T13" fmla="*/ 39 h 2219"/>
                  <a:gd name="T14" fmla="*/ 1769 w 2262"/>
                  <a:gd name="T15" fmla="*/ 363 h 2219"/>
                  <a:gd name="T16" fmla="*/ 1769 w 2262"/>
                  <a:gd name="T17" fmla="*/ 1216 h 2219"/>
                  <a:gd name="T18" fmla="*/ 1150 w 2262"/>
                  <a:gd name="T19" fmla="*/ 1822 h 2219"/>
                  <a:gd name="T20" fmla="*/ 567 w 2262"/>
                  <a:gd name="T21" fmla="*/ 1165 h 2219"/>
                  <a:gd name="T22" fmla="*/ 567 w 2262"/>
                  <a:gd name="T23" fmla="*/ 360 h 2219"/>
                  <a:gd name="T24" fmla="*/ 717 w 2262"/>
                  <a:gd name="T25" fmla="*/ 39 h 2219"/>
                  <a:gd name="T26" fmla="*/ 717 w 2262"/>
                  <a:gd name="T27" fmla="*/ 0 h 2219"/>
                  <a:gd name="T28" fmla="*/ 0 w 2262"/>
                  <a:gd name="T29" fmla="*/ 0 h 2219"/>
                  <a:gd name="T30" fmla="*/ 0 w 2262"/>
                  <a:gd name="T31" fmla="*/ 39 h 2219"/>
                  <a:gd name="T32" fmla="*/ 150 w 2262"/>
                  <a:gd name="T33" fmla="*/ 360 h 2219"/>
                  <a:gd name="T34" fmla="*/ 150 w 2262"/>
                  <a:gd name="T35" fmla="*/ 1134 h 2219"/>
                  <a:gd name="T36" fmla="*/ 1186 w 2262"/>
                  <a:gd name="T37" fmla="*/ 2219 h 2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62" h="2219">
                    <a:moveTo>
                      <a:pt x="1186" y="2219"/>
                    </a:moveTo>
                    <a:cubicBezTo>
                      <a:pt x="1798" y="2219"/>
                      <a:pt x="2114" y="1819"/>
                      <a:pt x="2114" y="1118"/>
                    </a:cubicBezTo>
                    <a:lnTo>
                      <a:pt x="2114" y="363"/>
                    </a:lnTo>
                    <a:cubicBezTo>
                      <a:pt x="2114" y="229"/>
                      <a:pt x="2147" y="134"/>
                      <a:pt x="2262" y="39"/>
                    </a:cubicBezTo>
                    <a:lnTo>
                      <a:pt x="2262" y="0"/>
                    </a:lnTo>
                    <a:lnTo>
                      <a:pt x="1616" y="0"/>
                    </a:lnTo>
                    <a:lnTo>
                      <a:pt x="1616" y="39"/>
                    </a:lnTo>
                    <a:cubicBezTo>
                      <a:pt x="1733" y="134"/>
                      <a:pt x="1769" y="229"/>
                      <a:pt x="1769" y="363"/>
                    </a:cubicBezTo>
                    <a:lnTo>
                      <a:pt x="1769" y="1216"/>
                    </a:lnTo>
                    <a:cubicBezTo>
                      <a:pt x="1769" y="1428"/>
                      <a:pt x="1664" y="1822"/>
                      <a:pt x="1150" y="1822"/>
                    </a:cubicBezTo>
                    <a:cubicBezTo>
                      <a:pt x="724" y="1822"/>
                      <a:pt x="567" y="1539"/>
                      <a:pt x="567" y="1165"/>
                    </a:cubicBezTo>
                    <a:lnTo>
                      <a:pt x="567" y="360"/>
                    </a:lnTo>
                    <a:cubicBezTo>
                      <a:pt x="567" y="226"/>
                      <a:pt x="600" y="134"/>
                      <a:pt x="717" y="39"/>
                    </a:cubicBezTo>
                    <a:lnTo>
                      <a:pt x="717" y="0"/>
                    </a:lnTo>
                    <a:lnTo>
                      <a:pt x="0" y="0"/>
                    </a:lnTo>
                    <a:lnTo>
                      <a:pt x="0" y="39"/>
                    </a:lnTo>
                    <a:cubicBezTo>
                      <a:pt x="115" y="134"/>
                      <a:pt x="150" y="229"/>
                      <a:pt x="150" y="360"/>
                    </a:cubicBezTo>
                    <a:lnTo>
                      <a:pt x="150" y="1134"/>
                    </a:lnTo>
                    <a:cubicBezTo>
                      <a:pt x="150" y="1830"/>
                      <a:pt x="454" y="2219"/>
                      <a:pt x="1186" y="22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17" name="Freeform 28">
                <a:extLst>
                  <a:ext uri="{FF2B5EF4-FFF2-40B4-BE49-F238E27FC236}">
                    <a16:creationId xmlns:a16="http://schemas.microsoft.com/office/drawing/2014/main" id="{6B83B2EF-3076-46BA-8A17-77D8AAFE0A5C}"/>
                  </a:ext>
                </a:extLst>
              </p:cNvPr>
              <p:cNvSpPr>
                <a:spLocks noEditPoints="1"/>
              </p:cNvSpPr>
              <p:nvPr/>
            </p:nvSpPr>
            <p:spPr bwMode="gray">
              <a:xfrm>
                <a:off x="4991100" y="4332288"/>
                <a:ext cx="831850" cy="812800"/>
              </a:xfrm>
              <a:custGeom>
                <a:avLst/>
                <a:gdLst>
                  <a:gd name="T0" fmla="*/ 481 w 2360"/>
                  <a:gd name="T1" fmla="*/ 1151 h 2305"/>
                  <a:gd name="T2" fmla="*/ 1167 w 2360"/>
                  <a:gd name="T3" fmla="*/ 319 h 2305"/>
                  <a:gd name="T4" fmla="*/ 1861 w 2360"/>
                  <a:gd name="T5" fmla="*/ 1146 h 2305"/>
                  <a:gd name="T6" fmla="*/ 1174 w 2360"/>
                  <a:gd name="T7" fmla="*/ 1987 h 2305"/>
                  <a:gd name="T8" fmla="*/ 481 w 2360"/>
                  <a:gd name="T9" fmla="*/ 1151 h 2305"/>
                  <a:gd name="T10" fmla="*/ 32 w 2360"/>
                  <a:gd name="T11" fmla="*/ 1096 h 2305"/>
                  <a:gd name="T12" fmla="*/ 1124 w 2360"/>
                  <a:gd name="T13" fmla="*/ 2275 h 2305"/>
                  <a:gd name="T14" fmla="*/ 2329 w 2360"/>
                  <a:gd name="T15" fmla="*/ 1210 h 2305"/>
                  <a:gd name="T16" fmla="*/ 1239 w 2360"/>
                  <a:gd name="T17" fmla="*/ 31 h 2305"/>
                  <a:gd name="T18" fmla="*/ 32 w 2360"/>
                  <a:gd name="T19" fmla="*/ 1096 h 2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60" h="2305">
                    <a:moveTo>
                      <a:pt x="481" y="1151"/>
                    </a:moveTo>
                    <a:cubicBezTo>
                      <a:pt x="481" y="693"/>
                      <a:pt x="787" y="319"/>
                      <a:pt x="1167" y="319"/>
                    </a:cubicBezTo>
                    <a:cubicBezTo>
                      <a:pt x="1550" y="319"/>
                      <a:pt x="1861" y="685"/>
                      <a:pt x="1861" y="1146"/>
                    </a:cubicBezTo>
                    <a:cubicBezTo>
                      <a:pt x="1861" y="1607"/>
                      <a:pt x="1555" y="1987"/>
                      <a:pt x="1174" y="1987"/>
                    </a:cubicBezTo>
                    <a:cubicBezTo>
                      <a:pt x="792" y="1987"/>
                      <a:pt x="481" y="1613"/>
                      <a:pt x="481" y="1151"/>
                    </a:cubicBezTo>
                    <a:close/>
                    <a:moveTo>
                      <a:pt x="32" y="1096"/>
                    </a:moveTo>
                    <a:cubicBezTo>
                      <a:pt x="0" y="1713"/>
                      <a:pt x="491" y="2241"/>
                      <a:pt x="1124" y="2275"/>
                    </a:cubicBezTo>
                    <a:cubicBezTo>
                      <a:pt x="1758" y="2305"/>
                      <a:pt x="2298" y="1822"/>
                      <a:pt x="2329" y="1210"/>
                    </a:cubicBezTo>
                    <a:cubicBezTo>
                      <a:pt x="2360" y="593"/>
                      <a:pt x="1870" y="65"/>
                      <a:pt x="1239" y="31"/>
                    </a:cubicBezTo>
                    <a:cubicBezTo>
                      <a:pt x="605" y="0"/>
                      <a:pt x="63" y="484"/>
                      <a:pt x="32" y="10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18" name="Freeform 29">
                <a:extLst>
                  <a:ext uri="{FF2B5EF4-FFF2-40B4-BE49-F238E27FC236}">
                    <a16:creationId xmlns:a16="http://schemas.microsoft.com/office/drawing/2014/main" id="{FB2B5D27-E15C-4A68-87BE-34592E0C92CE}"/>
                  </a:ext>
                </a:extLst>
              </p:cNvPr>
              <p:cNvSpPr>
                <a:spLocks/>
              </p:cNvSpPr>
              <p:nvPr/>
            </p:nvSpPr>
            <p:spPr bwMode="gray">
              <a:xfrm>
                <a:off x="5880100" y="4352926"/>
                <a:ext cx="1112837" cy="771525"/>
              </a:xfrm>
              <a:custGeom>
                <a:avLst/>
                <a:gdLst>
                  <a:gd name="T0" fmla="*/ 2958 w 3159"/>
                  <a:gd name="T1" fmla="*/ 1830 h 2188"/>
                  <a:gd name="T2" fmla="*/ 2781 w 3159"/>
                  <a:gd name="T3" fmla="*/ 366 h 2188"/>
                  <a:gd name="T4" fmla="*/ 2910 w 3159"/>
                  <a:gd name="T5" fmla="*/ 39 h 2188"/>
                  <a:gd name="T6" fmla="*/ 2910 w 3159"/>
                  <a:gd name="T7" fmla="*/ 0 h 2188"/>
                  <a:gd name="T8" fmla="*/ 2365 w 3159"/>
                  <a:gd name="T9" fmla="*/ 0 h 2188"/>
                  <a:gd name="T10" fmla="*/ 1521 w 3159"/>
                  <a:gd name="T11" fmla="*/ 1503 h 2188"/>
                  <a:gd name="T12" fmla="*/ 663 w 3159"/>
                  <a:gd name="T13" fmla="*/ 0 h 2188"/>
                  <a:gd name="T14" fmla="*/ 127 w 3159"/>
                  <a:gd name="T15" fmla="*/ 0 h 2188"/>
                  <a:gd name="T16" fmla="*/ 127 w 3159"/>
                  <a:gd name="T17" fmla="*/ 39 h 2188"/>
                  <a:gd name="T18" fmla="*/ 254 w 3159"/>
                  <a:gd name="T19" fmla="*/ 366 h 2188"/>
                  <a:gd name="T20" fmla="*/ 151 w 3159"/>
                  <a:gd name="T21" fmla="*/ 1827 h 2188"/>
                  <a:gd name="T22" fmla="*/ 0 w 3159"/>
                  <a:gd name="T23" fmla="*/ 2149 h 2188"/>
                  <a:gd name="T24" fmla="*/ 0 w 3159"/>
                  <a:gd name="T25" fmla="*/ 2188 h 2188"/>
                  <a:gd name="T26" fmla="*/ 560 w 3159"/>
                  <a:gd name="T27" fmla="*/ 2188 h 2188"/>
                  <a:gd name="T28" fmla="*/ 560 w 3159"/>
                  <a:gd name="T29" fmla="*/ 2149 h 2188"/>
                  <a:gd name="T30" fmla="*/ 409 w 3159"/>
                  <a:gd name="T31" fmla="*/ 1827 h 2188"/>
                  <a:gd name="T32" fmla="*/ 524 w 3159"/>
                  <a:gd name="T33" fmla="*/ 590 h 2188"/>
                  <a:gd name="T34" fmla="*/ 1435 w 3159"/>
                  <a:gd name="T35" fmla="*/ 2188 h 2188"/>
                  <a:gd name="T36" fmla="*/ 1464 w 3159"/>
                  <a:gd name="T37" fmla="*/ 2188 h 2188"/>
                  <a:gd name="T38" fmla="*/ 2401 w 3159"/>
                  <a:gd name="T39" fmla="*/ 595 h 2188"/>
                  <a:gd name="T40" fmla="*/ 2554 w 3159"/>
                  <a:gd name="T41" fmla="*/ 1830 h 2188"/>
                  <a:gd name="T42" fmla="*/ 2439 w 3159"/>
                  <a:gd name="T43" fmla="*/ 2149 h 2188"/>
                  <a:gd name="T44" fmla="*/ 2439 w 3159"/>
                  <a:gd name="T45" fmla="*/ 2188 h 2188"/>
                  <a:gd name="T46" fmla="*/ 3159 w 3159"/>
                  <a:gd name="T47" fmla="*/ 2188 h 2188"/>
                  <a:gd name="T48" fmla="*/ 3159 w 3159"/>
                  <a:gd name="T49" fmla="*/ 2149 h 2188"/>
                  <a:gd name="T50" fmla="*/ 2958 w 3159"/>
                  <a:gd name="T51" fmla="*/ 1830 h 2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59" h="2188">
                    <a:moveTo>
                      <a:pt x="2958" y="1830"/>
                    </a:moveTo>
                    <a:lnTo>
                      <a:pt x="2781" y="366"/>
                    </a:lnTo>
                    <a:cubicBezTo>
                      <a:pt x="2762" y="204"/>
                      <a:pt x="2793" y="120"/>
                      <a:pt x="2910" y="39"/>
                    </a:cubicBezTo>
                    <a:lnTo>
                      <a:pt x="2910" y="0"/>
                    </a:lnTo>
                    <a:lnTo>
                      <a:pt x="2365" y="0"/>
                    </a:lnTo>
                    <a:lnTo>
                      <a:pt x="1521" y="1503"/>
                    </a:lnTo>
                    <a:lnTo>
                      <a:pt x="663" y="0"/>
                    </a:lnTo>
                    <a:lnTo>
                      <a:pt x="127" y="0"/>
                    </a:lnTo>
                    <a:lnTo>
                      <a:pt x="127" y="39"/>
                    </a:lnTo>
                    <a:cubicBezTo>
                      <a:pt x="244" y="120"/>
                      <a:pt x="268" y="204"/>
                      <a:pt x="254" y="366"/>
                    </a:cubicBezTo>
                    <a:lnTo>
                      <a:pt x="151" y="1827"/>
                    </a:lnTo>
                    <a:cubicBezTo>
                      <a:pt x="134" y="1984"/>
                      <a:pt x="122" y="2076"/>
                      <a:pt x="0" y="2149"/>
                    </a:cubicBezTo>
                    <a:lnTo>
                      <a:pt x="0" y="2188"/>
                    </a:lnTo>
                    <a:lnTo>
                      <a:pt x="560" y="2188"/>
                    </a:lnTo>
                    <a:lnTo>
                      <a:pt x="560" y="2149"/>
                    </a:lnTo>
                    <a:cubicBezTo>
                      <a:pt x="421" y="2093"/>
                      <a:pt x="400" y="1995"/>
                      <a:pt x="409" y="1827"/>
                    </a:cubicBezTo>
                    <a:lnTo>
                      <a:pt x="524" y="590"/>
                    </a:lnTo>
                    <a:lnTo>
                      <a:pt x="1435" y="2188"/>
                    </a:lnTo>
                    <a:lnTo>
                      <a:pt x="1464" y="2188"/>
                    </a:lnTo>
                    <a:lnTo>
                      <a:pt x="2401" y="595"/>
                    </a:lnTo>
                    <a:lnTo>
                      <a:pt x="2554" y="1830"/>
                    </a:lnTo>
                    <a:cubicBezTo>
                      <a:pt x="2573" y="1967"/>
                      <a:pt x="2559" y="2057"/>
                      <a:pt x="2439" y="2149"/>
                    </a:cubicBezTo>
                    <a:lnTo>
                      <a:pt x="2439" y="2188"/>
                    </a:lnTo>
                    <a:lnTo>
                      <a:pt x="3159" y="2188"/>
                    </a:lnTo>
                    <a:lnTo>
                      <a:pt x="3159" y="2149"/>
                    </a:lnTo>
                    <a:cubicBezTo>
                      <a:pt x="3040" y="2051"/>
                      <a:pt x="2977" y="1984"/>
                      <a:pt x="2958" y="18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19" name="Freeform 30">
                <a:extLst>
                  <a:ext uri="{FF2B5EF4-FFF2-40B4-BE49-F238E27FC236}">
                    <a16:creationId xmlns:a16="http://schemas.microsoft.com/office/drawing/2014/main" id="{32183138-3876-4170-80AE-4984E4D574C2}"/>
                  </a:ext>
                </a:extLst>
              </p:cNvPr>
              <p:cNvSpPr>
                <a:spLocks/>
              </p:cNvSpPr>
              <p:nvPr/>
            </p:nvSpPr>
            <p:spPr bwMode="gray">
              <a:xfrm>
                <a:off x="7085013" y="4343401"/>
                <a:ext cx="600075" cy="820738"/>
              </a:xfrm>
              <a:custGeom>
                <a:avLst/>
                <a:gdLst>
                  <a:gd name="T0" fmla="*/ 146 w 1705"/>
                  <a:gd name="T1" fmla="*/ 391 h 2328"/>
                  <a:gd name="T2" fmla="*/ 146 w 1705"/>
                  <a:gd name="T3" fmla="*/ 1858 h 2328"/>
                  <a:gd name="T4" fmla="*/ 0 w 1705"/>
                  <a:gd name="T5" fmla="*/ 2180 h 2328"/>
                  <a:gd name="T6" fmla="*/ 0 w 1705"/>
                  <a:gd name="T7" fmla="*/ 2219 h 2328"/>
                  <a:gd name="T8" fmla="*/ 1212 w 1705"/>
                  <a:gd name="T9" fmla="*/ 2219 h 2328"/>
                  <a:gd name="T10" fmla="*/ 1492 w 1705"/>
                  <a:gd name="T11" fmla="*/ 2328 h 2328"/>
                  <a:gd name="T12" fmla="*/ 1521 w 1705"/>
                  <a:gd name="T13" fmla="*/ 2328 h 2328"/>
                  <a:gd name="T14" fmla="*/ 1705 w 1705"/>
                  <a:gd name="T15" fmla="*/ 1875 h 2328"/>
                  <a:gd name="T16" fmla="*/ 1690 w 1705"/>
                  <a:gd name="T17" fmla="*/ 1853 h 2328"/>
                  <a:gd name="T18" fmla="*/ 1442 w 1705"/>
                  <a:gd name="T19" fmla="*/ 1917 h 2328"/>
                  <a:gd name="T20" fmla="*/ 564 w 1705"/>
                  <a:gd name="T21" fmla="*/ 1917 h 2328"/>
                  <a:gd name="T22" fmla="*/ 564 w 1705"/>
                  <a:gd name="T23" fmla="*/ 1179 h 2328"/>
                  <a:gd name="T24" fmla="*/ 1021 w 1705"/>
                  <a:gd name="T25" fmla="*/ 1179 h 2328"/>
                  <a:gd name="T26" fmla="*/ 1301 w 1705"/>
                  <a:gd name="T27" fmla="*/ 1286 h 2328"/>
                  <a:gd name="T28" fmla="*/ 1329 w 1705"/>
                  <a:gd name="T29" fmla="*/ 1286 h 2328"/>
                  <a:gd name="T30" fmla="*/ 1492 w 1705"/>
                  <a:gd name="T31" fmla="*/ 866 h 2328"/>
                  <a:gd name="T32" fmla="*/ 1478 w 1705"/>
                  <a:gd name="T33" fmla="*/ 844 h 2328"/>
                  <a:gd name="T34" fmla="*/ 1325 w 1705"/>
                  <a:gd name="T35" fmla="*/ 872 h 2328"/>
                  <a:gd name="T36" fmla="*/ 564 w 1705"/>
                  <a:gd name="T37" fmla="*/ 872 h 2328"/>
                  <a:gd name="T38" fmla="*/ 564 w 1705"/>
                  <a:gd name="T39" fmla="*/ 333 h 2328"/>
                  <a:gd name="T40" fmla="*/ 1141 w 1705"/>
                  <a:gd name="T41" fmla="*/ 333 h 2328"/>
                  <a:gd name="T42" fmla="*/ 1420 w 1705"/>
                  <a:gd name="T43" fmla="*/ 439 h 2328"/>
                  <a:gd name="T44" fmla="*/ 1449 w 1705"/>
                  <a:gd name="T45" fmla="*/ 439 h 2328"/>
                  <a:gd name="T46" fmla="*/ 1612 w 1705"/>
                  <a:gd name="T47" fmla="*/ 25 h 2328"/>
                  <a:gd name="T48" fmla="*/ 1597 w 1705"/>
                  <a:gd name="T49" fmla="*/ 0 h 2328"/>
                  <a:gd name="T50" fmla="*/ 1442 w 1705"/>
                  <a:gd name="T51" fmla="*/ 31 h 2328"/>
                  <a:gd name="T52" fmla="*/ 0 w 1705"/>
                  <a:gd name="T53" fmla="*/ 31 h 2328"/>
                  <a:gd name="T54" fmla="*/ 0 w 1705"/>
                  <a:gd name="T55" fmla="*/ 70 h 2328"/>
                  <a:gd name="T56" fmla="*/ 146 w 1705"/>
                  <a:gd name="T57" fmla="*/ 391 h 2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05" h="2328">
                    <a:moveTo>
                      <a:pt x="146" y="391"/>
                    </a:moveTo>
                    <a:lnTo>
                      <a:pt x="146" y="1858"/>
                    </a:lnTo>
                    <a:cubicBezTo>
                      <a:pt x="146" y="1990"/>
                      <a:pt x="115" y="2082"/>
                      <a:pt x="0" y="2180"/>
                    </a:cubicBezTo>
                    <a:lnTo>
                      <a:pt x="0" y="2219"/>
                    </a:lnTo>
                    <a:lnTo>
                      <a:pt x="1212" y="2219"/>
                    </a:lnTo>
                    <a:cubicBezTo>
                      <a:pt x="1346" y="2219"/>
                      <a:pt x="1411" y="2205"/>
                      <a:pt x="1492" y="2328"/>
                    </a:cubicBezTo>
                    <a:lnTo>
                      <a:pt x="1521" y="2328"/>
                    </a:lnTo>
                    <a:lnTo>
                      <a:pt x="1705" y="1875"/>
                    </a:lnTo>
                    <a:lnTo>
                      <a:pt x="1690" y="1853"/>
                    </a:lnTo>
                    <a:cubicBezTo>
                      <a:pt x="1640" y="1875"/>
                      <a:pt x="1545" y="1917"/>
                      <a:pt x="1442" y="1917"/>
                    </a:cubicBezTo>
                    <a:lnTo>
                      <a:pt x="564" y="1917"/>
                    </a:lnTo>
                    <a:lnTo>
                      <a:pt x="564" y="1179"/>
                    </a:lnTo>
                    <a:lnTo>
                      <a:pt x="1021" y="1179"/>
                    </a:lnTo>
                    <a:cubicBezTo>
                      <a:pt x="1153" y="1179"/>
                      <a:pt x="1227" y="1165"/>
                      <a:pt x="1301" y="1286"/>
                    </a:cubicBezTo>
                    <a:lnTo>
                      <a:pt x="1329" y="1286"/>
                    </a:lnTo>
                    <a:lnTo>
                      <a:pt x="1492" y="866"/>
                    </a:lnTo>
                    <a:lnTo>
                      <a:pt x="1478" y="844"/>
                    </a:lnTo>
                    <a:cubicBezTo>
                      <a:pt x="1416" y="869"/>
                      <a:pt x="1380" y="872"/>
                      <a:pt x="1325" y="872"/>
                    </a:cubicBezTo>
                    <a:lnTo>
                      <a:pt x="564" y="872"/>
                    </a:lnTo>
                    <a:lnTo>
                      <a:pt x="564" y="333"/>
                    </a:lnTo>
                    <a:lnTo>
                      <a:pt x="1141" y="333"/>
                    </a:lnTo>
                    <a:cubicBezTo>
                      <a:pt x="1272" y="333"/>
                      <a:pt x="1334" y="319"/>
                      <a:pt x="1420" y="439"/>
                    </a:cubicBezTo>
                    <a:lnTo>
                      <a:pt x="1449" y="439"/>
                    </a:lnTo>
                    <a:lnTo>
                      <a:pt x="1612" y="25"/>
                    </a:lnTo>
                    <a:lnTo>
                      <a:pt x="1597" y="0"/>
                    </a:lnTo>
                    <a:cubicBezTo>
                      <a:pt x="1535" y="22"/>
                      <a:pt x="1492" y="31"/>
                      <a:pt x="1442" y="31"/>
                    </a:cubicBezTo>
                    <a:lnTo>
                      <a:pt x="0" y="31"/>
                    </a:lnTo>
                    <a:lnTo>
                      <a:pt x="0" y="70"/>
                    </a:lnTo>
                    <a:cubicBezTo>
                      <a:pt x="115" y="168"/>
                      <a:pt x="146" y="260"/>
                      <a:pt x="146" y="3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20" name="Freeform 31">
                <a:extLst>
                  <a:ext uri="{FF2B5EF4-FFF2-40B4-BE49-F238E27FC236}">
                    <a16:creationId xmlns:a16="http://schemas.microsoft.com/office/drawing/2014/main" id="{A1A376C3-1CFF-4192-99C0-D77C298C9C09}"/>
                  </a:ext>
                </a:extLst>
              </p:cNvPr>
              <p:cNvSpPr>
                <a:spLocks/>
              </p:cNvSpPr>
              <p:nvPr/>
            </p:nvSpPr>
            <p:spPr bwMode="gray">
              <a:xfrm>
                <a:off x="7761288" y="4352926"/>
                <a:ext cx="844550" cy="771525"/>
              </a:xfrm>
              <a:custGeom>
                <a:avLst/>
                <a:gdLst>
                  <a:gd name="T0" fmla="*/ 435 w 2393"/>
                  <a:gd name="T1" fmla="*/ 514 h 2188"/>
                  <a:gd name="T2" fmla="*/ 1784 w 2393"/>
                  <a:gd name="T3" fmla="*/ 2188 h 2188"/>
                  <a:gd name="T4" fmla="*/ 2393 w 2393"/>
                  <a:gd name="T5" fmla="*/ 2188 h 2188"/>
                  <a:gd name="T6" fmla="*/ 2393 w 2393"/>
                  <a:gd name="T7" fmla="*/ 2149 h 2188"/>
                  <a:gd name="T8" fmla="*/ 2243 w 2393"/>
                  <a:gd name="T9" fmla="*/ 1827 h 2188"/>
                  <a:gd name="T10" fmla="*/ 2243 w 2393"/>
                  <a:gd name="T11" fmla="*/ 360 h 2188"/>
                  <a:gd name="T12" fmla="*/ 2393 w 2393"/>
                  <a:gd name="T13" fmla="*/ 39 h 2188"/>
                  <a:gd name="T14" fmla="*/ 2393 w 2393"/>
                  <a:gd name="T15" fmla="*/ 0 h 2188"/>
                  <a:gd name="T16" fmla="*/ 1808 w 2393"/>
                  <a:gd name="T17" fmla="*/ 0 h 2188"/>
                  <a:gd name="T18" fmla="*/ 1808 w 2393"/>
                  <a:gd name="T19" fmla="*/ 39 h 2188"/>
                  <a:gd name="T20" fmla="*/ 1956 w 2393"/>
                  <a:gd name="T21" fmla="*/ 360 h 2188"/>
                  <a:gd name="T22" fmla="*/ 1956 w 2393"/>
                  <a:gd name="T23" fmla="*/ 1674 h 2188"/>
                  <a:gd name="T24" fmla="*/ 607 w 2393"/>
                  <a:gd name="T25" fmla="*/ 0 h 2188"/>
                  <a:gd name="T26" fmla="*/ 0 w 2393"/>
                  <a:gd name="T27" fmla="*/ 0 h 2188"/>
                  <a:gd name="T28" fmla="*/ 0 w 2393"/>
                  <a:gd name="T29" fmla="*/ 39 h 2188"/>
                  <a:gd name="T30" fmla="*/ 150 w 2393"/>
                  <a:gd name="T31" fmla="*/ 360 h 2188"/>
                  <a:gd name="T32" fmla="*/ 150 w 2393"/>
                  <a:gd name="T33" fmla="*/ 1827 h 2188"/>
                  <a:gd name="T34" fmla="*/ 0 w 2393"/>
                  <a:gd name="T35" fmla="*/ 2149 h 2188"/>
                  <a:gd name="T36" fmla="*/ 0 w 2393"/>
                  <a:gd name="T37" fmla="*/ 2188 h 2188"/>
                  <a:gd name="T38" fmla="*/ 586 w 2393"/>
                  <a:gd name="T39" fmla="*/ 2188 h 2188"/>
                  <a:gd name="T40" fmla="*/ 586 w 2393"/>
                  <a:gd name="T41" fmla="*/ 2149 h 2188"/>
                  <a:gd name="T42" fmla="*/ 435 w 2393"/>
                  <a:gd name="T43" fmla="*/ 1827 h 2188"/>
                  <a:gd name="T44" fmla="*/ 435 w 2393"/>
                  <a:gd name="T45" fmla="*/ 514 h 2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93" h="2188">
                    <a:moveTo>
                      <a:pt x="435" y="514"/>
                    </a:moveTo>
                    <a:lnTo>
                      <a:pt x="1784" y="2188"/>
                    </a:lnTo>
                    <a:lnTo>
                      <a:pt x="2393" y="2188"/>
                    </a:lnTo>
                    <a:lnTo>
                      <a:pt x="2393" y="2149"/>
                    </a:lnTo>
                    <a:cubicBezTo>
                      <a:pt x="2271" y="2059"/>
                      <a:pt x="2243" y="1984"/>
                      <a:pt x="2243" y="1827"/>
                    </a:cubicBezTo>
                    <a:lnTo>
                      <a:pt x="2243" y="360"/>
                    </a:lnTo>
                    <a:cubicBezTo>
                      <a:pt x="2243" y="229"/>
                      <a:pt x="2274" y="137"/>
                      <a:pt x="2393" y="39"/>
                    </a:cubicBezTo>
                    <a:lnTo>
                      <a:pt x="2393" y="0"/>
                    </a:lnTo>
                    <a:lnTo>
                      <a:pt x="1808" y="0"/>
                    </a:lnTo>
                    <a:lnTo>
                      <a:pt x="1808" y="39"/>
                    </a:lnTo>
                    <a:cubicBezTo>
                      <a:pt x="1925" y="137"/>
                      <a:pt x="1956" y="229"/>
                      <a:pt x="1956" y="360"/>
                    </a:cubicBezTo>
                    <a:lnTo>
                      <a:pt x="1956" y="1674"/>
                    </a:lnTo>
                    <a:lnTo>
                      <a:pt x="607" y="0"/>
                    </a:lnTo>
                    <a:lnTo>
                      <a:pt x="0" y="0"/>
                    </a:lnTo>
                    <a:lnTo>
                      <a:pt x="0" y="39"/>
                    </a:lnTo>
                    <a:cubicBezTo>
                      <a:pt x="117" y="137"/>
                      <a:pt x="146" y="204"/>
                      <a:pt x="150" y="360"/>
                    </a:cubicBezTo>
                    <a:lnTo>
                      <a:pt x="150" y="1827"/>
                    </a:lnTo>
                    <a:cubicBezTo>
                      <a:pt x="150" y="1959"/>
                      <a:pt x="117" y="2051"/>
                      <a:pt x="0" y="2149"/>
                    </a:cubicBezTo>
                    <a:lnTo>
                      <a:pt x="0" y="2188"/>
                    </a:lnTo>
                    <a:lnTo>
                      <a:pt x="586" y="2188"/>
                    </a:lnTo>
                    <a:lnTo>
                      <a:pt x="586" y="2149"/>
                    </a:lnTo>
                    <a:cubicBezTo>
                      <a:pt x="466" y="2051"/>
                      <a:pt x="435" y="1959"/>
                      <a:pt x="435" y="1827"/>
                    </a:cubicBezTo>
                    <a:lnTo>
                      <a:pt x="435" y="5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21" name="Freeform 32">
                <a:extLst>
                  <a:ext uri="{FF2B5EF4-FFF2-40B4-BE49-F238E27FC236}">
                    <a16:creationId xmlns:a16="http://schemas.microsoft.com/office/drawing/2014/main" id="{70FC8A11-C2FA-4724-8D2C-DF36D036CEC5}"/>
                  </a:ext>
                </a:extLst>
              </p:cNvPr>
              <p:cNvSpPr>
                <a:spLocks noEditPoints="1"/>
              </p:cNvSpPr>
              <p:nvPr/>
            </p:nvSpPr>
            <p:spPr bwMode="gray">
              <a:xfrm>
                <a:off x="2849563" y="5424488"/>
                <a:ext cx="966787" cy="769938"/>
              </a:xfrm>
              <a:custGeom>
                <a:avLst/>
                <a:gdLst>
                  <a:gd name="T0" fmla="*/ 818 w 2743"/>
                  <a:gd name="T1" fmla="*/ 1332 h 2187"/>
                  <a:gd name="T2" fmla="*/ 1239 w 2743"/>
                  <a:gd name="T3" fmla="*/ 469 h 2187"/>
                  <a:gd name="T4" fmla="*/ 1712 w 2743"/>
                  <a:gd name="T5" fmla="*/ 1332 h 2187"/>
                  <a:gd name="T6" fmla="*/ 818 w 2743"/>
                  <a:gd name="T7" fmla="*/ 1332 h 2187"/>
                  <a:gd name="T8" fmla="*/ 1485 w 2743"/>
                  <a:gd name="T9" fmla="*/ 0 h 2187"/>
                  <a:gd name="T10" fmla="*/ 1033 w 2743"/>
                  <a:gd name="T11" fmla="*/ 0 h 2187"/>
                  <a:gd name="T12" fmla="*/ 1033 w 2743"/>
                  <a:gd name="T13" fmla="*/ 39 h 2187"/>
                  <a:gd name="T14" fmla="*/ 985 w 2743"/>
                  <a:gd name="T15" fmla="*/ 357 h 2187"/>
                  <a:gd name="T16" fmla="*/ 239 w 2743"/>
                  <a:gd name="T17" fmla="*/ 1902 h 2187"/>
                  <a:gd name="T18" fmla="*/ 0 w 2743"/>
                  <a:gd name="T19" fmla="*/ 2149 h 2187"/>
                  <a:gd name="T20" fmla="*/ 0 w 2743"/>
                  <a:gd name="T21" fmla="*/ 2187 h 2187"/>
                  <a:gd name="T22" fmla="*/ 615 w 2743"/>
                  <a:gd name="T23" fmla="*/ 2187 h 2187"/>
                  <a:gd name="T24" fmla="*/ 615 w 2743"/>
                  <a:gd name="T25" fmla="*/ 2149 h 2187"/>
                  <a:gd name="T26" fmla="*/ 579 w 2743"/>
                  <a:gd name="T27" fmla="*/ 1830 h 2187"/>
                  <a:gd name="T28" fmla="*/ 691 w 2743"/>
                  <a:gd name="T29" fmla="*/ 1592 h 2187"/>
                  <a:gd name="T30" fmla="*/ 1853 w 2743"/>
                  <a:gd name="T31" fmla="*/ 1592 h 2187"/>
                  <a:gd name="T32" fmla="*/ 1987 w 2743"/>
                  <a:gd name="T33" fmla="*/ 1838 h 2187"/>
                  <a:gd name="T34" fmla="*/ 1965 w 2743"/>
                  <a:gd name="T35" fmla="*/ 2149 h 2187"/>
                  <a:gd name="T36" fmla="*/ 1965 w 2743"/>
                  <a:gd name="T37" fmla="*/ 2187 h 2187"/>
                  <a:gd name="T38" fmla="*/ 2743 w 2743"/>
                  <a:gd name="T39" fmla="*/ 2187 h 2187"/>
                  <a:gd name="T40" fmla="*/ 2743 w 2743"/>
                  <a:gd name="T41" fmla="*/ 2149 h 2187"/>
                  <a:gd name="T42" fmla="*/ 2506 w 2743"/>
                  <a:gd name="T43" fmla="*/ 1872 h 2187"/>
                  <a:gd name="T44" fmla="*/ 1485 w 2743"/>
                  <a:gd name="T45" fmla="*/ 0 h 2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43" h="2187">
                    <a:moveTo>
                      <a:pt x="818" y="1332"/>
                    </a:moveTo>
                    <a:lnTo>
                      <a:pt x="1239" y="469"/>
                    </a:lnTo>
                    <a:lnTo>
                      <a:pt x="1712" y="1332"/>
                    </a:lnTo>
                    <a:lnTo>
                      <a:pt x="818" y="1332"/>
                    </a:lnTo>
                    <a:close/>
                    <a:moveTo>
                      <a:pt x="1485" y="0"/>
                    </a:moveTo>
                    <a:lnTo>
                      <a:pt x="1033" y="0"/>
                    </a:lnTo>
                    <a:lnTo>
                      <a:pt x="1033" y="39"/>
                    </a:lnTo>
                    <a:cubicBezTo>
                      <a:pt x="1081" y="95"/>
                      <a:pt x="1088" y="131"/>
                      <a:pt x="985" y="357"/>
                    </a:cubicBezTo>
                    <a:lnTo>
                      <a:pt x="239" y="1902"/>
                    </a:lnTo>
                    <a:cubicBezTo>
                      <a:pt x="151" y="2084"/>
                      <a:pt x="89" y="2132"/>
                      <a:pt x="0" y="2149"/>
                    </a:cubicBezTo>
                    <a:lnTo>
                      <a:pt x="0" y="2187"/>
                    </a:lnTo>
                    <a:lnTo>
                      <a:pt x="615" y="2187"/>
                    </a:lnTo>
                    <a:lnTo>
                      <a:pt x="615" y="2149"/>
                    </a:lnTo>
                    <a:cubicBezTo>
                      <a:pt x="483" y="2109"/>
                      <a:pt x="517" y="1964"/>
                      <a:pt x="579" y="1830"/>
                    </a:cubicBezTo>
                    <a:lnTo>
                      <a:pt x="691" y="1592"/>
                    </a:lnTo>
                    <a:lnTo>
                      <a:pt x="1853" y="1592"/>
                    </a:lnTo>
                    <a:lnTo>
                      <a:pt x="1987" y="1838"/>
                    </a:lnTo>
                    <a:cubicBezTo>
                      <a:pt x="2064" y="1978"/>
                      <a:pt x="2104" y="2104"/>
                      <a:pt x="1965" y="2149"/>
                    </a:cubicBezTo>
                    <a:lnTo>
                      <a:pt x="1965" y="2187"/>
                    </a:lnTo>
                    <a:lnTo>
                      <a:pt x="2743" y="2187"/>
                    </a:lnTo>
                    <a:lnTo>
                      <a:pt x="2743" y="2149"/>
                    </a:lnTo>
                    <a:cubicBezTo>
                      <a:pt x="2637" y="2129"/>
                      <a:pt x="2566" y="1984"/>
                      <a:pt x="2506" y="1872"/>
                    </a:cubicBezTo>
                    <a:lnTo>
                      <a:pt x="14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22" name="Freeform 33">
                <a:extLst>
                  <a:ext uri="{FF2B5EF4-FFF2-40B4-BE49-F238E27FC236}">
                    <a16:creationId xmlns:a16="http://schemas.microsoft.com/office/drawing/2014/main" id="{33984330-0E8D-4110-B6CC-95592211D174}"/>
                  </a:ext>
                </a:extLst>
              </p:cNvPr>
              <p:cNvSpPr>
                <a:spLocks/>
              </p:cNvSpPr>
              <p:nvPr/>
            </p:nvSpPr>
            <p:spPr bwMode="gray">
              <a:xfrm>
                <a:off x="3835400" y="5424488"/>
                <a:ext cx="762000" cy="771525"/>
              </a:xfrm>
              <a:custGeom>
                <a:avLst/>
                <a:gdLst>
                  <a:gd name="T0" fmla="*/ 1367 w 2161"/>
                  <a:gd name="T1" fmla="*/ 201 h 2188"/>
                  <a:gd name="T2" fmla="*/ 567 w 2161"/>
                  <a:gd name="T3" fmla="*/ 860 h 2188"/>
                  <a:gd name="T4" fmla="*/ 567 w 2161"/>
                  <a:gd name="T5" fmla="*/ 360 h 2188"/>
                  <a:gd name="T6" fmla="*/ 717 w 2161"/>
                  <a:gd name="T7" fmla="*/ 39 h 2188"/>
                  <a:gd name="T8" fmla="*/ 717 w 2161"/>
                  <a:gd name="T9" fmla="*/ 0 h 2188"/>
                  <a:gd name="T10" fmla="*/ 0 w 2161"/>
                  <a:gd name="T11" fmla="*/ 0 h 2188"/>
                  <a:gd name="T12" fmla="*/ 0 w 2161"/>
                  <a:gd name="T13" fmla="*/ 39 h 2188"/>
                  <a:gd name="T14" fmla="*/ 150 w 2161"/>
                  <a:gd name="T15" fmla="*/ 360 h 2188"/>
                  <a:gd name="T16" fmla="*/ 150 w 2161"/>
                  <a:gd name="T17" fmla="*/ 1827 h 2188"/>
                  <a:gd name="T18" fmla="*/ 0 w 2161"/>
                  <a:gd name="T19" fmla="*/ 2148 h 2188"/>
                  <a:gd name="T20" fmla="*/ 0 w 2161"/>
                  <a:gd name="T21" fmla="*/ 2188 h 2188"/>
                  <a:gd name="T22" fmla="*/ 717 w 2161"/>
                  <a:gd name="T23" fmla="*/ 2188 h 2188"/>
                  <a:gd name="T24" fmla="*/ 717 w 2161"/>
                  <a:gd name="T25" fmla="*/ 2148 h 2188"/>
                  <a:gd name="T26" fmla="*/ 567 w 2161"/>
                  <a:gd name="T27" fmla="*/ 1827 h 2188"/>
                  <a:gd name="T28" fmla="*/ 567 w 2161"/>
                  <a:gd name="T29" fmla="*/ 1276 h 2188"/>
                  <a:gd name="T30" fmla="*/ 715 w 2161"/>
                  <a:gd name="T31" fmla="*/ 1154 h 2188"/>
                  <a:gd name="T32" fmla="*/ 1174 w 2161"/>
                  <a:gd name="T33" fmla="*/ 1771 h 2188"/>
                  <a:gd name="T34" fmla="*/ 1332 w 2161"/>
                  <a:gd name="T35" fmla="*/ 2020 h 2188"/>
                  <a:gd name="T36" fmla="*/ 1219 w 2161"/>
                  <a:gd name="T37" fmla="*/ 2148 h 2188"/>
                  <a:gd name="T38" fmla="*/ 1219 w 2161"/>
                  <a:gd name="T39" fmla="*/ 2188 h 2188"/>
                  <a:gd name="T40" fmla="*/ 2130 w 2161"/>
                  <a:gd name="T41" fmla="*/ 2188 h 2188"/>
                  <a:gd name="T42" fmla="*/ 2130 w 2161"/>
                  <a:gd name="T43" fmla="*/ 2148 h 2188"/>
                  <a:gd name="T44" fmla="*/ 1717 w 2161"/>
                  <a:gd name="T45" fmla="*/ 1788 h 2188"/>
                  <a:gd name="T46" fmla="*/ 1054 w 2161"/>
                  <a:gd name="T47" fmla="*/ 894 h 2188"/>
                  <a:gd name="T48" fmla="*/ 1848 w 2161"/>
                  <a:gd name="T49" fmla="*/ 229 h 2188"/>
                  <a:gd name="T50" fmla="*/ 2161 w 2161"/>
                  <a:gd name="T51" fmla="*/ 39 h 2188"/>
                  <a:gd name="T52" fmla="*/ 2161 w 2161"/>
                  <a:gd name="T53" fmla="*/ 0 h 2188"/>
                  <a:gd name="T54" fmla="*/ 1386 w 2161"/>
                  <a:gd name="T55" fmla="*/ 0 h 2188"/>
                  <a:gd name="T56" fmla="*/ 1386 w 2161"/>
                  <a:gd name="T57" fmla="*/ 39 h 2188"/>
                  <a:gd name="T58" fmla="*/ 1367 w 2161"/>
                  <a:gd name="T59" fmla="*/ 201 h 2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61" h="2188">
                    <a:moveTo>
                      <a:pt x="1367" y="201"/>
                    </a:moveTo>
                    <a:cubicBezTo>
                      <a:pt x="1367" y="201"/>
                      <a:pt x="693" y="757"/>
                      <a:pt x="567" y="860"/>
                    </a:cubicBezTo>
                    <a:lnTo>
                      <a:pt x="567" y="360"/>
                    </a:lnTo>
                    <a:cubicBezTo>
                      <a:pt x="567" y="226"/>
                      <a:pt x="600" y="134"/>
                      <a:pt x="717" y="39"/>
                    </a:cubicBezTo>
                    <a:lnTo>
                      <a:pt x="717" y="0"/>
                    </a:lnTo>
                    <a:lnTo>
                      <a:pt x="0" y="0"/>
                    </a:lnTo>
                    <a:lnTo>
                      <a:pt x="0" y="39"/>
                    </a:lnTo>
                    <a:cubicBezTo>
                      <a:pt x="114" y="134"/>
                      <a:pt x="150" y="229"/>
                      <a:pt x="150" y="360"/>
                    </a:cubicBezTo>
                    <a:lnTo>
                      <a:pt x="150" y="1827"/>
                    </a:lnTo>
                    <a:cubicBezTo>
                      <a:pt x="150" y="1958"/>
                      <a:pt x="117" y="2051"/>
                      <a:pt x="0" y="2148"/>
                    </a:cubicBezTo>
                    <a:lnTo>
                      <a:pt x="0" y="2188"/>
                    </a:lnTo>
                    <a:lnTo>
                      <a:pt x="717" y="2188"/>
                    </a:lnTo>
                    <a:lnTo>
                      <a:pt x="717" y="2148"/>
                    </a:lnTo>
                    <a:cubicBezTo>
                      <a:pt x="597" y="2051"/>
                      <a:pt x="567" y="1958"/>
                      <a:pt x="567" y="1827"/>
                    </a:cubicBezTo>
                    <a:lnTo>
                      <a:pt x="567" y="1276"/>
                    </a:lnTo>
                    <a:lnTo>
                      <a:pt x="715" y="1154"/>
                    </a:lnTo>
                    <a:lnTo>
                      <a:pt x="1174" y="1771"/>
                    </a:lnTo>
                    <a:cubicBezTo>
                      <a:pt x="1205" y="1813"/>
                      <a:pt x="1332" y="1964"/>
                      <a:pt x="1332" y="2020"/>
                    </a:cubicBezTo>
                    <a:cubicBezTo>
                      <a:pt x="1332" y="2073"/>
                      <a:pt x="1279" y="2126"/>
                      <a:pt x="1219" y="2148"/>
                    </a:cubicBezTo>
                    <a:lnTo>
                      <a:pt x="1219" y="2188"/>
                    </a:lnTo>
                    <a:lnTo>
                      <a:pt x="2130" y="2188"/>
                    </a:lnTo>
                    <a:lnTo>
                      <a:pt x="2130" y="2148"/>
                    </a:lnTo>
                    <a:cubicBezTo>
                      <a:pt x="1944" y="2087"/>
                      <a:pt x="1858" y="1984"/>
                      <a:pt x="1717" y="1788"/>
                    </a:cubicBezTo>
                    <a:lnTo>
                      <a:pt x="1054" y="894"/>
                    </a:lnTo>
                    <a:lnTo>
                      <a:pt x="1848" y="229"/>
                    </a:lnTo>
                    <a:cubicBezTo>
                      <a:pt x="1920" y="167"/>
                      <a:pt x="2047" y="86"/>
                      <a:pt x="2161" y="39"/>
                    </a:cubicBezTo>
                    <a:lnTo>
                      <a:pt x="2161" y="0"/>
                    </a:lnTo>
                    <a:lnTo>
                      <a:pt x="1386" y="0"/>
                    </a:lnTo>
                    <a:lnTo>
                      <a:pt x="1386" y="39"/>
                    </a:lnTo>
                    <a:cubicBezTo>
                      <a:pt x="1508" y="39"/>
                      <a:pt x="1465" y="120"/>
                      <a:pt x="1367" y="2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23" name="Freeform 34">
                <a:extLst>
                  <a:ext uri="{FF2B5EF4-FFF2-40B4-BE49-F238E27FC236}">
                    <a16:creationId xmlns:a16="http://schemas.microsoft.com/office/drawing/2014/main" id="{74DEF280-8899-4A56-BAA7-C7F57A8C7079}"/>
                  </a:ext>
                </a:extLst>
              </p:cNvPr>
              <p:cNvSpPr>
                <a:spLocks noEditPoints="1"/>
              </p:cNvSpPr>
              <p:nvPr/>
            </p:nvSpPr>
            <p:spPr bwMode="gray">
              <a:xfrm>
                <a:off x="4546600" y="5424488"/>
                <a:ext cx="966787" cy="769938"/>
              </a:xfrm>
              <a:custGeom>
                <a:avLst/>
                <a:gdLst>
                  <a:gd name="T0" fmla="*/ 818 w 2742"/>
                  <a:gd name="T1" fmla="*/ 1332 h 2187"/>
                  <a:gd name="T2" fmla="*/ 1238 w 2742"/>
                  <a:gd name="T3" fmla="*/ 469 h 2187"/>
                  <a:gd name="T4" fmla="*/ 1712 w 2742"/>
                  <a:gd name="T5" fmla="*/ 1332 h 2187"/>
                  <a:gd name="T6" fmla="*/ 818 w 2742"/>
                  <a:gd name="T7" fmla="*/ 1332 h 2187"/>
                  <a:gd name="T8" fmla="*/ 1485 w 2742"/>
                  <a:gd name="T9" fmla="*/ 0 h 2187"/>
                  <a:gd name="T10" fmla="*/ 1033 w 2742"/>
                  <a:gd name="T11" fmla="*/ 0 h 2187"/>
                  <a:gd name="T12" fmla="*/ 1033 w 2742"/>
                  <a:gd name="T13" fmla="*/ 39 h 2187"/>
                  <a:gd name="T14" fmla="*/ 985 w 2742"/>
                  <a:gd name="T15" fmla="*/ 357 h 2187"/>
                  <a:gd name="T16" fmla="*/ 239 w 2742"/>
                  <a:gd name="T17" fmla="*/ 1902 h 2187"/>
                  <a:gd name="T18" fmla="*/ 0 w 2742"/>
                  <a:gd name="T19" fmla="*/ 2149 h 2187"/>
                  <a:gd name="T20" fmla="*/ 0 w 2742"/>
                  <a:gd name="T21" fmla="*/ 2187 h 2187"/>
                  <a:gd name="T22" fmla="*/ 614 w 2742"/>
                  <a:gd name="T23" fmla="*/ 2187 h 2187"/>
                  <a:gd name="T24" fmla="*/ 614 w 2742"/>
                  <a:gd name="T25" fmla="*/ 2149 h 2187"/>
                  <a:gd name="T26" fmla="*/ 578 w 2742"/>
                  <a:gd name="T27" fmla="*/ 1830 h 2187"/>
                  <a:gd name="T28" fmla="*/ 691 w 2742"/>
                  <a:gd name="T29" fmla="*/ 1592 h 2187"/>
                  <a:gd name="T30" fmla="*/ 1853 w 2742"/>
                  <a:gd name="T31" fmla="*/ 1592 h 2187"/>
                  <a:gd name="T32" fmla="*/ 1987 w 2742"/>
                  <a:gd name="T33" fmla="*/ 1838 h 2187"/>
                  <a:gd name="T34" fmla="*/ 1965 w 2742"/>
                  <a:gd name="T35" fmla="*/ 2149 h 2187"/>
                  <a:gd name="T36" fmla="*/ 1965 w 2742"/>
                  <a:gd name="T37" fmla="*/ 2187 h 2187"/>
                  <a:gd name="T38" fmla="*/ 2742 w 2742"/>
                  <a:gd name="T39" fmla="*/ 2187 h 2187"/>
                  <a:gd name="T40" fmla="*/ 2742 w 2742"/>
                  <a:gd name="T41" fmla="*/ 2149 h 2187"/>
                  <a:gd name="T42" fmla="*/ 2506 w 2742"/>
                  <a:gd name="T43" fmla="*/ 1872 h 2187"/>
                  <a:gd name="T44" fmla="*/ 1485 w 2742"/>
                  <a:gd name="T45" fmla="*/ 0 h 2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42" h="2187">
                    <a:moveTo>
                      <a:pt x="818" y="1332"/>
                    </a:moveTo>
                    <a:lnTo>
                      <a:pt x="1238" y="469"/>
                    </a:lnTo>
                    <a:lnTo>
                      <a:pt x="1712" y="1332"/>
                    </a:lnTo>
                    <a:lnTo>
                      <a:pt x="818" y="1332"/>
                    </a:lnTo>
                    <a:close/>
                    <a:moveTo>
                      <a:pt x="1485" y="0"/>
                    </a:moveTo>
                    <a:lnTo>
                      <a:pt x="1033" y="0"/>
                    </a:lnTo>
                    <a:lnTo>
                      <a:pt x="1033" y="39"/>
                    </a:lnTo>
                    <a:cubicBezTo>
                      <a:pt x="1081" y="95"/>
                      <a:pt x="1088" y="131"/>
                      <a:pt x="985" y="357"/>
                    </a:cubicBezTo>
                    <a:lnTo>
                      <a:pt x="239" y="1902"/>
                    </a:lnTo>
                    <a:cubicBezTo>
                      <a:pt x="151" y="2084"/>
                      <a:pt x="88" y="2132"/>
                      <a:pt x="0" y="2149"/>
                    </a:cubicBezTo>
                    <a:lnTo>
                      <a:pt x="0" y="2187"/>
                    </a:lnTo>
                    <a:lnTo>
                      <a:pt x="614" y="2187"/>
                    </a:lnTo>
                    <a:lnTo>
                      <a:pt x="614" y="2149"/>
                    </a:lnTo>
                    <a:cubicBezTo>
                      <a:pt x="483" y="2109"/>
                      <a:pt x="516" y="1964"/>
                      <a:pt x="578" y="1830"/>
                    </a:cubicBezTo>
                    <a:lnTo>
                      <a:pt x="691" y="1592"/>
                    </a:lnTo>
                    <a:lnTo>
                      <a:pt x="1853" y="1592"/>
                    </a:lnTo>
                    <a:lnTo>
                      <a:pt x="1987" y="1838"/>
                    </a:lnTo>
                    <a:cubicBezTo>
                      <a:pt x="2063" y="1978"/>
                      <a:pt x="2104" y="2104"/>
                      <a:pt x="1965" y="2149"/>
                    </a:cubicBezTo>
                    <a:lnTo>
                      <a:pt x="1965" y="2187"/>
                    </a:lnTo>
                    <a:lnTo>
                      <a:pt x="2742" y="2187"/>
                    </a:lnTo>
                    <a:lnTo>
                      <a:pt x="2742" y="2149"/>
                    </a:lnTo>
                    <a:cubicBezTo>
                      <a:pt x="2637" y="2129"/>
                      <a:pt x="2566" y="1984"/>
                      <a:pt x="2506" y="1872"/>
                    </a:cubicBezTo>
                    <a:lnTo>
                      <a:pt x="14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24" name="Freeform 35">
                <a:extLst>
                  <a:ext uri="{FF2B5EF4-FFF2-40B4-BE49-F238E27FC236}">
                    <a16:creationId xmlns:a16="http://schemas.microsoft.com/office/drawing/2014/main" id="{73A3E9C7-3894-4371-8197-EEE0E1372ECA}"/>
                  </a:ext>
                </a:extLst>
              </p:cNvPr>
              <p:cNvSpPr>
                <a:spLocks/>
              </p:cNvSpPr>
              <p:nvPr/>
            </p:nvSpPr>
            <p:spPr bwMode="gray">
              <a:xfrm>
                <a:off x="5345113" y="5407026"/>
                <a:ext cx="708025" cy="787400"/>
              </a:xfrm>
              <a:custGeom>
                <a:avLst/>
                <a:gdLst>
                  <a:gd name="T0" fmla="*/ 1212 w 2006"/>
                  <a:gd name="T1" fmla="*/ 349 h 2235"/>
                  <a:gd name="T2" fmla="*/ 1516 w 2006"/>
                  <a:gd name="T3" fmla="*/ 349 h 2235"/>
                  <a:gd name="T4" fmla="*/ 1724 w 2006"/>
                  <a:gd name="T5" fmla="*/ 439 h 2235"/>
                  <a:gd name="T6" fmla="*/ 1755 w 2006"/>
                  <a:gd name="T7" fmla="*/ 425 h 2235"/>
                  <a:gd name="T8" fmla="*/ 2006 w 2006"/>
                  <a:gd name="T9" fmla="*/ 17 h 2235"/>
                  <a:gd name="T10" fmla="*/ 1991 w 2006"/>
                  <a:gd name="T11" fmla="*/ 0 h 2235"/>
                  <a:gd name="T12" fmla="*/ 1566 w 2006"/>
                  <a:gd name="T13" fmla="*/ 48 h 2235"/>
                  <a:gd name="T14" fmla="*/ 490 w 2006"/>
                  <a:gd name="T15" fmla="*/ 48 h 2235"/>
                  <a:gd name="T16" fmla="*/ 272 w 2006"/>
                  <a:gd name="T17" fmla="*/ 0 h 2235"/>
                  <a:gd name="T18" fmla="*/ 241 w 2006"/>
                  <a:gd name="T19" fmla="*/ 11 h 2235"/>
                  <a:gd name="T20" fmla="*/ 0 w 2006"/>
                  <a:gd name="T21" fmla="*/ 425 h 2235"/>
                  <a:gd name="T22" fmla="*/ 14 w 2006"/>
                  <a:gd name="T23" fmla="*/ 444 h 2235"/>
                  <a:gd name="T24" fmla="*/ 440 w 2006"/>
                  <a:gd name="T25" fmla="*/ 349 h 2235"/>
                  <a:gd name="T26" fmla="*/ 798 w 2006"/>
                  <a:gd name="T27" fmla="*/ 349 h 2235"/>
                  <a:gd name="T28" fmla="*/ 796 w 2006"/>
                  <a:gd name="T29" fmla="*/ 1875 h 2235"/>
                  <a:gd name="T30" fmla="*/ 645 w 2006"/>
                  <a:gd name="T31" fmla="*/ 2197 h 2235"/>
                  <a:gd name="T32" fmla="*/ 645 w 2006"/>
                  <a:gd name="T33" fmla="*/ 2235 h 2235"/>
                  <a:gd name="T34" fmla="*/ 1362 w 2006"/>
                  <a:gd name="T35" fmla="*/ 2235 h 2235"/>
                  <a:gd name="T36" fmla="*/ 1362 w 2006"/>
                  <a:gd name="T37" fmla="*/ 2197 h 2235"/>
                  <a:gd name="T38" fmla="*/ 1212 w 2006"/>
                  <a:gd name="T39" fmla="*/ 1875 h 2235"/>
                  <a:gd name="T40" fmla="*/ 1212 w 2006"/>
                  <a:gd name="T41" fmla="*/ 349 h 2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06" h="2235">
                    <a:moveTo>
                      <a:pt x="1212" y="349"/>
                    </a:moveTo>
                    <a:lnTo>
                      <a:pt x="1516" y="349"/>
                    </a:lnTo>
                    <a:cubicBezTo>
                      <a:pt x="1590" y="347"/>
                      <a:pt x="1642" y="363"/>
                      <a:pt x="1724" y="439"/>
                    </a:cubicBezTo>
                    <a:lnTo>
                      <a:pt x="1755" y="425"/>
                    </a:lnTo>
                    <a:lnTo>
                      <a:pt x="2006" y="17"/>
                    </a:lnTo>
                    <a:lnTo>
                      <a:pt x="1991" y="0"/>
                    </a:lnTo>
                    <a:cubicBezTo>
                      <a:pt x="1779" y="56"/>
                      <a:pt x="1769" y="48"/>
                      <a:pt x="1566" y="48"/>
                    </a:cubicBezTo>
                    <a:lnTo>
                      <a:pt x="490" y="48"/>
                    </a:lnTo>
                    <a:cubicBezTo>
                      <a:pt x="411" y="48"/>
                      <a:pt x="342" y="53"/>
                      <a:pt x="272" y="0"/>
                    </a:cubicBezTo>
                    <a:lnTo>
                      <a:pt x="241" y="11"/>
                    </a:lnTo>
                    <a:lnTo>
                      <a:pt x="0" y="425"/>
                    </a:lnTo>
                    <a:lnTo>
                      <a:pt x="14" y="444"/>
                    </a:lnTo>
                    <a:cubicBezTo>
                      <a:pt x="227" y="344"/>
                      <a:pt x="239" y="349"/>
                      <a:pt x="440" y="349"/>
                    </a:cubicBezTo>
                    <a:lnTo>
                      <a:pt x="798" y="349"/>
                    </a:lnTo>
                    <a:lnTo>
                      <a:pt x="796" y="1875"/>
                    </a:lnTo>
                    <a:cubicBezTo>
                      <a:pt x="796" y="2006"/>
                      <a:pt x="765" y="2099"/>
                      <a:pt x="645" y="2197"/>
                    </a:cubicBezTo>
                    <a:lnTo>
                      <a:pt x="645" y="2235"/>
                    </a:lnTo>
                    <a:lnTo>
                      <a:pt x="1362" y="2235"/>
                    </a:lnTo>
                    <a:lnTo>
                      <a:pt x="1362" y="2197"/>
                    </a:lnTo>
                    <a:cubicBezTo>
                      <a:pt x="1243" y="2099"/>
                      <a:pt x="1212" y="2006"/>
                      <a:pt x="1212" y="1875"/>
                    </a:cubicBezTo>
                    <a:lnTo>
                      <a:pt x="1212" y="3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25" name="Freeform 36">
                <a:extLst>
                  <a:ext uri="{FF2B5EF4-FFF2-40B4-BE49-F238E27FC236}">
                    <a16:creationId xmlns:a16="http://schemas.microsoft.com/office/drawing/2014/main" id="{D7B499B5-3FD0-4601-B347-BD51EFA68E99}"/>
                  </a:ext>
                </a:extLst>
              </p:cNvPr>
              <p:cNvSpPr>
                <a:spLocks/>
              </p:cNvSpPr>
              <p:nvPr/>
            </p:nvSpPr>
            <p:spPr bwMode="gray">
              <a:xfrm>
                <a:off x="6091238" y="5413376"/>
                <a:ext cx="601662" cy="820738"/>
              </a:xfrm>
              <a:custGeom>
                <a:avLst/>
                <a:gdLst>
                  <a:gd name="T0" fmla="*/ 146 w 1705"/>
                  <a:gd name="T1" fmla="*/ 391 h 2328"/>
                  <a:gd name="T2" fmla="*/ 146 w 1705"/>
                  <a:gd name="T3" fmla="*/ 1858 h 2328"/>
                  <a:gd name="T4" fmla="*/ 0 w 1705"/>
                  <a:gd name="T5" fmla="*/ 2180 h 2328"/>
                  <a:gd name="T6" fmla="*/ 0 w 1705"/>
                  <a:gd name="T7" fmla="*/ 2218 h 2328"/>
                  <a:gd name="T8" fmla="*/ 1212 w 1705"/>
                  <a:gd name="T9" fmla="*/ 2218 h 2328"/>
                  <a:gd name="T10" fmla="*/ 1492 w 1705"/>
                  <a:gd name="T11" fmla="*/ 2328 h 2328"/>
                  <a:gd name="T12" fmla="*/ 1521 w 1705"/>
                  <a:gd name="T13" fmla="*/ 2328 h 2328"/>
                  <a:gd name="T14" fmla="*/ 1705 w 1705"/>
                  <a:gd name="T15" fmla="*/ 1875 h 2328"/>
                  <a:gd name="T16" fmla="*/ 1690 w 1705"/>
                  <a:gd name="T17" fmla="*/ 1852 h 2328"/>
                  <a:gd name="T18" fmla="*/ 1442 w 1705"/>
                  <a:gd name="T19" fmla="*/ 1917 h 2328"/>
                  <a:gd name="T20" fmla="*/ 564 w 1705"/>
                  <a:gd name="T21" fmla="*/ 1917 h 2328"/>
                  <a:gd name="T22" fmla="*/ 564 w 1705"/>
                  <a:gd name="T23" fmla="*/ 1179 h 2328"/>
                  <a:gd name="T24" fmla="*/ 1021 w 1705"/>
                  <a:gd name="T25" fmla="*/ 1179 h 2328"/>
                  <a:gd name="T26" fmla="*/ 1301 w 1705"/>
                  <a:gd name="T27" fmla="*/ 1285 h 2328"/>
                  <a:gd name="T28" fmla="*/ 1329 w 1705"/>
                  <a:gd name="T29" fmla="*/ 1285 h 2328"/>
                  <a:gd name="T30" fmla="*/ 1492 w 1705"/>
                  <a:gd name="T31" fmla="*/ 866 h 2328"/>
                  <a:gd name="T32" fmla="*/ 1478 w 1705"/>
                  <a:gd name="T33" fmla="*/ 844 h 2328"/>
                  <a:gd name="T34" fmla="*/ 1325 w 1705"/>
                  <a:gd name="T35" fmla="*/ 872 h 2328"/>
                  <a:gd name="T36" fmla="*/ 564 w 1705"/>
                  <a:gd name="T37" fmla="*/ 872 h 2328"/>
                  <a:gd name="T38" fmla="*/ 564 w 1705"/>
                  <a:gd name="T39" fmla="*/ 332 h 2328"/>
                  <a:gd name="T40" fmla="*/ 1141 w 1705"/>
                  <a:gd name="T41" fmla="*/ 332 h 2328"/>
                  <a:gd name="T42" fmla="*/ 1420 w 1705"/>
                  <a:gd name="T43" fmla="*/ 438 h 2328"/>
                  <a:gd name="T44" fmla="*/ 1449 w 1705"/>
                  <a:gd name="T45" fmla="*/ 438 h 2328"/>
                  <a:gd name="T46" fmla="*/ 1612 w 1705"/>
                  <a:gd name="T47" fmla="*/ 25 h 2328"/>
                  <a:gd name="T48" fmla="*/ 1597 w 1705"/>
                  <a:gd name="T49" fmla="*/ 0 h 2328"/>
                  <a:gd name="T50" fmla="*/ 1442 w 1705"/>
                  <a:gd name="T51" fmla="*/ 31 h 2328"/>
                  <a:gd name="T52" fmla="*/ 0 w 1705"/>
                  <a:gd name="T53" fmla="*/ 31 h 2328"/>
                  <a:gd name="T54" fmla="*/ 0 w 1705"/>
                  <a:gd name="T55" fmla="*/ 70 h 2328"/>
                  <a:gd name="T56" fmla="*/ 146 w 1705"/>
                  <a:gd name="T57" fmla="*/ 391 h 2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05" h="2328">
                    <a:moveTo>
                      <a:pt x="146" y="391"/>
                    </a:moveTo>
                    <a:lnTo>
                      <a:pt x="146" y="1858"/>
                    </a:lnTo>
                    <a:cubicBezTo>
                      <a:pt x="146" y="1989"/>
                      <a:pt x="115" y="2082"/>
                      <a:pt x="0" y="2180"/>
                    </a:cubicBezTo>
                    <a:lnTo>
                      <a:pt x="0" y="2218"/>
                    </a:lnTo>
                    <a:lnTo>
                      <a:pt x="1212" y="2218"/>
                    </a:lnTo>
                    <a:cubicBezTo>
                      <a:pt x="1346" y="2218"/>
                      <a:pt x="1411" y="2205"/>
                      <a:pt x="1492" y="2328"/>
                    </a:cubicBezTo>
                    <a:lnTo>
                      <a:pt x="1521" y="2328"/>
                    </a:lnTo>
                    <a:lnTo>
                      <a:pt x="1705" y="1875"/>
                    </a:lnTo>
                    <a:lnTo>
                      <a:pt x="1690" y="1852"/>
                    </a:lnTo>
                    <a:cubicBezTo>
                      <a:pt x="1640" y="1875"/>
                      <a:pt x="1545" y="1917"/>
                      <a:pt x="1442" y="1917"/>
                    </a:cubicBezTo>
                    <a:lnTo>
                      <a:pt x="564" y="1917"/>
                    </a:lnTo>
                    <a:lnTo>
                      <a:pt x="564" y="1179"/>
                    </a:lnTo>
                    <a:lnTo>
                      <a:pt x="1021" y="1179"/>
                    </a:lnTo>
                    <a:cubicBezTo>
                      <a:pt x="1152" y="1179"/>
                      <a:pt x="1227" y="1165"/>
                      <a:pt x="1301" y="1285"/>
                    </a:cubicBezTo>
                    <a:lnTo>
                      <a:pt x="1329" y="1285"/>
                    </a:lnTo>
                    <a:lnTo>
                      <a:pt x="1492" y="866"/>
                    </a:lnTo>
                    <a:lnTo>
                      <a:pt x="1478" y="844"/>
                    </a:lnTo>
                    <a:cubicBezTo>
                      <a:pt x="1416" y="869"/>
                      <a:pt x="1380" y="872"/>
                      <a:pt x="1325" y="872"/>
                    </a:cubicBezTo>
                    <a:lnTo>
                      <a:pt x="564" y="872"/>
                    </a:lnTo>
                    <a:lnTo>
                      <a:pt x="564" y="332"/>
                    </a:lnTo>
                    <a:lnTo>
                      <a:pt x="1141" y="332"/>
                    </a:lnTo>
                    <a:cubicBezTo>
                      <a:pt x="1272" y="332"/>
                      <a:pt x="1334" y="318"/>
                      <a:pt x="1420" y="438"/>
                    </a:cubicBezTo>
                    <a:lnTo>
                      <a:pt x="1449" y="438"/>
                    </a:lnTo>
                    <a:lnTo>
                      <a:pt x="1612" y="25"/>
                    </a:lnTo>
                    <a:lnTo>
                      <a:pt x="1597" y="0"/>
                    </a:lnTo>
                    <a:cubicBezTo>
                      <a:pt x="1535" y="22"/>
                      <a:pt x="1492" y="31"/>
                      <a:pt x="1442" y="31"/>
                    </a:cubicBezTo>
                    <a:lnTo>
                      <a:pt x="0" y="31"/>
                    </a:lnTo>
                    <a:lnTo>
                      <a:pt x="0" y="70"/>
                    </a:lnTo>
                    <a:cubicBezTo>
                      <a:pt x="115" y="167"/>
                      <a:pt x="146" y="260"/>
                      <a:pt x="146" y="3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26" name="Freeform 37">
                <a:extLst>
                  <a:ext uri="{FF2B5EF4-FFF2-40B4-BE49-F238E27FC236}">
                    <a16:creationId xmlns:a16="http://schemas.microsoft.com/office/drawing/2014/main" id="{E2215047-2BBC-4678-BF76-0F8B21A1D051}"/>
                  </a:ext>
                </a:extLst>
              </p:cNvPr>
              <p:cNvSpPr>
                <a:spLocks/>
              </p:cNvSpPr>
              <p:nvPr/>
            </p:nvSpPr>
            <p:spPr bwMode="gray">
              <a:xfrm>
                <a:off x="6751638" y="5424488"/>
                <a:ext cx="1112837" cy="771525"/>
              </a:xfrm>
              <a:custGeom>
                <a:avLst/>
                <a:gdLst>
                  <a:gd name="T0" fmla="*/ 2958 w 3158"/>
                  <a:gd name="T1" fmla="*/ 1830 h 2188"/>
                  <a:gd name="T2" fmla="*/ 2781 w 3158"/>
                  <a:gd name="T3" fmla="*/ 366 h 2188"/>
                  <a:gd name="T4" fmla="*/ 2910 w 3158"/>
                  <a:gd name="T5" fmla="*/ 39 h 2188"/>
                  <a:gd name="T6" fmla="*/ 2910 w 3158"/>
                  <a:gd name="T7" fmla="*/ 0 h 2188"/>
                  <a:gd name="T8" fmla="*/ 2365 w 3158"/>
                  <a:gd name="T9" fmla="*/ 0 h 2188"/>
                  <a:gd name="T10" fmla="*/ 1521 w 3158"/>
                  <a:gd name="T11" fmla="*/ 1503 h 2188"/>
                  <a:gd name="T12" fmla="*/ 662 w 3158"/>
                  <a:gd name="T13" fmla="*/ 0 h 2188"/>
                  <a:gd name="T14" fmla="*/ 127 w 3158"/>
                  <a:gd name="T15" fmla="*/ 0 h 2188"/>
                  <a:gd name="T16" fmla="*/ 127 w 3158"/>
                  <a:gd name="T17" fmla="*/ 39 h 2188"/>
                  <a:gd name="T18" fmla="*/ 253 w 3158"/>
                  <a:gd name="T19" fmla="*/ 366 h 2188"/>
                  <a:gd name="T20" fmla="*/ 151 w 3158"/>
                  <a:gd name="T21" fmla="*/ 1827 h 2188"/>
                  <a:gd name="T22" fmla="*/ 0 w 3158"/>
                  <a:gd name="T23" fmla="*/ 2149 h 2188"/>
                  <a:gd name="T24" fmla="*/ 0 w 3158"/>
                  <a:gd name="T25" fmla="*/ 2188 h 2188"/>
                  <a:gd name="T26" fmla="*/ 560 w 3158"/>
                  <a:gd name="T27" fmla="*/ 2188 h 2188"/>
                  <a:gd name="T28" fmla="*/ 560 w 3158"/>
                  <a:gd name="T29" fmla="*/ 2149 h 2188"/>
                  <a:gd name="T30" fmla="*/ 409 w 3158"/>
                  <a:gd name="T31" fmla="*/ 1827 h 2188"/>
                  <a:gd name="T32" fmla="*/ 524 w 3158"/>
                  <a:gd name="T33" fmla="*/ 589 h 2188"/>
                  <a:gd name="T34" fmla="*/ 1435 w 3158"/>
                  <a:gd name="T35" fmla="*/ 2188 h 2188"/>
                  <a:gd name="T36" fmla="*/ 1463 w 3158"/>
                  <a:gd name="T37" fmla="*/ 2188 h 2188"/>
                  <a:gd name="T38" fmla="*/ 2401 w 3158"/>
                  <a:gd name="T39" fmla="*/ 595 h 2188"/>
                  <a:gd name="T40" fmla="*/ 2554 w 3158"/>
                  <a:gd name="T41" fmla="*/ 1830 h 2188"/>
                  <a:gd name="T42" fmla="*/ 2439 w 3158"/>
                  <a:gd name="T43" fmla="*/ 2149 h 2188"/>
                  <a:gd name="T44" fmla="*/ 2439 w 3158"/>
                  <a:gd name="T45" fmla="*/ 2188 h 2188"/>
                  <a:gd name="T46" fmla="*/ 3158 w 3158"/>
                  <a:gd name="T47" fmla="*/ 2188 h 2188"/>
                  <a:gd name="T48" fmla="*/ 3158 w 3158"/>
                  <a:gd name="T49" fmla="*/ 2149 h 2188"/>
                  <a:gd name="T50" fmla="*/ 2958 w 3158"/>
                  <a:gd name="T51" fmla="*/ 1830 h 2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58" h="2188">
                    <a:moveTo>
                      <a:pt x="2958" y="1830"/>
                    </a:moveTo>
                    <a:lnTo>
                      <a:pt x="2781" y="366"/>
                    </a:lnTo>
                    <a:cubicBezTo>
                      <a:pt x="2762" y="203"/>
                      <a:pt x="2793" y="120"/>
                      <a:pt x="2910" y="39"/>
                    </a:cubicBezTo>
                    <a:lnTo>
                      <a:pt x="2910" y="0"/>
                    </a:lnTo>
                    <a:lnTo>
                      <a:pt x="2365" y="0"/>
                    </a:lnTo>
                    <a:lnTo>
                      <a:pt x="1521" y="1503"/>
                    </a:lnTo>
                    <a:lnTo>
                      <a:pt x="662" y="0"/>
                    </a:lnTo>
                    <a:lnTo>
                      <a:pt x="127" y="0"/>
                    </a:lnTo>
                    <a:lnTo>
                      <a:pt x="127" y="39"/>
                    </a:lnTo>
                    <a:cubicBezTo>
                      <a:pt x="244" y="120"/>
                      <a:pt x="268" y="203"/>
                      <a:pt x="253" y="366"/>
                    </a:cubicBezTo>
                    <a:lnTo>
                      <a:pt x="151" y="1827"/>
                    </a:lnTo>
                    <a:cubicBezTo>
                      <a:pt x="134" y="1984"/>
                      <a:pt x="122" y="2076"/>
                      <a:pt x="0" y="2149"/>
                    </a:cubicBezTo>
                    <a:lnTo>
                      <a:pt x="0" y="2188"/>
                    </a:lnTo>
                    <a:lnTo>
                      <a:pt x="560" y="2188"/>
                    </a:lnTo>
                    <a:lnTo>
                      <a:pt x="560" y="2149"/>
                    </a:lnTo>
                    <a:cubicBezTo>
                      <a:pt x="421" y="2093"/>
                      <a:pt x="399" y="1995"/>
                      <a:pt x="409" y="1827"/>
                    </a:cubicBezTo>
                    <a:lnTo>
                      <a:pt x="524" y="589"/>
                    </a:lnTo>
                    <a:lnTo>
                      <a:pt x="1435" y="2188"/>
                    </a:lnTo>
                    <a:lnTo>
                      <a:pt x="1463" y="2188"/>
                    </a:lnTo>
                    <a:lnTo>
                      <a:pt x="2401" y="595"/>
                    </a:lnTo>
                    <a:lnTo>
                      <a:pt x="2554" y="1830"/>
                    </a:lnTo>
                    <a:cubicBezTo>
                      <a:pt x="2573" y="1967"/>
                      <a:pt x="2559" y="2056"/>
                      <a:pt x="2439" y="2149"/>
                    </a:cubicBezTo>
                    <a:lnTo>
                      <a:pt x="2439" y="2188"/>
                    </a:lnTo>
                    <a:lnTo>
                      <a:pt x="3158" y="2188"/>
                    </a:lnTo>
                    <a:lnTo>
                      <a:pt x="3158" y="2149"/>
                    </a:lnTo>
                    <a:cubicBezTo>
                      <a:pt x="3039" y="2051"/>
                      <a:pt x="2977" y="1984"/>
                      <a:pt x="2958" y="18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27" name="Freeform 38">
                <a:extLst>
                  <a:ext uri="{FF2B5EF4-FFF2-40B4-BE49-F238E27FC236}">
                    <a16:creationId xmlns:a16="http://schemas.microsoft.com/office/drawing/2014/main" id="{D2779962-477D-4FC7-8C5A-50B5934C4F34}"/>
                  </a:ext>
                </a:extLst>
              </p:cNvPr>
              <p:cNvSpPr>
                <a:spLocks/>
              </p:cNvSpPr>
              <p:nvPr/>
            </p:nvSpPr>
            <p:spPr bwMode="gray">
              <a:xfrm>
                <a:off x="7956550" y="5424488"/>
                <a:ext cx="252412" cy="769938"/>
              </a:xfrm>
              <a:custGeom>
                <a:avLst/>
                <a:gdLst>
                  <a:gd name="T0" fmla="*/ 567 w 717"/>
                  <a:gd name="T1" fmla="*/ 1827 h 2187"/>
                  <a:gd name="T2" fmla="*/ 567 w 717"/>
                  <a:gd name="T3" fmla="*/ 360 h 2187"/>
                  <a:gd name="T4" fmla="*/ 717 w 717"/>
                  <a:gd name="T5" fmla="*/ 39 h 2187"/>
                  <a:gd name="T6" fmla="*/ 717 w 717"/>
                  <a:gd name="T7" fmla="*/ 0 h 2187"/>
                  <a:gd name="T8" fmla="*/ 0 w 717"/>
                  <a:gd name="T9" fmla="*/ 0 h 2187"/>
                  <a:gd name="T10" fmla="*/ 0 w 717"/>
                  <a:gd name="T11" fmla="*/ 39 h 2187"/>
                  <a:gd name="T12" fmla="*/ 151 w 717"/>
                  <a:gd name="T13" fmla="*/ 360 h 2187"/>
                  <a:gd name="T14" fmla="*/ 151 w 717"/>
                  <a:gd name="T15" fmla="*/ 1827 h 2187"/>
                  <a:gd name="T16" fmla="*/ 0 w 717"/>
                  <a:gd name="T17" fmla="*/ 2148 h 2187"/>
                  <a:gd name="T18" fmla="*/ 0 w 717"/>
                  <a:gd name="T19" fmla="*/ 2187 h 2187"/>
                  <a:gd name="T20" fmla="*/ 717 w 717"/>
                  <a:gd name="T21" fmla="*/ 2187 h 2187"/>
                  <a:gd name="T22" fmla="*/ 717 w 717"/>
                  <a:gd name="T23" fmla="*/ 2148 h 2187"/>
                  <a:gd name="T24" fmla="*/ 567 w 717"/>
                  <a:gd name="T25" fmla="*/ 1827 h 2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7" h="2187">
                    <a:moveTo>
                      <a:pt x="567" y="1827"/>
                    </a:moveTo>
                    <a:lnTo>
                      <a:pt x="567" y="360"/>
                    </a:lnTo>
                    <a:cubicBezTo>
                      <a:pt x="567" y="226"/>
                      <a:pt x="600" y="134"/>
                      <a:pt x="717" y="39"/>
                    </a:cubicBezTo>
                    <a:lnTo>
                      <a:pt x="717" y="0"/>
                    </a:lnTo>
                    <a:lnTo>
                      <a:pt x="0" y="0"/>
                    </a:lnTo>
                    <a:lnTo>
                      <a:pt x="0" y="39"/>
                    </a:lnTo>
                    <a:cubicBezTo>
                      <a:pt x="115" y="134"/>
                      <a:pt x="151" y="229"/>
                      <a:pt x="151" y="360"/>
                    </a:cubicBezTo>
                    <a:lnTo>
                      <a:pt x="151" y="1827"/>
                    </a:lnTo>
                    <a:cubicBezTo>
                      <a:pt x="151" y="1958"/>
                      <a:pt x="117" y="2051"/>
                      <a:pt x="0" y="2148"/>
                    </a:cubicBezTo>
                    <a:lnTo>
                      <a:pt x="0" y="2187"/>
                    </a:lnTo>
                    <a:lnTo>
                      <a:pt x="717" y="2187"/>
                    </a:lnTo>
                    <a:lnTo>
                      <a:pt x="717" y="2148"/>
                    </a:lnTo>
                    <a:cubicBezTo>
                      <a:pt x="598" y="2051"/>
                      <a:pt x="567" y="1958"/>
                      <a:pt x="567" y="18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28" name="Freeform 39">
                <a:extLst>
                  <a:ext uri="{FF2B5EF4-FFF2-40B4-BE49-F238E27FC236}">
                    <a16:creationId xmlns:a16="http://schemas.microsoft.com/office/drawing/2014/main" id="{E42D73C2-7973-4CDD-ABDD-096F46324C7B}"/>
                  </a:ext>
                </a:extLst>
              </p:cNvPr>
              <p:cNvSpPr>
                <a:spLocks noEditPoints="1"/>
              </p:cNvSpPr>
              <p:nvPr/>
            </p:nvSpPr>
            <p:spPr bwMode="gray">
              <a:xfrm>
                <a:off x="8237538" y="5424488"/>
                <a:ext cx="966787" cy="769938"/>
              </a:xfrm>
              <a:custGeom>
                <a:avLst/>
                <a:gdLst>
                  <a:gd name="T0" fmla="*/ 818 w 2743"/>
                  <a:gd name="T1" fmla="*/ 1332 h 2187"/>
                  <a:gd name="T2" fmla="*/ 1239 w 2743"/>
                  <a:gd name="T3" fmla="*/ 469 h 2187"/>
                  <a:gd name="T4" fmla="*/ 1712 w 2743"/>
                  <a:gd name="T5" fmla="*/ 1332 h 2187"/>
                  <a:gd name="T6" fmla="*/ 818 w 2743"/>
                  <a:gd name="T7" fmla="*/ 1332 h 2187"/>
                  <a:gd name="T8" fmla="*/ 1485 w 2743"/>
                  <a:gd name="T9" fmla="*/ 0 h 2187"/>
                  <a:gd name="T10" fmla="*/ 1033 w 2743"/>
                  <a:gd name="T11" fmla="*/ 0 h 2187"/>
                  <a:gd name="T12" fmla="*/ 1033 w 2743"/>
                  <a:gd name="T13" fmla="*/ 39 h 2187"/>
                  <a:gd name="T14" fmla="*/ 986 w 2743"/>
                  <a:gd name="T15" fmla="*/ 357 h 2187"/>
                  <a:gd name="T16" fmla="*/ 240 w 2743"/>
                  <a:gd name="T17" fmla="*/ 1902 h 2187"/>
                  <a:gd name="T18" fmla="*/ 0 w 2743"/>
                  <a:gd name="T19" fmla="*/ 2149 h 2187"/>
                  <a:gd name="T20" fmla="*/ 0 w 2743"/>
                  <a:gd name="T21" fmla="*/ 2187 h 2187"/>
                  <a:gd name="T22" fmla="*/ 615 w 2743"/>
                  <a:gd name="T23" fmla="*/ 2187 h 2187"/>
                  <a:gd name="T24" fmla="*/ 615 w 2743"/>
                  <a:gd name="T25" fmla="*/ 2149 h 2187"/>
                  <a:gd name="T26" fmla="*/ 579 w 2743"/>
                  <a:gd name="T27" fmla="*/ 1830 h 2187"/>
                  <a:gd name="T28" fmla="*/ 691 w 2743"/>
                  <a:gd name="T29" fmla="*/ 1592 h 2187"/>
                  <a:gd name="T30" fmla="*/ 1854 w 2743"/>
                  <a:gd name="T31" fmla="*/ 1592 h 2187"/>
                  <a:gd name="T32" fmla="*/ 1988 w 2743"/>
                  <a:gd name="T33" fmla="*/ 1838 h 2187"/>
                  <a:gd name="T34" fmla="*/ 1966 w 2743"/>
                  <a:gd name="T35" fmla="*/ 2149 h 2187"/>
                  <a:gd name="T36" fmla="*/ 1966 w 2743"/>
                  <a:gd name="T37" fmla="*/ 2187 h 2187"/>
                  <a:gd name="T38" fmla="*/ 2743 w 2743"/>
                  <a:gd name="T39" fmla="*/ 2187 h 2187"/>
                  <a:gd name="T40" fmla="*/ 2743 w 2743"/>
                  <a:gd name="T41" fmla="*/ 2149 h 2187"/>
                  <a:gd name="T42" fmla="*/ 2506 w 2743"/>
                  <a:gd name="T43" fmla="*/ 1872 h 2187"/>
                  <a:gd name="T44" fmla="*/ 1485 w 2743"/>
                  <a:gd name="T45" fmla="*/ 0 h 2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43" h="2187">
                    <a:moveTo>
                      <a:pt x="818" y="1332"/>
                    </a:moveTo>
                    <a:lnTo>
                      <a:pt x="1239" y="469"/>
                    </a:lnTo>
                    <a:lnTo>
                      <a:pt x="1712" y="1332"/>
                    </a:lnTo>
                    <a:lnTo>
                      <a:pt x="818" y="1332"/>
                    </a:lnTo>
                    <a:close/>
                    <a:moveTo>
                      <a:pt x="1485" y="0"/>
                    </a:moveTo>
                    <a:lnTo>
                      <a:pt x="1033" y="0"/>
                    </a:lnTo>
                    <a:lnTo>
                      <a:pt x="1033" y="39"/>
                    </a:lnTo>
                    <a:cubicBezTo>
                      <a:pt x="1081" y="95"/>
                      <a:pt x="1089" y="131"/>
                      <a:pt x="986" y="357"/>
                    </a:cubicBezTo>
                    <a:lnTo>
                      <a:pt x="240" y="1902"/>
                    </a:lnTo>
                    <a:cubicBezTo>
                      <a:pt x="151" y="2084"/>
                      <a:pt x="89" y="2132"/>
                      <a:pt x="0" y="2149"/>
                    </a:cubicBezTo>
                    <a:lnTo>
                      <a:pt x="0" y="2187"/>
                    </a:lnTo>
                    <a:lnTo>
                      <a:pt x="615" y="2187"/>
                    </a:lnTo>
                    <a:lnTo>
                      <a:pt x="615" y="2149"/>
                    </a:lnTo>
                    <a:cubicBezTo>
                      <a:pt x="483" y="2109"/>
                      <a:pt x="517" y="1964"/>
                      <a:pt x="579" y="1830"/>
                    </a:cubicBezTo>
                    <a:lnTo>
                      <a:pt x="691" y="1592"/>
                    </a:lnTo>
                    <a:lnTo>
                      <a:pt x="1854" y="1592"/>
                    </a:lnTo>
                    <a:lnTo>
                      <a:pt x="1988" y="1838"/>
                    </a:lnTo>
                    <a:cubicBezTo>
                      <a:pt x="2064" y="1978"/>
                      <a:pt x="2105" y="2104"/>
                      <a:pt x="1966" y="2149"/>
                    </a:cubicBezTo>
                    <a:lnTo>
                      <a:pt x="1966" y="2187"/>
                    </a:lnTo>
                    <a:lnTo>
                      <a:pt x="2743" y="2187"/>
                    </a:lnTo>
                    <a:lnTo>
                      <a:pt x="2743" y="2149"/>
                    </a:lnTo>
                    <a:cubicBezTo>
                      <a:pt x="2638" y="2129"/>
                      <a:pt x="2566" y="1984"/>
                      <a:pt x="2506" y="1872"/>
                    </a:cubicBezTo>
                    <a:lnTo>
                      <a:pt x="14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grpSp>
        <p:grpSp>
          <p:nvGrpSpPr>
            <p:cNvPr id="29" name="Ryhmä 28">
              <a:extLst>
                <a:ext uri="{FF2B5EF4-FFF2-40B4-BE49-F238E27FC236}">
                  <a16:creationId xmlns:a16="http://schemas.microsoft.com/office/drawing/2014/main" id="{E783CF78-3EE6-426D-9445-1EA10CCAA6DF}"/>
                </a:ext>
                <a:ext uri="{C183D7F6-B498-43B3-948B-1728B52AA6E4}">
                  <adec:decorative xmlns:adec="http://schemas.microsoft.com/office/drawing/2017/decorative" val="1"/>
                </a:ext>
              </a:extLst>
            </p:cNvPr>
            <p:cNvGrpSpPr>
              <a:grpSpLocks noChangeAspect="1"/>
            </p:cNvGrpSpPr>
            <p:nvPr userDrawn="1"/>
          </p:nvGrpSpPr>
          <p:grpSpPr bwMode="gray">
            <a:xfrm>
              <a:off x="0" y="6637659"/>
              <a:ext cx="12193200" cy="219583"/>
              <a:chOff x="14288" y="3319463"/>
              <a:chExt cx="12165012" cy="219075"/>
            </a:xfrm>
          </p:grpSpPr>
          <p:sp>
            <p:nvSpPr>
              <p:cNvPr id="30" name="Rectangle 5">
                <a:extLst>
                  <a:ext uri="{FF2B5EF4-FFF2-40B4-BE49-F238E27FC236}">
                    <a16:creationId xmlns:a16="http://schemas.microsoft.com/office/drawing/2014/main" id="{6577D195-F582-437A-8A49-6FA9D7FBF4A1}"/>
                  </a:ext>
                </a:extLst>
              </p:cNvPr>
              <p:cNvSpPr>
                <a:spLocks noChangeArrowheads="1"/>
              </p:cNvSpPr>
              <p:nvPr userDrawn="1"/>
            </p:nvSpPr>
            <p:spPr bwMode="gray">
              <a:xfrm>
                <a:off x="10340975" y="3319463"/>
                <a:ext cx="581025" cy="219075"/>
              </a:xfrm>
              <a:prstGeom prst="rect">
                <a:avLst/>
              </a:prstGeom>
              <a:solidFill>
                <a:srgbClr val="66AD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31" name="Rectangle 6">
                <a:extLst>
                  <a:ext uri="{FF2B5EF4-FFF2-40B4-BE49-F238E27FC236}">
                    <a16:creationId xmlns:a16="http://schemas.microsoft.com/office/drawing/2014/main" id="{50A69C18-02CB-49FD-BCA5-2C72DE1DEA67}"/>
                  </a:ext>
                </a:extLst>
              </p:cNvPr>
              <p:cNvSpPr>
                <a:spLocks noChangeArrowheads="1"/>
              </p:cNvSpPr>
              <p:nvPr userDrawn="1"/>
            </p:nvSpPr>
            <p:spPr bwMode="gray">
              <a:xfrm>
                <a:off x="10910888" y="3319463"/>
                <a:ext cx="203200" cy="219075"/>
              </a:xfrm>
              <a:prstGeom prst="rect">
                <a:avLst/>
              </a:prstGeom>
              <a:solidFill>
                <a:srgbClr val="1A85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40" name="Rectangle 7">
                <a:extLst>
                  <a:ext uri="{FF2B5EF4-FFF2-40B4-BE49-F238E27FC236}">
                    <a16:creationId xmlns:a16="http://schemas.microsoft.com/office/drawing/2014/main" id="{7D00B417-74A3-43E7-8CCE-5F9168AB983D}"/>
                  </a:ext>
                </a:extLst>
              </p:cNvPr>
              <p:cNvSpPr>
                <a:spLocks noChangeArrowheads="1"/>
              </p:cNvSpPr>
              <p:nvPr userDrawn="1"/>
            </p:nvSpPr>
            <p:spPr bwMode="gray">
              <a:xfrm>
                <a:off x="11101388" y="3319463"/>
                <a:ext cx="706438" cy="219075"/>
              </a:xfrm>
              <a:prstGeom prst="rect">
                <a:avLst/>
              </a:prstGeom>
              <a:solidFill>
                <a:srgbClr val="0077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42" name="Rectangle 8">
                <a:extLst>
                  <a:ext uri="{FF2B5EF4-FFF2-40B4-BE49-F238E27FC236}">
                    <a16:creationId xmlns:a16="http://schemas.microsoft.com/office/drawing/2014/main" id="{BB5A55F7-31BD-4A3D-9CDF-FC20584E2E66}"/>
                  </a:ext>
                </a:extLst>
              </p:cNvPr>
              <p:cNvSpPr>
                <a:spLocks noChangeArrowheads="1"/>
              </p:cNvSpPr>
              <p:nvPr userDrawn="1"/>
            </p:nvSpPr>
            <p:spPr bwMode="gray">
              <a:xfrm>
                <a:off x="14288" y="3319463"/>
                <a:ext cx="9413875" cy="219075"/>
              </a:xfrm>
              <a:prstGeom prst="rect">
                <a:avLst/>
              </a:prstGeom>
              <a:solidFill>
                <a:srgbClr val="EEF5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43" name="Rectangle 9">
                <a:extLst>
                  <a:ext uri="{FF2B5EF4-FFF2-40B4-BE49-F238E27FC236}">
                    <a16:creationId xmlns:a16="http://schemas.microsoft.com/office/drawing/2014/main" id="{CDA0AC4F-3A94-425B-A1FA-A29A0BDEEFA6}"/>
                  </a:ext>
                </a:extLst>
              </p:cNvPr>
              <p:cNvSpPr>
                <a:spLocks noChangeArrowheads="1"/>
              </p:cNvSpPr>
              <p:nvPr userDrawn="1"/>
            </p:nvSpPr>
            <p:spPr bwMode="gray">
              <a:xfrm>
                <a:off x="11798300" y="3319463"/>
                <a:ext cx="381000" cy="219075"/>
              </a:xfrm>
              <a:prstGeom prst="rect">
                <a:avLst/>
              </a:prstGeom>
              <a:solidFill>
                <a:srgbClr val="005A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44" name="Rectangle 10">
                <a:extLst>
                  <a:ext uri="{FF2B5EF4-FFF2-40B4-BE49-F238E27FC236}">
                    <a16:creationId xmlns:a16="http://schemas.microsoft.com/office/drawing/2014/main" id="{9A3AB33A-872D-45BC-BF19-14097E6125E0}"/>
                  </a:ext>
                </a:extLst>
              </p:cNvPr>
              <p:cNvSpPr>
                <a:spLocks noChangeArrowheads="1"/>
              </p:cNvSpPr>
              <p:nvPr userDrawn="1"/>
            </p:nvSpPr>
            <p:spPr bwMode="gray">
              <a:xfrm>
                <a:off x="9580563" y="3319463"/>
                <a:ext cx="760413" cy="219075"/>
              </a:xfrm>
              <a:prstGeom prst="rect">
                <a:avLst/>
              </a:prstGeom>
              <a:solidFill>
                <a:srgbClr val="B3D6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45" name="Rectangle 11">
                <a:extLst>
                  <a:ext uri="{FF2B5EF4-FFF2-40B4-BE49-F238E27FC236}">
                    <a16:creationId xmlns:a16="http://schemas.microsoft.com/office/drawing/2014/main" id="{BBA2BC98-C35C-4F00-B5DE-0EB6200925AA}"/>
                  </a:ext>
                </a:extLst>
              </p:cNvPr>
              <p:cNvSpPr>
                <a:spLocks noChangeArrowheads="1"/>
              </p:cNvSpPr>
              <p:nvPr userDrawn="1"/>
            </p:nvSpPr>
            <p:spPr bwMode="gray">
              <a:xfrm>
                <a:off x="9428163" y="3319463"/>
                <a:ext cx="152400" cy="219075"/>
              </a:xfrm>
              <a:prstGeom prst="rect">
                <a:avLst/>
              </a:prstGeom>
              <a:solidFill>
                <a:srgbClr val="CCE4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grpSp>
      </p:grpSp>
      <p:sp>
        <p:nvSpPr>
          <p:cNvPr id="2" name="Otsikko 1">
            <a:extLst>
              <a:ext uri="{FF2B5EF4-FFF2-40B4-BE49-F238E27FC236}">
                <a16:creationId xmlns:a16="http://schemas.microsoft.com/office/drawing/2014/main" id="{98B0F491-C65E-462E-8A7C-20DFB1F0B24F}"/>
              </a:ext>
            </a:extLst>
          </p:cNvPr>
          <p:cNvSpPr>
            <a:spLocks noGrp="1"/>
          </p:cNvSpPr>
          <p:nvPr>
            <p:ph type="ctrTitle"/>
          </p:nvPr>
        </p:nvSpPr>
        <p:spPr>
          <a:xfrm>
            <a:off x="711200" y="2438400"/>
            <a:ext cx="7005320" cy="1666240"/>
          </a:xfrm>
        </p:spPr>
        <p:txBody>
          <a:bodyPr anchor="ctr" anchorCtr="0"/>
          <a:lstStyle>
            <a:lvl1pPr algn="l">
              <a:lnSpc>
                <a:spcPct val="85000"/>
              </a:lnSpc>
              <a:defRPr sz="3800"/>
            </a:lvl1pPr>
          </a:lstStyle>
          <a:p>
            <a:r>
              <a:rPr lang="fi-FI" noProof="0"/>
              <a:t>Muokkaa ots. perustyyl. napsautt.</a:t>
            </a:r>
            <a:endParaRPr lang="fi-FI" noProof="0" dirty="0"/>
          </a:p>
        </p:txBody>
      </p:sp>
    </p:spTree>
    <p:extLst>
      <p:ext uri="{BB962C8B-B14F-4D97-AF65-F5344CB8AC3E}">
        <p14:creationId xmlns:p14="http://schemas.microsoft.com/office/powerpoint/2010/main" val="34046122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02_Väliotsikkodia_vihrea_puu">
    <p:bg>
      <p:bgPr>
        <a:solidFill>
          <a:srgbClr val="909F60"/>
        </a:solidFill>
        <a:effectLst/>
      </p:bgPr>
    </p:bg>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789F4841-BC13-4BBB-A066-5C397E32731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776"/>
            <a:ext cx="8321040" cy="6858000"/>
          </a:xfrm>
          <a:prstGeom prst="rect">
            <a:avLst/>
          </a:prstGeom>
        </p:spPr>
      </p:pic>
      <p:sp>
        <p:nvSpPr>
          <p:cNvPr id="12" name="Otsikko 1"/>
          <p:cNvSpPr>
            <a:spLocks noGrp="1"/>
          </p:cNvSpPr>
          <p:nvPr>
            <p:ph type="title"/>
          </p:nvPr>
        </p:nvSpPr>
        <p:spPr>
          <a:xfrm>
            <a:off x="5965821" y="2937519"/>
            <a:ext cx="5616580" cy="2275115"/>
          </a:xfrm>
        </p:spPr>
        <p:txBody>
          <a:bodyPr anchor="ctr" anchorCtr="0">
            <a:noAutofit/>
          </a:bodyPr>
          <a:lstStyle>
            <a:lvl1pPr algn="l">
              <a:lnSpc>
                <a:spcPct val="90000"/>
              </a:lnSpc>
              <a:defRPr sz="5000" b="1" i="0" kern="1200" cap="none" baseline="0">
                <a:solidFill>
                  <a:schemeClr val="bg1"/>
                </a:solidFill>
                <a:latin typeface="Arial"/>
              </a:defRPr>
            </a:lvl1pPr>
          </a:lstStyle>
          <a:p>
            <a:r>
              <a:rPr lang="en-US"/>
              <a:t>Click to edit Master title style</a:t>
            </a:r>
            <a:endParaRPr lang="fi-FI"/>
          </a:p>
        </p:txBody>
      </p:sp>
      <p:sp>
        <p:nvSpPr>
          <p:cNvPr id="3" name="Päivämäärän paikkamerkki 2"/>
          <p:cNvSpPr>
            <a:spLocks noGrp="1"/>
          </p:cNvSpPr>
          <p:nvPr>
            <p:ph type="dt" sz="half" idx="10"/>
          </p:nvPr>
        </p:nvSpPr>
        <p:spPr/>
        <p:txBody>
          <a:bodyPr/>
          <a:lstStyle>
            <a:lvl1pPr>
              <a:defRPr>
                <a:solidFill>
                  <a:schemeClr val="bg1"/>
                </a:solidFill>
              </a:defRPr>
            </a:lvl1pPr>
          </a:lstStyle>
          <a:p>
            <a:r>
              <a:rPr lang="fi-FI"/>
              <a:t>13 June 2022</a:t>
            </a:r>
          </a:p>
        </p:txBody>
      </p:sp>
      <p:sp>
        <p:nvSpPr>
          <p:cNvPr id="4" name="Alatunnisteen paikkamerkki 3"/>
          <p:cNvSpPr>
            <a:spLocks noGrp="1"/>
          </p:cNvSpPr>
          <p:nvPr>
            <p:ph type="ftr" sz="quarter" idx="11"/>
          </p:nvPr>
        </p:nvSpPr>
        <p:spPr/>
        <p:txBody>
          <a:bodyPr/>
          <a:lstStyle>
            <a:lvl1pPr>
              <a:defRPr>
                <a:solidFill>
                  <a:schemeClr val="bg1"/>
                </a:solidFill>
              </a:defRPr>
            </a:lvl1pPr>
          </a:lstStyle>
          <a:p>
            <a:r>
              <a:rPr lang="en-US"/>
              <a:t>Ask &amp; Apply Academy Research Fellowship</a:t>
            </a:r>
            <a:endParaRPr lang="fi-FI"/>
          </a:p>
        </p:txBody>
      </p:sp>
      <p:sp>
        <p:nvSpPr>
          <p:cNvPr id="5" name="Dian numeron paikkamerkki 4"/>
          <p:cNvSpPr>
            <a:spLocks noGrp="1"/>
          </p:cNvSpPr>
          <p:nvPr>
            <p:ph type="sldNum" sz="quarter" idx="12"/>
          </p:nvPr>
        </p:nvSpPr>
        <p:spPr/>
        <p:txBody>
          <a:bodyPr/>
          <a:lstStyle>
            <a:lvl1pPr>
              <a:defRPr>
                <a:solidFill>
                  <a:schemeClr val="bg1"/>
                </a:solidFill>
              </a:defRPr>
            </a:lvl1pPr>
          </a:lstStyle>
          <a:p>
            <a:fld id="{7D2C8A35-B656-454E-959E-A7B1393F6F36}" type="slidenum">
              <a:rPr lang="fi-FI" smtClean="0"/>
              <a:pPr/>
              <a:t>‹#›</a:t>
            </a:fld>
            <a:endParaRPr lang="fi-FI"/>
          </a:p>
        </p:txBody>
      </p:sp>
      <p:pic>
        <p:nvPicPr>
          <p:cNvPr id="6" name="Kuva 5">
            <a:extLst>
              <a:ext uri="{FF2B5EF4-FFF2-40B4-BE49-F238E27FC236}">
                <a16:creationId xmlns:a16="http://schemas.microsoft.com/office/drawing/2014/main" id="{CE6D16F0-DC59-47D7-BCA1-C63C65A609A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529200" y="0"/>
            <a:ext cx="2667000" cy="1206500"/>
          </a:xfrm>
          <a:prstGeom prst="rect">
            <a:avLst/>
          </a:prstGeom>
        </p:spPr>
      </p:pic>
    </p:spTree>
    <p:extLst>
      <p:ext uri="{BB962C8B-B14F-4D97-AF65-F5344CB8AC3E}">
        <p14:creationId xmlns:p14="http://schemas.microsoft.com/office/powerpoint/2010/main" val="22409538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03_Väliotsikkodia_sininen_dna">
    <p:bg>
      <p:bgPr>
        <a:solidFill>
          <a:srgbClr val="87B9E5"/>
        </a:solidFill>
        <a:effectLst/>
      </p:bgPr>
    </p:bg>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31E63199-C993-40FB-9F4B-2DCE05807B74}"/>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1" y="-1"/>
            <a:ext cx="6244587" cy="6854573"/>
          </a:xfrm>
          <a:prstGeom prst="rect">
            <a:avLst/>
          </a:prstGeom>
        </p:spPr>
      </p:pic>
      <p:sp>
        <p:nvSpPr>
          <p:cNvPr id="11" name="Otsikko 1"/>
          <p:cNvSpPr>
            <a:spLocks noGrp="1"/>
          </p:cNvSpPr>
          <p:nvPr>
            <p:ph type="title"/>
          </p:nvPr>
        </p:nvSpPr>
        <p:spPr>
          <a:xfrm>
            <a:off x="5965821" y="2937519"/>
            <a:ext cx="5616580" cy="2275115"/>
          </a:xfrm>
        </p:spPr>
        <p:txBody>
          <a:bodyPr anchor="ctr" anchorCtr="0">
            <a:noAutofit/>
          </a:bodyPr>
          <a:lstStyle>
            <a:lvl1pPr algn="l">
              <a:lnSpc>
                <a:spcPct val="90000"/>
              </a:lnSpc>
              <a:defRPr sz="5000" b="1" i="0" kern="1200" cap="none" baseline="0">
                <a:solidFill>
                  <a:schemeClr val="bg1"/>
                </a:solidFill>
                <a:latin typeface="Arial"/>
              </a:defRPr>
            </a:lvl1pPr>
          </a:lstStyle>
          <a:p>
            <a:r>
              <a:rPr lang="en-US"/>
              <a:t>Click to edit Master title style</a:t>
            </a:r>
            <a:endParaRPr lang="fi-FI"/>
          </a:p>
        </p:txBody>
      </p:sp>
      <p:sp>
        <p:nvSpPr>
          <p:cNvPr id="3" name="Päivämäärän paikkamerkki 2"/>
          <p:cNvSpPr>
            <a:spLocks noGrp="1"/>
          </p:cNvSpPr>
          <p:nvPr>
            <p:ph type="dt" sz="half" idx="10"/>
          </p:nvPr>
        </p:nvSpPr>
        <p:spPr/>
        <p:txBody>
          <a:bodyPr/>
          <a:lstStyle>
            <a:lvl1pPr>
              <a:defRPr>
                <a:solidFill>
                  <a:schemeClr val="bg1"/>
                </a:solidFill>
              </a:defRPr>
            </a:lvl1pPr>
          </a:lstStyle>
          <a:p>
            <a:r>
              <a:rPr lang="fi-FI"/>
              <a:t>13 June 2022</a:t>
            </a:r>
          </a:p>
        </p:txBody>
      </p:sp>
      <p:sp>
        <p:nvSpPr>
          <p:cNvPr id="4" name="Alatunnisteen paikkamerkki 3"/>
          <p:cNvSpPr>
            <a:spLocks noGrp="1"/>
          </p:cNvSpPr>
          <p:nvPr>
            <p:ph type="ftr" sz="quarter" idx="11"/>
          </p:nvPr>
        </p:nvSpPr>
        <p:spPr/>
        <p:txBody>
          <a:bodyPr/>
          <a:lstStyle>
            <a:lvl1pPr>
              <a:defRPr>
                <a:solidFill>
                  <a:schemeClr val="bg1"/>
                </a:solidFill>
              </a:defRPr>
            </a:lvl1pPr>
          </a:lstStyle>
          <a:p>
            <a:r>
              <a:rPr lang="en-US"/>
              <a:t>Ask &amp; Apply Academy Research Fellowship</a:t>
            </a:r>
            <a:endParaRPr lang="fi-FI"/>
          </a:p>
        </p:txBody>
      </p:sp>
      <p:sp>
        <p:nvSpPr>
          <p:cNvPr id="5" name="Dian numeron paikkamerkki 4"/>
          <p:cNvSpPr>
            <a:spLocks noGrp="1"/>
          </p:cNvSpPr>
          <p:nvPr>
            <p:ph type="sldNum" sz="quarter" idx="12"/>
          </p:nvPr>
        </p:nvSpPr>
        <p:spPr/>
        <p:txBody>
          <a:bodyPr/>
          <a:lstStyle>
            <a:lvl1pPr>
              <a:defRPr>
                <a:solidFill>
                  <a:schemeClr val="bg1"/>
                </a:solidFill>
              </a:defRPr>
            </a:lvl1pPr>
          </a:lstStyle>
          <a:p>
            <a:fld id="{7D2C8A35-B656-454E-959E-A7B1393F6F36}" type="slidenum">
              <a:rPr lang="fi-FI" smtClean="0"/>
              <a:pPr/>
              <a:t>‹#›</a:t>
            </a:fld>
            <a:endParaRPr lang="fi-FI"/>
          </a:p>
        </p:txBody>
      </p:sp>
      <p:pic>
        <p:nvPicPr>
          <p:cNvPr id="2" name="Kuva 1">
            <a:extLst>
              <a:ext uri="{FF2B5EF4-FFF2-40B4-BE49-F238E27FC236}">
                <a16:creationId xmlns:a16="http://schemas.microsoft.com/office/drawing/2014/main" id="{4E77DFD3-6B74-42C3-B887-6113F1BA722A}"/>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529200" y="0"/>
            <a:ext cx="2667000" cy="1206500"/>
          </a:xfrm>
          <a:prstGeom prst="rect">
            <a:avLst/>
          </a:prstGeom>
        </p:spPr>
      </p:pic>
    </p:spTree>
    <p:extLst>
      <p:ext uri="{BB962C8B-B14F-4D97-AF65-F5344CB8AC3E}">
        <p14:creationId xmlns:p14="http://schemas.microsoft.com/office/powerpoint/2010/main" val="718496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03_Väliotsikkodia_violetti_dna">
    <p:bg>
      <p:bgPr>
        <a:solidFill>
          <a:srgbClr val="D18FBE"/>
        </a:solid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27F868A1-1162-4663-9239-8B9A7DC8E791}"/>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1" y="1"/>
            <a:ext cx="6172579" cy="6854574"/>
          </a:xfrm>
          <a:prstGeom prst="rect">
            <a:avLst/>
          </a:prstGeom>
        </p:spPr>
      </p:pic>
      <p:sp>
        <p:nvSpPr>
          <p:cNvPr id="8" name="Otsikko 1"/>
          <p:cNvSpPr>
            <a:spLocks noGrp="1"/>
          </p:cNvSpPr>
          <p:nvPr>
            <p:ph type="title"/>
          </p:nvPr>
        </p:nvSpPr>
        <p:spPr>
          <a:xfrm>
            <a:off x="5965821" y="2937519"/>
            <a:ext cx="5616580" cy="2275115"/>
          </a:xfrm>
        </p:spPr>
        <p:txBody>
          <a:bodyPr anchor="ctr" anchorCtr="0">
            <a:noAutofit/>
          </a:bodyPr>
          <a:lstStyle>
            <a:lvl1pPr algn="l">
              <a:lnSpc>
                <a:spcPct val="90000"/>
              </a:lnSpc>
              <a:defRPr sz="5000" b="1" i="0" kern="1200" cap="none" baseline="0">
                <a:solidFill>
                  <a:schemeClr val="bg1"/>
                </a:solidFill>
                <a:latin typeface="Arial"/>
              </a:defRPr>
            </a:lvl1pPr>
          </a:lstStyle>
          <a:p>
            <a:r>
              <a:rPr lang="en-US"/>
              <a:t>Click to edit Master title style</a:t>
            </a:r>
            <a:endParaRPr lang="fi-FI"/>
          </a:p>
        </p:txBody>
      </p:sp>
      <p:sp>
        <p:nvSpPr>
          <p:cNvPr id="3" name="Päivämäärän paikkamerkki 2"/>
          <p:cNvSpPr>
            <a:spLocks noGrp="1"/>
          </p:cNvSpPr>
          <p:nvPr>
            <p:ph type="dt" sz="half" idx="10"/>
          </p:nvPr>
        </p:nvSpPr>
        <p:spPr/>
        <p:txBody>
          <a:bodyPr/>
          <a:lstStyle>
            <a:lvl1pPr>
              <a:defRPr>
                <a:solidFill>
                  <a:schemeClr val="bg1"/>
                </a:solidFill>
              </a:defRPr>
            </a:lvl1pPr>
          </a:lstStyle>
          <a:p>
            <a:r>
              <a:rPr lang="fi-FI"/>
              <a:t>13 June 2022</a:t>
            </a:r>
          </a:p>
        </p:txBody>
      </p:sp>
      <p:sp>
        <p:nvSpPr>
          <p:cNvPr id="4" name="Alatunnisteen paikkamerkki 3"/>
          <p:cNvSpPr>
            <a:spLocks noGrp="1"/>
          </p:cNvSpPr>
          <p:nvPr>
            <p:ph type="ftr" sz="quarter" idx="11"/>
          </p:nvPr>
        </p:nvSpPr>
        <p:spPr/>
        <p:txBody>
          <a:bodyPr/>
          <a:lstStyle>
            <a:lvl1pPr>
              <a:defRPr>
                <a:solidFill>
                  <a:schemeClr val="bg1"/>
                </a:solidFill>
              </a:defRPr>
            </a:lvl1pPr>
          </a:lstStyle>
          <a:p>
            <a:r>
              <a:rPr lang="en-US"/>
              <a:t>Ask &amp; Apply Academy Research Fellowship</a:t>
            </a:r>
            <a:endParaRPr lang="fi-FI"/>
          </a:p>
        </p:txBody>
      </p:sp>
      <p:sp>
        <p:nvSpPr>
          <p:cNvPr id="5" name="Dian numeron paikkamerkki 4"/>
          <p:cNvSpPr>
            <a:spLocks noGrp="1"/>
          </p:cNvSpPr>
          <p:nvPr>
            <p:ph type="sldNum" sz="quarter" idx="12"/>
          </p:nvPr>
        </p:nvSpPr>
        <p:spPr/>
        <p:txBody>
          <a:bodyPr/>
          <a:lstStyle>
            <a:lvl1pPr>
              <a:defRPr>
                <a:solidFill>
                  <a:schemeClr val="bg1"/>
                </a:solidFill>
              </a:defRPr>
            </a:lvl1pPr>
          </a:lstStyle>
          <a:p>
            <a:fld id="{7D2C8A35-B656-454E-959E-A7B1393F6F36}" type="slidenum">
              <a:rPr lang="fi-FI" smtClean="0"/>
              <a:pPr/>
              <a:t>‹#›</a:t>
            </a:fld>
            <a:endParaRPr lang="fi-FI"/>
          </a:p>
        </p:txBody>
      </p:sp>
      <p:pic>
        <p:nvPicPr>
          <p:cNvPr id="6" name="Kuva 5">
            <a:extLst>
              <a:ext uri="{FF2B5EF4-FFF2-40B4-BE49-F238E27FC236}">
                <a16:creationId xmlns:a16="http://schemas.microsoft.com/office/drawing/2014/main" id="{4DFA7457-3DEE-486A-B38F-586D5DE7592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529200" y="0"/>
            <a:ext cx="2667000" cy="1206500"/>
          </a:xfrm>
          <a:prstGeom prst="rect">
            <a:avLst/>
          </a:prstGeom>
        </p:spPr>
      </p:pic>
    </p:spTree>
    <p:extLst>
      <p:ext uri="{BB962C8B-B14F-4D97-AF65-F5344CB8AC3E}">
        <p14:creationId xmlns:p14="http://schemas.microsoft.com/office/powerpoint/2010/main" val="21414643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03_Väliotsikkodia_vihrea_dna">
    <p:bg>
      <p:bgPr>
        <a:solidFill>
          <a:srgbClr val="919F60"/>
        </a:solid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17520C6-337C-4836-8198-45ABD32650C0}"/>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1" y="1"/>
            <a:ext cx="6172579" cy="6854574"/>
          </a:xfrm>
          <a:prstGeom prst="rect">
            <a:avLst/>
          </a:prstGeom>
        </p:spPr>
      </p:pic>
      <p:sp>
        <p:nvSpPr>
          <p:cNvPr id="9" name="Otsikko 1"/>
          <p:cNvSpPr>
            <a:spLocks noGrp="1"/>
          </p:cNvSpPr>
          <p:nvPr>
            <p:ph type="title"/>
          </p:nvPr>
        </p:nvSpPr>
        <p:spPr>
          <a:xfrm>
            <a:off x="5965821" y="2937519"/>
            <a:ext cx="5616580" cy="2275115"/>
          </a:xfrm>
        </p:spPr>
        <p:txBody>
          <a:bodyPr anchor="ctr" anchorCtr="0">
            <a:noAutofit/>
          </a:bodyPr>
          <a:lstStyle>
            <a:lvl1pPr algn="l">
              <a:lnSpc>
                <a:spcPct val="90000"/>
              </a:lnSpc>
              <a:defRPr sz="5000" b="1" i="0" kern="1200" cap="none" baseline="0">
                <a:solidFill>
                  <a:schemeClr val="bg1"/>
                </a:solidFill>
                <a:latin typeface="Arial"/>
              </a:defRPr>
            </a:lvl1pPr>
          </a:lstStyle>
          <a:p>
            <a:r>
              <a:rPr lang="en-US"/>
              <a:t>Click to edit Master title style</a:t>
            </a:r>
            <a:endParaRPr lang="fi-FI"/>
          </a:p>
        </p:txBody>
      </p:sp>
      <p:sp>
        <p:nvSpPr>
          <p:cNvPr id="3" name="Päivämäärän paikkamerkki 2"/>
          <p:cNvSpPr>
            <a:spLocks noGrp="1"/>
          </p:cNvSpPr>
          <p:nvPr>
            <p:ph type="dt" sz="half" idx="10"/>
          </p:nvPr>
        </p:nvSpPr>
        <p:spPr/>
        <p:txBody>
          <a:bodyPr/>
          <a:lstStyle>
            <a:lvl1pPr>
              <a:defRPr>
                <a:solidFill>
                  <a:schemeClr val="bg1"/>
                </a:solidFill>
              </a:defRPr>
            </a:lvl1pPr>
          </a:lstStyle>
          <a:p>
            <a:r>
              <a:rPr lang="fi-FI"/>
              <a:t>13 June 2022</a:t>
            </a:r>
          </a:p>
        </p:txBody>
      </p:sp>
      <p:sp>
        <p:nvSpPr>
          <p:cNvPr id="4" name="Alatunnisteen paikkamerkki 3"/>
          <p:cNvSpPr>
            <a:spLocks noGrp="1"/>
          </p:cNvSpPr>
          <p:nvPr>
            <p:ph type="ftr" sz="quarter" idx="11"/>
          </p:nvPr>
        </p:nvSpPr>
        <p:spPr/>
        <p:txBody>
          <a:bodyPr/>
          <a:lstStyle>
            <a:lvl1pPr>
              <a:defRPr>
                <a:solidFill>
                  <a:schemeClr val="bg1"/>
                </a:solidFill>
              </a:defRPr>
            </a:lvl1pPr>
          </a:lstStyle>
          <a:p>
            <a:r>
              <a:rPr lang="en-US"/>
              <a:t>Ask &amp; Apply Academy Research Fellowship</a:t>
            </a:r>
            <a:endParaRPr lang="fi-FI"/>
          </a:p>
        </p:txBody>
      </p:sp>
      <p:sp>
        <p:nvSpPr>
          <p:cNvPr id="5" name="Dian numeron paikkamerkki 4"/>
          <p:cNvSpPr>
            <a:spLocks noGrp="1"/>
          </p:cNvSpPr>
          <p:nvPr>
            <p:ph type="sldNum" sz="quarter" idx="12"/>
          </p:nvPr>
        </p:nvSpPr>
        <p:spPr/>
        <p:txBody>
          <a:bodyPr/>
          <a:lstStyle>
            <a:lvl1pPr>
              <a:defRPr>
                <a:solidFill>
                  <a:schemeClr val="bg1"/>
                </a:solidFill>
              </a:defRPr>
            </a:lvl1pPr>
          </a:lstStyle>
          <a:p>
            <a:fld id="{7D2C8A35-B656-454E-959E-A7B1393F6F36}" type="slidenum">
              <a:rPr lang="fi-FI" smtClean="0"/>
              <a:pPr/>
              <a:t>‹#›</a:t>
            </a:fld>
            <a:endParaRPr lang="fi-FI"/>
          </a:p>
        </p:txBody>
      </p:sp>
      <p:pic>
        <p:nvPicPr>
          <p:cNvPr id="6" name="Kuva 5">
            <a:extLst>
              <a:ext uri="{FF2B5EF4-FFF2-40B4-BE49-F238E27FC236}">
                <a16:creationId xmlns:a16="http://schemas.microsoft.com/office/drawing/2014/main" id="{7A7E583E-DF9C-4225-994C-B5FBE4005A06}"/>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529200" y="0"/>
            <a:ext cx="2667000" cy="1206500"/>
          </a:xfrm>
          <a:prstGeom prst="rect">
            <a:avLst/>
          </a:prstGeom>
        </p:spPr>
      </p:pic>
    </p:spTree>
    <p:extLst>
      <p:ext uri="{BB962C8B-B14F-4D97-AF65-F5344CB8AC3E}">
        <p14:creationId xmlns:p14="http://schemas.microsoft.com/office/powerpoint/2010/main" val="42394591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04_Väliotsikkodia_sininen_piirros">
    <p:bg>
      <p:bgPr>
        <a:solidFill>
          <a:srgbClr val="85BBEE"/>
        </a:solidFill>
        <a:effectLst/>
      </p:bgPr>
    </p:bg>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7A29C6A5-36FA-4180-8E39-859BB637A84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086868" cy="6117348"/>
          </a:xfrm>
          <a:prstGeom prst="rect">
            <a:avLst/>
          </a:prstGeom>
        </p:spPr>
      </p:pic>
      <p:sp>
        <p:nvSpPr>
          <p:cNvPr id="2" name="Otsikko 1"/>
          <p:cNvSpPr>
            <a:spLocks noGrp="1"/>
          </p:cNvSpPr>
          <p:nvPr>
            <p:ph type="title"/>
          </p:nvPr>
        </p:nvSpPr>
        <p:spPr>
          <a:xfrm>
            <a:off x="5965821" y="2937519"/>
            <a:ext cx="5616580" cy="2275115"/>
          </a:xfrm>
        </p:spPr>
        <p:txBody>
          <a:bodyPr anchor="ctr" anchorCtr="0">
            <a:noAutofit/>
          </a:bodyPr>
          <a:lstStyle>
            <a:lvl1pPr algn="l">
              <a:lnSpc>
                <a:spcPct val="90000"/>
              </a:lnSpc>
              <a:defRPr sz="5000" b="1" i="0" kern="1200" cap="none" baseline="0">
                <a:solidFill>
                  <a:schemeClr val="bg1"/>
                </a:solidFill>
                <a:latin typeface="Arial"/>
              </a:defRPr>
            </a:lvl1pPr>
          </a:lstStyle>
          <a:p>
            <a:r>
              <a:rPr lang="en-US"/>
              <a:t>Click to edit Master title style</a:t>
            </a:r>
            <a:endParaRPr lang="fi-FI"/>
          </a:p>
        </p:txBody>
      </p:sp>
      <p:sp>
        <p:nvSpPr>
          <p:cNvPr id="3" name="Päivämäärän paikkamerkki 2"/>
          <p:cNvSpPr>
            <a:spLocks noGrp="1"/>
          </p:cNvSpPr>
          <p:nvPr>
            <p:ph type="dt" sz="half" idx="10"/>
          </p:nvPr>
        </p:nvSpPr>
        <p:spPr/>
        <p:txBody>
          <a:bodyPr/>
          <a:lstStyle>
            <a:lvl1pPr>
              <a:defRPr>
                <a:solidFill>
                  <a:schemeClr val="bg1"/>
                </a:solidFill>
              </a:defRPr>
            </a:lvl1pPr>
          </a:lstStyle>
          <a:p>
            <a:r>
              <a:rPr lang="fi-FI"/>
              <a:t>13 June 2022</a:t>
            </a:r>
          </a:p>
        </p:txBody>
      </p:sp>
      <p:sp>
        <p:nvSpPr>
          <p:cNvPr id="4" name="Alatunnisteen paikkamerkki 3"/>
          <p:cNvSpPr>
            <a:spLocks noGrp="1"/>
          </p:cNvSpPr>
          <p:nvPr>
            <p:ph type="ftr" sz="quarter" idx="11"/>
          </p:nvPr>
        </p:nvSpPr>
        <p:spPr/>
        <p:txBody>
          <a:bodyPr/>
          <a:lstStyle>
            <a:lvl1pPr>
              <a:defRPr>
                <a:solidFill>
                  <a:schemeClr val="bg1"/>
                </a:solidFill>
              </a:defRPr>
            </a:lvl1pPr>
          </a:lstStyle>
          <a:p>
            <a:r>
              <a:rPr lang="en-US"/>
              <a:t>Ask &amp; Apply Academy Research Fellowship</a:t>
            </a:r>
            <a:endParaRPr lang="fi-FI"/>
          </a:p>
        </p:txBody>
      </p:sp>
      <p:sp>
        <p:nvSpPr>
          <p:cNvPr id="5" name="Dian numeron paikkamerkki 4"/>
          <p:cNvSpPr>
            <a:spLocks noGrp="1"/>
          </p:cNvSpPr>
          <p:nvPr>
            <p:ph type="sldNum" sz="quarter" idx="12"/>
          </p:nvPr>
        </p:nvSpPr>
        <p:spPr/>
        <p:txBody>
          <a:bodyPr/>
          <a:lstStyle>
            <a:lvl1pPr>
              <a:defRPr>
                <a:solidFill>
                  <a:schemeClr val="bg1"/>
                </a:solidFill>
              </a:defRPr>
            </a:lvl1pPr>
          </a:lstStyle>
          <a:p>
            <a:fld id="{7D2C8A35-B656-454E-959E-A7B1393F6F36}" type="slidenum">
              <a:rPr lang="fi-FI" smtClean="0"/>
              <a:pPr/>
              <a:t>‹#›</a:t>
            </a:fld>
            <a:endParaRPr lang="fi-FI"/>
          </a:p>
        </p:txBody>
      </p:sp>
      <p:pic>
        <p:nvPicPr>
          <p:cNvPr id="10" name="Kuva 9">
            <a:extLst>
              <a:ext uri="{FF2B5EF4-FFF2-40B4-BE49-F238E27FC236}">
                <a16:creationId xmlns:a16="http://schemas.microsoft.com/office/drawing/2014/main" id="{08421E2D-5442-47AA-B9B0-24FE622205A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529200" y="0"/>
            <a:ext cx="2667000" cy="1206500"/>
          </a:xfrm>
          <a:prstGeom prst="rect">
            <a:avLst/>
          </a:prstGeom>
        </p:spPr>
      </p:pic>
    </p:spTree>
    <p:extLst>
      <p:ext uri="{BB962C8B-B14F-4D97-AF65-F5344CB8AC3E}">
        <p14:creationId xmlns:p14="http://schemas.microsoft.com/office/powerpoint/2010/main" val="16149358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04_Väliotsikkodia_violetti_piirros">
    <p:bg>
      <p:bgPr>
        <a:solidFill>
          <a:srgbClr val="D190C0"/>
        </a:solidFill>
        <a:effectLst/>
      </p:bgPr>
    </p:bg>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82A45A0C-72EA-4BA1-A845-C32F5D5AD4E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086868" cy="6117348"/>
          </a:xfrm>
          <a:prstGeom prst="rect">
            <a:avLst/>
          </a:prstGeom>
        </p:spPr>
      </p:pic>
      <p:sp>
        <p:nvSpPr>
          <p:cNvPr id="11" name="Otsikko 1"/>
          <p:cNvSpPr>
            <a:spLocks noGrp="1"/>
          </p:cNvSpPr>
          <p:nvPr>
            <p:ph type="title"/>
          </p:nvPr>
        </p:nvSpPr>
        <p:spPr>
          <a:xfrm>
            <a:off x="5965821" y="2937519"/>
            <a:ext cx="5616580" cy="2275115"/>
          </a:xfrm>
        </p:spPr>
        <p:txBody>
          <a:bodyPr anchor="ctr" anchorCtr="0">
            <a:noAutofit/>
          </a:bodyPr>
          <a:lstStyle>
            <a:lvl1pPr algn="l">
              <a:lnSpc>
                <a:spcPct val="90000"/>
              </a:lnSpc>
              <a:defRPr sz="5000" b="1" i="0" kern="1200" cap="none" baseline="0">
                <a:solidFill>
                  <a:schemeClr val="bg1"/>
                </a:solidFill>
                <a:latin typeface="Arial"/>
              </a:defRPr>
            </a:lvl1pPr>
          </a:lstStyle>
          <a:p>
            <a:r>
              <a:rPr lang="en-US"/>
              <a:t>Click to edit Master title style</a:t>
            </a:r>
            <a:endParaRPr lang="fi-FI"/>
          </a:p>
        </p:txBody>
      </p:sp>
      <p:sp>
        <p:nvSpPr>
          <p:cNvPr id="3" name="Päivämäärän paikkamerkki 2"/>
          <p:cNvSpPr>
            <a:spLocks noGrp="1"/>
          </p:cNvSpPr>
          <p:nvPr>
            <p:ph type="dt" sz="half" idx="10"/>
          </p:nvPr>
        </p:nvSpPr>
        <p:spPr/>
        <p:txBody>
          <a:bodyPr/>
          <a:lstStyle>
            <a:lvl1pPr>
              <a:defRPr>
                <a:solidFill>
                  <a:schemeClr val="bg1"/>
                </a:solidFill>
              </a:defRPr>
            </a:lvl1pPr>
          </a:lstStyle>
          <a:p>
            <a:r>
              <a:rPr lang="fi-FI"/>
              <a:t>13 June 2022</a:t>
            </a:r>
          </a:p>
        </p:txBody>
      </p:sp>
      <p:sp>
        <p:nvSpPr>
          <p:cNvPr id="4" name="Alatunnisteen paikkamerkki 3"/>
          <p:cNvSpPr>
            <a:spLocks noGrp="1"/>
          </p:cNvSpPr>
          <p:nvPr>
            <p:ph type="ftr" sz="quarter" idx="11"/>
          </p:nvPr>
        </p:nvSpPr>
        <p:spPr/>
        <p:txBody>
          <a:bodyPr/>
          <a:lstStyle>
            <a:lvl1pPr>
              <a:defRPr>
                <a:solidFill>
                  <a:schemeClr val="bg1"/>
                </a:solidFill>
              </a:defRPr>
            </a:lvl1pPr>
          </a:lstStyle>
          <a:p>
            <a:r>
              <a:rPr lang="en-US"/>
              <a:t>Ask &amp; Apply Academy Research Fellowship</a:t>
            </a:r>
            <a:endParaRPr lang="fi-FI"/>
          </a:p>
        </p:txBody>
      </p:sp>
      <p:sp>
        <p:nvSpPr>
          <p:cNvPr id="5" name="Dian numeron paikkamerkki 4"/>
          <p:cNvSpPr>
            <a:spLocks noGrp="1"/>
          </p:cNvSpPr>
          <p:nvPr>
            <p:ph type="sldNum" sz="quarter" idx="12"/>
          </p:nvPr>
        </p:nvSpPr>
        <p:spPr/>
        <p:txBody>
          <a:bodyPr/>
          <a:lstStyle>
            <a:lvl1pPr>
              <a:defRPr>
                <a:solidFill>
                  <a:schemeClr val="bg1"/>
                </a:solidFill>
              </a:defRPr>
            </a:lvl1pPr>
          </a:lstStyle>
          <a:p>
            <a:fld id="{7D2C8A35-B656-454E-959E-A7B1393F6F36}" type="slidenum">
              <a:rPr lang="fi-FI" smtClean="0"/>
              <a:pPr/>
              <a:t>‹#›</a:t>
            </a:fld>
            <a:endParaRPr lang="fi-FI"/>
          </a:p>
        </p:txBody>
      </p:sp>
      <p:pic>
        <p:nvPicPr>
          <p:cNvPr id="7" name="Kuva 6">
            <a:extLst>
              <a:ext uri="{FF2B5EF4-FFF2-40B4-BE49-F238E27FC236}">
                <a16:creationId xmlns:a16="http://schemas.microsoft.com/office/drawing/2014/main" id="{FCDE8895-EF95-4BAB-A243-07648768BCB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529200" y="0"/>
            <a:ext cx="2667000" cy="1206500"/>
          </a:xfrm>
          <a:prstGeom prst="rect">
            <a:avLst/>
          </a:prstGeom>
        </p:spPr>
      </p:pic>
    </p:spTree>
    <p:extLst>
      <p:ext uri="{BB962C8B-B14F-4D97-AF65-F5344CB8AC3E}">
        <p14:creationId xmlns:p14="http://schemas.microsoft.com/office/powerpoint/2010/main" val="9783194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04_Väliotsikkodia_vihrea_piirros">
    <p:bg>
      <p:bgPr>
        <a:solidFill>
          <a:srgbClr val="909F60"/>
        </a:solidFill>
        <a:effectLst/>
      </p:bgPr>
    </p:bg>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A9C8F65C-BF80-449B-ACA8-BC94CEC8A1C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086868" cy="6117348"/>
          </a:xfrm>
          <a:prstGeom prst="rect">
            <a:avLst/>
          </a:prstGeom>
        </p:spPr>
      </p:pic>
      <p:sp>
        <p:nvSpPr>
          <p:cNvPr id="12" name="Otsikko 1"/>
          <p:cNvSpPr>
            <a:spLocks noGrp="1"/>
          </p:cNvSpPr>
          <p:nvPr>
            <p:ph type="title"/>
          </p:nvPr>
        </p:nvSpPr>
        <p:spPr>
          <a:xfrm>
            <a:off x="5965821" y="2937519"/>
            <a:ext cx="5616580" cy="2275115"/>
          </a:xfrm>
        </p:spPr>
        <p:txBody>
          <a:bodyPr anchor="ctr" anchorCtr="0">
            <a:noAutofit/>
          </a:bodyPr>
          <a:lstStyle>
            <a:lvl1pPr algn="l">
              <a:lnSpc>
                <a:spcPct val="90000"/>
              </a:lnSpc>
              <a:defRPr sz="5000" b="1" i="0" kern="1200" cap="none" baseline="0">
                <a:solidFill>
                  <a:schemeClr val="bg1"/>
                </a:solidFill>
                <a:latin typeface="Arial"/>
              </a:defRPr>
            </a:lvl1pPr>
          </a:lstStyle>
          <a:p>
            <a:r>
              <a:rPr lang="en-US"/>
              <a:t>Click to edit Master title style</a:t>
            </a:r>
            <a:endParaRPr lang="fi-FI"/>
          </a:p>
        </p:txBody>
      </p:sp>
      <p:sp>
        <p:nvSpPr>
          <p:cNvPr id="3" name="Päivämäärän paikkamerkki 2"/>
          <p:cNvSpPr>
            <a:spLocks noGrp="1"/>
          </p:cNvSpPr>
          <p:nvPr>
            <p:ph type="dt" sz="half" idx="10"/>
          </p:nvPr>
        </p:nvSpPr>
        <p:spPr/>
        <p:txBody>
          <a:bodyPr/>
          <a:lstStyle>
            <a:lvl1pPr>
              <a:defRPr>
                <a:solidFill>
                  <a:schemeClr val="bg1"/>
                </a:solidFill>
              </a:defRPr>
            </a:lvl1pPr>
          </a:lstStyle>
          <a:p>
            <a:r>
              <a:rPr lang="fi-FI"/>
              <a:t>13 June 2022</a:t>
            </a:r>
          </a:p>
        </p:txBody>
      </p:sp>
      <p:sp>
        <p:nvSpPr>
          <p:cNvPr id="4" name="Alatunnisteen paikkamerkki 3"/>
          <p:cNvSpPr>
            <a:spLocks noGrp="1"/>
          </p:cNvSpPr>
          <p:nvPr>
            <p:ph type="ftr" sz="quarter" idx="11"/>
          </p:nvPr>
        </p:nvSpPr>
        <p:spPr/>
        <p:txBody>
          <a:bodyPr/>
          <a:lstStyle>
            <a:lvl1pPr>
              <a:defRPr>
                <a:solidFill>
                  <a:schemeClr val="bg1"/>
                </a:solidFill>
              </a:defRPr>
            </a:lvl1pPr>
          </a:lstStyle>
          <a:p>
            <a:r>
              <a:rPr lang="en-US"/>
              <a:t>Ask &amp; Apply Academy Research Fellowship</a:t>
            </a:r>
            <a:endParaRPr lang="fi-FI"/>
          </a:p>
        </p:txBody>
      </p:sp>
      <p:sp>
        <p:nvSpPr>
          <p:cNvPr id="5" name="Dian numeron paikkamerkki 4"/>
          <p:cNvSpPr>
            <a:spLocks noGrp="1"/>
          </p:cNvSpPr>
          <p:nvPr>
            <p:ph type="sldNum" sz="quarter" idx="12"/>
          </p:nvPr>
        </p:nvSpPr>
        <p:spPr/>
        <p:txBody>
          <a:bodyPr/>
          <a:lstStyle>
            <a:lvl1pPr>
              <a:defRPr>
                <a:solidFill>
                  <a:schemeClr val="bg1"/>
                </a:solidFill>
              </a:defRPr>
            </a:lvl1pPr>
          </a:lstStyle>
          <a:p>
            <a:fld id="{7D2C8A35-B656-454E-959E-A7B1393F6F36}" type="slidenum">
              <a:rPr lang="fi-FI" smtClean="0"/>
              <a:pPr/>
              <a:t>‹#›</a:t>
            </a:fld>
            <a:endParaRPr lang="fi-FI"/>
          </a:p>
        </p:txBody>
      </p:sp>
      <p:pic>
        <p:nvPicPr>
          <p:cNvPr id="6" name="Kuva 5">
            <a:extLst>
              <a:ext uri="{FF2B5EF4-FFF2-40B4-BE49-F238E27FC236}">
                <a16:creationId xmlns:a16="http://schemas.microsoft.com/office/drawing/2014/main" id="{CE6D16F0-DC59-47D7-BCA1-C63C65A609A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529200" y="0"/>
            <a:ext cx="2667000" cy="1206500"/>
          </a:xfrm>
          <a:prstGeom prst="rect">
            <a:avLst/>
          </a:prstGeom>
        </p:spPr>
      </p:pic>
    </p:spTree>
    <p:extLst>
      <p:ext uri="{BB962C8B-B14F-4D97-AF65-F5344CB8AC3E}">
        <p14:creationId xmlns:p14="http://schemas.microsoft.com/office/powerpoint/2010/main" val="31334428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05_Väliotsikkodia_sininen_maailma">
    <p:bg>
      <p:bgPr>
        <a:solidFill>
          <a:srgbClr val="85B8E5"/>
        </a:solidFill>
        <a:effectLst/>
      </p:bgPr>
    </p:bg>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0A770D14-6442-4FC1-AB28-C29C27E59BB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Otsikko 1"/>
          <p:cNvSpPr>
            <a:spLocks noGrp="1"/>
          </p:cNvSpPr>
          <p:nvPr>
            <p:ph type="title"/>
          </p:nvPr>
        </p:nvSpPr>
        <p:spPr>
          <a:xfrm>
            <a:off x="5965821" y="2937519"/>
            <a:ext cx="5616580" cy="2275115"/>
          </a:xfrm>
        </p:spPr>
        <p:txBody>
          <a:bodyPr anchor="ctr" anchorCtr="0">
            <a:noAutofit/>
          </a:bodyPr>
          <a:lstStyle>
            <a:lvl1pPr algn="l">
              <a:lnSpc>
                <a:spcPct val="90000"/>
              </a:lnSpc>
              <a:defRPr sz="5000" b="1" i="0" kern="1200" cap="none" baseline="0">
                <a:solidFill>
                  <a:schemeClr val="bg1"/>
                </a:solidFill>
                <a:latin typeface="Arial"/>
              </a:defRPr>
            </a:lvl1pPr>
          </a:lstStyle>
          <a:p>
            <a:r>
              <a:rPr lang="en-US"/>
              <a:t>Click to edit Master title style</a:t>
            </a:r>
            <a:endParaRPr lang="fi-FI"/>
          </a:p>
        </p:txBody>
      </p:sp>
      <p:sp>
        <p:nvSpPr>
          <p:cNvPr id="3" name="Päivämäärän paikkamerkki 2"/>
          <p:cNvSpPr>
            <a:spLocks noGrp="1"/>
          </p:cNvSpPr>
          <p:nvPr>
            <p:ph type="dt" sz="half" idx="10"/>
          </p:nvPr>
        </p:nvSpPr>
        <p:spPr/>
        <p:txBody>
          <a:bodyPr/>
          <a:lstStyle>
            <a:lvl1pPr>
              <a:defRPr>
                <a:solidFill>
                  <a:schemeClr val="bg1"/>
                </a:solidFill>
              </a:defRPr>
            </a:lvl1pPr>
          </a:lstStyle>
          <a:p>
            <a:r>
              <a:rPr lang="fi-FI"/>
              <a:t>13 June 2022</a:t>
            </a:r>
          </a:p>
        </p:txBody>
      </p:sp>
      <p:sp>
        <p:nvSpPr>
          <p:cNvPr id="4" name="Alatunnisteen paikkamerkki 3"/>
          <p:cNvSpPr>
            <a:spLocks noGrp="1"/>
          </p:cNvSpPr>
          <p:nvPr>
            <p:ph type="ftr" sz="quarter" idx="11"/>
          </p:nvPr>
        </p:nvSpPr>
        <p:spPr/>
        <p:txBody>
          <a:bodyPr/>
          <a:lstStyle>
            <a:lvl1pPr>
              <a:defRPr>
                <a:solidFill>
                  <a:schemeClr val="bg1"/>
                </a:solidFill>
              </a:defRPr>
            </a:lvl1pPr>
          </a:lstStyle>
          <a:p>
            <a:r>
              <a:rPr lang="en-US"/>
              <a:t>Ask &amp; Apply Academy Research Fellowship</a:t>
            </a:r>
            <a:endParaRPr lang="fi-FI"/>
          </a:p>
        </p:txBody>
      </p:sp>
      <p:sp>
        <p:nvSpPr>
          <p:cNvPr id="5" name="Dian numeron paikkamerkki 4"/>
          <p:cNvSpPr>
            <a:spLocks noGrp="1"/>
          </p:cNvSpPr>
          <p:nvPr>
            <p:ph type="sldNum" sz="quarter" idx="12"/>
          </p:nvPr>
        </p:nvSpPr>
        <p:spPr/>
        <p:txBody>
          <a:bodyPr/>
          <a:lstStyle>
            <a:lvl1pPr>
              <a:defRPr>
                <a:solidFill>
                  <a:schemeClr val="bg1"/>
                </a:solidFill>
              </a:defRPr>
            </a:lvl1pPr>
          </a:lstStyle>
          <a:p>
            <a:fld id="{7D2C8A35-B656-454E-959E-A7B1393F6F36}" type="slidenum">
              <a:rPr lang="fi-FI" smtClean="0"/>
              <a:pPr/>
              <a:t>‹#›</a:t>
            </a:fld>
            <a:endParaRPr lang="fi-FI"/>
          </a:p>
        </p:txBody>
      </p:sp>
      <p:pic>
        <p:nvPicPr>
          <p:cNvPr id="10" name="Kuva 9">
            <a:extLst>
              <a:ext uri="{FF2B5EF4-FFF2-40B4-BE49-F238E27FC236}">
                <a16:creationId xmlns:a16="http://schemas.microsoft.com/office/drawing/2014/main" id="{08421E2D-5442-47AA-B9B0-24FE622205A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529200" y="0"/>
            <a:ext cx="2667000" cy="1206500"/>
          </a:xfrm>
          <a:prstGeom prst="rect">
            <a:avLst/>
          </a:prstGeom>
        </p:spPr>
      </p:pic>
    </p:spTree>
    <p:extLst>
      <p:ext uri="{BB962C8B-B14F-4D97-AF65-F5344CB8AC3E}">
        <p14:creationId xmlns:p14="http://schemas.microsoft.com/office/powerpoint/2010/main" val="42894598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05_Väliotsikkodia_violetti_maailma">
    <p:bg>
      <p:bgPr>
        <a:solidFill>
          <a:srgbClr val="CF8EBD"/>
        </a:solidFill>
        <a:effectLst/>
      </p:bgPr>
    </p:bg>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93A571F8-3ECD-4132-A8CA-C3C5493EA43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1" name="Otsikko 1"/>
          <p:cNvSpPr>
            <a:spLocks noGrp="1"/>
          </p:cNvSpPr>
          <p:nvPr>
            <p:ph type="title"/>
          </p:nvPr>
        </p:nvSpPr>
        <p:spPr>
          <a:xfrm>
            <a:off x="5965821" y="2937519"/>
            <a:ext cx="5616580" cy="2275115"/>
          </a:xfrm>
        </p:spPr>
        <p:txBody>
          <a:bodyPr anchor="ctr" anchorCtr="0">
            <a:noAutofit/>
          </a:bodyPr>
          <a:lstStyle>
            <a:lvl1pPr algn="l">
              <a:lnSpc>
                <a:spcPct val="90000"/>
              </a:lnSpc>
              <a:defRPr sz="5000" b="1" i="0" kern="1200" cap="none" baseline="0">
                <a:solidFill>
                  <a:schemeClr val="bg1"/>
                </a:solidFill>
                <a:latin typeface="Arial"/>
              </a:defRPr>
            </a:lvl1pPr>
          </a:lstStyle>
          <a:p>
            <a:r>
              <a:rPr lang="en-US"/>
              <a:t>Click to edit Master title style</a:t>
            </a:r>
            <a:endParaRPr lang="fi-FI"/>
          </a:p>
        </p:txBody>
      </p:sp>
      <p:sp>
        <p:nvSpPr>
          <p:cNvPr id="3" name="Päivämäärän paikkamerkki 2"/>
          <p:cNvSpPr>
            <a:spLocks noGrp="1"/>
          </p:cNvSpPr>
          <p:nvPr>
            <p:ph type="dt" sz="half" idx="10"/>
          </p:nvPr>
        </p:nvSpPr>
        <p:spPr/>
        <p:txBody>
          <a:bodyPr/>
          <a:lstStyle>
            <a:lvl1pPr>
              <a:defRPr>
                <a:solidFill>
                  <a:schemeClr val="bg1"/>
                </a:solidFill>
              </a:defRPr>
            </a:lvl1pPr>
          </a:lstStyle>
          <a:p>
            <a:r>
              <a:rPr lang="fi-FI"/>
              <a:t>13 June 2022</a:t>
            </a:r>
          </a:p>
        </p:txBody>
      </p:sp>
      <p:sp>
        <p:nvSpPr>
          <p:cNvPr id="4" name="Alatunnisteen paikkamerkki 3"/>
          <p:cNvSpPr>
            <a:spLocks noGrp="1"/>
          </p:cNvSpPr>
          <p:nvPr>
            <p:ph type="ftr" sz="quarter" idx="11"/>
          </p:nvPr>
        </p:nvSpPr>
        <p:spPr/>
        <p:txBody>
          <a:bodyPr/>
          <a:lstStyle>
            <a:lvl1pPr>
              <a:defRPr>
                <a:solidFill>
                  <a:schemeClr val="bg1"/>
                </a:solidFill>
              </a:defRPr>
            </a:lvl1pPr>
          </a:lstStyle>
          <a:p>
            <a:r>
              <a:rPr lang="en-US"/>
              <a:t>Ask &amp; Apply Academy Research Fellowship</a:t>
            </a:r>
            <a:endParaRPr lang="fi-FI"/>
          </a:p>
        </p:txBody>
      </p:sp>
      <p:sp>
        <p:nvSpPr>
          <p:cNvPr id="5" name="Dian numeron paikkamerkki 4"/>
          <p:cNvSpPr>
            <a:spLocks noGrp="1"/>
          </p:cNvSpPr>
          <p:nvPr>
            <p:ph type="sldNum" sz="quarter" idx="12"/>
          </p:nvPr>
        </p:nvSpPr>
        <p:spPr/>
        <p:txBody>
          <a:bodyPr/>
          <a:lstStyle>
            <a:lvl1pPr>
              <a:defRPr>
                <a:solidFill>
                  <a:schemeClr val="bg1"/>
                </a:solidFill>
              </a:defRPr>
            </a:lvl1pPr>
          </a:lstStyle>
          <a:p>
            <a:fld id="{7D2C8A35-B656-454E-959E-A7B1393F6F36}" type="slidenum">
              <a:rPr lang="fi-FI" smtClean="0"/>
              <a:pPr/>
              <a:t>‹#›</a:t>
            </a:fld>
            <a:endParaRPr lang="fi-FI"/>
          </a:p>
        </p:txBody>
      </p:sp>
      <p:pic>
        <p:nvPicPr>
          <p:cNvPr id="7" name="Kuva 6">
            <a:extLst>
              <a:ext uri="{FF2B5EF4-FFF2-40B4-BE49-F238E27FC236}">
                <a16:creationId xmlns:a16="http://schemas.microsoft.com/office/drawing/2014/main" id="{FCDE8895-EF95-4BAB-A243-07648768BCB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529200" y="0"/>
            <a:ext cx="2667000" cy="1206500"/>
          </a:xfrm>
          <a:prstGeom prst="rect">
            <a:avLst/>
          </a:prstGeom>
        </p:spPr>
      </p:pic>
    </p:spTree>
    <p:extLst>
      <p:ext uri="{BB962C8B-B14F-4D97-AF65-F5344CB8AC3E}">
        <p14:creationId xmlns:p14="http://schemas.microsoft.com/office/powerpoint/2010/main" val="32232126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05_Väliotsikkodia_vihreä_maailma">
    <p:bg>
      <p:bgPr>
        <a:solidFill>
          <a:srgbClr val="8C9D5D"/>
        </a:solidFill>
        <a:effectLst/>
      </p:bgPr>
    </p:bg>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A18823AC-095D-4392-AFC4-1A125A43003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2" name="Otsikko 1"/>
          <p:cNvSpPr>
            <a:spLocks noGrp="1"/>
          </p:cNvSpPr>
          <p:nvPr>
            <p:ph type="title"/>
          </p:nvPr>
        </p:nvSpPr>
        <p:spPr>
          <a:xfrm>
            <a:off x="5965821" y="2937519"/>
            <a:ext cx="5616580" cy="2275115"/>
          </a:xfrm>
        </p:spPr>
        <p:txBody>
          <a:bodyPr anchor="ctr" anchorCtr="0">
            <a:noAutofit/>
          </a:bodyPr>
          <a:lstStyle>
            <a:lvl1pPr algn="l">
              <a:lnSpc>
                <a:spcPct val="90000"/>
              </a:lnSpc>
              <a:defRPr sz="5000" b="1" i="0" kern="1200" cap="none" baseline="0">
                <a:solidFill>
                  <a:schemeClr val="bg1"/>
                </a:solidFill>
                <a:latin typeface="Arial"/>
              </a:defRPr>
            </a:lvl1pPr>
          </a:lstStyle>
          <a:p>
            <a:r>
              <a:rPr lang="en-US"/>
              <a:t>Click to edit Master title style</a:t>
            </a:r>
            <a:endParaRPr lang="fi-FI"/>
          </a:p>
        </p:txBody>
      </p:sp>
      <p:sp>
        <p:nvSpPr>
          <p:cNvPr id="3" name="Päivämäärän paikkamerkki 2"/>
          <p:cNvSpPr>
            <a:spLocks noGrp="1"/>
          </p:cNvSpPr>
          <p:nvPr>
            <p:ph type="dt" sz="half" idx="10"/>
          </p:nvPr>
        </p:nvSpPr>
        <p:spPr/>
        <p:txBody>
          <a:bodyPr/>
          <a:lstStyle>
            <a:lvl1pPr>
              <a:defRPr>
                <a:solidFill>
                  <a:schemeClr val="bg1"/>
                </a:solidFill>
              </a:defRPr>
            </a:lvl1pPr>
          </a:lstStyle>
          <a:p>
            <a:r>
              <a:rPr lang="fi-FI"/>
              <a:t>13 June 2022</a:t>
            </a:r>
          </a:p>
        </p:txBody>
      </p:sp>
      <p:sp>
        <p:nvSpPr>
          <p:cNvPr id="4" name="Alatunnisteen paikkamerkki 3"/>
          <p:cNvSpPr>
            <a:spLocks noGrp="1"/>
          </p:cNvSpPr>
          <p:nvPr>
            <p:ph type="ftr" sz="quarter" idx="11"/>
          </p:nvPr>
        </p:nvSpPr>
        <p:spPr/>
        <p:txBody>
          <a:bodyPr/>
          <a:lstStyle>
            <a:lvl1pPr>
              <a:defRPr>
                <a:solidFill>
                  <a:schemeClr val="bg1"/>
                </a:solidFill>
              </a:defRPr>
            </a:lvl1pPr>
          </a:lstStyle>
          <a:p>
            <a:r>
              <a:rPr lang="en-US"/>
              <a:t>Ask &amp; Apply Academy Research Fellowship</a:t>
            </a:r>
            <a:endParaRPr lang="fi-FI"/>
          </a:p>
        </p:txBody>
      </p:sp>
      <p:sp>
        <p:nvSpPr>
          <p:cNvPr id="5" name="Dian numeron paikkamerkki 4"/>
          <p:cNvSpPr>
            <a:spLocks noGrp="1"/>
          </p:cNvSpPr>
          <p:nvPr>
            <p:ph type="sldNum" sz="quarter" idx="12"/>
          </p:nvPr>
        </p:nvSpPr>
        <p:spPr/>
        <p:txBody>
          <a:bodyPr/>
          <a:lstStyle>
            <a:lvl1pPr>
              <a:defRPr>
                <a:solidFill>
                  <a:schemeClr val="bg1"/>
                </a:solidFill>
              </a:defRPr>
            </a:lvl1pPr>
          </a:lstStyle>
          <a:p>
            <a:fld id="{7D2C8A35-B656-454E-959E-A7B1393F6F36}" type="slidenum">
              <a:rPr lang="fi-FI" smtClean="0"/>
              <a:pPr/>
              <a:t>‹#›</a:t>
            </a:fld>
            <a:endParaRPr lang="fi-FI"/>
          </a:p>
        </p:txBody>
      </p:sp>
      <p:pic>
        <p:nvPicPr>
          <p:cNvPr id="6" name="Kuva 5">
            <a:extLst>
              <a:ext uri="{FF2B5EF4-FFF2-40B4-BE49-F238E27FC236}">
                <a16:creationId xmlns:a16="http://schemas.microsoft.com/office/drawing/2014/main" id="{CE6D16F0-DC59-47D7-BCA1-C63C65A609A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529200" y="0"/>
            <a:ext cx="2667000" cy="1206500"/>
          </a:xfrm>
          <a:prstGeom prst="rect">
            <a:avLst/>
          </a:prstGeom>
        </p:spPr>
      </p:pic>
    </p:spTree>
    <p:extLst>
      <p:ext uri="{BB962C8B-B14F-4D97-AF65-F5344CB8AC3E}">
        <p14:creationId xmlns:p14="http://schemas.microsoft.com/office/powerpoint/2010/main" val="810882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Otsikko ja sisältö">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EFA5F50-3CE1-43EC-B01E-A13F5C845496}"/>
              </a:ext>
            </a:extLst>
          </p:cNvPr>
          <p:cNvSpPr>
            <a:spLocks noGrp="1"/>
          </p:cNvSpPr>
          <p:nvPr>
            <p:ph type="title"/>
          </p:nvPr>
        </p:nvSpPr>
        <p:spPr>
          <a:xfrm>
            <a:off x="721360" y="2172958"/>
            <a:ext cx="10749280" cy="2512083"/>
          </a:xfrm>
        </p:spPr>
        <p:txBody>
          <a:bodyPr/>
          <a:lstStyle>
            <a:lvl1pPr>
              <a:defRPr>
                <a:solidFill>
                  <a:schemeClr val="bg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5" name="Alatunnisteen paikkamerkki 4">
            <a:extLst>
              <a:ext uri="{FF2B5EF4-FFF2-40B4-BE49-F238E27FC236}">
                <a16:creationId xmlns:a16="http://schemas.microsoft.com/office/drawing/2014/main" id="{FCAAB5E6-C51B-4B69-8CED-BEE51410CA04}"/>
              </a:ext>
            </a:extLst>
          </p:cNvPr>
          <p:cNvSpPr>
            <a:spLocks noGrp="1"/>
          </p:cNvSpPr>
          <p:nvPr>
            <p:ph type="ftr" sz="quarter" idx="11"/>
          </p:nvPr>
        </p:nvSpPr>
        <p:spPr/>
        <p:txBody>
          <a:bodyPr/>
          <a:lstStyle/>
          <a:p>
            <a:pPr algn="r"/>
            <a:r>
              <a:rPr lang="fi-FI" noProof="0"/>
              <a:t>Tieteen rahoittaja ja asiantuntija</a:t>
            </a:r>
            <a:endParaRPr lang="fi-FI" noProof="0" dirty="0"/>
          </a:p>
        </p:txBody>
      </p:sp>
      <p:sp>
        <p:nvSpPr>
          <p:cNvPr id="4" name="Päivämäärän paikkamerkki 3">
            <a:extLst>
              <a:ext uri="{FF2B5EF4-FFF2-40B4-BE49-F238E27FC236}">
                <a16:creationId xmlns:a16="http://schemas.microsoft.com/office/drawing/2014/main" id="{1BD72244-F6E7-413D-944A-740EDA913605}"/>
              </a:ext>
            </a:extLst>
          </p:cNvPr>
          <p:cNvSpPr>
            <a:spLocks noGrp="1"/>
          </p:cNvSpPr>
          <p:nvPr>
            <p:ph type="dt" sz="half" idx="10"/>
          </p:nvPr>
        </p:nvSpPr>
        <p:spPr/>
        <p:txBody>
          <a:bodyPr/>
          <a:lstStyle/>
          <a:p>
            <a:fld id="{D4BE4A00-3860-4445-9510-77F095285E1C}" type="datetime1">
              <a:rPr lang="fi-FI" smtClean="0"/>
              <a:t>19.10.2023</a:t>
            </a:fld>
            <a:endParaRPr lang="fi-FI" dirty="0"/>
          </a:p>
        </p:txBody>
      </p:sp>
      <p:sp>
        <p:nvSpPr>
          <p:cNvPr id="6" name="Dian numeron paikkamerkki 5">
            <a:extLst>
              <a:ext uri="{FF2B5EF4-FFF2-40B4-BE49-F238E27FC236}">
                <a16:creationId xmlns:a16="http://schemas.microsoft.com/office/drawing/2014/main" id="{0AD0EE44-FED9-4B34-AF42-68C094E77DD7}"/>
              </a:ext>
            </a:extLst>
          </p:cNvPr>
          <p:cNvSpPr>
            <a:spLocks noGrp="1"/>
          </p:cNvSpPr>
          <p:nvPr>
            <p:ph type="sldNum" sz="quarter" idx="12"/>
          </p:nvPr>
        </p:nvSpPr>
        <p:spPr/>
        <p:txBody>
          <a:bodyPr/>
          <a:lstStyle/>
          <a:p>
            <a:fld id="{2440C4D5-721B-4CEA-85F8-7737A3483459}" type="slidenum">
              <a:rPr lang="fi-FI" noProof="0" smtClean="0"/>
              <a:pPr/>
              <a:t>‹#›</a:t>
            </a:fld>
            <a:endParaRPr lang="fi-FI" noProof="0" dirty="0"/>
          </a:p>
        </p:txBody>
      </p:sp>
      <p:pic>
        <p:nvPicPr>
          <p:cNvPr id="7" name="Kuva 6">
            <a:extLst>
              <a:ext uri="{FF2B5EF4-FFF2-40B4-BE49-F238E27FC236}">
                <a16:creationId xmlns:a16="http://schemas.microsoft.com/office/drawing/2014/main" id="{4F19351B-C411-8A43-AE79-9D6CCF6BCAD0}"/>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819" t="12839" r="3985" b="4749"/>
          <a:stretch/>
        </p:blipFill>
        <p:spPr>
          <a:xfrm>
            <a:off x="10797525" y="6069249"/>
            <a:ext cx="1302618" cy="587197"/>
          </a:xfrm>
          <a:prstGeom prst="rect">
            <a:avLst/>
          </a:prstGeom>
        </p:spPr>
      </p:pic>
    </p:spTree>
    <p:extLst>
      <p:ext uri="{BB962C8B-B14F-4D97-AF65-F5344CB8AC3E}">
        <p14:creationId xmlns:p14="http://schemas.microsoft.com/office/powerpoint/2010/main" val="1844318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06_Otsikko ja sisältö_sininen">
    <p:spTree>
      <p:nvGrpSpPr>
        <p:cNvPr id="1" name=""/>
        <p:cNvGrpSpPr/>
        <p:nvPr/>
      </p:nvGrpSpPr>
      <p:grpSpPr>
        <a:xfrm>
          <a:off x="0" y="0"/>
          <a:ext cx="0" cy="0"/>
          <a:chOff x="0" y="0"/>
          <a:chExt cx="0" cy="0"/>
        </a:xfrm>
      </p:grpSpPr>
      <p:pic>
        <p:nvPicPr>
          <p:cNvPr id="16" name="Kuva 15">
            <a:extLst>
              <a:ext uri="{FF2B5EF4-FFF2-40B4-BE49-F238E27FC236}">
                <a16:creationId xmlns:a16="http://schemas.microsoft.com/office/drawing/2014/main" id="{255B758F-DD49-4D74-86FA-0CFD7995258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530645" y="0"/>
            <a:ext cx="2667000" cy="1206500"/>
          </a:xfrm>
          <a:prstGeom prst="rect">
            <a:avLst/>
          </a:prstGeom>
        </p:spPr>
      </p:pic>
      <p:sp>
        <p:nvSpPr>
          <p:cNvPr id="9" name="Otsikko 8">
            <a:extLst>
              <a:ext uri="{FF2B5EF4-FFF2-40B4-BE49-F238E27FC236}">
                <a16:creationId xmlns:a16="http://schemas.microsoft.com/office/drawing/2014/main" id="{B451ED79-94ED-4F6A-9CEA-93E8BDEF7FDB}"/>
              </a:ext>
            </a:extLst>
          </p:cNvPr>
          <p:cNvSpPr>
            <a:spLocks noGrp="1"/>
          </p:cNvSpPr>
          <p:nvPr>
            <p:ph type="title"/>
          </p:nvPr>
        </p:nvSpPr>
        <p:spPr/>
        <p:txBody>
          <a:bodyPr/>
          <a:lstStyle>
            <a:lvl1pPr>
              <a:defRPr>
                <a:solidFill>
                  <a:srgbClr val="85BBEE"/>
                </a:solidFill>
              </a:defRPr>
            </a:lvl1pPr>
          </a:lstStyle>
          <a:p>
            <a:r>
              <a:rPr lang="en-US"/>
              <a:t>Click to edit Master title style</a:t>
            </a:r>
            <a:endParaRPr lang="fi-FI"/>
          </a:p>
        </p:txBody>
      </p:sp>
      <p:sp>
        <p:nvSpPr>
          <p:cNvPr id="8" name="Sisällön paikkamerkki 2"/>
          <p:cNvSpPr>
            <a:spLocks noGrp="1"/>
          </p:cNvSpPr>
          <p:nvPr>
            <p:ph idx="1"/>
          </p:nvPr>
        </p:nvSpPr>
        <p:spPr>
          <a:xfrm>
            <a:off x="609600" y="1828176"/>
            <a:ext cx="10972800" cy="4320000"/>
          </a:xfrm>
        </p:spPr>
        <p:txBody>
          <a:bodyPr/>
          <a:lstStyle>
            <a:lvl1pPr>
              <a:lnSpc>
                <a:spcPts val="3000"/>
              </a:lnSpc>
              <a:defRPr sz="2800"/>
            </a:lvl1pPr>
            <a:lvl2pPr>
              <a:lnSpc>
                <a:spcPts val="2600"/>
              </a:lnSpc>
              <a:defRPr sz="2400"/>
            </a:lvl2pPr>
            <a:lvl3pPr>
              <a:lnSpc>
                <a:spcPts val="2200"/>
              </a:lnSpc>
              <a:defRPr sz="2000"/>
            </a:lvl3pPr>
            <a:lvl4pPr>
              <a:lnSpc>
                <a:spcPts val="2000"/>
              </a:lnSpc>
              <a:defRPr sz="1800"/>
            </a:lvl4pPr>
            <a:lvl5pPr>
              <a:lnSpc>
                <a:spcPts val="2000"/>
              </a:lnSpc>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2" name="Päivämäärän paikkamerkki 11">
            <a:extLst>
              <a:ext uri="{FF2B5EF4-FFF2-40B4-BE49-F238E27FC236}">
                <a16:creationId xmlns:a16="http://schemas.microsoft.com/office/drawing/2014/main" id="{0548C79F-AB42-412F-A85A-E467E0F5673F}"/>
              </a:ext>
            </a:extLst>
          </p:cNvPr>
          <p:cNvSpPr>
            <a:spLocks noGrp="1"/>
          </p:cNvSpPr>
          <p:nvPr>
            <p:ph type="dt" sz="half" idx="10"/>
          </p:nvPr>
        </p:nvSpPr>
        <p:spPr/>
        <p:txBody>
          <a:bodyPr/>
          <a:lstStyle/>
          <a:p>
            <a:r>
              <a:rPr lang="fi-FI"/>
              <a:t>13 June 2022</a:t>
            </a:r>
          </a:p>
        </p:txBody>
      </p:sp>
      <p:sp>
        <p:nvSpPr>
          <p:cNvPr id="13" name="Alatunnisteen paikkamerkki 12">
            <a:extLst>
              <a:ext uri="{FF2B5EF4-FFF2-40B4-BE49-F238E27FC236}">
                <a16:creationId xmlns:a16="http://schemas.microsoft.com/office/drawing/2014/main" id="{989C085C-DBE9-4089-820B-E905742ABCB8}"/>
              </a:ext>
            </a:extLst>
          </p:cNvPr>
          <p:cNvSpPr>
            <a:spLocks noGrp="1"/>
          </p:cNvSpPr>
          <p:nvPr>
            <p:ph type="ftr" sz="quarter" idx="11"/>
          </p:nvPr>
        </p:nvSpPr>
        <p:spPr/>
        <p:txBody>
          <a:bodyPr/>
          <a:lstStyle/>
          <a:p>
            <a:r>
              <a:rPr lang="en-US"/>
              <a:t>Ask &amp; Apply Academy Research Fellowship</a:t>
            </a:r>
            <a:endParaRPr lang="fi-FI"/>
          </a:p>
        </p:txBody>
      </p:sp>
      <p:sp>
        <p:nvSpPr>
          <p:cNvPr id="14" name="Dian numeron paikkamerkki 13">
            <a:extLst>
              <a:ext uri="{FF2B5EF4-FFF2-40B4-BE49-F238E27FC236}">
                <a16:creationId xmlns:a16="http://schemas.microsoft.com/office/drawing/2014/main" id="{09C9F885-9739-418C-9560-B382E2ECE94C}"/>
              </a:ext>
            </a:extLst>
          </p:cNvPr>
          <p:cNvSpPr>
            <a:spLocks noGrp="1"/>
          </p:cNvSpPr>
          <p:nvPr>
            <p:ph type="sldNum" sz="quarter" idx="12"/>
          </p:nvPr>
        </p:nvSpPr>
        <p:spPr/>
        <p:txBody>
          <a:bodyPr/>
          <a:lstStyle/>
          <a:p>
            <a:fld id="{6C10BA95-2F42-41C7-B461-B7B7FA2FF47E}" type="slidenum">
              <a:rPr lang="fi-FI" smtClean="0"/>
              <a:t>‹#›</a:t>
            </a:fld>
            <a:endParaRPr lang="fi-FI"/>
          </a:p>
        </p:txBody>
      </p:sp>
    </p:spTree>
    <p:extLst>
      <p:ext uri="{BB962C8B-B14F-4D97-AF65-F5344CB8AC3E}">
        <p14:creationId xmlns:p14="http://schemas.microsoft.com/office/powerpoint/2010/main" val="6515005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06_Otsikko ja sisältö_violetti">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860EE23B-2B24-4975-A296-65EB907C506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529200" y="0"/>
            <a:ext cx="2667000" cy="1206500"/>
          </a:xfrm>
          <a:prstGeom prst="rect">
            <a:avLst/>
          </a:prstGeom>
        </p:spPr>
      </p:pic>
      <p:sp>
        <p:nvSpPr>
          <p:cNvPr id="3" name="Otsikko 2">
            <a:extLst>
              <a:ext uri="{FF2B5EF4-FFF2-40B4-BE49-F238E27FC236}">
                <a16:creationId xmlns:a16="http://schemas.microsoft.com/office/drawing/2014/main" id="{7E92245D-B6A2-4232-805B-8518829F5B2D}"/>
              </a:ext>
            </a:extLst>
          </p:cNvPr>
          <p:cNvSpPr>
            <a:spLocks noGrp="1"/>
          </p:cNvSpPr>
          <p:nvPr>
            <p:ph type="title"/>
          </p:nvPr>
        </p:nvSpPr>
        <p:spPr/>
        <p:txBody>
          <a:bodyPr/>
          <a:lstStyle>
            <a:lvl1pPr>
              <a:defRPr>
                <a:solidFill>
                  <a:srgbClr val="D190C0"/>
                </a:solidFill>
              </a:defRPr>
            </a:lvl1pPr>
          </a:lstStyle>
          <a:p>
            <a:r>
              <a:rPr lang="en-US"/>
              <a:t>Click to edit Master title style</a:t>
            </a:r>
            <a:endParaRPr lang="fi-FI"/>
          </a:p>
        </p:txBody>
      </p:sp>
      <p:sp>
        <p:nvSpPr>
          <p:cNvPr id="8" name="Sisällön paikkamerkki 2"/>
          <p:cNvSpPr>
            <a:spLocks noGrp="1"/>
          </p:cNvSpPr>
          <p:nvPr>
            <p:ph idx="1"/>
          </p:nvPr>
        </p:nvSpPr>
        <p:spPr>
          <a:xfrm>
            <a:off x="609600" y="1828176"/>
            <a:ext cx="10972800" cy="4320000"/>
          </a:xfrm>
        </p:spPr>
        <p:txBody>
          <a:bodyPr/>
          <a:lstStyle>
            <a:lvl1pPr>
              <a:lnSpc>
                <a:spcPts val="3000"/>
              </a:lnSpc>
              <a:defRPr sz="2800"/>
            </a:lvl1pPr>
            <a:lvl2pPr>
              <a:lnSpc>
                <a:spcPts val="2600"/>
              </a:lnSpc>
              <a:defRPr sz="2400"/>
            </a:lvl2pPr>
            <a:lvl3pPr>
              <a:lnSpc>
                <a:spcPts val="2200"/>
              </a:lnSpc>
              <a:defRPr sz="2000"/>
            </a:lvl3pPr>
            <a:lvl4pPr>
              <a:lnSpc>
                <a:spcPts val="2000"/>
              </a:lnSpc>
              <a:defRPr sz="1800"/>
            </a:lvl4pPr>
            <a:lvl5pPr>
              <a:lnSpc>
                <a:spcPts val="2000"/>
              </a:lnSpc>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9" name="Päivämäärän paikkamerkki 8">
            <a:extLst>
              <a:ext uri="{FF2B5EF4-FFF2-40B4-BE49-F238E27FC236}">
                <a16:creationId xmlns:a16="http://schemas.microsoft.com/office/drawing/2014/main" id="{9F417C0E-B5E4-40DB-A6FD-2EFF6EED46BC}"/>
              </a:ext>
            </a:extLst>
          </p:cNvPr>
          <p:cNvSpPr>
            <a:spLocks noGrp="1"/>
          </p:cNvSpPr>
          <p:nvPr>
            <p:ph type="dt" sz="half" idx="10"/>
          </p:nvPr>
        </p:nvSpPr>
        <p:spPr/>
        <p:txBody>
          <a:bodyPr/>
          <a:lstStyle/>
          <a:p>
            <a:r>
              <a:rPr lang="fi-FI"/>
              <a:t>13 June 2022</a:t>
            </a:r>
          </a:p>
        </p:txBody>
      </p:sp>
      <p:sp>
        <p:nvSpPr>
          <p:cNvPr id="10" name="Alatunnisteen paikkamerkki 9">
            <a:extLst>
              <a:ext uri="{FF2B5EF4-FFF2-40B4-BE49-F238E27FC236}">
                <a16:creationId xmlns:a16="http://schemas.microsoft.com/office/drawing/2014/main" id="{25BA3545-B4E5-4AA5-B0B2-A342B65827DD}"/>
              </a:ext>
            </a:extLst>
          </p:cNvPr>
          <p:cNvSpPr>
            <a:spLocks noGrp="1"/>
          </p:cNvSpPr>
          <p:nvPr>
            <p:ph type="ftr" sz="quarter" idx="11"/>
          </p:nvPr>
        </p:nvSpPr>
        <p:spPr/>
        <p:txBody>
          <a:bodyPr/>
          <a:lstStyle/>
          <a:p>
            <a:r>
              <a:rPr lang="en-US"/>
              <a:t>Ask &amp; Apply Academy Research Fellowship</a:t>
            </a:r>
            <a:endParaRPr lang="fi-FI"/>
          </a:p>
        </p:txBody>
      </p:sp>
      <p:sp>
        <p:nvSpPr>
          <p:cNvPr id="11" name="Dian numeron paikkamerkki 10">
            <a:extLst>
              <a:ext uri="{FF2B5EF4-FFF2-40B4-BE49-F238E27FC236}">
                <a16:creationId xmlns:a16="http://schemas.microsoft.com/office/drawing/2014/main" id="{3862A081-0207-4592-A1D7-2E0A777F2531}"/>
              </a:ext>
            </a:extLst>
          </p:cNvPr>
          <p:cNvSpPr>
            <a:spLocks noGrp="1"/>
          </p:cNvSpPr>
          <p:nvPr>
            <p:ph type="sldNum" sz="quarter" idx="12"/>
          </p:nvPr>
        </p:nvSpPr>
        <p:spPr/>
        <p:txBody>
          <a:bodyPr/>
          <a:lstStyle/>
          <a:p>
            <a:fld id="{6C10BA95-2F42-41C7-B461-B7B7FA2FF47E}" type="slidenum">
              <a:rPr lang="fi-FI" smtClean="0"/>
              <a:t>‹#›</a:t>
            </a:fld>
            <a:endParaRPr lang="fi-FI"/>
          </a:p>
        </p:txBody>
      </p:sp>
    </p:spTree>
    <p:extLst>
      <p:ext uri="{BB962C8B-B14F-4D97-AF65-F5344CB8AC3E}">
        <p14:creationId xmlns:p14="http://schemas.microsoft.com/office/powerpoint/2010/main" val="22193575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06_Otsikko ja sisältö_vihreä">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392AD708-CE19-44A7-9331-B0322770FA2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529200" y="0"/>
            <a:ext cx="2667000" cy="1206500"/>
          </a:xfrm>
          <a:prstGeom prst="rect">
            <a:avLst/>
          </a:prstGeom>
        </p:spPr>
      </p:pic>
      <p:sp>
        <p:nvSpPr>
          <p:cNvPr id="5" name="Otsikko 4">
            <a:extLst>
              <a:ext uri="{FF2B5EF4-FFF2-40B4-BE49-F238E27FC236}">
                <a16:creationId xmlns:a16="http://schemas.microsoft.com/office/drawing/2014/main" id="{AECB35AF-0B6C-4B92-BF1D-521E20413FBD}"/>
              </a:ext>
            </a:extLst>
          </p:cNvPr>
          <p:cNvSpPr>
            <a:spLocks noGrp="1"/>
          </p:cNvSpPr>
          <p:nvPr>
            <p:ph type="title"/>
          </p:nvPr>
        </p:nvSpPr>
        <p:spPr/>
        <p:txBody>
          <a:bodyPr/>
          <a:lstStyle>
            <a:lvl1pPr>
              <a:defRPr>
                <a:solidFill>
                  <a:srgbClr val="909F60"/>
                </a:solidFill>
              </a:defRPr>
            </a:lvl1pPr>
          </a:lstStyle>
          <a:p>
            <a:r>
              <a:rPr lang="en-US"/>
              <a:t>Click to edit Master title style</a:t>
            </a:r>
            <a:endParaRPr lang="fi-FI"/>
          </a:p>
        </p:txBody>
      </p:sp>
      <p:sp>
        <p:nvSpPr>
          <p:cNvPr id="3" name="Sisällön paikkamerkki 2"/>
          <p:cNvSpPr>
            <a:spLocks noGrp="1"/>
          </p:cNvSpPr>
          <p:nvPr>
            <p:ph idx="1"/>
          </p:nvPr>
        </p:nvSpPr>
        <p:spPr>
          <a:xfrm>
            <a:off x="609600" y="1828176"/>
            <a:ext cx="10972800" cy="4320000"/>
          </a:xfrm>
        </p:spPr>
        <p:txBody>
          <a:bodyPr/>
          <a:lstStyle>
            <a:lvl1pPr>
              <a:lnSpc>
                <a:spcPts val="3000"/>
              </a:lnSpc>
              <a:defRPr sz="2800"/>
            </a:lvl1pPr>
            <a:lvl2pPr>
              <a:lnSpc>
                <a:spcPts val="2600"/>
              </a:lnSpc>
              <a:defRPr sz="2400"/>
            </a:lvl2pPr>
            <a:lvl3pPr>
              <a:lnSpc>
                <a:spcPts val="2200"/>
              </a:lnSpc>
              <a:defRPr sz="2000"/>
            </a:lvl3pPr>
            <a:lvl4pPr>
              <a:lnSpc>
                <a:spcPts val="2000"/>
              </a:lnSpc>
              <a:defRPr sz="1800"/>
            </a:lvl4pPr>
            <a:lvl5pPr>
              <a:lnSpc>
                <a:spcPts val="2000"/>
              </a:lnSpc>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9" name="Päivämäärän paikkamerkki 8">
            <a:extLst>
              <a:ext uri="{FF2B5EF4-FFF2-40B4-BE49-F238E27FC236}">
                <a16:creationId xmlns:a16="http://schemas.microsoft.com/office/drawing/2014/main" id="{05A2CF85-8570-446A-8457-E3D3C7C79DF5}"/>
              </a:ext>
            </a:extLst>
          </p:cNvPr>
          <p:cNvSpPr>
            <a:spLocks noGrp="1"/>
          </p:cNvSpPr>
          <p:nvPr>
            <p:ph type="dt" sz="half" idx="10"/>
          </p:nvPr>
        </p:nvSpPr>
        <p:spPr/>
        <p:txBody>
          <a:bodyPr/>
          <a:lstStyle/>
          <a:p>
            <a:r>
              <a:rPr lang="fi-FI"/>
              <a:t>13 June 2022</a:t>
            </a:r>
          </a:p>
        </p:txBody>
      </p:sp>
      <p:sp>
        <p:nvSpPr>
          <p:cNvPr id="10" name="Alatunnisteen paikkamerkki 9">
            <a:extLst>
              <a:ext uri="{FF2B5EF4-FFF2-40B4-BE49-F238E27FC236}">
                <a16:creationId xmlns:a16="http://schemas.microsoft.com/office/drawing/2014/main" id="{02D18B87-243C-4288-A752-F5B28993B218}"/>
              </a:ext>
            </a:extLst>
          </p:cNvPr>
          <p:cNvSpPr>
            <a:spLocks noGrp="1"/>
          </p:cNvSpPr>
          <p:nvPr>
            <p:ph type="ftr" sz="quarter" idx="11"/>
          </p:nvPr>
        </p:nvSpPr>
        <p:spPr/>
        <p:txBody>
          <a:bodyPr/>
          <a:lstStyle/>
          <a:p>
            <a:r>
              <a:rPr lang="en-US"/>
              <a:t>Ask &amp; Apply Academy Research Fellowship</a:t>
            </a:r>
            <a:endParaRPr lang="fi-FI"/>
          </a:p>
        </p:txBody>
      </p:sp>
      <p:sp>
        <p:nvSpPr>
          <p:cNvPr id="11" name="Dian numeron paikkamerkki 10">
            <a:extLst>
              <a:ext uri="{FF2B5EF4-FFF2-40B4-BE49-F238E27FC236}">
                <a16:creationId xmlns:a16="http://schemas.microsoft.com/office/drawing/2014/main" id="{3E22D75F-5336-437E-B733-9EFF1D20B4B8}"/>
              </a:ext>
            </a:extLst>
          </p:cNvPr>
          <p:cNvSpPr>
            <a:spLocks noGrp="1"/>
          </p:cNvSpPr>
          <p:nvPr>
            <p:ph type="sldNum" sz="quarter" idx="12"/>
          </p:nvPr>
        </p:nvSpPr>
        <p:spPr/>
        <p:txBody>
          <a:bodyPr/>
          <a:lstStyle/>
          <a:p>
            <a:fld id="{6C10BA95-2F42-41C7-B461-B7B7FA2FF47E}" type="slidenum">
              <a:rPr lang="fi-FI" smtClean="0"/>
              <a:t>‹#›</a:t>
            </a:fld>
            <a:endParaRPr lang="fi-FI"/>
          </a:p>
        </p:txBody>
      </p:sp>
    </p:spTree>
    <p:extLst>
      <p:ext uri="{BB962C8B-B14F-4D97-AF65-F5344CB8AC3E}">
        <p14:creationId xmlns:p14="http://schemas.microsoft.com/office/powerpoint/2010/main" val="11377170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07_Lopetus">
    <p:bg>
      <p:bgPr>
        <a:solidFill>
          <a:srgbClr val="BD60A5"/>
        </a:solidFill>
        <a:effectLst/>
      </p:bgPr>
    </p:bg>
    <p:spTree>
      <p:nvGrpSpPr>
        <p:cNvPr id="1" name=""/>
        <p:cNvGrpSpPr/>
        <p:nvPr/>
      </p:nvGrpSpPr>
      <p:grpSpPr>
        <a:xfrm>
          <a:off x="0" y="0"/>
          <a:ext cx="0" cy="0"/>
          <a:chOff x="0" y="0"/>
          <a:chExt cx="0" cy="0"/>
        </a:xfrm>
      </p:grpSpPr>
      <p:sp>
        <p:nvSpPr>
          <p:cNvPr id="7" name="Freeform 6" descr="ask and apply">
            <a:extLst>
              <a:ext uri="{FF2B5EF4-FFF2-40B4-BE49-F238E27FC236}">
                <a16:creationId xmlns:a16="http://schemas.microsoft.com/office/drawing/2014/main" id="{D8CB0AE5-6761-418F-A442-2EA437EC505A}"/>
              </a:ext>
            </a:extLst>
          </p:cNvPr>
          <p:cNvSpPr>
            <a:spLocks noEditPoints="1"/>
          </p:cNvSpPr>
          <p:nvPr userDrawn="1"/>
        </p:nvSpPr>
        <p:spPr bwMode="auto">
          <a:xfrm>
            <a:off x="3273418" y="1509713"/>
            <a:ext cx="5581650" cy="3846513"/>
          </a:xfrm>
          <a:custGeom>
            <a:avLst/>
            <a:gdLst>
              <a:gd name="T0" fmla="*/ 5435 w 5853"/>
              <a:gd name="T1" fmla="*/ 2346 h 4033"/>
              <a:gd name="T2" fmla="*/ 4548 w 5853"/>
              <a:gd name="T3" fmla="*/ 2346 h 4033"/>
              <a:gd name="T4" fmla="*/ 5056 w 5853"/>
              <a:gd name="T5" fmla="*/ 4033 h 4033"/>
              <a:gd name="T6" fmla="*/ 5008 w 5853"/>
              <a:gd name="T7" fmla="*/ 1576 h 4033"/>
              <a:gd name="T8" fmla="*/ 4842 w 5853"/>
              <a:gd name="T9" fmla="*/ 1431 h 4033"/>
              <a:gd name="T10" fmla="*/ 4437 w 5853"/>
              <a:gd name="T11" fmla="*/ 0 h 4033"/>
              <a:gd name="T12" fmla="*/ 3607 w 5853"/>
              <a:gd name="T13" fmla="*/ 1465 h 4033"/>
              <a:gd name="T14" fmla="*/ 4413 w 5853"/>
              <a:gd name="T15" fmla="*/ 3472 h 4033"/>
              <a:gd name="T16" fmla="*/ 5183 w 5853"/>
              <a:gd name="T17" fmla="*/ 2032 h 4033"/>
              <a:gd name="T18" fmla="*/ 4302 w 5853"/>
              <a:gd name="T19" fmla="*/ 841 h 4033"/>
              <a:gd name="T20" fmla="*/ 4437 w 5853"/>
              <a:gd name="T21" fmla="*/ 210 h 4033"/>
              <a:gd name="T22" fmla="*/ 4670 w 5853"/>
              <a:gd name="T23" fmla="*/ 1600 h 4033"/>
              <a:gd name="T24" fmla="*/ 4413 w 5853"/>
              <a:gd name="T25" fmla="*/ 1569 h 4033"/>
              <a:gd name="T26" fmla="*/ 3867 w 5853"/>
              <a:gd name="T27" fmla="*/ 1468 h 4033"/>
              <a:gd name="T28" fmla="*/ 3519 w 5853"/>
              <a:gd name="T29" fmla="*/ 1959 h 4033"/>
              <a:gd name="T30" fmla="*/ 3501 w 5853"/>
              <a:gd name="T31" fmla="*/ 833 h 4033"/>
              <a:gd name="T32" fmla="*/ 2694 w 5853"/>
              <a:gd name="T33" fmla="*/ 57 h 4033"/>
              <a:gd name="T34" fmla="*/ 2694 w 5853"/>
              <a:gd name="T35" fmla="*/ 1959 h 4033"/>
              <a:gd name="T36" fmla="*/ 3519 w 5853"/>
              <a:gd name="T37" fmla="*/ 1959 h 4033"/>
              <a:gd name="T38" fmla="*/ 1971 w 5853"/>
              <a:gd name="T39" fmla="*/ 2325 h 4033"/>
              <a:gd name="T40" fmla="*/ 1265 w 5853"/>
              <a:gd name="T41" fmla="*/ 2346 h 4033"/>
              <a:gd name="T42" fmla="*/ 1649 w 5853"/>
              <a:gd name="T43" fmla="*/ 3430 h 4033"/>
              <a:gd name="T44" fmla="*/ 2082 w 5853"/>
              <a:gd name="T45" fmla="*/ 2904 h 4033"/>
              <a:gd name="T46" fmla="*/ 1649 w 5853"/>
              <a:gd name="T47" fmla="*/ 3119 h 4033"/>
              <a:gd name="T48" fmla="*/ 2082 w 5853"/>
              <a:gd name="T49" fmla="*/ 2904 h 4033"/>
              <a:gd name="T50" fmla="*/ 1708 w 5853"/>
              <a:gd name="T51" fmla="*/ 1093 h 4033"/>
              <a:gd name="T52" fmla="*/ 1726 w 5853"/>
              <a:gd name="T53" fmla="*/ 812 h 4033"/>
              <a:gd name="T54" fmla="*/ 1666 w 5853"/>
              <a:gd name="T55" fmla="*/ 1697 h 4033"/>
              <a:gd name="T56" fmla="*/ 1666 w 5853"/>
              <a:gd name="T57" fmla="*/ 1980 h 4033"/>
              <a:gd name="T58" fmla="*/ 693 w 5853"/>
              <a:gd name="T59" fmla="*/ 3472 h 4033"/>
              <a:gd name="T60" fmla="*/ 1064 w 5853"/>
              <a:gd name="T61" fmla="*/ 2841 h 4033"/>
              <a:gd name="T62" fmla="*/ 166 w 5853"/>
              <a:gd name="T63" fmla="*/ 2649 h 4033"/>
              <a:gd name="T64" fmla="*/ 682 w 5853"/>
              <a:gd name="T65" fmla="*/ 2862 h 4033"/>
              <a:gd name="T66" fmla="*/ 387 w 5853"/>
              <a:gd name="T67" fmla="*/ 3493 h 4033"/>
              <a:gd name="T68" fmla="*/ 682 w 5853"/>
              <a:gd name="T69" fmla="*/ 3194 h 4033"/>
              <a:gd name="T70" fmla="*/ 361 w 5853"/>
              <a:gd name="T71" fmla="*/ 3140 h 4033"/>
              <a:gd name="T72" fmla="*/ 682 w 5853"/>
              <a:gd name="T73" fmla="*/ 3194 h 4033"/>
              <a:gd name="T74" fmla="*/ 1064 w 5853"/>
              <a:gd name="T75" fmla="*/ 1959 h 4033"/>
              <a:gd name="T76" fmla="*/ 132 w 5853"/>
              <a:gd name="T77" fmla="*/ 869 h 4033"/>
              <a:gd name="T78" fmla="*/ 682 w 5853"/>
              <a:gd name="T79" fmla="*/ 1321 h 4033"/>
              <a:gd name="T80" fmla="*/ 0 w 5853"/>
              <a:gd name="T81" fmla="*/ 1630 h 4033"/>
              <a:gd name="T82" fmla="*/ 693 w 5853"/>
              <a:gd name="T83" fmla="*/ 1959 h 4033"/>
              <a:gd name="T84" fmla="*/ 509 w 5853"/>
              <a:gd name="T85" fmla="*/ 1762 h 4033"/>
              <a:gd name="T86" fmla="*/ 682 w 5853"/>
              <a:gd name="T87" fmla="*/ 1555 h 4033"/>
              <a:gd name="T88" fmla="*/ 3020 w 5853"/>
              <a:gd name="T89" fmla="*/ 2346 h 4033"/>
              <a:gd name="T90" fmla="*/ 3031 w 5853"/>
              <a:gd name="T91" fmla="*/ 4033 h 4033"/>
              <a:gd name="T92" fmla="*/ 3848 w 5853"/>
              <a:gd name="T93" fmla="*/ 2901 h 4033"/>
              <a:gd name="T94" fmla="*/ 3020 w 5853"/>
              <a:gd name="T95" fmla="*/ 2346 h 4033"/>
              <a:gd name="T96" fmla="*/ 3246 w 5853"/>
              <a:gd name="T97" fmla="*/ 2623 h 4033"/>
              <a:gd name="T98" fmla="*/ 3031 w 5853"/>
              <a:gd name="T99" fmla="*/ 3119 h 4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853" h="4033">
                <a:moveTo>
                  <a:pt x="5853" y="2346"/>
                </a:moveTo>
                <a:lnTo>
                  <a:pt x="5853" y="2346"/>
                </a:lnTo>
                <a:lnTo>
                  <a:pt x="5435" y="2346"/>
                </a:lnTo>
                <a:lnTo>
                  <a:pt x="5204" y="2974"/>
                </a:lnTo>
                <a:lnTo>
                  <a:pt x="4973" y="2346"/>
                </a:lnTo>
                <a:lnTo>
                  <a:pt x="4548" y="2346"/>
                </a:lnTo>
                <a:lnTo>
                  <a:pt x="5023" y="3353"/>
                </a:lnTo>
                <a:lnTo>
                  <a:pt x="4672" y="4033"/>
                </a:lnTo>
                <a:lnTo>
                  <a:pt x="5056" y="4033"/>
                </a:lnTo>
                <a:lnTo>
                  <a:pt x="5853" y="2346"/>
                </a:lnTo>
                <a:close/>
                <a:moveTo>
                  <a:pt x="5008" y="1576"/>
                </a:moveTo>
                <a:lnTo>
                  <a:pt x="5008" y="1576"/>
                </a:lnTo>
                <a:cubicBezTo>
                  <a:pt x="5122" y="1451"/>
                  <a:pt x="5237" y="1310"/>
                  <a:pt x="5352" y="1161"/>
                </a:cubicBezTo>
                <a:lnTo>
                  <a:pt x="5170" y="1026"/>
                </a:lnTo>
                <a:cubicBezTo>
                  <a:pt x="5065" y="1168"/>
                  <a:pt x="4957" y="1310"/>
                  <a:pt x="4842" y="1431"/>
                </a:cubicBezTo>
                <a:cubicBezTo>
                  <a:pt x="4670" y="1279"/>
                  <a:pt x="4532" y="1138"/>
                  <a:pt x="4427" y="1009"/>
                </a:cubicBezTo>
                <a:cubicBezTo>
                  <a:pt x="4802" y="854"/>
                  <a:pt x="4910" y="631"/>
                  <a:pt x="4910" y="432"/>
                </a:cubicBezTo>
                <a:cubicBezTo>
                  <a:pt x="4910" y="233"/>
                  <a:pt x="4751" y="0"/>
                  <a:pt x="4437" y="0"/>
                </a:cubicBezTo>
                <a:cubicBezTo>
                  <a:pt x="4191" y="0"/>
                  <a:pt x="3928" y="223"/>
                  <a:pt x="3928" y="523"/>
                </a:cubicBezTo>
                <a:cubicBezTo>
                  <a:pt x="3928" y="642"/>
                  <a:pt x="3975" y="773"/>
                  <a:pt x="4059" y="912"/>
                </a:cubicBezTo>
                <a:cubicBezTo>
                  <a:pt x="3793" y="1036"/>
                  <a:pt x="3607" y="1215"/>
                  <a:pt x="3607" y="1465"/>
                </a:cubicBezTo>
                <a:cubicBezTo>
                  <a:pt x="3607" y="1753"/>
                  <a:pt x="3782" y="1931"/>
                  <a:pt x="4028" y="1990"/>
                </a:cubicBezTo>
                <a:lnTo>
                  <a:pt x="4028" y="3472"/>
                </a:lnTo>
                <a:lnTo>
                  <a:pt x="4413" y="3472"/>
                </a:lnTo>
                <a:lnTo>
                  <a:pt x="4413" y="1987"/>
                </a:lnTo>
                <a:cubicBezTo>
                  <a:pt x="4567" y="1947"/>
                  <a:pt x="4706" y="1862"/>
                  <a:pt x="4835" y="1748"/>
                </a:cubicBezTo>
                <a:cubicBezTo>
                  <a:pt x="4947" y="1843"/>
                  <a:pt x="5062" y="1937"/>
                  <a:pt x="5183" y="2032"/>
                </a:cubicBezTo>
                <a:lnTo>
                  <a:pt x="5338" y="1853"/>
                </a:lnTo>
                <a:cubicBezTo>
                  <a:pt x="5220" y="1759"/>
                  <a:pt x="5109" y="1664"/>
                  <a:pt x="5008" y="1576"/>
                </a:cubicBezTo>
                <a:close/>
                <a:moveTo>
                  <a:pt x="4302" y="841"/>
                </a:moveTo>
                <a:lnTo>
                  <a:pt x="4302" y="841"/>
                </a:lnTo>
                <a:cubicBezTo>
                  <a:pt x="4221" y="716"/>
                  <a:pt x="4177" y="604"/>
                  <a:pt x="4177" y="510"/>
                </a:cubicBezTo>
                <a:cubicBezTo>
                  <a:pt x="4177" y="341"/>
                  <a:pt x="4302" y="210"/>
                  <a:pt x="4437" y="210"/>
                </a:cubicBezTo>
                <a:cubicBezTo>
                  <a:pt x="4572" y="210"/>
                  <a:pt x="4677" y="324"/>
                  <a:pt x="4677" y="459"/>
                </a:cubicBezTo>
                <a:cubicBezTo>
                  <a:pt x="4677" y="588"/>
                  <a:pt x="4582" y="723"/>
                  <a:pt x="4302" y="841"/>
                </a:cubicBezTo>
                <a:close/>
                <a:moveTo>
                  <a:pt x="4670" y="1600"/>
                </a:moveTo>
                <a:lnTo>
                  <a:pt x="4670" y="1600"/>
                </a:lnTo>
                <a:cubicBezTo>
                  <a:pt x="4586" y="1669"/>
                  <a:pt x="4502" y="1724"/>
                  <a:pt x="4413" y="1756"/>
                </a:cubicBezTo>
                <a:lnTo>
                  <a:pt x="4413" y="1569"/>
                </a:lnTo>
                <a:lnTo>
                  <a:pt x="4028" y="1569"/>
                </a:lnTo>
                <a:lnTo>
                  <a:pt x="4028" y="1742"/>
                </a:lnTo>
                <a:cubicBezTo>
                  <a:pt x="3929" y="1689"/>
                  <a:pt x="3867" y="1593"/>
                  <a:pt x="3867" y="1468"/>
                </a:cubicBezTo>
                <a:cubicBezTo>
                  <a:pt x="3867" y="1300"/>
                  <a:pt x="3999" y="1158"/>
                  <a:pt x="4181" y="1087"/>
                </a:cubicBezTo>
                <a:cubicBezTo>
                  <a:pt x="4306" y="1249"/>
                  <a:pt x="4474" y="1421"/>
                  <a:pt x="4670" y="1600"/>
                </a:cubicBezTo>
                <a:close/>
                <a:moveTo>
                  <a:pt x="3519" y="1959"/>
                </a:moveTo>
                <a:lnTo>
                  <a:pt x="3519" y="1959"/>
                </a:lnTo>
                <a:lnTo>
                  <a:pt x="3047" y="1370"/>
                </a:lnTo>
                <a:lnTo>
                  <a:pt x="3501" y="833"/>
                </a:lnTo>
                <a:lnTo>
                  <a:pt x="3050" y="833"/>
                </a:lnTo>
                <a:lnTo>
                  <a:pt x="2694" y="1305"/>
                </a:lnTo>
                <a:lnTo>
                  <a:pt x="2694" y="57"/>
                </a:lnTo>
                <a:lnTo>
                  <a:pt x="2310" y="57"/>
                </a:lnTo>
                <a:lnTo>
                  <a:pt x="2310" y="1959"/>
                </a:lnTo>
                <a:lnTo>
                  <a:pt x="2694" y="1959"/>
                </a:lnTo>
                <a:lnTo>
                  <a:pt x="2694" y="1448"/>
                </a:lnTo>
                <a:lnTo>
                  <a:pt x="3068" y="1959"/>
                </a:lnTo>
                <a:lnTo>
                  <a:pt x="3519" y="1959"/>
                </a:lnTo>
                <a:close/>
                <a:moveTo>
                  <a:pt x="2467" y="2901"/>
                </a:moveTo>
                <a:lnTo>
                  <a:pt x="2467" y="2901"/>
                </a:lnTo>
                <a:cubicBezTo>
                  <a:pt x="2467" y="2571"/>
                  <a:pt x="2259" y="2325"/>
                  <a:pt x="1971" y="2325"/>
                </a:cubicBezTo>
                <a:cubicBezTo>
                  <a:pt x="1831" y="2325"/>
                  <a:pt x="1737" y="2364"/>
                  <a:pt x="1639" y="2447"/>
                </a:cubicBezTo>
                <a:lnTo>
                  <a:pt x="1639" y="2346"/>
                </a:lnTo>
                <a:lnTo>
                  <a:pt x="1265" y="2346"/>
                </a:lnTo>
                <a:lnTo>
                  <a:pt x="1265" y="4033"/>
                </a:lnTo>
                <a:lnTo>
                  <a:pt x="1649" y="4033"/>
                </a:lnTo>
                <a:lnTo>
                  <a:pt x="1649" y="3430"/>
                </a:lnTo>
                <a:cubicBezTo>
                  <a:pt x="1722" y="3469"/>
                  <a:pt x="1805" y="3493"/>
                  <a:pt x="1914" y="3493"/>
                </a:cubicBezTo>
                <a:cubicBezTo>
                  <a:pt x="2238" y="3493"/>
                  <a:pt x="2467" y="3220"/>
                  <a:pt x="2467" y="2901"/>
                </a:cubicBezTo>
                <a:close/>
                <a:moveTo>
                  <a:pt x="2082" y="2904"/>
                </a:moveTo>
                <a:lnTo>
                  <a:pt x="2082" y="2904"/>
                </a:lnTo>
                <a:cubicBezTo>
                  <a:pt x="2082" y="3103"/>
                  <a:pt x="1973" y="3194"/>
                  <a:pt x="1851" y="3194"/>
                </a:cubicBezTo>
                <a:cubicBezTo>
                  <a:pt x="1779" y="3194"/>
                  <a:pt x="1701" y="3176"/>
                  <a:pt x="1649" y="3119"/>
                </a:cubicBezTo>
                <a:lnTo>
                  <a:pt x="1649" y="2727"/>
                </a:lnTo>
                <a:cubicBezTo>
                  <a:pt x="1714" y="2652"/>
                  <a:pt x="1776" y="2623"/>
                  <a:pt x="1864" y="2623"/>
                </a:cubicBezTo>
                <a:cubicBezTo>
                  <a:pt x="1999" y="2623"/>
                  <a:pt x="2082" y="2727"/>
                  <a:pt x="2082" y="2904"/>
                </a:cubicBezTo>
                <a:close/>
                <a:moveTo>
                  <a:pt x="1591" y="1163"/>
                </a:moveTo>
                <a:lnTo>
                  <a:pt x="1591" y="1163"/>
                </a:lnTo>
                <a:cubicBezTo>
                  <a:pt x="1591" y="1124"/>
                  <a:pt x="1632" y="1093"/>
                  <a:pt x="1708" y="1093"/>
                </a:cubicBezTo>
                <a:cubicBezTo>
                  <a:pt x="1804" y="1093"/>
                  <a:pt x="1928" y="1132"/>
                  <a:pt x="2042" y="1194"/>
                </a:cubicBezTo>
                <a:lnTo>
                  <a:pt x="2136" y="919"/>
                </a:lnTo>
                <a:cubicBezTo>
                  <a:pt x="2022" y="859"/>
                  <a:pt x="1866" y="812"/>
                  <a:pt x="1726" y="812"/>
                </a:cubicBezTo>
                <a:cubicBezTo>
                  <a:pt x="1451" y="812"/>
                  <a:pt x="1248" y="963"/>
                  <a:pt x="1248" y="1191"/>
                </a:cubicBezTo>
                <a:cubicBezTo>
                  <a:pt x="1248" y="1568"/>
                  <a:pt x="1796" y="1482"/>
                  <a:pt x="1796" y="1622"/>
                </a:cubicBezTo>
                <a:cubicBezTo>
                  <a:pt x="1796" y="1666"/>
                  <a:pt x="1757" y="1697"/>
                  <a:pt x="1666" y="1697"/>
                </a:cubicBezTo>
                <a:cubicBezTo>
                  <a:pt x="1560" y="1697"/>
                  <a:pt x="1414" y="1640"/>
                  <a:pt x="1300" y="1560"/>
                </a:cubicBezTo>
                <a:lnTo>
                  <a:pt x="1178" y="1835"/>
                </a:lnTo>
                <a:cubicBezTo>
                  <a:pt x="1316" y="1923"/>
                  <a:pt x="1479" y="1980"/>
                  <a:pt x="1666" y="1980"/>
                </a:cubicBezTo>
                <a:cubicBezTo>
                  <a:pt x="1944" y="1980"/>
                  <a:pt x="2159" y="1843"/>
                  <a:pt x="2159" y="1619"/>
                </a:cubicBezTo>
                <a:cubicBezTo>
                  <a:pt x="2159" y="1217"/>
                  <a:pt x="1591" y="1305"/>
                  <a:pt x="1591" y="1163"/>
                </a:cubicBezTo>
                <a:close/>
                <a:moveTo>
                  <a:pt x="693" y="3472"/>
                </a:moveTo>
                <a:lnTo>
                  <a:pt x="693" y="3472"/>
                </a:lnTo>
                <a:lnTo>
                  <a:pt x="1064" y="3472"/>
                </a:lnTo>
                <a:lnTo>
                  <a:pt x="1064" y="2841"/>
                </a:lnTo>
                <a:cubicBezTo>
                  <a:pt x="1064" y="2504"/>
                  <a:pt x="882" y="2325"/>
                  <a:pt x="498" y="2325"/>
                </a:cubicBezTo>
                <a:cubicBezTo>
                  <a:pt x="389" y="2325"/>
                  <a:pt x="236" y="2351"/>
                  <a:pt x="132" y="2382"/>
                </a:cubicBezTo>
                <a:lnTo>
                  <a:pt x="166" y="2649"/>
                </a:lnTo>
                <a:cubicBezTo>
                  <a:pt x="265" y="2626"/>
                  <a:pt x="355" y="2610"/>
                  <a:pt x="431" y="2610"/>
                </a:cubicBezTo>
                <a:cubicBezTo>
                  <a:pt x="586" y="2610"/>
                  <a:pt x="682" y="2673"/>
                  <a:pt x="682" y="2833"/>
                </a:cubicBezTo>
                <a:lnTo>
                  <a:pt x="682" y="2862"/>
                </a:lnTo>
                <a:cubicBezTo>
                  <a:pt x="607" y="2821"/>
                  <a:pt x="535" y="2795"/>
                  <a:pt x="413" y="2795"/>
                </a:cubicBezTo>
                <a:cubicBezTo>
                  <a:pt x="150" y="2795"/>
                  <a:pt x="0" y="2948"/>
                  <a:pt x="0" y="3142"/>
                </a:cubicBezTo>
                <a:cubicBezTo>
                  <a:pt x="0" y="3366"/>
                  <a:pt x="169" y="3493"/>
                  <a:pt x="387" y="3493"/>
                </a:cubicBezTo>
                <a:cubicBezTo>
                  <a:pt x="529" y="3493"/>
                  <a:pt x="615" y="3451"/>
                  <a:pt x="693" y="3376"/>
                </a:cubicBezTo>
                <a:lnTo>
                  <a:pt x="693" y="3472"/>
                </a:lnTo>
                <a:close/>
                <a:moveTo>
                  <a:pt x="682" y="3194"/>
                </a:moveTo>
                <a:lnTo>
                  <a:pt x="682" y="3194"/>
                </a:lnTo>
                <a:cubicBezTo>
                  <a:pt x="644" y="3246"/>
                  <a:pt x="594" y="3275"/>
                  <a:pt x="509" y="3275"/>
                </a:cubicBezTo>
                <a:cubicBezTo>
                  <a:pt x="418" y="3275"/>
                  <a:pt x="361" y="3223"/>
                  <a:pt x="361" y="3140"/>
                </a:cubicBezTo>
                <a:cubicBezTo>
                  <a:pt x="361" y="3062"/>
                  <a:pt x="436" y="3007"/>
                  <a:pt x="522" y="3007"/>
                </a:cubicBezTo>
                <a:cubicBezTo>
                  <a:pt x="594" y="3007"/>
                  <a:pt x="636" y="3026"/>
                  <a:pt x="682" y="3067"/>
                </a:cubicBezTo>
                <a:lnTo>
                  <a:pt x="682" y="3194"/>
                </a:lnTo>
                <a:close/>
                <a:moveTo>
                  <a:pt x="693" y="1959"/>
                </a:moveTo>
                <a:lnTo>
                  <a:pt x="693" y="1959"/>
                </a:lnTo>
                <a:lnTo>
                  <a:pt x="1064" y="1959"/>
                </a:lnTo>
                <a:lnTo>
                  <a:pt x="1064" y="1329"/>
                </a:lnTo>
                <a:cubicBezTo>
                  <a:pt x="1064" y="991"/>
                  <a:pt x="882" y="812"/>
                  <a:pt x="498" y="812"/>
                </a:cubicBezTo>
                <a:cubicBezTo>
                  <a:pt x="389" y="812"/>
                  <a:pt x="236" y="838"/>
                  <a:pt x="132" y="869"/>
                </a:cubicBezTo>
                <a:lnTo>
                  <a:pt x="166" y="1137"/>
                </a:lnTo>
                <a:cubicBezTo>
                  <a:pt x="265" y="1113"/>
                  <a:pt x="355" y="1098"/>
                  <a:pt x="431" y="1098"/>
                </a:cubicBezTo>
                <a:cubicBezTo>
                  <a:pt x="586" y="1098"/>
                  <a:pt x="682" y="1160"/>
                  <a:pt x="682" y="1321"/>
                </a:cubicBezTo>
                <a:lnTo>
                  <a:pt x="682" y="1350"/>
                </a:lnTo>
                <a:cubicBezTo>
                  <a:pt x="607" y="1308"/>
                  <a:pt x="535" y="1282"/>
                  <a:pt x="413" y="1282"/>
                </a:cubicBezTo>
                <a:cubicBezTo>
                  <a:pt x="150" y="1282"/>
                  <a:pt x="0" y="1435"/>
                  <a:pt x="0" y="1630"/>
                </a:cubicBezTo>
                <a:cubicBezTo>
                  <a:pt x="0" y="1853"/>
                  <a:pt x="169" y="1980"/>
                  <a:pt x="387" y="1980"/>
                </a:cubicBezTo>
                <a:cubicBezTo>
                  <a:pt x="529" y="1980"/>
                  <a:pt x="615" y="1939"/>
                  <a:pt x="693" y="1863"/>
                </a:cubicBezTo>
                <a:lnTo>
                  <a:pt x="693" y="1959"/>
                </a:lnTo>
                <a:close/>
                <a:moveTo>
                  <a:pt x="682" y="1682"/>
                </a:moveTo>
                <a:lnTo>
                  <a:pt x="682" y="1682"/>
                </a:lnTo>
                <a:cubicBezTo>
                  <a:pt x="644" y="1734"/>
                  <a:pt x="594" y="1762"/>
                  <a:pt x="509" y="1762"/>
                </a:cubicBezTo>
                <a:cubicBezTo>
                  <a:pt x="418" y="1762"/>
                  <a:pt x="361" y="1710"/>
                  <a:pt x="361" y="1627"/>
                </a:cubicBezTo>
                <a:cubicBezTo>
                  <a:pt x="361" y="1549"/>
                  <a:pt x="436" y="1495"/>
                  <a:pt x="522" y="1495"/>
                </a:cubicBezTo>
                <a:cubicBezTo>
                  <a:pt x="594" y="1495"/>
                  <a:pt x="636" y="1513"/>
                  <a:pt x="682" y="1555"/>
                </a:cubicBezTo>
                <a:lnTo>
                  <a:pt x="682" y="1682"/>
                </a:lnTo>
                <a:close/>
                <a:moveTo>
                  <a:pt x="3020" y="2346"/>
                </a:moveTo>
                <a:lnTo>
                  <a:pt x="3020" y="2346"/>
                </a:lnTo>
                <a:lnTo>
                  <a:pt x="2647" y="2346"/>
                </a:lnTo>
                <a:lnTo>
                  <a:pt x="2647" y="4033"/>
                </a:lnTo>
                <a:lnTo>
                  <a:pt x="3031" y="4033"/>
                </a:lnTo>
                <a:lnTo>
                  <a:pt x="3031" y="3430"/>
                </a:lnTo>
                <a:cubicBezTo>
                  <a:pt x="3103" y="3469"/>
                  <a:pt x="3186" y="3493"/>
                  <a:pt x="3295" y="3493"/>
                </a:cubicBezTo>
                <a:cubicBezTo>
                  <a:pt x="3620" y="3493"/>
                  <a:pt x="3848" y="3220"/>
                  <a:pt x="3848" y="2901"/>
                </a:cubicBezTo>
                <a:cubicBezTo>
                  <a:pt x="3848" y="2571"/>
                  <a:pt x="3641" y="2325"/>
                  <a:pt x="3353" y="2325"/>
                </a:cubicBezTo>
                <a:cubicBezTo>
                  <a:pt x="3212" y="2325"/>
                  <a:pt x="3119" y="2364"/>
                  <a:pt x="3020" y="2447"/>
                </a:cubicBezTo>
                <a:lnTo>
                  <a:pt x="3020" y="2346"/>
                </a:lnTo>
                <a:close/>
                <a:moveTo>
                  <a:pt x="3031" y="2727"/>
                </a:moveTo>
                <a:lnTo>
                  <a:pt x="3031" y="2727"/>
                </a:lnTo>
                <a:cubicBezTo>
                  <a:pt x="3096" y="2652"/>
                  <a:pt x="3158" y="2623"/>
                  <a:pt x="3246" y="2623"/>
                </a:cubicBezTo>
                <a:cubicBezTo>
                  <a:pt x="3381" y="2623"/>
                  <a:pt x="3464" y="2727"/>
                  <a:pt x="3464" y="2904"/>
                </a:cubicBezTo>
                <a:cubicBezTo>
                  <a:pt x="3464" y="3103"/>
                  <a:pt x="3355" y="3194"/>
                  <a:pt x="3233" y="3194"/>
                </a:cubicBezTo>
                <a:cubicBezTo>
                  <a:pt x="3160" y="3194"/>
                  <a:pt x="3083" y="3176"/>
                  <a:pt x="3031" y="3119"/>
                </a:cubicBezTo>
                <a:lnTo>
                  <a:pt x="3031" y="272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5607141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EFA5F50-3CE1-43EC-B01E-A13F5C845496}"/>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00F06476-E7C2-41EB-8D03-13E727604C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Alatunnisteen paikkamerkki 4">
            <a:extLst>
              <a:ext uri="{FF2B5EF4-FFF2-40B4-BE49-F238E27FC236}">
                <a16:creationId xmlns:a16="http://schemas.microsoft.com/office/drawing/2014/main" id="{FCAAB5E6-C51B-4B69-8CED-BEE51410CA04}"/>
              </a:ext>
            </a:extLst>
          </p:cNvPr>
          <p:cNvSpPr>
            <a:spLocks noGrp="1"/>
          </p:cNvSpPr>
          <p:nvPr>
            <p:ph type="ftr" sz="quarter" idx="11"/>
          </p:nvPr>
        </p:nvSpPr>
        <p:spPr/>
        <p:txBody>
          <a:bodyPr/>
          <a:lstStyle/>
          <a:p>
            <a:pPr algn="r"/>
            <a:r>
              <a:rPr lang="en-US"/>
              <a:t>Ask &amp; Apply Academy Research Fellowship</a:t>
            </a:r>
            <a:endParaRPr lang="fi-FI" noProof="0"/>
          </a:p>
        </p:txBody>
      </p:sp>
      <p:sp>
        <p:nvSpPr>
          <p:cNvPr id="4" name="Päivämäärän paikkamerkki 3">
            <a:extLst>
              <a:ext uri="{FF2B5EF4-FFF2-40B4-BE49-F238E27FC236}">
                <a16:creationId xmlns:a16="http://schemas.microsoft.com/office/drawing/2014/main" id="{1BD72244-F6E7-413D-944A-740EDA913605}"/>
              </a:ext>
            </a:extLst>
          </p:cNvPr>
          <p:cNvSpPr>
            <a:spLocks noGrp="1"/>
          </p:cNvSpPr>
          <p:nvPr>
            <p:ph type="dt" sz="half" idx="10"/>
          </p:nvPr>
        </p:nvSpPr>
        <p:spPr/>
        <p:txBody>
          <a:bodyPr/>
          <a:lstStyle/>
          <a:p>
            <a:r>
              <a:rPr lang="fi-FI"/>
              <a:t>13 June 2022</a:t>
            </a:r>
          </a:p>
        </p:txBody>
      </p:sp>
      <p:sp>
        <p:nvSpPr>
          <p:cNvPr id="6" name="Dian numeron paikkamerkki 5">
            <a:extLst>
              <a:ext uri="{FF2B5EF4-FFF2-40B4-BE49-F238E27FC236}">
                <a16:creationId xmlns:a16="http://schemas.microsoft.com/office/drawing/2014/main" id="{0AD0EE44-FED9-4B34-AF42-68C094E77DD7}"/>
              </a:ext>
            </a:extLst>
          </p:cNvPr>
          <p:cNvSpPr>
            <a:spLocks noGrp="1"/>
          </p:cNvSpPr>
          <p:nvPr>
            <p:ph type="sldNum" sz="quarter" idx="12"/>
          </p:nvPr>
        </p:nvSpPr>
        <p:spPr/>
        <p:txBody>
          <a:bodyPr/>
          <a:lstStyle/>
          <a:p>
            <a:fld id="{2440C4D5-721B-4CEA-85F8-7737A3483459}" type="slidenum">
              <a:rPr lang="fi-FI" noProof="0" smtClean="0"/>
              <a:pPr/>
              <a:t>‹#›</a:t>
            </a:fld>
            <a:endParaRPr lang="fi-FI" noProof="0"/>
          </a:p>
        </p:txBody>
      </p:sp>
    </p:spTree>
    <p:extLst>
      <p:ext uri="{BB962C8B-B14F-4D97-AF65-F5344CB8AC3E}">
        <p14:creationId xmlns:p14="http://schemas.microsoft.com/office/powerpoint/2010/main" val="22042045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DCA5949-BD39-4861-B94B-3091D4D578C8}"/>
              </a:ext>
            </a:extLst>
          </p:cNvPr>
          <p:cNvSpPr>
            <a:spLocks noGrp="1"/>
          </p:cNvSpPr>
          <p:nvPr>
            <p:ph type="title"/>
          </p:nvPr>
        </p:nvSpPr>
        <p:spPr/>
        <p:txBody>
          <a:bodyPr/>
          <a:lstStyle/>
          <a:p>
            <a:r>
              <a:rPr lang="fi-FI" noProof="0"/>
              <a:t>Muokkaa ots. perustyyl. napsautt.</a:t>
            </a:r>
            <a:endParaRPr lang="en-GB" noProof="0"/>
          </a:p>
        </p:txBody>
      </p:sp>
      <p:sp>
        <p:nvSpPr>
          <p:cNvPr id="3" name="Sisällön paikkamerkki 2">
            <a:extLst>
              <a:ext uri="{FF2B5EF4-FFF2-40B4-BE49-F238E27FC236}">
                <a16:creationId xmlns:a16="http://schemas.microsoft.com/office/drawing/2014/main" id="{899618C7-10ED-4A10-9F6F-968AC8C1253C}"/>
              </a:ext>
            </a:extLst>
          </p:cNvPr>
          <p:cNvSpPr>
            <a:spLocks noGrp="1"/>
          </p:cNvSpPr>
          <p:nvPr>
            <p:ph sz="half" idx="1"/>
          </p:nvPr>
        </p:nvSpPr>
        <p:spPr>
          <a:xfrm>
            <a:off x="720000" y="1490400"/>
            <a:ext cx="5181600" cy="475920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en-GB" noProof="0"/>
          </a:p>
        </p:txBody>
      </p:sp>
      <p:sp>
        <p:nvSpPr>
          <p:cNvPr id="4" name="Sisällön paikkamerkki 3">
            <a:extLst>
              <a:ext uri="{FF2B5EF4-FFF2-40B4-BE49-F238E27FC236}">
                <a16:creationId xmlns:a16="http://schemas.microsoft.com/office/drawing/2014/main" id="{B9EEF656-0122-46D0-B7FE-3DCD39AE9FC3}"/>
              </a:ext>
            </a:extLst>
          </p:cNvPr>
          <p:cNvSpPr>
            <a:spLocks noGrp="1"/>
          </p:cNvSpPr>
          <p:nvPr>
            <p:ph sz="half" idx="2"/>
          </p:nvPr>
        </p:nvSpPr>
        <p:spPr>
          <a:xfrm>
            <a:off x="6283960" y="1490400"/>
            <a:ext cx="5181600" cy="475920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en-GB" noProof="0"/>
          </a:p>
        </p:txBody>
      </p:sp>
      <p:sp>
        <p:nvSpPr>
          <p:cNvPr id="9" name="Alatunnisteen paikkamerkki 8">
            <a:extLst>
              <a:ext uri="{FF2B5EF4-FFF2-40B4-BE49-F238E27FC236}">
                <a16:creationId xmlns:a16="http://schemas.microsoft.com/office/drawing/2014/main" id="{4DD09122-C56C-4B5C-A883-8ADD40AD211F}"/>
              </a:ext>
            </a:extLst>
          </p:cNvPr>
          <p:cNvSpPr>
            <a:spLocks noGrp="1"/>
          </p:cNvSpPr>
          <p:nvPr>
            <p:ph type="ftr" sz="quarter" idx="11"/>
          </p:nvPr>
        </p:nvSpPr>
        <p:spPr/>
        <p:txBody>
          <a:bodyPr/>
          <a:lstStyle/>
          <a:p>
            <a:pPr algn="r"/>
            <a:r>
              <a:rPr lang="en-US" noProof="0"/>
              <a:t>Ask &amp; Apply Academy Research Fellowship</a:t>
            </a:r>
            <a:endParaRPr lang="en-GB" noProof="0"/>
          </a:p>
        </p:txBody>
      </p:sp>
      <p:sp>
        <p:nvSpPr>
          <p:cNvPr id="8" name="Päivämäärän paikkamerkki 7">
            <a:extLst>
              <a:ext uri="{FF2B5EF4-FFF2-40B4-BE49-F238E27FC236}">
                <a16:creationId xmlns:a16="http://schemas.microsoft.com/office/drawing/2014/main" id="{D15D8CEB-3D33-449B-ADAC-AA67E1A2BC93}"/>
              </a:ext>
            </a:extLst>
          </p:cNvPr>
          <p:cNvSpPr>
            <a:spLocks noGrp="1"/>
          </p:cNvSpPr>
          <p:nvPr>
            <p:ph type="dt" sz="half" idx="10"/>
          </p:nvPr>
        </p:nvSpPr>
        <p:spPr/>
        <p:txBody>
          <a:bodyPr/>
          <a:lstStyle/>
          <a:p>
            <a:r>
              <a:rPr lang="fi-FI" noProof="0"/>
              <a:t>13 June 2022</a:t>
            </a:r>
            <a:endParaRPr lang="en-GB" noProof="0"/>
          </a:p>
        </p:txBody>
      </p:sp>
      <p:sp>
        <p:nvSpPr>
          <p:cNvPr id="10" name="Dian numeron paikkamerkki 9">
            <a:extLst>
              <a:ext uri="{FF2B5EF4-FFF2-40B4-BE49-F238E27FC236}">
                <a16:creationId xmlns:a16="http://schemas.microsoft.com/office/drawing/2014/main" id="{6D4080CE-2A26-44E7-9553-DC1226146181}"/>
              </a:ext>
            </a:extLst>
          </p:cNvPr>
          <p:cNvSpPr>
            <a:spLocks noGrp="1"/>
          </p:cNvSpPr>
          <p:nvPr>
            <p:ph type="sldNum" sz="quarter" idx="12"/>
          </p:nvPr>
        </p:nvSpPr>
        <p:spPr/>
        <p:txBody>
          <a:bodyPr/>
          <a:lstStyle/>
          <a:p>
            <a:fld id="{2440C4D5-721B-4CEA-85F8-7737A3483459}" type="slidenum">
              <a:rPr lang="en-GB" noProof="0" smtClean="0"/>
              <a:pPr/>
              <a:t>‹#›</a:t>
            </a:fld>
            <a:endParaRPr lang="en-GB" noProof="0"/>
          </a:p>
        </p:txBody>
      </p:sp>
    </p:spTree>
    <p:extLst>
      <p:ext uri="{BB962C8B-B14F-4D97-AF65-F5344CB8AC3E}">
        <p14:creationId xmlns:p14="http://schemas.microsoft.com/office/powerpoint/2010/main" val="1811703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EFA5F50-3CE1-43EC-B01E-A13F5C845496}"/>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00F06476-E7C2-41EB-8D03-13E727604CF0}"/>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Alatunnisteen paikkamerkki 4">
            <a:extLst>
              <a:ext uri="{FF2B5EF4-FFF2-40B4-BE49-F238E27FC236}">
                <a16:creationId xmlns:a16="http://schemas.microsoft.com/office/drawing/2014/main" id="{FCAAB5E6-C51B-4B69-8CED-BEE51410CA04}"/>
              </a:ext>
            </a:extLst>
          </p:cNvPr>
          <p:cNvSpPr>
            <a:spLocks noGrp="1"/>
          </p:cNvSpPr>
          <p:nvPr>
            <p:ph type="ftr" sz="quarter" idx="11"/>
          </p:nvPr>
        </p:nvSpPr>
        <p:spPr/>
        <p:txBody>
          <a:bodyPr/>
          <a:lstStyle/>
          <a:p>
            <a:pPr algn="r"/>
            <a:r>
              <a:rPr lang="fi-FI" noProof="0"/>
              <a:t>Tieteen rahoittaja ja asiantuntija</a:t>
            </a:r>
            <a:endParaRPr lang="fi-FI" noProof="0" dirty="0"/>
          </a:p>
        </p:txBody>
      </p:sp>
      <p:sp>
        <p:nvSpPr>
          <p:cNvPr id="4" name="Päivämäärän paikkamerkki 3">
            <a:extLst>
              <a:ext uri="{FF2B5EF4-FFF2-40B4-BE49-F238E27FC236}">
                <a16:creationId xmlns:a16="http://schemas.microsoft.com/office/drawing/2014/main" id="{1BD72244-F6E7-413D-944A-740EDA913605}"/>
              </a:ext>
            </a:extLst>
          </p:cNvPr>
          <p:cNvSpPr>
            <a:spLocks noGrp="1"/>
          </p:cNvSpPr>
          <p:nvPr>
            <p:ph type="dt" sz="half" idx="10"/>
          </p:nvPr>
        </p:nvSpPr>
        <p:spPr/>
        <p:txBody>
          <a:bodyPr/>
          <a:lstStyle/>
          <a:p>
            <a:fld id="{D4BE4A00-3860-4445-9510-77F095285E1C}" type="datetime1">
              <a:rPr lang="fi-FI" smtClean="0"/>
              <a:t>19.10.2023</a:t>
            </a:fld>
            <a:endParaRPr lang="fi-FI" dirty="0"/>
          </a:p>
        </p:txBody>
      </p:sp>
      <p:sp>
        <p:nvSpPr>
          <p:cNvPr id="6" name="Dian numeron paikkamerkki 5">
            <a:extLst>
              <a:ext uri="{FF2B5EF4-FFF2-40B4-BE49-F238E27FC236}">
                <a16:creationId xmlns:a16="http://schemas.microsoft.com/office/drawing/2014/main" id="{0AD0EE44-FED9-4B34-AF42-68C094E77DD7}"/>
              </a:ext>
            </a:extLst>
          </p:cNvPr>
          <p:cNvSpPr>
            <a:spLocks noGrp="1"/>
          </p:cNvSpPr>
          <p:nvPr>
            <p:ph type="sldNum" sz="quarter" idx="12"/>
          </p:nvPr>
        </p:nvSpPr>
        <p:spPr/>
        <p:txBody>
          <a:bodyPr/>
          <a:lstStyle/>
          <a:p>
            <a:fld id="{2440C4D5-721B-4CEA-85F8-7737A3483459}" type="slidenum">
              <a:rPr lang="fi-FI" noProof="0" smtClean="0"/>
              <a:pPr/>
              <a:t>‹#›</a:t>
            </a:fld>
            <a:endParaRPr lang="fi-FI" noProof="0" dirty="0"/>
          </a:p>
        </p:txBody>
      </p:sp>
    </p:spTree>
    <p:extLst>
      <p:ext uri="{BB962C8B-B14F-4D97-AF65-F5344CB8AC3E}">
        <p14:creationId xmlns:p14="http://schemas.microsoft.com/office/powerpoint/2010/main" val="1503921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Otsikko ja sisältö 2">
    <p:bg>
      <p:bgPr>
        <a:solidFill>
          <a:srgbClr val="EEF5FC"/>
        </a:solidFill>
        <a:effectLst/>
      </p:bgPr>
    </p:bg>
    <p:spTree>
      <p:nvGrpSpPr>
        <p:cNvPr id="1" name=""/>
        <p:cNvGrpSpPr/>
        <p:nvPr/>
      </p:nvGrpSpPr>
      <p:grpSpPr>
        <a:xfrm>
          <a:off x="0" y="0"/>
          <a:ext cx="0" cy="0"/>
          <a:chOff x="0" y="0"/>
          <a:chExt cx="0" cy="0"/>
        </a:xfrm>
      </p:grpSpPr>
      <p:grpSp>
        <p:nvGrpSpPr>
          <p:cNvPr id="4" name="Ryhmä 3">
            <a:extLst>
              <a:ext uri="{FF2B5EF4-FFF2-40B4-BE49-F238E27FC236}">
                <a16:creationId xmlns:a16="http://schemas.microsoft.com/office/drawing/2014/main" id="{AD89820A-B459-4509-83DC-ABE4BD77DF56}"/>
              </a:ext>
              <a:ext uri="{C183D7F6-B498-43B3-948B-1728B52AA6E4}">
                <adec:decorative xmlns:adec="http://schemas.microsoft.com/office/drawing/2017/decorative" val="1"/>
              </a:ext>
            </a:extLst>
          </p:cNvPr>
          <p:cNvGrpSpPr/>
          <p:nvPr userDrawn="1"/>
        </p:nvGrpSpPr>
        <p:grpSpPr>
          <a:xfrm>
            <a:off x="0" y="1713"/>
            <a:ext cx="12193200" cy="6855529"/>
            <a:chOff x="0" y="1713"/>
            <a:chExt cx="12193200" cy="6855529"/>
          </a:xfrm>
        </p:grpSpPr>
        <p:pic>
          <p:nvPicPr>
            <p:cNvPr id="5" name="Kuva 4">
              <a:extLst>
                <a:ext uri="{FF2B5EF4-FFF2-40B4-BE49-F238E27FC236}">
                  <a16:creationId xmlns:a16="http://schemas.microsoft.com/office/drawing/2014/main" id="{8E4798A1-5AB4-47B6-BF96-A4C8FC1DFEE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3"/>
              <a:ext cx="12192000" cy="6854573"/>
            </a:xfrm>
            <a:prstGeom prst="rect">
              <a:avLst/>
            </a:prstGeom>
          </p:spPr>
        </p:pic>
        <p:grpSp>
          <p:nvGrpSpPr>
            <p:cNvPr id="10" name="Ryhmä 9">
              <a:extLst>
                <a:ext uri="{FF2B5EF4-FFF2-40B4-BE49-F238E27FC236}">
                  <a16:creationId xmlns:a16="http://schemas.microsoft.com/office/drawing/2014/main" id="{617C2BAB-CDB4-446A-9325-9970D0BFEF6A}"/>
                </a:ext>
                <a:ext uri="{C183D7F6-B498-43B3-948B-1728B52AA6E4}">
                  <adec:decorative xmlns:adec="http://schemas.microsoft.com/office/drawing/2017/decorative" val="1"/>
                </a:ext>
              </a:extLst>
            </p:cNvPr>
            <p:cNvGrpSpPr>
              <a:grpSpLocks noChangeAspect="1"/>
            </p:cNvGrpSpPr>
            <p:nvPr userDrawn="1"/>
          </p:nvGrpSpPr>
          <p:grpSpPr bwMode="gray">
            <a:xfrm>
              <a:off x="0" y="6637659"/>
              <a:ext cx="12193200" cy="219583"/>
              <a:chOff x="14288" y="3319463"/>
              <a:chExt cx="12165012" cy="219075"/>
            </a:xfrm>
          </p:grpSpPr>
          <p:sp>
            <p:nvSpPr>
              <p:cNvPr id="11" name="Rectangle 5">
                <a:extLst>
                  <a:ext uri="{FF2B5EF4-FFF2-40B4-BE49-F238E27FC236}">
                    <a16:creationId xmlns:a16="http://schemas.microsoft.com/office/drawing/2014/main" id="{6A14A0DE-21ED-4493-81DA-634080D6FC37}"/>
                  </a:ext>
                </a:extLst>
              </p:cNvPr>
              <p:cNvSpPr>
                <a:spLocks noChangeArrowheads="1"/>
              </p:cNvSpPr>
              <p:nvPr userDrawn="1"/>
            </p:nvSpPr>
            <p:spPr bwMode="gray">
              <a:xfrm>
                <a:off x="10340975" y="3319463"/>
                <a:ext cx="581025" cy="219075"/>
              </a:xfrm>
              <a:prstGeom prst="rect">
                <a:avLst/>
              </a:prstGeom>
              <a:solidFill>
                <a:srgbClr val="66AD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12" name="Rectangle 6">
                <a:extLst>
                  <a:ext uri="{FF2B5EF4-FFF2-40B4-BE49-F238E27FC236}">
                    <a16:creationId xmlns:a16="http://schemas.microsoft.com/office/drawing/2014/main" id="{037C9E64-C381-46E5-8929-BD0991AFBD7A}"/>
                  </a:ext>
                </a:extLst>
              </p:cNvPr>
              <p:cNvSpPr>
                <a:spLocks noChangeArrowheads="1"/>
              </p:cNvSpPr>
              <p:nvPr userDrawn="1"/>
            </p:nvSpPr>
            <p:spPr bwMode="gray">
              <a:xfrm>
                <a:off x="10910888" y="3319463"/>
                <a:ext cx="203200" cy="219075"/>
              </a:xfrm>
              <a:prstGeom prst="rect">
                <a:avLst/>
              </a:prstGeom>
              <a:solidFill>
                <a:srgbClr val="1A85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13" name="Rectangle 7">
                <a:extLst>
                  <a:ext uri="{FF2B5EF4-FFF2-40B4-BE49-F238E27FC236}">
                    <a16:creationId xmlns:a16="http://schemas.microsoft.com/office/drawing/2014/main" id="{49D181EB-B795-4765-9EAE-D1E824684965}"/>
                  </a:ext>
                </a:extLst>
              </p:cNvPr>
              <p:cNvSpPr>
                <a:spLocks noChangeArrowheads="1"/>
              </p:cNvSpPr>
              <p:nvPr userDrawn="1"/>
            </p:nvSpPr>
            <p:spPr bwMode="gray">
              <a:xfrm>
                <a:off x="11101388" y="3319463"/>
                <a:ext cx="706438" cy="219075"/>
              </a:xfrm>
              <a:prstGeom prst="rect">
                <a:avLst/>
              </a:prstGeom>
              <a:solidFill>
                <a:srgbClr val="0077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14" name="Rectangle 8">
                <a:extLst>
                  <a:ext uri="{FF2B5EF4-FFF2-40B4-BE49-F238E27FC236}">
                    <a16:creationId xmlns:a16="http://schemas.microsoft.com/office/drawing/2014/main" id="{6D74D329-7104-465E-9DFE-859E6F5402D8}"/>
                  </a:ext>
                </a:extLst>
              </p:cNvPr>
              <p:cNvSpPr>
                <a:spLocks noChangeArrowheads="1"/>
              </p:cNvSpPr>
              <p:nvPr userDrawn="1"/>
            </p:nvSpPr>
            <p:spPr bwMode="gray">
              <a:xfrm>
                <a:off x="14288" y="3319463"/>
                <a:ext cx="9413875" cy="2190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15" name="Rectangle 9">
                <a:extLst>
                  <a:ext uri="{FF2B5EF4-FFF2-40B4-BE49-F238E27FC236}">
                    <a16:creationId xmlns:a16="http://schemas.microsoft.com/office/drawing/2014/main" id="{0051F365-B424-413D-AC91-E97A26A522CD}"/>
                  </a:ext>
                </a:extLst>
              </p:cNvPr>
              <p:cNvSpPr>
                <a:spLocks noChangeArrowheads="1"/>
              </p:cNvSpPr>
              <p:nvPr userDrawn="1"/>
            </p:nvSpPr>
            <p:spPr bwMode="gray">
              <a:xfrm>
                <a:off x="11798300" y="3319463"/>
                <a:ext cx="381000" cy="219075"/>
              </a:xfrm>
              <a:prstGeom prst="rect">
                <a:avLst/>
              </a:prstGeom>
              <a:solidFill>
                <a:srgbClr val="005A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16" name="Rectangle 10">
                <a:extLst>
                  <a:ext uri="{FF2B5EF4-FFF2-40B4-BE49-F238E27FC236}">
                    <a16:creationId xmlns:a16="http://schemas.microsoft.com/office/drawing/2014/main" id="{784C6557-ABAA-457D-A300-F7AA98ED12D7}"/>
                  </a:ext>
                </a:extLst>
              </p:cNvPr>
              <p:cNvSpPr>
                <a:spLocks noChangeArrowheads="1"/>
              </p:cNvSpPr>
              <p:nvPr userDrawn="1"/>
            </p:nvSpPr>
            <p:spPr bwMode="gray">
              <a:xfrm>
                <a:off x="9580563" y="3319463"/>
                <a:ext cx="760413" cy="219075"/>
              </a:xfrm>
              <a:prstGeom prst="rect">
                <a:avLst/>
              </a:prstGeom>
              <a:solidFill>
                <a:srgbClr val="B3D6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17" name="Rectangle 11">
                <a:extLst>
                  <a:ext uri="{FF2B5EF4-FFF2-40B4-BE49-F238E27FC236}">
                    <a16:creationId xmlns:a16="http://schemas.microsoft.com/office/drawing/2014/main" id="{84BD08C9-2F37-4E04-A6F2-E7EF675A97CA}"/>
                  </a:ext>
                </a:extLst>
              </p:cNvPr>
              <p:cNvSpPr>
                <a:spLocks noChangeArrowheads="1"/>
              </p:cNvSpPr>
              <p:nvPr userDrawn="1"/>
            </p:nvSpPr>
            <p:spPr bwMode="gray">
              <a:xfrm>
                <a:off x="9428163" y="3319463"/>
                <a:ext cx="152400" cy="219075"/>
              </a:xfrm>
              <a:prstGeom prst="rect">
                <a:avLst/>
              </a:prstGeom>
              <a:solidFill>
                <a:srgbClr val="CCE4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grpSp>
      </p:grpSp>
      <p:sp>
        <p:nvSpPr>
          <p:cNvPr id="2" name="Otsikko 1">
            <a:extLst>
              <a:ext uri="{FF2B5EF4-FFF2-40B4-BE49-F238E27FC236}">
                <a16:creationId xmlns:a16="http://schemas.microsoft.com/office/drawing/2014/main" id="{5EFA5F50-3CE1-43EC-B01E-A13F5C845496}"/>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00F06476-E7C2-41EB-8D03-13E727604CF0}"/>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8" name="Alatunnisteen paikkamerkki 7">
            <a:extLst>
              <a:ext uri="{FF2B5EF4-FFF2-40B4-BE49-F238E27FC236}">
                <a16:creationId xmlns:a16="http://schemas.microsoft.com/office/drawing/2014/main" id="{A2EE47DE-2122-4072-B3F5-FF5256C240DF}"/>
              </a:ext>
            </a:extLst>
          </p:cNvPr>
          <p:cNvSpPr>
            <a:spLocks noGrp="1"/>
          </p:cNvSpPr>
          <p:nvPr>
            <p:ph type="ftr" sz="quarter" idx="11"/>
          </p:nvPr>
        </p:nvSpPr>
        <p:spPr/>
        <p:txBody>
          <a:bodyPr/>
          <a:lstStyle/>
          <a:p>
            <a:pPr algn="r"/>
            <a:r>
              <a:rPr lang="fi-FI"/>
              <a:t>Tieteen rahoittaja ja asiantuntija</a:t>
            </a:r>
            <a:endParaRPr lang="fi-FI" dirty="0"/>
          </a:p>
        </p:txBody>
      </p:sp>
      <p:sp>
        <p:nvSpPr>
          <p:cNvPr id="7" name="Päivämäärän paikkamerkki 6">
            <a:extLst>
              <a:ext uri="{FF2B5EF4-FFF2-40B4-BE49-F238E27FC236}">
                <a16:creationId xmlns:a16="http://schemas.microsoft.com/office/drawing/2014/main" id="{3704BD00-3158-4BBF-B204-AE14DA2FB413}"/>
              </a:ext>
            </a:extLst>
          </p:cNvPr>
          <p:cNvSpPr>
            <a:spLocks noGrp="1"/>
          </p:cNvSpPr>
          <p:nvPr>
            <p:ph type="dt" sz="half" idx="10"/>
          </p:nvPr>
        </p:nvSpPr>
        <p:spPr/>
        <p:txBody>
          <a:bodyPr/>
          <a:lstStyle>
            <a:lvl1pPr>
              <a:defRPr>
                <a:solidFill>
                  <a:schemeClr val="tx2"/>
                </a:solidFill>
              </a:defRPr>
            </a:lvl1pPr>
          </a:lstStyle>
          <a:p>
            <a:fld id="{2FF7A062-4120-A04C-9450-6AC31066E4C7}" type="datetime1">
              <a:rPr lang="fi-FI" smtClean="0"/>
              <a:t>19.10.2023</a:t>
            </a:fld>
            <a:endParaRPr lang="fi-FI" dirty="0"/>
          </a:p>
        </p:txBody>
      </p:sp>
      <p:sp>
        <p:nvSpPr>
          <p:cNvPr id="9" name="Dian numeron paikkamerkki 8">
            <a:extLst>
              <a:ext uri="{FF2B5EF4-FFF2-40B4-BE49-F238E27FC236}">
                <a16:creationId xmlns:a16="http://schemas.microsoft.com/office/drawing/2014/main" id="{DCB3870B-E5EB-4117-B0A1-09DA21E63EFB}"/>
              </a:ext>
            </a:extLst>
          </p:cNvPr>
          <p:cNvSpPr>
            <a:spLocks noGrp="1"/>
          </p:cNvSpPr>
          <p:nvPr>
            <p:ph type="sldNum" sz="quarter" idx="12"/>
          </p:nvPr>
        </p:nvSpPr>
        <p:spPr/>
        <p:txBody>
          <a:bodyPr/>
          <a:lstStyle/>
          <a:p>
            <a:fld id="{2440C4D5-721B-4CEA-85F8-7737A3483459}" type="slidenum">
              <a:rPr lang="fi-FI" smtClean="0"/>
              <a:pPr/>
              <a:t>‹#›</a:t>
            </a:fld>
            <a:endParaRPr lang="fi-FI" dirty="0"/>
          </a:p>
        </p:txBody>
      </p:sp>
    </p:spTree>
    <p:extLst>
      <p:ext uri="{BB962C8B-B14F-4D97-AF65-F5344CB8AC3E}">
        <p14:creationId xmlns:p14="http://schemas.microsoft.com/office/powerpoint/2010/main" val="2649866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DCA5949-BD39-4861-B94B-3091D4D578C8}"/>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899618C7-10ED-4A10-9F6F-968AC8C1253C}"/>
              </a:ext>
            </a:extLst>
          </p:cNvPr>
          <p:cNvSpPr>
            <a:spLocks noGrp="1"/>
          </p:cNvSpPr>
          <p:nvPr>
            <p:ph sz="half" idx="1"/>
          </p:nvPr>
        </p:nvSpPr>
        <p:spPr>
          <a:xfrm>
            <a:off x="720000" y="1490400"/>
            <a:ext cx="5181600" cy="47592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a:extLst>
              <a:ext uri="{FF2B5EF4-FFF2-40B4-BE49-F238E27FC236}">
                <a16:creationId xmlns:a16="http://schemas.microsoft.com/office/drawing/2014/main" id="{B9EEF656-0122-46D0-B7FE-3DCD39AE9FC3}"/>
              </a:ext>
            </a:extLst>
          </p:cNvPr>
          <p:cNvSpPr>
            <a:spLocks noGrp="1"/>
          </p:cNvSpPr>
          <p:nvPr>
            <p:ph sz="half" idx="2"/>
          </p:nvPr>
        </p:nvSpPr>
        <p:spPr>
          <a:xfrm>
            <a:off x="6283960" y="1490400"/>
            <a:ext cx="5181600" cy="47592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Alatunnisteen paikkamerkki 8">
            <a:extLst>
              <a:ext uri="{FF2B5EF4-FFF2-40B4-BE49-F238E27FC236}">
                <a16:creationId xmlns:a16="http://schemas.microsoft.com/office/drawing/2014/main" id="{4DD09122-C56C-4B5C-A883-8ADD40AD211F}"/>
              </a:ext>
            </a:extLst>
          </p:cNvPr>
          <p:cNvSpPr>
            <a:spLocks noGrp="1"/>
          </p:cNvSpPr>
          <p:nvPr>
            <p:ph type="ftr" sz="quarter" idx="11"/>
          </p:nvPr>
        </p:nvSpPr>
        <p:spPr/>
        <p:txBody>
          <a:bodyPr/>
          <a:lstStyle/>
          <a:p>
            <a:pPr algn="r"/>
            <a:r>
              <a:rPr lang="fi-FI"/>
              <a:t>Tieteen rahoittaja ja asiantuntija</a:t>
            </a:r>
            <a:endParaRPr lang="fi-FI" dirty="0"/>
          </a:p>
        </p:txBody>
      </p:sp>
      <p:sp>
        <p:nvSpPr>
          <p:cNvPr id="8" name="Päivämäärän paikkamerkki 7">
            <a:extLst>
              <a:ext uri="{FF2B5EF4-FFF2-40B4-BE49-F238E27FC236}">
                <a16:creationId xmlns:a16="http://schemas.microsoft.com/office/drawing/2014/main" id="{D15D8CEB-3D33-449B-ADAC-AA67E1A2BC93}"/>
              </a:ext>
            </a:extLst>
          </p:cNvPr>
          <p:cNvSpPr>
            <a:spLocks noGrp="1"/>
          </p:cNvSpPr>
          <p:nvPr>
            <p:ph type="dt" sz="half" idx="10"/>
          </p:nvPr>
        </p:nvSpPr>
        <p:spPr/>
        <p:txBody>
          <a:bodyPr/>
          <a:lstStyle/>
          <a:p>
            <a:fld id="{9A8CEB23-EC32-0C4C-AF9B-6356D8FDEFCF}" type="datetime1">
              <a:rPr lang="fi-FI" smtClean="0"/>
              <a:t>19.10.2023</a:t>
            </a:fld>
            <a:endParaRPr lang="fi-FI" dirty="0"/>
          </a:p>
        </p:txBody>
      </p:sp>
      <p:sp>
        <p:nvSpPr>
          <p:cNvPr id="10" name="Dian numeron paikkamerkki 9">
            <a:extLst>
              <a:ext uri="{FF2B5EF4-FFF2-40B4-BE49-F238E27FC236}">
                <a16:creationId xmlns:a16="http://schemas.microsoft.com/office/drawing/2014/main" id="{6D4080CE-2A26-44E7-9553-DC1226146181}"/>
              </a:ext>
            </a:extLst>
          </p:cNvPr>
          <p:cNvSpPr>
            <a:spLocks noGrp="1"/>
          </p:cNvSpPr>
          <p:nvPr>
            <p:ph type="sldNum" sz="quarter" idx="12"/>
          </p:nvPr>
        </p:nvSpPr>
        <p:spPr/>
        <p:txBody>
          <a:bodyPr/>
          <a:lstStyle/>
          <a:p>
            <a:fld id="{2440C4D5-721B-4CEA-85F8-7737A3483459}" type="slidenum">
              <a:rPr lang="fi-FI" smtClean="0"/>
              <a:pPr/>
              <a:t>‹#›</a:t>
            </a:fld>
            <a:endParaRPr lang="fi-FI" dirty="0"/>
          </a:p>
        </p:txBody>
      </p:sp>
    </p:spTree>
    <p:extLst>
      <p:ext uri="{BB962C8B-B14F-4D97-AF65-F5344CB8AC3E}">
        <p14:creationId xmlns:p14="http://schemas.microsoft.com/office/powerpoint/2010/main" val="2873517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EFA5F50-3CE1-43EC-B01E-A13F5C845496}"/>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00F06476-E7C2-41EB-8D03-13E727604CF0}"/>
              </a:ext>
            </a:extLst>
          </p:cNvPr>
          <p:cNvSpPr>
            <a:spLocks noGrp="1"/>
          </p:cNvSpPr>
          <p:nvPr>
            <p:ph idx="1"/>
          </p:nvPr>
        </p:nvSpPr>
        <p:spPr>
          <a:xfrm>
            <a:off x="6314440" y="1488440"/>
            <a:ext cx="5156200" cy="47599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8" name="Kuvan paikkamerkki 17">
            <a:extLst>
              <a:ext uri="{FF2B5EF4-FFF2-40B4-BE49-F238E27FC236}">
                <a16:creationId xmlns:a16="http://schemas.microsoft.com/office/drawing/2014/main" id="{FBC74D3B-9671-478A-A841-054B1C35949B}"/>
              </a:ext>
            </a:extLst>
          </p:cNvPr>
          <p:cNvSpPr>
            <a:spLocks noGrp="1"/>
          </p:cNvSpPr>
          <p:nvPr>
            <p:ph type="pic" sz="quarter" idx="13"/>
          </p:nvPr>
        </p:nvSpPr>
        <p:spPr>
          <a:xfrm>
            <a:off x="720725" y="1488440"/>
            <a:ext cx="5146675" cy="4759960"/>
          </a:xfrm>
        </p:spPr>
        <p:txBody>
          <a:bodyPr anchor="ctr" anchorCtr="0"/>
          <a:lstStyle>
            <a:lvl1pPr marL="0" indent="0" algn="ctr">
              <a:buNone/>
              <a:defRPr sz="1800" b="1" i="1">
                <a:latin typeface="Arial" panose="020B0604020202020204" pitchFamily="34" charset="0"/>
                <a:cs typeface="Arial" panose="020B0604020202020204" pitchFamily="34" charset="0"/>
              </a:defRPr>
            </a:lvl1pPr>
          </a:lstStyle>
          <a:p>
            <a:r>
              <a:rPr lang="fi-FI"/>
              <a:t>Lisää kuva napsauttamalla kuvaketta</a:t>
            </a:r>
          </a:p>
        </p:txBody>
      </p:sp>
      <p:sp>
        <p:nvSpPr>
          <p:cNvPr id="8" name="Alatunnisteen paikkamerkki 7">
            <a:extLst>
              <a:ext uri="{FF2B5EF4-FFF2-40B4-BE49-F238E27FC236}">
                <a16:creationId xmlns:a16="http://schemas.microsoft.com/office/drawing/2014/main" id="{A2EE47DE-2122-4072-B3F5-FF5256C240DF}"/>
              </a:ext>
            </a:extLst>
          </p:cNvPr>
          <p:cNvSpPr>
            <a:spLocks noGrp="1"/>
          </p:cNvSpPr>
          <p:nvPr>
            <p:ph type="ftr" sz="quarter" idx="11"/>
          </p:nvPr>
        </p:nvSpPr>
        <p:spPr/>
        <p:txBody>
          <a:bodyPr/>
          <a:lstStyle/>
          <a:p>
            <a:pPr algn="r"/>
            <a:r>
              <a:rPr lang="fi-FI"/>
              <a:t>Tieteen rahoittaja ja asiantuntija</a:t>
            </a:r>
            <a:endParaRPr lang="fi-FI" dirty="0"/>
          </a:p>
        </p:txBody>
      </p:sp>
      <p:sp>
        <p:nvSpPr>
          <p:cNvPr id="7" name="Päivämäärän paikkamerkki 6">
            <a:extLst>
              <a:ext uri="{FF2B5EF4-FFF2-40B4-BE49-F238E27FC236}">
                <a16:creationId xmlns:a16="http://schemas.microsoft.com/office/drawing/2014/main" id="{3704BD00-3158-4BBF-B204-AE14DA2FB413}"/>
              </a:ext>
            </a:extLst>
          </p:cNvPr>
          <p:cNvSpPr>
            <a:spLocks noGrp="1"/>
          </p:cNvSpPr>
          <p:nvPr>
            <p:ph type="dt" sz="half" idx="10"/>
          </p:nvPr>
        </p:nvSpPr>
        <p:spPr/>
        <p:txBody>
          <a:bodyPr/>
          <a:lstStyle/>
          <a:p>
            <a:fld id="{D4EB9751-0D1B-DF4A-A68B-DAFDE0FD1113}" type="datetime1">
              <a:rPr lang="fi-FI" smtClean="0"/>
              <a:t>19.10.2023</a:t>
            </a:fld>
            <a:endParaRPr lang="fi-FI" dirty="0"/>
          </a:p>
        </p:txBody>
      </p:sp>
      <p:sp>
        <p:nvSpPr>
          <p:cNvPr id="9" name="Dian numeron paikkamerkki 8">
            <a:extLst>
              <a:ext uri="{FF2B5EF4-FFF2-40B4-BE49-F238E27FC236}">
                <a16:creationId xmlns:a16="http://schemas.microsoft.com/office/drawing/2014/main" id="{DCB3870B-E5EB-4117-B0A1-09DA21E63EFB}"/>
              </a:ext>
            </a:extLst>
          </p:cNvPr>
          <p:cNvSpPr>
            <a:spLocks noGrp="1"/>
          </p:cNvSpPr>
          <p:nvPr>
            <p:ph type="sldNum" sz="quarter" idx="12"/>
          </p:nvPr>
        </p:nvSpPr>
        <p:spPr/>
        <p:txBody>
          <a:bodyPr/>
          <a:lstStyle/>
          <a:p>
            <a:fld id="{2440C4D5-721B-4CEA-85F8-7737A3483459}" type="slidenum">
              <a:rPr lang="fi-FI" smtClean="0"/>
              <a:pPr/>
              <a:t>‹#›</a:t>
            </a:fld>
            <a:endParaRPr lang="fi-FI" dirty="0"/>
          </a:p>
        </p:txBody>
      </p:sp>
    </p:spTree>
    <p:extLst>
      <p:ext uri="{BB962C8B-B14F-4D97-AF65-F5344CB8AC3E}">
        <p14:creationId xmlns:p14="http://schemas.microsoft.com/office/powerpoint/2010/main" val="1437675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theme" Target="../theme/theme3.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56" name="Ryhmä 55">
            <a:extLst>
              <a:ext uri="{FF2B5EF4-FFF2-40B4-BE49-F238E27FC236}">
                <a16:creationId xmlns:a16="http://schemas.microsoft.com/office/drawing/2014/main" id="{4147311F-6B6D-49C9-B237-2FBB12C7C54D}"/>
              </a:ext>
              <a:ext uri="{C183D7F6-B498-43B3-948B-1728B52AA6E4}">
                <adec:decorative xmlns:adec="http://schemas.microsoft.com/office/drawing/2017/decorative" val="1"/>
              </a:ext>
            </a:extLst>
          </p:cNvPr>
          <p:cNvGrpSpPr>
            <a:grpSpLocks noChangeAspect="1"/>
          </p:cNvGrpSpPr>
          <p:nvPr userDrawn="1"/>
        </p:nvGrpSpPr>
        <p:grpSpPr bwMode="gray">
          <a:xfrm>
            <a:off x="0" y="6637659"/>
            <a:ext cx="12193200" cy="219583"/>
            <a:chOff x="14288" y="3319463"/>
            <a:chExt cx="12165012" cy="219075"/>
          </a:xfrm>
        </p:grpSpPr>
        <p:sp>
          <p:nvSpPr>
            <p:cNvPr id="57" name="Rectangle 5">
              <a:extLst>
                <a:ext uri="{FF2B5EF4-FFF2-40B4-BE49-F238E27FC236}">
                  <a16:creationId xmlns:a16="http://schemas.microsoft.com/office/drawing/2014/main" id="{799AF5A3-3071-489B-91D4-E704731720E5}"/>
                </a:ext>
              </a:extLst>
            </p:cNvPr>
            <p:cNvSpPr>
              <a:spLocks noChangeArrowheads="1"/>
            </p:cNvSpPr>
            <p:nvPr userDrawn="1"/>
          </p:nvSpPr>
          <p:spPr bwMode="gray">
            <a:xfrm>
              <a:off x="10340975" y="3319463"/>
              <a:ext cx="581025" cy="219075"/>
            </a:xfrm>
            <a:prstGeom prst="rect">
              <a:avLst/>
            </a:prstGeom>
            <a:solidFill>
              <a:srgbClr val="66AD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58" name="Rectangle 6">
              <a:extLst>
                <a:ext uri="{FF2B5EF4-FFF2-40B4-BE49-F238E27FC236}">
                  <a16:creationId xmlns:a16="http://schemas.microsoft.com/office/drawing/2014/main" id="{5AB3E15E-B8A2-4A85-8362-AFCA7C766AB5}"/>
                </a:ext>
              </a:extLst>
            </p:cNvPr>
            <p:cNvSpPr>
              <a:spLocks noChangeArrowheads="1"/>
            </p:cNvSpPr>
            <p:nvPr userDrawn="1"/>
          </p:nvSpPr>
          <p:spPr bwMode="gray">
            <a:xfrm>
              <a:off x="10910888" y="3319463"/>
              <a:ext cx="203200" cy="219075"/>
            </a:xfrm>
            <a:prstGeom prst="rect">
              <a:avLst/>
            </a:prstGeom>
            <a:solidFill>
              <a:srgbClr val="1A85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59" name="Rectangle 7">
              <a:extLst>
                <a:ext uri="{FF2B5EF4-FFF2-40B4-BE49-F238E27FC236}">
                  <a16:creationId xmlns:a16="http://schemas.microsoft.com/office/drawing/2014/main" id="{CE4D3ABE-0C21-435C-B1D9-D57ABE347FB6}"/>
                </a:ext>
              </a:extLst>
            </p:cNvPr>
            <p:cNvSpPr>
              <a:spLocks noChangeArrowheads="1"/>
            </p:cNvSpPr>
            <p:nvPr userDrawn="1"/>
          </p:nvSpPr>
          <p:spPr bwMode="gray">
            <a:xfrm>
              <a:off x="11101388" y="3319463"/>
              <a:ext cx="706438" cy="219075"/>
            </a:xfrm>
            <a:prstGeom prst="rect">
              <a:avLst/>
            </a:prstGeom>
            <a:solidFill>
              <a:srgbClr val="0077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60" name="Rectangle 8">
              <a:extLst>
                <a:ext uri="{FF2B5EF4-FFF2-40B4-BE49-F238E27FC236}">
                  <a16:creationId xmlns:a16="http://schemas.microsoft.com/office/drawing/2014/main" id="{51772F92-3BB9-49CA-B3C8-730493164B68}"/>
                </a:ext>
              </a:extLst>
            </p:cNvPr>
            <p:cNvSpPr>
              <a:spLocks noChangeArrowheads="1"/>
            </p:cNvSpPr>
            <p:nvPr userDrawn="1"/>
          </p:nvSpPr>
          <p:spPr bwMode="gray">
            <a:xfrm>
              <a:off x="14288" y="3319463"/>
              <a:ext cx="9413875" cy="219075"/>
            </a:xfrm>
            <a:prstGeom prst="rect">
              <a:avLst/>
            </a:prstGeom>
            <a:solidFill>
              <a:srgbClr val="EEF5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61" name="Rectangle 9">
              <a:extLst>
                <a:ext uri="{FF2B5EF4-FFF2-40B4-BE49-F238E27FC236}">
                  <a16:creationId xmlns:a16="http://schemas.microsoft.com/office/drawing/2014/main" id="{6221B2FA-C681-4249-A75A-3F5CD0888B3B}"/>
                </a:ext>
              </a:extLst>
            </p:cNvPr>
            <p:cNvSpPr>
              <a:spLocks noChangeArrowheads="1"/>
            </p:cNvSpPr>
            <p:nvPr userDrawn="1"/>
          </p:nvSpPr>
          <p:spPr bwMode="gray">
            <a:xfrm>
              <a:off x="11798300" y="3319463"/>
              <a:ext cx="381000" cy="219075"/>
            </a:xfrm>
            <a:prstGeom prst="rect">
              <a:avLst/>
            </a:prstGeom>
            <a:solidFill>
              <a:srgbClr val="005A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62" name="Rectangle 10">
              <a:extLst>
                <a:ext uri="{FF2B5EF4-FFF2-40B4-BE49-F238E27FC236}">
                  <a16:creationId xmlns:a16="http://schemas.microsoft.com/office/drawing/2014/main" id="{41282214-0E10-4969-ADF6-F1CD7B6C0BE5}"/>
                </a:ext>
              </a:extLst>
            </p:cNvPr>
            <p:cNvSpPr>
              <a:spLocks noChangeArrowheads="1"/>
            </p:cNvSpPr>
            <p:nvPr userDrawn="1"/>
          </p:nvSpPr>
          <p:spPr bwMode="gray">
            <a:xfrm>
              <a:off x="9580563" y="3319463"/>
              <a:ext cx="760413" cy="219075"/>
            </a:xfrm>
            <a:prstGeom prst="rect">
              <a:avLst/>
            </a:prstGeom>
            <a:solidFill>
              <a:srgbClr val="B3D6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sp>
          <p:nvSpPr>
            <p:cNvPr id="63" name="Rectangle 11">
              <a:extLst>
                <a:ext uri="{FF2B5EF4-FFF2-40B4-BE49-F238E27FC236}">
                  <a16:creationId xmlns:a16="http://schemas.microsoft.com/office/drawing/2014/main" id="{0750F169-63D5-4093-96B0-5627C4158640}"/>
                </a:ext>
              </a:extLst>
            </p:cNvPr>
            <p:cNvSpPr>
              <a:spLocks noChangeArrowheads="1"/>
            </p:cNvSpPr>
            <p:nvPr userDrawn="1"/>
          </p:nvSpPr>
          <p:spPr bwMode="gray">
            <a:xfrm>
              <a:off x="9428163" y="3319463"/>
              <a:ext cx="152400" cy="219075"/>
            </a:xfrm>
            <a:prstGeom prst="rect">
              <a:avLst/>
            </a:prstGeom>
            <a:solidFill>
              <a:srgbClr val="CCE4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noProof="0" dirty="0"/>
            </a:p>
          </p:txBody>
        </p:sp>
      </p:grpSp>
      <p:sp>
        <p:nvSpPr>
          <p:cNvPr id="2" name="Otsikon paikkamerkki 1">
            <a:extLst>
              <a:ext uri="{FF2B5EF4-FFF2-40B4-BE49-F238E27FC236}">
                <a16:creationId xmlns:a16="http://schemas.microsoft.com/office/drawing/2014/main" id="{49F56A6B-61A7-4993-A01B-A267210E6A6C}"/>
              </a:ext>
            </a:extLst>
          </p:cNvPr>
          <p:cNvSpPr>
            <a:spLocks noGrp="1"/>
          </p:cNvSpPr>
          <p:nvPr>
            <p:ph type="title"/>
          </p:nvPr>
        </p:nvSpPr>
        <p:spPr>
          <a:xfrm>
            <a:off x="721360" y="242045"/>
            <a:ext cx="10749280" cy="1084731"/>
          </a:xfrm>
          <a:prstGeom prst="rect">
            <a:avLst/>
          </a:prstGeom>
        </p:spPr>
        <p:txBody>
          <a:bodyPr vert="horz" lIns="0" tIns="0" rIns="0" bIns="0" rtlCol="0" anchor="ctr" anchorCtr="0">
            <a:noAutofit/>
          </a:bodyPr>
          <a:lstStyle/>
          <a:p>
            <a:r>
              <a:rPr lang="fi-FI" noProof="0" dirty="0"/>
              <a:t>Muokkaa </a:t>
            </a:r>
            <a:r>
              <a:rPr lang="fi-FI" noProof="0" dirty="0" err="1"/>
              <a:t>ots</a:t>
            </a:r>
            <a:r>
              <a:rPr lang="fi-FI" noProof="0" dirty="0"/>
              <a:t>. </a:t>
            </a:r>
            <a:r>
              <a:rPr lang="fi-FI" noProof="0" dirty="0" err="1"/>
              <a:t>perustyyl</a:t>
            </a:r>
            <a:r>
              <a:rPr lang="fi-FI" noProof="0" dirty="0"/>
              <a:t>. </a:t>
            </a:r>
            <a:r>
              <a:rPr lang="fi-FI" noProof="0" dirty="0" err="1"/>
              <a:t>napsautt</a:t>
            </a:r>
            <a:r>
              <a:rPr lang="fi-FI" noProof="0" dirty="0"/>
              <a:t>.</a:t>
            </a:r>
          </a:p>
        </p:txBody>
      </p:sp>
      <p:sp>
        <p:nvSpPr>
          <p:cNvPr id="3" name="Tekstin paikkamerkki 2">
            <a:extLst>
              <a:ext uri="{FF2B5EF4-FFF2-40B4-BE49-F238E27FC236}">
                <a16:creationId xmlns:a16="http://schemas.microsoft.com/office/drawing/2014/main" id="{2C073992-7D9D-4D9C-AF92-C70679B95BF8}"/>
              </a:ext>
            </a:extLst>
          </p:cNvPr>
          <p:cNvSpPr>
            <a:spLocks noGrp="1"/>
          </p:cNvSpPr>
          <p:nvPr>
            <p:ph type="body" idx="1"/>
          </p:nvPr>
        </p:nvSpPr>
        <p:spPr>
          <a:xfrm>
            <a:off x="721360" y="1488440"/>
            <a:ext cx="10749280" cy="4759960"/>
          </a:xfrm>
          <a:prstGeom prst="rect">
            <a:avLst/>
          </a:prstGeom>
        </p:spPr>
        <p:txBody>
          <a:bodyPr vert="horz" lIns="0" tIns="0" rIns="0" bIns="0" rtlCol="0">
            <a:noAutofit/>
          </a:bodyPr>
          <a:lstStyle/>
          <a:p>
            <a:pPr lvl="0"/>
            <a:r>
              <a:rPr lang="fi-FI" noProof="0" dirty="0"/>
              <a:t>Muokkaa tekstin perustyylejä napsauttamalla</a:t>
            </a:r>
          </a:p>
          <a:p>
            <a:pPr lvl="1"/>
            <a:r>
              <a:rPr lang="fi-FI" noProof="0" dirty="0"/>
              <a:t>toinen taso</a:t>
            </a:r>
          </a:p>
          <a:p>
            <a:pPr lvl="2"/>
            <a:r>
              <a:rPr lang="fi-FI" noProof="0" dirty="0"/>
              <a:t>kolmas taso</a:t>
            </a:r>
          </a:p>
          <a:p>
            <a:pPr lvl="3"/>
            <a:r>
              <a:rPr lang="fi-FI" noProof="0" dirty="0"/>
              <a:t>neljäs taso</a:t>
            </a:r>
          </a:p>
          <a:p>
            <a:pPr lvl="4"/>
            <a:r>
              <a:rPr lang="fi-FI" noProof="0" dirty="0"/>
              <a:t>viides taso</a:t>
            </a:r>
          </a:p>
        </p:txBody>
      </p:sp>
      <p:sp>
        <p:nvSpPr>
          <p:cNvPr id="5" name="Alatunnisteen paikkamerkki 4">
            <a:extLst>
              <a:ext uri="{FF2B5EF4-FFF2-40B4-BE49-F238E27FC236}">
                <a16:creationId xmlns:a16="http://schemas.microsoft.com/office/drawing/2014/main" id="{4BD92266-18EB-45F6-B4DC-E43B3835C182}"/>
              </a:ext>
            </a:extLst>
          </p:cNvPr>
          <p:cNvSpPr>
            <a:spLocks noGrp="1"/>
          </p:cNvSpPr>
          <p:nvPr>
            <p:ph type="ftr" sz="quarter" idx="3"/>
          </p:nvPr>
        </p:nvSpPr>
        <p:spPr>
          <a:xfrm>
            <a:off x="4038600" y="6658689"/>
            <a:ext cx="5321300" cy="188595"/>
          </a:xfrm>
          <a:prstGeom prst="rect">
            <a:avLst/>
          </a:prstGeom>
        </p:spPr>
        <p:txBody>
          <a:bodyPr vert="horz" lIns="0" tIns="0" rIns="0" bIns="0" rtlCol="0" anchor="ctr">
            <a:noAutofit/>
          </a:bodyPr>
          <a:lstStyle>
            <a:lvl1pPr algn="ctr">
              <a:defRPr sz="900" b="1">
                <a:solidFill>
                  <a:schemeClr val="tx2"/>
                </a:solidFill>
              </a:defRPr>
            </a:lvl1pPr>
          </a:lstStyle>
          <a:p>
            <a:pPr algn="r"/>
            <a:r>
              <a:rPr lang="fi-FI" noProof="0"/>
              <a:t>Tieteen rahoittaja ja asiantuntija</a:t>
            </a:r>
            <a:endParaRPr lang="fi-FI" noProof="0" dirty="0"/>
          </a:p>
        </p:txBody>
      </p:sp>
      <p:sp>
        <p:nvSpPr>
          <p:cNvPr id="4" name="Päivämäärän paikkamerkki 3">
            <a:extLst>
              <a:ext uri="{FF2B5EF4-FFF2-40B4-BE49-F238E27FC236}">
                <a16:creationId xmlns:a16="http://schemas.microsoft.com/office/drawing/2014/main" id="{07FD52C0-53AF-47A1-86D7-962EDD21EBA8}"/>
              </a:ext>
            </a:extLst>
          </p:cNvPr>
          <p:cNvSpPr>
            <a:spLocks noGrp="1"/>
          </p:cNvSpPr>
          <p:nvPr>
            <p:ph type="dt" sz="half" idx="2"/>
          </p:nvPr>
        </p:nvSpPr>
        <p:spPr>
          <a:xfrm>
            <a:off x="9563100" y="6658689"/>
            <a:ext cx="815975" cy="188595"/>
          </a:xfrm>
          <a:prstGeom prst="rect">
            <a:avLst/>
          </a:prstGeom>
        </p:spPr>
        <p:txBody>
          <a:bodyPr vert="horz" lIns="0" tIns="0" rIns="0" bIns="0" rtlCol="0" anchor="ctr">
            <a:noAutofit/>
          </a:bodyPr>
          <a:lstStyle>
            <a:lvl1pPr algn="ctr">
              <a:defRPr sz="900" b="1">
                <a:solidFill>
                  <a:schemeClr val="tx2"/>
                </a:solidFill>
              </a:defRPr>
            </a:lvl1pPr>
          </a:lstStyle>
          <a:p>
            <a:fld id="{BFF10F25-0DBA-894D-AD13-9A8CEF733C4D}" type="datetime1">
              <a:rPr lang="fi-FI" smtClean="0"/>
              <a:t>19.10.2023</a:t>
            </a:fld>
            <a:endParaRPr lang="fi-FI" dirty="0"/>
          </a:p>
        </p:txBody>
      </p:sp>
      <p:sp>
        <p:nvSpPr>
          <p:cNvPr id="6" name="Dian numeron paikkamerkki 5">
            <a:extLst>
              <a:ext uri="{FF2B5EF4-FFF2-40B4-BE49-F238E27FC236}">
                <a16:creationId xmlns:a16="http://schemas.microsoft.com/office/drawing/2014/main" id="{27D41144-91AA-4AB3-8381-3FA751590FE1}"/>
              </a:ext>
            </a:extLst>
          </p:cNvPr>
          <p:cNvSpPr>
            <a:spLocks noGrp="1"/>
          </p:cNvSpPr>
          <p:nvPr>
            <p:ph type="sldNum" sz="quarter" idx="4"/>
          </p:nvPr>
        </p:nvSpPr>
        <p:spPr>
          <a:xfrm>
            <a:off x="11118849" y="6658689"/>
            <a:ext cx="698501" cy="188595"/>
          </a:xfrm>
          <a:prstGeom prst="rect">
            <a:avLst/>
          </a:prstGeom>
        </p:spPr>
        <p:txBody>
          <a:bodyPr vert="horz" lIns="0" tIns="0" rIns="0" bIns="0" rtlCol="0" anchor="ctr">
            <a:noAutofit/>
          </a:bodyPr>
          <a:lstStyle>
            <a:lvl1pPr algn="ctr">
              <a:defRPr sz="900" b="1">
                <a:solidFill>
                  <a:srgbClr val="FFFFFF"/>
                </a:solidFill>
              </a:defRPr>
            </a:lvl1pPr>
          </a:lstStyle>
          <a:p>
            <a:fld id="{2440C4D5-721B-4CEA-85F8-7737A3483459}" type="slidenum">
              <a:rPr lang="fi-FI" noProof="0" smtClean="0"/>
              <a:pPr/>
              <a:t>‹#›</a:t>
            </a:fld>
            <a:endParaRPr lang="fi-FI" noProof="0" dirty="0"/>
          </a:p>
        </p:txBody>
      </p:sp>
    </p:spTree>
    <p:extLst>
      <p:ext uri="{BB962C8B-B14F-4D97-AF65-F5344CB8AC3E}">
        <p14:creationId xmlns:p14="http://schemas.microsoft.com/office/powerpoint/2010/main" val="6296678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p:txStyles>
    <p:titleStyle>
      <a:lvl1pPr algn="l" defTabSz="914400" rtl="0" eaLnBrk="1" latinLnBrk="0" hangingPunct="1">
        <a:lnSpc>
          <a:spcPct val="85000"/>
        </a:lnSpc>
        <a:spcBef>
          <a:spcPct val="0"/>
        </a:spcBef>
        <a:buNone/>
        <a:defRPr sz="3800" b="1" kern="1200" spc="-30" baseline="0">
          <a:solidFill>
            <a:schemeClr val="tx2"/>
          </a:solidFill>
          <a:latin typeface="+mj-lt"/>
          <a:ea typeface="+mj-ea"/>
          <a:cs typeface="+mj-cs"/>
        </a:defRPr>
      </a:lvl1pPr>
    </p:titleStyle>
    <p:bodyStyle>
      <a:lvl1pPr marL="360363" indent="-360363" algn="l" defTabSz="914400" rtl="0" eaLnBrk="1" latinLnBrk="0" hangingPunct="1">
        <a:lnSpc>
          <a:spcPct val="90000"/>
        </a:lnSpc>
        <a:spcBef>
          <a:spcPts val="1000"/>
        </a:spcBef>
        <a:buClr>
          <a:schemeClr val="tx2"/>
        </a:buClr>
        <a:buFont typeface="Source Sans Pro" panose="020B0503030403020204" pitchFamily="34" charset="0"/>
        <a:buChar char="•"/>
        <a:defRPr sz="3200" kern="1200" spc="-60" baseline="0">
          <a:solidFill>
            <a:schemeClr val="tx1"/>
          </a:solidFill>
          <a:latin typeface="+mn-lt"/>
          <a:ea typeface="+mn-ea"/>
          <a:cs typeface="+mn-cs"/>
        </a:defRPr>
      </a:lvl1pPr>
      <a:lvl2pPr marL="715963" indent="-355600" algn="l" defTabSz="914400" rtl="0" eaLnBrk="1" latinLnBrk="0" hangingPunct="1">
        <a:lnSpc>
          <a:spcPct val="95000"/>
        </a:lnSpc>
        <a:spcBef>
          <a:spcPts val="600"/>
        </a:spcBef>
        <a:buClr>
          <a:schemeClr val="tx2"/>
        </a:buClr>
        <a:buFont typeface="Arial" panose="020B0604020202020204" pitchFamily="34" charset="0"/>
        <a:buChar char="•"/>
        <a:defRPr sz="2800" kern="1200" spc="-50" baseline="0">
          <a:solidFill>
            <a:schemeClr val="tx1"/>
          </a:solidFill>
          <a:latin typeface="+mn-lt"/>
          <a:ea typeface="+mn-ea"/>
          <a:cs typeface="+mn-cs"/>
        </a:defRPr>
      </a:lvl2pPr>
      <a:lvl3pPr marL="985838"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3pPr>
      <a:lvl4pPr marL="1254125" indent="-268288"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4pPr>
      <a:lvl5pPr marL="1524000"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7E0F35F4-F52A-4238-B768-DFA8B292C502}"/>
              </a:ext>
            </a:extLst>
          </p:cNvPr>
          <p:cNvSpPr>
            <a:spLocks noGrp="1"/>
          </p:cNvSpPr>
          <p:nvPr>
            <p:ph type="title"/>
          </p:nvPr>
        </p:nvSpPr>
        <p:spPr>
          <a:xfrm>
            <a:off x="608400" y="504000"/>
            <a:ext cx="10972800" cy="1144800"/>
          </a:xfrm>
          <a:prstGeom prst="rect">
            <a:avLst/>
          </a:prstGeom>
        </p:spPr>
        <p:txBody>
          <a:bodyPr vert="horz" lIns="91440" tIns="45720" rIns="91440" bIns="45720" rtlCol="0" anchor="b" anchorCtr="0">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CA162511-F14E-4AD7-B0DC-F67CB6ABE081}"/>
              </a:ext>
            </a:extLst>
          </p:cNvPr>
          <p:cNvSpPr>
            <a:spLocks noGrp="1"/>
          </p:cNvSpPr>
          <p:nvPr>
            <p:ph type="body" idx="1"/>
          </p:nvPr>
        </p:nvSpPr>
        <p:spPr>
          <a:xfrm>
            <a:off x="608400" y="1828800"/>
            <a:ext cx="10972800" cy="4320000"/>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4CCB9437-319F-47CB-8D4A-EE23CD503982}"/>
              </a:ext>
            </a:extLst>
          </p:cNvPr>
          <p:cNvSpPr>
            <a:spLocks noGrp="1"/>
          </p:cNvSpPr>
          <p:nvPr>
            <p:ph type="dt" sz="half" idx="2"/>
          </p:nvPr>
        </p:nvSpPr>
        <p:spPr>
          <a:xfrm>
            <a:off x="608400" y="6356350"/>
            <a:ext cx="181519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8C0715-02A7-4A2C-9E89-CD43784E06F5}" type="datetimeFigureOut">
              <a:rPr lang="fi-FI" smtClean="0"/>
              <a:t>19.10.2023</a:t>
            </a:fld>
            <a:endParaRPr lang="fi-FI" dirty="0"/>
          </a:p>
        </p:txBody>
      </p:sp>
      <p:sp>
        <p:nvSpPr>
          <p:cNvPr id="5" name="Alatunnisteen paikkamerkki 4">
            <a:extLst>
              <a:ext uri="{FF2B5EF4-FFF2-40B4-BE49-F238E27FC236}">
                <a16:creationId xmlns:a16="http://schemas.microsoft.com/office/drawing/2014/main" id="{ADC20F5F-BFE7-4B5F-A4D6-FA803357B4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BE4C3AC9-37C7-4844-8BA3-7ACC51832D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10BA95-2F42-41C7-B461-B7B7FA2FF47E}" type="slidenum">
              <a:rPr lang="fi-FI" smtClean="0"/>
              <a:t>‹#›</a:t>
            </a:fld>
            <a:endParaRPr lang="fi-FI"/>
          </a:p>
        </p:txBody>
      </p:sp>
    </p:spTree>
    <p:extLst>
      <p:ext uri="{BB962C8B-B14F-4D97-AF65-F5344CB8AC3E}">
        <p14:creationId xmlns:p14="http://schemas.microsoft.com/office/powerpoint/2010/main" val="18368948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Lst>
  <p:txStyles>
    <p:titleStyle>
      <a:lvl1pPr algn="l" defTabSz="914400" rtl="0" eaLnBrk="1" latinLnBrk="0" hangingPunct="1">
        <a:lnSpc>
          <a:spcPct val="10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ts val="3000"/>
        </a:lnSpc>
        <a:spcBef>
          <a:spcPts val="672"/>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76"/>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76"/>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76"/>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76"/>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7E0F35F4-F52A-4238-B768-DFA8B292C502}"/>
              </a:ext>
            </a:extLst>
          </p:cNvPr>
          <p:cNvSpPr>
            <a:spLocks noGrp="1"/>
          </p:cNvSpPr>
          <p:nvPr>
            <p:ph type="title"/>
          </p:nvPr>
        </p:nvSpPr>
        <p:spPr>
          <a:xfrm>
            <a:off x="608400" y="504000"/>
            <a:ext cx="10972800" cy="1144800"/>
          </a:xfrm>
          <a:prstGeom prst="rect">
            <a:avLst/>
          </a:prstGeom>
        </p:spPr>
        <p:txBody>
          <a:bodyPr vert="horz" lIns="91440" tIns="45720" rIns="91440" bIns="45720" rtlCol="0" anchor="b" anchorCtr="0">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CA162511-F14E-4AD7-B0DC-F67CB6ABE081}"/>
              </a:ext>
            </a:extLst>
          </p:cNvPr>
          <p:cNvSpPr>
            <a:spLocks noGrp="1"/>
          </p:cNvSpPr>
          <p:nvPr>
            <p:ph type="body" idx="1"/>
          </p:nvPr>
        </p:nvSpPr>
        <p:spPr>
          <a:xfrm>
            <a:off x="608400" y="1828800"/>
            <a:ext cx="10972800" cy="4320000"/>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4CCB9437-319F-47CB-8D4A-EE23CD503982}"/>
              </a:ext>
            </a:extLst>
          </p:cNvPr>
          <p:cNvSpPr>
            <a:spLocks noGrp="1"/>
          </p:cNvSpPr>
          <p:nvPr>
            <p:ph type="dt" sz="half" idx="2"/>
          </p:nvPr>
        </p:nvSpPr>
        <p:spPr>
          <a:xfrm>
            <a:off x="608400" y="6356350"/>
            <a:ext cx="1815192"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13 June 2022</a:t>
            </a:r>
          </a:p>
        </p:txBody>
      </p:sp>
      <p:sp>
        <p:nvSpPr>
          <p:cNvPr id="5" name="Alatunnisteen paikkamerkki 4">
            <a:extLst>
              <a:ext uri="{FF2B5EF4-FFF2-40B4-BE49-F238E27FC236}">
                <a16:creationId xmlns:a16="http://schemas.microsoft.com/office/drawing/2014/main" id="{ADC20F5F-BFE7-4B5F-A4D6-FA803357B4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Ask &amp; Apply Academy Research Fellowship</a:t>
            </a:r>
            <a:endParaRPr lang="fi-FI"/>
          </a:p>
        </p:txBody>
      </p:sp>
      <p:sp>
        <p:nvSpPr>
          <p:cNvPr id="6" name="Dian numeron paikkamerkki 5">
            <a:extLst>
              <a:ext uri="{FF2B5EF4-FFF2-40B4-BE49-F238E27FC236}">
                <a16:creationId xmlns:a16="http://schemas.microsoft.com/office/drawing/2014/main" id="{BE4C3AC9-37C7-4844-8BA3-7ACC51832D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10BA95-2F42-41C7-B461-B7B7FA2FF47E}" type="slidenum">
              <a:rPr lang="fi-FI" smtClean="0"/>
              <a:t>‹#›</a:t>
            </a:fld>
            <a:endParaRPr lang="fi-FI"/>
          </a:p>
        </p:txBody>
      </p:sp>
    </p:spTree>
    <p:extLst>
      <p:ext uri="{BB962C8B-B14F-4D97-AF65-F5344CB8AC3E}">
        <p14:creationId xmlns:p14="http://schemas.microsoft.com/office/powerpoint/2010/main" val="143014335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Lst>
  <p:hf sldNum="0" hdr="0"/>
  <p:txStyles>
    <p:titleStyle>
      <a:lvl1pPr algn="l" defTabSz="914400" rtl="0" eaLnBrk="1" latinLnBrk="0" hangingPunct="1">
        <a:lnSpc>
          <a:spcPct val="10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ts val="3000"/>
        </a:lnSpc>
        <a:spcBef>
          <a:spcPts val="672"/>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76"/>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76"/>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76"/>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76"/>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82.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83.png"/><Relationship Id="rId7"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allea.org/wp-content/uploads/2023/06/European-Code-of-Conduct-Revised-Edition-2023.pdf" TargetMode="External"/><Relationship Id="rId5" Type="http://schemas.openxmlformats.org/officeDocument/2006/relationships/hyperlink" Target="https://tenk.fi/sites/default/files/2023-05/RI_Guidelines_2023.pdf" TargetMode="Externa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92.svg"/><Relationship Id="rId4" Type="http://schemas.openxmlformats.org/officeDocument/2006/relationships/image" Target="../media/image91.png"/></Relationships>
</file>

<file path=ppt/slides/_rels/slide1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94.svg"/></Relationships>
</file>

<file path=ppt/slides/_rels/slide16.xml.rels><?xml version="1.0" encoding="UTF-8" standalone="yes"?>
<Relationships xmlns="http://schemas.openxmlformats.org/package/2006/relationships"><Relationship Id="rId8" Type="http://schemas.openxmlformats.org/officeDocument/2006/relationships/image" Target="../media/image100.svg"/><Relationship Id="rId13" Type="http://schemas.openxmlformats.org/officeDocument/2006/relationships/image" Target="../media/image105.png"/><Relationship Id="rId18" Type="http://schemas.openxmlformats.org/officeDocument/2006/relationships/image" Target="../media/image110.svg"/><Relationship Id="rId3" Type="http://schemas.openxmlformats.org/officeDocument/2006/relationships/image" Target="../media/image95.png"/><Relationship Id="rId21" Type="http://schemas.openxmlformats.org/officeDocument/2006/relationships/image" Target="../media/image113.svg"/><Relationship Id="rId7" Type="http://schemas.openxmlformats.org/officeDocument/2006/relationships/image" Target="../media/image99.png"/><Relationship Id="rId12" Type="http://schemas.openxmlformats.org/officeDocument/2006/relationships/image" Target="../media/image104.svg"/><Relationship Id="rId17" Type="http://schemas.openxmlformats.org/officeDocument/2006/relationships/image" Target="../media/image109.svg"/><Relationship Id="rId2" Type="http://schemas.openxmlformats.org/officeDocument/2006/relationships/notesSlide" Target="../notesSlides/notesSlide12.xml"/><Relationship Id="rId16" Type="http://schemas.openxmlformats.org/officeDocument/2006/relationships/image" Target="../media/image108.svg"/><Relationship Id="rId20" Type="http://schemas.openxmlformats.org/officeDocument/2006/relationships/image" Target="../media/image112.svg"/><Relationship Id="rId1" Type="http://schemas.openxmlformats.org/officeDocument/2006/relationships/slideLayout" Target="../slideLayouts/slideLayout7.xml"/><Relationship Id="rId6" Type="http://schemas.openxmlformats.org/officeDocument/2006/relationships/image" Target="../media/image98.svg"/><Relationship Id="rId11" Type="http://schemas.openxmlformats.org/officeDocument/2006/relationships/image" Target="../media/image103.png"/><Relationship Id="rId5" Type="http://schemas.openxmlformats.org/officeDocument/2006/relationships/image" Target="../media/image97.png"/><Relationship Id="rId15" Type="http://schemas.openxmlformats.org/officeDocument/2006/relationships/image" Target="../media/image107.png"/><Relationship Id="rId10" Type="http://schemas.openxmlformats.org/officeDocument/2006/relationships/image" Target="../media/image102.svg"/><Relationship Id="rId19" Type="http://schemas.openxmlformats.org/officeDocument/2006/relationships/image" Target="../media/image111.svg"/><Relationship Id="rId4" Type="http://schemas.openxmlformats.org/officeDocument/2006/relationships/image" Target="../media/image96.svg"/><Relationship Id="rId9" Type="http://schemas.openxmlformats.org/officeDocument/2006/relationships/image" Target="../media/image101.png"/><Relationship Id="rId14" Type="http://schemas.openxmlformats.org/officeDocument/2006/relationships/image" Target="../media/image106.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16.png"/><Relationship Id="rId4" Type="http://schemas.openxmlformats.org/officeDocument/2006/relationships/image" Target="../media/image115.svg"/></Relationships>
</file>

<file path=ppt/slides/_rels/slide19.xml.rels><?xml version="1.0" encoding="UTF-8" standalone="yes"?>
<Relationships xmlns="http://schemas.openxmlformats.org/package/2006/relationships"><Relationship Id="rId8" Type="http://schemas.openxmlformats.org/officeDocument/2006/relationships/hyperlink" Target="https://ec.europa.eu/info/funding-tenders/opportunities/docs/2021-2027/horizon/guidance/global-code-of-conduct-for-research-in-resource-poor-settings_he_en.pdf" TargetMode="External"/><Relationship Id="rId3" Type="http://schemas.openxmlformats.org/officeDocument/2006/relationships/hyperlink" Target="https://tenk.fi/sites/default/files/2023-05/RI_Guidelines_2023.pdf" TargetMode="External"/><Relationship Id="rId7" Type="http://schemas.openxmlformats.org/officeDocument/2006/relationships/hyperlink" Target="https://www.wma.net/policies-post/wma-declaration-of-helsinki-ethical-principles-for-medical-research-involving-human-subjects/"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hyperlink" Target="https://allea.org/wp-content/uploads/2023/06/European-Code-of-Conduct-Revised-Edition-2023.pdf" TargetMode="External"/><Relationship Id="rId5" Type="http://schemas.openxmlformats.org/officeDocument/2006/relationships/hyperlink" Target="https://tenk.fi/sites/tenk.fi/files/TENK_suositus_tekijyys.pdf" TargetMode="External"/><Relationship Id="rId4" Type="http://schemas.openxmlformats.org/officeDocument/2006/relationships/hyperlink" Target="https://tenk.fi/sites/default/files/2021-01/Ethical_review_in_human_sciences_2020.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8.svg"/><Relationship Id="rId3" Type="http://schemas.openxmlformats.org/officeDocument/2006/relationships/image" Target="../media/image118.svg"/><Relationship Id="rId7" Type="http://schemas.openxmlformats.org/officeDocument/2006/relationships/image" Target="../media/image122.svg"/><Relationship Id="rId12" Type="http://schemas.openxmlformats.org/officeDocument/2006/relationships/image" Target="../media/image127.png"/><Relationship Id="rId2" Type="http://schemas.openxmlformats.org/officeDocument/2006/relationships/image" Target="../media/image117.png"/><Relationship Id="rId1" Type="http://schemas.openxmlformats.org/officeDocument/2006/relationships/slideLayout" Target="../slideLayouts/slideLayout6.xml"/><Relationship Id="rId6" Type="http://schemas.openxmlformats.org/officeDocument/2006/relationships/image" Target="../media/image121.png"/><Relationship Id="rId11" Type="http://schemas.openxmlformats.org/officeDocument/2006/relationships/image" Target="../media/image126.svg"/><Relationship Id="rId5" Type="http://schemas.openxmlformats.org/officeDocument/2006/relationships/image" Target="../media/image120.svg"/><Relationship Id="rId10" Type="http://schemas.openxmlformats.org/officeDocument/2006/relationships/image" Target="../media/image125.png"/><Relationship Id="rId4" Type="http://schemas.openxmlformats.org/officeDocument/2006/relationships/image" Target="../media/image119.png"/><Relationship Id="rId9" Type="http://schemas.openxmlformats.org/officeDocument/2006/relationships/image" Target="../media/image124.svg"/><Relationship Id="rId14" Type="http://schemas.openxmlformats.org/officeDocument/2006/relationships/image" Target="../media/image129.png"/></Relationships>
</file>

<file path=ppt/slides/_rels/slide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image" Target="../media/image30.jpg"/><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s>
</file>

<file path=ppt/slides/_rels/slide5.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ww.aka.fi/en/about-us/decision-making-bodies/research-councils/" TargetMode="Externa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68.png"/><Relationship Id="rId18" Type="http://schemas.openxmlformats.org/officeDocument/2006/relationships/image" Target="../media/image73.svg"/><Relationship Id="rId3" Type="http://schemas.openxmlformats.org/officeDocument/2006/relationships/hyperlink" Target="https://sfdora.org/" TargetMode="External"/><Relationship Id="rId7" Type="http://schemas.openxmlformats.org/officeDocument/2006/relationships/image" Target="../media/image43.png"/><Relationship Id="rId12" Type="http://schemas.openxmlformats.org/officeDocument/2006/relationships/image" Target="../media/image67.svg"/><Relationship Id="rId17" Type="http://schemas.openxmlformats.org/officeDocument/2006/relationships/image" Target="../media/image72.png"/><Relationship Id="rId2" Type="http://schemas.openxmlformats.org/officeDocument/2006/relationships/notesSlide" Target="../notesSlides/notesSlide5.xml"/><Relationship Id="rId16" Type="http://schemas.openxmlformats.org/officeDocument/2006/relationships/image" Target="../media/image71.svg"/><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66.png"/><Relationship Id="rId5" Type="http://schemas.openxmlformats.org/officeDocument/2006/relationships/image" Target="../media/image41.png"/><Relationship Id="rId15" Type="http://schemas.openxmlformats.org/officeDocument/2006/relationships/image" Target="../media/image70.png"/><Relationship Id="rId10" Type="http://schemas.openxmlformats.org/officeDocument/2006/relationships/image" Target="../media/image65.svg"/><Relationship Id="rId4" Type="http://schemas.openxmlformats.org/officeDocument/2006/relationships/hyperlink" Target="https://coara.eu/" TargetMode="External"/><Relationship Id="rId9" Type="http://schemas.openxmlformats.org/officeDocument/2006/relationships/image" Target="../media/image64.png"/><Relationship Id="rId14" Type="http://schemas.openxmlformats.org/officeDocument/2006/relationships/image" Target="../media/image69.sv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4.sv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Kolmio 4">
            <a:extLst>
              <a:ext uri="{FF2B5EF4-FFF2-40B4-BE49-F238E27FC236}">
                <a16:creationId xmlns:a16="http://schemas.microsoft.com/office/drawing/2014/main" id="{736C9F3D-FA5A-8B4B-BB84-3A6F12224087}"/>
              </a:ext>
              <a:ext uri="{C183D7F6-B498-43B3-948B-1728B52AA6E4}">
                <adec:decorative xmlns:adec="http://schemas.microsoft.com/office/drawing/2017/decorative" val="1"/>
              </a:ext>
            </a:extLst>
          </p:cNvPr>
          <p:cNvSpPr/>
          <p:nvPr/>
        </p:nvSpPr>
        <p:spPr>
          <a:xfrm rot="204437">
            <a:off x="1208698" y="1932676"/>
            <a:ext cx="4316507" cy="3075311"/>
          </a:xfrm>
          <a:prstGeom prst="triangle">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4" name="Kolmio 3">
            <a:extLst>
              <a:ext uri="{FF2B5EF4-FFF2-40B4-BE49-F238E27FC236}">
                <a16:creationId xmlns:a16="http://schemas.microsoft.com/office/drawing/2014/main" id="{C0D607E7-CE46-584C-88EF-F981B6A6FCAC}"/>
              </a:ext>
              <a:ext uri="{C183D7F6-B498-43B3-948B-1728B52AA6E4}">
                <adec:decorative xmlns:adec="http://schemas.microsoft.com/office/drawing/2017/decorative" val="1"/>
              </a:ext>
            </a:extLst>
          </p:cNvPr>
          <p:cNvSpPr/>
          <p:nvPr/>
        </p:nvSpPr>
        <p:spPr>
          <a:xfrm rot="20664477">
            <a:off x="-99230" y="1210871"/>
            <a:ext cx="5146061" cy="4436259"/>
          </a:xfrm>
          <a:prstGeom prst="triangle">
            <a:avLst/>
          </a:prstGeom>
          <a:solidFill>
            <a:schemeClr val="accent1">
              <a:alpha val="7027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2" name="Otsikko 1">
            <a:extLst>
              <a:ext uri="{FF2B5EF4-FFF2-40B4-BE49-F238E27FC236}">
                <a16:creationId xmlns:a16="http://schemas.microsoft.com/office/drawing/2014/main" id="{CB35D7AF-5E99-4946-A543-92015C480C98}"/>
              </a:ext>
            </a:extLst>
          </p:cNvPr>
          <p:cNvSpPr>
            <a:spLocks noGrp="1"/>
          </p:cNvSpPr>
          <p:nvPr>
            <p:ph type="ctrTitle"/>
          </p:nvPr>
        </p:nvSpPr>
        <p:spPr>
          <a:xfrm>
            <a:off x="911424" y="1057275"/>
            <a:ext cx="4981916" cy="2788324"/>
          </a:xfrm>
        </p:spPr>
        <p:txBody>
          <a:bodyPr/>
          <a:lstStyle/>
          <a:p>
            <a:pPr>
              <a:lnSpc>
                <a:spcPct val="70000"/>
              </a:lnSpc>
            </a:pPr>
            <a:br>
              <a:rPr lang="fi-FI" dirty="0"/>
            </a:br>
            <a:br>
              <a:rPr lang="fi-FI" dirty="0"/>
            </a:br>
            <a:br>
              <a:rPr lang="fi-FI" dirty="0"/>
            </a:br>
            <a:br>
              <a:rPr lang="fi-FI" dirty="0"/>
            </a:br>
            <a:r>
              <a:rPr lang="en-US" dirty="0"/>
              <a:t>Upholding Excellence: Nurturing Ethical Conduct and Integrity in funded research projects</a:t>
            </a:r>
            <a:br>
              <a:rPr lang="fi-FI" dirty="0"/>
            </a:br>
            <a:r>
              <a:rPr lang="fi-FI" dirty="0"/>
              <a:t>     </a:t>
            </a:r>
            <a:endParaRPr lang="fi-FI" sz="2600" b="0" dirty="0"/>
          </a:p>
        </p:txBody>
      </p:sp>
      <p:grpSp>
        <p:nvGrpSpPr>
          <p:cNvPr id="8" name="Ryhmä 7">
            <a:extLst>
              <a:ext uri="{FF2B5EF4-FFF2-40B4-BE49-F238E27FC236}">
                <a16:creationId xmlns:a16="http://schemas.microsoft.com/office/drawing/2014/main" id="{0D314D93-634B-4F1C-AE0B-8842EABDE842}"/>
              </a:ext>
              <a:ext uri="{C183D7F6-B498-43B3-948B-1728B52AA6E4}">
                <adec:decorative xmlns:adec="http://schemas.microsoft.com/office/drawing/2017/decorative" val="1"/>
              </a:ext>
            </a:extLst>
          </p:cNvPr>
          <p:cNvGrpSpPr/>
          <p:nvPr/>
        </p:nvGrpSpPr>
        <p:grpSpPr>
          <a:xfrm>
            <a:off x="-1200" y="6638417"/>
            <a:ext cx="12193200" cy="219583"/>
            <a:chOff x="-1200" y="6638417"/>
            <a:chExt cx="12193200" cy="219583"/>
          </a:xfrm>
        </p:grpSpPr>
        <p:sp>
          <p:nvSpPr>
            <p:cNvPr id="9" name="Rectangle 5">
              <a:extLst>
                <a:ext uri="{FF2B5EF4-FFF2-40B4-BE49-F238E27FC236}">
                  <a16:creationId xmlns:a16="http://schemas.microsoft.com/office/drawing/2014/main" id="{CAF0AAC1-2286-4715-9AF3-9E4A5A4E5E06}"/>
                </a:ext>
              </a:extLst>
            </p:cNvPr>
            <p:cNvSpPr>
              <a:spLocks noChangeArrowheads="1"/>
            </p:cNvSpPr>
            <p:nvPr userDrawn="1"/>
          </p:nvSpPr>
          <p:spPr bwMode="gray">
            <a:xfrm>
              <a:off x="10349415" y="6638417"/>
              <a:ext cx="582371" cy="219583"/>
            </a:xfrm>
            <a:prstGeom prst="rect">
              <a:avLst/>
            </a:prstGeom>
            <a:solidFill>
              <a:srgbClr val="66AD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0" name="Rectangle 6">
              <a:extLst>
                <a:ext uri="{FF2B5EF4-FFF2-40B4-BE49-F238E27FC236}">
                  <a16:creationId xmlns:a16="http://schemas.microsoft.com/office/drawing/2014/main" id="{87CC3083-EA79-4D6D-AEDC-AA22F4F2C967}"/>
                </a:ext>
              </a:extLst>
            </p:cNvPr>
            <p:cNvSpPr>
              <a:spLocks noChangeArrowheads="1"/>
            </p:cNvSpPr>
            <p:nvPr userDrawn="1"/>
          </p:nvSpPr>
          <p:spPr bwMode="gray">
            <a:xfrm>
              <a:off x="10920649" y="6638417"/>
              <a:ext cx="203671" cy="219583"/>
            </a:xfrm>
            <a:prstGeom prst="rect">
              <a:avLst/>
            </a:prstGeom>
            <a:solidFill>
              <a:srgbClr val="1A85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1" name="Rectangle 7">
              <a:extLst>
                <a:ext uri="{FF2B5EF4-FFF2-40B4-BE49-F238E27FC236}">
                  <a16:creationId xmlns:a16="http://schemas.microsoft.com/office/drawing/2014/main" id="{93F7CD65-EB3E-45CC-8101-D9EAEFA92F20}"/>
                </a:ext>
              </a:extLst>
            </p:cNvPr>
            <p:cNvSpPr>
              <a:spLocks noChangeArrowheads="1"/>
            </p:cNvSpPr>
            <p:nvPr userDrawn="1"/>
          </p:nvSpPr>
          <p:spPr bwMode="gray">
            <a:xfrm>
              <a:off x="11111590" y="6638417"/>
              <a:ext cx="708075" cy="219583"/>
            </a:xfrm>
            <a:prstGeom prst="rect">
              <a:avLst/>
            </a:prstGeom>
            <a:solidFill>
              <a:srgbClr val="0077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2" name="Rectangle 8">
              <a:extLst>
                <a:ext uri="{FF2B5EF4-FFF2-40B4-BE49-F238E27FC236}">
                  <a16:creationId xmlns:a16="http://schemas.microsoft.com/office/drawing/2014/main" id="{CAFE5F2C-E5FF-4E82-8163-346C4322050D}"/>
                </a:ext>
              </a:extLst>
            </p:cNvPr>
            <p:cNvSpPr>
              <a:spLocks noChangeArrowheads="1"/>
            </p:cNvSpPr>
            <p:nvPr userDrawn="1"/>
          </p:nvSpPr>
          <p:spPr bwMode="gray">
            <a:xfrm>
              <a:off x="-1200" y="6638417"/>
              <a:ext cx="9435688" cy="219583"/>
            </a:xfrm>
            <a:prstGeom prst="rect">
              <a:avLst/>
            </a:prstGeom>
            <a:solidFill>
              <a:srgbClr val="EEF5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3" name="Rectangle 9">
              <a:extLst>
                <a:ext uri="{FF2B5EF4-FFF2-40B4-BE49-F238E27FC236}">
                  <a16:creationId xmlns:a16="http://schemas.microsoft.com/office/drawing/2014/main" id="{F97721A8-92F6-49C0-A993-13BD215233CE}"/>
                </a:ext>
              </a:extLst>
            </p:cNvPr>
            <p:cNvSpPr>
              <a:spLocks noChangeArrowheads="1"/>
            </p:cNvSpPr>
            <p:nvPr userDrawn="1"/>
          </p:nvSpPr>
          <p:spPr bwMode="gray">
            <a:xfrm>
              <a:off x="11810117" y="6638417"/>
              <a:ext cx="381883" cy="219583"/>
            </a:xfrm>
            <a:prstGeom prst="rect">
              <a:avLst/>
            </a:prstGeom>
            <a:solidFill>
              <a:srgbClr val="005A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4" name="Rectangle 10">
              <a:extLst>
                <a:ext uri="{FF2B5EF4-FFF2-40B4-BE49-F238E27FC236}">
                  <a16:creationId xmlns:a16="http://schemas.microsoft.com/office/drawing/2014/main" id="{7BE1217B-3FF8-4EC5-9BFB-DD4D5B198119}"/>
                </a:ext>
              </a:extLst>
            </p:cNvPr>
            <p:cNvSpPr>
              <a:spLocks noChangeArrowheads="1"/>
            </p:cNvSpPr>
            <p:nvPr userDrawn="1"/>
          </p:nvSpPr>
          <p:spPr bwMode="gray">
            <a:xfrm>
              <a:off x="9587241" y="6638417"/>
              <a:ext cx="762175" cy="219583"/>
            </a:xfrm>
            <a:prstGeom prst="rect">
              <a:avLst/>
            </a:prstGeom>
            <a:solidFill>
              <a:srgbClr val="B3D6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5" name="Rectangle 11">
              <a:extLst>
                <a:ext uri="{FF2B5EF4-FFF2-40B4-BE49-F238E27FC236}">
                  <a16:creationId xmlns:a16="http://schemas.microsoft.com/office/drawing/2014/main" id="{3612D9DC-5271-4EC2-90B2-DE3763BB1FD9}"/>
                </a:ext>
              </a:extLst>
            </p:cNvPr>
            <p:cNvSpPr>
              <a:spLocks noChangeArrowheads="1"/>
            </p:cNvSpPr>
            <p:nvPr userDrawn="1"/>
          </p:nvSpPr>
          <p:spPr bwMode="gray">
            <a:xfrm>
              <a:off x="9434488" y="6638417"/>
              <a:ext cx="152753" cy="219583"/>
            </a:xfrm>
            <a:prstGeom prst="rect">
              <a:avLst/>
            </a:prstGeom>
            <a:solidFill>
              <a:srgbClr val="CCE4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Source Sans Pro"/>
                <a:ea typeface="+mn-ea"/>
                <a:cs typeface="+mn-cs"/>
              </a:endParaRPr>
            </a:p>
          </p:txBody>
        </p:sp>
      </p:grpSp>
      <p:sp>
        <p:nvSpPr>
          <p:cNvPr id="20" name="TextBox 19">
            <a:extLst>
              <a:ext uri="{FF2B5EF4-FFF2-40B4-BE49-F238E27FC236}">
                <a16:creationId xmlns:a16="http://schemas.microsoft.com/office/drawing/2014/main" id="{7D47AC18-86E4-0CD4-6E32-8AD08D4C945C}"/>
              </a:ext>
            </a:extLst>
          </p:cNvPr>
          <p:cNvSpPr txBox="1"/>
          <p:nvPr/>
        </p:nvSpPr>
        <p:spPr>
          <a:xfrm>
            <a:off x="911424" y="5372154"/>
            <a:ext cx="3358612" cy="646331"/>
          </a:xfrm>
          <a:prstGeom prst="rect">
            <a:avLst/>
          </a:prstGeom>
          <a:noFill/>
        </p:spPr>
        <p:txBody>
          <a:bodyPr wrap="none" rtlCol="0">
            <a:spAutoFit/>
          </a:bodyPr>
          <a:lstStyle/>
          <a:p>
            <a:r>
              <a:rPr lang="fi-FI" dirty="0">
                <a:solidFill>
                  <a:schemeClr val="bg1"/>
                </a:solidFill>
              </a:rPr>
              <a:t>Senior Science </a:t>
            </a:r>
            <a:r>
              <a:rPr lang="fi-FI" dirty="0" err="1">
                <a:solidFill>
                  <a:schemeClr val="bg1"/>
                </a:solidFill>
              </a:rPr>
              <a:t>Adviser</a:t>
            </a:r>
            <a:r>
              <a:rPr lang="fi-FI" dirty="0">
                <a:solidFill>
                  <a:schemeClr val="bg1"/>
                </a:solidFill>
              </a:rPr>
              <a:t> Päivi Kolu</a:t>
            </a:r>
          </a:p>
          <a:p>
            <a:r>
              <a:rPr lang="fi-FI" dirty="0">
                <a:solidFill>
                  <a:schemeClr val="bg1"/>
                </a:solidFill>
              </a:rPr>
              <a:t>Research </a:t>
            </a:r>
            <a:r>
              <a:rPr lang="fi-FI" dirty="0" err="1">
                <a:solidFill>
                  <a:schemeClr val="bg1"/>
                </a:solidFill>
              </a:rPr>
              <a:t>Council</a:t>
            </a:r>
            <a:r>
              <a:rPr lang="fi-FI" dirty="0">
                <a:solidFill>
                  <a:schemeClr val="bg1"/>
                </a:solidFill>
              </a:rPr>
              <a:t> of Finland</a:t>
            </a:r>
            <a:endParaRPr lang="en-US" dirty="0">
              <a:solidFill>
                <a:schemeClr val="bg1"/>
              </a:solidFill>
            </a:endParaRPr>
          </a:p>
        </p:txBody>
      </p:sp>
    </p:spTree>
    <p:extLst>
      <p:ext uri="{BB962C8B-B14F-4D97-AF65-F5344CB8AC3E}">
        <p14:creationId xmlns:p14="http://schemas.microsoft.com/office/powerpoint/2010/main" val="2378298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7" name="Ryhmä 26">
            <a:extLst>
              <a:ext uri="{FF2B5EF4-FFF2-40B4-BE49-F238E27FC236}">
                <a16:creationId xmlns:a16="http://schemas.microsoft.com/office/drawing/2014/main" id="{86F3737E-8CCC-4669-9CD3-1C50A7170D4B}"/>
              </a:ext>
              <a:ext uri="{C183D7F6-B498-43B3-948B-1728B52AA6E4}">
                <adec:decorative xmlns:adec="http://schemas.microsoft.com/office/drawing/2017/decorative" val="1"/>
              </a:ext>
            </a:extLst>
          </p:cNvPr>
          <p:cNvGrpSpPr/>
          <p:nvPr/>
        </p:nvGrpSpPr>
        <p:grpSpPr>
          <a:xfrm>
            <a:off x="-1200" y="6638417"/>
            <a:ext cx="12193200" cy="219583"/>
            <a:chOff x="-1200" y="6638417"/>
            <a:chExt cx="12193200" cy="219583"/>
          </a:xfrm>
        </p:grpSpPr>
        <p:sp>
          <p:nvSpPr>
            <p:cNvPr id="28" name="Rectangle 5">
              <a:extLst>
                <a:ext uri="{FF2B5EF4-FFF2-40B4-BE49-F238E27FC236}">
                  <a16:creationId xmlns:a16="http://schemas.microsoft.com/office/drawing/2014/main" id="{3E878F53-E26C-41EE-9C47-676412B573DE}"/>
                </a:ext>
              </a:extLst>
            </p:cNvPr>
            <p:cNvSpPr>
              <a:spLocks noChangeArrowheads="1"/>
            </p:cNvSpPr>
            <p:nvPr userDrawn="1"/>
          </p:nvSpPr>
          <p:spPr bwMode="gray">
            <a:xfrm>
              <a:off x="10349415" y="6638417"/>
              <a:ext cx="582371" cy="219583"/>
            </a:xfrm>
            <a:prstGeom prst="rect">
              <a:avLst/>
            </a:prstGeom>
            <a:solidFill>
              <a:srgbClr val="66AD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9" name="Rectangle 6">
              <a:extLst>
                <a:ext uri="{FF2B5EF4-FFF2-40B4-BE49-F238E27FC236}">
                  <a16:creationId xmlns:a16="http://schemas.microsoft.com/office/drawing/2014/main" id="{A7D2A56F-6196-4989-8E98-E0D1F11C3FF7}"/>
                </a:ext>
              </a:extLst>
            </p:cNvPr>
            <p:cNvSpPr>
              <a:spLocks noChangeArrowheads="1"/>
            </p:cNvSpPr>
            <p:nvPr userDrawn="1"/>
          </p:nvSpPr>
          <p:spPr bwMode="gray">
            <a:xfrm>
              <a:off x="10920649" y="6638417"/>
              <a:ext cx="203671" cy="219583"/>
            </a:xfrm>
            <a:prstGeom prst="rect">
              <a:avLst/>
            </a:prstGeom>
            <a:solidFill>
              <a:srgbClr val="1A85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 name="Rectangle 7">
              <a:extLst>
                <a:ext uri="{FF2B5EF4-FFF2-40B4-BE49-F238E27FC236}">
                  <a16:creationId xmlns:a16="http://schemas.microsoft.com/office/drawing/2014/main" id="{021C2863-2447-415A-8595-FC5A6F379CDA}"/>
                </a:ext>
              </a:extLst>
            </p:cNvPr>
            <p:cNvSpPr>
              <a:spLocks noChangeArrowheads="1"/>
            </p:cNvSpPr>
            <p:nvPr userDrawn="1"/>
          </p:nvSpPr>
          <p:spPr bwMode="gray">
            <a:xfrm>
              <a:off x="11111590" y="6638417"/>
              <a:ext cx="708075" cy="219583"/>
            </a:xfrm>
            <a:prstGeom prst="rect">
              <a:avLst/>
            </a:prstGeom>
            <a:solidFill>
              <a:srgbClr val="0077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 name="Rectangle 8">
              <a:extLst>
                <a:ext uri="{FF2B5EF4-FFF2-40B4-BE49-F238E27FC236}">
                  <a16:creationId xmlns:a16="http://schemas.microsoft.com/office/drawing/2014/main" id="{C8A5148F-CFB6-48F5-A401-F6C371AF5331}"/>
                </a:ext>
              </a:extLst>
            </p:cNvPr>
            <p:cNvSpPr>
              <a:spLocks noChangeArrowheads="1"/>
            </p:cNvSpPr>
            <p:nvPr userDrawn="1"/>
          </p:nvSpPr>
          <p:spPr bwMode="gray">
            <a:xfrm>
              <a:off x="-1200" y="6638417"/>
              <a:ext cx="9435688" cy="219583"/>
            </a:xfrm>
            <a:prstGeom prst="rect">
              <a:avLst/>
            </a:prstGeom>
            <a:solidFill>
              <a:srgbClr val="EEF5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5" name="Rectangle 9">
              <a:extLst>
                <a:ext uri="{FF2B5EF4-FFF2-40B4-BE49-F238E27FC236}">
                  <a16:creationId xmlns:a16="http://schemas.microsoft.com/office/drawing/2014/main" id="{8217B0A7-D04A-4688-8346-1896F6D824A1}"/>
                </a:ext>
              </a:extLst>
            </p:cNvPr>
            <p:cNvSpPr>
              <a:spLocks noChangeArrowheads="1"/>
            </p:cNvSpPr>
            <p:nvPr userDrawn="1"/>
          </p:nvSpPr>
          <p:spPr bwMode="gray">
            <a:xfrm>
              <a:off x="11810117" y="6638417"/>
              <a:ext cx="381883" cy="219583"/>
            </a:xfrm>
            <a:prstGeom prst="rect">
              <a:avLst/>
            </a:prstGeom>
            <a:solidFill>
              <a:srgbClr val="005A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7" name="Rectangle 10">
              <a:extLst>
                <a:ext uri="{FF2B5EF4-FFF2-40B4-BE49-F238E27FC236}">
                  <a16:creationId xmlns:a16="http://schemas.microsoft.com/office/drawing/2014/main" id="{31C8AAD3-993D-4791-BFC3-442820D0520E}"/>
                </a:ext>
              </a:extLst>
            </p:cNvPr>
            <p:cNvSpPr>
              <a:spLocks noChangeArrowheads="1"/>
            </p:cNvSpPr>
            <p:nvPr userDrawn="1"/>
          </p:nvSpPr>
          <p:spPr bwMode="gray">
            <a:xfrm>
              <a:off x="9587241" y="6638417"/>
              <a:ext cx="762175" cy="219583"/>
            </a:xfrm>
            <a:prstGeom prst="rect">
              <a:avLst/>
            </a:prstGeom>
            <a:solidFill>
              <a:srgbClr val="B3D6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8" name="Rectangle 11">
              <a:extLst>
                <a:ext uri="{FF2B5EF4-FFF2-40B4-BE49-F238E27FC236}">
                  <a16:creationId xmlns:a16="http://schemas.microsoft.com/office/drawing/2014/main" id="{55420F8A-4C4E-481B-A9CC-0504C58250ED}"/>
                </a:ext>
              </a:extLst>
            </p:cNvPr>
            <p:cNvSpPr>
              <a:spLocks noChangeArrowheads="1"/>
            </p:cNvSpPr>
            <p:nvPr userDrawn="1"/>
          </p:nvSpPr>
          <p:spPr bwMode="gray">
            <a:xfrm>
              <a:off x="9434488" y="6638417"/>
              <a:ext cx="152753" cy="219583"/>
            </a:xfrm>
            <a:prstGeom prst="rect">
              <a:avLst/>
            </a:prstGeom>
            <a:solidFill>
              <a:srgbClr val="CCE4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Source Sans Pro"/>
                <a:ea typeface="+mn-ea"/>
                <a:cs typeface="+mn-cs"/>
              </a:endParaRPr>
            </a:p>
          </p:txBody>
        </p:sp>
      </p:grpSp>
      <p:sp>
        <p:nvSpPr>
          <p:cNvPr id="7" name="Suorakulmio 6">
            <a:extLst>
              <a:ext uri="{FF2B5EF4-FFF2-40B4-BE49-F238E27FC236}">
                <a16:creationId xmlns:a16="http://schemas.microsoft.com/office/drawing/2014/main" id="{659B2680-12B9-9F4B-ACE8-A5B13DC46BA6}"/>
              </a:ext>
              <a:ext uri="{C183D7F6-B498-43B3-948B-1728B52AA6E4}">
                <adec:decorative xmlns:adec="http://schemas.microsoft.com/office/drawing/2017/decorative" val="1"/>
              </a:ext>
            </a:extLst>
          </p:cNvPr>
          <p:cNvSpPr/>
          <p:nvPr/>
        </p:nvSpPr>
        <p:spPr>
          <a:xfrm>
            <a:off x="467504" y="2387797"/>
            <a:ext cx="7390864" cy="2414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 name="Otsikko 1">
            <a:extLst>
              <a:ext uri="{FF2B5EF4-FFF2-40B4-BE49-F238E27FC236}">
                <a16:creationId xmlns:a16="http://schemas.microsoft.com/office/drawing/2014/main" id="{03D54B11-A9A5-2543-96B2-9167A3158BD4}"/>
              </a:ext>
            </a:extLst>
          </p:cNvPr>
          <p:cNvSpPr>
            <a:spLocks noGrp="1"/>
          </p:cNvSpPr>
          <p:nvPr>
            <p:ph type="title"/>
          </p:nvPr>
        </p:nvSpPr>
        <p:spPr>
          <a:xfrm>
            <a:off x="467504" y="133884"/>
            <a:ext cx="10749280" cy="1084731"/>
          </a:xfrm>
        </p:spPr>
        <p:txBody>
          <a:bodyPr/>
          <a:lstStyle/>
          <a:p>
            <a:r>
              <a:rPr lang="fi-FI" dirty="0" err="1"/>
              <a:t>What</a:t>
            </a:r>
            <a:r>
              <a:rPr lang="fi-FI" dirty="0"/>
              <a:t> </a:t>
            </a:r>
            <a:r>
              <a:rPr lang="fi-FI" dirty="0" err="1"/>
              <a:t>can</a:t>
            </a:r>
            <a:r>
              <a:rPr lang="fi-FI" dirty="0"/>
              <a:t> I </a:t>
            </a:r>
            <a:r>
              <a:rPr lang="fi-FI" dirty="0" err="1"/>
              <a:t>do</a:t>
            </a:r>
            <a:r>
              <a:rPr lang="fi-FI" dirty="0"/>
              <a:t>?</a:t>
            </a:r>
            <a:endParaRPr lang="fi-FI" dirty="0">
              <a:solidFill>
                <a:schemeClr val="accent1"/>
              </a:solidFill>
            </a:endParaRPr>
          </a:p>
        </p:txBody>
      </p:sp>
      <p:sp>
        <p:nvSpPr>
          <p:cNvPr id="4" name="Alatunnisteen paikkamerkki 3">
            <a:extLst>
              <a:ext uri="{FF2B5EF4-FFF2-40B4-BE49-F238E27FC236}">
                <a16:creationId xmlns:a16="http://schemas.microsoft.com/office/drawing/2014/main" id="{034B6CB0-D546-AA44-8ADD-8CACB12D0698}"/>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900" b="1" i="0" u="none" strike="noStrike" kern="1200" cap="none" spc="0" normalizeH="0" baseline="0" noProof="0" dirty="0" err="1">
                <a:ln>
                  <a:noFill/>
                </a:ln>
                <a:solidFill>
                  <a:srgbClr val="0077BF"/>
                </a:solidFill>
                <a:effectLst/>
                <a:uLnTx/>
                <a:uFillTx/>
                <a:latin typeface="Source Sans Pro"/>
                <a:ea typeface="+mn-ea"/>
                <a:cs typeface="+mn-cs"/>
              </a:rPr>
              <a:t>Research</a:t>
            </a:r>
            <a:r>
              <a:rPr kumimoji="0" lang="fi-FI" sz="900" b="1" i="0" u="none" strike="noStrike" kern="1200" cap="none" spc="0" normalizeH="0" baseline="0" noProof="0" dirty="0">
                <a:ln>
                  <a:noFill/>
                </a:ln>
                <a:solidFill>
                  <a:srgbClr val="0077BF"/>
                </a:solidFill>
                <a:effectLst/>
                <a:uLnTx/>
                <a:uFillTx/>
                <a:latin typeface="Source Sans Pro"/>
                <a:ea typeface="+mn-ea"/>
                <a:cs typeface="+mn-cs"/>
              </a:rPr>
              <a:t> </a:t>
            </a:r>
            <a:r>
              <a:rPr kumimoji="0" lang="fi-FI" sz="900" b="1" i="0" u="none" strike="noStrike" kern="1200" cap="none" spc="0" normalizeH="0" baseline="0" noProof="0" dirty="0" err="1">
                <a:ln>
                  <a:noFill/>
                </a:ln>
                <a:solidFill>
                  <a:srgbClr val="0077BF"/>
                </a:solidFill>
                <a:effectLst/>
                <a:uLnTx/>
                <a:uFillTx/>
                <a:latin typeface="Source Sans Pro"/>
                <a:ea typeface="+mn-ea"/>
                <a:cs typeface="+mn-cs"/>
              </a:rPr>
              <a:t>funding</a:t>
            </a:r>
            <a:r>
              <a:rPr kumimoji="0" lang="fi-FI" sz="900" b="1" i="0" u="none" strike="noStrike" kern="1200" cap="none" spc="0" normalizeH="0" baseline="0" noProof="0" dirty="0">
                <a:ln>
                  <a:noFill/>
                </a:ln>
                <a:solidFill>
                  <a:srgbClr val="0077BF"/>
                </a:solidFill>
                <a:effectLst/>
                <a:uLnTx/>
                <a:uFillTx/>
                <a:latin typeface="Source Sans Pro"/>
                <a:ea typeface="+mn-ea"/>
                <a:cs typeface="+mn-cs"/>
              </a:rPr>
              <a:t> and </a:t>
            </a:r>
            <a:r>
              <a:rPr kumimoji="0" lang="fi-FI" sz="900" b="1" i="0" u="none" strike="noStrike" kern="1200" cap="none" spc="0" normalizeH="0" baseline="0" noProof="0" dirty="0" err="1">
                <a:ln>
                  <a:noFill/>
                </a:ln>
                <a:solidFill>
                  <a:srgbClr val="0077BF"/>
                </a:solidFill>
                <a:effectLst/>
                <a:uLnTx/>
                <a:uFillTx/>
                <a:latin typeface="Source Sans Pro"/>
                <a:ea typeface="+mn-ea"/>
                <a:cs typeface="+mn-cs"/>
              </a:rPr>
              <a:t>expertise</a:t>
            </a:r>
            <a:endParaRPr kumimoji="0" lang="fi-FI" sz="900" b="1" i="0" u="none" strike="noStrike" kern="1200" cap="none" spc="0" normalizeH="0" baseline="0" noProof="0" dirty="0">
              <a:ln>
                <a:noFill/>
              </a:ln>
              <a:solidFill>
                <a:srgbClr val="0077BF"/>
              </a:solidFill>
              <a:effectLst/>
              <a:uLnTx/>
              <a:uFillTx/>
              <a:latin typeface="Source Sans Pro"/>
              <a:ea typeface="+mn-ea"/>
              <a:cs typeface="+mn-cs"/>
            </a:endParaRPr>
          </a:p>
        </p:txBody>
      </p:sp>
      <p:sp>
        <p:nvSpPr>
          <p:cNvPr id="5" name="Päivämäärän paikkamerkki 4">
            <a:extLst>
              <a:ext uri="{FF2B5EF4-FFF2-40B4-BE49-F238E27FC236}">
                <a16:creationId xmlns:a16="http://schemas.microsoft.com/office/drawing/2014/main" id="{D4A24BCF-E34E-DC44-897D-06A81875A0FB}"/>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FF7A062-4120-A04C-9450-6AC31066E4C7}" type="datetime1">
              <a:rPr kumimoji="0" lang="fi-FI" sz="900" b="1" i="0" u="none" strike="noStrike" kern="1200" cap="none" spc="0" normalizeH="0" baseline="0" noProof="0" smtClean="0">
                <a:ln>
                  <a:noFill/>
                </a:ln>
                <a:solidFill>
                  <a:srgbClr val="0077BF"/>
                </a:solidFill>
                <a:effectLst/>
                <a:uLnTx/>
                <a:uFillTx/>
                <a:latin typeface="Source Sans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19.10.2023</a:t>
            </a:fld>
            <a:endParaRPr kumimoji="0" lang="fi-FI" sz="900" b="1" i="0" u="none" strike="noStrike" kern="1200" cap="none" spc="0" normalizeH="0" baseline="0" noProof="0" dirty="0">
              <a:ln>
                <a:noFill/>
              </a:ln>
              <a:solidFill>
                <a:srgbClr val="0077BF"/>
              </a:solidFill>
              <a:effectLst/>
              <a:uLnTx/>
              <a:uFillTx/>
              <a:latin typeface="Source Sans Pro"/>
              <a:ea typeface="+mn-ea"/>
              <a:cs typeface="+mn-cs"/>
            </a:endParaRPr>
          </a:p>
        </p:txBody>
      </p:sp>
      <p:sp>
        <p:nvSpPr>
          <p:cNvPr id="6" name="Dian numeron paikkamerkki 5">
            <a:extLst>
              <a:ext uri="{FF2B5EF4-FFF2-40B4-BE49-F238E27FC236}">
                <a16:creationId xmlns:a16="http://schemas.microsoft.com/office/drawing/2014/main" id="{F700A286-5745-FE40-9272-EFE06588726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440C4D5-721B-4CEA-85F8-7737A3483459}" type="slidenum">
              <a:rPr kumimoji="0" lang="fi-FI" sz="900" b="1" i="0" u="none" strike="noStrike" kern="1200" cap="none" spc="0" normalizeH="0" baseline="0" noProof="0" smtClean="0">
                <a:ln>
                  <a:noFill/>
                </a:ln>
                <a:solidFill>
                  <a:srgbClr val="FFFFFF"/>
                </a:solidFill>
                <a:effectLst/>
                <a:uLnTx/>
                <a:uFillTx/>
                <a:latin typeface="Source Sans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fi-FI" sz="900" b="1" i="0" u="none" strike="noStrike" kern="1200" cap="none" spc="0" normalizeH="0" baseline="0" noProof="0" dirty="0">
              <a:ln>
                <a:noFill/>
              </a:ln>
              <a:solidFill>
                <a:srgbClr val="FFFFFF"/>
              </a:solidFill>
              <a:effectLst/>
              <a:uLnTx/>
              <a:uFillTx/>
              <a:latin typeface="Source Sans Pro"/>
              <a:ea typeface="+mn-ea"/>
              <a:cs typeface="+mn-cs"/>
            </a:endParaRPr>
          </a:p>
        </p:txBody>
      </p:sp>
      <p:graphicFrame>
        <p:nvGraphicFramePr>
          <p:cNvPr id="3" name="Diagram 2">
            <a:extLst>
              <a:ext uri="{FF2B5EF4-FFF2-40B4-BE49-F238E27FC236}">
                <a16:creationId xmlns:a16="http://schemas.microsoft.com/office/drawing/2014/main" id="{0EDE42A9-8502-51DC-242B-C7DEA67C008C}"/>
              </a:ext>
            </a:extLst>
          </p:cNvPr>
          <p:cNvGraphicFramePr/>
          <p:nvPr>
            <p:extLst>
              <p:ext uri="{D42A27DB-BD31-4B8C-83A1-F6EECF244321}">
                <p14:modId xmlns:p14="http://schemas.microsoft.com/office/powerpoint/2010/main" val="1550779825"/>
              </p:ext>
            </p:extLst>
          </p:nvPr>
        </p:nvGraphicFramePr>
        <p:xfrm>
          <a:off x="486953" y="109558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Graphic 8" descr="Question Mark with solid fill">
            <a:extLst>
              <a:ext uri="{FF2B5EF4-FFF2-40B4-BE49-F238E27FC236}">
                <a16:creationId xmlns:a16="http://schemas.microsoft.com/office/drawing/2014/main" id="{558F8017-524C-24AC-0B3B-BEBB10AA854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60415" y="3234306"/>
            <a:ext cx="457200" cy="457200"/>
          </a:xfrm>
          <a:prstGeom prst="rect">
            <a:avLst/>
          </a:prstGeom>
        </p:spPr>
      </p:pic>
      <p:sp>
        <p:nvSpPr>
          <p:cNvPr id="11" name="TextBox 10">
            <a:extLst>
              <a:ext uri="{FF2B5EF4-FFF2-40B4-BE49-F238E27FC236}">
                <a16:creationId xmlns:a16="http://schemas.microsoft.com/office/drawing/2014/main" id="{955FD3F9-21B1-88EE-6415-3391ED6E7FC0}"/>
              </a:ext>
            </a:extLst>
          </p:cNvPr>
          <p:cNvSpPr txBox="1"/>
          <p:nvPr/>
        </p:nvSpPr>
        <p:spPr>
          <a:xfrm>
            <a:off x="8738388" y="251245"/>
            <a:ext cx="3281373" cy="3354765"/>
          </a:xfrm>
          <a:prstGeom prst="rect">
            <a:avLst/>
          </a:prstGeom>
          <a:solidFill>
            <a:schemeClr val="bg2"/>
          </a:solidFill>
          <a:ln>
            <a:noFill/>
          </a:ln>
        </p:spPr>
        <p:txBody>
          <a:bodyPr wrap="square" rtlCol="0">
            <a:spAutoFit/>
          </a:bodyPr>
          <a:lstStyle/>
          <a:p>
            <a:pPr marL="0" indent="0">
              <a:buNone/>
            </a:pPr>
            <a:r>
              <a:rPr lang="fi-FI" sz="1600" b="1" dirty="0" err="1"/>
              <a:t>Competencies</a:t>
            </a:r>
            <a:r>
              <a:rPr lang="fi-FI" sz="1600" b="1" dirty="0"/>
              <a:t> </a:t>
            </a:r>
            <a:r>
              <a:rPr lang="fi-FI" sz="1600" b="1" dirty="0" err="1"/>
              <a:t>may</a:t>
            </a:r>
            <a:r>
              <a:rPr lang="fi-FI" sz="1600" b="1" dirty="0"/>
              <a:t> </a:t>
            </a:r>
            <a:r>
              <a:rPr lang="fi-FI" sz="1600" b="1" dirty="0" err="1"/>
              <a:t>include</a:t>
            </a:r>
            <a:r>
              <a:rPr lang="fi-FI" sz="1600" b="1" dirty="0"/>
              <a:t>:</a:t>
            </a:r>
          </a:p>
          <a:p>
            <a:pPr marL="285750" indent="-285750">
              <a:buFont typeface="Arial" panose="020B0604020202020204" pitchFamily="34" charset="0"/>
              <a:buChar char="•"/>
            </a:pPr>
            <a:r>
              <a:rPr lang="en-GB" sz="1600" dirty="0">
                <a:effectLst/>
                <a:ea typeface="Calibri" panose="020F0502020204030204" pitchFamily="34" charset="0"/>
                <a:cs typeface="Times New Roman" panose="02020603050405020304" pitchFamily="18" charset="0"/>
              </a:rPr>
              <a:t>National and international collaboration and mobility</a:t>
            </a:r>
            <a:endParaRPr lang="fi-FI" sz="1600" dirty="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1600" dirty="0">
                <a:effectLst/>
                <a:ea typeface="Calibri" panose="020F0502020204030204" pitchFamily="34" charset="0"/>
                <a:cs typeface="Times New Roman" panose="02020603050405020304" pitchFamily="18" charset="0"/>
              </a:rPr>
              <a:t>Cross-sectoral collaboration</a:t>
            </a:r>
            <a:endParaRPr lang="fi-FI" sz="1600" dirty="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1600" dirty="0">
                <a:effectLst/>
                <a:ea typeface="Times New Roman" panose="02020603050405020304" pitchFamily="18" charset="0"/>
                <a:cs typeface="Times New Roman" panose="02020603050405020304" pitchFamily="18" charset="0"/>
              </a:rPr>
              <a:t>Sharing of data</a:t>
            </a:r>
            <a:endParaRPr lang="fi-FI" sz="1600" dirty="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sz="1600" dirty="0">
                <a:effectLst/>
                <a:ea typeface="Times New Roman" panose="02020603050405020304" pitchFamily="18" charset="0"/>
                <a:cs typeface="Times New Roman" panose="02020603050405020304" pitchFamily="18" charset="0"/>
              </a:rPr>
              <a:t>Establishing a research team and other academic leadership experience</a:t>
            </a:r>
            <a:endParaRPr lang="fi-FI" sz="1600" dirty="0">
              <a:effectLst/>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sz="1600" dirty="0">
                <a:effectLst/>
                <a:ea typeface="Times New Roman" panose="02020603050405020304" pitchFamily="18" charset="0"/>
                <a:cs typeface="Times New Roman" panose="02020603050405020304" pitchFamily="18" charset="0"/>
              </a:rPr>
              <a:t>Supervision and teaching experience</a:t>
            </a:r>
            <a:endParaRPr lang="fi-FI" sz="1600" dirty="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sz="1600" dirty="0">
                <a:effectLst/>
                <a:ea typeface="Times New Roman" panose="02020603050405020304" pitchFamily="18" charset="0"/>
                <a:cs typeface="Times New Roman" panose="02020603050405020304" pitchFamily="18" charset="0"/>
              </a:rPr>
              <a:t>Various expert positions</a:t>
            </a:r>
            <a:endParaRPr lang="fi-FI" sz="1600" dirty="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sz="1600" dirty="0">
                <a:effectLst/>
                <a:ea typeface="Times New Roman" panose="02020603050405020304" pitchFamily="18" charset="0"/>
                <a:cs typeface="Times New Roman" panose="02020603050405020304" pitchFamily="18" charset="0"/>
              </a:rPr>
              <a:t>Most important research funding awards</a:t>
            </a:r>
            <a:endParaRPr lang="en-US" sz="1600" dirty="0"/>
          </a:p>
        </p:txBody>
      </p:sp>
      <p:sp>
        <p:nvSpPr>
          <p:cNvPr id="15" name="Arrow: Notched Right 14">
            <a:extLst>
              <a:ext uri="{FF2B5EF4-FFF2-40B4-BE49-F238E27FC236}">
                <a16:creationId xmlns:a16="http://schemas.microsoft.com/office/drawing/2014/main" id="{456FFA33-C559-12EE-F697-F05E5FB25EF5}"/>
              </a:ext>
            </a:extLst>
          </p:cNvPr>
          <p:cNvSpPr/>
          <p:nvPr/>
        </p:nvSpPr>
        <p:spPr>
          <a:xfrm>
            <a:off x="6319819" y="1713256"/>
            <a:ext cx="2418570" cy="370564"/>
          </a:xfrm>
          <a:prstGeom prst="notchedRightArrow">
            <a:avLst>
              <a:gd name="adj1" fmla="val 34578"/>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255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A3A5E-D54B-C350-727F-E84C73E8502F}"/>
              </a:ext>
            </a:extLst>
          </p:cNvPr>
          <p:cNvSpPr>
            <a:spLocks noGrp="1"/>
          </p:cNvSpPr>
          <p:nvPr>
            <p:ph type="title"/>
          </p:nvPr>
        </p:nvSpPr>
        <p:spPr>
          <a:xfrm>
            <a:off x="721360" y="67234"/>
            <a:ext cx="10749280" cy="1084731"/>
          </a:xfrm>
        </p:spPr>
        <p:txBody>
          <a:bodyPr/>
          <a:lstStyle/>
          <a:p>
            <a:r>
              <a:rPr lang="fi-FI" dirty="0" err="1"/>
              <a:t>Overview</a:t>
            </a:r>
            <a:endParaRPr lang="en-US" dirty="0"/>
          </a:p>
        </p:txBody>
      </p:sp>
      <p:sp>
        <p:nvSpPr>
          <p:cNvPr id="3" name="Content Placeholder 2">
            <a:extLst>
              <a:ext uri="{FF2B5EF4-FFF2-40B4-BE49-F238E27FC236}">
                <a16:creationId xmlns:a16="http://schemas.microsoft.com/office/drawing/2014/main" id="{2246676D-3F26-6C3E-8A22-F028766B1BAE}"/>
              </a:ext>
            </a:extLst>
          </p:cNvPr>
          <p:cNvSpPr>
            <a:spLocks noGrp="1"/>
          </p:cNvSpPr>
          <p:nvPr>
            <p:ph idx="1"/>
          </p:nvPr>
        </p:nvSpPr>
        <p:spPr>
          <a:xfrm>
            <a:off x="544379" y="1525347"/>
            <a:ext cx="10749280" cy="4759960"/>
          </a:xfrm>
        </p:spPr>
        <p:txBody>
          <a:bodyPr/>
          <a:lstStyle/>
          <a:p>
            <a:pPr marL="514350" indent="-514350">
              <a:buFont typeface="+mj-lt"/>
              <a:buAutoNum type="arabicPeriod"/>
            </a:pPr>
            <a:r>
              <a:rPr lang="en-US" b="1" dirty="0">
                <a:solidFill>
                  <a:schemeClr val="bg2">
                    <a:lumMod val="75000"/>
                  </a:schemeClr>
                </a:solidFill>
                <a:cs typeface="Arial" panose="020B0604020202020204" pitchFamily="34" charset="0"/>
              </a:rPr>
              <a:t>Research Council of Finland </a:t>
            </a:r>
          </a:p>
          <a:p>
            <a:pPr lvl="1"/>
            <a:r>
              <a:rPr lang="en-US" dirty="0">
                <a:solidFill>
                  <a:schemeClr val="bg2">
                    <a:lumMod val="75000"/>
                  </a:schemeClr>
                </a:solidFill>
                <a:cs typeface="Arial" panose="020B0604020202020204" pitchFamily="34" charset="0"/>
              </a:rPr>
              <a:t>What the Research Council of Finland does and h</a:t>
            </a:r>
            <a:r>
              <a:rPr lang="fi-FI" dirty="0" err="1">
                <a:solidFill>
                  <a:schemeClr val="bg2">
                    <a:lumMod val="75000"/>
                  </a:schemeClr>
                </a:solidFill>
              </a:rPr>
              <a:t>ow</a:t>
            </a:r>
            <a:r>
              <a:rPr lang="fi-FI" dirty="0">
                <a:solidFill>
                  <a:schemeClr val="bg2">
                    <a:lumMod val="75000"/>
                  </a:schemeClr>
                </a:solidFill>
              </a:rPr>
              <a:t> </a:t>
            </a:r>
            <a:r>
              <a:rPr lang="fi-FI" dirty="0" err="1">
                <a:solidFill>
                  <a:schemeClr val="bg2">
                    <a:lumMod val="75000"/>
                  </a:schemeClr>
                </a:solidFill>
              </a:rPr>
              <a:t>we</a:t>
            </a:r>
            <a:r>
              <a:rPr lang="fi-FI" dirty="0">
                <a:solidFill>
                  <a:schemeClr val="bg2">
                    <a:lumMod val="75000"/>
                  </a:schemeClr>
                </a:solidFill>
              </a:rPr>
              <a:t> </a:t>
            </a:r>
            <a:r>
              <a:rPr lang="fi-FI" dirty="0" err="1">
                <a:solidFill>
                  <a:schemeClr val="bg2">
                    <a:lumMod val="75000"/>
                  </a:schemeClr>
                </a:solidFill>
              </a:rPr>
              <a:t>work</a:t>
            </a:r>
            <a:r>
              <a:rPr lang="fi-FI" dirty="0">
                <a:solidFill>
                  <a:schemeClr val="bg2">
                    <a:lumMod val="75000"/>
                  </a:schemeClr>
                </a:solidFill>
              </a:rPr>
              <a:t>?</a:t>
            </a:r>
          </a:p>
          <a:p>
            <a:pPr lvl="1"/>
            <a:r>
              <a:rPr lang="en-US" dirty="0">
                <a:solidFill>
                  <a:schemeClr val="bg2">
                    <a:lumMod val="75000"/>
                  </a:schemeClr>
                </a:solidFill>
                <a:cs typeface="Arial" panose="020B0604020202020204" pitchFamily="34" charset="0"/>
              </a:rPr>
              <a:t>What are our science policy objectives in decision-making?</a:t>
            </a:r>
          </a:p>
          <a:p>
            <a:pPr lvl="1"/>
            <a:r>
              <a:rPr lang="fi-FI" dirty="0" err="1">
                <a:solidFill>
                  <a:schemeClr val="bg2">
                    <a:lumMod val="75000"/>
                  </a:schemeClr>
                </a:solidFill>
                <a:cs typeface="Arial" panose="020B0604020202020204" pitchFamily="34" charset="0"/>
              </a:rPr>
              <a:t>What</a:t>
            </a:r>
            <a:r>
              <a:rPr lang="fi-FI" dirty="0">
                <a:solidFill>
                  <a:schemeClr val="bg2">
                    <a:lumMod val="75000"/>
                  </a:schemeClr>
                </a:solidFill>
                <a:cs typeface="Arial" panose="020B0604020202020204" pitchFamily="34" charset="0"/>
              </a:rPr>
              <a:t> is </a:t>
            </a:r>
            <a:r>
              <a:rPr lang="fi-FI" dirty="0" err="1">
                <a:solidFill>
                  <a:schemeClr val="bg2">
                    <a:lumMod val="75000"/>
                  </a:schemeClr>
                </a:solidFill>
                <a:cs typeface="Arial" panose="020B0604020202020204" pitchFamily="34" charset="0"/>
              </a:rPr>
              <a:t>the</a:t>
            </a:r>
            <a:r>
              <a:rPr lang="fi-FI" dirty="0">
                <a:solidFill>
                  <a:schemeClr val="bg2">
                    <a:lumMod val="75000"/>
                  </a:schemeClr>
                </a:solidFill>
                <a:cs typeface="Arial" panose="020B0604020202020204" pitchFamily="34" charset="0"/>
              </a:rPr>
              <a:t> feedback </a:t>
            </a:r>
            <a:r>
              <a:rPr lang="fi-FI" dirty="0" err="1">
                <a:solidFill>
                  <a:schemeClr val="bg2">
                    <a:lumMod val="75000"/>
                  </a:schemeClr>
                </a:solidFill>
                <a:cs typeface="Arial" panose="020B0604020202020204" pitchFamily="34" charset="0"/>
              </a:rPr>
              <a:t>from</a:t>
            </a:r>
            <a:r>
              <a:rPr lang="fi-FI" dirty="0">
                <a:solidFill>
                  <a:schemeClr val="bg2">
                    <a:lumMod val="75000"/>
                  </a:schemeClr>
                </a:solidFill>
                <a:cs typeface="Arial" panose="020B0604020202020204" pitchFamily="34" charset="0"/>
              </a:rPr>
              <a:t> </a:t>
            </a:r>
            <a:r>
              <a:rPr lang="fi-FI" dirty="0" err="1">
                <a:solidFill>
                  <a:schemeClr val="bg2">
                    <a:lumMod val="75000"/>
                  </a:schemeClr>
                </a:solidFill>
                <a:cs typeface="Arial" panose="020B0604020202020204" pitchFamily="34" charset="0"/>
              </a:rPr>
              <a:t>our</a:t>
            </a:r>
            <a:r>
              <a:rPr lang="fi-FI" dirty="0">
                <a:solidFill>
                  <a:schemeClr val="bg2">
                    <a:lumMod val="75000"/>
                  </a:schemeClr>
                </a:solidFill>
                <a:cs typeface="Arial" panose="020B0604020202020204" pitchFamily="34" charset="0"/>
              </a:rPr>
              <a:t> </a:t>
            </a:r>
            <a:r>
              <a:rPr lang="fi-FI" dirty="0" err="1">
                <a:solidFill>
                  <a:schemeClr val="bg2">
                    <a:lumMod val="75000"/>
                  </a:schemeClr>
                </a:solidFill>
                <a:cs typeface="Arial" panose="020B0604020202020204" pitchFamily="34" charset="0"/>
              </a:rPr>
              <a:t>reviewers</a:t>
            </a:r>
            <a:r>
              <a:rPr lang="fi-FI" dirty="0">
                <a:solidFill>
                  <a:schemeClr val="bg2">
                    <a:lumMod val="75000"/>
                  </a:schemeClr>
                </a:solidFill>
                <a:cs typeface="Arial" panose="020B0604020202020204" pitchFamily="34" charset="0"/>
              </a:rPr>
              <a:t>?</a:t>
            </a:r>
          </a:p>
          <a:p>
            <a:pPr marL="360363" lvl="1" indent="0">
              <a:buNone/>
            </a:pPr>
            <a:endParaRPr lang="fi-FI" dirty="0">
              <a:solidFill>
                <a:schemeClr val="accent1"/>
              </a:solidFill>
            </a:endParaRPr>
          </a:p>
          <a:p>
            <a:pPr marL="514350" indent="-514350">
              <a:buFont typeface="+mj-lt"/>
              <a:buAutoNum type="arabicPeriod"/>
            </a:pPr>
            <a:r>
              <a:rPr lang="en-US" b="1" dirty="0">
                <a:solidFill>
                  <a:srgbClr val="005A9C"/>
                </a:solidFill>
                <a:latin typeface="Source Sans Pro"/>
              </a:rPr>
              <a:t>Research ethics </a:t>
            </a:r>
            <a:r>
              <a:rPr lang="fi-FI" b="1" dirty="0">
                <a:solidFill>
                  <a:schemeClr val="accent1"/>
                </a:solidFill>
                <a:cs typeface="Arial" panose="020B0604020202020204" pitchFamily="34" charset="0"/>
              </a:rPr>
              <a:t>and Research </a:t>
            </a:r>
            <a:r>
              <a:rPr lang="fi-FI" b="1" dirty="0" err="1">
                <a:solidFill>
                  <a:schemeClr val="accent1"/>
                </a:solidFill>
                <a:cs typeface="Arial" panose="020B0604020202020204" pitchFamily="34" charset="0"/>
              </a:rPr>
              <a:t>integrity</a:t>
            </a:r>
            <a:r>
              <a:rPr lang="fi-FI" b="1" dirty="0">
                <a:solidFill>
                  <a:schemeClr val="accent1"/>
                </a:solidFill>
                <a:cs typeface="Arial" panose="020B0604020202020204" pitchFamily="34" charset="0"/>
              </a:rPr>
              <a:t> </a:t>
            </a:r>
          </a:p>
          <a:p>
            <a:pPr lvl="1"/>
            <a:r>
              <a:rPr lang="fi-FI" dirty="0" err="1">
                <a:solidFill>
                  <a:schemeClr val="accent1"/>
                </a:solidFill>
                <a:cs typeface="Arial" panose="020B0604020202020204" pitchFamily="34" charset="0"/>
              </a:rPr>
              <a:t>Why</a:t>
            </a:r>
            <a:r>
              <a:rPr lang="fi-FI" dirty="0">
                <a:solidFill>
                  <a:schemeClr val="accent1"/>
                </a:solidFill>
                <a:cs typeface="Arial" panose="020B0604020202020204" pitchFamily="34" charset="0"/>
              </a:rPr>
              <a:t> </a:t>
            </a:r>
            <a:r>
              <a:rPr lang="fi-FI" dirty="0" err="1">
                <a:solidFill>
                  <a:schemeClr val="accent1"/>
                </a:solidFill>
                <a:cs typeface="Arial" panose="020B0604020202020204" pitchFamily="34" charset="0"/>
              </a:rPr>
              <a:t>nurturing</a:t>
            </a:r>
            <a:r>
              <a:rPr lang="fi-FI" dirty="0">
                <a:solidFill>
                  <a:schemeClr val="accent1"/>
                </a:solidFill>
                <a:cs typeface="Arial" panose="020B0604020202020204" pitchFamily="34" charset="0"/>
              </a:rPr>
              <a:t> </a:t>
            </a:r>
            <a:r>
              <a:rPr lang="fi-FI" dirty="0" err="1">
                <a:solidFill>
                  <a:schemeClr val="accent1"/>
                </a:solidFill>
                <a:cs typeface="Arial" panose="020B0604020202020204" pitchFamily="34" charset="0"/>
              </a:rPr>
              <a:t>research</a:t>
            </a:r>
            <a:r>
              <a:rPr lang="fi-FI" dirty="0">
                <a:solidFill>
                  <a:schemeClr val="accent1"/>
                </a:solidFill>
                <a:cs typeface="Arial" panose="020B0604020202020204" pitchFamily="34" charset="0"/>
              </a:rPr>
              <a:t> </a:t>
            </a:r>
            <a:r>
              <a:rPr lang="fi-FI" dirty="0" err="1">
                <a:solidFill>
                  <a:schemeClr val="accent1"/>
                </a:solidFill>
                <a:cs typeface="Arial" panose="020B0604020202020204" pitchFamily="34" charset="0"/>
              </a:rPr>
              <a:t>ethics</a:t>
            </a:r>
            <a:r>
              <a:rPr lang="fi-FI" dirty="0">
                <a:solidFill>
                  <a:schemeClr val="accent1"/>
                </a:solidFill>
                <a:cs typeface="Arial" panose="020B0604020202020204" pitchFamily="34" charset="0"/>
              </a:rPr>
              <a:t> &amp; </a:t>
            </a:r>
            <a:r>
              <a:rPr lang="fi-FI" dirty="0" err="1">
                <a:solidFill>
                  <a:schemeClr val="accent1"/>
                </a:solidFill>
                <a:cs typeface="Arial" panose="020B0604020202020204" pitchFamily="34" charset="0"/>
              </a:rPr>
              <a:t>integrity</a:t>
            </a:r>
            <a:r>
              <a:rPr lang="fi-FI" dirty="0">
                <a:solidFill>
                  <a:schemeClr val="accent1"/>
                </a:solidFill>
                <a:cs typeface="Arial" panose="020B0604020202020204" pitchFamily="34" charset="0"/>
              </a:rPr>
              <a:t> </a:t>
            </a:r>
            <a:r>
              <a:rPr lang="fi-FI" dirty="0" err="1">
                <a:solidFill>
                  <a:schemeClr val="accent1"/>
                </a:solidFill>
                <a:cs typeface="Arial" panose="020B0604020202020204" pitchFamily="34" charset="0"/>
              </a:rPr>
              <a:t>matters</a:t>
            </a:r>
            <a:r>
              <a:rPr lang="fi-FI" dirty="0">
                <a:solidFill>
                  <a:schemeClr val="accent1"/>
                </a:solidFill>
                <a:cs typeface="Arial" panose="020B0604020202020204" pitchFamily="34" charset="0"/>
              </a:rPr>
              <a:t>?</a:t>
            </a:r>
          </a:p>
          <a:p>
            <a:pPr lvl="1"/>
            <a:r>
              <a:rPr lang="fi-FI" dirty="0">
                <a:solidFill>
                  <a:schemeClr val="accent1"/>
                </a:solidFill>
                <a:cs typeface="Arial" panose="020B0604020202020204" pitchFamily="34" charset="0"/>
              </a:rPr>
              <a:t>How to </a:t>
            </a:r>
            <a:r>
              <a:rPr lang="fi-FI" dirty="0" err="1">
                <a:solidFill>
                  <a:schemeClr val="accent1"/>
                </a:solidFill>
                <a:cs typeface="Arial" panose="020B0604020202020204" pitchFamily="34" charset="0"/>
              </a:rPr>
              <a:t>nurture</a:t>
            </a:r>
            <a:r>
              <a:rPr lang="fi-FI" dirty="0">
                <a:solidFill>
                  <a:schemeClr val="accent1"/>
                </a:solidFill>
                <a:cs typeface="Arial" panose="020B0604020202020204" pitchFamily="34" charset="0"/>
              </a:rPr>
              <a:t> </a:t>
            </a:r>
            <a:r>
              <a:rPr lang="fi-FI" dirty="0" err="1">
                <a:solidFill>
                  <a:schemeClr val="accent1"/>
                </a:solidFill>
                <a:cs typeface="Arial" panose="020B0604020202020204" pitchFamily="34" charset="0"/>
              </a:rPr>
              <a:t>ethical</a:t>
            </a:r>
            <a:r>
              <a:rPr lang="fi-FI" dirty="0">
                <a:solidFill>
                  <a:schemeClr val="accent1"/>
                </a:solidFill>
                <a:cs typeface="Arial" panose="020B0604020202020204" pitchFamily="34" charset="0"/>
              </a:rPr>
              <a:t> </a:t>
            </a:r>
            <a:r>
              <a:rPr lang="fi-FI" dirty="0" err="1">
                <a:solidFill>
                  <a:schemeClr val="accent1"/>
                </a:solidFill>
                <a:cs typeface="Arial" panose="020B0604020202020204" pitchFamily="34" charset="0"/>
              </a:rPr>
              <a:t>research</a:t>
            </a:r>
            <a:r>
              <a:rPr lang="fi-FI" dirty="0">
                <a:solidFill>
                  <a:schemeClr val="accent1"/>
                </a:solidFill>
                <a:cs typeface="Arial" panose="020B0604020202020204" pitchFamily="34" charset="0"/>
              </a:rPr>
              <a:t> and </a:t>
            </a:r>
            <a:r>
              <a:rPr lang="fi-FI" dirty="0" err="1">
                <a:solidFill>
                  <a:schemeClr val="accent1"/>
                </a:solidFill>
                <a:cs typeface="Arial" panose="020B0604020202020204" pitchFamily="34" charset="0"/>
              </a:rPr>
              <a:t>research</a:t>
            </a:r>
            <a:r>
              <a:rPr lang="fi-FI" dirty="0">
                <a:solidFill>
                  <a:schemeClr val="accent1"/>
                </a:solidFill>
                <a:cs typeface="Arial" panose="020B0604020202020204" pitchFamily="34" charset="0"/>
              </a:rPr>
              <a:t> </a:t>
            </a:r>
            <a:r>
              <a:rPr lang="fi-FI" dirty="0" err="1">
                <a:solidFill>
                  <a:schemeClr val="accent1"/>
                </a:solidFill>
                <a:cs typeface="Arial" panose="020B0604020202020204" pitchFamily="34" charset="0"/>
              </a:rPr>
              <a:t>integrity</a:t>
            </a:r>
            <a:r>
              <a:rPr lang="fi-FI" dirty="0">
                <a:solidFill>
                  <a:schemeClr val="accent1"/>
                </a:solidFill>
                <a:cs typeface="Arial" panose="020B0604020202020204" pitchFamily="34" charset="0"/>
              </a:rPr>
              <a:t>?</a:t>
            </a:r>
          </a:p>
        </p:txBody>
      </p:sp>
      <p:sp>
        <p:nvSpPr>
          <p:cNvPr id="4" name="Footer Placeholder 3">
            <a:extLst>
              <a:ext uri="{FF2B5EF4-FFF2-40B4-BE49-F238E27FC236}">
                <a16:creationId xmlns:a16="http://schemas.microsoft.com/office/drawing/2014/main" id="{A4991610-E233-3DAC-2CCD-FE0ADE795F3A}"/>
              </a:ext>
            </a:extLst>
          </p:cNvPr>
          <p:cNvSpPr>
            <a:spLocks noGrp="1"/>
          </p:cNvSpPr>
          <p:nvPr>
            <p:ph type="ftr" sz="quarter" idx="11"/>
          </p:nvPr>
        </p:nvSpPr>
        <p:spPr/>
        <p:txBody>
          <a:bodyPr/>
          <a:lstStyle/>
          <a:p>
            <a:pPr algn="r"/>
            <a:r>
              <a:rPr lang="fi-FI" dirty="0"/>
              <a:t>Tieteen rahoittaja ja asiantuntija</a:t>
            </a:r>
          </a:p>
        </p:txBody>
      </p:sp>
      <p:sp>
        <p:nvSpPr>
          <p:cNvPr id="5" name="Date Placeholder 4">
            <a:extLst>
              <a:ext uri="{FF2B5EF4-FFF2-40B4-BE49-F238E27FC236}">
                <a16:creationId xmlns:a16="http://schemas.microsoft.com/office/drawing/2014/main" id="{2D3B08D8-874D-62D7-B040-6CD2DC41F2E8}"/>
              </a:ext>
            </a:extLst>
          </p:cNvPr>
          <p:cNvSpPr>
            <a:spLocks noGrp="1"/>
          </p:cNvSpPr>
          <p:nvPr>
            <p:ph type="dt" sz="half" idx="10"/>
          </p:nvPr>
        </p:nvSpPr>
        <p:spPr/>
        <p:txBody>
          <a:bodyPr/>
          <a:lstStyle/>
          <a:p>
            <a:fld id="{2FF7A062-4120-A04C-9450-6AC31066E4C7}" type="datetime1">
              <a:rPr lang="fi-FI" smtClean="0"/>
              <a:t>19.10.2023</a:t>
            </a:fld>
            <a:endParaRPr lang="fi-FI" dirty="0"/>
          </a:p>
        </p:txBody>
      </p:sp>
      <p:sp>
        <p:nvSpPr>
          <p:cNvPr id="6" name="Slide Number Placeholder 5">
            <a:extLst>
              <a:ext uri="{FF2B5EF4-FFF2-40B4-BE49-F238E27FC236}">
                <a16:creationId xmlns:a16="http://schemas.microsoft.com/office/drawing/2014/main" id="{4782D079-F724-BF43-D8C7-3FBAD7EAC2D9}"/>
              </a:ext>
            </a:extLst>
          </p:cNvPr>
          <p:cNvSpPr>
            <a:spLocks noGrp="1"/>
          </p:cNvSpPr>
          <p:nvPr>
            <p:ph type="sldNum" sz="quarter" idx="12"/>
          </p:nvPr>
        </p:nvSpPr>
        <p:spPr/>
        <p:txBody>
          <a:bodyPr/>
          <a:lstStyle/>
          <a:p>
            <a:fld id="{2440C4D5-721B-4CEA-85F8-7737A3483459}" type="slidenum">
              <a:rPr lang="fi-FI" smtClean="0"/>
              <a:pPr/>
              <a:t>11</a:t>
            </a:fld>
            <a:endParaRPr lang="fi-FI" dirty="0"/>
          </a:p>
        </p:txBody>
      </p:sp>
    </p:spTree>
    <p:extLst>
      <p:ext uri="{BB962C8B-B14F-4D97-AF65-F5344CB8AC3E}">
        <p14:creationId xmlns:p14="http://schemas.microsoft.com/office/powerpoint/2010/main" val="1171703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B182ACC-09F6-818B-950C-7B2D05FACE01}"/>
              </a:ext>
            </a:extLst>
          </p:cNvPr>
          <p:cNvSpPr/>
          <p:nvPr/>
        </p:nvSpPr>
        <p:spPr>
          <a:xfrm>
            <a:off x="612844" y="4202169"/>
            <a:ext cx="10966312" cy="20929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E7A74EC-835E-95BB-3B0F-65C3B3B039AB}"/>
              </a:ext>
            </a:extLst>
          </p:cNvPr>
          <p:cNvSpPr/>
          <p:nvPr/>
        </p:nvSpPr>
        <p:spPr>
          <a:xfrm>
            <a:off x="612844" y="1387438"/>
            <a:ext cx="10966312" cy="266899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Ryhmä 26">
            <a:extLst>
              <a:ext uri="{FF2B5EF4-FFF2-40B4-BE49-F238E27FC236}">
                <a16:creationId xmlns:a16="http://schemas.microsoft.com/office/drawing/2014/main" id="{86F3737E-8CCC-4669-9CD3-1C50A7170D4B}"/>
              </a:ext>
              <a:ext uri="{C183D7F6-B498-43B3-948B-1728B52AA6E4}">
                <adec:decorative xmlns:adec="http://schemas.microsoft.com/office/drawing/2017/decorative" val="1"/>
              </a:ext>
            </a:extLst>
          </p:cNvPr>
          <p:cNvGrpSpPr/>
          <p:nvPr/>
        </p:nvGrpSpPr>
        <p:grpSpPr>
          <a:xfrm>
            <a:off x="-1200" y="6638417"/>
            <a:ext cx="12193200" cy="219583"/>
            <a:chOff x="-1200" y="6638417"/>
            <a:chExt cx="12193200" cy="219583"/>
          </a:xfrm>
        </p:grpSpPr>
        <p:sp>
          <p:nvSpPr>
            <p:cNvPr id="28" name="Rectangle 5">
              <a:extLst>
                <a:ext uri="{FF2B5EF4-FFF2-40B4-BE49-F238E27FC236}">
                  <a16:creationId xmlns:a16="http://schemas.microsoft.com/office/drawing/2014/main" id="{3E878F53-E26C-41EE-9C47-676412B573DE}"/>
                </a:ext>
              </a:extLst>
            </p:cNvPr>
            <p:cNvSpPr>
              <a:spLocks noChangeArrowheads="1"/>
            </p:cNvSpPr>
            <p:nvPr userDrawn="1"/>
          </p:nvSpPr>
          <p:spPr bwMode="gray">
            <a:xfrm>
              <a:off x="10349415" y="6638417"/>
              <a:ext cx="582371" cy="219583"/>
            </a:xfrm>
            <a:prstGeom prst="rect">
              <a:avLst/>
            </a:prstGeom>
            <a:solidFill>
              <a:srgbClr val="66AD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9" name="Rectangle 6">
              <a:extLst>
                <a:ext uri="{FF2B5EF4-FFF2-40B4-BE49-F238E27FC236}">
                  <a16:creationId xmlns:a16="http://schemas.microsoft.com/office/drawing/2014/main" id="{A7D2A56F-6196-4989-8E98-E0D1F11C3FF7}"/>
                </a:ext>
              </a:extLst>
            </p:cNvPr>
            <p:cNvSpPr>
              <a:spLocks noChangeArrowheads="1"/>
            </p:cNvSpPr>
            <p:nvPr userDrawn="1"/>
          </p:nvSpPr>
          <p:spPr bwMode="gray">
            <a:xfrm>
              <a:off x="10920649" y="6638417"/>
              <a:ext cx="203671" cy="219583"/>
            </a:xfrm>
            <a:prstGeom prst="rect">
              <a:avLst/>
            </a:prstGeom>
            <a:solidFill>
              <a:srgbClr val="1A85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 name="Rectangle 7">
              <a:extLst>
                <a:ext uri="{FF2B5EF4-FFF2-40B4-BE49-F238E27FC236}">
                  <a16:creationId xmlns:a16="http://schemas.microsoft.com/office/drawing/2014/main" id="{021C2863-2447-415A-8595-FC5A6F379CDA}"/>
                </a:ext>
              </a:extLst>
            </p:cNvPr>
            <p:cNvSpPr>
              <a:spLocks noChangeArrowheads="1"/>
            </p:cNvSpPr>
            <p:nvPr userDrawn="1"/>
          </p:nvSpPr>
          <p:spPr bwMode="gray">
            <a:xfrm>
              <a:off x="11111590" y="6638417"/>
              <a:ext cx="708075" cy="219583"/>
            </a:xfrm>
            <a:prstGeom prst="rect">
              <a:avLst/>
            </a:prstGeom>
            <a:solidFill>
              <a:srgbClr val="0077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 name="Rectangle 8">
              <a:extLst>
                <a:ext uri="{FF2B5EF4-FFF2-40B4-BE49-F238E27FC236}">
                  <a16:creationId xmlns:a16="http://schemas.microsoft.com/office/drawing/2014/main" id="{C8A5148F-CFB6-48F5-A401-F6C371AF5331}"/>
                </a:ext>
              </a:extLst>
            </p:cNvPr>
            <p:cNvSpPr>
              <a:spLocks noChangeArrowheads="1"/>
            </p:cNvSpPr>
            <p:nvPr userDrawn="1"/>
          </p:nvSpPr>
          <p:spPr bwMode="gray">
            <a:xfrm>
              <a:off x="-1200" y="6638417"/>
              <a:ext cx="9435688" cy="219583"/>
            </a:xfrm>
            <a:prstGeom prst="rect">
              <a:avLst/>
            </a:prstGeom>
            <a:solidFill>
              <a:srgbClr val="EEF5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5" name="Rectangle 9">
              <a:extLst>
                <a:ext uri="{FF2B5EF4-FFF2-40B4-BE49-F238E27FC236}">
                  <a16:creationId xmlns:a16="http://schemas.microsoft.com/office/drawing/2014/main" id="{8217B0A7-D04A-4688-8346-1896F6D824A1}"/>
                </a:ext>
              </a:extLst>
            </p:cNvPr>
            <p:cNvSpPr>
              <a:spLocks noChangeArrowheads="1"/>
            </p:cNvSpPr>
            <p:nvPr userDrawn="1"/>
          </p:nvSpPr>
          <p:spPr bwMode="gray">
            <a:xfrm>
              <a:off x="11810117" y="6638417"/>
              <a:ext cx="381883" cy="219583"/>
            </a:xfrm>
            <a:prstGeom prst="rect">
              <a:avLst/>
            </a:prstGeom>
            <a:solidFill>
              <a:srgbClr val="005A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7" name="Rectangle 10">
              <a:extLst>
                <a:ext uri="{FF2B5EF4-FFF2-40B4-BE49-F238E27FC236}">
                  <a16:creationId xmlns:a16="http://schemas.microsoft.com/office/drawing/2014/main" id="{31C8AAD3-993D-4791-BFC3-442820D0520E}"/>
                </a:ext>
              </a:extLst>
            </p:cNvPr>
            <p:cNvSpPr>
              <a:spLocks noChangeArrowheads="1"/>
            </p:cNvSpPr>
            <p:nvPr userDrawn="1"/>
          </p:nvSpPr>
          <p:spPr bwMode="gray">
            <a:xfrm>
              <a:off x="9587241" y="6638417"/>
              <a:ext cx="762175" cy="219583"/>
            </a:xfrm>
            <a:prstGeom prst="rect">
              <a:avLst/>
            </a:prstGeom>
            <a:solidFill>
              <a:srgbClr val="B3D6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8" name="Rectangle 11">
              <a:extLst>
                <a:ext uri="{FF2B5EF4-FFF2-40B4-BE49-F238E27FC236}">
                  <a16:creationId xmlns:a16="http://schemas.microsoft.com/office/drawing/2014/main" id="{55420F8A-4C4E-481B-A9CC-0504C58250ED}"/>
                </a:ext>
              </a:extLst>
            </p:cNvPr>
            <p:cNvSpPr>
              <a:spLocks noChangeArrowheads="1"/>
            </p:cNvSpPr>
            <p:nvPr userDrawn="1"/>
          </p:nvSpPr>
          <p:spPr bwMode="gray">
            <a:xfrm>
              <a:off x="9434488" y="6638417"/>
              <a:ext cx="152753" cy="219583"/>
            </a:xfrm>
            <a:prstGeom prst="rect">
              <a:avLst/>
            </a:prstGeom>
            <a:solidFill>
              <a:srgbClr val="CCE4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Source Sans Pro"/>
                <a:ea typeface="+mn-ea"/>
                <a:cs typeface="+mn-cs"/>
              </a:endParaRPr>
            </a:p>
          </p:txBody>
        </p:sp>
      </p:grpSp>
      <p:pic>
        <p:nvPicPr>
          <p:cNvPr id="49" name="Kuva 48">
            <a:extLst>
              <a:ext uri="{FF2B5EF4-FFF2-40B4-BE49-F238E27FC236}">
                <a16:creationId xmlns:a16="http://schemas.microsoft.com/office/drawing/2014/main" id="{C0588D22-C338-495F-85D5-7A5595F4B188}"/>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2374" y1="51122" x2="52374" y2="51122"/>
                        <a14:foregroundMark x1="19334" y1="65918" x2="19334" y2="65918"/>
                        <a14:foregroundMark x1="21635" y1="68367" x2="21635" y2="68367"/>
                        <a14:foregroundMark x1="28390" y1="69184" x2="28390" y2="69184"/>
                        <a14:foregroundMark x1="30445" y1="68776" x2="30445" y2="68776"/>
                        <a14:foregroundMark x1="34557" y1="67755" x2="34557" y2="67755"/>
                        <a14:foregroundMark x1="38571" y1="66633" x2="38571" y2="66633"/>
                        <a14:foregroundMark x1="44983" y1="68776" x2="44983" y2="68776"/>
                        <a14:foregroundMark x1="48458" y1="67041" x2="48458" y2="67041"/>
                        <a14:foregroundMark x1="53206" y1="67347" x2="53206" y2="67347"/>
                        <a14:foregroundMark x1="57709" y1="66633" x2="57709" y2="66633"/>
                        <a14:foregroundMark x1="60989" y1="67347" x2="60989" y2="67347"/>
                        <a14:foregroundMark x1="63240" y1="65102" x2="63240" y2="65102"/>
                        <a14:foregroundMark x1="67450" y1="66939" x2="67450" y2="66939"/>
                        <a14:foregroundMark x1="76260" y1="67245" x2="76260" y2="67245"/>
                        <a14:foregroundMark x1="80029" y1="67959" x2="80029" y2="67959"/>
                        <a14:backgroundMark x1="18894" y1="67959" x2="18894" y2="67959"/>
                        <a14:backgroundMark x1="27264" y1="68163" x2="27264" y2="68163"/>
                        <a14:backgroundMark x1="72100" y1="67959" x2="72100" y2="67959"/>
                      </a14:backgroundRemoval>
                    </a14:imgEffect>
                  </a14:imgLayer>
                </a14:imgProps>
              </a:ext>
              <a:ext uri="{28A0092B-C50C-407E-A947-70E740481C1C}">
                <a14:useLocalDpi xmlns:a14="http://schemas.microsoft.com/office/drawing/2010/main" val="0"/>
              </a:ext>
            </a:extLst>
          </a:blip>
          <a:stretch>
            <a:fillRect/>
          </a:stretch>
        </p:blipFill>
        <p:spPr>
          <a:xfrm>
            <a:off x="10796400" y="6069600"/>
            <a:ext cx="1223298" cy="586800"/>
          </a:xfrm>
          <a:prstGeom prst="rect">
            <a:avLst/>
          </a:prstGeom>
        </p:spPr>
      </p:pic>
      <p:sp>
        <p:nvSpPr>
          <p:cNvPr id="7" name="Suorakulmio 6">
            <a:extLst>
              <a:ext uri="{FF2B5EF4-FFF2-40B4-BE49-F238E27FC236}">
                <a16:creationId xmlns:a16="http://schemas.microsoft.com/office/drawing/2014/main" id="{659B2680-12B9-9F4B-ACE8-A5B13DC46BA6}"/>
              </a:ext>
              <a:ext uri="{C183D7F6-B498-43B3-948B-1728B52AA6E4}">
                <adec:decorative xmlns:adec="http://schemas.microsoft.com/office/drawing/2017/decorative" val="1"/>
              </a:ext>
            </a:extLst>
          </p:cNvPr>
          <p:cNvSpPr/>
          <p:nvPr/>
        </p:nvSpPr>
        <p:spPr>
          <a:xfrm>
            <a:off x="467504" y="2387797"/>
            <a:ext cx="1847071" cy="17561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 name="Otsikko 1">
            <a:extLst>
              <a:ext uri="{FF2B5EF4-FFF2-40B4-BE49-F238E27FC236}">
                <a16:creationId xmlns:a16="http://schemas.microsoft.com/office/drawing/2014/main" id="{03D54B11-A9A5-2543-96B2-9167A3158BD4}"/>
              </a:ext>
            </a:extLst>
          </p:cNvPr>
          <p:cNvSpPr>
            <a:spLocks noGrp="1"/>
          </p:cNvSpPr>
          <p:nvPr>
            <p:ph type="title"/>
          </p:nvPr>
        </p:nvSpPr>
        <p:spPr/>
        <p:txBody>
          <a:bodyPr/>
          <a:lstStyle/>
          <a:p>
            <a:r>
              <a:rPr lang="en-US" dirty="0">
                <a:solidFill>
                  <a:schemeClr val="accent1"/>
                </a:solidFill>
              </a:rPr>
              <a:t>Research Ethics is an evaluation criterion</a:t>
            </a:r>
            <a:endParaRPr lang="fi-FI" dirty="0">
              <a:solidFill>
                <a:schemeClr val="accent1"/>
              </a:solidFill>
            </a:endParaRPr>
          </a:p>
        </p:txBody>
      </p:sp>
      <p:sp>
        <p:nvSpPr>
          <p:cNvPr id="3" name="Content Placeholder 2">
            <a:extLst>
              <a:ext uri="{FF2B5EF4-FFF2-40B4-BE49-F238E27FC236}">
                <a16:creationId xmlns:a16="http://schemas.microsoft.com/office/drawing/2014/main" id="{E6F07105-F1C8-A337-4B25-4FFD26D33509}"/>
              </a:ext>
            </a:extLst>
          </p:cNvPr>
          <p:cNvSpPr>
            <a:spLocks noGrp="1"/>
          </p:cNvSpPr>
          <p:nvPr>
            <p:ph idx="1"/>
          </p:nvPr>
        </p:nvSpPr>
        <p:spPr/>
        <p:txBody>
          <a:bodyPr/>
          <a:lstStyle/>
          <a:p>
            <a:pPr marL="0" marR="0" lvl="0" indent="0" algn="l" defTabSz="914400" rtl="0" eaLnBrk="1" fontAlgn="auto" latinLnBrk="0" hangingPunct="1">
              <a:lnSpc>
                <a:spcPct val="100000"/>
              </a:lnSpc>
              <a:spcBef>
                <a:spcPts val="0"/>
              </a:spcBef>
              <a:spcAft>
                <a:spcPts val="500"/>
              </a:spcAft>
              <a:buClrTx/>
              <a:buSzTx/>
              <a:buNone/>
              <a:tabLst/>
              <a:defRPr/>
            </a:pPr>
            <a:r>
              <a:rPr lang="en-US" sz="1600" b="1" spc="0" dirty="0">
                <a:solidFill>
                  <a:srgbClr val="005A9C"/>
                </a:solidFill>
                <a:latin typeface="Source Sans Pro"/>
              </a:rPr>
              <a:t>Principles:</a:t>
            </a:r>
          </a:p>
          <a:p>
            <a:pPr marL="134938" marR="0" lvl="0" indent="-134938" algn="l" defTabSz="914400" rtl="0" eaLnBrk="1" fontAlgn="auto" latinLnBrk="0" hangingPunct="1">
              <a:lnSpc>
                <a:spcPct val="100000"/>
              </a:lnSpc>
              <a:spcBef>
                <a:spcPts val="0"/>
              </a:spcBef>
              <a:spcAft>
                <a:spcPts val="500"/>
              </a:spcAft>
              <a:buClrTx/>
              <a:buSzTx/>
              <a:buFont typeface="Source Sans Pro" panose="020B0503030403020204" pitchFamily="34" charset="0"/>
              <a:buChar char="•"/>
              <a:tabLst/>
              <a:defRPr/>
            </a:pPr>
            <a:r>
              <a:rPr lang="en-US" sz="1600" spc="0" dirty="0">
                <a:solidFill>
                  <a:srgbClr val="005A9C"/>
                </a:solidFill>
                <a:latin typeface="Source Sans Pro"/>
              </a:rPr>
              <a:t>Researchers must </a:t>
            </a:r>
            <a:r>
              <a:rPr lang="en-US" sz="1600" b="1" spc="0" dirty="0">
                <a:solidFill>
                  <a:srgbClr val="005A9C"/>
                </a:solidFill>
                <a:latin typeface="Source Sans Pro"/>
              </a:rPr>
              <a:t>always describe the ethical issues </a:t>
            </a:r>
            <a:r>
              <a:rPr lang="en-US" sz="1600" spc="0" dirty="0">
                <a:solidFill>
                  <a:srgbClr val="005A9C"/>
                </a:solidFill>
                <a:latin typeface="Source Sans Pro"/>
              </a:rPr>
              <a:t>related to their research</a:t>
            </a:r>
          </a:p>
          <a:p>
            <a:pPr marL="134938" indent="-134938">
              <a:lnSpc>
                <a:spcPct val="100000"/>
              </a:lnSpc>
              <a:spcBef>
                <a:spcPts val="0"/>
              </a:spcBef>
              <a:spcAft>
                <a:spcPts val="500"/>
              </a:spcAft>
              <a:buClrTx/>
              <a:defRPr/>
            </a:pPr>
            <a:r>
              <a:rPr lang="en-US" sz="1600" spc="0" dirty="0">
                <a:solidFill>
                  <a:srgbClr val="005A9C"/>
                </a:solidFill>
                <a:latin typeface="Source Sans Pro"/>
              </a:rPr>
              <a:t>Research ethics issues may relate to the research topic, methods and practices, or the research data. These issues include ethical governance procedures, informed consent, anonymity of subjects and withdrawal from research. In addition, they concern research permits granted and pending.</a:t>
            </a:r>
          </a:p>
          <a:p>
            <a:pPr marL="134938" indent="-134938">
              <a:lnSpc>
                <a:spcPct val="100000"/>
              </a:lnSpc>
              <a:spcBef>
                <a:spcPts val="0"/>
              </a:spcBef>
              <a:spcAft>
                <a:spcPts val="500"/>
              </a:spcAft>
              <a:buClrTx/>
              <a:defRPr/>
            </a:pPr>
            <a:r>
              <a:rPr lang="en-US" sz="1600" spc="0" dirty="0">
                <a:solidFill>
                  <a:srgbClr val="005A9C"/>
                </a:solidFill>
                <a:latin typeface="Source Sans Pro"/>
              </a:rPr>
              <a:t>If the research project involves ethical issues such as the processing of personal data, the use of laboratory animals or dual-use products, the applicant must explain in sufficient detail how these have been taken into account</a:t>
            </a:r>
          </a:p>
          <a:p>
            <a:pPr marL="134938" indent="-134938">
              <a:lnSpc>
                <a:spcPct val="100000"/>
              </a:lnSpc>
              <a:spcBef>
                <a:spcPts val="0"/>
              </a:spcBef>
              <a:spcAft>
                <a:spcPts val="500"/>
              </a:spcAft>
              <a:buClrTx/>
              <a:defRPr/>
            </a:pPr>
            <a:r>
              <a:rPr lang="en-US" sz="1600" spc="0" dirty="0">
                <a:solidFill>
                  <a:srgbClr val="005A9C"/>
                </a:solidFill>
                <a:latin typeface="Source Sans Pro"/>
              </a:rPr>
              <a:t>Researchers must demonstrate that they do not intend to apply research practices abroad that are considered unethical in Finland and Europe</a:t>
            </a:r>
          </a:p>
          <a:p>
            <a:pPr marL="0" indent="0">
              <a:lnSpc>
                <a:spcPct val="100000"/>
              </a:lnSpc>
              <a:spcBef>
                <a:spcPts val="0"/>
              </a:spcBef>
              <a:spcAft>
                <a:spcPts val="500"/>
              </a:spcAft>
              <a:buClrTx/>
              <a:buNone/>
              <a:defRPr/>
            </a:pPr>
            <a:endParaRPr lang="en-US" sz="1600" spc="0" dirty="0">
              <a:solidFill>
                <a:srgbClr val="005A9C"/>
              </a:solidFill>
              <a:latin typeface="Source Sans Pro"/>
            </a:endParaRPr>
          </a:p>
          <a:p>
            <a:pPr marL="0" indent="0">
              <a:lnSpc>
                <a:spcPct val="100000"/>
              </a:lnSpc>
              <a:spcBef>
                <a:spcPts val="0"/>
              </a:spcBef>
              <a:spcAft>
                <a:spcPts val="500"/>
              </a:spcAft>
              <a:buClrTx/>
              <a:buNone/>
              <a:defRPr/>
            </a:pPr>
            <a:r>
              <a:rPr lang="en-US" sz="1600" b="1" spc="0" dirty="0">
                <a:solidFill>
                  <a:schemeClr val="bg1"/>
                </a:solidFill>
                <a:latin typeface="Source Sans Pro"/>
              </a:rPr>
              <a:t>Guidelines:</a:t>
            </a:r>
          </a:p>
          <a:p>
            <a:pPr marL="134938" marR="0" lvl="0" indent="-134938" algn="l" defTabSz="914400" rtl="0" eaLnBrk="1" fontAlgn="auto" latinLnBrk="0" hangingPunct="1">
              <a:lnSpc>
                <a:spcPct val="100000"/>
              </a:lnSpc>
              <a:spcBef>
                <a:spcPts val="0"/>
              </a:spcBef>
              <a:spcAft>
                <a:spcPts val="500"/>
              </a:spcAft>
              <a:buClrTx/>
              <a:buSzTx/>
              <a:buFont typeface="Source Sans Pro" panose="020B050303040302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Source Sans Pro"/>
                <a:ea typeface="+mn-ea"/>
                <a:cs typeface="+mn-cs"/>
              </a:rPr>
              <a:t>Relevant legislation</a:t>
            </a:r>
          </a:p>
          <a:p>
            <a:pPr marL="134938" marR="0" lvl="0" indent="-134938" algn="l" defTabSz="914400" rtl="0" eaLnBrk="1" fontAlgn="auto" latinLnBrk="0" hangingPunct="1">
              <a:lnSpc>
                <a:spcPct val="100000"/>
              </a:lnSpc>
              <a:spcBef>
                <a:spcPts val="0"/>
              </a:spcBef>
              <a:spcAft>
                <a:spcPts val="500"/>
              </a:spcAft>
              <a:buClrTx/>
              <a:buSzTx/>
              <a:buFont typeface="Source Sans Pro" panose="020B0503030403020204" pitchFamily="34" charset="0"/>
              <a:buChar char="•"/>
              <a:tabLst/>
              <a:defRPr/>
            </a:pPr>
            <a:r>
              <a:rPr lang="en-US" sz="1600" spc="0" dirty="0">
                <a:solidFill>
                  <a:schemeClr val="bg1"/>
                </a:solidFill>
                <a:latin typeface="Source Sans Pro"/>
              </a:rPr>
              <a:t>T</a:t>
            </a:r>
            <a:r>
              <a:rPr kumimoji="0" lang="en-US" sz="1600" b="0" i="0" u="none" strike="noStrike" kern="1200" cap="none" spc="0" normalizeH="0" baseline="0" noProof="0" dirty="0">
                <a:ln>
                  <a:noFill/>
                </a:ln>
                <a:solidFill>
                  <a:schemeClr val="bg1"/>
                </a:solidFill>
                <a:effectLst/>
                <a:uLnTx/>
                <a:uFillTx/>
                <a:latin typeface="Source Sans Pro"/>
                <a:ea typeface="+mn-ea"/>
                <a:cs typeface="+mn-cs"/>
              </a:rPr>
              <a:t>he guidelines of the Finnish National Board on Research Integrity (</a:t>
            </a:r>
            <a:r>
              <a:rPr kumimoji="0" lang="en-US" sz="1600" b="0" i="0" u="none" strike="noStrike" kern="1200" cap="none" spc="0" normalizeH="0" baseline="0" noProof="0" dirty="0">
                <a:ln>
                  <a:noFill/>
                </a:ln>
                <a:solidFill>
                  <a:schemeClr val="bg1"/>
                </a:solidFill>
                <a:effectLst/>
                <a:uLnTx/>
                <a:uFillTx/>
                <a:latin typeface="Source Sans Pro"/>
                <a:ea typeface="+mn-ea"/>
                <a:cs typeface="+mn-cs"/>
                <a:hlinkClick r:id="rId5"/>
              </a:rPr>
              <a:t>TENK</a:t>
            </a:r>
            <a:r>
              <a:rPr kumimoji="0" lang="en-US" sz="1600" b="0" i="0" u="none" strike="noStrike" kern="1200" cap="none" spc="0" normalizeH="0" baseline="0" noProof="0" dirty="0">
                <a:ln>
                  <a:noFill/>
                </a:ln>
                <a:solidFill>
                  <a:schemeClr val="bg1"/>
                </a:solidFill>
                <a:effectLst/>
                <a:uLnTx/>
                <a:uFillTx/>
                <a:latin typeface="Source Sans Pro"/>
                <a:ea typeface="+mn-ea"/>
                <a:cs typeface="+mn-cs"/>
              </a:rPr>
              <a:t>) </a:t>
            </a:r>
          </a:p>
          <a:p>
            <a:pPr marL="134938" marR="0" lvl="0" indent="-134938" algn="l" defTabSz="914400" rtl="0" eaLnBrk="1" fontAlgn="auto" latinLnBrk="0" hangingPunct="1">
              <a:lnSpc>
                <a:spcPct val="100000"/>
              </a:lnSpc>
              <a:spcBef>
                <a:spcPts val="0"/>
              </a:spcBef>
              <a:spcAft>
                <a:spcPts val="500"/>
              </a:spcAft>
              <a:buClrTx/>
              <a:buSzTx/>
              <a:buFont typeface="Source Sans Pro" panose="020B050303040302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Source Sans Pro"/>
                <a:ea typeface="+mn-ea"/>
                <a:cs typeface="+mn-cs"/>
                <a:hlinkClick r:id="rId6"/>
              </a:rPr>
              <a:t>ALLEA</a:t>
            </a:r>
            <a:r>
              <a:rPr kumimoji="0" lang="en-US" sz="1600" b="0" i="0" u="none" strike="noStrike" kern="1200" cap="none" spc="0" normalizeH="0" baseline="0" noProof="0" dirty="0">
                <a:ln>
                  <a:noFill/>
                </a:ln>
                <a:solidFill>
                  <a:schemeClr val="bg1"/>
                </a:solidFill>
                <a:effectLst/>
                <a:uLnTx/>
                <a:uFillTx/>
                <a:latin typeface="Source Sans Pro"/>
                <a:ea typeface="+mn-ea"/>
                <a:cs typeface="+mn-cs"/>
              </a:rPr>
              <a:t>’s (All European Academies) European Code of Conduct for Research Integrity when engaging in international collaboration and applying for EU funding</a:t>
            </a:r>
          </a:p>
          <a:p>
            <a:pPr marL="134938" marR="0" lvl="0" indent="-134938" algn="l" defTabSz="914400" rtl="0" eaLnBrk="1" fontAlgn="auto" latinLnBrk="0" hangingPunct="1">
              <a:lnSpc>
                <a:spcPct val="100000"/>
              </a:lnSpc>
              <a:spcBef>
                <a:spcPts val="0"/>
              </a:spcBef>
              <a:spcAft>
                <a:spcPts val="500"/>
              </a:spcAft>
              <a:buClrTx/>
              <a:buSzTx/>
              <a:buFont typeface="Source Sans Pro" panose="020B0503030403020204" pitchFamily="34" charset="0"/>
              <a:buChar char="•"/>
              <a:tabLst/>
              <a:defRPr/>
            </a:pPr>
            <a:r>
              <a:rPr kumimoji="0" lang="en-US" sz="1600" b="1" u="none" strike="noStrike" kern="1200" cap="none" spc="0" normalizeH="0" baseline="0" noProof="0" dirty="0">
                <a:ln>
                  <a:noFill/>
                </a:ln>
                <a:solidFill>
                  <a:schemeClr val="bg1"/>
                </a:solidFill>
                <a:effectLst/>
                <a:uLnTx/>
                <a:uFillTx/>
                <a:latin typeface="Source Sans Pro"/>
                <a:ea typeface="+mn-ea"/>
                <a:cs typeface="+mn-cs"/>
              </a:rPr>
              <a:t>Finnish ethical guidelines also apply to Finnish researchers working abroad!</a:t>
            </a:r>
          </a:p>
        </p:txBody>
      </p:sp>
      <p:sp>
        <p:nvSpPr>
          <p:cNvPr id="4" name="Alatunnisteen paikkamerkki 3">
            <a:extLst>
              <a:ext uri="{FF2B5EF4-FFF2-40B4-BE49-F238E27FC236}">
                <a16:creationId xmlns:a16="http://schemas.microsoft.com/office/drawing/2014/main" id="{034B6CB0-D546-AA44-8ADD-8CACB12D0698}"/>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900" b="1" i="0" u="none" strike="noStrike" kern="1200" cap="none" spc="0" normalizeH="0" baseline="0" noProof="0" dirty="0" err="1">
                <a:ln>
                  <a:noFill/>
                </a:ln>
                <a:solidFill>
                  <a:srgbClr val="0077BF"/>
                </a:solidFill>
                <a:effectLst/>
                <a:uLnTx/>
                <a:uFillTx/>
                <a:latin typeface="Source Sans Pro"/>
                <a:ea typeface="+mn-ea"/>
                <a:cs typeface="+mn-cs"/>
              </a:rPr>
              <a:t>Research</a:t>
            </a:r>
            <a:r>
              <a:rPr kumimoji="0" lang="fi-FI" sz="900" b="1" i="0" u="none" strike="noStrike" kern="1200" cap="none" spc="0" normalizeH="0" baseline="0" noProof="0" dirty="0">
                <a:ln>
                  <a:noFill/>
                </a:ln>
                <a:solidFill>
                  <a:srgbClr val="0077BF"/>
                </a:solidFill>
                <a:effectLst/>
                <a:uLnTx/>
                <a:uFillTx/>
                <a:latin typeface="Source Sans Pro"/>
                <a:ea typeface="+mn-ea"/>
                <a:cs typeface="+mn-cs"/>
              </a:rPr>
              <a:t> </a:t>
            </a:r>
            <a:r>
              <a:rPr kumimoji="0" lang="fi-FI" sz="900" b="1" i="0" u="none" strike="noStrike" kern="1200" cap="none" spc="0" normalizeH="0" baseline="0" noProof="0" dirty="0" err="1">
                <a:ln>
                  <a:noFill/>
                </a:ln>
                <a:solidFill>
                  <a:srgbClr val="0077BF"/>
                </a:solidFill>
                <a:effectLst/>
                <a:uLnTx/>
                <a:uFillTx/>
                <a:latin typeface="Source Sans Pro"/>
                <a:ea typeface="+mn-ea"/>
                <a:cs typeface="+mn-cs"/>
              </a:rPr>
              <a:t>funding</a:t>
            </a:r>
            <a:r>
              <a:rPr kumimoji="0" lang="fi-FI" sz="900" b="1" i="0" u="none" strike="noStrike" kern="1200" cap="none" spc="0" normalizeH="0" baseline="0" noProof="0" dirty="0">
                <a:ln>
                  <a:noFill/>
                </a:ln>
                <a:solidFill>
                  <a:srgbClr val="0077BF"/>
                </a:solidFill>
                <a:effectLst/>
                <a:uLnTx/>
                <a:uFillTx/>
                <a:latin typeface="Source Sans Pro"/>
                <a:ea typeface="+mn-ea"/>
                <a:cs typeface="+mn-cs"/>
              </a:rPr>
              <a:t> and </a:t>
            </a:r>
            <a:r>
              <a:rPr kumimoji="0" lang="fi-FI" sz="900" b="1" i="0" u="none" strike="noStrike" kern="1200" cap="none" spc="0" normalizeH="0" baseline="0" noProof="0" dirty="0" err="1">
                <a:ln>
                  <a:noFill/>
                </a:ln>
                <a:solidFill>
                  <a:srgbClr val="0077BF"/>
                </a:solidFill>
                <a:effectLst/>
                <a:uLnTx/>
                <a:uFillTx/>
                <a:latin typeface="Source Sans Pro"/>
                <a:ea typeface="+mn-ea"/>
                <a:cs typeface="+mn-cs"/>
              </a:rPr>
              <a:t>expertise</a:t>
            </a:r>
            <a:endParaRPr kumimoji="0" lang="fi-FI" sz="900" b="1" i="0" u="none" strike="noStrike" kern="1200" cap="none" spc="0" normalizeH="0" baseline="0" noProof="0" dirty="0">
              <a:ln>
                <a:noFill/>
              </a:ln>
              <a:solidFill>
                <a:srgbClr val="0077BF"/>
              </a:solidFill>
              <a:effectLst/>
              <a:uLnTx/>
              <a:uFillTx/>
              <a:latin typeface="Source Sans Pro"/>
              <a:ea typeface="+mn-ea"/>
              <a:cs typeface="+mn-cs"/>
            </a:endParaRPr>
          </a:p>
        </p:txBody>
      </p:sp>
      <p:sp>
        <p:nvSpPr>
          <p:cNvPr id="5" name="Päivämäärän paikkamerkki 4">
            <a:extLst>
              <a:ext uri="{FF2B5EF4-FFF2-40B4-BE49-F238E27FC236}">
                <a16:creationId xmlns:a16="http://schemas.microsoft.com/office/drawing/2014/main" id="{D4A24BCF-E34E-DC44-897D-06A81875A0FB}"/>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FF7A062-4120-A04C-9450-6AC31066E4C7}" type="datetime1">
              <a:rPr kumimoji="0" lang="fi-FI" sz="900" b="1" i="0" u="none" strike="noStrike" kern="1200" cap="none" spc="0" normalizeH="0" baseline="0" noProof="0" smtClean="0">
                <a:ln>
                  <a:noFill/>
                </a:ln>
                <a:solidFill>
                  <a:srgbClr val="0077BF"/>
                </a:solidFill>
                <a:effectLst/>
                <a:uLnTx/>
                <a:uFillTx/>
                <a:latin typeface="Source Sans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19.10.2023</a:t>
            </a:fld>
            <a:endParaRPr kumimoji="0" lang="fi-FI" sz="900" b="1" i="0" u="none" strike="noStrike" kern="1200" cap="none" spc="0" normalizeH="0" baseline="0" noProof="0" dirty="0">
              <a:ln>
                <a:noFill/>
              </a:ln>
              <a:solidFill>
                <a:srgbClr val="0077BF"/>
              </a:solidFill>
              <a:effectLst/>
              <a:uLnTx/>
              <a:uFillTx/>
              <a:latin typeface="Source Sans Pro"/>
              <a:ea typeface="+mn-ea"/>
              <a:cs typeface="+mn-cs"/>
            </a:endParaRPr>
          </a:p>
        </p:txBody>
      </p:sp>
      <p:sp>
        <p:nvSpPr>
          <p:cNvPr id="6" name="Dian numeron paikkamerkki 5">
            <a:extLst>
              <a:ext uri="{FF2B5EF4-FFF2-40B4-BE49-F238E27FC236}">
                <a16:creationId xmlns:a16="http://schemas.microsoft.com/office/drawing/2014/main" id="{F700A286-5745-FE40-9272-EFE06588726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440C4D5-721B-4CEA-85F8-7737A3483459}" type="slidenum">
              <a:rPr kumimoji="0" lang="fi-FI" sz="900" b="1" i="0" u="none" strike="noStrike" kern="1200" cap="none" spc="0" normalizeH="0" baseline="0" noProof="0" smtClean="0">
                <a:ln>
                  <a:noFill/>
                </a:ln>
                <a:solidFill>
                  <a:srgbClr val="FFFFFF"/>
                </a:solidFill>
                <a:effectLst/>
                <a:uLnTx/>
                <a:uFillTx/>
                <a:latin typeface="Source Sans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fi-FI" sz="900" b="1"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2" name="Suorakulmio 41">
            <a:extLst>
              <a:ext uri="{FF2B5EF4-FFF2-40B4-BE49-F238E27FC236}">
                <a16:creationId xmlns:a16="http://schemas.microsoft.com/office/drawing/2014/main" id="{D2BE6CC3-3D8D-F046-8A0F-B8095939DEE6}"/>
              </a:ext>
              <a:ext uri="{C183D7F6-B498-43B3-948B-1728B52AA6E4}">
                <adec:decorative xmlns:adec="http://schemas.microsoft.com/office/drawing/2017/decorative" val="1"/>
              </a:ext>
            </a:extLst>
          </p:cNvPr>
          <p:cNvSpPr/>
          <p:nvPr/>
        </p:nvSpPr>
        <p:spPr>
          <a:xfrm>
            <a:off x="612844" y="1153664"/>
            <a:ext cx="8754892" cy="8803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44" name="Sisällön paikkamerkki 2">
            <a:extLst>
              <a:ext uri="{FF2B5EF4-FFF2-40B4-BE49-F238E27FC236}">
                <a16:creationId xmlns:a16="http://schemas.microsoft.com/office/drawing/2014/main" id="{6786AD37-AF7E-6448-B3F3-47CF79BE7A5F}"/>
              </a:ext>
            </a:extLst>
          </p:cNvPr>
          <p:cNvSpPr txBox="1">
            <a:spLocks/>
          </p:cNvSpPr>
          <p:nvPr/>
        </p:nvSpPr>
        <p:spPr>
          <a:xfrm>
            <a:off x="612844" y="1800153"/>
            <a:ext cx="7237378" cy="4425549"/>
          </a:xfrm>
          <a:prstGeom prst="rect">
            <a:avLst/>
          </a:prstGeom>
        </p:spPr>
        <p:txBody>
          <a:bodyPr vert="horz" lIns="0" tIns="0" rIns="0" bIns="0" rtlCol="0">
            <a:noAutofit/>
          </a:bodyPr>
          <a:lstStyle>
            <a:lvl1pPr marL="360363" indent="-360363" algn="l" defTabSz="914400" rtl="0" eaLnBrk="1" latinLnBrk="0" hangingPunct="1">
              <a:lnSpc>
                <a:spcPct val="90000"/>
              </a:lnSpc>
              <a:spcBef>
                <a:spcPts val="1000"/>
              </a:spcBef>
              <a:buClr>
                <a:schemeClr val="tx2"/>
              </a:buClr>
              <a:buFont typeface="Source Sans Pro" panose="020B0503030403020204" pitchFamily="34" charset="0"/>
              <a:buChar char="•"/>
              <a:defRPr sz="3200" kern="1200" spc="-60" baseline="0">
                <a:solidFill>
                  <a:schemeClr val="tx1"/>
                </a:solidFill>
                <a:latin typeface="+mn-lt"/>
                <a:ea typeface="+mn-ea"/>
                <a:cs typeface="+mn-cs"/>
              </a:defRPr>
            </a:lvl1pPr>
            <a:lvl2pPr marL="715963" indent="-355600" algn="l" defTabSz="914400" rtl="0" eaLnBrk="1" latinLnBrk="0" hangingPunct="1">
              <a:lnSpc>
                <a:spcPct val="95000"/>
              </a:lnSpc>
              <a:spcBef>
                <a:spcPts val="600"/>
              </a:spcBef>
              <a:buClr>
                <a:schemeClr val="tx2"/>
              </a:buClr>
              <a:buFont typeface="Arial" panose="020B0604020202020204" pitchFamily="34" charset="0"/>
              <a:buChar char="•"/>
              <a:defRPr sz="2800" kern="1200" spc="-50" baseline="0">
                <a:solidFill>
                  <a:schemeClr val="tx1"/>
                </a:solidFill>
                <a:latin typeface="+mn-lt"/>
                <a:ea typeface="+mn-ea"/>
                <a:cs typeface="+mn-cs"/>
              </a:defRPr>
            </a:lvl2pPr>
            <a:lvl3pPr marL="985838"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3pPr>
            <a:lvl4pPr marL="1254125" indent="-268288"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4pPr>
            <a:lvl5pPr marL="1524000"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4938" marR="0" lvl="0" indent="-134938" algn="l" defTabSz="914400" rtl="0" eaLnBrk="1" fontAlgn="auto" latinLnBrk="0" hangingPunct="1">
              <a:lnSpc>
                <a:spcPct val="100000"/>
              </a:lnSpc>
              <a:spcBef>
                <a:spcPts val="0"/>
              </a:spcBef>
              <a:spcAft>
                <a:spcPts val="500"/>
              </a:spcAft>
              <a:buClrTx/>
              <a:buSzTx/>
              <a:buFont typeface="Source Sans Pro" panose="020B0503030403020204" pitchFamily="34" charset="0"/>
              <a:buChar char="•"/>
              <a:tabLst/>
              <a:defRPr/>
            </a:pPr>
            <a:endParaRPr kumimoji="0" lang="en-US" sz="1250" b="0" i="0" u="none" strike="noStrike" kern="1200" cap="none" spc="0" normalizeH="0" baseline="0" noProof="0" dirty="0">
              <a:ln>
                <a:noFill/>
              </a:ln>
              <a:solidFill>
                <a:srgbClr val="005A9C"/>
              </a:solidFill>
              <a:effectLst/>
              <a:uLnTx/>
              <a:uFillTx/>
              <a:latin typeface="Source Sans Pro"/>
              <a:ea typeface="+mn-ea"/>
              <a:cs typeface="+mn-cs"/>
            </a:endParaRPr>
          </a:p>
        </p:txBody>
      </p:sp>
      <p:pic>
        <p:nvPicPr>
          <p:cNvPr id="51" name="Graphic 50" descr="Scales of justice with solid fill">
            <a:extLst>
              <a:ext uri="{FF2B5EF4-FFF2-40B4-BE49-F238E27FC236}">
                <a16:creationId xmlns:a16="http://schemas.microsoft.com/office/drawing/2014/main" id="{ACB2BF3B-9F4D-28CD-916C-4A1954C66F4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68371" y="73555"/>
            <a:ext cx="1286437" cy="1286437"/>
          </a:xfrm>
          <a:prstGeom prst="rect">
            <a:avLst/>
          </a:prstGeom>
        </p:spPr>
      </p:pic>
    </p:spTree>
    <p:extLst>
      <p:ext uri="{BB962C8B-B14F-4D97-AF65-F5344CB8AC3E}">
        <p14:creationId xmlns:p14="http://schemas.microsoft.com/office/powerpoint/2010/main" val="1912263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CD475C92-EACD-6FBF-7DF0-BCFEBA8F6658}"/>
              </a:ext>
            </a:extLst>
          </p:cNvPr>
          <p:cNvSpPr>
            <a:spLocks noGrp="1"/>
          </p:cNvSpPr>
          <p:nvPr>
            <p:ph type="title"/>
          </p:nvPr>
        </p:nvSpPr>
        <p:spPr>
          <a:xfrm>
            <a:off x="721360" y="242045"/>
            <a:ext cx="10749280" cy="1084731"/>
          </a:xfrm>
        </p:spPr>
        <p:txBody>
          <a:bodyPr/>
          <a:lstStyle/>
          <a:p>
            <a:pPr algn="ctr"/>
            <a:r>
              <a:rPr lang="en-US" sz="3200" dirty="0"/>
              <a:t>Research Integrity, Research Ethics, and Research Governance – aspects on achieving a positive research culture</a:t>
            </a:r>
          </a:p>
        </p:txBody>
      </p:sp>
      <p:sp>
        <p:nvSpPr>
          <p:cNvPr id="4" name="Footer Placeholder 3">
            <a:extLst>
              <a:ext uri="{FF2B5EF4-FFF2-40B4-BE49-F238E27FC236}">
                <a16:creationId xmlns:a16="http://schemas.microsoft.com/office/drawing/2014/main" id="{3DAB514D-2835-6633-0285-C06656893A3F}"/>
              </a:ext>
            </a:extLst>
          </p:cNvPr>
          <p:cNvSpPr>
            <a:spLocks noGrp="1"/>
          </p:cNvSpPr>
          <p:nvPr>
            <p:ph type="ftr" sz="quarter" idx="11"/>
          </p:nvPr>
        </p:nvSpPr>
        <p:spPr>
          <a:xfrm>
            <a:off x="4038600" y="6658689"/>
            <a:ext cx="5321300" cy="188595"/>
          </a:xfrm>
        </p:spPr>
        <p:txBody>
          <a:bodyPr anchor="ctr">
            <a:normAutofit/>
          </a:bodyPr>
          <a:lstStyle/>
          <a:p>
            <a:pPr algn="r">
              <a:spcAft>
                <a:spcPts val="600"/>
              </a:spcAft>
            </a:pPr>
            <a:r>
              <a:rPr lang="fi-FI"/>
              <a:t>Tieteen rahoittaja ja asiantuntija</a:t>
            </a:r>
          </a:p>
        </p:txBody>
      </p:sp>
      <p:sp>
        <p:nvSpPr>
          <p:cNvPr id="5" name="Date Placeholder 4">
            <a:extLst>
              <a:ext uri="{FF2B5EF4-FFF2-40B4-BE49-F238E27FC236}">
                <a16:creationId xmlns:a16="http://schemas.microsoft.com/office/drawing/2014/main" id="{3402D836-53BB-1FD3-1F5F-19B07C0B7BF8}"/>
              </a:ext>
            </a:extLst>
          </p:cNvPr>
          <p:cNvSpPr>
            <a:spLocks noGrp="1"/>
          </p:cNvSpPr>
          <p:nvPr>
            <p:ph type="dt" sz="half" idx="10"/>
          </p:nvPr>
        </p:nvSpPr>
        <p:spPr>
          <a:xfrm>
            <a:off x="9563100" y="6658689"/>
            <a:ext cx="815975" cy="188595"/>
          </a:xfrm>
        </p:spPr>
        <p:txBody>
          <a:bodyPr anchor="ctr">
            <a:normAutofit/>
          </a:bodyPr>
          <a:lstStyle/>
          <a:p>
            <a:pPr>
              <a:spcAft>
                <a:spcPts val="600"/>
              </a:spcAft>
            </a:pPr>
            <a:fld id="{2FF7A062-4120-A04C-9450-6AC31066E4C7}" type="datetime1">
              <a:rPr lang="fi-FI" smtClean="0"/>
              <a:pPr>
                <a:spcAft>
                  <a:spcPts val="600"/>
                </a:spcAft>
              </a:pPr>
              <a:t>19.10.2023</a:t>
            </a:fld>
            <a:endParaRPr lang="fi-FI"/>
          </a:p>
        </p:txBody>
      </p:sp>
      <p:sp>
        <p:nvSpPr>
          <p:cNvPr id="6" name="Slide Number Placeholder 5">
            <a:extLst>
              <a:ext uri="{FF2B5EF4-FFF2-40B4-BE49-F238E27FC236}">
                <a16:creationId xmlns:a16="http://schemas.microsoft.com/office/drawing/2014/main" id="{1FE2C8B0-1E64-E289-FA98-683ABF1E1A80}"/>
              </a:ext>
            </a:extLst>
          </p:cNvPr>
          <p:cNvSpPr>
            <a:spLocks noGrp="1"/>
          </p:cNvSpPr>
          <p:nvPr>
            <p:ph type="sldNum" sz="quarter" idx="12"/>
          </p:nvPr>
        </p:nvSpPr>
        <p:spPr>
          <a:xfrm>
            <a:off x="11118849" y="6658689"/>
            <a:ext cx="698501" cy="188595"/>
          </a:xfrm>
        </p:spPr>
        <p:txBody>
          <a:bodyPr anchor="ctr">
            <a:normAutofit/>
          </a:bodyPr>
          <a:lstStyle/>
          <a:p>
            <a:pPr>
              <a:spcAft>
                <a:spcPts val="600"/>
              </a:spcAft>
            </a:pPr>
            <a:fld id="{2440C4D5-721B-4CEA-85F8-7737A3483459}" type="slidenum">
              <a:rPr lang="fi-FI" smtClean="0"/>
              <a:pPr>
                <a:spcAft>
                  <a:spcPts val="600"/>
                </a:spcAft>
              </a:pPr>
              <a:t>13</a:t>
            </a:fld>
            <a:endParaRPr lang="fi-FI"/>
          </a:p>
        </p:txBody>
      </p:sp>
      <p:graphicFrame>
        <p:nvGraphicFramePr>
          <p:cNvPr id="11" name="Diagram 10">
            <a:extLst>
              <a:ext uri="{FF2B5EF4-FFF2-40B4-BE49-F238E27FC236}">
                <a16:creationId xmlns:a16="http://schemas.microsoft.com/office/drawing/2014/main" id="{A8F5CC77-A053-EB51-360D-D650EFC0D2A4}"/>
              </a:ext>
            </a:extLst>
          </p:cNvPr>
          <p:cNvGraphicFramePr/>
          <p:nvPr>
            <p:extLst>
              <p:ext uri="{D42A27DB-BD31-4B8C-83A1-F6EECF244321}">
                <p14:modId xmlns:p14="http://schemas.microsoft.com/office/powerpoint/2010/main" val="3682027744"/>
              </p:ext>
            </p:extLst>
          </p:nvPr>
        </p:nvGraphicFramePr>
        <p:xfrm>
          <a:off x="721360" y="1488440"/>
          <a:ext cx="10749280" cy="4759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94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DBCF2-8266-13AD-183F-4EB8D6377B15}"/>
              </a:ext>
            </a:extLst>
          </p:cNvPr>
          <p:cNvSpPr>
            <a:spLocks noGrp="1"/>
          </p:cNvSpPr>
          <p:nvPr>
            <p:ph type="title"/>
          </p:nvPr>
        </p:nvSpPr>
        <p:spPr>
          <a:xfrm>
            <a:off x="468366" y="241193"/>
            <a:ext cx="10749280" cy="1084731"/>
          </a:xfrm>
        </p:spPr>
        <p:txBody>
          <a:bodyPr/>
          <a:lstStyle/>
          <a:p>
            <a:r>
              <a:rPr lang="en-US" dirty="0"/>
              <a:t>Research integrity principles and practices:</a:t>
            </a:r>
          </a:p>
        </p:txBody>
      </p:sp>
      <p:sp>
        <p:nvSpPr>
          <p:cNvPr id="4" name="Footer Placeholder 3">
            <a:extLst>
              <a:ext uri="{FF2B5EF4-FFF2-40B4-BE49-F238E27FC236}">
                <a16:creationId xmlns:a16="http://schemas.microsoft.com/office/drawing/2014/main" id="{EA5DAB60-60A2-7014-E0B8-D03465466AEC}"/>
              </a:ext>
            </a:extLst>
          </p:cNvPr>
          <p:cNvSpPr>
            <a:spLocks noGrp="1"/>
          </p:cNvSpPr>
          <p:nvPr>
            <p:ph type="ftr" sz="quarter" idx="11"/>
          </p:nvPr>
        </p:nvSpPr>
        <p:spPr/>
        <p:txBody>
          <a:bodyPr/>
          <a:lstStyle/>
          <a:p>
            <a:pPr algn="r"/>
            <a:r>
              <a:rPr lang="fi-FI" noProof="0"/>
              <a:t>Tieteen rahoittaja ja asiantuntija</a:t>
            </a:r>
            <a:endParaRPr lang="fi-FI" noProof="0" dirty="0"/>
          </a:p>
        </p:txBody>
      </p:sp>
      <p:sp>
        <p:nvSpPr>
          <p:cNvPr id="5" name="Date Placeholder 4">
            <a:extLst>
              <a:ext uri="{FF2B5EF4-FFF2-40B4-BE49-F238E27FC236}">
                <a16:creationId xmlns:a16="http://schemas.microsoft.com/office/drawing/2014/main" id="{8EEE6294-23F5-2538-E080-3AD4C3673185}"/>
              </a:ext>
            </a:extLst>
          </p:cNvPr>
          <p:cNvSpPr>
            <a:spLocks noGrp="1"/>
          </p:cNvSpPr>
          <p:nvPr>
            <p:ph type="dt" sz="half" idx="10"/>
          </p:nvPr>
        </p:nvSpPr>
        <p:spPr/>
        <p:txBody>
          <a:bodyPr/>
          <a:lstStyle/>
          <a:p>
            <a:fld id="{D4BE4A00-3860-4445-9510-77F095285E1C}" type="datetime1">
              <a:rPr lang="fi-FI" smtClean="0"/>
              <a:t>19.10.2023</a:t>
            </a:fld>
            <a:endParaRPr lang="fi-FI" dirty="0"/>
          </a:p>
        </p:txBody>
      </p:sp>
      <p:sp>
        <p:nvSpPr>
          <p:cNvPr id="6" name="Slide Number Placeholder 5">
            <a:extLst>
              <a:ext uri="{FF2B5EF4-FFF2-40B4-BE49-F238E27FC236}">
                <a16:creationId xmlns:a16="http://schemas.microsoft.com/office/drawing/2014/main" id="{DFCBC3E7-A31E-7173-3AAF-18E0D9D500A0}"/>
              </a:ext>
            </a:extLst>
          </p:cNvPr>
          <p:cNvSpPr>
            <a:spLocks noGrp="1"/>
          </p:cNvSpPr>
          <p:nvPr>
            <p:ph type="sldNum" sz="quarter" idx="12"/>
          </p:nvPr>
        </p:nvSpPr>
        <p:spPr/>
        <p:txBody>
          <a:bodyPr/>
          <a:lstStyle/>
          <a:p>
            <a:fld id="{2440C4D5-721B-4CEA-85F8-7737A3483459}" type="slidenum">
              <a:rPr lang="fi-FI" noProof="0" smtClean="0"/>
              <a:pPr/>
              <a:t>14</a:t>
            </a:fld>
            <a:endParaRPr lang="fi-FI" noProof="0" dirty="0"/>
          </a:p>
        </p:txBody>
      </p:sp>
      <p:grpSp>
        <p:nvGrpSpPr>
          <p:cNvPr id="3" name="Group 2">
            <a:extLst>
              <a:ext uri="{FF2B5EF4-FFF2-40B4-BE49-F238E27FC236}">
                <a16:creationId xmlns:a16="http://schemas.microsoft.com/office/drawing/2014/main" id="{1AFFE901-C1F0-817D-E9BF-25C2DF11D2DF}"/>
              </a:ext>
            </a:extLst>
          </p:cNvPr>
          <p:cNvGrpSpPr/>
          <p:nvPr/>
        </p:nvGrpSpPr>
        <p:grpSpPr>
          <a:xfrm>
            <a:off x="468366" y="1377374"/>
            <a:ext cx="3982451" cy="4444405"/>
            <a:chOff x="468366" y="1377374"/>
            <a:chExt cx="3982451" cy="4444405"/>
          </a:xfrm>
        </p:grpSpPr>
        <p:sp>
          <p:nvSpPr>
            <p:cNvPr id="16" name="Scroll: Vertical 15">
              <a:extLst>
                <a:ext uri="{FF2B5EF4-FFF2-40B4-BE49-F238E27FC236}">
                  <a16:creationId xmlns:a16="http://schemas.microsoft.com/office/drawing/2014/main" id="{394212F6-5DED-3AB5-C9DA-960E6D160719}"/>
                </a:ext>
              </a:extLst>
            </p:cNvPr>
            <p:cNvSpPr/>
            <p:nvPr/>
          </p:nvSpPr>
          <p:spPr>
            <a:xfrm>
              <a:off x="468366" y="1377374"/>
              <a:ext cx="3982451" cy="4444405"/>
            </a:xfrm>
            <a:prstGeom prst="verticalScroll">
              <a:avLst/>
            </a:prstGeom>
            <a:blipFill>
              <a:blip r:embed="rId3"/>
              <a:tile tx="0" ty="0" sx="100000" sy="100000" flip="none" algn="tl"/>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E435351-BBC3-6B87-A97C-7DD0868DB155}"/>
                </a:ext>
              </a:extLst>
            </p:cNvPr>
            <p:cNvSpPr txBox="1"/>
            <p:nvPr/>
          </p:nvSpPr>
          <p:spPr>
            <a:xfrm>
              <a:off x="735328" y="1969205"/>
              <a:ext cx="3448526" cy="3785652"/>
            </a:xfrm>
            <a:prstGeom prst="rect">
              <a:avLst/>
            </a:prstGeom>
            <a:noFill/>
          </p:spPr>
          <p:txBody>
            <a:bodyPr wrap="square" rtlCol="0">
              <a:spAutoFit/>
            </a:bodyPr>
            <a:lstStyle/>
            <a:p>
              <a:pPr algn="ctr"/>
              <a:r>
                <a:rPr lang="fi-FI" sz="4000" b="1" dirty="0" err="1">
                  <a:solidFill>
                    <a:srgbClr val="C00000"/>
                  </a:solidFill>
                  <a:latin typeface="Monotype Corsiva" panose="03010101010201010101" pitchFamily="66" charset="0"/>
                  <a:ea typeface="Source Sans Pro SemiBold" panose="020B0603030403020204" pitchFamily="34" charset="0"/>
                </a:rPr>
                <a:t>Reliability</a:t>
              </a:r>
              <a:endParaRPr lang="fi-FI" sz="4000" b="1" dirty="0">
                <a:solidFill>
                  <a:srgbClr val="C00000"/>
                </a:solidFill>
                <a:latin typeface="Monotype Corsiva" panose="03010101010201010101" pitchFamily="66" charset="0"/>
                <a:ea typeface="Source Sans Pro SemiBold" panose="020B0603030403020204" pitchFamily="34" charset="0"/>
              </a:endParaRPr>
            </a:p>
            <a:p>
              <a:pPr algn="ctr"/>
              <a:r>
                <a:rPr lang="fi-FI" sz="4000" b="1" dirty="0" err="1">
                  <a:solidFill>
                    <a:srgbClr val="C00000"/>
                  </a:solidFill>
                  <a:latin typeface="Monotype Corsiva" panose="03010101010201010101" pitchFamily="66" charset="0"/>
                  <a:ea typeface="Source Sans Pro SemiBold" panose="020B0603030403020204" pitchFamily="34" charset="0"/>
                </a:rPr>
                <a:t>Honesty</a:t>
              </a:r>
              <a:endParaRPr lang="fi-FI" sz="4000" b="1" dirty="0">
                <a:solidFill>
                  <a:srgbClr val="C00000"/>
                </a:solidFill>
                <a:latin typeface="Monotype Corsiva" panose="03010101010201010101" pitchFamily="66" charset="0"/>
                <a:ea typeface="Source Sans Pro SemiBold" panose="020B0603030403020204" pitchFamily="34" charset="0"/>
              </a:endParaRPr>
            </a:p>
            <a:p>
              <a:pPr algn="ctr"/>
              <a:r>
                <a:rPr lang="fi-FI" sz="4000" b="1" dirty="0" err="1">
                  <a:solidFill>
                    <a:srgbClr val="C00000"/>
                  </a:solidFill>
                  <a:latin typeface="Monotype Corsiva" panose="03010101010201010101" pitchFamily="66" charset="0"/>
                  <a:ea typeface="Source Sans Pro SemiBold" panose="020B0603030403020204" pitchFamily="34" charset="0"/>
                </a:rPr>
                <a:t>Respect</a:t>
              </a:r>
              <a:endParaRPr lang="fi-FI" sz="4000" b="1" dirty="0">
                <a:solidFill>
                  <a:srgbClr val="C00000"/>
                </a:solidFill>
                <a:latin typeface="Monotype Corsiva" panose="03010101010201010101" pitchFamily="66" charset="0"/>
                <a:ea typeface="Source Sans Pro SemiBold" panose="020B0603030403020204" pitchFamily="34" charset="0"/>
              </a:endParaRPr>
            </a:p>
            <a:p>
              <a:pPr algn="ctr"/>
              <a:r>
                <a:rPr lang="fi-FI" sz="4000" b="1" dirty="0" err="1">
                  <a:solidFill>
                    <a:srgbClr val="C00000"/>
                  </a:solidFill>
                  <a:latin typeface="Monotype Corsiva" panose="03010101010201010101" pitchFamily="66" charset="0"/>
                  <a:ea typeface="Source Sans Pro SemiBold" panose="020B0603030403020204" pitchFamily="34" charset="0"/>
                </a:rPr>
                <a:t>Accountability</a:t>
              </a:r>
              <a:endParaRPr lang="fi-FI" sz="4000" b="1" dirty="0">
                <a:solidFill>
                  <a:srgbClr val="C00000"/>
                </a:solidFill>
                <a:latin typeface="Monotype Corsiva" panose="03010101010201010101" pitchFamily="66" charset="0"/>
                <a:ea typeface="Source Sans Pro SemiBold" panose="020B0603030403020204" pitchFamily="34" charset="0"/>
              </a:endParaRPr>
            </a:p>
            <a:p>
              <a:pPr algn="ctr"/>
              <a:r>
                <a:rPr lang="en-US" sz="4000" b="1" dirty="0">
                  <a:solidFill>
                    <a:srgbClr val="C00000"/>
                  </a:solidFill>
                  <a:latin typeface="Monotype Corsiva" panose="03010101010201010101" pitchFamily="66" charset="0"/>
                </a:rPr>
                <a:t>Fairness</a:t>
              </a:r>
            </a:p>
            <a:p>
              <a:pPr algn="ctr"/>
              <a:r>
                <a:rPr lang="en-US" sz="4000" b="1" dirty="0">
                  <a:solidFill>
                    <a:srgbClr val="C00000"/>
                  </a:solidFill>
                  <a:latin typeface="Monotype Corsiva" panose="03010101010201010101" pitchFamily="66" charset="0"/>
                </a:rPr>
                <a:t>Care</a:t>
              </a:r>
            </a:p>
          </p:txBody>
        </p:sp>
      </p:grpSp>
      <p:grpSp>
        <p:nvGrpSpPr>
          <p:cNvPr id="50" name="Group 49">
            <a:extLst>
              <a:ext uri="{FF2B5EF4-FFF2-40B4-BE49-F238E27FC236}">
                <a16:creationId xmlns:a16="http://schemas.microsoft.com/office/drawing/2014/main" id="{445D50C5-2F2F-8773-3C47-332F5E6FC7FC}"/>
              </a:ext>
            </a:extLst>
          </p:cNvPr>
          <p:cNvGrpSpPr/>
          <p:nvPr/>
        </p:nvGrpSpPr>
        <p:grpSpPr>
          <a:xfrm>
            <a:off x="4748668" y="5101008"/>
            <a:ext cx="6642236" cy="1076313"/>
            <a:chOff x="4748668" y="5101008"/>
            <a:chExt cx="6642236" cy="1076313"/>
          </a:xfrm>
        </p:grpSpPr>
        <p:sp>
          <p:nvSpPr>
            <p:cNvPr id="34" name="TextBox 33">
              <a:extLst>
                <a:ext uri="{FF2B5EF4-FFF2-40B4-BE49-F238E27FC236}">
                  <a16:creationId xmlns:a16="http://schemas.microsoft.com/office/drawing/2014/main" id="{F3C98FA4-158B-2CAD-6F47-4D94E36A9C84}"/>
                </a:ext>
              </a:extLst>
            </p:cNvPr>
            <p:cNvSpPr txBox="1"/>
            <p:nvPr/>
          </p:nvSpPr>
          <p:spPr>
            <a:xfrm>
              <a:off x="5819437" y="5315547"/>
              <a:ext cx="5571467" cy="861774"/>
            </a:xfrm>
            <a:prstGeom prst="rect">
              <a:avLst/>
            </a:prstGeom>
            <a:noFill/>
          </p:spPr>
          <p:txBody>
            <a:bodyPr wrap="square" rtlCol="0">
              <a:spAutoFit/>
            </a:bodyPr>
            <a:lstStyle/>
            <a:p>
              <a:r>
                <a:rPr lang="en-US" sz="1600" b="1" i="0" kern="1200" dirty="0">
                  <a:solidFill>
                    <a:schemeClr val="accent1"/>
                  </a:solidFill>
                  <a:effectLst/>
                  <a:latin typeface="Open Sans" panose="020B0606030504020204" pitchFamily="34" charset="0"/>
                </a:rPr>
                <a:t>Relevant commitments </a:t>
              </a:r>
              <a:r>
                <a:rPr lang="en-US" sz="1600" b="0" i="0" kern="1200" dirty="0">
                  <a:solidFill>
                    <a:schemeClr val="accent1"/>
                  </a:solidFill>
                  <a:effectLst/>
                  <a:latin typeface="Open Sans" panose="020B0606030504020204" pitchFamily="34" charset="0"/>
                </a:rPr>
                <a:t>are announced and reported when publishing.</a:t>
              </a:r>
              <a:endParaRPr lang="en-US" sz="1800" b="0" i="0" kern="1200" dirty="0">
                <a:solidFill>
                  <a:schemeClr val="accent1"/>
                </a:solidFill>
                <a:effectLst/>
                <a:latin typeface="Open Sans" panose="020B0606030504020204" pitchFamily="34" charset="0"/>
              </a:endParaRPr>
            </a:p>
            <a:p>
              <a:endParaRPr lang="en-US" dirty="0"/>
            </a:p>
          </p:txBody>
        </p:sp>
        <p:pic>
          <p:nvPicPr>
            <p:cNvPr id="40" name="Graphic 39" descr="Badge Tick1 with solid fill">
              <a:extLst>
                <a:ext uri="{FF2B5EF4-FFF2-40B4-BE49-F238E27FC236}">
                  <a16:creationId xmlns:a16="http://schemas.microsoft.com/office/drawing/2014/main" id="{F158C3A2-566F-1FA2-74B6-8593E89A32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48668" y="5101008"/>
              <a:ext cx="914400" cy="914400"/>
            </a:xfrm>
            <a:prstGeom prst="rect">
              <a:avLst/>
            </a:prstGeom>
          </p:spPr>
        </p:pic>
      </p:grpSp>
      <p:grpSp>
        <p:nvGrpSpPr>
          <p:cNvPr id="46" name="Group 45">
            <a:extLst>
              <a:ext uri="{FF2B5EF4-FFF2-40B4-BE49-F238E27FC236}">
                <a16:creationId xmlns:a16="http://schemas.microsoft.com/office/drawing/2014/main" id="{A596ED5C-5EF6-CDDB-FB8F-F0AC56B75B31}"/>
              </a:ext>
            </a:extLst>
          </p:cNvPr>
          <p:cNvGrpSpPr/>
          <p:nvPr/>
        </p:nvGrpSpPr>
        <p:grpSpPr>
          <a:xfrm>
            <a:off x="4730720" y="1556304"/>
            <a:ext cx="7289322" cy="1012929"/>
            <a:chOff x="4754289" y="1580792"/>
            <a:chExt cx="7289322" cy="1012929"/>
          </a:xfrm>
        </p:grpSpPr>
        <p:pic>
          <p:nvPicPr>
            <p:cNvPr id="36" name="Graphic 35" descr="Badge Tick1 with solid fill">
              <a:extLst>
                <a:ext uri="{FF2B5EF4-FFF2-40B4-BE49-F238E27FC236}">
                  <a16:creationId xmlns:a16="http://schemas.microsoft.com/office/drawing/2014/main" id="{838A2BF8-4BE8-2750-50FB-FE256B13C80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54289" y="1580792"/>
              <a:ext cx="914400" cy="914400"/>
            </a:xfrm>
            <a:prstGeom prst="rect">
              <a:avLst/>
            </a:prstGeom>
          </p:spPr>
        </p:pic>
        <p:sp>
          <p:nvSpPr>
            <p:cNvPr id="41" name="TextBox 40">
              <a:extLst>
                <a:ext uri="{FF2B5EF4-FFF2-40B4-BE49-F238E27FC236}">
                  <a16:creationId xmlns:a16="http://schemas.microsoft.com/office/drawing/2014/main" id="{2EDF8381-ECD0-AFEF-49D3-55EF7288AAF6}"/>
                </a:ext>
              </a:extLst>
            </p:cNvPr>
            <p:cNvSpPr txBox="1"/>
            <p:nvPr/>
          </p:nvSpPr>
          <p:spPr>
            <a:xfrm>
              <a:off x="5843006" y="1731947"/>
              <a:ext cx="6200605" cy="861774"/>
            </a:xfrm>
            <a:prstGeom prst="rect">
              <a:avLst/>
            </a:prstGeom>
            <a:noFill/>
          </p:spPr>
          <p:txBody>
            <a:bodyPr wrap="square" rtlCol="0">
              <a:spAutoFit/>
            </a:bodyPr>
            <a:lstStyle/>
            <a:p>
              <a:r>
                <a:rPr lang="en-US" sz="1600" b="1" dirty="0">
                  <a:solidFill>
                    <a:schemeClr val="accent1"/>
                  </a:solidFill>
                  <a:latin typeface="Open Sans" panose="020B0606030504020204" pitchFamily="34" charset="0"/>
                </a:rPr>
                <a:t>N</a:t>
              </a:r>
              <a:r>
                <a:rPr lang="en-US" sz="1600" b="1" i="0" kern="1200" dirty="0">
                  <a:solidFill>
                    <a:schemeClr val="accent1"/>
                  </a:solidFill>
                  <a:effectLst/>
                  <a:latin typeface="Open Sans" panose="020B0606030504020204" pitchFamily="34" charset="0"/>
                </a:rPr>
                <a:t>ecessary research permits </a:t>
              </a:r>
              <a:r>
                <a:rPr lang="en-US" sz="1600" b="0" i="0" kern="1200" dirty="0">
                  <a:solidFill>
                    <a:schemeClr val="accent1"/>
                  </a:solidFill>
                  <a:effectLst/>
                  <a:latin typeface="Open Sans" panose="020B0606030504020204" pitchFamily="34" charset="0"/>
                </a:rPr>
                <a:t>have been acquired and the </a:t>
              </a:r>
              <a:r>
                <a:rPr lang="en-US" sz="1600" b="1" i="0" kern="1200" dirty="0">
                  <a:solidFill>
                    <a:schemeClr val="accent1"/>
                  </a:solidFill>
                  <a:effectLst/>
                  <a:latin typeface="Open Sans" panose="020B0606030504020204" pitchFamily="34" charset="0"/>
                </a:rPr>
                <a:t>preliminary ethical review </a:t>
              </a:r>
              <a:r>
                <a:rPr lang="en-US" sz="1600" b="0" i="0" kern="1200" dirty="0">
                  <a:solidFill>
                    <a:schemeClr val="accent1"/>
                  </a:solidFill>
                  <a:effectLst/>
                  <a:latin typeface="Open Sans" panose="020B0606030504020204" pitchFamily="34" charset="0"/>
                </a:rPr>
                <a:t>has been conducted.</a:t>
              </a:r>
              <a:endParaRPr lang="en-US" sz="1600" kern="1200" dirty="0">
                <a:solidFill>
                  <a:schemeClr val="accent1"/>
                </a:solidFill>
              </a:endParaRPr>
            </a:p>
            <a:p>
              <a:endParaRPr lang="en-US" dirty="0"/>
            </a:p>
          </p:txBody>
        </p:sp>
      </p:grpSp>
      <p:grpSp>
        <p:nvGrpSpPr>
          <p:cNvPr id="47" name="Group 46">
            <a:extLst>
              <a:ext uri="{FF2B5EF4-FFF2-40B4-BE49-F238E27FC236}">
                <a16:creationId xmlns:a16="http://schemas.microsoft.com/office/drawing/2014/main" id="{7AE70DF3-B7C3-67A3-F7A9-E3C1F554F187}"/>
              </a:ext>
            </a:extLst>
          </p:cNvPr>
          <p:cNvGrpSpPr/>
          <p:nvPr/>
        </p:nvGrpSpPr>
        <p:grpSpPr>
          <a:xfrm>
            <a:off x="4766616" y="2455123"/>
            <a:ext cx="7271374" cy="1000372"/>
            <a:chOff x="4766616" y="2455123"/>
            <a:chExt cx="7271374" cy="1000372"/>
          </a:xfrm>
        </p:grpSpPr>
        <p:pic>
          <p:nvPicPr>
            <p:cNvPr id="37" name="Graphic 36" descr="Badge Tick1 with solid fill">
              <a:extLst>
                <a:ext uri="{FF2B5EF4-FFF2-40B4-BE49-F238E27FC236}">
                  <a16:creationId xmlns:a16="http://schemas.microsoft.com/office/drawing/2014/main" id="{2D393565-3EB8-940F-CAB4-23ACD90F74C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66616" y="2455123"/>
              <a:ext cx="914400" cy="914400"/>
            </a:xfrm>
            <a:prstGeom prst="rect">
              <a:avLst/>
            </a:prstGeom>
          </p:spPr>
        </p:pic>
        <p:sp>
          <p:nvSpPr>
            <p:cNvPr id="42" name="TextBox 41">
              <a:extLst>
                <a:ext uri="{FF2B5EF4-FFF2-40B4-BE49-F238E27FC236}">
                  <a16:creationId xmlns:a16="http://schemas.microsoft.com/office/drawing/2014/main" id="{66D5BCEF-C4C8-ABAA-EEEA-E77693FBBEB9}"/>
                </a:ext>
              </a:extLst>
            </p:cNvPr>
            <p:cNvSpPr txBox="1"/>
            <p:nvPr/>
          </p:nvSpPr>
          <p:spPr>
            <a:xfrm>
              <a:off x="5837385" y="2593721"/>
              <a:ext cx="6200605" cy="861774"/>
            </a:xfrm>
            <a:prstGeom prst="rect">
              <a:avLst/>
            </a:prstGeom>
            <a:noFill/>
          </p:spPr>
          <p:txBody>
            <a:bodyPr wrap="square" rtlCol="0">
              <a:spAutoFit/>
            </a:bodyPr>
            <a:lstStyle/>
            <a:p>
              <a:r>
                <a:rPr lang="en-US" sz="1600" b="1" dirty="0">
                  <a:solidFill>
                    <a:schemeClr val="accent1"/>
                  </a:solidFill>
                  <a:latin typeface="Open Sans" panose="020B0606030504020204" pitchFamily="34" charset="0"/>
                </a:rPr>
                <a:t>M</a:t>
              </a:r>
              <a:r>
                <a:rPr lang="en-US" sz="1600" b="1" i="0" kern="1200" dirty="0">
                  <a:solidFill>
                    <a:schemeClr val="accent1"/>
                  </a:solidFill>
                  <a:effectLst/>
                  <a:latin typeface="Open Sans" panose="020B0606030504020204" pitchFamily="34" charset="0"/>
                </a:rPr>
                <a:t>ethods </a:t>
              </a:r>
              <a:r>
                <a:rPr lang="en-US" sz="1600" b="0" i="0" kern="1200" dirty="0">
                  <a:solidFill>
                    <a:schemeClr val="accent1"/>
                  </a:solidFill>
                  <a:effectLst/>
                  <a:latin typeface="Open Sans" panose="020B0606030504020204" pitchFamily="34" charset="0"/>
                </a:rPr>
                <a:t>conform to scientific criteria and are ethically sustainable. </a:t>
              </a:r>
              <a:endParaRPr lang="en-US" sz="1600" kern="1200" dirty="0">
                <a:solidFill>
                  <a:schemeClr val="accent1"/>
                </a:solidFill>
              </a:endParaRPr>
            </a:p>
            <a:p>
              <a:endParaRPr lang="en-US" dirty="0"/>
            </a:p>
          </p:txBody>
        </p:sp>
      </p:grpSp>
      <p:grpSp>
        <p:nvGrpSpPr>
          <p:cNvPr id="48" name="Group 47">
            <a:extLst>
              <a:ext uri="{FF2B5EF4-FFF2-40B4-BE49-F238E27FC236}">
                <a16:creationId xmlns:a16="http://schemas.microsoft.com/office/drawing/2014/main" id="{44FE9148-8A68-15C2-B957-1C0CBCD9FCC0}"/>
              </a:ext>
            </a:extLst>
          </p:cNvPr>
          <p:cNvGrpSpPr/>
          <p:nvPr/>
        </p:nvGrpSpPr>
        <p:grpSpPr>
          <a:xfrm>
            <a:off x="4748668" y="3358415"/>
            <a:ext cx="7271374" cy="1046742"/>
            <a:chOff x="4748668" y="3358415"/>
            <a:chExt cx="7271374" cy="1046742"/>
          </a:xfrm>
        </p:grpSpPr>
        <p:pic>
          <p:nvPicPr>
            <p:cNvPr id="38" name="Graphic 37" descr="Badge Tick1 with solid fill">
              <a:extLst>
                <a:ext uri="{FF2B5EF4-FFF2-40B4-BE49-F238E27FC236}">
                  <a16:creationId xmlns:a16="http://schemas.microsoft.com/office/drawing/2014/main" id="{98A68770-E6FB-A6C2-5029-70AA26399B7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48668" y="3358415"/>
              <a:ext cx="914400" cy="914400"/>
            </a:xfrm>
            <a:prstGeom prst="rect">
              <a:avLst/>
            </a:prstGeom>
          </p:spPr>
        </p:pic>
        <p:sp>
          <p:nvSpPr>
            <p:cNvPr id="43" name="TextBox 42">
              <a:extLst>
                <a:ext uri="{FF2B5EF4-FFF2-40B4-BE49-F238E27FC236}">
                  <a16:creationId xmlns:a16="http://schemas.microsoft.com/office/drawing/2014/main" id="{E3D1F690-469A-E350-EA7A-53327A21F3C4}"/>
                </a:ext>
              </a:extLst>
            </p:cNvPr>
            <p:cNvSpPr txBox="1"/>
            <p:nvPr/>
          </p:nvSpPr>
          <p:spPr>
            <a:xfrm>
              <a:off x="5819437" y="3543383"/>
              <a:ext cx="6200605" cy="861774"/>
            </a:xfrm>
            <a:prstGeom prst="rect">
              <a:avLst/>
            </a:prstGeom>
            <a:noFill/>
          </p:spPr>
          <p:txBody>
            <a:bodyPr wrap="square" rtlCol="0">
              <a:spAutoFit/>
            </a:bodyPr>
            <a:lstStyle/>
            <a:p>
              <a:r>
                <a:rPr lang="en-US" sz="1600" b="1" dirty="0">
                  <a:solidFill>
                    <a:schemeClr val="accent1"/>
                  </a:solidFill>
                  <a:latin typeface="Open Sans" panose="020B0606030504020204" pitchFamily="34" charset="0"/>
                </a:rPr>
                <a:t>R</a:t>
              </a:r>
              <a:r>
                <a:rPr lang="en-US" sz="1600" b="1" i="0" kern="1200" dirty="0">
                  <a:solidFill>
                    <a:schemeClr val="accent1"/>
                  </a:solidFill>
                  <a:effectLst/>
                  <a:latin typeface="Open Sans" panose="020B0606030504020204" pitchFamily="34" charset="0"/>
                </a:rPr>
                <a:t>esults</a:t>
              </a:r>
              <a:r>
                <a:rPr lang="en-US" sz="1600" b="0" i="0" kern="1200" dirty="0">
                  <a:solidFill>
                    <a:schemeClr val="accent1"/>
                  </a:solidFill>
                  <a:effectLst/>
                  <a:latin typeface="Open Sans" panose="020B0606030504020204" pitchFamily="34" charset="0"/>
                </a:rPr>
                <a:t> are communicated and reported in an open and responsible fashion.</a:t>
              </a:r>
            </a:p>
            <a:p>
              <a:endParaRPr lang="en-US" dirty="0"/>
            </a:p>
          </p:txBody>
        </p:sp>
      </p:grpSp>
      <p:grpSp>
        <p:nvGrpSpPr>
          <p:cNvPr id="49" name="Group 48">
            <a:extLst>
              <a:ext uri="{FF2B5EF4-FFF2-40B4-BE49-F238E27FC236}">
                <a16:creationId xmlns:a16="http://schemas.microsoft.com/office/drawing/2014/main" id="{90AC56AD-1DC2-72D8-EF01-A307B6C0B265}"/>
              </a:ext>
            </a:extLst>
          </p:cNvPr>
          <p:cNvGrpSpPr/>
          <p:nvPr/>
        </p:nvGrpSpPr>
        <p:grpSpPr>
          <a:xfrm>
            <a:off x="4770331" y="4197716"/>
            <a:ext cx="7249711" cy="914400"/>
            <a:chOff x="4770331" y="4197716"/>
            <a:chExt cx="7249711" cy="914400"/>
          </a:xfrm>
        </p:grpSpPr>
        <p:pic>
          <p:nvPicPr>
            <p:cNvPr id="39" name="Graphic 38" descr="Badge Tick1 with solid fill">
              <a:extLst>
                <a:ext uri="{FF2B5EF4-FFF2-40B4-BE49-F238E27FC236}">
                  <a16:creationId xmlns:a16="http://schemas.microsoft.com/office/drawing/2014/main" id="{7ECAC43D-332A-13AB-CB55-87A88DF676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70331" y="4197716"/>
              <a:ext cx="914400" cy="914400"/>
            </a:xfrm>
            <a:prstGeom prst="rect">
              <a:avLst/>
            </a:prstGeom>
          </p:spPr>
        </p:pic>
        <p:sp>
          <p:nvSpPr>
            <p:cNvPr id="45" name="TextBox 44">
              <a:extLst>
                <a:ext uri="{FF2B5EF4-FFF2-40B4-BE49-F238E27FC236}">
                  <a16:creationId xmlns:a16="http://schemas.microsoft.com/office/drawing/2014/main" id="{188FB4CF-6FDC-5FC6-BFBA-843D46CE11ED}"/>
                </a:ext>
              </a:extLst>
            </p:cNvPr>
            <p:cNvSpPr txBox="1"/>
            <p:nvPr/>
          </p:nvSpPr>
          <p:spPr>
            <a:xfrm>
              <a:off x="5837385" y="4410090"/>
              <a:ext cx="6182657" cy="584775"/>
            </a:xfrm>
            <a:prstGeom prst="rect">
              <a:avLst/>
            </a:prstGeom>
            <a:noFill/>
          </p:spPr>
          <p:txBody>
            <a:bodyPr wrap="square">
              <a:spAutoFit/>
            </a:bodyPr>
            <a:lstStyle/>
            <a:p>
              <a:r>
                <a:rPr lang="en-US" sz="1600" b="1" i="0" kern="1200" dirty="0">
                  <a:solidFill>
                    <a:schemeClr val="accent1"/>
                  </a:solidFill>
                  <a:effectLst/>
                  <a:latin typeface="Open Sans" panose="020B0606030504020204" pitchFamily="34" charset="0"/>
                </a:rPr>
                <a:t>Other researchers’ work is respected </a:t>
              </a:r>
              <a:r>
                <a:rPr lang="en-US" sz="1600" b="0" i="0" kern="1200" dirty="0">
                  <a:solidFill>
                    <a:schemeClr val="accent1"/>
                  </a:solidFill>
                  <a:effectLst/>
                  <a:latin typeface="Open Sans" panose="020B0606030504020204" pitchFamily="34" charset="0"/>
                </a:rPr>
                <a:t>by citing appropriately, and by giving the credit they deserve.</a:t>
              </a:r>
            </a:p>
          </p:txBody>
        </p:sp>
      </p:grpSp>
    </p:spTree>
    <p:extLst>
      <p:ext uri="{BB962C8B-B14F-4D97-AF65-F5344CB8AC3E}">
        <p14:creationId xmlns:p14="http://schemas.microsoft.com/office/powerpoint/2010/main" val="384402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2E7CE-1F5E-2697-5644-BD7981335E07}"/>
              </a:ext>
            </a:extLst>
          </p:cNvPr>
          <p:cNvSpPr>
            <a:spLocks noGrp="1"/>
          </p:cNvSpPr>
          <p:nvPr>
            <p:ph type="title"/>
          </p:nvPr>
        </p:nvSpPr>
        <p:spPr/>
        <p:txBody>
          <a:bodyPr/>
          <a:lstStyle/>
          <a:p>
            <a:pPr algn="ctr"/>
            <a:r>
              <a:rPr lang="fi-FI" dirty="0" err="1"/>
              <a:t>Why</a:t>
            </a:r>
            <a:r>
              <a:rPr lang="fi-FI" dirty="0"/>
              <a:t> </a:t>
            </a:r>
            <a:r>
              <a:rPr lang="fi-FI" dirty="0" err="1"/>
              <a:t>nurturing</a:t>
            </a:r>
            <a:r>
              <a:rPr lang="fi-FI" dirty="0"/>
              <a:t> </a:t>
            </a:r>
            <a:r>
              <a:rPr lang="fi-FI" dirty="0" err="1"/>
              <a:t>research</a:t>
            </a:r>
            <a:r>
              <a:rPr lang="fi-FI" dirty="0"/>
              <a:t> </a:t>
            </a:r>
            <a:r>
              <a:rPr lang="fi-FI" dirty="0" err="1"/>
              <a:t>ethics</a:t>
            </a:r>
            <a:r>
              <a:rPr lang="fi-FI" dirty="0"/>
              <a:t> &amp; </a:t>
            </a:r>
            <a:r>
              <a:rPr lang="fi-FI" dirty="0" err="1"/>
              <a:t>integrity</a:t>
            </a:r>
            <a:r>
              <a:rPr lang="fi-FI" dirty="0"/>
              <a:t> </a:t>
            </a:r>
            <a:r>
              <a:rPr lang="fi-FI" dirty="0" err="1"/>
              <a:t>matters</a:t>
            </a:r>
            <a:r>
              <a:rPr lang="fi-FI" dirty="0"/>
              <a:t>?</a:t>
            </a:r>
            <a:endParaRPr lang="en-US" dirty="0"/>
          </a:p>
        </p:txBody>
      </p:sp>
      <p:graphicFrame>
        <p:nvGraphicFramePr>
          <p:cNvPr id="8" name="Content Placeholder 7">
            <a:extLst>
              <a:ext uri="{FF2B5EF4-FFF2-40B4-BE49-F238E27FC236}">
                <a16:creationId xmlns:a16="http://schemas.microsoft.com/office/drawing/2014/main" id="{DBBEA021-3DBB-5BD3-6CE7-C2C80DD49C6F}"/>
              </a:ext>
            </a:extLst>
          </p:cNvPr>
          <p:cNvGraphicFramePr>
            <a:graphicFrameLocks noGrp="1"/>
          </p:cNvGraphicFramePr>
          <p:nvPr>
            <p:ph idx="1"/>
            <p:extLst>
              <p:ext uri="{D42A27DB-BD31-4B8C-83A1-F6EECF244321}">
                <p14:modId xmlns:p14="http://schemas.microsoft.com/office/powerpoint/2010/main" val="1825942960"/>
              </p:ext>
            </p:extLst>
          </p:nvPr>
        </p:nvGraphicFramePr>
        <p:xfrm>
          <a:off x="720725" y="1507929"/>
          <a:ext cx="10750550" cy="4759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BB83044A-0C65-E4D7-CB25-09572B341581}"/>
              </a:ext>
            </a:extLst>
          </p:cNvPr>
          <p:cNvSpPr>
            <a:spLocks noGrp="1"/>
          </p:cNvSpPr>
          <p:nvPr>
            <p:ph type="ftr" sz="quarter" idx="11"/>
          </p:nvPr>
        </p:nvSpPr>
        <p:spPr/>
        <p:txBody>
          <a:bodyPr/>
          <a:lstStyle/>
          <a:p>
            <a:pPr algn="r"/>
            <a:r>
              <a:rPr lang="fi-FI" noProof="0"/>
              <a:t>Tieteen rahoittaja ja asiantuntija</a:t>
            </a:r>
            <a:endParaRPr lang="fi-FI" noProof="0" dirty="0"/>
          </a:p>
        </p:txBody>
      </p:sp>
      <p:sp>
        <p:nvSpPr>
          <p:cNvPr id="5" name="Date Placeholder 4">
            <a:extLst>
              <a:ext uri="{FF2B5EF4-FFF2-40B4-BE49-F238E27FC236}">
                <a16:creationId xmlns:a16="http://schemas.microsoft.com/office/drawing/2014/main" id="{F5B5B5F6-294E-821F-C6B3-80FB72158E3E}"/>
              </a:ext>
            </a:extLst>
          </p:cNvPr>
          <p:cNvSpPr>
            <a:spLocks noGrp="1"/>
          </p:cNvSpPr>
          <p:nvPr>
            <p:ph type="dt" sz="half" idx="10"/>
          </p:nvPr>
        </p:nvSpPr>
        <p:spPr/>
        <p:txBody>
          <a:bodyPr/>
          <a:lstStyle/>
          <a:p>
            <a:fld id="{D4BE4A00-3860-4445-9510-77F095285E1C}" type="datetime1">
              <a:rPr lang="fi-FI" smtClean="0"/>
              <a:t>19.10.2023</a:t>
            </a:fld>
            <a:endParaRPr lang="fi-FI" dirty="0"/>
          </a:p>
        </p:txBody>
      </p:sp>
      <p:sp>
        <p:nvSpPr>
          <p:cNvPr id="6" name="Slide Number Placeholder 5">
            <a:extLst>
              <a:ext uri="{FF2B5EF4-FFF2-40B4-BE49-F238E27FC236}">
                <a16:creationId xmlns:a16="http://schemas.microsoft.com/office/drawing/2014/main" id="{F70A1851-4336-E37E-BCB3-5CB5C257D1F6}"/>
              </a:ext>
            </a:extLst>
          </p:cNvPr>
          <p:cNvSpPr>
            <a:spLocks noGrp="1"/>
          </p:cNvSpPr>
          <p:nvPr>
            <p:ph type="sldNum" sz="quarter" idx="12"/>
          </p:nvPr>
        </p:nvSpPr>
        <p:spPr/>
        <p:txBody>
          <a:bodyPr/>
          <a:lstStyle/>
          <a:p>
            <a:fld id="{2440C4D5-721B-4CEA-85F8-7737A3483459}" type="slidenum">
              <a:rPr lang="fi-FI" noProof="0" smtClean="0"/>
              <a:pPr/>
              <a:t>15</a:t>
            </a:fld>
            <a:endParaRPr lang="fi-FI" noProof="0" dirty="0"/>
          </a:p>
        </p:txBody>
      </p:sp>
      <p:sp>
        <p:nvSpPr>
          <p:cNvPr id="3" name="TextBox 2">
            <a:extLst>
              <a:ext uri="{FF2B5EF4-FFF2-40B4-BE49-F238E27FC236}">
                <a16:creationId xmlns:a16="http://schemas.microsoft.com/office/drawing/2014/main" id="{B5720AA8-0363-228F-5285-99E44A6A320C}"/>
              </a:ext>
            </a:extLst>
          </p:cNvPr>
          <p:cNvSpPr txBox="1"/>
          <p:nvPr/>
        </p:nvSpPr>
        <p:spPr>
          <a:xfrm>
            <a:off x="2835480" y="1812023"/>
            <a:ext cx="1568740" cy="1477328"/>
          </a:xfrm>
          <a:prstGeom prst="rect">
            <a:avLst/>
          </a:prstGeom>
          <a:noFill/>
        </p:spPr>
        <p:txBody>
          <a:bodyPr wrap="square" rtlCol="0">
            <a:spAutoFit/>
          </a:bodyPr>
          <a:lstStyle/>
          <a:p>
            <a:pPr algn="ctr"/>
            <a:r>
              <a:rPr lang="fi-FI" dirty="0" err="1">
                <a:solidFill>
                  <a:schemeClr val="bg1"/>
                </a:solidFill>
              </a:rPr>
              <a:t>Things</a:t>
            </a:r>
            <a:r>
              <a:rPr lang="fi-FI" dirty="0">
                <a:solidFill>
                  <a:schemeClr val="bg1"/>
                </a:solidFill>
              </a:rPr>
              <a:t> </a:t>
            </a:r>
            <a:r>
              <a:rPr lang="fi-FI" dirty="0" err="1">
                <a:solidFill>
                  <a:schemeClr val="bg1"/>
                </a:solidFill>
              </a:rPr>
              <a:t>undermining</a:t>
            </a:r>
            <a:r>
              <a:rPr lang="fi-FI" dirty="0">
                <a:solidFill>
                  <a:schemeClr val="bg1"/>
                </a:solidFill>
              </a:rPr>
              <a:t> </a:t>
            </a:r>
            <a:r>
              <a:rPr lang="fi-FI" dirty="0" err="1">
                <a:solidFill>
                  <a:schemeClr val="bg1"/>
                </a:solidFill>
              </a:rPr>
              <a:t>research</a:t>
            </a:r>
            <a:r>
              <a:rPr lang="fi-FI" dirty="0">
                <a:solidFill>
                  <a:schemeClr val="bg1"/>
                </a:solidFill>
              </a:rPr>
              <a:t> </a:t>
            </a:r>
            <a:r>
              <a:rPr lang="fi-FI" dirty="0" err="1">
                <a:solidFill>
                  <a:schemeClr val="bg1"/>
                </a:solidFill>
              </a:rPr>
              <a:t>ethics</a:t>
            </a:r>
            <a:r>
              <a:rPr lang="fi-FI" dirty="0">
                <a:solidFill>
                  <a:schemeClr val="bg1"/>
                </a:solidFill>
              </a:rPr>
              <a:t> &amp; </a:t>
            </a:r>
            <a:r>
              <a:rPr lang="fi-FI" dirty="0" err="1">
                <a:solidFill>
                  <a:schemeClr val="bg1"/>
                </a:solidFill>
              </a:rPr>
              <a:t>integrity</a:t>
            </a:r>
            <a:endParaRPr lang="en-US" dirty="0">
              <a:solidFill>
                <a:schemeClr val="bg1"/>
              </a:solidFill>
            </a:endParaRPr>
          </a:p>
        </p:txBody>
      </p:sp>
      <p:sp>
        <p:nvSpPr>
          <p:cNvPr id="7" name="TextBox 6">
            <a:extLst>
              <a:ext uri="{FF2B5EF4-FFF2-40B4-BE49-F238E27FC236}">
                <a16:creationId xmlns:a16="http://schemas.microsoft.com/office/drawing/2014/main" id="{2E8AC37A-1797-6A98-5E46-CDE88D885717}"/>
              </a:ext>
            </a:extLst>
          </p:cNvPr>
          <p:cNvSpPr txBox="1"/>
          <p:nvPr/>
        </p:nvSpPr>
        <p:spPr>
          <a:xfrm>
            <a:off x="7833104" y="4488110"/>
            <a:ext cx="1400962" cy="1200329"/>
          </a:xfrm>
          <a:prstGeom prst="rect">
            <a:avLst/>
          </a:prstGeom>
          <a:noFill/>
        </p:spPr>
        <p:txBody>
          <a:bodyPr wrap="square" rtlCol="0">
            <a:spAutoFit/>
          </a:bodyPr>
          <a:lstStyle/>
          <a:p>
            <a:pPr algn="ctr"/>
            <a:r>
              <a:rPr lang="fi-FI" dirty="0">
                <a:solidFill>
                  <a:schemeClr val="bg1"/>
                </a:solidFill>
              </a:rPr>
              <a:t>Research </a:t>
            </a:r>
            <a:r>
              <a:rPr lang="fi-FI" dirty="0" err="1">
                <a:solidFill>
                  <a:schemeClr val="bg1"/>
                </a:solidFill>
              </a:rPr>
              <a:t>ethics</a:t>
            </a:r>
            <a:r>
              <a:rPr lang="fi-FI" dirty="0">
                <a:solidFill>
                  <a:schemeClr val="bg1"/>
                </a:solidFill>
              </a:rPr>
              <a:t> &amp; </a:t>
            </a:r>
            <a:r>
              <a:rPr lang="fi-FI" dirty="0" err="1">
                <a:solidFill>
                  <a:schemeClr val="bg1"/>
                </a:solidFill>
              </a:rPr>
              <a:t>integrity</a:t>
            </a:r>
            <a:r>
              <a:rPr lang="fi-FI" dirty="0">
                <a:solidFill>
                  <a:schemeClr val="bg1"/>
                </a:solidFill>
              </a:rPr>
              <a:t> </a:t>
            </a:r>
            <a:r>
              <a:rPr lang="fi-FI" dirty="0" err="1">
                <a:solidFill>
                  <a:schemeClr val="bg1"/>
                </a:solidFill>
              </a:rPr>
              <a:t>promote</a:t>
            </a:r>
            <a:endParaRPr lang="en-US" dirty="0">
              <a:solidFill>
                <a:schemeClr val="bg1"/>
              </a:solidFill>
            </a:endParaRPr>
          </a:p>
        </p:txBody>
      </p:sp>
      <p:sp>
        <p:nvSpPr>
          <p:cNvPr id="9" name="TextBox 8">
            <a:extLst>
              <a:ext uri="{FF2B5EF4-FFF2-40B4-BE49-F238E27FC236}">
                <a16:creationId xmlns:a16="http://schemas.microsoft.com/office/drawing/2014/main" id="{FF63F032-FDFA-5304-4A8D-AFCB6338EE96}"/>
              </a:ext>
            </a:extLst>
          </p:cNvPr>
          <p:cNvSpPr txBox="1"/>
          <p:nvPr/>
        </p:nvSpPr>
        <p:spPr>
          <a:xfrm rot="21262637">
            <a:off x="4060274" y="3717735"/>
            <a:ext cx="2969083" cy="369332"/>
          </a:xfrm>
          <a:prstGeom prst="rect">
            <a:avLst/>
          </a:prstGeom>
          <a:noFill/>
        </p:spPr>
        <p:txBody>
          <a:bodyPr wrap="none" rtlCol="0">
            <a:spAutoFit/>
          </a:bodyPr>
          <a:lstStyle/>
          <a:p>
            <a:r>
              <a:rPr lang="fi-FI" dirty="0"/>
              <a:t>Research </a:t>
            </a:r>
            <a:r>
              <a:rPr lang="fi-FI" dirty="0" err="1"/>
              <a:t>ethics</a:t>
            </a:r>
            <a:r>
              <a:rPr lang="fi-FI" dirty="0"/>
              <a:t> and </a:t>
            </a:r>
            <a:r>
              <a:rPr lang="fi-FI" dirty="0" err="1"/>
              <a:t>integrity</a:t>
            </a:r>
            <a:endParaRPr lang="en-US" dirty="0"/>
          </a:p>
        </p:txBody>
      </p:sp>
      <p:pic>
        <p:nvPicPr>
          <p:cNvPr id="11" name="Graphic 10" descr="Question Mark with solid fill">
            <a:extLst>
              <a:ext uri="{FF2B5EF4-FFF2-40B4-BE49-F238E27FC236}">
                <a16:creationId xmlns:a16="http://schemas.microsoft.com/office/drawing/2014/main" id="{C4B6B332-10D0-2454-D5B2-1C4E30E9FBB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38800" y="4641920"/>
            <a:ext cx="914400" cy="914400"/>
          </a:xfrm>
          <a:prstGeom prst="rect">
            <a:avLst/>
          </a:prstGeom>
        </p:spPr>
      </p:pic>
    </p:spTree>
    <p:extLst>
      <p:ext uri="{BB962C8B-B14F-4D97-AF65-F5344CB8AC3E}">
        <p14:creationId xmlns:p14="http://schemas.microsoft.com/office/powerpoint/2010/main" val="3219735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36260-3050-CF87-ADD8-080F3FF2C303}"/>
              </a:ext>
            </a:extLst>
          </p:cNvPr>
          <p:cNvSpPr>
            <a:spLocks noGrp="1"/>
          </p:cNvSpPr>
          <p:nvPr>
            <p:ph type="title"/>
          </p:nvPr>
        </p:nvSpPr>
        <p:spPr>
          <a:xfrm flipH="1">
            <a:off x="436957" y="92620"/>
            <a:ext cx="9668979" cy="831051"/>
          </a:xfrm>
        </p:spPr>
        <p:txBody>
          <a:bodyPr/>
          <a:lstStyle/>
          <a:p>
            <a:r>
              <a:rPr lang="en-US" sz="4000" i="0" dirty="0">
                <a:solidFill>
                  <a:schemeClr val="accent1"/>
                </a:solidFill>
                <a:effectLst/>
                <a:ea typeface="Source Sans Pro SemiBold" panose="020B0603030403020204" pitchFamily="34" charset="0"/>
              </a:rPr>
              <a:t>How common is research </a:t>
            </a:r>
            <a:r>
              <a:rPr lang="en-US" sz="4000" i="0" dirty="0" err="1">
                <a:solidFill>
                  <a:schemeClr val="accent1"/>
                </a:solidFill>
                <a:effectLst/>
                <a:ea typeface="Source Sans Pro SemiBold" panose="020B0603030403020204" pitchFamily="34" charset="0"/>
              </a:rPr>
              <a:t>miscounduct</a:t>
            </a:r>
            <a:r>
              <a:rPr lang="en-US" sz="4000" i="0" dirty="0">
                <a:solidFill>
                  <a:schemeClr val="accent1"/>
                </a:solidFill>
                <a:effectLst/>
                <a:ea typeface="Source Sans Pro SemiBold" panose="020B0603030403020204" pitchFamily="34" charset="0"/>
              </a:rPr>
              <a:t>?</a:t>
            </a:r>
            <a:endParaRPr lang="en-US" dirty="0">
              <a:solidFill>
                <a:schemeClr val="accent1"/>
              </a:solidFill>
              <a:ea typeface="Source Sans Pro SemiBold" panose="020B0603030403020204" pitchFamily="34" charset="0"/>
            </a:endParaRPr>
          </a:p>
        </p:txBody>
      </p:sp>
      <p:sp>
        <p:nvSpPr>
          <p:cNvPr id="3" name="Content Placeholder 2">
            <a:extLst>
              <a:ext uri="{FF2B5EF4-FFF2-40B4-BE49-F238E27FC236}">
                <a16:creationId xmlns:a16="http://schemas.microsoft.com/office/drawing/2014/main" id="{2CC445AC-522F-251C-1E93-5AE3C7870FB7}"/>
              </a:ext>
            </a:extLst>
          </p:cNvPr>
          <p:cNvSpPr>
            <a:spLocks noGrp="1"/>
          </p:cNvSpPr>
          <p:nvPr>
            <p:ph idx="1"/>
          </p:nvPr>
        </p:nvSpPr>
        <p:spPr>
          <a:xfrm>
            <a:off x="414117" y="813675"/>
            <a:ext cx="11360697" cy="479466"/>
          </a:xfrm>
        </p:spPr>
        <p:txBody>
          <a:bodyPr/>
          <a:lstStyle/>
          <a:p>
            <a:pPr marL="0" indent="0">
              <a:lnSpc>
                <a:spcPct val="110000"/>
              </a:lnSpc>
              <a:spcAft>
                <a:spcPts val="800"/>
              </a:spcAft>
              <a:buNone/>
            </a:pPr>
            <a:r>
              <a:rPr lang="en-US" sz="2400" dirty="0">
                <a:solidFill>
                  <a:schemeClr val="accent1"/>
                </a:solidFill>
                <a:effectLst/>
                <a:ea typeface="Calibri" panose="020F0502020204030204" pitchFamily="34" charset="0"/>
                <a:cs typeface="Arial" panose="020B0604020202020204" pitchFamily="34" charset="0"/>
              </a:rPr>
              <a:t>A meta-analysis of surveys asking scientists about their experiences of misconduct:</a:t>
            </a:r>
            <a:endParaRPr lang="en-US" sz="2400" dirty="0">
              <a:solidFill>
                <a:schemeClr val="accent1"/>
              </a:solidFill>
              <a:ea typeface="Calibri" panose="020F0502020204030204" pitchFamily="34" charset="0"/>
              <a:cs typeface="Arial" panose="020B0604020202020204" pitchFamily="34" charset="0"/>
            </a:endParaRPr>
          </a:p>
          <a:p>
            <a:pPr marL="0" indent="0" algn="l">
              <a:buNone/>
            </a:pPr>
            <a:endParaRPr lang="en-US" b="0" i="0" dirty="0">
              <a:effectLst/>
              <a:latin typeface="Poppins" panose="00000500000000000000" pitchFamily="2" charset="0"/>
            </a:endParaRPr>
          </a:p>
          <a:p>
            <a:endParaRPr lang="en-US" dirty="0"/>
          </a:p>
        </p:txBody>
      </p:sp>
      <p:sp>
        <p:nvSpPr>
          <p:cNvPr id="4" name="Footer Placeholder 3">
            <a:extLst>
              <a:ext uri="{FF2B5EF4-FFF2-40B4-BE49-F238E27FC236}">
                <a16:creationId xmlns:a16="http://schemas.microsoft.com/office/drawing/2014/main" id="{37C642BF-0D6F-52AB-F802-F40E787DC3B5}"/>
              </a:ext>
            </a:extLst>
          </p:cNvPr>
          <p:cNvSpPr>
            <a:spLocks noGrp="1"/>
          </p:cNvSpPr>
          <p:nvPr>
            <p:ph type="ftr" sz="quarter" idx="11"/>
          </p:nvPr>
        </p:nvSpPr>
        <p:spPr/>
        <p:txBody>
          <a:bodyPr/>
          <a:lstStyle/>
          <a:p>
            <a:pPr algn="r"/>
            <a:r>
              <a:rPr lang="fi-FI" noProof="0" dirty="0"/>
              <a:t>Tieteen rahoittaja ja asiantuntija</a:t>
            </a:r>
          </a:p>
        </p:txBody>
      </p:sp>
      <p:sp>
        <p:nvSpPr>
          <p:cNvPr id="5" name="Date Placeholder 4">
            <a:extLst>
              <a:ext uri="{FF2B5EF4-FFF2-40B4-BE49-F238E27FC236}">
                <a16:creationId xmlns:a16="http://schemas.microsoft.com/office/drawing/2014/main" id="{27F3D375-6353-F3C9-1C03-2CD130EC3B9C}"/>
              </a:ext>
            </a:extLst>
          </p:cNvPr>
          <p:cNvSpPr>
            <a:spLocks noGrp="1"/>
          </p:cNvSpPr>
          <p:nvPr>
            <p:ph type="dt" sz="half" idx="10"/>
          </p:nvPr>
        </p:nvSpPr>
        <p:spPr>
          <a:xfrm>
            <a:off x="9512357" y="6680428"/>
            <a:ext cx="815975" cy="188595"/>
          </a:xfrm>
        </p:spPr>
        <p:txBody>
          <a:bodyPr/>
          <a:lstStyle/>
          <a:p>
            <a:fld id="{D4BE4A00-3860-4445-9510-77F095285E1C}" type="datetime1">
              <a:rPr lang="fi-FI" smtClean="0"/>
              <a:t>19.10.2023</a:t>
            </a:fld>
            <a:endParaRPr lang="fi-FI" dirty="0"/>
          </a:p>
        </p:txBody>
      </p:sp>
      <p:sp>
        <p:nvSpPr>
          <p:cNvPr id="6" name="Slide Number Placeholder 5">
            <a:extLst>
              <a:ext uri="{FF2B5EF4-FFF2-40B4-BE49-F238E27FC236}">
                <a16:creationId xmlns:a16="http://schemas.microsoft.com/office/drawing/2014/main" id="{CF38739C-F682-B746-4995-BA87D5DE50D4}"/>
              </a:ext>
            </a:extLst>
          </p:cNvPr>
          <p:cNvSpPr>
            <a:spLocks noGrp="1"/>
          </p:cNvSpPr>
          <p:nvPr>
            <p:ph type="sldNum" sz="quarter" idx="12"/>
          </p:nvPr>
        </p:nvSpPr>
        <p:spPr>
          <a:xfrm>
            <a:off x="-618745" y="6392293"/>
            <a:ext cx="698501" cy="188595"/>
          </a:xfrm>
        </p:spPr>
        <p:txBody>
          <a:bodyPr/>
          <a:lstStyle/>
          <a:p>
            <a:fld id="{2440C4D5-721B-4CEA-85F8-7737A3483459}" type="slidenum">
              <a:rPr lang="fi-FI" noProof="0" smtClean="0"/>
              <a:pPr/>
              <a:t>16</a:t>
            </a:fld>
            <a:endParaRPr lang="fi-FI" noProof="0" dirty="0"/>
          </a:p>
        </p:txBody>
      </p:sp>
      <p:grpSp>
        <p:nvGrpSpPr>
          <p:cNvPr id="192" name="Group 191">
            <a:extLst>
              <a:ext uri="{FF2B5EF4-FFF2-40B4-BE49-F238E27FC236}">
                <a16:creationId xmlns:a16="http://schemas.microsoft.com/office/drawing/2014/main" id="{227970A0-A58E-D728-BF13-69D73D34F310}"/>
              </a:ext>
            </a:extLst>
          </p:cNvPr>
          <p:cNvGrpSpPr/>
          <p:nvPr/>
        </p:nvGrpSpPr>
        <p:grpSpPr>
          <a:xfrm>
            <a:off x="8429442" y="1423476"/>
            <a:ext cx="2677111" cy="4358155"/>
            <a:chOff x="8429442" y="1423476"/>
            <a:chExt cx="2677111" cy="4358155"/>
          </a:xfrm>
        </p:grpSpPr>
        <p:sp>
          <p:nvSpPr>
            <p:cNvPr id="97" name="TextBox 96">
              <a:extLst>
                <a:ext uri="{FF2B5EF4-FFF2-40B4-BE49-F238E27FC236}">
                  <a16:creationId xmlns:a16="http://schemas.microsoft.com/office/drawing/2014/main" id="{BDB9D24F-E472-51A5-1A44-29B8F569B6BF}"/>
                </a:ext>
              </a:extLst>
            </p:cNvPr>
            <p:cNvSpPr txBox="1"/>
            <p:nvPr/>
          </p:nvSpPr>
          <p:spPr>
            <a:xfrm>
              <a:off x="8429442" y="4791232"/>
              <a:ext cx="2677111" cy="990399"/>
            </a:xfrm>
            <a:prstGeom prst="rect">
              <a:avLst/>
            </a:prstGeom>
            <a:noFill/>
          </p:spPr>
          <p:txBody>
            <a:bodyPr wrap="square" rtlCol="0">
              <a:spAutoFit/>
            </a:bodyPr>
            <a:lstStyle/>
            <a:p>
              <a:pPr algn="ctr">
                <a:lnSpc>
                  <a:spcPct val="110000"/>
                </a:lnSpc>
                <a:spcAft>
                  <a:spcPts val="800"/>
                </a:spcAft>
              </a:pPr>
              <a:r>
                <a:rPr lang="en-GB" dirty="0">
                  <a:solidFill>
                    <a:schemeClr val="accent1"/>
                  </a:solidFill>
                  <a:ea typeface="Calibri" panose="020F0502020204030204" pitchFamily="34" charset="0"/>
                  <a:cs typeface="Arial" panose="020B0604020202020204" pitchFamily="34" charset="0"/>
                </a:rPr>
                <a:t>O</a:t>
              </a:r>
              <a:r>
                <a:rPr lang="en-GB" sz="1800" dirty="0">
                  <a:solidFill>
                    <a:schemeClr val="accent1"/>
                  </a:solidFill>
                  <a:effectLst/>
                  <a:ea typeface="Calibri" panose="020F0502020204030204" pitchFamily="34" charset="0"/>
                  <a:cs typeface="Arial" panose="020B0604020202020204" pitchFamily="34" charset="0"/>
                </a:rPr>
                <a:t>bserved other questionable practices by colleagues</a:t>
              </a:r>
            </a:p>
          </p:txBody>
        </p:sp>
        <p:grpSp>
          <p:nvGrpSpPr>
            <p:cNvPr id="186" name="Group 185">
              <a:extLst>
                <a:ext uri="{FF2B5EF4-FFF2-40B4-BE49-F238E27FC236}">
                  <a16:creationId xmlns:a16="http://schemas.microsoft.com/office/drawing/2014/main" id="{896CE555-6BAA-CC0B-1245-441F88FC6161}"/>
                </a:ext>
              </a:extLst>
            </p:cNvPr>
            <p:cNvGrpSpPr/>
            <p:nvPr/>
          </p:nvGrpSpPr>
          <p:grpSpPr>
            <a:xfrm>
              <a:off x="8566549" y="1423476"/>
              <a:ext cx="2273309" cy="3213879"/>
              <a:chOff x="3686728" y="1084240"/>
              <a:chExt cx="2273309" cy="3213879"/>
            </a:xfrm>
          </p:grpSpPr>
          <p:pic>
            <p:nvPicPr>
              <p:cNvPr id="42" name="Graphic 41" descr="Man with solid fill">
                <a:extLst>
                  <a:ext uri="{FF2B5EF4-FFF2-40B4-BE49-F238E27FC236}">
                    <a16:creationId xmlns:a16="http://schemas.microsoft.com/office/drawing/2014/main" id="{CDE9E6DA-EFF9-9B87-B88D-91326563CE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33493" y="3859417"/>
                <a:ext cx="318992" cy="318992"/>
              </a:xfrm>
              <a:prstGeom prst="rect">
                <a:avLst/>
              </a:prstGeom>
            </p:spPr>
          </p:pic>
          <p:pic>
            <p:nvPicPr>
              <p:cNvPr id="98" name="Graphic 97" descr="Group of people with solid fill">
                <a:extLst>
                  <a:ext uri="{FF2B5EF4-FFF2-40B4-BE49-F238E27FC236}">
                    <a16:creationId xmlns:a16="http://schemas.microsoft.com/office/drawing/2014/main" id="{1EEFCDD8-DEF8-3A9F-5ED0-6191D7CE55F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21618" y="1348202"/>
                <a:ext cx="914400" cy="914400"/>
              </a:xfrm>
              <a:prstGeom prst="rect">
                <a:avLst/>
              </a:prstGeom>
            </p:spPr>
          </p:pic>
          <p:pic>
            <p:nvPicPr>
              <p:cNvPr id="99" name="Graphic 98" descr="Group with solid fill">
                <a:extLst>
                  <a:ext uri="{FF2B5EF4-FFF2-40B4-BE49-F238E27FC236}">
                    <a16:creationId xmlns:a16="http://schemas.microsoft.com/office/drawing/2014/main" id="{4A205512-D2E1-0008-53E6-33133083C24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51169" y="2143011"/>
                <a:ext cx="510735" cy="510735"/>
              </a:xfrm>
              <a:prstGeom prst="rect">
                <a:avLst/>
              </a:prstGeom>
            </p:spPr>
          </p:pic>
          <p:pic>
            <p:nvPicPr>
              <p:cNvPr id="100" name="Graphic 99" descr="Group with solid fill">
                <a:extLst>
                  <a:ext uri="{FF2B5EF4-FFF2-40B4-BE49-F238E27FC236}">
                    <a16:creationId xmlns:a16="http://schemas.microsoft.com/office/drawing/2014/main" id="{121F27CF-711B-9EF1-6BD0-44A400516F1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93479" y="2143010"/>
                <a:ext cx="510735" cy="510735"/>
              </a:xfrm>
              <a:prstGeom prst="rect">
                <a:avLst/>
              </a:prstGeom>
            </p:spPr>
          </p:pic>
          <p:pic>
            <p:nvPicPr>
              <p:cNvPr id="101" name="Graphic 100" descr="Group with solid fill">
                <a:extLst>
                  <a:ext uri="{FF2B5EF4-FFF2-40B4-BE49-F238E27FC236}">
                    <a16:creationId xmlns:a16="http://schemas.microsoft.com/office/drawing/2014/main" id="{82D33A7C-B56C-94D4-7564-75797DF1746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65974" y="2453478"/>
                <a:ext cx="510735" cy="510735"/>
              </a:xfrm>
              <a:prstGeom prst="rect">
                <a:avLst/>
              </a:prstGeom>
            </p:spPr>
          </p:pic>
          <p:pic>
            <p:nvPicPr>
              <p:cNvPr id="102" name="Graphic 101" descr="Group with solid fill">
                <a:extLst>
                  <a:ext uri="{FF2B5EF4-FFF2-40B4-BE49-F238E27FC236}">
                    <a16:creationId xmlns:a16="http://schemas.microsoft.com/office/drawing/2014/main" id="{17346726-179D-2483-3AB7-216E65AACC5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10170" y="2455864"/>
                <a:ext cx="510735" cy="510735"/>
              </a:xfrm>
              <a:prstGeom prst="rect">
                <a:avLst/>
              </a:prstGeom>
            </p:spPr>
          </p:pic>
          <p:pic>
            <p:nvPicPr>
              <p:cNvPr id="103" name="Graphic 102" descr="Group with solid fill">
                <a:extLst>
                  <a:ext uri="{FF2B5EF4-FFF2-40B4-BE49-F238E27FC236}">
                    <a16:creationId xmlns:a16="http://schemas.microsoft.com/office/drawing/2014/main" id="{BD36CC25-B574-B970-EBBC-EA22DC3C1C5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89004" y="2780525"/>
                <a:ext cx="510735" cy="510735"/>
              </a:xfrm>
              <a:prstGeom prst="rect">
                <a:avLst/>
              </a:prstGeom>
            </p:spPr>
          </p:pic>
          <p:pic>
            <p:nvPicPr>
              <p:cNvPr id="104" name="Graphic 103" descr="Group with solid fill">
                <a:extLst>
                  <a:ext uri="{FF2B5EF4-FFF2-40B4-BE49-F238E27FC236}">
                    <a16:creationId xmlns:a16="http://schemas.microsoft.com/office/drawing/2014/main" id="{D3816961-5EE1-D764-520A-FF39DD342E2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19744" y="2776753"/>
                <a:ext cx="510735" cy="510735"/>
              </a:xfrm>
              <a:prstGeom prst="rect">
                <a:avLst/>
              </a:prstGeom>
            </p:spPr>
          </p:pic>
          <p:pic>
            <p:nvPicPr>
              <p:cNvPr id="105" name="Graphic 104" descr="Group with solid fill">
                <a:extLst>
                  <a:ext uri="{FF2B5EF4-FFF2-40B4-BE49-F238E27FC236}">
                    <a16:creationId xmlns:a16="http://schemas.microsoft.com/office/drawing/2014/main" id="{439E7F9E-6744-B212-1772-966B20F0DED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68153" y="2779357"/>
                <a:ext cx="510735" cy="510735"/>
              </a:xfrm>
              <a:prstGeom prst="rect">
                <a:avLst/>
              </a:prstGeom>
            </p:spPr>
          </p:pic>
          <p:pic>
            <p:nvPicPr>
              <p:cNvPr id="106" name="Graphic 105" descr="Group with solid fill">
                <a:extLst>
                  <a:ext uri="{FF2B5EF4-FFF2-40B4-BE49-F238E27FC236}">
                    <a16:creationId xmlns:a16="http://schemas.microsoft.com/office/drawing/2014/main" id="{743C1F1E-0EC4-DF5F-C5F5-2CBF3F546B7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931241" y="3113646"/>
                <a:ext cx="510735" cy="510735"/>
              </a:xfrm>
              <a:prstGeom prst="rect">
                <a:avLst/>
              </a:prstGeom>
            </p:spPr>
          </p:pic>
          <p:pic>
            <p:nvPicPr>
              <p:cNvPr id="107" name="Graphic 106" descr="Group with solid fill">
                <a:extLst>
                  <a:ext uri="{FF2B5EF4-FFF2-40B4-BE49-F238E27FC236}">
                    <a16:creationId xmlns:a16="http://schemas.microsoft.com/office/drawing/2014/main" id="{E98B5C24-80A8-6F08-1B06-80D17355CDD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97326" y="3451664"/>
                <a:ext cx="510735" cy="510735"/>
              </a:xfrm>
              <a:prstGeom prst="rect">
                <a:avLst/>
              </a:prstGeom>
            </p:spPr>
          </p:pic>
          <p:pic>
            <p:nvPicPr>
              <p:cNvPr id="109" name="Graphic 108" descr="Group with solid fill">
                <a:extLst>
                  <a:ext uri="{FF2B5EF4-FFF2-40B4-BE49-F238E27FC236}">
                    <a16:creationId xmlns:a16="http://schemas.microsoft.com/office/drawing/2014/main" id="{CEF67F72-0B2E-2899-D001-080FEFD51B2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70290" y="3116250"/>
                <a:ext cx="510735" cy="510735"/>
              </a:xfrm>
              <a:prstGeom prst="rect">
                <a:avLst/>
              </a:prstGeom>
            </p:spPr>
          </p:pic>
          <p:pic>
            <p:nvPicPr>
              <p:cNvPr id="110" name="Graphic 109" descr="Group with solid fill">
                <a:extLst>
                  <a:ext uri="{FF2B5EF4-FFF2-40B4-BE49-F238E27FC236}">
                    <a16:creationId xmlns:a16="http://schemas.microsoft.com/office/drawing/2014/main" id="{9406D48C-8570-FF22-CA9A-1FC7C0D7B44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255790" y="3439867"/>
                <a:ext cx="510735" cy="510735"/>
              </a:xfrm>
              <a:prstGeom prst="rect">
                <a:avLst/>
              </a:prstGeom>
            </p:spPr>
          </p:pic>
          <p:pic>
            <p:nvPicPr>
              <p:cNvPr id="111" name="Graphic 110" descr="Group with solid fill">
                <a:extLst>
                  <a:ext uri="{FF2B5EF4-FFF2-40B4-BE49-F238E27FC236}">
                    <a16:creationId xmlns:a16="http://schemas.microsoft.com/office/drawing/2014/main" id="{7EFAF361-5885-52B5-179F-31C41CF975D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03837" y="3112473"/>
                <a:ext cx="510735" cy="510735"/>
              </a:xfrm>
              <a:prstGeom prst="rect">
                <a:avLst/>
              </a:prstGeom>
            </p:spPr>
          </p:pic>
          <p:pic>
            <p:nvPicPr>
              <p:cNvPr id="112" name="Graphic 111" descr="Group with solid fill">
                <a:extLst>
                  <a:ext uri="{FF2B5EF4-FFF2-40B4-BE49-F238E27FC236}">
                    <a16:creationId xmlns:a16="http://schemas.microsoft.com/office/drawing/2014/main" id="{1F795D29-2889-0C94-119E-F9D3E4EF4F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08742" y="3441721"/>
                <a:ext cx="510735" cy="510735"/>
              </a:xfrm>
              <a:prstGeom prst="rect">
                <a:avLst/>
              </a:prstGeom>
            </p:spPr>
          </p:pic>
          <p:pic>
            <p:nvPicPr>
              <p:cNvPr id="113" name="Graphic 112" descr="Group with solid fill">
                <a:extLst>
                  <a:ext uri="{FF2B5EF4-FFF2-40B4-BE49-F238E27FC236}">
                    <a16:creationId xmlns:a16="http://schemas.microsoft.com/office/drawing/2014/main" id="{507823FC-472F-A4A6-FBDE-27AEF29D4CB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66485" y="3441363"/>
                <a:ext cx="510735" cy="510735"/>
              </a:xfrm>
              <a:prstGeom prst="rect">
                <a:avLst/>
              </a:prstGeom>
            </p:spPr>
          </p:pic>
          <p:pic>
            <p:nvPicPr>
              <p:cNvPr id="114" name="Graphic 113" descr="Woman with solid fill">
                <a:extLst>
                  <a:ext uri="{FF2B5EF4-FFF2-40B4-BE49-F238E27FC236}">
                    <a16:creationId xmlns:a16="http://schemas.microsoft.com/office/drawing/2014/main" id="{9A602569-A040-02E1-9778-B66C9AF171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012603" y="2558361"/>
                <a:ext cx="299590" cy="299590"/>
              </a:xfrm>
              <a:prstGeom prst="rect">
                <a:avLst/>
              </a:prstGeom>
            </p:spPr>
          </p:pic>
          <p:pic>
            <p:nvPicPr>
              <p:cNvPr id="115" name="Graphic 114" descr="Woman with solid fill">
                <a:extLst>
                  <a:ext uri="{FF2B5EF4-FFF2-40B4-BE49-F238E27FC236}">
                    <a16:creationId xmlns:a16="http://schemas.microsoft.com/office/drawing/2014/main" id="{35255C46-CB56-3B0D-BFA5-9903D2BE9B1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186641" y="3206288"/>
                <a:ext cx="321396" cy="321396"/>
              </a:xfrm>
              <a:prstGeom prst="rect">
                <a:avLst/>
              </a:prstGeom>
            </p:spPr>
          </p:pic>
          <p:pic>
            <p:nvPicPr>
              <p:cNvPr id="116" name="Graphic 115" descr="Man with solid fill">
                <a:extLst>
                  <a:ext uri="{FF2B5EF4-FFF2-40B4-BE49-F238E27FC236}">
                    <a16:creationId xmlns:a16="http://schemas.microsoft.com/office/drawing/2014/main" id="{341ACE02-6726-2366-7DB9-DEEB3D54F3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3000" y="3200741"/>
                <a:ext cx="318992" cy="318992"/>
              </a:xfrm>
              <a:prstGeom prst="rect">
                <a:avLst/>
              </a:prstGeom>
            </p:spPr>
          </p:pic>
          <p:pic>
            <p:nvPicPr>
              <p:cNvPr id="119" name="Graphic 118" descr="Woman with solid fill">
                <a:extLst>
                  <a:ext uri="{FF2B5EF4-FFF2-40B4-BE49-F238E27FC236}">
                    <a16:creationId xmlns:a16="http://schemas.microsoft.com/office/drawing/2014/main" id="{AAE9B967-2B9A-3BFD-143C-AD55425B477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738382" y="1084240"/>
                <a:ext cx="299590" cy="299590"/>
              </a:xfrm>
              <a:prstGeom prst="rect">
                <a:avLst/>
              </a:prstGeom>
            </p:spPr>
          </p:pic>
          <p:pic>
            <p:nvPicPr>
              <p:cNvPr id="120" name="Graphic 119" descr="Woman with solid fill">
                <a:extLst>
                  <a:ext uri="{FF2B5EF4-FFF2-40B4-BE49-F238E27FC236}">
                    <a16:creationId xmlns:a16="http://schemas.microsoft.com/office/drawing/2014/main" id="{AB7190A0-3545-17C8-CEEA-757EF0B7AFE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568632" y="3545781"/>
                <a:ext cx="299590" cy="299590"/>
              </a:xfrm>
              <a:prstGeom prst="rect">
                <a:avLst/>
              </a:prstGeom>
            </p:spPr>
          </p:pic>
          <p:pic>
            <p:nvPicPr>
              <p:cNvPr id="121" name="Graphic 120" descr="Woman with solid fill">
                <a:extLst>
                  <a:ext uri="{FF2B5EF4-FFF2-40B4-BE49-F238E27FC236}">
                    <a16:creationId xmlns:a16="http://schemas.microsoft.com/office/drawing/2014/main" id="{F2F0BFA3-37E3-44AB-764F-231F0ED531E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86722" y="3855577"/>
                <a:ext cx="273315" cy="318992"/>
              </a:xfrm>
              <a:prstGeom prst="rect">
                <a:avLst/>
              </a:prstGeom>
            </p:spPr>
          </p:pic>
          <p:pic>
            <p:nvPicPr>
              <p:cNvPr id="122" name="Graphic 121" descr="Woman with solid fill">
                <a:extLst>
                  <a:ext uri="{FF2B5EF4-FFF2-40B4-BE49-F238E27FC236}">
                    <a16:creationId xmlns:a16="http://schemas.microsoft.com/office/drawing/2014/main" id="{FC0F2F99-7817-C712-A1EE-D2830E20A23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180072" y="2249962"/>
                <a:ext cx="299590" cy="299590"/>
              </a:xfrm>
              <a:prstGeom prst="rect">
                <a:avLst/>
              </a:prstGeom>
            </p:spPr>
          </p:pic>
          <p:pic>
            <p:nvPicPr>
              <p:cNvPr id="123" name="Graphic 122" descr="Man with solid fill">
                <a:extLst>
                  <a:ext uri="{FF2B5EF4-FFF2-40B4-BE49-F238E27FC236}">
                    <a16:creationId xmlns:a16="http://schemas.microsoft.com/office/drawing/2014/main" id="{D896E999-E97E-43D7-24AB-2D0971E4A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52820" y="2548956"/>
                <a:ext cx="318992" cy="318992"/>
              </a:xfrm>
              <a:prstGeom prst="rect">
                <a:avLst/>
              </a:prstGeom>
            </p:spPr>
          </p:pic>
          <p:pic>
            <p:nvPicPr>
              <p:cNvPr id="124" name="Graphic 123" descr="Woman with solid fill">
                <a:extLst>
                  <a:ext uri="{FF2B5EF4-FFF2-40B4-BE49-F238E27FC236}">
                    <a16:creationId xmlns:a16="http://schemas.microsoft.com/office/drawing/2014/main" id="{6FCBFAF6-0C1D-AE2F-81F7-B8D589E3649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350291" y="2874045"/>
                <a:ext cx="299590" cy="299590"/>
              </a:xfrm>
              <a:prstGeom prst="rect">
                <a:avLst/>
              </a:prstGeom>
            </p:spPr>
          </p:pic>
          <p:pic>
            <p:nvPicPr>
              <p:cNvPr id="125" name="Graphic 124" descr="Woman with solid fill">
                <a:extLst>
                  <a:ext uri="{FF2B5EF4-FFF2-40B4-BE49-F238E27FC236}">
                    <a16:creationId xmlns:a16="http://schemas.microsoft.com/office/drawing/2014/main" id="{8D3CE5E4-A5B9-2C17-5624-D685108701D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283003" y="2560933"/>
                <a:ext cx="299590" cy="299590"/>
              </a:xfrm>
              <a:prstGeom prst="rect">
                <a:avLst/>
              </a:prstGeom>
            </p:spPr>
          </p:pic>
          <p:pic>
            <p:nvPicPr>
              <p:cNvPr id="126" name="Graphic 125" descr="Woman with solid fill">
                <a:extLst>
                  <a:ext uri="{FF2B5EF4-FFF2-40B4-BE49-F238E27FC236}">
                    <a16:creationId xmlns:a16="http://schemas.microsoft.com/office/drawing/2014/main" id="{9497640D-6FA4-4137-AF27-7352FEB3519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462442" y="3208217"/>
                <a:ext cx="299590" cy="299590"/>
              </a:xfrm>
              <a:prstGeom prst="rect">
                <a:avLst/>
              </a:prstGeom>
            </p:spPr>
          </p:pic>
          <p:pic>
            <p:nvPicPr>
              <p:cNvPr id="139" name="Graphic 138" descr="Group with solid fill">
                <a:extLst>
                  <a:ext uri="{FF2B5EF4-FFF2-40B4-BE49-F238E27FC236}">
                    <a16:creationId xmlns:a16="http://schemas.microsoft.com/office/drawing/2014/main" id="{C3281B66-27BB-1B40-3C11-B7FF2E78C09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686728" y="3787384"/>
                <a:ext cx="510735" cy="510735"/>
              </a:xfrm>
              <a:prstGeom prst="rect">
                <a:avLst/>
              </a:prstGeom>
            </p:spPr>
          </p:pic>
          <p:pic>
            <p:nvPicPr>
              <p:cNvPr id="140" name="Graphic 139" descr="Group with solid fill">
                <a:extLst>
                  <a:ext uri="{FF2B5EF4-FFF2-40B4-BE49-F238E27FC236}">
                    <a16:creationId xmlns:a16="http://schemas.microsoft.com/office/drawing/2014/main" id="{DF8F799B-065B-181C-E949-B5DDE275727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18671" y="3782655"/>
                <a:ext cx="510735" cy="510735"/>
              </a:xfrm>
              <a:prstGeom prst="rect">
                <a:avLst/>
              </a:prstGeom>
            </p:spPr>
          </p:pic>
          <p:pic>
            <p:nvPicPr>
              <p:cNvPr id="141" name="Graphic 140" descr="Group with solid fill">
                <a:extLst>
                  <a:ext uri="{FF2B5EF4-FFF2-40B4-BE49-F238E27FC236}">
                    <a16:creationId xmlns:a16="http://schemas.microsoft.com/office/drawing/2014/main" id="{BD5F937B-EAA2-0EF8-7DEC-A3183F1D536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63492" y="3772280"/>
                <a:ext cx="510735" cy="510735"/>
              </a:xfrm>
              <a:prstGeom prst="rect">
                <a:avLst/>
              </a:prstGeom>
            </p:spPr>
          </p:pic>
          <p:pic>
            <p:nvPicPr>
              <p:cNvPr id="142" name="Graphic 141" descr="Group with solid fill">
                <a:extLst>
                  <a:ext uri="{FF2B5EF4-FFF2-40B4-BE49-F238E27FC236}">
                    <a16:creationId xmlns:a16="http://schemas.microsoft.com/office/drawing/2014/main" id="{5063A8CC-450B-DD31-C154-48826E8E00C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10538" y="3775103"/>
                <a:ext cx="510735" cy="510735"/>
              </a:xfrm>
              <a:prstGeom prst="rect">
                <a:avLst/>
              </a:prstGeom>
            </p:spPr>
          </p:pic>
          <p:pic>
            <p:nvPicPr>
              <p:cNvPr id="143" name="Graphic 142" descr="Woman with solid fill">
                <a:extLst>
                  <a:ext uri="{FF2B5EF4-FFF2-40B4-BE49-F238E27FC236}">
                    <a16:creationId xmlns:a16="http://schemas.microsoft.com/office/drawing/2014/main" id="{6BCB01E8-3B45-CC6D-58B7-BD4EFB64020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403604" y="3873142"/>
                <a:ext cx="299590" cy="299590"/>
              </a:xfrm>
              <a:prstGeom prst="rect">
                <a:avLst/>
              </a:prstGeom>
            </p:spPr>
          </p:pic>
        </p:grpSp>
      </p:grpSp>
      <p:grpSp>
        <p:nvGrpSpPr>
          <p:cNvPr id="191" name="Group 190">
            <a:extLst>
              <a:ext uri="{FF2B5EF4-FFF2-40B4-BE49-F238E27FC236}">
                <a16:creationId xmlns:a16="http://schemas.microsoft.com/office/drawing/2014/main" id="{B664E4A1-94BA-4148-083B-8258693E6FF4}"/>
              </a:ext>
            </a:extLst>
          </p:cNvPr>
          <p:cNvGrpSpPr/>
          <p:nvPr/>
        </p:nvGrpSpPr>
        <p:grpSpPr>
          <a:xfrm>
            <a:off x="5657673" y="1455646"/>
            <a:ext cx="2532491" cy="4560552"/>
            <a:chOff x="5657673" y="1455646"/>
            <a:chExt cx="2532491" cy="4560552"/>
          </a:xfrm>
        </p:grpSpPr>
        <p:sp>
          <p:nvSpPr>
            <p:cNvPr id="96" name="TextBox 95">
              <a:extLst>
                <a:ext uri="{FF2B5EF4-FFF2-40B4-BE49-F238E27FC236}">
                  <a16:creationId xmlns:a16="http://schemas.microsoft.com/office/drawing/2014/main" id="{29973858-23B7-CDF4-56EF-6B3419BAA4D5}"/>
                </a:ext>
              </a:extLst>
            </p:cNvPr>
            <p:cNvSpPr txBox="1"/>
            <p:nvPr/>
          </p:nvSpPr>
          <p:spPr>
            <a:xfrm>
              <a:off x="5657673" y="4815869"/>
              <a:ext cx="2532491" cy="1200329"/>
            </a:xfrm>
            <a:prstGeom prst="rect">
              <a:avLst/>
            </a:prstGeom>
            <a:noFill/>
          </p:spPr>
          <p:txBody>
            <a:bodyPr wrap="square" rtlCol="0">
              <a:spAutoFit/>
            </a:bodyPr>
            <a:lstStyle/>
            <a:p>
              <a:pPr algn="ctr"/>
              <a:r>
                <a:rPr lang="en-GB" sz="1800" dirty="0">
                  <a:solidFill>
                    <a:schemeClr val="accent1"/>
                  </a:solidFill>
                  <a:effectLst/>
                  <a:ea typeface="Calibri" panose="020F0502020204030204" pitchFamily="34" charset="0"/>
                  <a:cs typeface="Arial" panose="020B0604020202020204" pitchFamily="34" charset="0"/>
                </a:rPr>
                <a:t>Observed fabrication, falsification or modification of data by colleagues</a:t>
              </a:r>
              <a:endParaRPr lang="en-US" dirty="0"/>
            </a:p>
          </p:txBody>
        </p:sp>
        <p:grpSp>
          <p:nvGrpSpPr>
            <p:cNvPr id="185" name="Group 184">
              <a:extLst>
                <a:ext uri="{FF2B5EF4-FFF2-40B4-BE49-F238E27FC236}">
                  <a16:creationId xmlns:a16="http://schemas.microsoft.com/office/drawing/2014/main" id="{E578BBC6-0FB1-4442-6AF4-FAF61073AA98}"/>
                </a:ext>
              </a:extLst>
            </p:cNvPr>
            <p:cNvGrpSpPr/>
            <p:nvPr/>
          </p:nvGrpSpPr>
          <p:grpSpPr>
            <a:xfrm>
              <a:off x="5726814" y="1455646"/>
              <a:ext cx="2354213" cy="3209155"/>
              <a:chOff x="6739263" y="611622"/>
              <a:chExt cx="2354213" cy="3209155"/>
            </a:xfrm>
          </p:grpSpPr>
          <p:pic>
            <p:nvPicPr>
              <p:cNvPr id="26" name="Graphic 25" descr="Group with solid fill">
                <a:extLst>
                  <a:ext uri="{FF2B5EF4-FFF2-40B4-BE49-F238E27FC236}">
                    <a16:creationId xmlns:a16="http://schemas.microsoft.com/office/drawing/2014/main" id="{4445C7D5-F3B9-4C7D-5E07-A184591028A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86815" y="3301980"/>
                <a:ext cx="510735" cy="510735"/>
              </a:xfrm>
              <a:prstGeom prst="rect">
                <a:avLst/>
              </a:prstGeom>
            </p:spPr>
          </p:pic>
          <p:pic>
            <p:nvPicPr>
              <p:cNvPr id="30" name="Graphic 29" descr="Group with solid fill">
                <a:extLst>
                  <a:ext uri="{FF2B5EF4-FFF2-40B4-BE49-F238E27FC236}">
                    <a16:creationId xmlns:a16="http://schemas.microsoft.com/office/drawing/2014/main" id="{ABBA69F5-B3FE-D4A7-B01E-0E707A1A5A7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241753" y="3293648"/>
                <a:ext cx="510735" cy="510735"/>
              </a:xfrm>
              <a:prstGeom prst="rect">
                <a:avLst/>
              </a:prstGeom>
            </p:spPr>
          </p:pic>
          <p:pic>
            <p:nvPicPr>
              <p:cNvPr id="44" name="Graphic 43" descr="Man with solid fill">
                <a:extLst>
                  <a:ext uri="{FF2B5EF4-FFF2-40B4-BE49-F238E27FC236}">
                    <a16:creationId xmlns:a16="http://schemas.microsoft.com/office/drawing/2014/main" id="{D1133E24-5471-70DE-A3A1-09F30BBBDBA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129040" y="3404232"/>
                <a:ext cx="318992" cy="318992"/>
              </a:xfrm>
              <a:prstGeom prst="rect">
                <a:avLst/>
              </a:prstGeom>
            </p:spPr>
          </p:pic>
          <p:pic>
            <p:nvPicPr>
              <p:cNvPr id="52" name="Graphic 51" descr="Group of people with solid fill">
                <a:extLst>
                  <a:ext uri="{FF2B5EF4-FFF2-40B4-BE49-F238E27FC236}">
                    <a16:creationId xmlns:a16="http://schemas.microsoft.com/office/drawing/2014/main" id="{F5912BB8-F045-B1C1-8EBE-60D93C30BAE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44104" y="875584"/>
                <a:ext cx="914400" cy="914400"/>
              </a:xfrm>
              <a:prstGeom prst="rect">
                <a:avLst/>
              </a:prstGeom>
            </p:spPr>
          </p:pic>
          <p:pic>
            <p:nvPicPr>
              <p:cNvPr id="53" name="Graphic 52" descr="Group with solid fill">
                <a:extLst>
                  <a:ext uri="{FF2B5EF4-FFF2-40B4-BE49-F238E27FC236}">
                    <a16:creationId xmlns:a16="http://schemas.microsoft.com/office/drawing/2014/main" id="{39E31A2D-123C-C206-D9C0-F79BA992F28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73655" y="1670393"/>
                <a:ext cx="510735" cy="510735"/>
              </a:xfrm>
              <a:prstGeom prst="rect">
                <a:avLst/>
              </a:prstGeom>
            </p:spPr>
          </p:pic>
          <p:pic>
            <p:nvPicPr>
              <p:cNvPr id="54" name="Graphic 53" descr="Group with solid fill">
                <a:extLst>
                  <a:ext uri="{FF2B5EF4-FFF2-40B4-BE49-F238E27FC236}">
                    <a16:creationId xmlns:a16="http://schemas.microsoft.com/office/drawing/2014/main" id="{78EEEA32-2B37-897F-4BDA-3971236A330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15965" y="1670392"/>
                <a:ext cx="510735" cy="510735"/>
              </a:xfrm>
              <a:prstGeom prst="rect">
                <a:avLst/>
              </a:prstGeom>
            </p:spPr>
          </p:pic>
          <p:pic>
            <p:nvPicPr>
              <p:cNvPr id="55" name="Graphic 54" descr="Group with solid fill">
                <a:extLst>
                  <a:ext uri="{FF2B5EF4-FFF2-40B4-BE49-F238E27FC236}">
                    <a16:creationId xmlns:a16="http://schemas.microsoft.com/office/drawing/2014/main" id="{2ED8890D-904F-3074-3B10-477F19B0904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40801" y="1991819"/>
                <a:ext cx="510735" cy="510735"/>
              </a:xfrm>
              <a:prstGeom prst="rect">
                <a:avLst/>
              </a:prstGeom>
            </p:spPr>
          </p:pic>
          <p:pic>
            <p:nvPicPr>
              <p:cNvPr id="56" name="Graphic 55" descr="Group with solid fill">
                <a:extLst>
                  <a:ext uri="{FF2B5EF4-FFF2-40B4-BE49-F238E27FC236}">
                    <a16:creationId xmlns:a16="http://schemas.microsoft.com/office/drawing/2014/main" id="{F9B73DDD-D6BE-E510-A62A-B28BAC7412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767251" y="1992674"/>
                <a:ext cx="510735" cy="510735"/>
              </a:xfrm>
              <a:prstGeom prst="rect">
                <a:avLst/>
              </a:prstGeom>
            </p:spPr>
          </p:pic>
          <p:pic>
            <p:nvPicPr>
              <p:cNvPr id="57" name="Graphic 56" descr="Group with solid fill">
                <a:extLst>
                  <a:ext uri="{FF2B5EF4-FFF2-40B4-BE49-F238E27FC236}">
                    <a16:creationId xmlns:a16="http://schemas.microsoft.com/office/drawing/2014/main" id="{BC9BED18-BF03-ADF6-4C90-E0A56CF5557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11490" y="2307907"/>
                <a:ext cx="510735" cy="510735"/>
              </a:xfrm>
              <a:prstGeom prst="rect">
                <a:avLst/>
              </a:prstGeom>
            </p:spPr>
          </p:pic>
          <p:pic>
            <p:nvPicPr>
              <p:cNvPr id="58" name="Graphic 57" descr="Group with solid fill">
                <a:extLst>
                  <a:ext uri="{FF2B5EF4-FFF2-40B4-BE49-F238E27FC236}">
                    <a16:creationId xmlns:a16="http://schemas.microsoft.com/office/drawing/2014/main" id="{D017072F-C586-84E8-3637-2C9E806E333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42230" y="2304135"/>
                <a:ext cx="510735" cy="510735"/>
              </a:xfrm>
              <a:prstGeom prst="rect">
                <a:avLst/>
              </a:prstGeom>
            </p:spPr>
          </p:pic>
          <p:pic>
            <p:nvPicPr>
              <p:cNvPr id="59" name="Graphic 58" descr="Group with solid fill">
                <a:extLst>
                  <a:ext uri="{FF2B5EF4-FFF2-40B4-BE49-F238E27FC236}">
                    <a16:creationId xmlns:a16="http://schemas.microsoft.com/office/drawing/2014/main" id="{C496EE1A-2A0B-B3FE-4189-9DBBDBE320B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90639" y="2306739"/>
                <a:ext cx="510735" cy="510735"/>
              </a:xfrm>
              <a:prstGeom prst="rect">
                <a:avLst/>
              </a:prstGeom>
            </p:spPr>
          </p:pic>
          <p:pic>
            <p:nvPicPr>
              <p:cNvPr id="60" name="Graphic 59" descr="Group with solid fill">
                <a:extLst>
                  <a:ext uri="{FF2B5EF4-FFF2-40B4-BE49-F238E27FC236}">
                    <a16:creationId xmlns:a16="http://schemas.microsoft.com/office/drawing/2014/main" id="{86F08BBF-8D7B-BCC1-9DCA-FC75B442D60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53727" y="2641028"/>
                <a:ext cx="510735" cy="510735"/>
              </a:xfrm>
              <a:prstGeom prst="rect">
                <a:avLst/>
              </a:prstGeom>
            </p:spPr>
          </p:pic>
          <p:pic>
            <p:nvPicPr>
              <p:cNvPr id="61" name="Graphic 60" descr="Group with solid fill">
                <a:extLst>
                  <a:ext uri="{FF2B5EF4-FFF2-40B4-BE49-F238E27FC236}">
                    <a16:creationId xmlns:a16="http://schemas.microsoft.com/office/drawing/2014/main" id="{991312F0-6DE7-EC8E-23C6-42BC90182C8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19812" y="2979046"/>
                <a:ext cx="510735" cy="510735"/>
              </a:xfrm>
              <a:prstGeom prst="rect">
                <a:avLst/>
              </a:prstGeom>
            </p:spPr>
          </p:pic>
          <p:pic>
            <p:nvPicPr>
              <p:cNvPr id="62" name="Graphic 61" descr="Group with solid fill">
                <a:extLst>
                  <a:ext uri="{FF2B5EF4-FFF2-40B4-BE49-F238E27FC236}">
                    <a16:creationId xmlns:a16="http://schemas.microsoft.com/office/drawing/2014/main" id="{CCDF2F18-A4FC-3050-CC53-C9219C2EB30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39263" y="3305266"/>
                <a:ext cx="510735" cy="510735"/>
              </a:xfrm>
              <a:prstGeom prst="rect">
                <a:avLst/>
              </a:prstGeom>
            </p:spPr>
          </p:pic>
          <p:pic>
            <p:nvPicPr>
              <p:cNvPr id="63" name="Graphic 62" descr="Group with solid fill">
                <a:extLst>
                  <a:ext uri="{FF2B5EF4-FFF2-40B4-BE49-F238E27FC236}">
                    <a16:creationId xmlns:a16="http://schemas.microsoft.com/office/drawing/2014/main" id="{478B05EE-BEF5-213A-6ECA-10ACA3F3525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92776" y="2643632"/>
                <a:ext cx="510735" cy="510735"/>
              </a:xfrm>
              <a:prstGeom prst="rect">
                <a:avLst/>
              </a:prstGeom>
            </p:spPr>
          </p:pic>
          <p:pic>
            <p:nvPicPr>
              <p:cNvPr id="64" name="Graphic 63" descr="Group with solid fill">
                <a:extLst>
                  <a:ext uri="{FF2B5EF4-FFF2-40B4-BE49-F238E27FC236}">
                    <a16:creationId xmlns:a16="http://schemas.microsoft.com/office/drawing/2014/main" id="{FC975DF3-FC2A-CE78-8A6B-EEE259AD60A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69173" y="2974317"/>
                <a:ext cx="510735" cy="510735"/>
              </a:xfrm>
              <a:prstGeom prst="rect">
                <a:avLst/>
              </a:prstGeom>
            </p:spPr>
          </p:pic>
          <p:pic>
            <p:nvPicPr>
              <p:cNvPr id="66" name="Graphic 65" descr="Group with solid fill">
                <a:extLst>
                  <a:ext uri="{FF2B5EF4-FFF2-40B4-BE49-F238E27FC236}">
                    <a16:creationId xmlns:a16="http://schemas.microsoft.com/office/drawing/2014/main" id="{66CDF6F4-1B44-9B84-DD29-8E74D132D83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26323" y="2639855"/>
                <a:ext cx="510735" cy="510735"/>
              </a:xfrm>
              <a:prstGeom prst="rect">
                <a:avLst/>
              </a:prstGeom>
            </p:spPr>
          </p:pic>
          <p:pic>
            <p:nvPicPr>
              <p:cNvPr id="67" name="Graphic 66" descr="Group with solid fill">
                <a:extLst>
                  <a:ext uri="{FF2B5EF4-FFF2-40B4-BE49-F238E27FC236}">
                    <a16:creationId xmlns:a16="http://schemas.microsoft.com/office/drawing/2014/main" id="{B9A37941-262E-28F7-AD69-AE2EBBBC2F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13810" y="2969103"/>
                <a:ext cx="510735" cy="510735"/>
              </a:xfrm>
              <a:prstGeom prst="rect">
                <a:avLst/>
              </a:prstGeom>
            </p:spPr>
          </p:pic>
          <p:pic>
            <p:nvPicPr>
              <p:cNvPr id="70" name="Graphic 69" descr="Group with solid fill">
                <a:extLst>
                  <a:ext uri="{FF2B5EF4-FFF2-40B4-BE49-F238E27FC236}">
                    <a16:creationId xmlns:a16="http://schemas.microsoft.com/office/drawing/2014/main" id="{1887DF91-8511-CAEB-79CF-E848A0D7631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79073" y="2975404"/>
                <a:ext cx="510735" cy="510735"/>
              </a:xfrm>
              <a:prstGeom prst="rect">
                <a:avLst/>
              </a:prstGeom>
            </p:spPr>
          </p:pic>
          <p:pic>
            <p:nvPicPr>
              <p:cNvPr id="71" name="Graphic 70" descr="Woman with solid fill">
                <a:extLst>
                  <a:ext uri="{FF2B5EF4-FFF2-40B4-BE49-F238E27FC236}">
                    <a16:creationId xmlns:a16="http://schemas.microsoft.com/office/drawing/2014/main" id="{88D37807-AEFF-9AA7-C94A-903CE2F4F62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52507" y="2085743"/>
                <a:ext cx="299590" cy="299590"/>
              </a:xfrm>
              <a:prstGeom prst="rect">
                <a:avLst/>
              </a:prstGeom>
            </p:spPr>
          </p:pic>
          <p:pic>
            <p:nvPicPr>
              <p:cNvPr id="72" name="Graphic 71" descr="Woman with solid fill">
                <a:extLst>
                  <a:ext uri="{FF2B5EF4-FFF2-40B4-BE49-F238E27FC236}">
                    <a16:creationId xmlns:a16="http://schemas.microsoft.com/office/drawing/2014/main" id="{1C177E70-F829-A550-D9B5-51C072DEB2B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309127" y="2733670"/>
                <a:ext cx="321396" cy="321396"/>
              </a:xfrm>
              <a:prstGeom prst="rect">
                <a:avLst/>
              </a:prstGeom>
            </p:spPr>
          </p:pic>
          <p:pic>
            <p:nvPicPr>
              <p:cNvPr id="73" name="Graphic 72" descr="Man with solid fill">
                <a:extLst>
                  <a:ext uri="{FF2B5EF4-FFF2-40B4-BE49-F238E27FC236}">
                    <a16:creationId xmlns:a16="http://schemas.microsoft.com/office/drawing/2014/main" id="{D8E1F54D-9C23-7149-F3A6-3CDE24B1E38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455486" y="2728123"/>
                <a:ext cx="318992" cy="318992"/>
              </a:xfrm>
              <a:prstGeom prst="rect">
                <a:avLst/>
              </a:prstGeom>
            </p:spPr>
          </p:pic>
          <p:pic>
            <p:nvPicPr>
              <p:cNvPr id="76" name="Graphic 75" descr="Woman with solid fill">
                <a:extLst>
                  <a:ext uri="{FF2B5EF4-FFF2-40B4-BE49-F238E27FC236}">
                    <a16:creationId xmlns:a16="http://schemas.microsoft.com/office/drawing/2014/main" id="{C9ABD175-F8C9-B33B-3FB2-27784849DFA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860868" y="611622"/>
                <a:ext cx="299590" cy="299590"/>
              </a:xfrm>
              <a:prstGeom prst="rect">
                <a:avLst/>
              </a:prstGeom>
            </p:spPr>
          </p:pic>
          <p:pic>
            <p:nvPicPr>
              <p:cNvPr id="77" name="Graphic 76" descr="Woman with solid fill">
                <a:extLst>
                  <a:ext uri="{FF2B5EF4-FFF2-40B4-BE49-F238E27FC236}">
                    <a16:creationId xmlns:a16="http://schemas.microsoft.com/office/drawing/2014/main" id="{5E1DCBB4-7BC4-1C7D-83A8-7A3A250A255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682409" y="3073163"/>
                <a:ext cx="299590" cy="299590"/>
              </a:xfrm>
              <a:prstGeom prst="rect">
                <a:avLst/>
              </a:prstGeom>
            </p:spPr>
          </p:pic>
          <p:pic>
            <p:nvPicPr>
              <p:cNvPr id="79" name="Graphic 78" descr="Woman with solid fill">
                <a:extLst>
                  <a:ext uri="{FF2B5EF4-FFF2-40B4-BE49-F238E27FC236}">
                    <a16:creationId xmlns:a16="http://schemas.microsoft.com/office/drawing/2014/main" id="{4D9F168F-68A3-5DD3-3D9B-1EF1977EDD2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302558" y="1777344"/>
                <a:ext cx="299590" cy="299590"/>
              </a:xfrm>
              <a:prstGeom prst="rect">
                <a:avLst/>
              </a:prstGeom>
            </p:spPr>
          </p:pic>
          <p:pic>
            <p:nvPicPr>
              <p:cNvPr id="80" name="Graphic 79" descr="Man with solid fill">
                <a:extLst>
                  <a:ext uri="{FF2B5EF4-FFF2-40B4-BE49-F238E27FC236}">
                    <a16:creationId xmlns:a16="http://schemas.microsoft.com/office/drawing/2014/main" id="{6ED4C16B-2912-67FF-A78D-DADDB3929DB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275306" y="2076338"/>
                <a:ext cx="318992" cy="318992"/>
              </a:xfrm>
              <a:prstGeom prst="rect">
                <a:avLst/>
              </a:prstGeom>
            </p:spPr>
          </p:pic>
          <p:pic>
            <p:nvPicPr>
              <p:cNvPr id="81" name="Graphic 80" descr="Woman with solid fill">
                <a:extLst>
                  <a:ext uri="{FF2B5EF4-FFF2-40B4-BE49-F238E27FC236}">
                    <a16:creationId xmlns:a16="http://schemas.microsoft.com/office/drawing/2014/main" id="{F6637EE7-064F-686F-D23C-5C61366E395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472777" y="2401427"/>
                <a:ext cx="299590" cy="299590"/>
              </a:xfrm>
              <a:prstGeom prst="rect">
                <a:avLst/>
              </a:prstGeom>
            </p:spPr>
          </p:pic>
          <p:pic>
            <p:nvPicPr>
              <p:cNvPr id="82" name="Graphic 81" descr="Woman with solid fill">
                <a:extLst>
                  <a:ext uri="{FF2B5EF4-FFF2-40B4-BE49-F238E27FC236}">
                    <a16:creationId xmlns:a16="http://schemas.microsoft.com/office/drawing/2014/main" id="{C76B955F-8E88-ABD2-E2BB-79CB787B0B9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405489" y="2088315"/>
                <a:ext cx="299590" cy="299590"/>
              </a:xfrm>
              <a:prstGeom prst="rect">
                <a:avLst/>
              </a:prstGeom>
            </p:spPr>
          </p:pic>
          <p:pic>
            <p:nvPicPr>
              <p:cNvPr id="83" name="Graphic 82" descr="Woman with solid fill">
                <a:extLst>
                  <a:ext uri="{FF2B5EF4-FFF2-40B4-BE49-F238E27FC236}">
                    <a16:creationId xmlns:a16="http://schemas.microsoft.com/office/drawing/2014/main" id="{D0B07FFB-49F5-F413-8C1B-BD04C2FAD8A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584928" y="2735599"/>
                <a:ext cx="299590" cy="299590"/>
              </a:xfrm>
              <a:prstGeom prst="rect">
                <a:avLst/>
              </a:prstGeom>
            </p:spPr>
          </p:pic>
          <p:pic>
            <p:nvPicPr>
              <p:cNvPr id="108" name="Graphic 107" descr="Group with solid fill">
                <a:extLst>
                  <a:ext uri="{FF2B5EF4-FFF2-40B4-BE49-F238E27FC236}">
                    <a16:creationId xmlns:a16="http://schemas.microsoft.com/office/drawing/2014/main" id="{C0E8BCB6-2431-C324-1346-5912077F8C0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40269" y="3310042"/>
                <a:ext cx="510735" cy="510735"/>
              </a:xfrm>
              <a:prstGeom prst="rect">
                <a:avLst/>
              </a:prstGeom>
            </p:spPr>
          </p:pic>
          <p:pic>
            <p:nvPicPr>
              <p:cNvPr id="144" name="Graphic 143" descr="Man with solid fill">
                <a:extLst>
                  <a:ext uri="{FF2B5EF4-FFF2-40B4-BE49-F238E27FC236}">
                    <a16:creationId xmlns:a16="http://schemas.microsoft.com/office/drawing/2014/main" id="{3DFEBDC0-903E-0C45-CEEB-D99A29EE82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74484" y="3390171"/>
                <a:ext cx="318992" cy="318992"/>
              </a:xfrm>
              <a:prstGeom prst="rect">
                <a:avLst/>
              </a:prstGeom>
            </p:spPr>
          </p:pic>
          <p:pic>
            <p:nvPicPr>
              <p:cNvPr id="145" name="Graphic 144" descr="Woman with solid fill">
                <a:extLst>
                  <a:ext uri="{FF2B5EF4-FFF2-40B4-BE49-F238E27FC236}">
                    <a16:creationId xmlns:a16="http://schemas.microsoft.com/office/drawing/2014/main" id="{310E2605-4C8D-C178-951C-6B3C1AC8E18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651816" y="3397858"/>
                <a:ext cx="299590" cy="299590"/>
              </a:xfrm>
              <a:prstGeom prst="rect">
                <a:avLst/>
              </a:prstGeom>
            </p:spPr>
          </p:pic>
        </p:grpSp>
      </p:grpSp>
      <p:grpSp>
        <p:nvGrpSpPr>
          <p:cNvPr id="189" name="Group 188">
            <a:extLst>
              <a:ext uri="{FF2B5EF4-FFF2-40B4-BE49-F238E27FC236}">
                <a16:creationId xmlns:a16="http://schemas.microsoft.com/office/drawing/2014/main" id="{7C7F8DBB-7388-071D-4C34-11F9F339DFD7}"/>
              </a:ext>
            </a:extLst>
          </p:cNvPr>
          <p:cNvGrpSpPr/>
          <p:nvPr/>
        </p:nvGrpSpPr>
        <p:grpSpPr>
          <a:xfrm>
            <a:off x="14685" y="1528154"/>
            <a:ext cx="2759428" cy="4259615"/>
            <a:chOff x="14685" y="1528154"/>
            <a:chExt cx="2759428" cy="4259615"/>
          </a:xfrm>
        </p:grpSpPr>
        <p:sp>
          <p:nvSpPr>
            <p:cNvPr id="51" name="TextBox 50">
              <a:extLst>
                <a:ext uri="{FF2B5EF4-FFF2-40B4-BE49-F238E27FC236}">
                  <a16:creationId xmlns:a16="http://schemas.microsoft.com/office/drawing/2014/main" id="{F6BCAD38-3610-62A5-688B-7292BF9BA237}"/>
                </a:ext>
              </a:extLst>
            </p:cNvPr>
            <p:cNvSpPr txBox="1"/>
            <p:nvPr/>
          </p:nvSpPr>
          <p:spPr>
            <a:xfrm>
              <a:off x="14685" y="4864439"/>
              <a:ext cx="2759428" cy="923330"/>
            </a:xfrm>
            <a:prstGeom prst="rect">
              <a:avLst/>
            </a:prstGeom>
            <a:noFill/>
          </p:spPr>
          <p:txBody>
            <a:bodyPr wrap="square" rtlCol="0">
              <a:spAutoFit/>
            </a:bodyPr>
            <a:lstStyle/>
            <a:p>
              <a:pPr algn="ctr"/>
              <a:r>
                <a:rPr lang="en-GB" sz="1800" dirty="0">
                  <a:solidFill>
                    <a:schemeClr val="accent1"/>
                  </a:solidFill>
                  <a:effectLst/>
                  <a:ea typeface="Calibri" panose="020F0502020204030204" pitchFamily="34" charset="0"/>
                  <a:cs typeface="Arial" panose="020B0604020202020204" pitchFamily="34" charset="0"/>
                </a:rPr>
                <a:t>Admitted to have fabricated, falsified or modified data</a:t>
              </a:r>
              <a:endParaRPr lang="en-US" dirty="0"/>
            </a:p>
          </p:txBody>
        </p:sp>
        <p:grpSp>
          <p:nvGrpSpPr>
            <p:cNvPr id="184" name="Group 183">
              <a:extLst>
                <a:ext uri="{FF2B5EF4-FFF2-40B4-BE49-F238E27FC236}">
                  <a16:creationId xmlns:a16="http://schemas.microsoft.com/office/drawing/2014/main" id="{0EE93F94-A865-19F1-978B-DD0019768692}"/>
                </a:ext>
              </a:extLst>
            </p:cNvPr>
            <p:cNvGrpSpPr/>
            <p:nvPr/>
          </p:nvGrpSpPr>
          <p:grpSpPr>
            <a:xfrm>
              <a:off x="414117" y="1528154"/>
              <a:ext cx="2285642" cy="3207098"/>
              <a:chOff x="9489070" y="604625"/>
              <a:chExt cx="2285642" cy="3207098"/>
            </a:xfrm>
          </p:grpSpPr>
          <p:pic>
            <p:nvPicPr>
              <p:cNvPr id="10" name="Graphic 9" descr="Group of people with solid fill">
                <a:extLst>
                  <a:ext uri="{FF2B5EF4-FFF2-40B4-BE49-F238E27FC236}">
                    <a16:creationId xmlns:a16="http://schemas.microsoft.com/office/drawing/2014/main" id="{5BE10125-3ED3-B1B8-A3A0-0B314019E4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46205" y="868587"/>
                <a:ext cx="914400" cy="914400"/>
              </a:xfrm>
              <a:prstGeom prst="rect">
                <a:avLst/>
              </a:prstGeom>
            </p:spPr>
          </p:pic>
          <p:pic>
            <p:nvPicPr>
              <p:cNvPr id="12" name="Graphic 11" descr="Group with solid fill">
                <a:extLst>
                  <a:ext uri="{FF2B5EF4-FFF2-40B4-BE49-F238E27FC236}">
                    <a16:creationId xmlns:a16="http://schemas.microsoft.com/office/drawing/2014/main" id="{63644738-CA81-06CD-6985-88B799DC786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175756" y="1663396"/>
                <a:ext cx="510735" cy="510735"/>
              </a:xfrm>
              <a:prstGeom prst="rect">
                <a:avLst/>
              </a:prstGeom>
            </p:spPr>
          </p:pic>
          <p:pic>
            <p:nvPicPr>
              <p:cNvPr id="13" name="Graphic 12" descr="Group with solid fill">
                <a:extLst>
                  <a:ext uri="{FF2B5EF4-FFF2-40B4-BE49-F238E27FC236}">
                    <a16:creationId xmlns:a16="http://schemas.microsoft.com/office/drawing/2014/main" id="{84D79C28-F981-8FB6-C28F-EB8C312C290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18066" y="1663395"/>
                <a:ext cx="510735" cy="510735"/>
              </a:xfrm>
              <a:prstGeom prst="rect">
                <a:avLst/>
              </a:prstGeom>
            </p:spPr>
          </p:pic>
          <p:pic>
            <p:nvPicPr>
              <p:cNvPr id="14" name="Graphic 13" descr="Group with solid fill">
                <a:extLst>
                  <a:ext uri="{FF2B5EF4-FFF2-40B4-BE49-F238E27FC236}">
                    <a16:creationId xmlns:a16="http://schemas.microsoft.com/office/drawing/2014/main" id="{9122FE45-6E83-F69F-BA19-5377F99EB29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42902" y="1984822"/>
                <a:ext cx="510735" cy="510735"/>
              </a:xfrm>
              <a:prstGeom prst="rect">
                <a:avLst/>
              </a:prstGeom>
            </p:spPr>
          </p:pic>
          <p:pic>
            <p:nvPicPr>
              <p:cNvPr id="15" name="Graphic 14" descr="Group with solid fill">
                <a:extLst>
                  <a:ext uri="{FF2B5EF4-FFF2-40B4-BE49-F238E27FC236}">
                    <a16:creationId xmlns:a16="http://schemas.microsoft.com/office/drawing/2014/main" id="{03425DF1-6362-7E49-2D77-E0482DE00F5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69352" y="1985677"/>
                <a:ext cx="510735" cy="510735"/>
              </a:xfrm>
              <a:prstGeom prst="rect">
                <a:avLst/>
              </a:prstGeom>
            </p:spPr>
          </p:pic>
          <p:pic>
            <p:nvPicPr>
              <p:cNvPr id="16" name="Graphic 15" descr="Group with solid fill">
                <a:extLst>
                  <a:ext uri="{FF2B5EF4-FFF2-40B4-BE49-F238E27FC236}">
                    <a16:creationId xmlns:a16="http://schemas.microsoft.com/office/drawing/2014/main" id="{D8BE268E-DA3C-0D0A-8D30-45A253EDB1A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13591" y="2300910"/>
                <a:ext cx="510735" cy="510735"/>
              </a:xfrm>
              <a:prstGeom prst="rect">
                <a:avLst/>
              </a:prstGeom>
            </p:spPr>
          </p:pic>
          <p:pic>
            <p:nvPicPr>
              <p:cNvPr id="17" name="Graphic 16" descr="Group with solid fill">
                <a:extLst>
                  <a:ext uri="{FF2B5EF4-FFF2-40B4-BE49-F238E27FC236}">
                    <a16:creationId xmlns:a16="http://schemas.microsoft.com/office/drawing/2014/main" id="{000D043A-89A9-CF63-4826-0DE25738396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44331" y="2297138"/>
                <a:ext cx="510735" cy="510735"/>
              </a:xfrm>
              <a:prstGeom prst="rect">
                <a:avLst/>
              </a:prstGeom>
            </p:spPr>
          </p:pic>
          <p:pic>
            <p:nvPicPr>
              <p:cNvPr id="18" name="Graphic 17" descr="Group with solid fill">
                <a:extLst>
                  <a:ext uri="{FF2B5EF4-FFF2-40B4-BE49-F238E27FC236}">
                    <a16:creationId xmlns:a16="http://schemas.microsoft.com/office/drawing/2014/main" id="{0F652215-5F3D-3BD1-6E06-0A95F6E3CCE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792740" y="2299742"/>
                <a:ext cx="510735" cy="510735"/>
              </a:xfrm>
              <a:prstGeom prst="rect">
                <a:avLst/>
              </a:prstGeom>
            </p:spPr>
          </p:pic>
          <p:pic>
            <p:nvPicPr>
              <p:cNvPr id="19" name="Graphic 18" descr="Group with solid fill">
                <a:extLst>
                  <a:ext uri="{FF2B5EF4-FFF2-40B4-BE49-F238E27FC236}">
                    <a16:creationId xmlns:a16="http://schemas.microsoft.com/office/drawing/2014/main" id="{3AA8873F-8BFD-703D-C54D-45CF6ADD375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755828" y="2634031"/>
                <a:ext cx="510735" cy="510735"/>
              </a:xfrm>
              <a:prstGeom prst="rect">
                <a:avLst/>
              </a:prstGeom>
            </p:spPr>
          </p:pic>
          <p:pic>
            <p:nvPicPr>
              <p:cNvPr id="20" name="Graphic 19" descr="Group with solid fill">
                <a:extLst>
                  <a:ext uri="{FF2B5EF4-FFF2-40B4-BE49-F238E27FC236}">
                    <a16:creationId xmlns:a16="http://schemas.microsoft.com/office/drawing/2014/main" id="{C423EABC-C425-B4D6-1D2F-0DB817AAC49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21913" y="2972049"/>
                <a:ext cx="510735" cy="510735"/>
              </a:xfrm>
              <a:prstGeom prst="rect">
                <a:avLst/>
              </a:prstGeom>
            </p:spPr>
          </p:pic>
          <p:pic>
            <p:nvPicPr>
              <p:cNvPr id="21" name="Graphic 20" descr="Group with solid fill">
                <a:extLst>
                  <a:ext uri="{FF2B5EF4-FFF2-40B4-BE49-F238E27FC236}">
                    <a16:creationId xmlns:a16="http://schemas.microsoft.com/office/drawing/2014/main" id="{1A4EE657-77F4-00A9-7ABE-1E343CE484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89070" y="3298269"/>
                <a:ext cx="510735" cy="510735"/>
              </a:xfrm>
              <a:prstGeom prst="rect">
                <a:avLst/>
              </a:prstGeom>
            </p:spPr>
          </p:pic>
          <p:pic>
            <p:nvPicPr>
              <p:cNvPr id="22" name="Graphic 21" descr="Group with solid fill">
                <a:extLst>
                  <a:ext uri="{FF2B5EF4-FFF2-40B4-BE49-F238E27FC236}">
                    <a16:creationId xmlns:a16="http://schemas.microsoft.com/office/drawing/2014/main" id="{A669D82E-21E7-3744-76C3-5D2B4FF6A1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194877" y="2636635"/>
                <a:ext cx="510735" cy="510735"/>
              </a:xfrm>
              <a:prstGeom prst="rect">
                <a:avLst/>
              </a:prstGeom>
            </p:spPr>
          </p:pic>
          <p:pic>
            <p:nvPicPr>
              <p:cNvPr id="23" name="Graphic 22" descr="Group with solid fill">
                <a:extLst>
                  <a:ext uri="{FF2B5EF4-FFF2-40B4-BE49-F238E27FC236}">
                    <a16:creationId xmlns:a16="http://schemas.microsoft.com/office/drawing/2014/main" id="{2F40B872-8323-95BF-2AE2-83FFA72B66E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71274" y="2967320"/>
                <a:ext cx="510735" cy="510735"/>
              </a:xfrm>
              <a:prstGeom prst="rect">
                <a:avLst/>
              </a:prstGeom>
            </p:spPr>
          </p:pic>
          <p:pic>
            <p:nvPicPr>
              <p:cNvPr id="24" name="Graphic 23" descr="Group with solid fill">
                <a:extLst>
                  <a:ext uri="{FF2B5EF4-FFF2-40B4-BE49-F238E27FC236}">
                    <a16:creationId xmlns:a16="http://schemas.microsoft.com/office/drawing/2014/main" id="{43AB6570-0A3E-5A45-E202-57F69008B8A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28377" y="3296861"/>
                <a:ext cx="510735" cy="510735"/>
              </a:xfrm>
              <a:prstGeom prst="rect">
                <a:avLst/>
              </a:prstGeom>
            </p:spPr>
          </p:pic>
          <p:pic>
            <p:nvPicPr>
              <p:cNvPr id="25" name="Graphic 24" descr="Group with solid fill">
                <a:extLst>
                  <a:ext uri="{FF2B5EF4-FFF2-40B4-BE49-F238E27FC236}">
                    <a16:creationId xmlns:a16="http://schemas.microsoft.com/office/drawing/2014/main" id="{F92018B2-E56F-4F86-43AD-01A5099F617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28424" y="2632858"/>
                <a:ext cx="510735" cy="510735"/>
              </a:xfrm>
              <a:prstGeom prst="rect">
                <a:avLst/>
              </a:prstGeom>
            </p:spPr>
          </p:pic>
          <p:pic>
            <p:nvPicPr>
              <p:cNvPr id="27" name="Graphic 26" descr="Group with solid fill">
                <a:extLst>
                  <a:ext uri="{FF2B5EF4-FFF2-40B4-BE49-F238E27FC236}">
                    <a16:creationId xmlns:a16="http://schemas.microsoft.com/office/drawing/2014/main" id="{88AD3815-011E-571A-5189-DF64714D864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515911" y="2962106"/>
                <a:ext cx="510735" cy="510735"/>
              </a:xfrm>
              <a:prstGeom prst="rect">
                <a:avLst/>
              </a:prstGeom>
            </p:spPr>
          </p:pic>
          <p:pic>
            <p:nvPicPr>
              <p:cNvPr id="28" name="Graphic 27" descr="Group with solid fill">
                <a:extLst>
                  <a:ext uri="{FF2B5EF4-FFF2-40B4-BE49-F238E27FC236}">
                    <a16:creationId xmlns:a16="http://schemas.microsoft.com/office/drawing/2014/main" id="{D9B4DD93-EF1D-4A0E-EB91-CFA28D7C0A2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65544" y="3296978"/>
                <a:ext cx="510735" cy="510735"/>
              </a:xfrm>
              <a:prstGeom prst="rect">
                <a:avLst/>
              </a:prstGeom>
            </p:spPr>
          </p:pic>
          <p:pic>
            <p:nvPicPr>
              <p:cNvPr id="29" name="Graphic 28" descr="Group with solid fill">
                <a:extLst>
                  <a:ext uri="{FF2B5EF4-FFF2-40B4-BE49-F238E27FC236}">
                    <a16:creationId xmlns:a16="http://schemas.microsoft.com/office/drawing/2014/main" id="{5FC7FFD2-619E-7C52-05EA-2C8ED6A1B0E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03682" y="3300988"/>
                <a:ext cx="510735" cy="510735"/>
              </a:xfrm>
              <a:prstGeom prst="rect">
                <a:avLst/>
              </a:prstGeom>
            </p:spPr>
          </p:pic>
          <p:pic>
            <p:nvPicPr>
              <p:cNvPr id="31" name="Graphic 30" descr="Group with solid fill">
                <a:extLst>
                  <a:ext uri="{FF2B5EF4-FFF2-40B4-BE49-F238E27FC236}">
                    <a16:creationId xmlns:a16="http://schemas.microsoft.com/office/drawing/2014/main" id="{36C923E8-10D1-6149-DEA8-72B770C8BB3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65272" y="2968407"/>
                <a:ext cx="510735" cy="510735"/>
              </a:xfrm>
              <a:prstGeom prst="rect">
                <a:avLst/>
              </a:prstGeom>
            </p:spPr>
          </p:pic>
          <p:pic>
            <p:nvPicPr>
              <p:cNvPr id="33" name="Graphic 32" descr="Woman with solid fill">
                <a:extLst>
                  <a:ext uri="{FF2B5EF4-FFF2-40B4-BE49-F238E27FC236}">
                    <a16:creationId xmlns:a16="http://schemas.microsoft.com/office/drawing/2014/main" id="{76AA92E8-F2ED-AB63-B1AD-A93ABA7D0EC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854608" y="2078746"/>
                <a:ext cx="299590" cy="299590"/>
              </a:xfrm>
              <a:prstGeom prst="rect">
                <a:avLst/>
              </a:prstGeom>
            </p:spPr>
          </p:pic>
          <p:pic>
            <p:nvPicPr>
              <p:cNvPr id="34" name="Graphic 33" descr="Woman with solid fill">
                <a:extLst>
                  <a:ext uri="{FF2B5EF4-FFF2-40B4-BE49-F238E27FC236}">
                    <a16:creationId xmlns:a16="http://schemas.microsoft.com/office/drawing/2014/main" id="{01402661-61ED-C26F-6F5C-0CFFC99044B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011228" y="2726673"/>
                <a:ext cx="321396" cy="321396"/>
              </a:xfrm>
              <a:prstGeom prst="rect">
                <a:avLst/>
              </a:prstGeom>
            </p:spPr>
          </p:pic>
          <p:pic>
            <p:nvPicPr>
              <p:cNvPr id="36" name="Graphic 35" descr="Man with solid fill">
                <a:extLst>
                  <a:ext uri="{FF2B5EF4-FFF2-40B4-BE49-F238E27FC236}">
                    <a16:creationId xmlns:a16="http://schemas.microsoft.com/office/drawing/2014/main" id="{5800F1F7-9A22-104F-5A31-8EFCC68CBCE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157587" y="2721126"/>
                <a:ext cx="318992" cy="318992"/>
              </a:xfrm>
              <a:prstGeom prst="rect">
                <a:avLst/>
              </a:prstGeom>
            </p:spPr>
          </p:pic>
          <p:pic>
            <p:nvPicPr>
              <p:cNvPr id="41" name="Graphic 40" descr="Woman with solid fill">
                <a:extLst>
                  <a:ext uri="{FF2B5EF4-FFF2-40B4-BE49-F238E27FC236}">
                    <a16:creationId xmlns:a16="http://schemas.microsoft.com/office/drawing/2014/main" id="{2833A7F9-8D1A-B15A-AA75-291AC79AF71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562969" y="604625"/>
                <a:ext cx="299590" cy="299590"/>
              </a:xfrm>
              <a:prstGeom prst="rect">
                <a:avLst/>
              </a:prstGeom>
            </p:spPr>
          </p:pic>
          <p:pic>
            <p:nvPicPr>
              <p:cNvPr id="43" name="Graphic 42" descr="Woman with solid fill">
                <a:extLst>
                  <a:ext uri="{FF2B5EF4-FFF2-40B4-BE49-F238E27FC236}">
                    <a16:creationId xmlns:a16="http://schemas.microsoft.com/office/drawing/2014/main" id="{FA6068E3-4CEF-C4B9-F80C-4857F5D139F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352706" y="3066166"/>
                <a:ext cx="299590" cy="299590"/>
              </a:xfrm>
              <a:prstGeom prst="rect">
                <a:avLst/>
              </a:prstGeom>
            </p:spPr>
          </p:pic>
          <p:pic>
            <p:nvPicPr>
              <p:cNvPr id="45" name="Graphic 44" descr="Woman with solid fill">
                <a:extLst>
                  <a:ext uri="{FF2B5EF4-FFF2-40B4-BE49-F238E27FC236}">
                    <a16:creationId xmlns:a16="http://schemas.microsoft.com/office/drawing/2014/main" id="{88A38E01-031F-5951-4FE1-3DCD7983B41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195304" y="3389143"/>
                <a:ext cx="318992" cy="318992"/>
              </a:xfrm>
              <a:prstGeom prst="rect">
                <a:avLst/>
              </a:prstGeom>
            </p:spPr>
          </p:pic>
          <p:pic>
            <p:nvPicPr>
              <p:cNvPr id="46" name="Graphic 45" descr="Woman with solid fill">
                <a:extLst>
                  <a:ext uri="{FF2B5EF4-FFF2-40B4-BE49-F238E27FC236}">
                    <a16:creationId xmlns:a16="http://schemas.microsoft.com/office/drawing/2014/main" id="{548375CD-A971-D5E5-5448-F193097F133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004659" y="1770347"/>
                <a:ext cx="299590" cy="299590"/>
              </a:xfrm>
              <a:prstGeom prst="rect">
                <a:avLst/>
              </a:prstGeom>
            </p:spPr>
          </p:pic>
          <p:pic>
            <p:nvPicPr>
              <p:cNvPr id="47" name="Graphic 46" descr="Man with solid fill">
                <a:extLst>
                  <a:ext uri="{FF2B5EF4-FFF2-40B4-BE49-F238E27FC236}">
                    <a16:creationId xmlns:a16="http://schemas.microsoft.com/office/drawing/2014/main" id="{11D2097F-4359-BA8C-5FEC-841580C5485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977407" y="2069341"/>
                <a:ext cx="318992" cy="318992"/>
              </a:xfrm>
              <a:prstGeom prst="rect">
                <a:avLst/>
              </a:prstGeom>
            </p:spPr>
          </p:pic>
          <p:pic>
            <p:nvPicPr>
              <p:cNvPr id="48" name="Graphic 47" descr="Woman with solid fill">
                <a:extLst>
                  <a:ext uri="{FF2B5EF4-FFF2-40B4-BE49-F238E27FC236}">
                    <a16:creationId xmlns:a16="http://schemas.microsoft.com/office/drawing/2014/main" id="{6160E349-2FB7-443F-BAF1-D0F630F0BC9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174878" y="2394430"/>
                <a:ext cx="299590" cy="299590"/>
              </a:xfrm>
              <a:prstGeom prst="rect">
                <a:avLst/>
              </a:prstGeom>
            </p:spPr>
          </p:pic>
          <p:pic>
            <p:nvPicPr>
              <p:cNvPr id="49" name="Graphic 48" descr="Woman with solid fill">
                <a:extLst>
                  <a:ext uri="{FF2B5EF4-FFF2-40B4-BE49-F238E27FC236}">
                    <a16:creationId xmlns:a16="http://schemas.microsoft.com/office/drawing/2014/main" id="{264AA3C2-8BFD-78DE-6F9E-F79A2ED7533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107590" y="2081318"/>
                <a:ext cx="299590" cy="299590"/>
              </a:xfrm>
              <a:prstGeom prst="rect">
                <a:avLst/>
              </a:prstGeom>
            </p:spPr>
          </p:pic>
          <p:pic>
            <p:nvPicPr>
              <p:cNvPr id="50" name="Graphic 49" descr="Woman with solid fill">
                <a:extLst>
                  <a:ext uri="{FF2B5EF4-FFF2-40B4-BE49-F238E27FC236}">
                    <a16:creationId xmlns:a16="http://schemas.microsoft.com/office/drawing/2014/main" id="{31D84E51-F713-BD17-4C88-79D8171683A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287029" y="2728602"/>
                <a:ext cx="299590" cy="299590"/>
              </a:xfrm>
              <a:prstGeom prst="rect">
                <a:avLst/>
              </a:prstGeom>
            </p:spPr>
          </p:pic>
          <p:pic>
            <p:nvPicPr>
              <p:cNvPr id="146" name="Graphic 145" descr="Man with solid fill">
                <a:extLst>
                  <a:ext uri="{FF2B5EF4-FFF2-40B4-BE49-F238E27FC236}">
                    <a16:creationId xmlns:a16="http://schemas.microsoft.com/office/drawing/2014/main" id="{19A6A9EB-3EE8-A918-C46C-0E70211AA0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7382" y="3394834"/>
                <a:ext cx="318992" cy="318992"/>
              </a:xfrm>
              <a:prstGeom prst="rect">
                <a:avLst/>
              </a:prstGeom>
            </p:spPr>
          </p:pic>
          <p:pic>
            <p:nvPicPr>
              <p:cNvPr id="147" name="Graphic 146" descr="Woman with solid fill">
                <a:extLst>
                  <a:ext uri="{FF2B5EF4-FFF2-40B4-BE49-F238E27FC236}">
                    <a16:creationId xmlns:a16="http://schemas.microsoft.com/office/drawing/2014/main" id="{57475545-3618-EF1D-797C-89E8B9199DD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75122" y="3401858"/>
                <a:ext cx="299590" cy="299590"/>
              </a:xfrm>
              <a:prstGeom prst="rect">
                <a:avLst/>
              </a:prstGeom>
            </p:spPr>
          </p:pic>
        </p:grpSp>
      </p:grpSp>
      <p:grpSp>
        <p:nvGrpSpPr>
          <p:cNvPr id="190" name="Group 189">
            <a:extLst>
              <a:ext uri="{FF2B5EF4-FFF2-40B4-BE49-F238E27FC236}">
                <a16:creationId xmlns:a16="http://schemas.microsoft.com/office/drawing/2014/main" id="{5977B1B8-D472-C3D6-BBCC-B17CDDE2D3ED}"/>
              </a:ext>
            </a:extLst>
          </p:cNvPr>
          <p:cNvGrpSpPr/>
          <p:nvPr/>
        </p:nvGrpSpPr>
        <p:grpSpPr>
          <a:xfrm>
            <a:off x="2679587" y="1490719"/>
            <a:ext cx="2759428" cy="4266432"/>
            <a:chOff x="2679587" y="1490719"/>
            <a:chExt cx="2759428" cy="4266432"/>
          </a:xfrm>
        </p:grpSpPr>
        <p:grpSp>
          <p:nvGrpSpPr>
            <p:cNvPr id="187" name="Group 186">
              <a:extLst>
                <a:ext uri="{FF2B5EF4-FFF2-40B4-BE49-F238E27FC236}">
                  <a16:creationId xmlns:a16="http://schemas.microsoft.com/office/drawing/2014/main" id="{65EA11AC-4470-5FC2-A8D2-2CB7B4B77F07}"/>
                </a:ext>
              </a:extLst>
            </p:cNvPr>
            <p:cNvGrpSpPr/>
            <p:nvPr/>
          </p:nvGrpSpPr>
          <p:grpSpPr>
            <a:xfrm>
              <a:off x="2978024" y="1490719"/>
              <a:ext cx="2273309" cy="3213879"/>
              <a:chOff x="641694" y="968412"/>
              <a:chExt cx="2273309" cy="3213879"/>
            </a:xfrm>
          </p:grpSpPr>
          <p:pic>
            <p:nvPicPr>
              <p:cNvPr id="148" name="Graphic 147" descr="Man with solid fill">
                <a:extLst>
                  <a:ext uri="{FF2B5EF4-FFF2-40B4-BE49-F238E27FC236}">
                    <a16:creationId xmlns:a16="http://schemas.microsoft.com/office/drawing/2014/main" id="{4904F939-A93C-87BC-D350-58D9DE79382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88459" y="3743589"/>
                <a:ext cx="318992" cy="318992"/>
              </a:xfrm>
              <a:prstGeom prst="rect">
                <a:avLst/>
              </a:prstGeom>
            </p:spPr>
          </p:pic>
          <p:pic>
            <p:nvPicPr>
              <p:cNvPr id="149" name="Graphic 148" descr="Group of people with solid fill">
                <a:extLst>
                  <a:ext uri="{FF2B5EF4-FFF2-40B4-BE49-F238E27FC236}">
                    <a16:creationId xmlns:a16="http://schemas.microsoft.com/office/drawing/2014/main" id="{1F60A436-576F-88D4-12AC-E562D4EB22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76584" y="1232374"/>
                <a:ext cx="914400" cy="914400"/>
              </a:xfrm>
              <a:prstGeom prst="rect">
                <a:avLst/>
              </a:prstGeom>
            </p:spPr>
          </p:pic>
          <p:pic>
            <p:nvPicPr>
              <p:cNvPr id="150" name="Graphic 149" descr="Group with solid fill">
                <a:extLst>
                  <a:ext uri="{FF2B5EF4-FFF2-40B4-BE49-F238E27FC236}">
                    <a16:creationId xmlns:a16="http://schemas.microsoft.com/office/drawing/2014/main" id="{4297C28A-970F-BAFA-CFAD-D6AC992E926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06135" y="2027183"/>
                <a:ext cx="510735" cy="510735"/>
              </a:xfrm>
              <a:prstGeom prst="rect">
                <a:avLst/>
              </a:prstGeom>
            </p:spPr>
          </p:pic>
          <p:pic>
            <p:nvPicPr>
              <p:cNvPr id="151" name="Graphic 150" descr="Group with solid fill">
                <a:extLst>
                  <a:ext uri="{FF2B5EF4-FFF2-40B4-BE49-F238E27FC236}">
                    <a16:creationId xmlns:a16="http://schemas.microsoft.com/office/drawing/2014/main" id="{48DB1E4E-AF84-846C-B4AA-5DCB63777BD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48445" y="2027182"/>
                <a:ext cx="510735" cy="510735"/>
              </a:xfrm>
              <a:prstGeom prst="rect">
                <a:avLst/>
              </a:prstGeom>
            </p:spPr>
          </p:pic>
          <p:pic>
            <p:nvPicPr>
              <p:cNvPr id="152" name="Graphic 151" descr="Group with solid fill">
                <a:extLst>
                  <a:ext uri="{FF2B5EF4-FFF2-40B4-BE49-F238E27FC236}">
                    <a16:creationId xmlns:a16="http://schemas.microsoft.com/office/drawing/2014/main" id="{116F5915-30B4-FE63-12D8-148C00BA6F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20940" y="2337650"/>
                <a:ext cx="510735" cy="510735"/>
              </a:xfrm>
              <a:prstGeom prst="rect">
                <a:avLst/>
              </a:prstGeom>
            </p:spPr>
          </p:pic>
          <p:pic>
            <p:nvPicPr>
              <p:cNvPr id="153" name="Graphic 152" descr="Group with solid fill">
                <a:extLst>
                  <a:ext uri="{FF2B5EF4-FFF2-40B4-BE49-F238E27FC236}">
                    <a16:creationId xmlns:a16="http://schemas.microsoft.com/office/drawing/2014/main" id="{0E2CC906-2E4A-A0CF-F338-E904F7E395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565136" y="2340036"/>
                <a:ext cx="510735" cy="510735"/>
              </a:xfrm>
              <a:prstGeom prst="rect">
                <a:avLst/>
              </a:prstGeom>
            </p:spPr>
          </p:pic>
          <p:pic>
            <p:nvPicPr>
              <p:cNvPr id="154" name="Graphic 153" descr="Group with solid fill">
                <a:extLst>
                  <a:ext uri="{FF2B5EF4-FFF2-40B4-BE49-F238E27FC236}">
                    <a16:creationId xmlns:a16="http://schemas.microsoft.com/office/drawing/2014/main" id="{651BD1A2-3D3D-0813-5A53-3496ECE62B9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43970" y="2664697"/>
                <a:ext cx="510735" cy="510735"/>
              </a:xfrm>
              <a:prstGeom prst="rect">
                <a:avLst/>
              </a:prstGeom>
            </p:spPr>
          </p:pic>
          <p:pic>
            <p:nvPicPr>
              <p:cNvPr id="155" name="Graphic 154" descr="Group with solid fill">
                <a:extLst>
                  <a:ext uri="{FF2B5EF4-FFF2-40B4-BE49-F238E27FC236}">
                    <a16:creationId xmlns:a16="http://schemas.microsoft.com/office/drawing/2014/main" id="{1E7BE34D-3C6E-CEA5-DB2A-1265B1D9A22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474710" y="2660925"/>
                <a:ext cx="510735" cy="510735"/>
              </a:xfrm>
              <a:prstGeom prst="rect">
                <a:avLst/>
              </a:prstGeom>
            </p:spPr>
          </p:pic>
          <p:pic>
            <p:nvPicPr>
              <p:cNvPr id="156" name="Graphic 155" descr="Group with solid fill">
                <a:extLst>
                  <a:ext uri="{FF2B5EF4-FFF2-40B4-BE49-F238E27FC236}">
                    <a16:creationId xmlns:a16="http://schemas.microsoft.com/office/drawing/2014/main" id="{C1CABBB8-70A6-4254-14D5-49C7932AAF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923119" y="2663529"/>
                <a:ext cx="510735" cy="510735"/>
              </a:xfrm>
              <a:prstGeom prst="rect">
                <a:avLst/>
              </a:prstGeom>
            </p:spPr>
          </p:pic>
          <p:pic>
            <p:nvPicPr>
              <p:cNvPr id="157" name="Graphic 156" descr="Group with solid fill">
                <a:extLst>
                  <a:ext uri="{FF2B5EF4-FFF2-40B4-BE49-F238E27FC236}">
                    <a16:creationId xmlns:a16="http://schemas.microsoft.com/office/drawing/2014/main" id="{9A0C06FB-0177-1970-7361-F59087E22A0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86207" y="2997818"/>
                <a:ext cx="510735" cy="510735"/>
              </a:xfrm>
              <a:prstGeom prst="rect">
                <a:avLst/>
              </a:prstGeom>
            </p:spPr>
          </p:pic>
          <p:pic>
            <p:nvPicPr>
              <p:cNvPr id="159" name="Graphic 158" descr="Group with solid fill">
                <a:extLst>
                  <a:ext uri="{FF2B5EF4-FFF2-40B4-BE49-F238E27FC236}">
                    <a16:creationId xmlns:a16="http://schemas.microsoft.com/office/drawing/2014/main" id="{DDD2E87E-F589-8035-3DB2-28D80C1A115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325256" y="3000422"/>
                <a:ext cx="510735" cy="510735"/>
              </a:xfrm>
              <a:prstGeom prst="rect">
                <a:avLst/>
              </a:prstGeom>
            </p:spPr>
          </p:pic>
          <p:pic>
            <p:nvPicPr>
              <p:cNvPr id="160" name="Graphic 159" descr="Group with solid fill">
                <a:extLst>
                  <a:ext uri="{FF2B5EF4-FFF2-40B4-BE49-F238E27FC236}">
                    <a16:creationId xmlns:a16="http://schemas.microsoft.com/office/drawing/2014/main" id="{422040F8-CCB3-F488-B6BE-02772FB36BE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41391" y="3324039"/>
                <a:ext cx="510735" cy="510735"/>
              </a:xfrm>
              <a:prstGeom prst="rect">
                <a:avLst/>
              </a:prstGeom>
            </p:spPr>
          </p:pic>
          <p:pic>
            <p:nvPicPr>
              <p:cNvPr id="161" name="Graphic 160" descr="Group with solid fill">
                <a:extLst>
                  <a:ext uri="{FF2B5EF4-FFF2-40B4-BE49-F238E27FC236}">
                    <a16:creationId xmlns:a16="http://schemas.microsoft.com/office/drawing/2014/main" id="{C359B5F5-8CD5-D0F6-C6C2-F714EBC5108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758803" y="2996645"/>
                <a:ext cx="510735" cy="510735"/>
              </a:xfrm>
              <a:prstGeom prst="rect">
                <a:avLst/>
              </a:prstGeom>
            </p:spPr>
          </p:pic>
          <p:pic>
            <p:nvPicPr>
              <p:cNvPr id="162" name="Graphic 161" descr="Group with solid fill">
                <a:extLst>
                  <a:ext uri="{FF2B5EF4-FFF2-40B4-BE49-F238E27FC236}">
                    <a16:creationId xmlns:a16="http://schemas.microsoft.com/office/drawing/2014/main" id="{98C8F5B6-2117-E449-AF53-B82A7B868DD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11761" y="3325893"/>
                <a:ext cx="510735" cy="510735"/>
              </a:xfrm>
              <a:prstGeom prst="rect">
                <a:avLst/>
              </a:prstGeom>
            </p:spPr>
          </p:pic>
          <p:pic>
            <p:nvPicPr>
              <p:cNvPr id="163" name="Graphic 162" descr="Group with solid fill">
                <a:extLst>
                  <a:ext uri="{FF2B5EF4-FFF2-40B4-BE49-F238E27FC236}">
                    <a16:creationId xmlns:a16="http://schemas.microsoft.com/office/drawing/2014/main" id="{350AB066-B169-3A78-A49A-3E65BBC9308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269504" y="3325535"/>
                <a:ext cx="510735" cy="510735"/>
              </a:xfrm>
              <a:prstGeom prst="rect">
                <a:avLst/>
              </a:prstGeom>
            </p:spPr>
          </p:pic>
          <p:pic>
            <p:nvPicPr>
              <p:cNvPr id="164" name="Graphic 163" descr="Woman with solid fill">
                <a:extLst>
                  <a:ext uri="{FF2B5EF4-FFF2-40B4-BE49-F238E27FC236}">
                    <a16:creationId xmlns:a16="http://schemas.microsoft.com/office/drawing/2014/main" id="{9FB373E4-C85C-E883-7334-89EBD838117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967569" y="2442533"/>
                <a:ext cx="299590" cy="299590"/>
              </a:xfrm>
              <a:prstGeom prst="rect">
                <a:avLst/>
              </a:prstGeom>
            </p:spPr>
          </p:pic>
          <p:pic>
            <p:nvPicPr>
              <p:cNvPr id="165" name="Graphic 164" descr="Woman with solid fill">
                <a:extLst>
                  <a:ext uri="{FF2B5EF4-FFF2-40B4-BE49-F238E27FC236}">
                    <a16:creationId xmlns:a16="http://schemas.microsoft.com/office/drawing/2014/main" id="{478971D5-E708-521E-0DC6-C04BDF960A8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41607" y="3090460"/>
                <a:ext cx="321396" cy="321396"/>
              </a:xfrm>
              <a:prstGeom prst="rect">
                <a:avLst/>
              </a:prstGeom>
            </p:spPr>
          </p:pic>
          <p:pic>
            <p:nvPicPr>
              <p:cNvPr id="166" name="Graphic 165" descr="Man with solid fill">
                <a:extLst>
                  <a:ext uri="{FF2B5EF4-FFF2-40B4-BE49-F238E27FC236}">
                    <a16:creationId xmlns:a16="http://schemas.microsoft.com/office/drawing/2014/main" id="{38B6FFBA-6BBB-39AC-86B5-81FD1C968BD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287966" y="3084913"/>
                <a:ext cx="318992" cy="318992"/>
              </a:xfrm>
              <a:prstGeom prst="rect">
                <a:avLst/>
              </a:prstGeom>
            </p:spPr>
          </p:pic>
          <p:pic>
            <p:nvPicPr>
              <p:cNvPr id="167" name="Graphic 166" descr="Woman with solid fill">
                <a:extLst>
                  <a:ext uri="{FF2B5EF4-FFF2-40B4-BE49-F238E27FC236}">
                    <a16:creationId xmlns:a16="http://schemas.microsoft.com/office/drawing/2014/main" id="{A086FC8E-CABE-530C-F1FE-F175F5A2DB1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693348" y="968412"/>
                <a:ext cx="299590" cy="299590"/>
              </a:xfrm>
              <a:prstGeom prst="rect">
                <a:avLst/>
              </a:prstGeom>
            </p:spPr>
          </p:pic>
          <p:pic>
            <p:nvPicPr>
              <p:cNvPr id="168" name="Graphic 167" descr="Woman with solid fill">
                <a:extLst>
                  <a:ext uri="{FF2B5EF4-FFF2-40B4-BE49-F238E27FC236}">
                    <a16:creationId xmlns:a16="http://schemas.microsoft.com/office/drawing/2014/main" id="{9B8A2840-70F4-9066-2342-62B2265CD65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16331" y="3413977"/>
                <a:ext cx="299590" cy="317247"/>
              </a:xfrm>
              <a:prstGeom prst="rect">
                <a:avLst/>
              </a:prstGeom>
            </p:spPr>
          </p:pic>
          <p:pic>
            <p:nvPicPr>
              <p:cNvPr id="169" name="Graphic 168" descr="Woman with solid fill">
                <a:extLst>
                  <a:ext uri="{FF2B5EF4-FFF2-40B4-BE49-F238E27FC236}">
                    <a16:creationId xmlns:a16="http://schemas.microsoft.com/office/drawing/2014/main" id="{21891F72-5E77-EAEC-AF10-C0855C58450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641688" y="3739749"/>
                <a:ext cx="273315" cy="318992"/>
              </a:xfrm>
              <a:prstGeom prst="rect">
                <a:avLst/>
              </a:prstGeom>
            </p:spPr>
          </p:pic>
          <p:pic>
            <p:nvPicPr>
              <p:cNvPr id="170" name="Graphic 169" descr="Woman with solid fill">
                <a:extLst>
                  <a:ext uri="{FF2B5EF4-FFF2-40B4-BE49-F238E27FC236}">
                    <a16:creationId xmlns:a16="http://schemas.microsoft.com/office/drawing/2014/main" id="{F008C064-B37E-EF3C-DB5D-BDB46EBFE1A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135038" y="2134134"/>
                <a:ext cx="299590" cy="299590"/>
              </a:xfrm>
              <a:prstGeom prst="rect">
                <a:avLst/>
              </a:prstGeom>
            </p:spPr>
          </p:pic>
          <p:pic>
            <p:nvPicPr>
              <p:cNvPr id="171" name="Graphic 170" descr="Man with solid fill">
                <a:extLst>
                  <a:ext uri="{FF2B5EF4-FFF2-40B4-BE49-F238E27FC236}">
                    <a16:creationId xmlns:a16="http://schemas.microsoft.com/office/drawing/2014/main" id="{8F6BDAF3-33AC-1751-9CE0-CDCAE86F3B7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107786" y="2433128"/>
                <a:ext cx="318992" cy="318992"/>
              </a:xfrm>
              <a:prstGeom prst="rect">
                <a:avLst/>
              </a:prstGeom>
            </p:spPr>
          </p:pic>
          <p:pic>
            <p:nvPicPr>
              <p:cNvPr id="172" name="Graphic 171" descr="Woman with solid fill">
                <a:extLst>
                  <a:ext uri="{FF2B5EF4-FFF2-40B4-BE49-F238E27FC236}">
                    <a16:creationId xmlns:a16="http://schemas.microsoft.com/office/drawing/2014/main" id="{F743BC21-F0BE-3547-499F-250E77B5AF0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305257" y="2758217"/>
                <a:ext cx="299590" cy="299590"/>
              </a:xfrm>
              <a:prstGeom prst="rect">
                <a:avLst/>
              </a:prstGeom>
            </p:spPr>
          </p:pic>
          <p:pic>
            <p:nvPicPr>
              <p:cNvPr id="173" name="Graphic 172" descr="Woman with solid fill">
                <a:extLst>
                  <a:ext uri="{FF2B5EF4-FFF2-40B4-BE49-F238E27FC236}">
                    <a16:creationId xmlns:a16="http://schemas.microsoft.com/office/drawing/2014/main" id="{6EC96DA0-1BED-8277-AC15-051CA142914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237969" y="2445105"/>
                <a:ext cx="299590" cy="299590"/>
              </a:xfrm>
              <a:prstGeom prst="rect">
                <a:avLst/>
              </a:prstGeom>
            </p:spPr>
          </p:pic>
          <p:pic>
            <p:nvPicPr>
              <p:cNvPr id="174" name="Graphic 173" descr="Woman with solid fill">
                <a:extLst>
                  <a:ext uri="{FF2B5EF4-FFF2-40B4-BE49-F238E27FC236}">
                    <a16:creationId xmlns:a16="http://schemas.microsoft.com/office/drawing/2014/main" id="{88D07D50-43DD-1250-608F-B4CC301D268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417408" y="3092389"/>
                <a:ext cx="299590" cy="299590"/>
              </a:xfrm>
              <a:prstGeom prst="rect">
                <a:avLst/>
              </a:prstGeom>
            </p:spPr>
          </p:pic>
          <p:pic>
            <p:nvPicPr>
              <p:cNvPr id="175" name="Graphic 174" descr="Group with solid fill">
                <a:extLst>
                  <a:ext uri="{FF2B5EF4-FFF2-40B4-BE49-F238E27FC236}">
                    <a16:creationId xmlns:a16="http://schemas.microsoft.com/office/drawing/2014/main" id="{E2BA92DE-CB35-E013-826E-4F9588594B8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1694" y="3671556"/>
                <a:ext cx="510735" cy="510735"/>
              </a:xfrm>
              <a:prstGeom prst="rect">
                <a:avLst/>
              </a:prstGeom>
            </p:spPr>
          </p:pic>
          <p:pic>
            <p:nvPicPr>
              <p:cNvPr id="176" name="Graphic 175" descr="Group with solid fill">
                <a:extLst>
                  <a:ext uri="{FF2B5EF4-FFF2-40B4-BE49-F238E27FC236}">
                    <a16:creationId xmlns:a16="http://schemas.microsoft.com/office/drawing/2014/main" id="{76780704-27E7-B166-88BE-066F55D4A1C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73637" y="3666827"/>
                <a:ext cx="510735" cy="510735"/>
              </a:xfrm>
              <a:prstGeom prst="rect">
                <a:avLst/>
              </a:prstGeom>
            </p:spPr>
          </p:pic>
          <p:pic>
            <p:nvPicPr>
              <p:cNvPr id="177" name="Graphic 176" descr="Group with solid fill">
                <a:extLst>
                  <a:ext uri="{FF2B5EF4-FFF2-40B4-BE49-F238E27FC236}">
                    <a16:creationId xmlns:a16="http://schemas.microsoft.com/office/drawing/2014/main" id="{5B83E49C-10D5-4B27-FE5A-2AB2163A050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18458" y="3656452"/>
                <a:ext cx="510735" cy="510735"/>
              </a:xfrm>
              <a:prstGeom prst="rect">
                <a:avLst/>
              </a:prstGeom>
            </p:spPr>
          </p:pic>
          <p:pic>
            <p:nvPicPr>
              <p:cNvPr id="178" name="Graphic 177" descr="Group with solid fill">
                <a:extLst>
                  <a:ext uri="{FF2B5EF4-FFF2-40B4-BE49-F238E27FC236}">
                    <a16:creationId xmlns:a16="http://schemas.microsoft.com/office/drawing/2014/main" id="{D68C0FA4-DD0F-0D2D-1EC5-9FA1CA60E47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65504" y="3659275"/>
                <a:ext cx="510735" cy="510735"/>
              </a:xfrm>
              <a:prstGeom prst="rect">
                <a:avLst/>
              </a:prstGeom>
            </p:spPr>
          </p:pic>
          <p:pic>
            <p:nvPicPr>
              <p:cNvPr id="179" name="Graphic 178" descr="Woman with solid fill">
                <a:extLst>
                  <a:ext uri="{FF2B5EF4-FFF2-40B4-BE49-F238E27FC236}">
                    <a16:creationId xmlns:a16="http://schemas.microsoft.com/office/drawing/2014/main" id="{9F8B69D3-D8F3-0A53-DAA4-215D24B940B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358570" y="3757314"/>
                <a:ext cx="299590" cy="318992"/>
              </a:xfrm>
              <a:prstGeom prst="rect">
                <a:avLst/>
              </a:prstGeom>
            </p:spPr>
          </p:pic>
          <p:pic>
            <p:nvPicPr>
              <p:cNvPr id="180" name="Graphic 179" descr="Man with solid fill">
                <a:extLst>
                  <a:ext uri="{FF2B5EF4-FFF2-40B4-BE49-F238E27FC236}">
                    <a16:creationId xmlns:a16="http://schemas.microsoft.com/office/drawing/2014/main" id="{112D33C2-E585-8094-F0A9-AF343859EA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145073" y="3412232"/>
                <a:ext cx="318992" cy="318992"/>
              </a:xfrm>
              <a:prstGeom prst="rect">
                <a:avLst/>
              </a:prstGeom>
            </p:spPr>
          </p:pic>
          <p:pic>
            <p:nvPicPr>
              <p:cNvPr id="181" name="Graphic 180" descr="Man with solid fill">
                <a:extLst>
                  <a:ext uri="{FF2B5EF4-FFF2-40B4-BE49-F238E27FC236}">
                    <a16:creationId xmlns:a16="http://schemas.microsoft.com/office/drawing/2014/main" id="{627DC95A-A804-B36B-228A-398C0B8C240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28587" y="3412941"/>
                <a:ext cx="318992" cy="318992"/>
              </a:xfrm>
              <a:prstGeom prst="rect">
                <a:avLst/>
              </a:prstGeom>
            </p:spPr>
          </p:pic>
          <p:pic>
            <p:nvPicPr>
              <p:cNvPr id="182" name="Graphic 181" descr="Woman with solid fill">
                <a:extLst>
                  <a:ext uri="{FF2B5EF4-FFF2-40B4-BE49-F238E27FC236}">
                    <a16:creationId xmlns:a16="http://schemas.microsoft.com/office/drawing/2014/main" id="{1F570167-DA24-EA57-6FCD-214CE183EE8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73587" y="3416592"/>
                <a:ext cx="299590" cy="299590"/>
              </a:xfrm>
              <a:prstGeom prst="rect">
                <a:avLst/>
              </a:prstGeom>
            </p:spPr>
          </p:pic>
        </p:grpSp>
        <p:sp>
          <p:nvSpPr>
            <p:cNvPr id="183" name="TextBox 182">
              <a:extLst>
                <a:ext uri="{FF2B5EF4-FFF2-40B4-BE49-F238E27FC236}">
                  <a16:creationId xmlns:a16="http://schemas.microsoft.com/office/drawing/2014/main" id="{D04F74FF-87D0-0E3D-2099-EB00D83C5962}"/>
                </a:ext>
              </a:extLst>
            </p:cNvPr>
            <p:cNvSpPr txBox="1"/>
            <p:nvPr/>
          </p:nvSpPr>
          <p:spPr>
            <a:xfrm>
              <a:off x="2679587" y="4833821"/>
              <a:ext cx="2759428" cy="923330"/>
            </a:xfrm>
            <a:prstGeom prst="rect">
              <a:avLst/>
            </a:prstGeom>
            <a:noFill/>
          </p:spPr>
          <p:txBody>
            <a:bodyPr wrap="square" rtlCol="0">
              <a:spAutoFit/>
            </a:bodyPr>
            <a:lstStyle/>
            <a:p>
              <a:pPr algn="ctr"/>
              <a:r>
                <a:rPr lang="en-GB" dirty="0">
                  <a:solidFill>
                    <a:schemeClr val="accent1"/>
                  </a:solidFill>
                  <a:ea typeface="Calibri" panose="020F0502020204030204" pitchFamily="34" charset="0"/>
                  <a:cs typeface="Arial" panose="020B0604020202020204" pitchFamily="34" charset="0"/>
                </a:rPr>
                <a:t>A</a:t>
              </a:r>
              <a:r>
                <a:rPr lang="en-GB" sz="1800" dirty="0">
                  <a:solidFill>
                    <a:schemeClr val="accent1"/>
                  </a:solidFill>
                  <a:effectLst/>
                  <a:ea typeface="Calibri" panose="020F0502020204030204" pitchFamily="34" charset="0"/>
                  <a:cs typeface="Arial" panose="020B0604020202020204" pitchFamily="34" charset="0"/>
                </a:rPr>
                <a:t>dmitted other questionable research practices</a:t>
              </a:r>
              <a:endParaRPr lang="en-US" dirty="0"/>
            </a:p>
          </p:txBody>
        </p:sp>
      </p:grpSp>
      <p:sp>
        <p:nvSpPr>
          <p:cNvPr id="188" name="TextBox 187">
            <a:extLst>
              <a:ext uri="{FF2B5EF4-FFF2-40B4-BE49-F238E27FC236}">
                <a16:creationId xmlns:a16="http://schemas.microsoft.com/office/drawing/2014/main" id="{B49DCF0A-8770-AC16-DB4B-65B7D018FFF7}"/>
              </a:ext>
            </a:extLst>
          </p:cNvPr>
          <p:cNvSpPr txBox="1"/>
          <p:nvPr/>
        </p:nvSpPr>
        <p:spPr>
          <a:xfrm>
            <a:off x="195976" y="6207087"/>
            <a:ext cx="9512487" cy="523220"/>
          </a:xfrm>
          <a:prstGeom prst="rect">
            <a:avLst/>
          </a:prstGeom>
          <a:noFill/>
        </p:spPr>
        <p:txBody>
          <a:bodyPr wrap="square" rtlCol="0">
            <a:spAutoFit/>
          </a:bodyPr>
          <a:lstStyle/>
          <a:p>
            <a:pPr marL="0" indent="0">
              <a:buNone/>
            </a:pPr>
            <a:r>
              <a:rPr lang="en-US" sz="1400" b="1" i="0" dirty="0">
                <a:solidFill>
                  <a:schemeClr val="accent1"/>
                </a:solidFill>
                <a:effectLst/>
              </a:rPr>
              <a:t>Fanelli D (2009) </a:t>
            </a:r>
            <a:r>
              <a:rPr lang="en-US" sz="1400" b="0" i="0" dirty="0">
                <a:solidFill>
                  <a:schemeClr val="accent1"/>
                </a:solidFill>
                <a:effectLst/>
              </a:rPr>
              <a:t>How Many Scientists Fabricate and Falsify Research? A Systematic Review and Meta-Analysis of Survey Data. </a:t>
            </a:r>
            <a:r>
              <a:rPr lang="en-US" sz="1400" b="0" i="1" dirty="0" err="1">
                <a:solidFill>
                  <a:schemeClr val="accent1"/>
                </a:solidFill>
                <a:effectLst/>
              </a:rPr>
              <a:t>PLoS</a:t>
            </a:r>
            <a:r>
              <a:rPr lang="en-US" sz="1400" b="0" i="1" dirty="0">
                <a:solidFill>
                  <a:schemeClr val="accent1"/>
                </a:solidFill>
                <a:effectLst/>
              </a:rPr>
              <a:t> ONE </a:t>
            </a:r>
            <a:r>
              <a:rPr lang="en-US" sz="1400" b="0" i="0" dirty="0">
                <a:solidFill>
                  <a:schemeClr val="accent1"/>
                </a:solidFill>
                <a:effectLst/>
              </a:rPr>
              <a:t>4(5): e5738. https://doi.org/10.1371/journal.pone.0005738</a:t>
            </a:r>
            <a:endParaRPr lang="en-US" sz="1400" dirty="0">
              <a:solidFill>
                <a:schemeClr val="accent1"/>
              </a:solidFill>
            </a:endParaRPr>
          </a:p>
        </p:txBody>
      </p:sp>
      <p:sp>
        <p:nvSpPr>
          <p:cNvPr id="7" name="TextBox 6">
            <a:extLst>
              <a:ext uri="{FF2B5EF4-FFF2-40B4-BE49-F238E27FC236}">
                <a16:creationId xmlns:a16="http://schemas.microsoft.com/office/drawing/2014/main" id="{45C410C6-68CF-AD9C-1AB5-D51BE48B8763}"/>
              </a:ext>
            </a:extLst>
          </p:cNvPr>
          <p:cNvSpPr txBox="1"/>
          <p:nvPr/>
        </p:nvSpPr>
        <p:spPr>
          <a:xfrm>
            <a:off x="10641853" y="1502772"/>
            <a:ext cx="1315016" cy="1975734"/>
          </a:xfrm>
          <a:prstGeom prst="rect">
            <a:avLst/>
          </a:prstGeom>
          <a:noFill/>
        </p:spPr>
        <p:txBody>
          <a:bodyPr wrap="square" rtlCol="0">
            <a:spAutoFit/>
          </a:bodyPr>
          <a:lstStyle/>
          <a:p>
            <a:pPr lvl="0" algn="ctr">
              <a:lnSpc>
                <a:spcPct val="110000"/>
              </a:lnSpc>
              <a:spcAft>
                <a:spcPts val="600"/>
              </a:spcAft>
            </a:pPr>
            <a:r>
              <a:rPr lang="en-GB" sz="1400" dirty="0">
                <a:solidFill>
                  <a:srgbClr val="202020"/>
                </a:solidFill>
                <a:effectLst/>
                <a:ea typeface="Calibri" panose="020F0502020204030204" pitchFamily="34" charset="0"/>
                <a:cs typeface="Arial" panose="020B0604020202020204" pitchFamily="34" charset="0"/>
              </a:rPr>
              <a:t>Over the years, the rate of admitting declined significantly in self-reports, but not in non-self-reports!</a:t>
            </a:r>
            <a:endParaRPr lang="en-US" sz="1400"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3340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8D16ED3-01D8-4314-755F-26C8CD45E036}"/>
              </a:ext>
            </a:extLst>
          </p:cNvPr>
          <p:cNvSpPr>
            <a:spLocks noGrp="1"/>
          </p:cNvSpPr>
          <p:nvPr>
            <p:ph type="title"/>
          </p:nvPr>
        </p:nvSpPr>
        <p:spPr>
          <a:xfrm>
            <a:off x="818146" y="-26770"/>
            <a:ext cx="10749280" cy="1084731"/>
          </a:xfrm>
        </p:spPr>
        <p:txBody>
          <a:bodyPr/>
          <a:lstStyle/>
          <a:p>
            <a:r>
              <a:rPr lang="fi-FI" dirty="0"/>
              <a:t>Some </a:t>
            </a:r>
            <a:r>
              <a:rPr lang="fi-FI" dirty="0" err="1"/>
              <a:t>ethical</a:t>
            </a:r>
            <a:r>
              <a:rPr lang="fi-FI" dirty="0"/>
              <a:t> </a:t>
            </a:r>
            <a:r>
              <a:rPr lang="fi-FI" dirty="0" err="1"/>
              <a:t>questions</a:t>
            </a:r>
            <a:r>
              <a:rPr lang="fi-FI" dirty="0"/>
              <a:t> </a:t>
            </a:r>
            <a:r>
              <a:rPr lang="fi-FI" dirty="0" err="1"/>
              <a:t>raised</a:t>
            </a:r>
            <a:r>
              <a:rPr lang="fi-FI" dirty="0"/>
              <a:t> </a:t>
            </a:r>
            <a:r>
              <a:rPr lang="fi-FI" dirty="0" err="1"/>
              <a:t>by</a:t>
            </a:r>
            <a:r>
              <a:rPr lang="fi-FI" dirty="0"/>
              <a:t> </a:t>
            </a:r>
            <a:r>
              <a:rPr lang="fi-FI" dirty="0" err="1"/>
              <a:t>review</a:t>
            </a:r>
            <a:r>
              <a:rPr lang="fi-FI" dirty="0"/>
              <a:t> </a:t>
            </a:r>
            <a:r>
              <a:rPr lang="fi-FI" dirty="0" err="1"/>
              <a:t>panels</a:t>
            </a:r>
            <a:endParaRPr lang="en-US" dirty="0"/>
          </a:p>
        </p:txBody>
      </p:sp>
      <p:sp>
        <p:nvSpPr>
          <p:cNvPr id="4" name="Footer Placeholder 3">
            <a:extLst>
              <a:ext uri="{FF2B5EF4-FFF2-40B4-BE49-F238E27FC236}">
                <a16:creationId xmlns:a16="http://schemas.microsoft.com/office/drawing/2014/main" id="{F72F931C-3437-E8F5-A281-A11E9C582578}"/>
              </a:ext>
            </a:extLst>
          </p:cNvPr>
          <p:cNvSpPr>
            <a:spLocks noGrp="1"/>
          </p:cNvSpPr>
          <p:nvPr>
            <p:ph type="ftr" sz="quarter" idx="11"/>
          </p:nvPr>
        </p:nvSpPr>
        <p:spPr/>
        <p:txBody>
          <a:bodyPr/>
          <a:lstStyle/>
          <a:p>
            <a:pPr algn="r"/>
            <a:r>
              <a:rPr lang="fi-FI"/>
              <a:t>Tieteen rahoittaja ja asiantuntija</a:t>
            </a:r>
            <a:endParaRPr lang="fi-FI" dirty="0"/>
          </a:p>
        </p:txBody>
      </p:sp>
      <p:sp>
        <p:nvSpPr>
          <p:cNvPr id="5" name="Date Placeholder 4">
            <a:extLst>
              <a:ext uri="{FF2B5EF4-FFF2-40B4-BE49-F238E27FC236}">
                <a16:creationId xmlns:a16="http://schemas.microsoft.com/office/drawing/2014/main" id="{5F0966A9-0AE0-C156-56C4-54513F2093A4}"/>
              </a:ext>
            </a:extLst>
          </p:cNvPr>
          <p:cNvSpPr>
            <a:spLocks noGrp="1"/>
          </p:cNvSpPr>
          <p:nvPr>
            <p:ph type="dt" sz="half" idx="10"/>
          </p:nvPr>
        </p:nvSpPr>
        <p:spPr/>
        <p:txBody>
          <a:bodyPr/>
          <a:lstStyle/>
          <a:p>
            <a:fld id="{2FF7A062-4120-A04C-9450-6AC31066E4C7}" type="datetime1">
              <a:rPr lang="fi-FI" smtClean="0"/>
              <a:t>19.10.2023</a:t>
            </a:fld>
            <a:endParaRPr lang="fi-FI" dirty="0"/>
          </a:p>
        </p:txBody>
      </p:sp>
      <p:sp>
        <p:nvSpPr>
          <p:cNvPr id="6" name="Slide Number Placeholder 5">
            <a:extLst>
              <a:ext uri="{FF2B5EF4-FFF2-40B4-BE49-F238E27FC236}">
                <a16:creationId xmlns:a16="http://schemas.microsoft.com/office/drawing/2014/main" id="{7ABCB4CE-276A-EF67-413C-5FFC3E6F3C0C}"/>
              </a:ext>
            </a:extLst>
          </p:cNvPr>
          <p:cNvSpPr>
            <a:spLocks noGrp="1"/>
          </p:cNvSpPr>
          <p:nvPr>
            <p:ph type="sldNum" sz="quarter" idx="12"/>
          </p:nvPr>
        </p:nvSpPr>
        <p:spPr/>
        <p:txBody>
          <a:bodyPr/>
          <a:lstStyle/>
          <a:p>
            <a:fld id="{2440C4D5-721B-4CEA-85F8-7737A3483459}" type="slidenum">
              <a:rPr lang="fi-FI" smtClean="0"/>
              <a:pPr/>
              <a:t>17</a:t>
            </a:fld>
            <a:endParaRPr lang="fi-FI" dirty="0"/>
          </a:p>
        </p:txBody>
      </p:sp>
      <p:grpSp>
        <p:nvGrpSpPr>
          <p:cNvPr id="22" name="Group 21">
            <a:extLst>
              <a:ext uri="{FF2B5EF4-FFF2-40B4-BE49-F238E27FC236}">
                <a16:creationId xmlns:a16="http://schemas.microsoft.com/office/drawing/2014/main" id="{9350FBB1-93D3-690D-1727-9628D1529EAD}"/>
              </a:ext>
            </a:extLst>
          </p:cNvPr>
          <p:cNvGrpSpPr/>
          <p:nvPr/>
        </p:nvGrpSpPr>
        <p:grpSpPr>
          <a:xfrm>
            <a:off x="8160198" y="1057961"/>
            <a:ext cx="3657152" cy="2539777"/>
            <a:chOff x="8160198" y="1057961"/>
            <a:chExt cx="3657152" cy="2539777"/>
          </a:xfrm>
        </p:grpSpPr>
        <p:sp>
          <p:nvSpPr>
            <p:cNvPr id="17" name="Oval 16">
              <a:extLst>
                <a:ext uri="{FF2B5EF4-FFF2-40B4-BE49-F238E27FC236}">
                  <a16:creationId xmlns:a16="http://schemas.microsoft.com/office/drawing/2014/main" id="{80F948C5-F180-E6BE-D60C-120CA05D4F89}"/>
                </a:ext>
              </a:extLst>
            </p:cNvPr>
            <p:cNvSpPr/>
            <p:nvPr/>
          </p:nvSpPr>
          <p:spPr>
            <a:xfrm>
              <a:off x="8160198" y="1057961"/>
              <a:ext cx="3657152" cy="2539777"/>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E92BE875-14C6-8627-1E92-7CF987AD3268}"/>
                </a:ext>
              </a:extLst>
            </p:cNvPr>
            <p:cNvSpPr txBox="1"/>
            <p:nvPr/>
          </p:nvSpPr>
          <p:spPr>
            <a:xfrm>
              <a:off x="8574570" y="1263661"/>
              <a:ext cx="2890212" cy="2308324"/>
            </a:xfrm>
            <a:prstGeom prst="rect">
              <a:avLst/>
            </a:prstGeom>
            <a:noFill/>
          </p:spPr>
          <p:txBody>
            <a:bodyPr wrap="square" rtlCol="0">
              <a:spAutoFit/>
            </a:bodyPr>
            <a:lstStyle/>
            <a:p>
              <a:pPr algn="ctr"/>
              <a:r>
                <a:rPr lang="en-US" sz="1600" dirty="0">
                  <a:latin typeface="Calibri" panose="020F0502020204030204" pitchFamily="34" charset="0"/>
                  <a:cs typeface="Times New Roman" panose="02020603050405020304" pitchFamily="18" charset="0"/>
                </a:rPr>
                <a:t>“</a:t>
              </a:r>
              <a:r>
                <a:rPr lang="en-US" sz="1600" i="1" dirty="0">
                  <a:latin typeface="Calibri" panose="020F0502020204030204" pitchFamily="34" charset="0"/>
                  <a:cs typeface="Times New Roman" panose="02020603050405020304" pitchFamily="18" charset="0"/>
                </a:rPr>
                <a:t>…</a:t>
              </a:r>
              <a:r>
                <a:rPr lang="en-US" sz="1600" i="1" dirty="0">
                  <a:effectLst/>
                  <a:latin typeface="Calibri" panose="020F0502020204030204" pitchFamily="34" charset="0"/>
                  <a:ea typeface="Calibri" panose="020F0502020204030204" pitchFamily="34" charset="0"/>
                </a:rPr>
                <a:t>two proposals were very </a:t>
              </a:r>
              <a:r>
                <a:rPr lang="en-US" sz="1600" i="1" dirty="0">
                  <a:effectLst/>
                  <a:latin typeface="Calibri" panose="020F0502020204030204" pitchFamily="34" charset="0"/>
                  <a:ea typeface="Calibri" panose="020F0502020204030204" pitchFamily="34" charset="0"/>
                  <a:cs typeface="Times New Roman" panose="02020603050405020304" pitchFamily="18" charset="0"/>
                </a:rPr>
                <a:t>similar. It seemed that </a:t>
              </a:r>
              <a:r>
                <a:rPr lang="en-US" sz="1600" b="1" i="1" dirty="0">
                  <a:effectLst/>
                  <a:latin typeface="Calibri" panose="020F0502020204030204" pitchFamily="34" charset="0"/>
                  <a:ea typeface="Calibri" panose="020F0502020204030204" pitchFamily="34" charset="0"/>
                  <a:cs typeface="Times New Roman" panose="02020603050405020304" pitchFamily="18" charset="0"/>
                </a:rPr>
                <a:t>some parts of the proposals were copied from each other </a:t>
              </a:r>
              <a:r>
                <a:rPr lang="en-US" sz="1600" i="1" dirty="0">
                  <a:effectLst/>
                  <a:latin typeface="Calibri" panose="020F0502020204030204" pitchFamily="34" charset="0"/>
                  <a:ea typeface="Calibri" panose="020F0502020204030204" pitchFamily="34" charset="0"/>
                  <a:cs typeface="Times New Roman" panose="02020603050405020304" pitchFamily="18" charset="0"/>
                </a:rPr>
                <a:t>raising concerns with regard to good scientific practice, and also </a:t>
              </a:r>
              <a:r>
                <a:rPr lang="en-GB" sz="1600" i="1" dirty="0">
                  <a:effectLst/>
                  <a:latin typeface="FreeSerif"/>
                  <a:ea typeface="Calibri" panose="020F0502020204030204" pitchFamily="34" charset="0"/>
                </a:rPr>
                <a:t>raised concerns, regarding the independence of the junior applicant.”</a:t>
              </a:r>
            </a:p>
          </p:txBody>
        </p:sp>
      </p:grpSp>
      <p:grpSp>
        <p:nvGrpSpPr>
          <p:cNvPr id="25" name="Group 24">
            <a:extLst>
              <a:ext uri="{FF2B5EF4-FFF2-40B4-BE49-F238E27FC236}">
                <a16:creationId xmlns:a16="http://schemas.microsoft.com/office/drawing/2014/main" id="{88D1FA40-ED02-2606-3FB2-03074B4A2FE2}"/>
              </a:ext>
            </a:extLst>
          </p:cNvPr>
          <p:cNvGrpSpPr/>
          <p:nvPr/>
        </p:nvGrpSpPr>
        <p:grpSpPr>
          <a:xfrm>
            <a:off x="4038599" y="3597738"/>
            <a:ext cx="4121599" cy="2954064"/>
            <a:chOff x="4038599" y="3597738"/>
            <a:chExt cx="4121599" cy="2954064"/>
          </a:xfrm>
        </p:grpSpPr>
        <p:sp>
          <p:nvSpPr>
            <p:cNvPr id="11" name="Oval 10">
              <a:extLst>
                <a:ext uri="{FF2B5EF4-FFF2-40B4-BE49-F238E27FC236}">
                  <a16:creationId xmlns:a16="http://schemas.microsoft.com/office/drawing/2014/main" id="{0CFBEA09-B174-B9FE-C45C-2B6F59507074}"/>
                </a:ext>
              </a:extLst>
            </p:cNvPr>
            <p:cNvSpPr/>
            <p:nvPr/>
          </p:nvSpPr>
          <p:spPr>
            <a:xfrm>
              <a:off x="4038599" y="3597738"/>
              <a:ext cx="4121599" cy="295406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B7A2F7DA-73C7-3241-CDF7-2727E197F060}"/>
                </a:ext>
              </a:extLst>
            </p:cNvPr>
            <p:cNvSpPr txBox="1"/>
            <p:nvPr/>
          </p:nvSpPr>
          <p:spPr>
            <a:xfrm>
              <a:off x="4376818" y="4023906"/>
              <a:ext cx="3438363" cy="2308324"/>
            </a:xfrm>
            <a:prstGeom prst="rect">
              <a:avLst/>
            </a:prstGeom>
            <a:noFill/>
          </p:spPr>
          <p:txBody>
            <a:bodyPr wrap="square" rtlCol="0">
              <a:spAutoFit/>
            </a:bodyPr>
            <a:lstStyle/>
            <a:p>
              <a:pPr algn="ctr"/>
              <a:r>
                <a:rPr lang="en-US" sz="1600" i="1" dirty="0">
                  <a:effectLst/>
                  <a:latin typeface="Calibri" panose="020F0502020204030204" pitchFamily="34" charset="0"/>
                  <a:ea typeface="Calibri" panose="020F0502020204030204" pitchFamily="34" charset="0"/>
                </a:rPr>
                <a:t>“In vivo animal experiments will be performed outside the EU in accordance with local legislation and licensing procedures. The panel considered </a:t>
              </a:r>
              <a:r>
                <a:rPr lang="en-US" sz="1600" b="1" i="1" dirty="0">
                  <a:effectLst/>
                  <a:latin typeface="Calibri" panose="020F0502020204030204" pitchFamily="34" charset="0"/>
                  <a:ea typeface="Calibri" panose="020F0502020204030204" pitchFamily="34" charset="0"/>
                </a:rPr>
                <a:t>whether the animal experiment permit practice and approved working methods are the same as in the EU/</a:t>
              </a:r>
              <a:r>
                <a:rPr lang="en-US" sz="1600" b="1" i="1" dirty="0">
                  <a:latin typeface="Calibri" panose="020F0502020204030204" pitchFamily="34" charset="0"/>
                  <a:ea typeface="Calibri" panose="020F0502020204030204" pitchFamily="34" charset="0"/>
                </a:rPr>
                <a:t>Finland….</a:t>
              </a:r>
              <a:r>
                <a:rPr lang="en-US" sz="1600" i="1" dirty="0">
                  <a:latin typeface="Calibri" panose="020F0502020204030204" pitchFamily="34" charset="0"/>
                  <a:ea typeface="Calibri" panose="020F0502020204030204" pitchFamily="34" charset="0"/>
                </a:rPr>
                <a:t>and</a:t>
              </a:r>
              <a:r>
                <a:rPr lang="en-US" sz="1600" b="1" i="1" dirty="0">
                  <a:latin typeface="Calibri" panose="020F0502020204030204" pitchFamily="34" charset="0"/>
                  <a:ea typeface="Calibri" panose="020F0502020204030204" pitchFamily="34" charset="0"/>
                </a:rPr>
                <a:t> who owns the patents.”</a:t>
              </a:r>
              <a:endParaRPr lang="en-US" sz="1600" b="1" i="1" dirty="0">
                <a:effectLst/>
                <a:latin typeface="Calibri" panose="020F0502020204030204" pitchFamily="34" charset="0"/>
                <a:ea typeface="Calibri" panose="020F0502020204030204" pitchFamily="34" charset="0"/>
              </a:endParaRPr>
            </a:p>
          </p:txBody>
        </p:sp>
      </p:grpSp>
      <p:grpSp>
        <p:nvGrpSpPr>
          <p:cNvPr id="21" name="Group 20">
            <a:extLst>
              <a:ext uri="{FF2B5EF4-FFF2-40B4-BE49-F238E27FC236}">
                <a16:creationId xmlns:a16="http://schemas.microsoft.com/office/drawing/2014/main" id="{DD6684EA-A106-F814-2608-77AD29929CFD}"/>
              </a:ext>
            </a:extLst>
          </p:cNvPr>
          <p:cNvGrpSpPr/>
          <p:nvPr/>
        </p:nvGrpSpPr>
        <p:grpSpPr>
          <a:xfrm>
            <a:off x="4315431" y="1407589"/>
            <a:ext cx="3379547" cy="2078337"/>
            <a:chOff x="4315431" y="1407589"/>
            <a:chExt cx="3379547" cy="2078337"/>
          </a:xfrm>
        </p:grpSpPr>
        <p:sp>
          <p:nvSpPr>
            <p:cNvPr id="3" name="Oval 2">
              <a:extLst>
                <a:ext uri="{FF2B5EF4-FFF2-40B4-BE49-F238E27FC236}">
                  <a16:creationId xmlns:a16="http://schemas.microsoft.com/office/drawing/2014/main" id="{FC484425-B3CC-1FD3-87FF-F0752D13DC9E}"/>
                </a:ext>
              </a:extLst>
            </p:cNvPr>
            <p:cNvSpPr/>
            <p:nvPr/>
          </p:nvSpPr>
          <p:spPr>
            <a:xfrm>
              <a:off x="4315431" y="1407589"/>
              <a:ext cx="3379547" cy="1958471"/>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A5187303-89EB-1390-860D-419C31C93DE9}"/>
                </a:ext>
              </a:extLst>
            </p:cNvPr>
            <p:cNvSpPr txBox="1"/>
            <p:nvPr/>
          </p:nvSpPr>
          <p:spPr>
            <a:xfrm>
              <a:off x="4632004" y="1639267"/>
              <a:ext cx="2746399" cy="1846659"/>
            </a:xfrm>
            <a:prstGeom prst="rect">
              <a:avLst/>
            </a:prstGeom>
            <a:noFill/>
          </p:spPr>
          <p:txBody>
            <a:bodyPr wrap="square" rtlCol="0">
              <a:spAutoFit/>
            </a:bodyPr>
            <a:lstStyle/>
            <a:p>
              <a:pPr algn="ctr"/>
              <a:r>
                <a:rPr lang="en-US" sz="1600" i="1" dirty="0">
                  <a:effectLst/>
                  <a:latin typeface="Calibri" panose="020F0502020204030204" pitchFamily="34" charset="0"/>
                  <a:ea typeface="Calibri" panose="020F0502020204030204" pitchFamily="34" charset="0"/>
                </a:rPr>
                <a:t>“</a:t>
              </a:r>
              <a:r>
                <a:rPr lang="en-US" sz="1600" i="1" dirty="0"/>
                <a:t>Several applications did not include </a:t>
              </a:r>
              <a:r>
                <a:rPr lang="en-US" sz="1600" b="1" i="1" dirty="0"/>
                <a:t>mouse numbers for their studies nor power calculations. </a:t>
              </a:r>
              <a:r>
                <a:rPr lang="en-US" sz="1600" b="0" i="1" u="none" strike="noStrike" baseline="0" dirty="0">
                  <a:latin typeface="Source Sans Pro" panose="020B0503030403020204" pitchFamily="34" charset="0"/>
                </a:rPr>
                <a:t>It is rather unethical to initiate underpowered studies.”</a:t>
              </a:r>
            </a:p>
            <a:p>
              <a:pPr algn="ctr"/>
              <a:endParaRPr lang="en-US" sz="1800" i="1" dirty="0">
                <a:effectLst/>
                <a:latin typeface="Calibri" panose="020F0502020204030204" pitchFamily="34" charset="0"/>
                <a:ea typeface="Calibri" panose="020F0502020204030204" pitchFamily="34" charset="0"/>
              </a:endParaRPr>
            </a:p>
          </p:txBody>
        </p:sp>
      </p:grpSp>
      <p:grpSp>
        <p:nvGrpSpPr>
          <p:cNvPr id="20" name="Group 19">
            <a:extLst>
              <a:ext uri="{FF2B5EF4-FFF2-40B4-BE49-F238E27FC236}">
                <a16:creationId xmlns:a16="http://schemas.microsoft.com/office/drawing/2014/main" id="{E8099D86-0392-D688-79B8-4F889E1A3546}"/>
              </a:ext>
            </a:extLst>
          </p:cNvPr>
          <p:cNvGrpSpPr/>
          <p:nvPr/>
        </p:nvGrpSpPr>
        <p:grpSpPr>
          <a:xfrm>
            <a:off x="163464" y="1389542"/>
            <a:ext cx="3686745" cy="1298861"/>
            <a:chOff x="435985" y="1603730"/>
            <a:chExt cx="3686745" cy="1298861"/>
          </a:xfrm>
        </p:grpSpPr>
        <p:sp>
          <p:nvSpPr>
            <p:cNvPr id="2" name="Oval 1">
              <a:extLst>
                <a:ext uri="{FF2B5EF4-FFF2-40B4-BE49-F238E27FC236}">
                  <a16:creationId xmlns:a16="http://schemas.microsoft.com/office/drawing/2014/main" id="{BAE2BECD-A82B-F777-4132-44A60F2C398B}"/>
                </a:ext>
              </a:extLst>
            </p:cNvPr>
            <p:cNvSpPr/>
            <p:nvPr/>
          </p:nvSpPr>
          <p:spPr>
            <a:xfrm>
              <a:off x="520117" y="1603730"/>
              <a:ext cx="3518483" cy="1298861"/>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4" name="TextBox 13">
              <a:extLst>
                <a:ext uri="{FF2B5EF4-FFF2-40B4-BE49-F238E27FC236}">
                  <a16:creationId xmlns:a16="http://schemas.microsoft.com/office/drawing/2014/main" id="{4E8E46FD-A673-3169-71AB-9C3F258C0D30}"/>
                </a:ext>
              </a:extLst>
            </p:cNvPr>
            <p:cNvSpPr txBox="1"/>
            <p:nvPr/>
          </p:nvSpPr>
          <p:spPr>
            <a:xfrm>
              <a:off x="435985" y="1869666"/>
              <a:ext cx="3686745" cy="861774"/>
            </a:xfrm>
            <a:prstGeom prst="rect">
              <a:avLst/>
            </a:prstGeom>
            <a:noFill/>
          </p:spPr>
          <p:txBody>
            <a:bodyPr wrap="square" rtlCol="0">
              <a:spAutoFit/>
            </a:bodyPr>
            <a:lstStyle/>
            <a:p>
              <a:pPr algn="ctr"/>
              <a:r>
                <a:rPr lang="en-US" sz="1800" i="1" dirty="0">
                  <a:effectLst/>
                  <a:latin typeface="Calibri" panose="020F0502020204030204" pitchFamily="34" charset="0"/>
                  <a:ea typeface="Calibri" panose="020F0502020204030204" pitchFamily="34" charset="0"/>
                </a:rPr>
                <a:t>“</a:t>
              </a:r>
              <a:r>
                <a:rPr lang="en-US" sz="1600" b="0" i="1" u="none" strike="noStrike" baseline="0" dirty="0">
                  <a:latin typeface="Source Sans Pro" panose="020B0503030403020204" pitchFamily="34" charset="0"/>
                </a:rPr>
                <a:t>often </a:t>
              </a:r>
              <a:r>
                <a:rPr lang="en-US" sz="1600" b="1" i="1" u="none" strike="noStrike" baseline="0" dirty="0">
                  <a:latin typeface="Source Sans Pro" panose="020B0503030403020204" pitchFamily="34" charset="0"/>
                </a:rPr>
                <a:t>too little or too generic information is provided </a:t>
              </a:r>
              <a:r>
                <a:rPr lang="en-US" sz="1600" b="0" i="1" u="none" strike="noStrike" baseline="0" dirty="0">
                  <a:latin typeface="Source Sans Pro" panose="020B0503030403020204" pitchFamily="34" charset="0"/>
                </a:rPr>
                <a:t>by the applicants.”</a:t>
              </a:r>
            </a:p>
          </p:txBody>
        </p:sp>
      </p:grpSp>
      <p:grpSp>
        <p:nvGrpSpPr>
          <p:cNvPr id="23" name="Group 22">
            <a:extLst>
              <a:ext uri="{FF2B5EF4-FFF2-40B4-BE49-F238E27FC236}">
                <a16:creationId xmlns:a16="http://schemas.microsoft.com/office/drawing/2014/main" id="{80F05D8D-F10E-F945-E078-EBDA677A532C}"/>
              </a:ext>
            </a:extLst>
          </p:cNvPr>
          <p:cNvGrpSpPr/>
          <p:nvPr/>
        </p:nvGrpSpPr>
        <p:grpSpPr>
          <a:xfrm>
            <a:off x="8800052" y="4190831"/>
            <a:ext cx="2890212" cy="2008633"/>
            <a:chOff x="8800052" y="4190831"/>
            <a:chExt cx="2890212" cy="2008633"/>
          </a:xfrm>
        </p:grpSpPr>
        <p:sp>
          <p:nvSpPr>
            <p:cNvPr id="13" name="Oval 12">
              <a:extLst>
                <a:ext uri="{FF2B5EF4-FFF2-40B4-BE49-F238E27FC236}">
                  <a16:creationId xmlns:a16="http://schemas.microsoft.com/office/drawing/2014/main" id="{0C0E7683-3E74-3664-9E39-B49753CDB6BB}"/>
                </a:ext>
              </a:extLst>
            </p:cNvPr>
            <p:cNvSpPr/>
            <p:nvPr/>
          </p:nvSpPr>
          <p:spPr>
            <a:xfrm>
              <a:off x="8800052" y="4190831"/>
              <a:ext cx="2890212" cy="2008633"/>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id="{6B778CF1-91EB-991A-909B-925DF8CB4631}"/>
                </a:ext>
              </a:extLst>
            </p:cNvPr>
            <p:cNvSpPr txBox="1"/>
            <p:nvPr/>
          </p:nvSpPr>
          <p:spPr>
            <a:xfrm>
              <a:off x="9110577" y="4410317"/>
              <a:ext cx="2269161" cy="1569660"/>
            </a:xfrm>
            <a:prstGeom prst="rect">
              <a:avLst/>
            </a:prstGeom>
            <a:noFill/>
          </p:spPr>
          <p:txBody>
            <a:bodyPr wrap="square" rtlCol="0">
              <a:spAutoFit/>
            </a:bodyPr>
            <a:lstStyle/>
            <a:p>
              <a:pPr algn="ctr"/>
              <a:r>
                <a:rPr lang="en-US" sz="1600" i="1" dirty="0"/>
                <a:t>“…the researcher seems to have published more than one paper per week. </a:t>
              </a:r>
              <a:r>
                <a:rPr lang="en-US" sz="1600" b="1" i="1" dirty="0"/>
                <a:t>We wonder how this relates to fair authorship guidelines</a:t>
              </a:r>
              <a:r>
                <a:rPr lang="en-US" sz="1600" b="1" dirty="0"/>
                <a:t>.”</a:t>
              </a:r>
            </a:p>
          </p:txBody>
        </p:sp>
      </p:grpSp>
      <p:sp>
        <p:nvSpPr>
          <p:cNvPr id="16" name="TextBox 15">
            <a:extLst>
              <a:ext uri="{FF2B5EF4-FFF2-40B4-BE49-F238E27FC236}">
                <a16:creationId xmlns:a16="http://schemas.microsoft.com/office/drawing/2014/main" id="{05D90B7A-7CFF-AFD1-F183-4A97DF20DAE0}"/>
              </a:ext>
            </a:extLst>
          </p:cNvPr>
          <p:cNvSpPr txBox="1"/>
          <p:nvPr/>
        </p:nvSpPr>
        <p:spPr>
          <a:xfrm>
            <a:off x="0" y="881055"/>
            <a:ext cx="9133843" cy="461665"/>
          </a:xfrm>
          <a:prstGeom prst="rect">
            <a:avLst/>
          </a:prstGeom>
          <a:noFill/>
        </p:spPr>
        <p:txBody>
          <a:bodyPr wrap="square" rtlCol="0">
            <a:spAutoFit/>
          </a:bodyPr>
          <a:lstStyle/>
          <a:p>
            <a:pPr algn="ctr"/>
            <a:r>
              <a:rPr lang="en-US" sz="2400" b="0" i="1" u="none" strike="noStrike" baseline="0" dirty="0">
                <a:latin typeface="Source Sans Pro" panose="020B0503030403020204" pitchFamily="34" charset="0"/>
              </a:rPr>
              <a:t>“Points about ethics are </a:t>
            </a:r>
            <a:r>
              <a:rPr lang="en-US" sz="2400" b="1" i="1" u="none" strike="noStrike" baseline="0" dirty="0">
                <a:latin typeface="Source Sans Pro" panose="020B0503030403020204" pitchFamily="34" charset="0"/>
              </a:rPr>
              <a:t>usually well dealt with. However,…”</a:t>
            </a:r>
          </a:p>
        </p:txBody>
      </p:sp>
      <p:grpSp>
        <p:nvGrpSpPr>
          <p:cNvPr id="24" name="Group 23">
            <a:extLst>
              <a:ext uri="{FF2B5EF4-FFF2-40B4-BE49-F238E27FC236}">
                <a16:creationId xmlns:a16="http://schemas.microsoft.com/office/drawing/2014/main" id="{AE62E6E6-C081-7E2A-A66C-5E248CCB81F5}"/>
              </a:ext>
            </a:extLst>
          </p:cNvPr>
          <p:cNvGrpSpPr/>
          <p:nvPr/>
        </p:nvGrpSpPr>
        <p:grpSpPr>
          <a:xfrm>
            <a:off x="646555" y="2754478"/>
            <a:ext cx="3632881" cy="2256894"/>
            <a:chOff x="226057" y="2997376"/>
            <a:chExt cx="3632881" cy="2256894"/>
          </a:xfrm>
        </p:grpSpPr>
        <p:sp>
          <p:nvSpPr>
            <p:cNvPr id="8" name="Oval 7">
              <a:extLst>
                <a:ext uri="{FF2B5EF4-FFF2-40B4-BE49-F238E27FC236}">
                  <a16:creationId xmlns:a16="http://schemas.microsoft.com/office/drawing/2014/main" id="{C7C88F96-0802-E184-BB91-7FF4171BA593}"/>
                </a:ext>
              </a:extLst>
            </p:cNvPr>
            <p:cNvSpPr/>
            <p:nvPr/>
          </p:nvSpPr>
          <p:spPr>
            <a:xfrm>
              <a:off x="226057" y="2997376"/>
              <a:ext cx="3632881" cy="225689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8" name="TextBox 17">
              <a:extLst>
                <a:ext uri="{FF2B5EF4-FFF2-40B4-BE49-F238E27FC236}">
                  <a16:creationId xmlns:a16="http://schemas.microsoft.com/office/drawing/2014/main" id="{2E851827-ABC9-B7EF-6FBA-866A9A95E611}"/>
                </a:ext>
              </a:extLst>
            </p:cNvPr>
            <p:cNvSpPr txBox="1"/>
            <p:nvPr/>
          </p:nvSpPr>
          <p:spPr>
            <a:xfrm>
              <a:off x="694852" y="3247035"/>
              <a:ext cx="2746398" cy="1815882"/>
            </a:xfrm>
            <a:prstGeom prst="rect">
              <a:avLst/>
            </a:prstGeom>
            <a:noFill/>
          </p:spPr>
          <p:txBody>
            <a:bodyPr wrap="square" rtlCol="0">
              <a:spAutoFit/>
            </a:bodyPr>
            <a:lstStyle/>
            <a:p>
              <a:pPr algn="ctr"/>
              <a:r>
                <a:rPr lang="en-US" sz="1600" b="0" i="1" u="none" strike="noStrike" baseline="0" dirty="0">
                  <a:latin typeface="Source Sans Pro" panose="020B0503030403020204" pitchFamily="34" charset="0"/>
                </a:rPr>
                <a:t>“Several proposals </a:t>
              </a:r>
              <a:r>
                <a:rPr lang="en-US" sz="1600" b="1" i="1" u="none" strike="noStrike" baseline="0" dirty="0">
                  <a:latin typeface="Source Sans Pro" panose="020B0503030403020204" pitchFamily="34" charset="0"/>
                </a:rPr>
                <a:t>survey vulnerable communities </a:t>
              </a:r>
              <a:r>
                <a:rPr lang="en-US" sz="1600" b="0" i="1" u="none" strike="noStrike" baseline="0" dirty="0">
                  <a:latin typeface="Source Sans Pro" panose="020B0503030403020204" pitchFamily="34" charset="0"/>
                </a:rPr>
                <a:t>and such proposals should provide much more details on how ethical issues concerning obtaining and storing their survey data, are dealt with.</a:t>
              </a:r>
              <a:r>
                <a:rPr lang="en-US" sz="1600" b="0" i="1" u="none" strike="noStrike" baseline="0" dirty="0">
                  <a:latin typeface="Calibri" panose="020F0502020204030204" pitchFamily="34" charset="0"/>
                </a:rPr>
                <a:t>”</a:t>
              </a:r>
              <a:endParaRPr lang="en-US" sz="1600" dirty="0"/>
            </a:p>
          </p:txBody>
        </p:sp>
      </p:grpSp>
      <p:grpSp>
        <p:nvGrpSpPr>
          <p:cNvPr id="28" name="Group 27">
            <a:extLst>
              <a:ext uri="{FF2B5EF4-FFF2-40B4-BE49-F238E27FC236}">
                <a16:creationId xmlns:a16="http://schemas.microsoft.com/office/drawing/2014/main" id="{42AA62B1-EFD6-2C39-E635-162AC9DDA20C}"/>
              </a:ext>
            </a:extLst>
          </p:cNvPr>
          <p:cNvGrpSpPr/>
          <p:nvPr/>
        </p:nvGrpSpPr>
        <p:grpSpPr>
          <a:xfrm>
            <a:off x="313031" y="5103089"/>
            <a:ext cx="3188844" cy="1634234"/>
            <a:chOff x="646555" y="5202522"/>
            <a:chExt cx="3188844" cy="1634234"/>
          </a:xfrm>
        </p:grpSpPr>
        <p:sp>
          <p:nvSpPr>
            <p:cNvPr id="27" name="Oval 26">
              <a:extLst>
                <a:ext uri="{FF2B5EF4-FFF2-40B4-BE49-F238E27FC236}">
                  <a16:creationId xmlns:a16="http://schemas.microsoft.com/office/drawing/2014/main" id="{0AA066B7-1C37-996A-01CC-4DB1DC895DA0}"/>
                </a:ext>
              </a:extLst>
            </p:cNvPr>
            <p:cNvSpPr/>
            <p:nvPr/>
          </p:nvSpPr>
          <p:spPr>
            <a:xfrm>
              <a:off x="646555" y="5202522"/>
              <a:ext cx="3188844" cy="1634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6" name="TextBox 25">
              <a:extLst>
                <a:ext uri="{FF2B5EF4-FFF2-40B4-BE49-F238E27FC236}">
                  <a16:creationId xmlns:a16="http://schemas.microsoft.com/office/drawing/2014/main" id="{AA943E79-6801-BF5A-B929-E28E9B2AEC82}"/>
                </a:ext>
              </a:extLst>
            </p:cNvPr>
            <p:cNvSpPr txBox="1"/>
            <p:nvPr/>
          </p:nvSpPr>
          <p:spPr>
            <a:xfrm>
              <a:off x="997216" y="5460348"/>
              <a:ext cx="2487521" cy="1323439"/>
            </a:xfrm>
            <a:prstGeom prst="rect">
              <a:avLst/>
            </a:prstGeom>
            <a:noFill/>
          </p:spPr>
          <p:txBody>
            <a:bodyPr wrap="square" rtlCol="0">
              <a:spAutoFit/>
            </a:bodyPr>
            <a:lstStyle/>
            <a:p>
              <a:pPr algn="ctr"/>
              <a:r>
                <a:rPr lang="en-US" sz="1600" b="0" i="1" u="none" strike="noStrike" baseline="0" dirty="0">
                  <a:solidFill>
                    <a:srgbClr val="000000"/>
                  </a:solidFill>
                  <a:latin typeface="Source Sans Pro" panose="020B0503030403020204" pitchFamily="34" charset="0"/>
                </a:rPr>
                <a:t>“The </a:t>
              </a:r>
              <a:r>
                <a:rPr lang="en-US" sz="1600" b="1" i="1" u="none" strike="noStrike" baseline="0" dirty="0">
                  <a:solidFill>
                    <a:srgbClr val="000000"/>
                  </a:solidFill>
                  <a:latin typeface="Source Sans Pro" panose="020B0503030403020204" pitchFamily="34" charset="0"/>
                </a:rPr>
                <a:t>involvement of local researchers in projects carried out abroad </a:t>
              </a:r>
              <a:r>
                <a:rPr lang="en-US" sz="1600" b="0" i="1" u="none" strike="noStrike" baseline="0" dirty="0">
                  <a:solidFill>
                    <a:srgbClr val="000000"/>
                  </a:solidFill>
                  <a:latin typeface="Source Sans Pro" panose="020B0503030403020204" pitchFamily="34" charset="0"/>
                </a:rPr>
                <a:t>to support local capacity building.”</a:t>
              </a:r>
              <a:endParaRPr lang="en-US" sz="1600" i="1" dirty="0"/>
            </a:p>
          </p:txBody>
        </p:sp>
      </p:grpSp>
    </p:spTree>
    <p:extLst>
      <p:ext uri="{BB962C8B-B14F-4D97-AF65-F5344CB8AC3E}">
        <p14:creationId xmlns:p14="http://schemas.microsoft.com/office/powerpoint/2010/main" val="181113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7C0A9-1A81-C278-549E-11818AFF60E0}"/>
              </a:ext>
            </a:extLst>
          </p:cNvPr>
          <p:cNvSpPr>
            <a:spLocks noGrp="1"/>
          </p:cNvSpPr>
          <p:nvPr>
            <p:ph type="title"/>
          </p:nvPr>
        </p:nvSpPr>
        <p:spPr>
          <a:xfrm>
            <a:off x="180003" y="265429"/>
            <a:ext cx="10749280" cy="1084731"/>
          </a:xfrm>
        </p:spPr>
        <p:txBody>
          <a:bodyPr/>
          <a:lstStyle/>
          <a:p>
            <a:pPr algn="ctr"/>
            <a:r>
              <a:rPr lang="fi-FI" dirty="0"/>
              <a:t>How to </a:t>
            </a:r>
            <a:r>
              <a:rPr lang="fi-FI" dirty="0" err="1"/>
              <a:t>nurture</a:t>
            </a:r>
            <a:r>
              <a:rPr lang="fi-FI" dirty="0"/>
              <a:t> </a:t>
            </a:r>
            <a:r>
              <a:rPr lang="fi-FI" dirty="0" err="1"/>
              <a:t>ethical</a:t>
            </a:r>
            <a:r>
              <a:rPr lang="fi-FI" dirty="0"/>
              <a:t> </a:t>
            </a:r>
            <a:r>
              <a:rPr lang="fi-FI" dirty="0" err="1"/>
              <a:t>research</a:t>
            </a:r>
            <a:r>
              <a:rPr lang="fi-FI" dirty="0"/>
              <a:t> </a:t>
            </a:r>
            <a:br>
              <a:rPr lang="fi-FI" dirty="0"/>
            </a:br>
            <a:r>
              <a:rPr lang="fi-FI" dirty="0"/>
              <a:t>and </a:t>
            </a:r>
            <a:r>
              <a:rPr lang="fi-FI" dirty="0" err="1"/>
              <a:t>research</a:t>
            </a:r>
            <a:r>
              <a:rPr lang="fi-FI" dirty="0"/>
              <a:t> </a:t>
            </a:r>
            <a:r>
              <a:rPr lang="fi-FI" dirty="0" err="1"/>
              <a:t>integrity</a:t>
            </a:r>
            <a:r>
              <a:rPr lang="fi-FI" dirty="0"/>
              <a:t>?</a:t>
            </a:r>
            <a:endParaRPr lang="en-US" dirty="0"/>
          </a:p>
        </p:txBody>
      </p:sp>
      <p:sp>
        <p:nvSpPr>
          <p:cNvPr id="3" name="Content Placeholder 2">
            <a:extLst>
              <a:ext uri="{FF2B5EF4-FFF2-40B4-BE49-F238E27FC236}">
                <a16:creationId xmlns:a16="http://schemas.microsoft.com/office/drawing/2014/main" id="{9561EF4E-F7F6-3DE2-1428-1F8288F57073}"/>
              </a:ext>
            </a:extLst>
          </p:cNvPr>
          <p:cNvSpPr>
            <a:spLocks noGrp="1"/>
          </p:cNvSpPr>
          <p:nvPr>
            <p:ph idx="1"/>
          </p:nvPr>
        </p:nvSpPr>
        <p:spPr>
          <a:xfrm>
            <a:off x="518160" y="1855995"/>
            <a:ext cx="9044940" cy="4759960"/>
          </a:xfrm>
        </p:spPr>
        <p:txBody>
          <a:bodyPr/>
          <a:lstStyle/>
          <a:p>
            <a:r>
              <a:rPr lang="en-US" sz="2000" dirty="0">
                <a:latin typeface="Calibri" panose="020F0502020204030204" pitchFamily="34" charset="0"/>
                <a:cs typeface="Times New Roman" panose="02020603050405020304" pitchFamily="18" charset="0"/>
              </a:rPr>
              <a:t>Familiarize yourself with ethical &amp; research integrity guidelines</a:t>
            </a:r>
          </a:p>
          <a:p>
            <a:r>
              <a:rPr lang="en-US" sz="2000" dirty="0"/>
              <a:t>Participate actively in training</a:t>
            </a:r>
          </a:p>
          <a:p>
            <a:r>
              <a:rPr lang="en-US" sz="2000" b="1" dirty="0"/>
              <a:t>Offer/ask for supervision and mentoring</a:t>
            </a:r>
          </a:p>
          <a:p>
            <a:r>
              <a:rPr lang="en-US" sz="2000" dirty="0">
                <a:latin typeface="Calibri" panose="020F0502020204030204" pitchFamily="34" charset="0"/>
                <a:cs typeface="Times New Roman" panose="02020603050405020304" pitchFamily="18" charset="0"/>
              </a:rPr>
              <a:t>Take time to reflect; most ethical questions are not ones of right and wrong</a:t>
            </a:r>
          </a:p>
          <a:p>
            <a:r>
              <a:rPr lang="en-US" sz="2000" dirty="0">
                <a:latin typeface="Calibri" panose="020F0502020204030204" pitchFamily="34" charset="0"/>
                <a:cs typeface="Times New Roman" panose="02020603050405020304" pitchFamily="18" charset="0"/>
              </a:rPr>
              <a:t>Get to know your </a:t>
            </a:r>
            <a:r>
              <a:rPr lang="en-US" sz="2000" dirty="0" err="1">
                <a:latin typeface="Calibri" panose="020F0502020204030204" pitchFamily="34" charset="0"/>
                <a:cs typeface="Times New Roman" panose="02020603050405020304" pitchFamily="18" charset="0"/>
              </a:rPr>
              <a:t>organisation’s</a:t>
            </a:r>
            <a:r>
              <a:rPr lang="en-US" sz="2000" dirty="0">
                <a:latin typeface="Calibri" panose="020F0502020204030204" pitchFamily="34" charset="0"/>
                <a:cs typeface="Times New Roman" panose="02020603050405020304" pitchFamily="18" charset="0"/>
              </a:rPr>
              <a:t> </a:t>
            </a:r>
            <a:r>
              <a:rPr lang="en-US" sz="2000" b="1" dirty="0">
                <a:latin typeface="Calibri" panose="020F0502020204030204" pitchFamily="34" charset="0"/>
                <a:cs typeface="Times New Roman" panose="02020603050405020304" pitchFamily="18" charset="0"/>
              </a:rPr>
              <a:t>research integrity adviser(s)</a:t>
            </a:r>
          </a:p>
          <a:p>
            <a:r>
              <a:rPr lang="en-US" sz="2000" dirty="0">
                <a:latin typeface="Calibri" panose="020F0502020204030204" pitchFamily="34" charset="0"/>
                <a:ea typeface="Calibri" panose="020F0502020204030204" pitchFamily="34" charset="0"/>
                <a:cs typeface="Times New Roman" panose="02020603050405020304" pitchFamily="18" charset="0"/>
              </a:rPr>
              <a:t>Discuss and agree an understanding among all collaborators about their roles and responsibilities throughout the research cycle, from study design to implementation and publication</a:t>
            </a:r>
          </a:p>
          <a:p>
            <a:r>
              <a:rPr lang="en-US" sz="2000" dirty="0">
                <a:latin typeface="Calibri" panose="020F0502020204030204" pitchFamily="34" charset="0"/>
                <a:ea typeface="Calibri" panose="020F0502020204030204" pitchFamily="34" charset="0"/>
                <a:cs typeface="Times New Roman" panose="02020603050405020304" pitchFamily="18" charset="0"/>
              </a:rPr>
              <a:t>Discuss and agree among all authors who will be included, who is corresponding author, what is the order and who are acknowledged in a publication</a:t>
            </a:r>
          </a:p>
          <a:p>
            <a:r>
              <a:rPr lang="fi-FI" sz="2000" b="1" dirty="0" err="1"/>
              <a:t>Lead</a:t>
            </a:r>
            <a:r>
              <a:rPr lang="fi-FI" sz="2000" b="1" dirty="0"/>
              <a:t> </a:t>
            </a:r>
            <a:r>
              <a:rPr lang="fi-FI" sz="2000" b="1" dirty="0" err="1"/>
              <a:t>by</a:t>
            </a:r>
            <a:r>
              <a:rPr lang="fi-FI" sz="2000" b="1" dirty="0"/>
              <a:t> </a:t>
            </a:r>
            <a:r>
              <a:rPr lang="fi-FI" sz="2000" b="1" dirty="0" err="1"/>
              <a:t>example</a:t>
            </a:r>
            <a:r>
              <a:rPr lang="fi-FI" sz="2000" b="1" dirty="0"/>
              <a:t>! </a:t>
            </a:r>
            <a:r>
              <a:rPr lang="fi-FI" sz="2000" dirty="0" err="1"/>
              <a:t>Good</a:t>
            </a:r>
            <a:r>
              <a:rPr lang="fi-FI" sz="2000" dirty="0"/>
              <a:t> </a:t>
            </a:r>
            <a:r>
              <a:rPr lang="fi-FI" sz="2000" dirty="0" err="1"/>
              <a:t>research</a:t>
            </a:r>
            <a:r>
              <a:rPr lang="fi-FI" sz="2000" dirty="0"/>
              <a:t> </a:t>
            </a:r>
            <a:r>
              <a:rPr lang="fi-FI" sz="2000" dirty="0" err="1"/>
              <a:t>environment</a:t>
            </a:r>
            <a:r>
              <a:rPr lang="fi-FI" sz="2000" dirty="0"/>
              <a:t> is </a:t>
            </a:r>
            <a:r>
              <a:rPr lang="fi-FI" sz="2000" dirty="0" err="1"/>
              <a:t>everybody’s</a:t>
            </a:r>
            <a:r>
              <a:rPr lang="fi-FI" sz="2000" dirty="0"/>
              <a:t> </a:t>
            </a:r>
            <a:r>
              <a:rPr lang="fi-FI" sz="2000" dirty="0" err="1"/>
              <a:t>responsibility</a:t>
            </a:r>
            <a:r>
              <a:rPr lang="fi-FI" sz="2000" dirty="0"/>
              <a:t> </a:t>
            </a:r>
          </a:p>
          <a:p>
            <a:endParaRPr lang="fi-FI" dirty="0"/>
          </a:p>
          <a:p>
            <a:endParaRPr lang="en-US" dirty="0"/>
          </a:p>
        </p:txBody>
      </p:sp>
      <p:sp>
        <p:nvSpPr>
          <p:cNvPr id="4" name="Footer Placeholder 3">
            <a:extLst>
              <a:ext uri="{FF2B5EF4-FFF2-40B4-BE49-F238E27FC236}">
                <a16:creationId xmlns:a16="http://schemas.microsoft.com/office/drawing/2014/main" id="{1CB0EC6F-479F-4FDE-2962-AA1F16394321}"/>
              </a:ext>
            </a:extLst>
          </p:cNvPr>
          <p:cNvSpPr>
            <a:spLocks noGrp="1"/>
          </p:cNvSpPr>
          <p:nvPr>
            <p:ph type="ftr" sz="quarter" idx="11"/>
          </p:nvPr>
        </p:nvSpPr>
        <p:spPr/>
        <p:txBody>
          <a:bodyPr/>
          <a:lstStyle/>
          <a:p>
            <a:pPr algn="r"/>
            <a:r>
              <a:rPr lang="fi-FI"/>
              <a:t>Tieteen rahoittaja ja asiantuntija</a:t>
            </a:r>
            <a:endParaRPr lang="fi-FI" dirty="0"/>
          </a:p>
        </p:txBody>
      </p:sp>
      <p:sp>
        <p:nvSpPr>
          <p:cNvPr id="5" name="Date Placeholder 4">
            <a:extLst>
              <a:ext uri="{FF2B5EF4-FFF2-40B4-BE49-F238E27FC236}">
                <a16:creationId xmlns:a16="http://schemas.microsoft.com/office/drawing/2014/main" id="{8C45A5F3-10C6-24BF-0849-1301B21DD795}"/>
              </a:ext>
            </a:extLst>
          </p:cNvPr>
          <p:cNvSpPr>
            <a:spLocks noGrp="1"/>
          </p:cNvSpPr>
          <p:nvPr>
            <p:ph type="dt" sz="half" idx="10"/>
          </p:nvPr>
        </p:nvSpPr>
        <p:spPr/>
        <p:txBody>
          <a:bodyPr/>
          <a:lstStyle/>
          <a:p>
            <a:fld id="{2FF7A062-4120-A04C-9450-6AC31066E4C7}" type="datetime1">
              <a:rPr lang="fi-FI" smtClean="0"/>
              <a:t>19.10.2023</a:t>
            </a:fld>
            <a:endParaRPr lang="fi-FI" dirty="0"/>
          </a:p>
        </p:txBody>
      </p:sp>
      <p:sp>
        <p:nvSpPr>
          <p:cNvPr id="6" name="Slide Number Placeholder 5">
            <a:extLst>
              <a:ext uri="{FF2B5EF4-FFF2-40B4-BE49-F238E27FC236}">
                <a16:creationId xmlns:a16="http://schemas.microsoft.com/office/drawing/2014/main" id="{2385CBBF-D64C-A32C-2614-F7953FC17DDE}"/>
              </a:ext>
            </a:extLst>
          </p:cNvPr>
          <p:cNvSpPr>
            <a:spLocks noGrp="1"/>
          </p:cNvSpPr>
          <p:nvPr>
            <p:ph type="sldNum" sz="quarter" idx="12"/>
          </p:nvPr>
        </p:nvSpPr>
        <p:spPr/>
        <p:txBody>
          <a:bodyPr/>
          <a:lstStyle/>
          <a:p>
            <a:fld id="{2440C4D5-721B-4CEA-85F8-7737A3483459}" type="slidenum">
              <a:rPr lang="fi-FI" smtClean="0"/>
              <a:pPr/>
              <a:t>18</a:t>
            </a:fld>
            <a:endParaRPr lang="fi-FI" dirty="0"/>
          </a:p>
        </p:txBody>
      </p:sp>
      <p:pic>
        <p:nvPicPr>
          <p:cNvPr id="8" name="Graphic 7" descr="Angel face with solid fill with solid fill">
            <a:extLst>
              <a:ext uri="{FF2B5EF4-FFF2-40B4-BE49-F238E27FC236}">
                <a16:creationId xmlns:a16="http://schemas.microsoft.com/office/drawing/2014/main" id="{82CBC6A0-C4A5-AA73-624E-84A5F9AE0E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30278" y="5304976"/>
            <a:ext cx="662474" cy="662474"/>
          </a:xfrm>
          <a:prstGeom prst="rect">
            <a:avLst/>
          </a:prstGeom>
        </p:spPr>
      </p:pic>
      <p:pic>
        <p:nvPicPr>
          <p:cNvPr id="7" name="Picture 6">
            <a:extLst>
              <a:ext uri="{FF2B5EF4-FFF2-40B4-BE49-F238E27FC236}">
                <a16:creationId xmlns:a16="http://schemas.microsoft.com/office/drawing/2014/main" id="{AFE514F5-73F4-1B3D-B21F-DE15EC81E429}"/>
              </a:ext>
            </a:extLst>
          </p:cNvPr>
          <p:cNvPicPr>
            <a:picLocks noChangeAspect="1"/>
          </p:cNvPicPr>
          <p:nvPr/>
        </p:nvPicPr>
        <p:blipFill>
          <a:blip r:embed="rId5"/>
          <a:stretch>
            <a:fillRect/>
          </a:stretch>
        </p:blipFill>
        <p:spPr>
          <a:xfrm>
            <a:off x="9563100" y="1169957"/>
            <a:ext cx="2448897" cy="2822775"/>
          </a:xfrm>
          <a:prstGeom prst="rect">
            <a:avLst/>
          </a:prstGeom>
        </p:spPr>
      </p:pic>
    </p:spTree>
    <p:extLst>
      <p:ext uri="{BB962C8B-B14F-4D97-AF65-F5344CB8AC3E}">
        <p14:creationId xmlns:p14="http://schemas.microsoft.com/office/powerpoint/2010/main" val="2867279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4B223-9496-A794-D560-D11508CB6D12}"/>
              </a:ext>
            </a:extLst>
          </p:cNvPr>
          <p:cNvSpPr>
            <a:spLocks noGrp="1"/>
          </p:cNvSpPr>
          <p:nvPr>
            <p:ph type="title"/>
          </p:nvPr>
        </p:nvSpPr>
        <p:spPr>
          <a:xfrm>
            <a:off x="1940560" y="472536"/>
            <a:ext cx="7950692" cy="776162"/>
          </a:xfrm>
        </p:spPr>
        <p:txBody>
          <a:bodyPr/>
          <a:lstStyle/>
          <a:p>
            <a:pPr algn="ctr"/>
            <a:br>
              <a:rPr lang="en-US" sz="4000" b="1" i="0" dirty="0">
                <a:solidFill>
                  <a:schemeClr val="accent1"/>
                </a:solidFill>
                <a:effectLst/>
                <a:latin typeface="Source Sans 3"/>
              </a:rPr>
            </a:br>
            <a:r>
              <a:rPr lang="en-US" sz="4000" b="1" i="0" dirty="0">
                <a:solidFill>
                  <a:schemeClr val="accent1"/>
                </a:solidFill>
                <a:effectLst/>
                <a:latin typeface="Source Sans 3"/>
              </a:rPr>
              <a:t>Guidelines on research ethics and responsible research conduct:</a:t>
            </a:r>
            <a:br>
              <a:rPr lang="en-US" sz="4000" b="1" i="0" dirty="0">
                <a:solidFill>
                  <a:schemeClr val="accent1"/>
                </a:solidFill>
                <a:effectLst/>
                <a:latin typeface="Source Sans 3"/>
              </a:rPr>
            </a:br>
            <a:endParaRPr lang="en-US" dirty="0"/>
          </a:p>
        </p:txBody>
      </p:sp>
      <p:sp>
        <p:nvSpPr>
          <p:cNvPr id="3" name="Content Placeholder 2">
            <a:extLst>
              <a:ext uri="{FF2B5EF4-FFF2-40B4-BE49-F238E27FC236}">
                <a16:creationId xmlns:a16="http://schemas.microsoft.com/office/drawing/2014/main" id="{337B25EA-4B8D-02EF-0ED3-FB5A0C76CA18}"/>
              </a:ext>
            </a:extLst>
          </p:cNvPr>
          <p:cNvSpPr>
            <a:spLocks noGrp="1"/>
          </p:cNvSpPr>
          <p:nvPr>
            <p:ph idx="1"/>
          </p:nvPr>
        </p:nvSpPr>
        <p:spPr>
          <a:xfrm>
            <a:off x="800018" y="1759974"/>
            <a:ext cx="10749280" cy="5087310"/>
          </a:xfrm>
        </p:spPr>
        <p:txBody>
          <a:bodyPr/>
          <a:lstStyle/>
          <a:p>
            <a:pPr marL="0" indent="0" algn="l">
              <a:buNone/>
            </a:pPr>
            <a:r>
              <a:rPr lang="en-US" sz="1600" b="1" dirty="0">
                <a:solidFill>
                  <a:schemeClr val="accent1"/>
                </a:solidFill>
              </a:rPr>
              <a:t>Finnish guidelines by TENK:</a:t>
            </a:r>
            <a:endParaRPr lang="en-US" sz="1600" b="1" dirty="0">
              <a:solidFill>
                <a:schemeClr val="accent1"/>
              </a:solidFill>
              <a:hlinkClick r:id="rId3" tooltip="Finnish Code of Conduct for Research Integrity and Procedures for Handling Alleged Violations of Research Integrity in Finland">
                <a:extLst>
                  <a:ext uri="{A12FA001-AC4F-418D-AE19-62706E023703}">
                    <ahyp:hlinkClr xmlns:ahyp="http://schemas.microsoft.com/office/drawing/2018/hyperlinkcolor" val="tx"/>
                  </a:ext>
                </a:extLst>
              </a:hlinkClick>
            </a:endParaRPr>
          </a:p>
          <a:p>
            <a:pPr algn="l">
              <a:buFont typeface="Arial" panose="020B0604020202020204" pitchFamily="34" charset="0"/>
              <a:buChar char="•"/>
            </a:pPr>
            <a:r>
              <a:rPr lang="en-US" sz="2000" b="0" i="0" u="sng" dirty="0">
                <a:solidFill>
                  <a:schemeClr val="accent1"/>
                </a:solidFill>
                <a:effectLst/>
                <a:latin typeface="Source Sans 3"/>
                <a:hlinkClick r:id="rId3" tooltip="Finnish Code of Conduct for Research Integrity and Procedures for Handling Alleged Violations of Research Integrity in Finland">
                  <a:extLst>
                    <a:ext uri="{A12FA001-AC4F-418D-AE19-62706E023703}">
                      <ahyp:hlinkClr xmlns:ahyp="http://schemas.microsoft.com/office/drawing/2018/hyperlinkcolor" val="tx"/>
                    </a:ext>
                  </a:extLst>
                </a:hlinkClick>
              </a:rPr>
              <a:t>Finnish Code of Conduct for Research Integrity and Procedures for Handling Alleged Violations of Research Integrity in Finland</a:t>
            </a:r>
            <a:endParaRPr lang="en-US" sz="2000" b="0" i="0" dirty="0">
              <a:solidFill>
                <a:schemeClr val="accent1"/>
              </a:solidFill>
              <a:effectLst/>
              <a:latin typeface="Source Sans 3"/>
            </a:endParaRPr>
          </a:p>
          <a:p>
            <a:pPr algn="l">
              <a:buFont typeface="Arial" panose="020B0604020202020204" pitchFamily="34" charset="0"/>
              <a:buChar char="•"/>
            </a:pPr>
            <a:r>
              <a:rPr lang="en-US" sz="2000" b="0" i="0" u="sng" dirty="0">
                <a:solidFill>
                  <a:schemeClr val="accent1"/>
                </a:solidFill>
                <a:effectLst/>
                <a:latin typeface="Source Sans 3"/>
                <a:hlinkClick r:id="rId4" tooltip="Ethical principles of research with human participants and ethical review in the human sciences in Finland (PDF)">
                  <a:extLst>
                    <a:ext uri="{A12FA001-AC4F-418D-AE19-62706E023703}">
                      <ahyp:hlinkClr xmlns:ahyp="http://schemas.microsoft.com/office/drawing/2018/hyperlinkcolor" val="tx"/>
                    </a:ext>
                  </a:extLst>
                </a:hlinkClick>
              </a:rPr>
              <a:t>Ethical principles of research with human participants and ethical review in the human sciences in Finland (PDF)</a:t>
            </a:r>
            <a:endParaRPr lang="en-US" sz="2000" b="0" i="0" dirty="0">
              <a:solidFill>
                <a:schemeClr val="accent1"/>
              </a:solidFill>
              <a:effectLst/>
              <a:latin typeface="Source Sans 3"/>
            </a:endParaRPr>
          </a:p>
          <a:p>
            <a:pPr algn="l">
              <a:buFont typeface="Arial" panose="020B0604020202020204" pitchFamily="34" charset="0"/>
              <a:buChar char="•"/>
            </a:pPr>
            <a:r>
              <a:rPr lang="en-US" sz="2000" b="0" i="0" u="sng" dirty="0">
                <a:solidFill>
                  <a:schemeClr val="accent1"/>
                </a:solidFill>
                <a:effectLst/>
                <a:latin typeface="Source Sans 3"/>
                <a:hlinkClick r:id="rId5" tooltip="Agreeing on authorship. Recommendation for research publications (PDF)">
                  <a:extLst>
                    <a:ext uri="{A12FA001-AC4F-418D-AE19-62706E023703}">
                      <ahyp:hlinkClr xmlns:ahyp="http://schemas.microsoft.com/office/drawing/2018/hyperlinkcolor" val="tx"/>
                    </a:ext>
                  </a:extLst>
                </a:hlinkClick>
              </a:rPr>
              <a:t>Agreeing on authorship. Recommendation for research publications (PDF)</a:t>
            </a:r>
            <a:endParaRPr lang="en-US" sz="2000" b="0" i="0" dirty="0">
              <a:solidFill>
                <a:schemeClr val="accent1"/>
              </a:solidFill>
              <a:effectLst/>
              <a:latin typeface="Source Sans 3"/>
            </a:endParaRPr>
          </a:p>
          <a:p>
            <a:pPr marL="0" indent="0" algn="l">
              <a:buNone/>
            </a:pPr>
            <a:r>
              <a:rPr lang="en-US" sz="1600" b="1" dirty="0">
                <a:solidFill>
                  <a:schemeClr val="accent1"/>
                </a:solidFill>
              </a:rPr>
              <a:t>European guidelines by ALLEA:</a:t>
            </a:r>
            <a:endParaRPr lang="en-US" sz="1600" b="1" dirty="0">
              <a:solidFill>
                <a:schemeClr val="accent1"/>
              </a:solidFill>
              <a:hlinkClick r:id="rId6" tooltip="European Code of Conduct Revised Edition 2023 (PDF, allea.org)">
                <a:extLst>
                  <a:ext uri="{A12FA001-AC4F-418D-AE19-62706E023703}">
                    <ahyp:hlinkClr xmlns:ahyp="http://schemas.microsoft.com/office/drawing/2018/hyperlinkcolor" val="tx"/>
                  </a:ext>
                </a:extLst>
              </a:hlinkClick>
            </a:endParaRPr>
          </a:p>
          <a:p>
            <a:r>
              <a:rPr lang="en-US" sz="2000" b="0" i="0" u="sng" dirty="0">
                <a:solidFill>
                  <a:schemeClr val="accent1"/>
                </a:solidFill>
                <a:effectLst/>
                <a:latin typeface="Source Sans 3"/>
                <a:hlinkClick r:id="rId6" tooltip="European Code of Conduct Revised Edition 2023 (PDF, allea.org)">
                  <a:extLst>
                    <a:ext uri="{A12FA001-AC4F-418D-AE19-62706E023703}">
                      <ahyp:hlinkClr xmlns:ahyp="http://schemas.microsoft.com/office/drawing/2018/hyperlinkcolor" val="tx"/>
                    </a:ext>
                  </a:extLst>
                </a:hlinkClick>
              </a:rPr>
              <a:t>European Code of Conduct Revised Edition 2023 (PDF, allea.org)</a:t>
            </a:r>
            <a:endParaRPr lang="en-US" sz="2000" b="0" i="0" u="sng" dirty="0">
              <a:solidFill>
                <a:schemeClr val="accent1"/>
              </a:solidFill>
              <a:effectLst/>
              <a:latin typeface="Source Sans 3"/>
            </a:endParaRPr>
          </a:p>
          <a:p>
            <a:pPr marL="0" indent="0">
              <a:buNone/>
            </a:pPr>
            <a:r>
              <a:rPr lang="en-US" sz="1600" b="1" dirty="0">
                <a:solidFill>
                  <a:schemeClr val="accent1"/>
                </a:solidFill>
              </a:rPr>
              <a:t>Medical research involving human subjects:</a:t>
            </a:r>
          </a:p>
          <a:p>
            <a:pPr algn="l">
              <a:buFont typeface="Arial" panose="020B0604020202020204" pitchFamily="34" charset="0"/>
              <a:buChar char="•"/>
            </a:pPr>
            <a:r>
              <a:rPr lang="en-US" sz="2000" b="0" i="0" u="sng" dirty="0">
                <a:solidFill>
                  <a:schemeClr val="accent1"/>
                </a:solidFill>
                <a:effectLst/>
                <a:latin typeface="Source Sans 3"/>
                <a:hlinkClick r:id="rId7" tooltip="WMA Declaration of Helsinki – Ethical Principles for Medical Research Involving Human Subjects – WMA – The World Medical Association">
                  <a:extLst>
                    <a:ext uri="{A12FA001-AC4F-418D-AE19-62706E023703}">
                      <ahyp:hlinkClr xmlns:ahyp="http://schemas.microsoft.com/office/drawing/2018/hyperlinkcolor" val="tx"/>
                    </a:ext>
                  </a:extLst>
                </a:hlinkClick>
              </a:rPr>
              <a:t>WMA Declaration of Helsinki – Ethical Principles for Medical Research Involving Human Subjects – WMA – The World Medical Association</a:t>
            </a:r>
            <a:endParaRPr lang="en-US" sz="2000" b="0" i="0" dirty="0">
              <a:solidFill>
                <a:schemeClr val="accent1"/>
              </a:solidFill>
              <a:effectLst/>
              <a:latin typeface="Source Sans 3"/>
            </a:endParaRPr>
          </a:p>
          <a:p>
            <a:pPr marL="0" indent="0" algn="l">
              <a:buNone/>
            </a:pPr>
            <a:r>
              <a:rPr lang="en-US" sz="1600" b="1" dirty="0">
                <a:solidFill>
                  <a:schemeClr val="accent1"/>
                </a:solidFill>
              </a:rPr>
              <a:t>Equitable research partnerships: </a:t>
            </a:r>
          </a:p>
          <a:p>
            <a:r>
              <a:rPr lang="en-US" sz="2000" b="0" i="0" u="sng" dirty="0">
                <a:solidFill>
                  <a:schemeClr val="accent1"/>
                </a:solidFill>
                <a:effectLst/>
                <a:latin typeface="Source Sans 3"/>
                <a:hlinkClick r:id="rId8" tooltip="Global Code of Conduct for Research in Resource-Poor Settings (PDF, globalcodeofconduct.org)">
                  <a:extLst>
                    <a:ext uri="{A12FA001-AC4F-418D-AE19-62706E023703}">
                      <ahyp:hlinkClr xmlns:ahyp="http://schemas.microsoft.com/office/drawing/2018/hyperlinkcolor" val="tx"/>
                    </a:ext>
                  </a:extLst>
                </a:hlinkClick>
              </a:rPr>
              <a:t>Global Code of Conduct for Research in Resource-Poor Settings (PDF, globalcodeofconduct.org)</a:t>
            </a:r>
            <a:endParaRPr lang="en-US" sz="2000" b="0" i="0" dirty="0">
              <a:solidFill>
                <a:schemeClr val="accent1"/>
              </a:solidFill>
              <a:effectLst/>
              <a:latin typeface="Source Sans 3"/>
            </a:endParaRPr>
          </a:p>
          <a:p>
            <a:endParaRPr lang="en-US" dirty="0"/>
          </a:p>
        </p:txBody>
      </p:sp>
      <p:sp>
        <p:nvSpPr>
          <p:cNvPr id="4" name="Footer Placeholder 3">
            <a:extLst>
              <a:ext uri="{FF2B5EF4-FFF2-40B4-BE49-F238E27FC236}">
                <a16:creationId xmlns:a16="http://schemas.microsoft.com/office/drawing/2014/main" id="{E11ED726-B736-4F0B-E9D4-609BEF1962FB}"/>
              </a:ext>
            </a:extLst>
          </p:cNvPr>
          <p:cNvSpPr>
            <a:spLocks noGrp="1"/>
          </p:cNvSpPr>
          <p:nvPr>
            <p:ph type="ftr" sz="quarter" idx="11"/>
          </p:nvPr>
        </p:nvSpPr>
        <p:spPr/>
        <p:txBody>
          <a:bodyPr/>
          <a:lstStyle/>
          <a:p>
            <a:pPr algn="r"/>
            <a:r>
              <a:rPr lang="fi-FI" noProof="0"/>
              <a:t>Tieteen rahoittaja ja asiantuntija</a:t>
            </a:r>
            <a:endParaRPr lang="fi-FI" noProof="0" dirty="0"/>
          </a:p>
        </p:txBody>
      </p:sp>
      <p:sp>
        <p:nvSpPr>
          <p:cNvPr id="5" name="Date Placeholder 4">
            <a:extLst>
              <a:ext uri="{FF2B5EF4-FFF2-40B4-BE49-F238E27FC236}">
                <a16:creationId xmlns:a16="http://schemas.microsoft.com/office/drawing/2014/main" id="{B8429FA7-5E2F-4DA3-D35E-714B2792B3BB}"/>
              </a:ext>
            </a:extLst>
          </p:cNvPr>
          <p:cNvSpPr>
            <a:spLocks noGrp="1"/>
          </p:cNvSpPr>
          <p:nvPr>
            <p:ph type="dt" sz="half" idx="10"/>
          </p:nvPr>
        </p:nvSpPr>
        <p:spPr/>
        <p:txBody>
          <a:bodyPr/>
          <a:lstStyle/>
          <a:p>
            <a:fld id="{D4BE4A00-3860-4445-9510-77F095285E1C}" type="datetime1">
              <a:rPr lang="fi-FI" smtClean="0"/>
              <a:t>19.10.2023</a:t>
            </a:fld>
            <a:endParaRPr lang="fi-FI" dirty="0"/>
          </a:p>
        </p:txBody>
      </p:sp>
      <p:sp>
        <p:nvSpPr>
          <p:cNvPr id="6" name="Slide Number Placeholder 5">
            <a:extLst>
              <a:ext uri="{FF2B5EF4-FFF2-40B4-BE49-F238E27FC236}">
                <a16:creationId xmlns:a16="http://schemas.microsoft.com/office/drawing/2014/main" id="{D1DE2078-6E4A-BD79-D9E0-4381D4458AD7}"/>
              </a:ext>
            </a:extLst>
          </p:cNvPr>
          <p:cNvSpPr>
            <a:spLocks noGrp="1"/>
          </p:cNvSpPr>
          <p:nvPr>
            <p:ph type="sldNum" sz="quarter" idx="12"/>
          </p:nvPr>
        </p:nvSpPr>
        <p:spPr/>
        <p:txBody>
          <a:bodyPr/>
          <a:lstStyle/>
          <a:p>
            <a:fld id="{2440C4D5-721B-4CEA-85F8-7737A3483459}" type="slidenum">
              <a:rPr lang="fi-FI" noProof="0" smtClean="0"/>
              <a:pPr/>
              <a:t>19</a:t>
            </a:fld>
            <a:endParaRPr lang="fi-FI" noProof="0" dirty="0"/>
          </a:p>
        </p:txBody>
      </p:sp>
    </p:spTree>
    <p:extLst>
      <p:ext uri="{BB962C8B-B14F-4D97-AF65-F5344CB8AC3E}">
        <p14:creationId xmlns:p14="http://schemas.microsoft.com/office/powerpoint/2010/main" val="3247611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A3A5E-D54B-C350-727F-E84C73E8502F}"/>
              </a:ext>
            </a:extLst>
          </p:cNvPr>
          <p:cNvSpPr>
            <a:spLocks noGrp="1"/>
          </p:cNvSpPr>
          <p:nvPr>
            <p:ph type="title"/>
          </p:nvPr>
        </p:nvSpPr>
        <p:spPr>
          <a:xfrm>
            <a:off x="721360" y="67234"/>
            <a:ext cx="10749280" cy="1084731"/>
          </a:xfrm>
        </p:spPr>
        <p:txBody>
          <a:bodyPr/>
          <a:lstStyle/>
          <a:p>
            <a:r>
              <a:rPr lang="fi-FI" dirty="0" err="1"/>
              <a:t>Overview</a:t>
            </a:r>
            <a:endParaRPr lang="en-US" dirty="0"/>
          </a:p>
        </p:txBody>
      </p:sp>
      <p:sp>
        <p:nvSpPr>
          <p:cNvPr id="3" name="Content Placeholder 2">
            <a:extLst>
              <a:ext uri="{FF2B5EF4-FFF2-40B4-BE49-F238E27FC236}">
                <a16:creationId xmlns:a16="http://schemas.microsoft.com/office/drawing/2014/main" id="{2246676D-3F26-6C3E-8A22-F028766B1BAE}"/>
              </a:ext>
            </a:extLst>
          </p:cNvPr>
          <p:cNvSpPr>
            <a:spLocks noGrp="1"/>
          </p:cNvSpPr>
          <p:nvPr>
            <p:ph idx="1"/>
          </p:nvPr>
        </p:nvSpPr>
        <p:spPr>
          <a:xfrm>
            <a:off x="544379" y="1525347"/>
            <a:ext cx="10749280" cy="4759960"/>
          </a:xfrm>
        </p:spPr>
        <p:txBody>
          <a:bodyPr/>
          <a:lstStyle/>
          <a:p>
            <a:pPr marL="514350" indent="-514350">
              <a:buFont typeface="+mj-lt"/>
              <a:buAutoNum type="arabicPeriod"/>
            </a:pPr>
            <a:r>
              <a:rPr lang="en-US" b="1" dirty="0">
                <a:solidFill>
                  <a:schemeClr val="accent1"/>
                </a:solidFill>
                <a:cs typeface="Arial" panose="020B0604020202020204" pitchFamily="34" charset="0"/>
              </a:rPr>
              <a:t>Research Council of Finland </a:t>
            </a:r>
          </a:p>
          <a:p>
            <a:pPr lvl="1"/>
            <a:r>
              <a:rPr lang="en-US" dirty="0">
                <a:solidFill>
                  <a:schemeClr val="accent1"/>
                </a:solidFill>
                <a:cs typeface="Arial" panose="020B0604020202020204" pitchFamily="34" charset="0"/>
              </a:rPr>
              <a:t>What the Research Council of Finland does and h</a:t>
            </a:r>
            <a:r>
              <a:rPr lang="fi-FI" dirty="0" err="1">
                <a:solidFill>
                  <a:schemeClr val="accent1"/>
                </a:solidFill>
              </a:rPr>
              <a:t>ow</a:t>
            </a:r>
            <a:r>
              <a:rPr lang="fi-FI" dirty="0">
                <a:solidFill>
                  <a:schemeClr val="accent1"/>
                </a:solidFill>
              </a:rPr>
              <a:t> </a:t>
            </a:r>
            <a:r>
              <a:rPr lang="fi-FI" dirty="0" err="1">
                <a:solidFill>
                  <a:schemeClr val="accent1"/>
                </a:solidFill>
              </a:rPr>
              <a:t>we</a:t>
            </a:r>
            <a:r>
              <a:rPr lang="fi-FI" dirty="0">
                <a:solidFill>
                  <a:schemeClr val="accent1"/>
                </a:solidFill>
              </a:rPr>
              <a:t> </a:t>
            </a:r>
            <a:r>
              <a:rPr lang="fi-FI" dirty="0" err="1">
                <a:solidFill>
                  <a:schemeClr val="accent1"/>
                </a:solidFill>
              </a:rPr>
              <a:t>work</a:t>
            </a:r>
            <a:r>
              <a:rPr lang="fi-FI" dirty="0">
                <a:solidFill>
                  <a:schemeClr val="accent1"/>
                </a:solidFill>
              </a:rPr>
              <a:t>?</a:t>
            </a:r>
          </a:p>
          <a:p>
            <a:pPr lvl="1"/>
            <a:r>
              <a:rPr lang="en-US" dirty="0">
                <a:solidFill>
                  <a:schemeClr val="accent1"/>
                </a:solidFill>
                <a:cs typeface="Arial" panose="020B0604020202020204" pitchFamily="34" charset="0"/>
              </a:rPr>
              <a:t>What are our science policy objectives in decision-making?</a:t>
            </a:r>
          </a:p>
          <a:p>
            <a:pPr lvl="1"/>
            <a:r>
              <a:rPr lang="fi-FI" dirty="0" err="1">
                <a:solidFill>
                  <a:schemeClr val="accent1"/>
                </a:solidFill>
                <a:cs typeface="Arial" panose="020B0604020202020204" pitchFamily="34" charset="0"/>
              </a:rPr>
              <a:t>What</a:t>
            </a:r>
            <a:r>
              <a:rPr lang="fi-FI" dirty="0">
                <a:solidFill>
                  <a:schemeClr val="accent1"/>
                </a:solidFill>
                <a:cs typeface="Arial" panose="020B0604020202020204" pitchFamily="34" charset="0"/>
              </a:rPr>
              <a:t> is </a:t>
            </a:r>
            <a:r>
              <a:rPr lang="fi-FI" dirty="0" err="1">
                <a:solidFill>
                  <a:schemeClr val="accent1"/>
                </a:solidFill>
                <a:cs typeface="Arial" panose="020B0604020202020204" pitchFamily="34" charset="0"/>
              </a:rPr>
              <a:t>the</a:t>
            </a:r>
            <a:r>
              <a:rPr lang="fi-FI" dirty="0">
                <a:solidFill>
                  <a:schemeClr val="accent1"/>
                </a:solidFill>
                <a:cs typeface="Arial" panose="020B0604020202020204" pitchFamily="34" charset="0"/>
              </a:rPr>
              <a:t> feedback </a:t>
            </a:r>
            <a:r>
              <a:rPr lang="fi-FI" dirty="0" err="1">
                <a:solidFill>
                  <a:schemeClr val="accent1"/>
                </a:solidFill>
                <a:cs typeface="Arial" panose="020B0604020202020204" pitchFamily="34" charset="0"/>
              </a:rPr>
              <a:t>from</a:t>
            </a:r>
            <a:r>
              <a:rPr lang="fi-FI" dirty="0">
                <a:solidFill>
                  <a:schemeClr val="accent1"/>
                </a:solidFill>
                <a:cs typeface="Arial" panose="020B0604020202020204" pitchFamily="34" charset="0"/>
              </a:rPr>
              <a:t> </a:t>
            </a:r>
            <a:r>
              <a:rPr lang="fi-FI" dirty="0" err="1">
                <a:solidFill>
                  <a:schemeClr val="accent1"/>
                </a:solidFill>
                <a:cs typeface="Arial" panose="020B0604020202020204" pitchFamily="34" charset="0"/>
              </a:rPr>
              <a:t>our</a:t>
            </a:r>
            <a:r>
              <a:rPr lang="fi-FI" dirty="0">
                <a:solidFill>
                  <a:schemeClr val="accent1"/>
                </a:solidFill>
                <a:cs typeface="Arial" panose="020B0604020202020204" pitchFamily="34" charset="0"/>
              </a:rPr>
              <a:t> </a:t>
            </a:r>
            <a:r>
              <a:rPr lang="fi-FI" dirty="0" err="1">
                <a:solidFill>
                  <a:schemeClr val="accent1"/>
                </a:solidFill>
                <a:cs typeface="Arial" panose="020B0604020202020204" pitchFamily="34" charset="0"/>
              </a:rPr>
              <a:t>reviewers</a:t>
            </a:r>
            <a:r>
              <a:rPr lang="fi-FI" dirty="0">
                <a:solidFill>
                  <a:schemeClr val="accent1"/>
                </a:solidFill>
                <a:cs typeface="Arial" panose="020B0604020202020204" pitchFamily="34" charset="0"/>
              </a:rPr>
              <a:t>?</a:t>
            </a:r>
          </a:p>
          <a:p>
            <a:pPr marL="360363" lvl="1" indent="0">
              <a:buNone/>
            </a:pPr>
            <a:endParaRPr lang="fi-FI" dirty="0">
              <a:solidFill>
                <a:schemeClr val="accent1"/>
              </a:solidFill>
            </a:endParaRPr>
          </a:p>
          <a:p>
            <a:pPr marL="514350" indent="-514350">
              <a:buFont typeface="+mj-lt"/>
              <a:buAutoNum type="arabicPeriod"/>
            </a:pPr>
            <a:r>
              <a:rPr lang="en-US" b="1" dirty="0">
                <a:solidFill>
                  <a:srgbClr val="005A9C"/>
                </a:solidFill>
                <a:latin typeface="Source Sans Pro"/>
              </a:rPr>
              <a:t>Research ethics </a:t>
            </a:r>
            <a:r>
              <a:rPr lang="fi-FI" b="1" dirty="0">
                <a:solidFill>
                  <a:schemeClr val="accent1"/>
                </a:solidFill>
                <a:cs typeface="Arial" panose="020B0604020202020204" pitchFamily="34" charset="0"/>
              </a:rPr>
              <a:t>and Research </a:t>
            </a:r>
            <a:r>
              <a:rPr lang="fi-FI" b="1" dirty="0" err="1">
                <a:solidFill>
                  <a:schemeClr val="accent1"/>
                </a:solidFill>
                <a:cs typeface="Arial" panose="020B0604020202020204" pitchFamily="34" charset="0"/>
              </a:rPr>
              <a:t>integrity</a:t>
            </a:r>
            <a:r>
              <a:rPr lang="fi-FI" b="1" dirty="0">
                <a:solidFill>
                  <a:schemeClr val="accent1"/>
                </a:solidFill>
                <a:cs typeface="Arial" panose="020B0604020202020204" pitchFamily="34" charset="0"/>
              </a:rPr>
              <a:t> </a:t>
            </a:r>
          </a:p>
          <a:p>
            <a:pPr lvl="1"/>
            <a:r>
              <a:rPr lang="fi-FI" dirty="0" err="1">
                <a:solidFill>
                  <a:schemeClr val="accent1"/>
                </a:solidFill>
                <a:cs typeface="Arial" panose="020B0604020202020204" pitchFamily="34" charset="0"/>
              </a:rPr>
              <a:t>Why</a:t>
            </a:r>
            <a:r>
              <a:rPr lang="fi-FI" dirty="0">
                <a:solidFill>
                  <a:schemeClr val="accent1"/>
                </a:solidFill>
                <a:cs typeface="Arial" panose="020B0604020202020204" pitchFamily="34" charset="0"/>
              </a:rPr>
              <a:t> </a:t>
            </a:r>
            <a:r>
              <a:rPr lang="fi-FI" dirty="0" err="1">
                <a:solidFill>
                  <a:schemeClr val="accent1"/>
                </a:solidFill>
                <a:cs typeface="Arial" panose="020B0604020202020204" pitchFamily="34" charset="0"/>
              </a:rPr>
              <a:t>nurturing</a:t>
            </a:r>
            <a:r>
              <a:rPr lang="fi-FI" dirty="0">
                <a:solidFill>
                  <a:schemeClr val="accent1"/>
                </a:solidFill>
                <a:cs typeface="Arial" panose="020B0604020202020204" pitchFamily="34" charset="0"/>
              </a:rPr>
              <a:t> </a:t>
            </a:r>
            <a:r>
              <a:rPr lang="fi-FI" dirty="0" err="1">
                <a:solidFill>
                  <a:schemeClr val="accent1"/>
                </a:solidFill>
                <a:cs typeface="Arial" panose="020B0604020202020204" pitchFamily="34" charset="0"/>
              </a:rPr>
              <a:t>research</a:t>
            </a:r>
            <a:r>
              <a:rPr lang="fi-FI" dirty="0">
                <a:solidFill>
                  <a:schemeClr val="accent1"/>
                </a:solidFill>
                <a:cs typeface="Arial" panose="020B0604020202020204" pitchFamily="34" charset="0"/>
              </a:rPr>
              <a:t> </a:t>
            </a:r>
            <a:r>
              <a:rPr lang="fi-FI" dirty="0" err="1">
                <a:solidFill>
                  <a:schemeClr val="accent1"/>
                </a:solidFill>
                <a:cs typeface="Arial" panose="020B0604020202020204" pitchFamily="34" charset="0"/>
              </a:rPr>
              <a:t>ethics</a:t>
            </a:r>
            <a:r>
              <a:rPr lang="fi-FI" dirty="0">
                <a:solidFill>
                  <a:schemeClr val="accent1"/>
                </a:solidFill>
                <a:cs typeface="Arial" panose="020B0604020202020204" pitchFamily="34" charset="0"/>
              </a:rPr>
              <a:t> &amp; </a:t>
            </a:r>
            <a:r>
              <a:rPr lang="fi-FI" dirty="0" err="1">
                <a:solidFill>
                  <a:schemeClr val="accent1"/>
                </a:solidFill>
                <a:cs typeface="Arial" panose="020B0604020202020204" pitchFamily="34" charset="0"/>
              </a:rPr>
              <a:t>integrity</a:t>
            </a:r>
            <a:r>
              <a:rPr lang="fi-FI" dirty="0">
                <a:solidFill>
                  <a:schemeClr val="accent1"/>
                </a:solidFill>
                <a:cs typeface="Arial" panose="020B0604020202020204" pitchFamily="34" charset="0"/>
              </a:rPr>
              <a:t> </a:t>
            </a:r>
            <a:r>
              <a:rPr lang="fi-FI" dirty="0" err="1">
                <a:solidFill>
                  <a:schemeClr val="accent1"/>
                </a:solidFill>
                <a:cs typeface="Arial" panose="020B0604020202020204" pitchFamily="34" charset="0"/>
              </a:rPr>
              <a:t>matters</a:t>
            </a:r>
            <a:r>
              <a:rPr lang="fi-FI" dirty="0">
                <a:solidFill>
                  <a:schemeClr val="accent1"/>
                </a:solidFill>
                <a:cs typeface="Arial" panose="020B0604020202020204" pitchFamily="34" charset="0"/>
              </a:rPr>
              <a:t>?</a:t>
            </a:r>
          </a:p>
          <a:p>
            <a:pPr lvl="1"/>
            <a:r>
              <a:rPr lang="fi-FI" dirty="0">
                <a:solidFill>
                  <a:schemeClr val="accent1"/>
                </a:solidFill>
                <a:cs typeface="Arial" panose="020B0604020202020204" pitchFamily="34" charset="0"/>
              </a:rPr>
              <a:t>How to </a:t>
            </a:r>
            <a:r>
              <a:rPr lang="fi-FI" dirty="0" err="1">
                <a:solidFill>
                  <a:schemeClr val="accent1"/>
                </a:solidFill>
                <a:cs typeface="Arial" panose="020B0604020202020204" pitchFamily="34" charset="0"/>
              </a:rPr>
              <a:t>nurture</a:t>
            </a:r>
            <a:r>
              <a:rPr lang="fi-FI" dirty="0">
                <a:solidFill>
                  <a:schemeClr val="accent1"/>
                </a:solidFill>
                <a:cs typeface="Arial" panose="020B0604020202020204" pitchFamily="34" charset="0"/>
              </a:rPr>
              <a:t> </a:t>
            </a:r>
            <a:r>
              <a:rPr lang="fi-FI" dirty="0" err="1">
                <a:solidFill>
                  <a:schemeClr val="accent1"/>
                </a:solidFill>
                <a:cs typeface="Arial" panose="020B0604020202020204" pitchFamily="34" charset="0"/>
              </a:rPr>
              <a:t>ethical</a:t>
            </a:r>
            <a:r>
              <a:rPr lang="fi-FI" dirty="0">
                <a:solidFill>
                  <a:schemeClr val="accent1"/>
                </a:solidFill>
                <a:cs typeface="Arial" panose="020B0604020202020204" pitchFamily="34" charset="0"/>
              </a:rPr>
              <a:t> </a:t>
            </a:r>
            <a:r>
              <a:rPr lang="fi-FI" dirty="0" err="1">
                <a:solidFill>
                  <a:schemeClr val="accent1"/>
                </a:solidFill>
                <a:cs typeface="Arial" panose="020B0604020202020204" pitchFamily="34" charset="0"/>
              </a:rPr>
              <a:t>research</a:t>
            </a:r>
            <a:r>
              <a:rPr lang="fi-FI" dirty="0">
                <a:solidFill>
                  <a:schemeClr val="accent1"/>
                </a:solidFill>
                <a:cs typeface="Arial" panose="020B0604020202020204" pitchFamily="34" charset="0"/>
              </a:rPr>
              <a:t> and </a:t>
            </a:r>
            <a:r>
              <a:rPr lang="fi-FI" dirty="0" err="1">
                <a:solidFill>
                  <a:schemeClr val="accent1"/>
                </a:solidFill>
                <a:cs typeface="Arial" panose="020B0604020202020204" pitchFamily="34" charset="0"/>
              </a:rPr>
              <a:t>research</a:t>
            </a:r>
            <a:r>
              <a:rPr lang="fi-FI" dirty="0">
                <a:solidFill>
                  <a:schemeClr val="accent1"/>
                </a:solidFill>
                <a:cs typeface="Arial" panose="020B0604020202020204" pitchFamily="34" charset="0"/>
              </a:rPr>
              <a:t> </a:t>
            </a:r>
            <a:r>
              <a:rPr lang="fi-FI" dirty="0" err="1">
                <a:solidFill>
                  <a:schemeClr val="accent1"/>
                </a:solidFill>
                <a:cs typeface="Arial" panose="020B0604020202020204" pitchFamily="34" charset="0"/>
              </a:rPr>
              <a:t>integrity</a:t>
            </a:r>
            <a:r>
              <a:rPr lang="fi-FI" dirty="0">
                <a:solidFill>
                  <a:schemeClr val="accent1"/>
                </a:solidFill>
                <a:cs typeface="Arial" panose="020B0604020202020204" pitchFamily="34" charset="0"/>
              </a:rPr>
              <a:t>?</a:t>
            </a:r>
          </a:p>
        </p:txBody>
      </p:sp>
      <p:sp>
        <p:nvSpPr>
          <p:cNvPr id="4" name="Footer Placeholder 3">
            <a:extLst>
              <a:ext uri="{FF2B5EF4-FFF2-40B4-BE49-F238E27FC236}">
                <a16:creationId xmlns:a16="http://schemas.microsoft.com/office/drawing/2014/main" id="{A4991610-E233-3DAC-2CCD-FE0ADE795F3A}"/>
              </a:ext>
            </a:extLst>
          </p:cNvPr>
          <p:cNvSpPr>
            <a:spLocks noGrp="1"/>
          </p:cNvSpPr>
          <p:nvPr>
            <p:ph type="ftr" sz="quarter" idx="11"/>
          </p:nvPr>
        </p:nvSpPr>
        <p:spPr/>
        <p:txBody>
          <a:bodyPr/>
          <a:lstStyle/>
          <a:p>
            <a:pPr algn="r"/>
            <a:r>
              <a:rPr lang="fi-FI" dirty="0"/>
              <a:t>Tieteen rahoittaja ja asiantuntija</a:t>
            </a:r>
          </a:p>
        </p:txBody>
      </p:sp>
      <p:sp>
        <p:nvSpPr>
          <p:cNvPr id="5" name="Date Placeholder 4">
            <a:extLst>
              <a:ext uri="{FF2B5EF4-FFF2-40B4-BE49-F238E27FC236}">
                <a16:creationId xmlns:a16="http://schemas.microsoft.com/office/drawing/2014/main" id="{2D3B08D8-874D-62D7-B040-6CD2DC41F2E8}"/>
              </a:ext>
            </a:extLst>
          </p:cNvPr>
          <p:cNvSpPr>
            <a:spLocks noGrp="1"/>
          </p:cNvSpPr>
          <p:nvPr>
            <p:ph type="dt" sz="half" idx="10"/>
          </p:nvPr>
        </p:nvSpPr>
        <p:spPr/>
        <p:txBody>
          <a:bodyPr/>
          <a:lstStyle/>
          <a:p>
            <a:fld id="{2FF7A062-4120-A04C-9450-6AC31066E4C7}" type="datetime1">
              <a:rPr lang="fi-FI" smtClean="0"/>
              <a:t>19.10.2023</a:t>
            </a:fld>
            <a:endParaRPr lang="fi-FI" dirty="0"/>
          </a:p>
        </p:txBody>
      </p:sp>
      <p:sp>
        <p:nvSpPr>
          <p:cNvPr id="6" name="Slide Number Placeholder 5">
            <a:extLst>
              <a:ext uri="{FF2B5EF4-FFF2-40B4-BE49-F238E27FC236}">
                <a16:creationId xmlns:a16="http://schemas.microsoft.com/office/drawing/2014/main" id="{4782D079-F724-BF43-D8C7-3FBAD7EAC2D9}"/>
              </a:ext>
            </a:extLst>
          </p:cNvPr>
          <p:cNvSpPr>
            <a:spLocks noGrp="1"/>
          </p:cNvSpPr>
          <p:nvPr>
            <p:ph type="sldNum" sz="quarter" idx="12"/>
          </p:nvPr>
        </p:nvSpPr>
        <p:spPr/>
        <p:txBody>
          <a:bodyPr/>
          <a:lstStyle/>
          <a:p>
            <a:fld id="{2440C4D5-721B-4CEA-85F8-7737A3483459}" type="slidenum">
              <a:rPr lang="fi-FI" smtClean="0"/>
              <a:pPr/>
              <a:t>2</a:t>
            </a:fld>
            <a:endParaRPr lang="fi-FI" dirty="0"/>
          </a:p>
        </p:txBody>
      </p:sp>
    </p:spTree>
    <p:extLst>
      <p:ext uri="{BB962C8B-B14F-4D97-AF65-F5344CB8AC3E}">
        <p14:creationId xmlns:p14="http://schemas.microsoft.com/office/powerpoint/2010/main" val="3908827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1CAA14-E199-7474-A871-4C402ABD9FC8}"/>
              </a:ext>
            </a:extLst>
          </p:cNvPr>
          <p:cNvSpPr>
            <a:spLocks noGrp="1"/>
          </p:cNvSpPr>
          <p:nvPr>
            <p:ph idx="1"/>
          </p:nvPr>
        </p:nvSpPr>
        <p:spPr>
          <a:xfrm>
            <a:off x="422019" y="3279339"/>
            <a:ext cx="7380649" cy="3226839"/>
          </a:xfrm>
        </p:spPr>
        <p:txBody>
          <a:bodyPr/>
          <a:lstStyle/>
          <a:p>
            <a:pPr marL="0" indent="0">
              <a:buNone/>
            </a:pPr>
            <a:r>
              <a:rPr lang="en-US" sz="2400" i="1" dirty="0">
                <a:solidFill>
                  <a:srgbClr val="222222"/>
                </a:solidFill>
                <a:effectLst/>
                <a:latin typeface="Calibri" panose="020F0502020204030204" pitchFamily="34" charset="0"/>
                <a:ea typeface="Calibri" panose="020F0502020204030204" pitchFamily="34" charset="0"/>
                <a:cs typeface="Arial" panose="020B0604020202020204" pitchFamily="34" charset="0"/>
              </a:rPr>
              <a:t>“Conducting research with </a:t>
            </a:r>
            <a:r>
              <a:rPr lang="en-US" sz="2400" b="1" i="1" dirty="0">
                <a:solidFill>
                  <a:srgbClr val="222222"/>
                </a:solidFill>
                <a:effectLst/>
                <a:latin typeface="Calibri" panose="020F0502020204030204" pitchFamily="34" charset="0"/>
                <a:ea typeface="Calibri" panose="020F0502020204030204" pitchFamily="34" charset="0"/>
                <a:cs typeface="Arial" panose="020B0604020202020204" pitchFamily="34" charset="0"/>
              </a:rPr>
              <a:t>integrity, honesty and accuracy is something </a:t>
            </a:r>
            <a:r>
              <a:rPr lang="en-US" sz="2400" i="1" dirty="0">
                <a:solidFill>
                  <a:srgbClr val="222222"/>
                </a:solidFill>
                <a:effectLst/>
                <a:latin typeface="Calibri" panose="020F0502020204030204" pitchFamily="34" charset="0"/>
                <a:ea typeface="Calibri" panose="020F0502020204030204" pitchFamily="34" charset="0"/>
                <a:cs typeface="Arial" panose="020B0604020202020204" pitchFamily="34" charset="0"/>
              </a:rPr>
              <a:t>to which </a:t>
            </a:r>
            <a:r>
              <a:rPr lang="en-US" sz="2400" b="1" i="1" dirty="0">
                <a:solidFill>
                  <a:srgbClr val="222222"/>
                </a:solidFill>
                <a:effectLst/>
                <a:latin typeface="Calibri" panose="020F0502020204030204" pitchFamily="34" charset="0"/>
                <a:ea typeface="Calibri" panose="020F0502020204030204" pitchFamily="34" charset="0"/>
                <a:cs typeface="Arial" panose="020B0604020202020204" pitchFamily="34" charset="0"/>
              </a:rPr>
              <a:t>every scientist should proudly aspire</a:t>
            </a:r>
            <a:r>
              <a:rPr lang="en-US" sz="2400" i="1" dirty="0">
                <a:solidFill>
                  <a:srgbClr val="222222"/>
                </a:solidFill>
                <a:effectLst/>
                <a:latin typeface="Calibri" panose="020F0502020204030204" pitchFamily="34" charset="0"/>
                <a:ea typeface="Calibri" panose="020F0502020204030204" pitchFamily="34" charset="0"/>
                <a:cs typeface="Arial" panose="020B0604020202020204" pitchFamily="34" charset="0"/>
              </a:rPr>
              <a:t>. And research integrity is not a virtue that is either present or absent: it is a capacity that can be enhanced. It requires ongoing training for both early-career researchers and more senior faculty members, as well as the reworking of perverse incentives, and rewarding researchers for important but unglamorous contributions. Every conversation or course in research integrity is an opportunity to grow.” </a:t>
            </a:r>
          </a:p>
          <a:p>
            <a:pPr marL="0" indent="0">
              <a:buNone/>
            </a:pPr>
            <a:endParaRPr lang="en-US" dirty="0"/>
          </a:p>
        </p:txBody>
      </p:sp>
      <p:sp>
        <p:nvSpPr>
          <p:cNvPr id="4" name="Footer Placeholder 3">
            <a:extLst>
              <a:ext uri="{FF2B5EF4-FFF2-40B4-BE49-F238E27FC236}">
                <a16:creationId xmlns:a16="http://schemas.microsoft.com/office/drawing/2014/main" id="{56BFAA15-D82E-2C6E-014F-E83159B3C209}"/>
              </a:ext>
            </a:extLst>
          </p:cNvPr>
          <p:cNvSpPr>
            <a:spLocks noGrp="1"/>
          </p:cNvSpPr>
          <p:nvPr>
            <p:ph type="ftr" sz="quarter" idx="11"/>
          </p:nvPr>
        </p:nvSpPr>
        <p:spPr/>
        <p:txBody>
          <a:bodyPr/>
          <a:lstStyle/>
          <a:p>
            <a:pPr algn="r"/>
            <a:r>
              <a:rPr lang="fi-FI" noProof="0"/>
              <a:t>Tieteen rahoittaja ja asiantuntija</a:t>
            </a:r>
            <a:endParaRPr lang="fi-FI" noProof="0" dirty="0"/>
          </a:p>
        </p:txBody>
      </p:sp>
      <p:sp>
        <p:nvSpPr>
          <p:cNvPr id="5" name="Date Placeholder 4">
            <a:extLst>
              <a:ext uri="{FF2B5EF4-FFF2-40B4-BE49-F238E27FC236}">
                <a16:creationId xmlns:a16="http://schemas.microsoft.com/office/drawing/2014/main" id="{27D96680-6402-21B4-3DA1-950CBBC80183}"/>
              </a:ext>
            </a:extLst>
          </p:cNvPr>
          <p:cNvSpPr>
            <a:spLocks noGrp="1"/>
          </p:cNvSpPr>
          <p:nvPr>
            <p:ph type="dt" sz="half" idx="10"/>
          </p:nvPr>
        </p:nvSpPr>
        <p:spPr/>
        <p:txBody>
          <a:bodyPr/>
          <a:lstStyle/>
          <a:p>
            <a:fld id="{D4BE4A00-3860-4445-9510-77F095285E1C}" type="datetime1">
              <a:rPr lang="fi-FI" smtClean="0"/>
              <a:t>19.10.2023</a:t>
            </a:fld>
            <a:endParaRPr lang="fi-FI" dirty="0"/>
          </a:p>
        </p:txBody>
      </p:sp>
      <p:sp>
        <p:nvSpPr>
          <p:cNvPr id="6" name="Slide Number Placeholder 5">
            <a:extLst>
              <a:ext uri="{FF2B5EF4-FFF2-40B4-BE49-F238E27FC236}">
                <a16:creationId xmlns:a16="http://schemas.microsoft.com/office/drawing/2014/main" id="{2010A738-3EE2-F589-4209-93E55B108A83}"/>
              </a:ext>
            </a:extLst>
          </p:cNvPr>
          <p:cNvSpPr>
            <a:spLocks noGrp="1"/>
          </p:cNvSpPr>
          <p:nvPr>
            <p:ph type="sldNum" sz="quarter" idx="12"/>
          </p:nvPr>
        </p:nvSpPr>
        <p:spPr/>
        <p:txBody>
          <a:bodyPr/>
          <a:lstStyle/>
          <a:p>
            <a:fld id="{2440C4D5-721B-4CEA-85F8-7737A3483459}" type="slidenum">
              <a:rPr lang="fi-FI" noProof="0" smtClean="0"/>
              <a:pPr/>
              <a:t>20</a:t>
            </a:fld>
            <a:endParaRPr lang="fi-FI" noProof="0" dirty="0"/>
          </a:p>
        </p:txBody>
      </p:sp>
      <p:grpSp>
        <p:nvGrpSpPr>
          <p:cNvPr id="2" name="Group 1">
            <a:extLst>
              <a:ext uri="{FF2B5EF4-FFF2-40B4-BE49-F238E27FC236}">
                <a16:creationId xmlns:a16="http://schemas.microsoft.com/office/drawing/2014/main" id="{8D542FF3-D47E-F426-81AE-DF64E89CC297}"/>
              </a:ext>
            </a:extLst>
          </p:cNvPr>
          <p:cNvGrpSpPr/>
          <p:nvPr/>
        </p:nvGrpSpPr>
        <p:grpSpPr>
          <a:xfrm>
            <a:off x="8867057" y="698429"/>
            <a:ext cx="2518923" cy="4337004"/>
            <a:chOff x="8867057" y="698429"/>
            <a:chExt cx="2518923" cy="4337004"/>
          </a:xfrm>
        </p:grpSpPr>
        <p:pic>
          <p:nvPicPr>
            <p:cNvPr id="8" name="Graphic 7" descr="Hero Female with solid fill">
              <a:extLst>
                <a:ext uri="{FF2B5EF4-FFF2-40B4-BE49-F238E27FC236}">
                  <a16:creationId xmlns:a16="http://schemas.microsoft.com/office/drawing/2014/main" id="{C18BFE95-5565-6848-AAD8-7AD815BDAA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11535" y="3532037"/>
              <a:ext cx="1503396" cy="1503396"/>
            </a:xfrm>
            <a:prstGeom prst="rect">
              <a:avLst/>
            </a:prstGeom>
          </p:spPr>
        </p:pic>
        <p:pic>
          <p:nvPicPr>
            <p:cNvPr id="10" name="Graphic 9" descr="Scales of justice with solid fill">
              <a:extLst>
                <a:ext uri="{FF2B5EF4-FFF2-40B4-BE49-F238E27FC236}">
                  <a16:creationId xmlns:a16="http://schemas.microsoft.com/office/drawing/2014/main" id="{059FC6EA-25AB-A029-C34F-C2D581BC96C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77046" y="1701819"/>
              <a:ext cx="666145" cy="666145"/>
            </a:xfrm>
            <a:prstGeom prst="rect">
              <a:avLst/>
            </a:prstGeom>
          </p:spPr>
        </p:pic>
        <p:pic>
          <p:nvPicPr>
            <p:cNvPr id="12" name="Graphic 11" descr="Handshake with solid fill">
              <a:extLst>
                <a:ext uri="{FF2B5EF4-FFF2-40B4-BE49-F238E27FC236}">
                  <a16:creationId xmlns:a16="http://schemas.microsoft.com/office/drawing/2014/main" id="{6864ABCA-A55A-FBB6-99CF-29AF26EB93E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52704" y="951819"/>
              <a:ext cx="666145" cy="666145"/>
            </a:xfrm>
            <a:prstGeom prst="rect">
              <a:avLst/>
            </a:prstGeom>
          </p:spPr>
        </p:pic>
        <p:pic>
          <p:nvPicPr>
            <p:cNvPr id="14" name="Graphic 13" descr="Rat with solid fill">
              <a:extLst>
                <a:ext uri="{FF2B5EF4-FFF2-40B4-BE49-F238E27FC236}">
                  <a16:creationId xmlns:a16="http://schemas.microsoft.com/office/drawing/2014/main" id="{1F8F6B32-FA4C-BEED-5B27-B6ABC227C3E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174775" y="1153545"/>
              <a:ext cx="666145" cy="666145"/>
            </a:xfrm>
            <a:prstGeom prst="rect">
              <a:avLst/>
            </a:prstGeom>
          </p:spPr>
        </p:pic>
        <p:pic>
          <p:nvPicPr>
            <p:cNvPr id="16" name="Graphic 15" descr="Open hand with solid fill">
              <a:extLst>
                <a:ext uri="{FF2B5EF4-FFF2-40B4-BE49-F238E27FC236}">
                  <a16:creationId xmlns:a16="http://schemas.microsoft.com/office/drawing/2014/main" id="{9715F557-D532-04B6-011B-7F8A602FE7B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172927" y="1458064"/>
              <a:ext cx="666145" cy="666145"/>
            </a:xfrm>
            <a:prstGeom prst="rect">
              <a:avLst/>
            </a:prstGeom>
          </p:spPr>
        </p:pic>
        <p:pic>
          <p:nvPicPr>
            <p:cNvPr id="18" name="Graphic 17" descr="Clipboard Checked with solid fill">
              <a:extLst>
                <a:ext uri="{FF2B5EF4-FFF2-40B4-BE49-F238E27FC236}">
                  <a16:creationId xmlns:a16="http://schemas.microsoft.com/office/drawing/2014/main" id="{C753B3EA-0348-D995-5DE1-34A9536BAF7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838231" y="983123"/>
              <a:ext cx="666145" cy="666145"/>
            </a:xfrm>
            <a:prstGeom prst="rect">
              <a:avLst/>
            </a:prstGeom>
          </p:spPr>
        </p:pic>
        <p:sp>
          <p:nvSpPr>
            <p:cNvPr id="19" name="Thought Bubble: Cloud 18">
              <a:extLst>
                <a:ext uri="{FF2B5EF4-FFF2-40B4-BE49-F238E27FC236}">
                  <a16:creationId xmlns:a16="http://schemas.microsoft.com/office/drawing/2014/main" id="{C093C3CD-6FA5-D050-2E2D-0E9142B8E5E7}"/>
                </a:ext>
              </a:extLst>
            </p:cNvPr>
            <p:cNvSpPr/>
            <p:nvPr/>
          </p:nvSpPr>
          <p:spPr>
            <a:xfrm>
              <a:off x="8867057" y="698429"/>
              <a:ext cx="2518923" cy="1921607"/>
            </a:xfrm>
            <a:prstGeom prst="cloudCallout">
              <a:avLst>
                <a:gd name="adj1" fmla="val -2616"/>
                <a:gd name="adj2" fmla="val 80615"/>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FD8C16B1-5988-5B8B-4156-B8268B2D314E}"/>
              </a:ext>
            </a:extLst>
          </p:cNvPr>
          <p:cNvPicPr>
            <a:picLocks noChangeAspect="1"/>
          </p:cNvPicPr>
          <p:nvPr/>
        </p:nvPicPr>
        <p:blipFill rotWithShape="1">
          <a:blip r:embed="rId14"/>
          <a:srcRect l="15091" t="6181" r="43920" b="51460"/>
          <a:stretch/>
        </p:blipFill>
        <p:spPr bwMode="auto">
          <a:xfrm>
            <a:off x="411804" y="149119"/>
            <a:ext cx="3353951" cy="1949675"/>
          </a:xfrm>
          <a:prstGeom prst="rect">
            <a:avLst/>
          </a:prstGeom>
          <a:ln>
            <a:noFill/>
          </a:ln>
          <a:extLst>
            <a:ext uri="{53640926-AAD7-44D8-BBD7-CCE9431645EC}">
              <a14:shadowObscured xmlns:a14="http://schemas.microsoft.com/office/drawing/2010/main"/>
            </a:ext>
          </a:extLst>
        </p:spPr>
      </p:pic>
      <p:sp>
        <p:nvSpPr>
          <p:cNvPr id="23" name="Suorakulmio 41">
            <a:extLst>
              <a:ext uri="{FF2B5EF4-FFF2-40B4-BE49-F238E27FC236}">
                <a16:creationId xmlns:a16="http://schemas.microsoft.com/office/drawing/2014/main" id="{CAFC4188-A89A-DD18-80FA-050114A86D3B}"/>
              </a:ext>
              <a:ext uri="{C183D7F6-B498-43B3-948B-1728B52AA6E4}">
                <adec:decorative xmlns:adec="http://schemas.microsoft.com/office/drawing/2017/decorative" val="1"/>
              </a:ext>
            </a:extLst>
          </p:cNvPr>
          <p:cNvSpPr/>
          <p:nvPr/>
        </p:nvSpPr>
        <p:spPr>
          <a:xfrm>
            <a:off x="422019" y="3036929"/>
            <a:ext cx="7390864" cy="7563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24" name="TextBox 23">
            <a:extLst>
              <a:ext uri="{FF2B5EF4-FFF2-40B4-BE49-F238E27FC236}">
                <a16:creationId xmlns:a16="http://schemas.microsoft.com/office/drawing/2014/main" id="{0357F8E2-047E-500A-3C32-D7370772C6A9}"/>
              </a:ext>
            </a:extLst>
          </p:cNvPr>
          <p:cNvSpPr txBox="1"/>
          <p:nvPr/>
        </p:nvSpPr>
        <p:spPr>
          <a:xfrm>
            <a:off x="-577884" y="2528377"/>
            <a:ext cx="8200568" cy="338554"/>
          </a:xfrm>
          <a:prstGeom prst="rect">
            <a:avLst/>
          </a:prstGeom>
          <a:noFill/>
        </p:spPr>
        <p:txBody>
          <a:bodyPr wrap="square" rtlCol="0">
            <a:spAutoFit/>
          </a:bodyPr>
          <a:lstStyle/>
          <a:p>
            <a:pPr marL="0" indent="0" algn="ctr">
              <a:buNone/>
            </a:pPr>
            <a:r>
              <a:rPr lang="en-US" sz="1600" i="1" dirty="0">
                <a:solidFill>
                  <a:srgbClr val="222222"/>
                </a:solidFill>
                <a:effectLst/>
                <a:latin typeface="Times New Roman" panose="02020603050405020304" pitchFamily="18" charset="0"/>
                <a:ea typeface="Times New Roman" panose="02020603050405020304" pitchFamily="18" charset="0"/>
              </a:rPr>
              <a:t>Nature</a:t>
            </a:r>
            <a:r>
              <a:rPr lang="en-US" sz="1600" dirty="0">
                <a:solidFill>
                  <a:srgbClr val="222222"/>
                </a:solidFill>
                <a:effectLst/>
                <a:latin typeface="Times New Roman" panose="02020603050405020304" pitchFamily="18" charset="0"/>
                <a:ea typeface="Times New Roman" panose="02020603050405020304" pitchFamily="18" charset="0"/>
              </a:rPr>
              <a:t> </a:t>
            </a:r>
            <a:r>
              <a:rPr lang="en-US" sz="1600" b="1" dirty="0">
                <a:solidFill>
                  <a:srgbClr val="222222"/>
                </a:solidFill>
                <a:effectLst/>
                <a:latin typeface="Times New Roman" panose="02020603050405020304" pitchFamily="18" charset="0"/>
                <a:ea typeface="Times New Roman" panose="02020603050405020304" pitchFamily="18" charset="0"/>
              </a:rPr>
              <a:t>570</a:t>
            </a:r>
            <a:r>
              <a:rPr lang="en-US" sz="1600" dirty="0">
                <a:solidFill>
                  <a:srgbClr val="222222"/>
                </a:solidFill>
                <a:effectLst/>
                <a:latin typeface="Times New Roman" panose="02020603050405020304" pitchFamily="18" charset="0"/>
                <a:ea typeface="Times New Roman" panose="02020603050405020304" pitchFamily="18" charset="0"/>
              </a:rPr>
              <a:t>, 5 (2019), </a:t>
            </a:r>
            <a:r>
              <a:rPr lang="en-US" sz="1600" i="1" dirty="0">
                <a:latin typeface="Times New Roman" panose="02020603050405020304" pitchFamily="18" charset="0"/>
                <a:ea typeface="Times New Roman" panose="02020603050405020304" pitchFamily="18" charset="0"/>
              </a:rPr>
              <a:t>Doi: </a:t>
            </a:r>
            <a:r>
              <a:rPr lang="en-US" sz="1600" i="1" dirty="0">
                <a:solidFill>
                  <a:srgbClr val="222222"/>
                </a:solidFill>
                <a:effectLst/>
                <a:latin typeface="Times New Roman" panose="02020603050405020304" pitchFamily="18" charset="0"/>
                <a:ea typeface="Times New Roman" panose="02020603050405020304" pitchFamily="18" charset="0"/>
              </a:rPr>
              <a:t>https://doi.org/10.1038/d41586-019-01727-0</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28500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Suorakulmio 11">
            <a:extLst>
              <a:ext uri="{FF2B5EF4-FFF2-40B4-BE49-F238E27FC236}">
                <a16:creationId xmlns:a16="http://schemas.microsoft.com/office/drawing/2014/main" id="{BB422A7C-C2BF-3340-BE47-0275CB3A2E4E}"/>
              </a:ext>
              <a:ext uri="{C183D7F6-B498-43B3-948B-1728B52AA6E4}">
                <adec:decorative xmlns:adec="http://schemas.microsoft.com/office/drawing/2017/decorative" val="1"/>
              </a:ext>
            </a:extLst>
          </p:cNvPr>
          <p:cNvSpPr/>
          <p:nvPr/>
        </p:nvSpPr>
        <p:spPr>
          <a:xfrm>
            <a:off x="0" y="3429001"/>
            <a:ext cx="12192000" cy="3227446"/>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3" name="Suorakulmio 12">
            <a:extLst>
              <a:ext uri="{FF2B5EF4-FFF2-40B4-BE49-F238E27FC236}">
                <a16:creationId xmlns:a16="http://schemas.microsoft.com/office/drawing/2014/main" id="{1760D7D7-F268-3947-99F2-721213EC8C28}"/>
              </a:ext>
              <a:ext uri="{C183D7F6-B498-43B3-948B-1728B52AA6E4}">
                <adec:decorative xmlns:adec="http://schemas.microsoft.com/office/drawing/2017/decorative" val="1"/>
              </a:ext>
            </a:extLst>
          </p:cNvPr>
          <p:cNvSpPr/>
          <p:nvPr/>
        </p:nvSpPr>
        <p:spPr>
          <a:xfrm>
            <a:off x="1285030" y="1656567"/>
            <a:ext cx="2841809" cy="3544865"/>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 name="Otsikko 1">
            <a:extLst>
              <a:ext uri="{FF2B5EF4-FFF2-40B4-BE49-F238E27FC236}">
                <a16:creationId xmlns:a16="http://schemas.microsoft.com/office/drawing/2014/main" id="{DDDAEB3C-43CE-2E4F-9A57-ECC45B3781C9}"/>
              </a:ext>
            </a:extLst>
          </p:cNvPr>
          <p:cNvSpPr>
            <a:spLocks noGrp="1"/>
          </p:cNvSpPr>
          <p:nvPr>
            <p:ph type="title"/>
          </p:nvPr>
        </p:nvSpPr>
        <p:spPr/>
        <p:txBody>
          <a:bodyPr/>
          <a:lstStyle/>
          <a:p>
            <a:r>
              <a:rPr lang="en-US" dirty="0">
                <a:solidFill>
                  <a:schemeClr val="accent1"/>
                </a:solidFill>
                <a:cs typeface="Arial" panose="020B0604020202020204" pitchFamily="34" charset="0"/>
              </a:rPr>
              <a:t>What the Research Council of Finland does</a:t>
            </a:r>
            <a:endParaRPr lang="fi-FI" dirty="0">
              <a:solidFill>
                <a:schemeClr val="accent1"/>
              </a:solidFill>
            </a:endParaRPr>
          </a:p>
        </p:txBody>
      </p:sp>
      <p:sp>
        <p:nvSpPr>
          <p:cNvPr id="3" name="Sisällön paikkamerkki 2">
            <a:extLst>
              <a:ext uri="{FF2B5EF4-FFF2-40B4-BE49-F238E27FC236}">
                <a16:creationId xmlns:a16="http://schemas.microsoft.com/office/drawing/2014/main" id="{025CB0AE-8544-8746-B736-B4FACB28F092}"/>
              </a:ext>
            </a:extLst>
          </p:cNvPr>
          <p:cNvSpPr>
            <a:spLocks noGrp="1"/>
          </p:cNvSpPr>
          <p:nvPr>
            <p:ph idx="1"/>
          </p:nvPr>
        </p:nvSpPr>
        <p:spPr>
          <a:xfrm>
            <a:off x="1507123" y="2296369"/>
            <a:ext cx="2485303" cy="315307"/>
          </a:xfrm>
        </p:spPr>
        <p:txBody>
          <a:bodyPr/>
          <a:lstStyle/>
          <a:p>
            <a:pPr marL="0" indent="0">
              <a:buNone/>
            </a:pPr>
            <a:r>
              <a:rPr lang="fi-FI" sz="2000" spc="200" dirty="0">
                <a:solidFill>
                  <a:schemeClr val="accent1"/>
                </a:solidFill>
              </a:rPr>
              <a:t>WE PROMOTE</a:t>
            </a:r>
          </a:p>
        </p:txBody>
      </p:sp>
      <p:sp>
        <p:nvSpPr>
          <p:cNvPr id="7" name="Sisällön paikkamerkki 2">
            <a:extLst>
              <a:ext uri="{FF2B5EF4-FFF2-40B4-BE49-F238E27FC236}">
                <a16:creationId xmlns:a16="http://schemas.microsoft.com/office/drawing/2014/main" id="{F9306130-55E5-1C47-AEAD-A1791B6CB02C}"/>
              </a:ext>
            </a:extLst>
          </p:cNvPr>
          <p:cNvSpPr txBox="1">
            <a:spLocks/>
          </p:cNvSpPr>
          <p:nvPr/>
        </p:nvSpPr>
        <p:spPr>
          <a:xfrm>
            <a:off x="1507123" y="2791148"/>
            <a:ext cx="2485303" cy="2056424"/>
          </a:xfrm>
          <a:prstGeom prst="rect">
            <a:avLst/>
          </a:prstGeom>
        </p:spPr>
        <p:txBody>
          <a:bodyPr vert="horz" lIns="0" tIns="0" rIns="0" bIns="0" rtlCol="0">
            <a:noAutofit/>
          </a:bodyPr>
          <a:lstStyle>
            <a:lvl1pPr marL="360363" indent="-360363" algn="l" defTabSz="914400" rtl="0" eaLnBrk="1" latinLnBrk="0" hangingPunct="1">
              <a:lnSpc>
                <a:spcPct val="90000"/>
              </a:lnSpc>
              <a:spcBef>
                <a:spcPts val="1000"/>
              </a:spcBef>
              <a:buClr>
                <a:schemeClr val="tx2"/>
              </a:buClr>
              <a:buFont typeface="Source Sans Pro" panose="020B0503030403020204" pitchFamily="34" charset="0"/>
              <a:buChar char="•"/>
              <a:defRPr sz="3200" kern="1200" spc="-60" baseline="0">
                <a:solidFill>
                  <a:schemeClr val="tx1"/>
                </a:solidFill>
                <a:latin typeface="+mn-lt"/>
                <a:ea typeface="+mn-ea"/>
                <a:cs typeface="+mn-cs"/>
              </a:defRPr>
            </a:lvl1pPr>
            <a:lvl2pPr marL="715963" indent="-355600" algn="l" defTabSz="914400" rtl="0" eaLnBrk="1" latinLnBrk="0" hangingPunct="1">
              <a:lnSpc>
                <a:spcPct val="95000"/>
              </a:lnSpc>
              <a:spcBef>
                <a:spcPts val="600"/>
              </a:spcBef>
              <a:buClr>
                <a:schemeClr val="tx2"/>
              </a:buClr>
              <a:buFont typeface="Arial" panose="020B0604020202020204" pitchFamily="34" charset="0"/>
              <a:buChar char="•"/>
              <a:defRPr sz="2800" kern="1200" spc="-50" baseline="0">
                <a:solidFill>
                  <a:schemeClr val="tx1"/>
                </a:solidFill>
                <a:latin typeface="+mn-lt"/>
                <a:ea typeface="+mn-ea"/>
                <a:cs typeface="+mn-cs"/>
              </a:defRPr>
            </a:lvl2pPr>
            <a:lvl3pPr marL="985838"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3pPr>
            <a:lvl4pPr marL="1254125" indent="-268288"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4pPr>
            <a:lvl5pPr marL="1524000"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8" marR="0" lvl="0" indent="-179388" algn="l" defTabSz="914400" rtl="0" eaLnBrk="1" fontAlgn="auto" latinLnBrk="0" hangingPunct="1">
              <a:lnSpc>
                <a:spcPct val="100000"/>
              </a:lnSpc>
              <a:spcBef>
                <a:spcPts val="1000"/>
              </a:spcBef>
              <a:spcAft>
                <a:spcPts val="0"/>
              </a:spcAft>
              <a:buClr>
                <a:srgbClr val="005A9C"/>
              </a:buClr>
              <a:buSzTx/>
              <a:buFont typeface="Source Sans Pro" panose="020B0503030403020204" pitchFamily="34" charset="0"/>
              <a:buChar char="•"/>
              <a:tabLst/>
              <a:defRPr/>
            </a:pPr>
            <a:r>
              <a:rPr kumimoji="0" lang="en-US" sz="1600" b="0" i="0" u="none" strike="noStrike" kern="1200" cap="none" spc="-60" normalizeH="0" baseline="0" noProof="0" dirty="0">
                <a:ln>
                  <a:noFill/>
                </a:ln>
                <a:solidFill>
                  <a:srgbClr val="005A9C"/>
                </a:solidFill>
                <a:effectLst/>
                <a:uLnTx/>
                <a:uFillTx/>
                <a:latin typeface="Source Sans Pro"/>
                <a:ea typeface="+mn-ea"/>
                <a:cs typeface="+mn-cs"/>
              </a:rPr>
              <a:t>high-quality and ethically sustainable scientific research</a:t>
            </a:r>
          </a:p>
          <a:p>
            <a:pPr marL="179388" marR="0" lvl="0" indent="-179388" algn="l" defTabSz="914400" rtl="0" eaLnBrk="1" fontAlgn="auto" latinLnBrk="0" hangingPunct="1">
              <a:lnSpc>
                <a:spcPct val="100000"/>
              </a:lnSpc>
              <a:spcBef>
                <a:spcPts val="1000"/>
              </a:spcBef>
              <a:spcAft>
                <a:spcPts val="0"/>
              </a:spcAft>
              <a:buClr>
                <a:srgbClr val="005A9C"/>
              </a:buClr>
              <a:buSzTx/>
              <a:buFont typeface="Source Sans Pro" panose="020B0503030403020204" pitchFamily="34" charset="0"/>
              <a:buChar char="•"/>
              <a:tabLst/>
              <a:defRPr/>
            </a:pPr>
            <a:r>
              <a:rPr kumimoji="0" lang="en-US" sz="1600" b="0" i="0" u="none" strike="noStrike" kern="1200" cap="none" spc="-60" normalizeH="0" baseline="0" noProof="0" dirty="0">
                <a:ln>
                  <a:noFill/>
                </a:ln>
                <a:solidFill>
                  <a:srgbClr val="005A9C"/>
                </a:solidFill>
                <a:effectLst/>
                <a:uLnTx/>
                <a:uFillTx/>
                <a:latin typeface="Source Sans Pro"/>
                <a:ea typeface="+mn-ea"/>
                <a:cs typeface="+mn-cs"/>
              </a:rPr>
              <a:t>research impact and scientific renewal</a:t>
            </a:r>
          </a:p>
          <a:p>
            <a:pPr marL="179388" marR="0" lvl="0" indent="-179388" algn="l" defTabSz="914400" rtl="0" eaLnBrk="1" fontAlgn="auto" latinLnBrk="0" hangingPunct="1">
              <a:lnSpc>
                <a:spcPct val="100000"/>
              </a:lnSpc>
              <a:spcBef>
                <a:spcPts val="1000"/>
              </a:spcBef>
              <a:spcAft>
                <a:spcPts val="0"/>
              </a:spcAft>
              <a:buClr>
                <a:srgbClr val="005A9C"/>
              </a:buClr>
              <a:buSzTx/>
              <a:buFont typeface="Source Sans Pro" panose="020B0503030403020204" pitchFamily="34" charset="0"/>
              <a:buChar char="•"/>
              <a:tabLst/>
              <a:defRPr/>
            </a:pPr>
            <a:r>
              <a:rPr kumimoji="0" lang="en-US" sz="1600" b="0" i="0" u="none" strike="noStrike" kern="1200" cap="none" spc="-60" normalizeH="0" baseline="0" noProof="0" dirty="0">
                <a:ln>
                  <a:noFill/>
                </a:ln>
                <a:solidFill>
                  <a:srgbClr val="005A9C"/>
                </a:solidFill>
                <a:effectLst/>
                <a:uLnTx/>
                <a:uFillTx/>
                <a:latin typeface="Source Sans Pro"/>
                <a:ea typeface="+mn-ea"/>
                <a:cs typeface="+mn-cs"/>
              </a:rPr>
              <a:t>application of research results and research knowledge</a:t>
            </a:r>
            <a:endParaRPr kumimoji="0" lang="fi-FI" sz="1600" b="0" i="0" u="none" strike="noStrike" kern="1200" cap="none" spc="-60" normalizeH="0" baseline="0" noProof="0" dirty="0">
              <a:ln>
                <a:noFill/>
              </a:ln>
              <a:solidFill>
                <a:srgbClr val="005A9C"/>
              </a:solidFill>
              <a:effectLst/>
              <a:uLnTx/>
              <a:uFillTx/>
              <a:latin typeface="Source Sans Pro"/>
              <a:ea typeface="+mn-ea"/>
              <a:cs typeface="+mn-cs"/>
            </a:endParaRPr>
          </a:p>
        </p:txBody>
      </p:sp>
      <p:sp>
        <p:nvSpPr>
          <p:cNvPr id="14" name="Suorakulmio 13">
            <a:extLst>
              <a:ext uri="{FF2B5EF4-FFF2-40B4-BE49-F238E27FC236}">
                <a16:creationId xmlns:a16="http://schemas.microsoft.com/office/drawing/2014/main" id="{C70209EB-C6B3-8E43-A5E2-742E22CFE1EA}"/>
              </a:ext>
              <a:ext uri="{C183D7F6-B498-43B3-948B-1728B52AA6E4}">
                <adec:decorative xmlns:adec="http://schemas.microsoft.com/office/drawing/2017/decorative" val="1"/>
              </a:ext>
            </a:extLst>
          </p:cNvPr>
          <p:cNvSpPr/>
          <p:nvPr/>
        </p:nvSpPr>
        <p:spPr>
          <a:xfrm>
            <a:off x="4675095" y="1656567"/>
            <a:ext cx="2841809" cy="3544865"/>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5" name="Suorakulmio 14">
            <a:extLst>
              <a:ext uri="{FF2B5EF4-FFF2-40B4-BE49-F238E27FC236}">
                <a16:creationId xmlns:a16="http://schemas.microsoft.com/office/drawing/2014/main" id="{B3C5CDBF-7D9A-C542-9048-8D7B84EE8DA2}"/>
              </a:ext>
              <a:ext uri="{C183D7F6-B498-43B3-948B-1728B52AA6E4}">
                <adec:decorative xmlns:adec="http://schemas.microsoft.com/office/drawing/2017/decorative" val="1"/>
              </a:ext>
            </a:extLst>
          </p:cNvPr>
          <p:cNvSpPr/>
          <p:nvPr/>
        </p:nvSpPr>
        <p:spPr>
          <a:xfrm>
            <a:off x="8065160" y="1656567"/>
            <a:ext cx="2841809" cy="3544865"/>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8" name="Sisällön paikkamerkki 2">
            <a:extLst>
              <a:ext uri="{FF2B5EF4-FFF2-40B4-BE49-F238E27FC236}">
                <a16:creationId xmlns:a16="http://schemas.microsoft.com/office/drawing/2014/main" id="{DEFF383A-4D8B-B347-B427-4EE917D0F9F5}"/>
              </a:ext>
            </a:extLst>
          </p:cNvPr>
          <p:cNvSpPr txBox="1">
            <a:spLocks/>
          </p:cNvSpPr>
          <p:nvPr/>
        </p:nvSpPr>
        <p:spPr>
          <a:xfrm>
            <a:off x="4897189" y="2296369"/>
            <a:ext cx="2485303" cy="315307"/>
          </a:xfrm>
          <a:prstGeom prst="rect">
            <a:avLst/>
          </a:prstGeom>
        </p:spPr>
        <p:txBody>
          <a:bodyPr vert="horz" lIns="0" tIns="0" rIns="0" bIns="0" rtlCol="0">
            <a:noAutofit/>
          </a:bodyPr>
          <a:lstStyle>
            <a:lvl1pPr marL="360363" indent="-360363" algn="l" defTabSz="914400" rtl="0" eaLnBrk="1" latinLnBrk="0" hangingPunct="1">
              <a:lnSpc>
                <a:spcPct val="90000"/>
              </a:lnSpc>
              <a:spcBef>
                <a:spcPts val="1000"/>
              </a:spcBef>
              <a:buClr>
                <a:schemeClr val="tx2"/>
              </a:buClr>
              <a:buFont typeface="Source Sans Pro" panose="020B0503030403020204" pitchFamily="34" charset="0"/>
              <a:buChar char="•"/>
              <a:defRPr sz="3200" kern="1200" spc="-60" baseline="0">
                <a:solidFill>
                  <a:schemeClr val="tx1"/>
                </a:solidFill>
                <a:latin typeface="+mn-lt"/>
                <a:ea typeface="+mn-ea"/>
                <a:cs typeface="+mn-cs"/>
              </a:defRPr>
            </a:lvl1pPr>
            <a:lvl2pPr marL="715963" indent="-355600" algn="l" defTabSz="914400" rtl="0" eaLnBrk="1" latinLnBrk="0" hangingPunct="1">
              <a:lnSpc>
                <a:spcPct val="95000"/>
              </a:lnSpc>
              <a:spcBef>
                <a:spcPts val="600"/>
              </a:spcBef>
              <a:buClr>
                <a:schemeClr val="tx2"/>
              </a:buClr>
              <a:buFont typeface="Arial" panose="020B0604020202020204" pitchFamily="34" charset="0"/>
              <a:buChar char="•"/>
              <a:defRPr sz="2800" kern="1200" spc="-50" baseline="0">
                <a:solidFill>
                  <a:schemeClr val="tx1"/>
                </a:solidFill>
                <a:latin typeface="+mn-lt"/>
                <a:ea typeface="+mn-ea"/>
                <a:cs typeface="+mn-cs"/>
              </a:defRPr>
            </a:lvl2pPr>
            <a:lvl3pPr marL="985838"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3pPr>
            <a:lvl4pPr marL="1254125" indent="-268288"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4pPr>
            <a:lvl5pPr marL="1524000"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77BF"/>
              </a:buClr>
              <a:buSzTx/>
              <a:buFont typeface="Source Sans Pro" panose="020B0503030403020204" pitchFamily="34" charset="0"/>
              <a:buNone/>
              <a:tabLst/>
              <a:defRPr/>
            </a:pPr>
            <a:r>
              <a:rPr kumimoji="0" lang="fi-FI" sz="2000" b="0" i="0" u="none" strike="noStrike" kern="1200" cap="none" spc="200" normalizeH="0" baseline="0" noProof="0" dirty="0">
                <a:ln>
                  <a:noFill/>
                </a:ln>
                <a:solidFill>
                  <a:srgbClr val="005A9C"/>
                </a:solidFill>
                <a:effectLst/>
                <a:uLnTx/>
                <a:uFillTx/>
                <a:latin typeface="Source Sans Pro"/>
                <a:ea typeface="+mn-ea"/>
                <a:cs typeface="+mn-cs"/>
              </a:rPr>
              <a:t>WE SUPPORT</a:t>
            </a:r>
          </a:p>
        </p:txBody>
      </p:sp>
      <p:sp>
        <p:nvSpPr>
          <p:cNvPr id="9" name="Sisällön paikkamerkki 2">
            <a:extLst>
              <a:ext uri="{FF2B5EF4-FFF2-40B4-BE49-F238E27FC236}">
                <a16:creationId xmlns:a16="http://schemas.microsoft.com/office/drawing/2014/main" id="{5ED23830-C61F-054E-AC43-852E6F5747B3}"/>
              </a:ext>
            </a:extLst>
          </p:cNvPr>
          <p:cNvSpPr txBox="1">
            <a:spLocks/>
          </p:cNvSpPr>
          <p:nvPr/>
        </p:nvSpPr>
        <p:spPr>
          <a:xfrm>
            <a:off x="4897189" y="2791148"/>
            <a:ext cx="2485303" cy="2056424"/>
          </a:xfrm>
          <a:prstGeom prst="rect">
            <a:avLst/>
          </a:prstGeom>
        </p:spPr>
        <p:txBody>
          <a:bodyPr vert="horz" lIns="0" tIns="0" rIns="0" bIns="0" rtlCol="0">
            <a:noAutofit/>
          </a:bodyPr>
          <a:lstStyle>
            <a:lvl1pPr marL="360363" indent="-360363" algn="l" defTabSz="914400" rtl="0" eaLnBrk="1" latinLnBrk="0" hangingPunct="1">
              <a:lnSpc>
                <a:spcPct val="90000"/>
              </a:lnSpc>
              <a:spcBef>
                <a:spcPts val="1000"/>
              </a:spcBef>
              <a:buClr>
                <a:schemeClr val="tx2"/>
              </a:buClr>
              <a:buFont typeface="Source Sans Pro" panose="020B0503030403020204" pitchFamily="34" charset="0"/>
              <a:buChar char="•"/>
              <a:defRPr sz="3200" kern="1200" spc="-60" baseline="0">
                <a:solidFill>
                  <a:schemeClr val="tx1"/>
                </a:solidFill>
                <a:latin typeface="+mn-lt"/>
                <a:ea typeface="+mn-ea"/>
                <a:cs typeface="+mn-cs"/>
              </a:defRPr>
            </a:lvl1pPr>
            <a:lvl2pPr marL="715963" indent="-355600" algn="l" defTabSz="914400" rtl="0" eaLnBrk="1" latinLnBrk="0" hangingPunct="1">
              <a:lnSpc>
                <a:spcPct val="95000"/>
              </a:lnSpc>
              <a:spcBef>
                <a:spcPts val="600"/>
              </a:spcBef>
              <a:buClr>
                <a:schemeClr val="tx2"/>
              </a:buClr>
              <a:buFont typeface="Arial" panose="020B0604020202020204" pitchFamily="34" charset="0"/>
              <a:buChar char="•"/>
              <a:defRPr sz="2800" kern="1200" spc="-50" baseline="0">
                <a:solidFill>
                  <a:schemeClr val="tx1"/>
                </a:solidFill>
                <a:latin typeface="+mn-lt"/>
                <a:ea typeface="+mn-ea"/>
                <a:cs typeface="+mn-cs"/>
              </a:defRPr>
            </a:lvl2pPr>
            <a:lvl3pPr marL="985838"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3pPr>
            <a:lvl4pPr marL="1254125" indent="-268288"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4pPr>
            <a:lvl5pPr marL="1524000"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8" marR="0" lvl="0" indent="-179388" algn="l" defTabSz="914400" rtl="0" eaLnBrk="1" fontAlgn="auto" latinLnBrk="0" hangingPunct="1">
              <a:lnSpc>
                <a:spcPct val="100000"/>
              </a:lnSpc>
              <a:spcBef>
                <a:spcPts val="1000"/>
              </a:spcBef>
              <a:spcAft>
                <a:spcPts val="0"/>
              </a:spcAft>
              <a:buClr>
                <a:srgbClr val="005A9C"/>
              </a:buClr>
              <a:buSzTx/>
              <a:buFont typeface="Source Sans Pro" panose="020B0503030403020204" pitchFamily="34" charset="0"/>
              <a:buChar char="•"/>
              <a:tabLst/>
              <a:defRPr/>
            </a:pPr>
            <a:r>
              <a:rPr kumimoji="0" lang="en-US" sz="1600" b="0" i="0" u="none" strike="noStrike" kern="1200" cap="none" spc="-60" normalizeH="0" baseline="0" noProof="0" dirty="0">
                <a:ln>
                  <a:noFill/>
                </a:ln>
                <a:solidFill>
                  <a:srgbClr val="005A9C"/>
                </a:solidFill>
                <a:effectLst/>
                <a:uLnTx/>
                <a:uFillTx/>
                <a:latin typeface="Source Sans Pro"/>
                <a:ea typeface="+mn-ea"/>
                <a:cs typeface="+mn-cs"/>
              </a:rPr>
              <a:t>international opportunities for research cooperation</a:t>
            </a:r>
          </a:p>
          <a:p>
            <a:pPr marL="179388" marR="0" lvl="0" indent="-179388" algn="l" defTabSz="914400" rtl="0" eaLnBrk="1" fontAlgn="auto" latinLnBrk="0" hangingPunct="1">
              <a:lnSpc>
                <a:spcPct val="100000"/>
              </a:lnSpc>
              <a:spcBef>
                <a:spcPts val="1000"/>
              </a:spcBef>
              <a:spcAft>
                <a:spcPts val="0"/>
              </a:spcAft>
              <a:buClr>
                <a:srgbClr val="005A9C"/>
              </a:buClr>
              <a:buSzTx/>
              <a:buFont typeface="Source Sans Pro" panose="020B0503030403020204" pitchFamily="34" charset="0"/>
              <a:buChar char="•"/>
              <a:tabLst/>
              <a:defRPr/>
            </a:pPr>
            <a:r>
              <a:rPr kumimoji="0" lang="en-US" sz="1600" b="0" i="0" u="none" strike="noStrike" kern="1200" cap="none" spc="-60" normalizeH="0" baseline="0" noProof="0" dirty="0">
                <a:ln>
                  <a:noFill/>
                </a:ln>
                <a:solidFill>
                  <a:srgbClr val="005A9C"/>
                </a:solidFill>
                <a:effectLst/>
                <a:uLnTx/>
                <a:uFillTx/>
                <a:latin typeface="Source Sans Pro"/>
                <a:ea typeface="+mn-ea"/>
                <a:cs typeface="+mn-cs"/>
              </a:rPr>
              <a:t>multidisciplinary and novel research approaches</a:t>
            </a:r>
            <a:endParaRPr kumimoji="0" lang="fi-FI" sz="1600" b="0" i="0" u="none" strike="noStrike" kern="1200" cap="none" spc="-60" normalizeH="0" baseline="0" noProof="0" dirty="0">
              <a:ln>
                <a:noFill/>
              </a:ln>
              <a:solidFill>
                <a:srgbClr val="005A9C"/>
              </a:solidFill>
              <a:effectLst/>
              <a:uLnTx/>
              <a:uFillTx/>
              <a:latin typeface="Source Sans Pro"/>
              <a:ea typeface="+mn-ea"/>
              <a:cs typeface="+mn-cs"/>
            </a:endParaRPr>
          </a:p>
        </p:txBody>
      </p:sp>
      <p:sp>
        <p:nvSpPr>
          <p:cNvPr id="10" name="Sisällön paikkamerkki 2">
            <a:extLst>
              <a:ext uri="{FF2B5EF4-FFF2-40B4-BE49-F238E27FC236}">
                <a16:creationId xmlns:a16="http://schemas.microsoft.com/office/drawing/2014/main" id="{C3607784-CAD0-A941-AC34-BFFED690AF2C}"/>
              </a:ext>
            </a:extLst>
          </p:cNvPr>
          <p:cNvSpPr txBox="1">
            <a:spLocks/>
          </p:cNvSpPr>
          <p:nvPr/>
        </p:nvSpPr>
        <p:spPr>
          <a:xfrm>
            <a:off x="8287256" y="2296369"/>
            <a:ext cx="2485303" cy="315307"/>
          </a:xfrm>
          <a:prstGeom prst="rect">
            <a:avLst/>
          </a:prstGeom>
        </p:spPr>
        <p:txBody>
          <a:bodyPr vert="horz" lIns="0" tIns="0" rIns="0" bIns="0" rtlCol="0">
            <a:noAutofit/>
          </a:bodyPr>
          <a:lstStyle>
            <a:lvl1pPr marL="360363" indent="-360363" algn="l" defTabSz="914400" rtl="0" eaLnBrk="1" latinLnBrk="0" hangingPunct="1">
              <a:lnSpc>
                <a:spcPct val="90000"/>
              </a:lnSpc>
              <a:spcBef>
                <a:spcPts val="1000"/>
              </a:spcBef>
              <a:buClr>
                <a:schemeClr val="tx2"/>
              </a:buClr>
              <a:buFont typeface="Source Sans Pro" panose="020B0503030403020204" pitchFamily="34" charset="0"/>
              <a:buChar char="•"/>
              <a:defRPr sz="3200" kern="1200" spc="-60" baseline="0">
                <a:solidFill>
                  <a:schemeClr val="tx1"/>
                </a:solidFill>
                <a:latin typeface="+mn-lt"/>
                <a:ea typeface="+mn-ea"/>
                <a:cs typeface="+mn-cs"/>
              </a:defRPr>
            </a:lvl1pPr>
            <a:lvl2pPr marL="715963" indent="-355600" algn="l" defTabSz="914400" rtl="0" eaLnBrk="1" latinLnBrk="0" hangingPunct="1">
              <a:lnSpc>
                <a:spcPct val="95000"/>
              </a:lnSpc>
              <a:spcBef>
                <a:spcPts val="600"/>
              </a:spcBef>
              <a:buClr>
                <a:schemeClr val="tx2"/>
              </a:buClr>
              <a:buFont typeface="Arial" panose="020B0604020202020204" pitchFamily="34" charset="0"/>
              <a:buChar char="•"/>
              <a:defRPr sz="2800" kern="1200" spc="-50" baseline="0">
                <a:solidFill>
                  <a:schemeClr val="tx1"/>
                </a:solidFill>
                <a:latin typeface="+mn-lt"/>
                <a:ea typeface="+mn-ea"/>
                <a:cs typeface="+mn-cs"/>
              </a:defRPr>
            </a:lvl2pPr>
            <a:lvl3pPr marL="985838"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3pPr>
            <a:lvl4pPr marL="1254125" indent="-268288"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4pPr>
            <a:lvl5pPr marL="1524000"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77BF"/>
              </a:buClr>
              <a:buSzTx/>
              <a:buFont typeface="Source Sans Pro" panose="020B0503030403020204" pitchFamily="34" charset="0"/>
              <a:buNone/>
              <a:tabLst/>
              <a:defRPr/>
            </a:pPr>
            <a:r>
              <a:rPr kumimoji="0" lang="fi-FI" sz="2000" b="0" i="0" u="none" strike="noStrike" kern="1200" cap="none" spc="200" normalizeH="0" baseline="0" noProof="0" dirty="0">
                <a:ln>
                  <a:noFill/>
                </a:ln>
                <a:solidFill>
                  <a:srgbClr val="005A9C"/>
                </a:solidFill>
                <a:effectLst/>
                <a:uLnTx/>
                <a:uFillTx/>
                <a:latin typeface="Source Sans Pro"/>
                <a:ea typeface="+mn-ea"/>
                <a:cs typeface="+mn-cs"/>
              </a:rPr>
              <a:t>WE STRENGTHEN</a:t>
            </a:r>
          </a:p>
        </p:txBody>
      </p:sp>
      <p:sp>
        <p:nvSpPr>
          <p:cNvPr id="11" name="Sisällön paikkamerkki 2">
            <a:extLst>
              <a:ext uri="{FF2B5EF4-FFF2-40B4-BE49-F238E27FC236}">
                <a16:creationId xmlns:a16="http://schemas.microsoft.com/office/drawing/2014/main" id="{F538DFA6-4606-C648-82F0-2F28B9C110AD}"/>
              </a:ext>
            </a:extLst>
          </p:cNvPr>
          <p:cNvSpPr txBox="1">
            <a:spLocks/>
          </p:cNvSpPr>
          <p:nvPr/>
        </p:nvSpPr>
        <p:spPr>
          <a:xfrm>
            <a:off x="8287256" y="2791148"/>
            <a:ext cx="2485303" cy="2056424"/>
          </a:xfrm>
          <a:prstGeom prst="rect">
            <a:avLst/>
          </a:prstGeom>
        </p:spPr>
        <p:txBody>
          <a:bodyPr vert="horz" lIns="0" tIns="0" rIns="0" bIns="0" rtlCol="0">
            <a:noAutofit/>
          </a:bodyPr>
          <a:lstStyle>
            <a:lvl1pPr marL="360363" indent="-360363" algn="l" defTabSz="914400" rtl="0" eaLnBrk="1" latinLnBrk="0" hangingPunct="1">
              <a:lnSpc>
                <a:spcPct val="90000"/>
              </a:lnSpc>
              <a:spcBef>
                <a:spcPts val="1000"/>
              </a:spcBef>
              <a:buClr>
                <a:schemeClr val="tx2"/>
              </a:buClr>
              <a:buFont typeface="Source Sans Pro" panose="020B0503030403020204" pitchFamily="34" charset="0"/>
              <a:buChar char="•"/>
              <a:defRPr sz="3200" kern="1200" spc="-60" baseline="0">
                <a:solidFill>
                  <a:schemeClr val="tx1"/>
                </a:solidFill>
                <a:latin typeface="+mn-lt"/>
                <a:ea typeface="+mn-ea"/>
                <a:cs typeface="+mn-cs"/>
              </a:defRPr>
            </a:lvl1pPr>
            <a:lvl2pPr marL="715963" indent="-355600" algn="l" defTabSz="914400" rtl="0" eaLnBrk="1" latinLnBrk="0" hangingPunct="1">
              <a:lnSpc>
                <a:spcPct val="95000"/>
              </a:lnSpc>
              <a:spcBef>
                <a:spcPts val="600"/>
              </a:spcBef>
              <a:buClr>
                <a:schemeClr val="tx2"/>
              </a:buClr>
              <a:buFont typeface="Arial" panose="020B0604020202020204" pitchFamily="34" charset="0"/>
              <a:buChar char="•"/>
              <a:defRPr sz="2800" kern="1200" spc="-50" baseline="0">
                <a:solidFill>
                  <a:schemeClr val="tx1"/>
                </a:solidFill>
                <a:latin typeface="+mn-lt"/>
                <a:ea typeface="+mn-ea"/>
                <a:cs typeface="+mn-cs"/>
              </a:defRPr>
            </a:lvl2pPr>
            <a:lvl3pPr marL="985838"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3pPr>
            <a:lvl4pPr marL="1254125" indent="-268288"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4pPr>
            <a:lvl5pPr marL="1524000"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8" marR="0" lvl="0" indent="-179388" algn="l" defTabSz="914400" rtl="0" eaLnBrk="1" fontAlgn="auto" latinLnBrk="0" hangingPunct="1">
              <a:lnSpc>
                <a:spcPct val="100000"/>
              </a:lnSpc>
              <a:spcBef>
                <a:spcPts val="1000"/>
              </a:spcBef>
              <a:spcAft>
                <a:spcPts val="0"/>
              </a:spcAft>
              <a:buClr>
                <a:srgbClr val="005A9C"/>
              </a:buClr>
              <a:buSzTx/>
              <a:buFont typeface="Source Sans Pro" panose="020B0503030403020204" pitchFamily="34" charset="0"/>
              <a:buChar char="•"/>
              <a:tabLst/>
              <a:defRPr/>
            </a:pPr>
            <a:r>
              <a:rPr kumimoji="0" lang="en-US" sz="1600" b="0" i="0" u="none" strike="noStrike" kern="1200" cap="none" spc="-60" normalizeH="0" baseline="0" noProof="0" dirty="0" err="1">
                <a:ln>
                  <a:noFill/>
                </a:ln>
                <a:solidFill>
                  <a:srgbClr val="005A9C"/>
                </a:solidFill>
                <a:effectLst/>
                <a:uLnTx/>
                <a:uFillTx/>
                <a:latin typeface="Source Sans Pro"/>
                <a:ea typeface="+mn-ea"/>
                <a:cs typeface="+mn-cs"/>
              </a:rPr>
              <a:t>internationalisation</a:t>
            </a:r>
            <a:r>
              <a:rPr kumimoji="0" lang="en-US" sz="1600" b="0" i="0" u="none" strike="noStrike" kern="1200" cap="none" spc="-60" normalizeH="0" baseline="0" noProof="0" dirty="0">
                <a:ln>
                  <a:noFill/>
                </a:ln>
                <a:solidFill>
                  <a:srgbClr val="005A9C"/>
                </a:solidFill>
                <a:effectLst/>
                <a:uLnTx/>
                <a:uFillTx/>
                <a:latin typeface="Source Sans Pro"/>
                <a:ea typeface="+mn-ea"/>
                <a:cs typeface="+mn-cs"/>
              </a:rPr>
              <a:t> and appeal of research environments</a:t>
            </a:r>
          </a:p>
          <a:p>
            <a:pPr marL="179388" marR="0" lvl="0" indent="-179388" algn="l" defTabSz="914400" rtl="0" eaLnBrk="1" fontAlgn="auto" latinLnBrk="0" hangingPunct="1">
              <a:lnSpc>
                <a:spcPct val="100000"/>
              </a:lnSpc>
              <a:spcBef>
                <a:spcPts val="1000"/>
              </a:spcBef>
              <a:spcAft>
                <a:spcPts val="0"/>
              </a:spcAft>
              <a:buClr>
                <a:srgbClr val="005A9C"/>
              </a:buClr>
              <a:buSzTx/>
              <a:buFont typeface="Source Sans Pro" panose="020B0503030403020204" pitchFamily="34" charset="0"/>
              <a:buChar char="•"/>
              <a:tabLst/>
              <a:defRPr/>
            </a:pPr>
            <a:r>
              <a:rPr kumimoji="0" lang="en-US" sz="1600" b="0" i="0" u="none" strike="noStrike" kern="1200" cap="none" spc="-60" normalizeH="0" baseline="0" noProof="0" dirty="0">
                <a:ln>
                  <a:noFill/>
                </a:ln>
                <a:solidFill>
                  <a:srgbClr val="005A9C"/>
                </a:solidFill>
                <a:effectLst/>
                <a:uLnTx/>
                <a:uFillTx/>
                <a:latin typeface="Source Sans Pro"/>
                <a:ea typeface="+mn-ea"/>
                <a:cs typeface="+mn-cs"/>
              </a:rPr>
              <a:t>national and international research infrastructure activities</a:t>
            </a:r>
          </a:p>
          <a:p>
            <a:pPr marL="179388" marR="0" lvl="0" indent="-179388" algn="l" defTabSz="914400" rtl="0" eaLnBrk="1" fontAlgn="auto" latinLnBrk="0" hangingPunct="1">
              <a:lnSpc>
                <a:spcPct val="100000"/>
              </a:lnSpc>
              <a:spcBef>
                <a:spcPts val="1000"/>
              </a:spcBef>
              <a:spcAft>
                <a:spcPts val="0"/>
              </a:spcAft>
              <a:buClr>
                <a:srgbClr val="005A9C"/>
              </a:buClr>
              <a:buSzTx/>
              <a:buFont typeface="Source Sans Pro" panose="020B0503030403020204" pitchFamily="34" charset="0"/>
              <a:buChar char="•"/>
              <a:tabLst/>
              <a:defRPr/>
            </a:pPr>
            <a:endParaRPr kumimoji="0" lang="en-US" sz="1600" b="0" i="0" u="none" strike="noStrike" kern="1200" cap="none" spc="-60" normalizeH="0" baseline="0" noProof="0" dirty="0">
              <a:ln>
                <a:noFill/>
              </a:ln>
              <a:solidFill>
                <a:srgbClr val="005A9C"/>
              </a:solidFill>
              <a:effectLst/>
              <a:uLnTx/>
              <a:uFillTx/>
              <a:latin typeface="Source Sans Pro"/>
              <a:ea typeface="+mn-ea"/>
              <a:cs typeface="+mn-cs"/>
            </a:endParaRPr>
          </a:p>
        </p:txBody>
      </p:sp>
      <p:sp>
        <p:nvSpPr>
          <p:cNvPr id="4" name="Alatunnisteen paikkamerkki 3">
            <a:extLst>
              <a:ext uri="{FF2B5EF4-FFF2-40B4-BE49-F238E27FC236}">
                <a16:creationId xmlns:a16="http://schemas.microsoft.com/office/drawing/2014/main" id="{D2AE76DF-AFBA-6F4F-B9EA-C955A71D23D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900" b="1" i="0" u="none" strike="noStrike" kern="1200" cap="none" spc="0" normalizeH="0" baseline="0" noProof="0" dirty="0" err="1">
                <a:ln>
                  <a:noFill/>
                </a:ln>
                <a:solidFill>
                  <a:srgbClr val="0077BF"/>
                </a:solidFill>
                <a:effectLst/>
                <a:uLnTx/>
                <a:uFillTx/>
                <a:latin typeface="Source Sans Pro"/>
                <a:ea typeface="+mn-ea"/>
                <a:cs typeface="+mn-cs"/>
              </a:rPr>
              <a:t>Research</a:t>
            </a:r>
            <a:r>
              <a:rPr kumimoji="0" lang="fi-FI" sz="900" b="1" i="0" u="none" strike="noStrike" kern="1200" cap="none" spc="0" normalizeH="0" baseline="0" noProof="0" dirty="0">
                <a:ln>
                  <a:noFill/>
                </a:ln>
                <a:solidFill>
                  <a:srgbClr val="0077BF"/>
                </a:solidFill>
                <a:effectLst/>
                <a:uLnTx/>
                <a:uFillTx/>
                <a:latin typeface="Source Sans Pro"/>
                <a:ea typeface="+mn-ea"/>
                <a:cs typeface="+mn-cs"/>
              </a:rPr>
              <a:t> </a:t>
            </a:r>
            <a:r>
              <a:rPr kumimoji="0" lang="fi-FI" sz="900" b="1" i="0" u="none" strike="noStrike" kern="1200" cap="none" spc="0" normalizeH="0" baseline="0" noProof="0" dirty="0" err="1">
                <a:ln>
                  <a:noFill/>
                </a:ln>
                <a:solidFill>
                  <a:srgbClr val="0077BF"/>
                </a:solidFill>
                <a:effectLst/>
                <a:uLnTx/>
                <a:uFillTx/>
                <a:latin typeface="Source Sans Pro"/>
                <a:ea typeface="+mn-ea"/>
                <a:cs typeface="+mn-cs"/>
              </a:rPr>
              <a:t>funding</a:t>
            </a:r>
            <a:r>
              <a:rPr kumimoji="0" lang="fi-FI" sz="900" b="1" i="0" u="none" strike="noStrike" kern="1200" cap="none" spc="0" normalizeH="0" baseline="0" noProof="0" dirty="0">
                <a:ln>
                  <a:noFill/>
                </a:ln>
                <a:solidFill>
                  <a:srgbClr val="0077BF"/>
                </a:solidFill>
                <a:effectLst/>
                <a:uLnTx/>
                <a:uFillTx/>
                <a:latin typeface="Source Sans Pro"/>
                <a:ea typeface="+mn-ea"/>
                <a:cs typeface="+mn-cs"/>
              </a:rPr>
              <a:t> and </a:t>
            </a:r>
            <a:r>
              <a:rPr kumimoji="0" lang="fi-FI" sz="900" b="1" i="0" u="none" strike="noStrike" kern="1200" cap="none" spc="0" normalizeH="0" baseline="0" noProof="0" dirty="0" err="1">
                <a:ln>
                  <a:noFill/>
                </a:ln>
                <a:solidFill>
                  <a:srgbClr val="0077BF"/>
                </a:solidFill>
                <a:effectLst/>
                <a:uLnTx/>
                <a:uFillTx/>
                <a:latin typeface="Source Sans Pro"/>
                <a:ea typeface="+mn-ea"/>
                <a:cs typeface="+mn-cs"/>
              </a:rPr>
              <a:t>expertise</a:t>
            </a:r>
            <a:endParaRPr kumimoji="0" lang="fi-FI" sz="900" b="1" i="0" u="none" strike="noStrike" kern="1200" cap="none" spc="0" normalizeH="0" baseline="0" noProof="0" dirty="0">
              <a:ln>
                <a:noFill/>
              </a:ln>
              <a:solidFill>
                <a:srgbClr val="0077BF"/>
              </a:solidFill>
              <a:effectLst/>
              <a:uLnTx/>
              <a:uFillTx/>
              <a:latin typeface="Source Sans Pro"/>
              <a:ea typeface="+mn-ea"/>
              <a:cs typeface="+mn-cs"/>
            </a:endParaRPr>
          </a:p>
        </p:txBody>
      </p:sp>
      <p:sp>
        <p:nvSpPr>
          <p:cNvPr id="5" name="Päivämäärän paikkamerkki 4">
            <a:extLst>
              <a:ext uri="{FF2B5EF4-FFF2-40B4-BE49-F238E27FC236}">
                <a16:creationId xmlns:a16="http://schemas.microsoft.com/office/drawing/2014/main" id="{9427E870-72FF-F340-AD06-074A105C4AE4}"/>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9BA9D9B-409B-9143-9758-338C74D7DB35}" type="datetime1">
              <a:rPr kumimoji="0" lang="fi-FI" sz="900" b="1" i="0" u="none" strike="noStrike" kern="1200" cap="none" spc="0" normalizeH="0" baseline="0" noProof="0" smtClean="0">
                <a:ln>
                  <a:noFill/>
                </a:ln>
                <a:solidFill>
                  <a:srgbClr val="0077BF"/>
                </a:solidFill>
                <a:effectLst/>
                <a:uLnTx/>
                <a:uFillTx/>
                <a:latin typeface="Source Sans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19.10.2023</a:t>
            </a:fld>
            <a:endParaRPr kumimoji="0" lang="fi-FI" sz="900" b="1" i="0" u="none" strike="noStrike" kern="1200" cap="none" spc="0" normalizeH="0" baseline="0" noProof="0" dirty="0">
              <a:ln>
                <a:noFill/>
              </a:ln>
              <a:solidFill>
                <a:srgbClr val="0077BF"/>
              </a:solidFill>
              <a:effectLst/>
              <a:uLnTx/>
              <a:uFillTx/>
              <a:latin typeface="Source Sans Pro"/>
              <a:ea typeface="+mn-ea"/>
              <a:cs typeface="+mn-cs"/>
            </a:endParaRPr>
          </a:p>
        </p:txBody>
      </p:sp>
      <p:sp>
        <p:nvSpPr>
          <p:cNvPr id="6" name="Dian numeron paikkamerkki 5">
            <a:extLst>
              <a:ext uri="{FF2B5EF4-FFF2-40B4-BE49-F238E27FC236}">
                <a16:creationId xmlns:a16="http://schemas.microsoft.com/office/drawing/2014/main" id="{EEF75264-C3CB-694A-A976-ED41A77E575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440C4D5-721B-4CEA-85F8-7737A3483459}" type="slidenum">
              <a:rPr kumimoji="0" lang="fi-FI" sz="900" b="1" i="0" u="none" strike="noStrike" kern="1200" cap="none" spc="0" normalizeH="0" baseline="0" noProof="0" smtClean="0">
                <a:ln>
                  <a:noFill/>
                </a:ln>
                <a:solidFill>
                  <a:srgbClr val="FFFFFF"/>
                </a:solidFill>
                <a:effectLst/>
                <a:uLnTx/>
                <a:uFillTx/>
                <a:latin typeface="Source Sans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fi-FI" sz="900" b="1"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32" name="Suorakulmio 31">
            <a:extLst>
              <a:ext uri="{FF2B5EF4-FFF2-40B4-BE49-F238E27FC236}">
                <a16:creationId xmlns:a16="http://schemas.microsoft.com/office/drawing/2014/main" id="{1B41C831-E8E0-4348-8817-9DC0835C8DF1}"/>
              </a:ext>
              <a:ext uri="{C183D7F6-B498-43B3-948B-1728B52AA6E4}">
                <adec:decorative xmlns:adec="http://schemas.microsoft.com/office/drawing/2017/decorative" val="1"/>
              </a:ext>
            </a:extLst>
          </p:cNvPr>
          <p:cNvSpPr/>
          <p:nvPr/>
        </p:nvSpPr>
        <p:spPr>
          <a:xfrm>
            <a:off x="1285030" y="1656567"/>
            <a:ext cx="2841809" cy="10334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3" name="Suorakulmio 32">
            <a:extLst>
              <a:ext uri="{FF2B5EF4-FFF2-40B4-BE49-F238E27FC236}">
                <a16:creationId xmlns:a16="http://schemas.microsoft.com/office/drawing/2014/main" id="{36E7CEF0-CD03-6D4F-9ECA-77E6D5C4BD00}"/>
              </a:ext>
              <a:ext uri="{C183D7F6-B498-43B3-948B-1728B52AA6E4}">
                <adec:decorative xmlns:adec="http://schemas.microsoft.com/office/drawing/2017/decorative" val="1"/>
              </a:ext>
            </a:extLst>
          </p:cNvPr>
          <p:cNvSpPr/>
          <p:nvPr/>
        </p:nvSpPr>
        <p:spPr>
          <a:xfrm>
            <a:off x="4673321" y="1656567"/>
            <a:ext cx="2841809" cy="10334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4" name="Suorakulmio 33">
            <a:extLst>
              <a:ext uri="{FF2B5EF4-FFF2-40B4-BE49-F238E27FC236}">
                <a16:creationId xmlns:a16="http://schemas.microsoft.com/office/drawing/2014/main" id="{11FC322A-D5CF-654A-BCDF-74521574020D}"/>
              </a:ext>
              <a:ext uri="{C183D7F6-B498-43B3-948B-1728B52AA6E4}">
                <adec:decorative xmlns:adec="http://schemas.microsoft.com/office/drawing/2017/decorative" val="1"/>
              </a:ext>
            </a:extLst>
          </p:cNvPr>
          <p:cNvSpPr/>
          <p:nvPr/>
        </p:nvSpPr>
        <p:spPr>
          <a:xfrm>
            <a:off x="8061612" y="1656567"/>
            <a:ext cx="2841809" cy="10334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Source Sans Pro"/>
              <a:ea typeface="+mn-ea"/>
              <a:cs typeface="+mn-cs"/>
            </a:endParaRPr>
          </a:p>
        </p:txBody>
      </p:sp>
    </p:spTree>
    <p:extLst>
      <p:ext uri="{BB962C8B-B14F-4D97-AF65-F5344CB8AC3E}">
        <p14:creationId xmlns:p14="http://schemas.microsoft.com/office/powerpoint/2010/main" val="1115688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EEF5FC"/>
        </a:solidFill>
        <a:effectLst/>
      </p:bgPr>
    </p:bg>
    <p:spTree>
      <p:nvGrpSpPr>
        <p:cNvPr id="1" name=""/>
        <p:cNvGrpSpPr/>
        <p:nvPr/>
      </p:nvGrpSpPr>
      <p:grpSpPr>
        <a:xfrm>
          <a:off x="0" y="0"/>
          <a:ext cx="0" cy="0"/>
          <a:chOff x="0" y="0"/>
          <a:chExt cx="0" cy="0"/>
        </a:xfrm>
      </p:grpSpPr>
      <p:grpSp>
        <p:nvGrpSpPr>
          <p:cNvPr id="39" name="Ryhmä 38">
            <a:extLst>
              <a:ext uri="{FF2B5EF4-FFF2-40B4-BE49-F238E27FC236}">
                <a16:creationId xmlns:a16="http://schemas.microsoft.com/office/drawing/2014/main" id="{7FF39133-2229-4383-A03D-CFBE6F9649B6}"/>
              </a:ext>
              <a:ext uri="{C183D7F6-B498-43B3-948B-1728B52AA6E4}">
                <adec:decorative xmlns:adec="http://schemas.microsoft.com/office/drawing/2017/decorative" val="1"/>
              </a:ext>
            </a:extLst>
          </p:cNvPr>
          <p:cNvGrpSpPr/>
          <p:nvPr/>
        </p:nvGrpSpPr>
        <p:grpSpPr>
          <a:xfrm>
            <a:off x="-1200" y="6638417"/>
            <a:ext cx="12193200" cy="219583"/>
            <a:chOff x="-1200" y="6638417"/>
            <a:chExt cx="12193200" cy="219583"/>
          </a:xfrm>
        </p:grpSpPr>
        <p:sp>
          <p:nvSpPr>
            <p:cNvPr id="41" name="Rectangle 5">
              <a:extLst>
                <a:ext uri="{FF2B5EF4-FFF2-40B4-BE49-F238E27FC236}">
                  <a16:creationId xmlns:a16="http://schemas.microsoft.com/office/drawing/2014/main" id="{CD0E31E2-D62E-4850-9334-38F281379AFE}"/>
                </a:ext>
              </a:extLst>
            </p:cNvPr>
            <p:cNvSpPr>
              <a:spLocks noChangeArrowheads="1"/>
            </p:cNvSpPr>
            <p:nvPr userDrawn="1"/>
          </p:nvSpPr>
          <p:spPr bwMode="gray">
            <a:xfrm>
              <a:off x="10349415" y="6638417"/>
              <a:ext cx="582371" cy="219583"/>
            </a:xfrm>
            <a:prstGeom prst="rect">
              <a:avLst/>
            </a:prstGeom>
            <a:solidFill>
              <a:srgbClr val="66AD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51" name="Rectangle 6">
              <a:extLst>
                <a:ext uri="{FF2B5EF4-FFF2-40B4-BE49-F238E27FC236}">
                  <a16:creationId xmlns:a16="http://schemas.microsoft.com/office/drawing/2014/main" id="{A5B1B22D-FAD4-4F2B-A368-BAF5FB475856}"/>
                </a:ext>
              </a:extLst>
            </p:cNvPr>
            <p:cNvSpPr>
              <a:spLocks noChangeArrowheads="1"/>
            </p:cNvSpPr>
            <p:nvPr userDrawn="1"/>
          </p:nvSpPr>
          <p:spPr bwMode="gray">
            <a:xfrm>
              <a:off x="10920649" y="6638417"/>
              <a:ext cx="203671" cy="219583"/>
            </a:xfrm>
            <a:prstGeom prst="rect">
              <a:avLst/>
            </a:prstGeom>
            <a:solidFill>
              <a:srgbClr val="1A85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54" name="Rectangle 7">
              <a:extLst>
                <a:ext uri="{FF2B5EF4-FFF2-40B4-BE49-F238E27FC236}">
                  <a16:creationId xmlns:a16="http://schemas.microsoft.com/office/drawing/2014/main" id="{DE2016FA-42A4-4249-9581-B4775E157FDB}"/>
                </a:ext>
              </a:extLst>
            </p:cNvPr>
            <p:cNvSpPr>
              <a:spLocks noChangeArrowheads="1"/>
            </p:cNvSpPr>
            <p:nvPr userDrawn="1"/>
          </p:nvSpPr>
          <p:spPr bwMode="gray">
            <a:xfrm>
              <a:off x="11111590" y="6638417"/>
              <a:ext cx="708075" cy="219583"/>
            </a:xfrm>
            <a:prstGeom prst="rect">
              <a:avLst/>
            </a:prstGeom>
            <a:solidFill>
              <a:srgbClr val="0077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56" name="Rectangle 8">
              <a:extLst>
                <a:ext uri="{FF2B5EF4-FFF2-40B4-BE49-F238E27FC236}">
                  <a16:creationId xmlns:a16="http://schemas.microsoft.com/office/drawing/2014/main" id="{2C73AE8D-29A9-4610-A12C-2F733026C2B1}"/>
                </a:ext>
              </a:extLst>
            </p:cNvPr>
            <p:cNvSpPr>
              <a:spLocks noChangeArrowheads="1"/>
            </p:cNvSpPr>
            <p:nvPr userDrawn="1"/>
          </p:nvSpPr>
          <p:spPr bwMode="gray">
            <a:xfrm>
              <a:off x="-1200" y="6638417"/>
              <a:ext cx="9435688" cy="219583"/>
            </a:xfrm>
            <a:prstGeom prst="rect">
              <a:avLst/>
            </a:prstGeom>
            <a:solidFill>
              <a:srgbClr val="EEF5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58" name="Rectangle 9">
              <a:extLst>
                <a:ext uri="{FF2B5EF4-FFF2-40B4-BE49-F238E27FC236}">
                  <a16:creationId xmlns:a16="http://schemas.microsoft.com/office/drawing/2014/main" id="{0C7C9E9B-5576-468B-9B6E-9D8D6FF9B4E8}"/>
                </a:ext>
              </a:extLst>
            </p:cNvPr>
            <p:cNvSpPr>
              <a:spLocks noChangeArrowheads="1"/>
            </p:cNvSpPr>
            <p:nvPr userDrawn="1"/>
          </p:nvSpPr>
          <p:spPr bwMode="gray">
            <a:xfrm>
              <a:off x="11810117" y="6638417"/>
              <a:ext cx="381883" cy="219583"/>
            </a:xfrm>
            <a:prstGeom prst="rect">
              <a:avLst/>
            </a:prstGeom>
            <a:solidFill>
              <a:srgbClr val="005A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60" name="Rectangle 10">
              <a:extLst>
                <a:ext uri="{FF2B5EF4-FFF2-40B4-BE49-F238E27FC236}">
                  <a16:creationId xmlns:a16="http://schemas.microsoft.com/office/drawing/2014/main" id="{E09B7DFC-BC9E-45C3-AD22-E3AE2764F8ED}"/>
                </a:ext>
              </a:extLst>
            </p:cNvPr>
            <p:cNvSpPr>
              <a:spLocks noChangeArrowheads="1"/>
            </p:cNvSpPr>
            <p:nvPr userDrawn="1"/>
          </p:nvSpPr>
          <p:spPr bwMode="gray">
            <a:xfrm>
              <a:off x="9587241" y="6638417"/>
              <a:ext cx="762175" cy="219583"/>
            </a:xfrm>
            <a:prstGeom prst="rect">
              <a:avLst/>
            </a:prstGeom>
            <a:solidFill>
              <a:srgbClr val="B3D6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61" name="Rectangle 11">
              <a:extLst>
                <a:ext uri="{FF2B5EF4-FFF2-40B4-BE49-F238E27FC236}">
                  <a16:creationId xmlns:a16="http://schemas.microsoft.com/office/drawing/2014/main" id="{6AC282B7-AD9B-4E84-BF86-3538CA15BF31}"/>
                </a:ext>
              </a:extLst>
            </p:cNvPr>
            <p:cNvSpPr>
              <a:spLocks noChangeArrowheads="1"/>
            </p:cNvSpPr>
            <p:nvPr userDrawn="1"/>
          </p:nvSpPr>
          <p:spPr bwMode="gray">
            <a:xfrm>
              <a:off x="9434488" y="6638417"/>
              <a:ext cx="152753" cy="219583"/>
            </a:xfrm>
            <a:prstGeom prst="rect">
              <a:avLst/>
            </a:prstGeom>
            <a:solidFill>
              <a:srgbClr val="CCE4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Source Sans Pro"/>
                <a:ea typeface="+mn-ea"/>
                <a:cs typeface="+mn-cs"/>
              </a:endParaRPr>
            </a:p>
          </p:txBody>
        </p:sp>
      </p:grpSp>
      <p:sp>
        <p:nvSpPr>
          <p:cNvPr id="50" name="Suorakulmio 49">
            <a:extLst>
              <a:ext uri="{FF2B5EF4-FFF2-40B4-BE49-F238E27FC236}">
                <a16:creationId xmlns:a16="http://schemas.microsoft.com/office/drawing/2014/main" id="{C12F2C3A-20FF-0748-AF96-1BE75ED37200}"/>
              </a:ext>
              <a:ext uri="{C183D7F6-B498-43B3-948B-1728B52AA6E4}">
                <adec:decorative xmlns:adec="http://schemas.microsoft.com/office/drawing/2017/decorative" val="1"/>
              </a:ext>
            </a:extLst>
          </p:cNvPr>
          <p:cNvSpPr/>
          <p:nvPr/>
        </p:nvSpPr>
        <p:spPr>
          <a:xfrm>
            <a:off x="-30063" y="10716"/>
            <a:ext cx="12192000" cy="343787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7" name="Sisällön paikkamerkki 2">
            <a:extLst>
              <a:ext uri="{FF2B5EF4-FFF2-40B4-BE49-F238E27FC236}">
                <a16:creationId xmlns:a16="http://schemas.microsoft.com/office/drawing/2014/main" id="{CA09F13E-3BBC-AD41-925A-92F45A4CF71C}"/>
              </a:ext>
            </a:extLst>
          </p:cNvPr>
          <p:cNvSpPr>
            <a:spLocks noGrp="1"/>
          </p:cNvSpPr>
          <p:nvPr>
            <p:ph idx="1"/>
          </p:nvPr>
        </p:nvSpPr>
        <p:spPr>
          <a:xfrm>
            <a:off x="1256923" y="1885097"/>
            <a:ext cx="1037891" cy="270521"/>
          </a:xfrm>
        </p:spPr>
        <p:txBody>
          <a:bodyPr/>
          <a:lstStyle/>
          <a:p>
            <a:pPr marL="0" indent="0" algn="ctr">
              <a:spcBef>
                <a:spcPts val="0"/>
              </a:spcBef>
              <a:buNone/>
            </a:pPr>
            <a:r>
              <a:rPr lang="fi-FI" sz="1400" spc="0" dirty="0">
                <a:solidFill>
                  <a:schemeClr val="bg1"/>
                </a:solidFill>
              </a:rPr>
              <a:t>Applications </a:t>
            </a:r>
          </a:p>
        </p:txBody>
      </p:sp>
      <p:sp>
        <p:nvSpPr>
          <p:cNvPr id="2" name="Otsikko 1">
            <a:extLst>
              <a:ext uri="{FF2B5EF4-FFF2-40B4-BE49-F238E27FC236}">
                <a16:creationId xmlns:a16="http://schemas.microsoft.com/office/drawing/2014/main" id="{36BCF51A-81E7-FB41-88A5-0A93AABF3FC9}"/>
              </a:ext>
            </a:extLst>
          </p:cNvPr>
          <p:cNvSpPr>
            <a:spLocks noGrp="1"/>
          </p:cNvSpPr>
          <p:nvPr>
            <p:ph type="title"/>
          </p:nvPr>
        </p:nvSpPr>
        <p:spPr>
          <a:xfrm>
            <a:off x="721360" y="188640"/>
            <a:ext cx="10749280" cy="1084731"/>
          </a:xfrm>
        </p:spPr>
        <p:txBody>
          <a:bodyPr/>
          <a:lstStyle/>
          <a:p>
            <a:r>
              <a:rPr lang="fi-FI" dirty="0" err="1">
                <a:solidFill>
                  <a:schemeClr val="bg1"/>
                </a:solidFill>
              </a:rPr>
              <a:t>Year</a:t>
            </a:r>
            <a:r>
              <a:rPr lang="fi-FI" dirty="0">
                <a:solidFill>
                  <a:schemeClr val="bg1"/>
                </a:solidFill>
              </a:rPr>
              <a:t> 2022 in </a:t>
            </a:r>
            <a:r>
              <a:rPr lang="fi-FI" dirty="0" err="1">
                <a:solidFill>
                  <a:schemeClr val="bg1"/>
                </a:solidFill>
              </a:rPr>
              <a:t>figures</a:t>
            </a:r>
            <a:endParaRPr lang="fi-FI" dirty="0">
              <a:solidFill>
                <a:schemeClr val="bg1"/>
              </a:solidFill>
            </a:endParaRPr>
          </a:p>
        </p:txBody>
      </p:sp>
      <p:sp>
        <p:nvSpPr>
          <p:cNvPr id="8" name="Sisällön paikkamerkki 2">
            <a:extLst>
              <a:ext uri="{FF2B5EF4-FFF2-40B4-BE49-F238E27FC236}">
                <a16:creationId xmlns:a16="http://schemas.microsoft.com/office/drawing/2014/main" id="{EEFC26DC-0A64-5D42-8904-EAADBFA8CB86}"/>
              </a:ext>
            </a:extLst>
          </p:cNvPr>
          <p:cNvSpPr txBox="1">
            <a:spLocks/>
          </p:cNvSpPr>
          <p:nvPr/>
        </p:nvSpPr>
        <p:spPr>
          <a:xfrm>
            <a:off x="689792" y="2262740"/>
            <a:ext cx="2172152" cy="415515"/>
          </a:xfrm>
          <a:prstGeom prst="rect">
            <a:avLst/>
          </a:prstGeom>
        </p:spPr>
        <p:txBody>
          <a:bodyPr vert="horz" lIns="0" tIns="0" rIns="0" bIns="0" rtlCol="0">
            <a:noAutofit/>
          </a:bodyPr>
          <a:lstStyle>
            <a:lvl1pPr marL="360363" indent="-360363" algn="l" defTabSz="914400" rtl="0" eaLnBrk="1" latinLnBrk="0" hangingPunct="1">
              <a:lnSpc>
                <a:spcPct val="90000"/>
              </a:lnSpc>
              <a:spcBef>
                <a:spcPts val="1000"/>
              </a:spcBef>
              <a:buClr>
                <a:schemeClr val="tx2"/>
              </a:buClr>
              <a:buFont typeface="Source Sans Pro" panose="020B0503030403020204" pitchFamily="34" charset="0"/>
              <a:buChar char="•"/>
              <a:defRPr sz="3200" kern="1200" spc="-60" baseline="0">
                <a:solidFill>
                  <a:schemeClr val="tx1"/>
                </a:solidFill>
                <a:latin typeface="+mn-lt"/>
                <a:ea typeface="+mn-ea"/>
                <a:cs typeface="+mn-cs"/>
              </a:defRPr>
            </a:lvl1pPr>
            <a:lvl2pPr marL="715963" indent="-355600" algn="l" defTabSz="914400" rtl="0" eaLnBrk="1" latinLnBrk="0" hangingPunct="1">
              <a:lnSpc>
                <a:spcPct val="95000"/>
              </a:lnSpc>
              <a:spcBef>
                <a:spcPts val="600"/>
              </a:spcBef>
              <a:buClr>
                <a:schemeClr val="tx2"/>
              </a:buClr>
              <a:buFont typeface="Arial" panose="020B0604020202020204" pitchFamily="34" charset="0"/>
              <a:buChar char="•"/>
              <a:defRPr sz="2800" kern="1200" spc="-50" baseline="0">
                <a:solidFill>
                  <a:schemeClr val="tx1"/>
                </a:solidFill>
                <a:latin typeface="+mn-lt"/>
                <a:ea typeface="+mn-ea"/>
                <a:cs typeface="+mn-cs"/>
              </a:defRPr>
            </a:lvl2pPr>
            <a:lvl3pPr marL="985838"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3pPr>
            <a:lvl4pPr marL="1254125" indent="-268288"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4pPr>
            <a:lvl5pPr marL="1524000"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prstClr val="black"/>
              </a:buClr>
              <a:buSzTx/>
              <a:buFont typeface="Source Sans Pro" panose="020B0503030403020204" pitchFamily="34" charset="0"/>
              <a:buNone/>
              <a:tabLst/>
              <a:defRPr/>
            </a:pPr>
            <a:r>
              <a:rPr kumimoji="0" lang="fi-FI" sz="3600" b="1" i="0" u="none" strike="noStrike" kern="1200" cap="none" spc="-60" normalizeH="0" baseline="0" noProof="0" dirty="0">
                <a:ln>
                  <a:noFill/>
                </a:ln>
                <a:solidFill>
                  <a:prstClr val="white"/>
                </a:solidFill>
                <a:effectLst/>
                <a:uLnTx/>
                <a:uFillTx/>
                <a:latin typeface="Source Sans Pro"/>
                <a:ea typeface="+mn-ea"/>
                <a:cs typeface="+mn-cs"/>
              </a:rPr>
              <a:t>3 920</a:t>
            </a:r>
          </a:p>
        </p:txBody>
      </p:sp>
      <p:sp>
        <p:nvSpPr>
          <p:cNvPr id="35" name="Suorakulmio 34">
            <a:extLst>
              <a:ext uri="{FF2B5EF4-FFF2-40B4-BE49-F238E27FC236}">
                <a16:creationId xmlns:a16="http://schemas.microsoft.com/office/drawing/2014/main" id="{BE525462-6DE8-D44C-8F12-43D0D8202BD9}"/>
              </a:ext>
              <a:ext uri="{C183D7F6-B498-43B3-948B-1728B52AA6E4}">
                <adec:decorative xmlns:adec="http://schemas.microsoft.com/office/drawing/2017/decorative" val="1"/>
              </a:ext>
            </a:extLst>
          </p:cNvPr>
          <p:cNvSpPr/>
          <p:nvPr/>
        </p:nvSpPr>
        <p:spPr>
          <a:xfrm>
            <a:off x="774701" y="4057862"/>
            <a:ext cx="5321299" cy="21983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9" name="Sisällön paikkamerkki 2">
            <a:extLst>
              <a:ext uri="{FF2B5EF4-FFF2-40B4-BE49-F238E27FC236}">
                <a16:creationId xmlns:a16="http://schemas.microsoft.com/office/drawing/2014/main" id="{0B17A0E3-19DD-A14A-B45A-30BABFC6AFBF}"/>
              </a:ext>
            </a:extLst>
          </p:cNvPr>
          <p:cNvSpPr txBox="1">
            <a:spLocks/>
          </p:cNvSpPr>
          <p:nvPr/>
        </p:nvSpPr>
        <p:spPr>
          <a:xfrm>
            <a:off x="3364610" y="1885097"/>
            <a:ext cx="1166820" cy="243058"/>
          </a:xfrm>
          <a:prstGeom prst="rect">
            <a:avLst/>
          </a:prstGeom>
        </p:spPr>
        <p:txBody>
          <a:bodyPr vert="horz" lIns="0" tIns="0" rIns="0" bIns="0" rtlCol="0">
            <a:noAutofit/>
          </a:bodyPr>
          <a:lstStyle>
            <a:lvl1pPr marL="360363" indent="-360363" algn="l" defTabSz="914400" rtl="0" eaLnBrk="1" latinLnBrk="0" hangingPunct="1">
              <a:lnSpc>
                <a:spcPct val="90000"/>
              </a:lnSpc>
              <a:spcBef>
                <a:spcPts val="1000"/>
              </a:spcBef>
              <a:buClr>
                <a:schemeClr val="tx2"/>
              </a:buClr>
              <a:buFont typeface="Source Sans Pro" panose="020B0503030403020204" pitchFamily="34" charset="0"/>
              <a:buChar char="•"/>
              <a:defRPr sz="3200" kern="1200" spc="-60" baseline="0">
                <a:solidFill>
                  <a:schemeClr val="tx1"/>
                </a:solidFill>
                <a:latin typeface="+mn-lt"/>
                <a:ea typeface="+mn-ea"/>
                <a:cs typeface="+mn-cs"/>
              </a:defRPr>
            </a:lvl1pPr>
            <a:lvl2pPr marL="715963" indent="-355600" algn="l" defTabSz="914400" rtl="0" eaLnBrk="1" latinLnBrk="0" hangingPunct="1">
              <a:lnSpc>
                <a:spcPct val="95000"/>
              </a:lnSpc>
              <a:spcBef>
                <a:spcPts val="600"/>
              </a:spcBef>
              <a:buClr>
                <a:schemeClr val="tx2"/>
              </a:buClr>
              <a:buFont typeface="Arial" panose="020B0604020202020204" pitchFamily="34" charset="0"/>
              <a:buChar char="•"/>
              <a:defRPr sz="2800" kern="1200" spc="-50" baseline="0">
                <a:solidFill>
                  <a:schemeClr val="tx1"/>
                </a:solidFill>
                <a:latin typeface="+mn-lt"/>
                <a:ea typeface="+mn-ea"/>
                <a:cs typeface="+mn-cs"/>
              </a:defRPr>
            </a:lvl2pPr>
            <a:lvl3pPr marL="985838"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3pPr>
            <a:lvl4pPr marL="1254125" indent="-268288"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4pPr>
            <a:lvl5pPr marL="1524000"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0077BF"/>
              </a:buClr>
              <a:buSzTx/>
              <a:buFont typeface="Source Sans Pro" panose="020B0503030403020204" pitchFamily="34" charset="0"/>
              <a:buNone/>
              <a:tabLst/>
              <a:defRPr/>
            </a:pPr>
            <a:r>
              <a:rPr kumimoji="0" lang="fi-FI" sz="1400" b="0" i="0" u="none" strike="noStrike" kern="1200" cap="none" spc="0" normalizeH="0" baseline="0" noProof="0" dirty="0" err="1">
                <a:ln>
                  <a:noFill/>
                </a:ln>
                <a:solidFill>
                  <a:prstClr val="white"/>
                </a:solidFill>
                <a:effectLst/>
                <a:uLnTx/>
                <a:uFillTx/>
                <a:latin typeface="Source Sans Pro"/>
                <a:ea typeface="+mn-ea"/>
                <a:cs typeface="+mn-cs"/>
              </a:rPr>
              <a:t>Review</a:t>
            </a:r>
            <a:r>
              <a:rPr kumimoji="0" lang="fi-FI" sz="1400" b="0" i="0" u="none" strike="noStrike" kern="1200" cap="none" spc="0" normalizeH="0" baseline="0" noProof="0" dirty="0">
                <a:ln>
                  <a:noFill/>
                </a:ln>
                <a:solidFill>
                  <a:prstClr val="white"/>
                </a:solidFill>
                <a:effectLst/>
                <a:uLnTx/>
                <a:uFillTx/>
                <a:latin typeface="Source Sans Pro"/>
                <a:ea typeface="+mn-ea"/>
                <a:cs typeface="+mn-cs"/>
              </a:rPr>
              <a:t> </a:t>
            </a:r>
            <a:r>
              <a:rPr kumimoji="0" lang="fi-FI" sz="1400" b="0" i="0" u="none" strike="noStrike" kern="1200" cap="none" spc="0" normalizeH="0" baseline="0" noProof="0" dirty="0" err="1">
                <a:ln>
                  <a:noFill/>
                </a:ln>
                <a:solidFill>
                  <a:prstClr val="white"/>
                </a:solidFill>
                <a:effectLst/>
                <a:uLnTx/>
                <a:uFillTx/>
                <a:latin typeface="Source Sans Pro"/>
                <a:ea typeface="+mn-ea"/>
                <a:cs typeface="+mn-cs"/>
              </a:rPr>
              <a:t>reports</a:t>
            </a:r>
            <a:r>
              <a:rPr kumimoji="0" lang="fi-FI" sz="1400" b="0" i="0" u="none" strike="noStrike" kern="1200" cap="none" spc="0" normalizeH="0" baseline="0" noProof="0" dirty="0">
                <a:ln>
                  <a:noFill/>
                </a:ln>
                <a:solidFill>
                  <a:prstClr val="white"/>
                </a:solidFill>
                <a:effectLst/>
                <a:uLnTx/>
                <a:uFillTx/>
                <a:latin typeface="Source Sans Pro"/>
                <a:ea typeface="+mn-ea"/>
                <a:cs typeface="+mn-cs"/>
              </a:rPr>
              <a:t> </a:t>
            </a:r>
          </a:p>
        </p:txBody>
      </p:sp>
      <p:sp>
        <p:nvSpPr>
          <p:cNvPr id="10" name="Sisällön paikkamerkki 2">
            <a:extLst>
              <a:ext uri="{FF2B5EF4-FFF2-40B4-BE49-F238E27FC236}">
                <a16:creationId xmlns:a16="http://schemas.microsoft.com/office/drawing/2014/main" id="{B40FCC93-5C66-3749-91FB-ADCD83AD9262}"/>
              </a:ext>
            </a:extLst>
          </p:cNvPr>
          <p:cNvSpPr txBox="1">
            <a:spLocks/>
          </p:cNvSpPr>
          <p:nvPr/>
        </p:nvSpPr>
        <p:spPr>
          <a:xfrm>
            <a:off x="2861944" y="2262740"/>
            <a:ext cx="2172152" cy="415515"/>
          </a:xfrm>
          <a:prstGeom prst="rect">
            <a:avLst/>
          </a:prstGeom>
        </p:spPr>
        <p:txBody>
          <a:bodyPr vert="horz" lIns="0" tIns="0" rIns="0" bIns="0" rtlCol="0">
            <a:noAutofit/>
          </a:bodyPr>
          <a:lstStyle>
            <a:lvl1pPr marL="360363" indent="-360363" algn="l" defTabSz="914400" rtl="0" eaLnBrk="1" latinLnBrk="0" hangingPunct="1">
              <a:lnSpc>
                <a:spcPct val="90000"/>
              </a:lnSpc>
              <a:spcBef>
                <a:spcPts val="1000"/>
              </a:spcBef>
              <a:buClr>
                <a:schemeClr val="tx2"/>
              </a:buClr>
              <a:buFont typeface="Source Sans Pro" panose="020B0503030403020204" pitchFamily="34" charset="0"/>
              <a:buChar char="•"/>
              <a:defRPr sz="3200" kern="1200" spc="-60" baseline="0">
                <a:solidFill>
                  <a:schemeClr val="tx1"/>
                </a:solidFill>
                <a:latin typeface="+mn-lt"/>
                <a:ea typeface="+mn-ea"/>
                <a:cs typeface="+mn-cs"/>
              </a:defRPr>
            </a:lvl1pPr>
            <a:lvl2pPr marL="715963" indent="-355600" algn="l" defTabSz="914400" rtl="0" eaLnBrk="1" latinLnBrk="0" hangingPunct="1">
              <a:lnSpc>
                <a:spcPct val="95000"/>
              </a:lnSpc>
              <a:spcBef>
                <a:spcPts val="600"/>
              </a:spcBef>
              <a:buClr>
                <a:schemeClr val="tx2"/>
              </a:buClr>
              <a:buFont typeface="Arial" panose="020B0604020202020204" pitchFamily="34" charset="0"/>
              <a:buChar char="•"/>
              <a:defRPr sz="2800" kern="1200" spc="-50" baseline="0">
                <a:solidFill>
                  <a:schemeClr val="tx1"/>
                </a:solidFill>
                <a:latin typeface="+mn-lt"/>
                <a:ea typeface="+mn-ea"/>
                <a:cs typeface="+mn-cs"/>
              </a:defRPr>
            </a:lvl2pPr>
            <a:lvl3pPr marL="985838"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3pPr>
            <a:lvl4pPr marL="1254125" indent="-268288"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4pPr>
            <a:lvl5pPr marL="1524000"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prstClr val="black"/>
              </a:buClr>
              <a:buSzTx/>
              <a:buFont typeface="Source Sans Pro" panose="020B0503030403020204" pitchFamily="34" charset="0"/>
              <a:buNone/>
              <a:tabLst/>
              <a:defRPr/>
            </a:pPr>
            <a:r>
              <a:rPr kumimoji="0" lang="fi-FI" sz="3600" b="1" i="0" u="none" strike="noStrike" kern="1200" cap="none" spc="-60" normalizeH="0" baseline="0" noProof="0" dirty="0">
                <a:ln>
                  <a:noFill/>
                </a:ln>
                <a:solidFill>
                  <a:prstClr val="white"/>
                </a:solidFill>
                <a:effectLst/>
                <a:uLnTx/>
                <a:uFillTx/>
                <a:latin typeface="Source Sans Pro"/>
                <a:ea typeface="+mn-ea"/>
                <a:cs typeface="+mn-cs"/>
              </a:rPr>
              <a:t>9 740</a:t>
            </a:r>
          </a:p>
        </p:txBody>
      </p:sp>
      <p:sp>
        <p:nvSpPr>
          <p:cNvPr id="12" name="Sisällön paikkamerkki 2">
            <a:extLst>
              <a:ext uri="{FF2B5EF4-FFF2-40B4-BE49-F238E27FC236}">
                <a16:creationId xmlns:a16="http://schemas.microsoft.com/office/drawing/2014/main" id="{19203426-37FB-B244-90FD-3107531FED24}"/>
              </a:ext>
            </a:extLst>
          </p:cNvPr>
          <p:cNvSpPr txBox="1">
            <a:spLocks/>
          </p:cNvSpPr>
          <p:nvPr/>
        </p:nvSpPr>
        <p:spPr>
          <a:xfrm>
            <a:off x="4982069" y="2262740"/>
            <a:ext cx="2172152" cy="415515"/>
          </a:xfrm>
          <a:prstGeom prst="rect">
            <a:avLst/>
          </a:prstGeom>
        </p:spPr>
        <p:txBody>
          <a:bodyPr vert="horz" lIns="0" tIns="0" rIns="0" bIns="0" rtlCol="0">
            <a:noAutofit/>
          </a:bodyPr>
          <a:lstStyle>
            <a:lvl1pPr marL="360363" indent="-360363" algn="l" defTabSz="914400" rtl="0" eaLnBrk="1" latinLnBrk="0" hangingPunct="1">
              <a:lnSpc>
                <a:spcPct val="90000"/>
              </a:lnSpc>
              <a:spcBef>
                <a:spcPts val="1000"/>
              </a:spcBef>
              <a:buClr>
                <a:schemeClr val="tx2"/>
              </a:buClr>
              <a:buFont typeface="Source Sans Pro" panose="020B0503030403020204" pitchFamily="34" charset="0"/>
              <a:buChar char="•"/>
              <a:defRPr sz="3200" kern="1200" spc="-60" baseline="0">
                <a:solidFill>
                  <a:schemeClr val="tx1"/>
                </a:solidFill>
                <a:latin typeface="+mn-lt"/>
                <a:ea typeface="+mn-ea"/>
                <a:cs typeface="+mn-cs"/>
              </a:defRPr>
            </a:lvl1pPr>
            <a:lvl2pPr marL="715963" indent="-355600" algn="l" defTabSz="914400" rtl="0" eaLnBrk="1" latinLnBrk="0" hangingPunct="1">
              <a:lnSpc>
                <a:spcPct val="95000"/>
              </a:lnSpc>
              <a:spcBef>
                <a:spcPts val="600"/>
              </a:spcBef>
              <a:buClr>
                <a:schemeClr val="tx2"/>
              </a:buClr>
              <a:buFont typeface="Arial" panose="020B0604020202020204" pitchFamily="34" charset="0"/>
              <a:buChar char="•"/>
              <a:defRPr sz="2800" kern="1200" spc="-50" baseline="0">
                <a:solidFill>
                  <a:schemeClr val="tx1"/>
                </a:solidFill>
                <a:latin typeface="+mn-lt"/>
                <a:ea typeface="+mn-ea"/>
                <a:cs typeface="+mn-cs"/>
              </a:defRPr>
            </a:lvl2pPr>
            <a:lvl3pPr marL="985838"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3pPr>
            <a:lvl4pPr marL="1254125" indent="-268288"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4pPr>
            <a:lvl5pPr marL="1524000"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prstClr val="black"/>
              </a:buClr>
              <a:buSzTx/>
              <a:buFont typeface="Source Sans Pro" panose="020B0503030403020204" pitchFamily="34" charset="0"/>
              <a:buNone/>
              <a:tabLst/>
              <a:defRPr/>
            </a:pPr>
            <a:r>
              <a:rPr kumimoji="0" lang="fi-FI" sz="3600" b="1" i="0" u="none" strike="noStrike" kern="1200" cap="none" spc="-60" normalizeH="0" baseline="0" noProof="0" dirty="0">
                <a:ln>
                  <a:noFill/>
                </a:ln>
                <a:solidFill>
                  <a:prstClr val="white"/>
                </a:solidFill>
                <a:effectLst/>
                <a:uLnTx/>
                <a:uFillTx/>
                <a:latin typeface="Source Sans Pro"/>
                <a:ea typeface="+mn-ea"/>
                <a:cs typeface="+mn-cs"/>
              </a:rPr>
              <a:t>17% </a:t>
            </a:r>
          </a:p>
        </p:txBody>
      </p:sp>
      <p:sp>
        <p:nvSpPr>
          <p:cNvPr id="11" name="Sisällön paikkamerkki 2">
            <a:extLst>
              <a:ext uri="{FF2B5EF4-FFF2-40B4-BE49-F238E27FC236}">
                <a16:creationId xmlns:a16="http://schemas.microsoft.com/office/drawing/2014/main" id="{1E932AFE-90AB-BF47-B028-109882DFD180}"/>
              </a:ext>
            </a:extLst>
          </p:cNvPr>
          <p:cNvSpPr txBox="1">
            <a:spLocks/>
          </p:cNvSpPr>
          <p:nvPr/>
        </p:nvSpPr>
        <p:spPr>
          <a:xfrm>
            <a:off x="4997454" y="2936038"/>
            <a:ext cx="2172152" cy="492962"/>
          </a:xfrm>
          <a:prstGeom prst="rect">
            <a:avLst/>
          </a:prstGeom>
        </p:spPr>
        <p:txBody>
          <a:bodyPr vert="horz" lIns="0" tIns="0" rIns="0" bIns="0" rtlCol="0">
            <a:noAutofit/>
          </a:bodyPr>
          <a:lstStyle>
            <a:lvl1pPr marL="360363" indent="-360363" algn="l" defTabSz="914400" rtl="0" eaLnBrk="1" latinLnBrk="0" hangingPunct="1">
              <a:lnSpc>
                <a:spcPct val="90000"/>
              </a:lnSpc>
              <a:spcBef>
                <a:spcPts val="1000"/>
              </a:spcBef>
              <a:buClr>
                <a:schemeClr val="tx2"/>
              </a:buClr>
              <a:buFont typeface="Source Sans Pro" panose="020B0503030403020204" pitchFamily="34" charset="0"/>
              <a:buChar char="•"/>
              <a:defRPr sz="3200" kern="1200" spc="-60" baseline="0">
                <a:solidFill>
                  <a:schemeClr val="tx1"/>
                </a:solidFill>
                <a:latin typeface="+mn-lt"/>
                <a:ea typeface="+mn-ea"/>
                <a:cs typeface="+mn-cs"/>
              </a:defRPr>
            </a:lvl1pPr>
            <a:lvl2pPr marL="715963" indent="-355600" algn="l" defTabSz="914400" rtl="0" eaLnBrk="1" latinLnBrk="0" hangingPunct="1">
              <a:lnSpc>
                <a:spcPct val="95000"/>
              </a:lnSpc>
              <a:spcBef>
                <a:spcPts val="600"/>
              </a:spcBef>
              <a:buClr>
                <a:schemeClr val="tx2"/>
              </a:buClr>
              <a:buFont typeface="Arial" panose="020B0604020202020204" pitchFamily="34" charset="0"/>
              <a:buChar char="•"/>
              <a:defRPr sz="2800" kern="1200" spc="-50" baseline="0">
                <a:solidFill>
                  <a:schemeClr val="tx1"/>
                </a:solidFill>
                <a:latin typeface="+mn-lt"/>
                <a:ea typeface="+mn-ea"/>
                <a:cs typeface="+mn-cs"/>
              </a:defRPr>
            </a:lvl2pPr>
            <a:lvl3pPr marL="985838"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3pPr>
            <a:lvl4pPr marL="1254125" indent="-268288"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4pPr>
            <a:lvl5pPr marL="1524000"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0077BF"/>
              </a:buClr>
              <a:buSzTx/>
              <a:buFont typeface="Source Sans Pro" panose="020B0503030403020204" pitchFamily="34" charset="0"/>
              <a:buNone/>
              <a:tabLst/>
              <a:defRPr/>
            </a:pPr>
            <a:r>
              <a:rPr kumimoji="0" lang="en-US" sz="1400" b="0" i="0" u="none" strike="noStrike" kern="1200" cap="none" spc="0" normalizeH="0" baseline="0" noProof="0" dirty="0">
                <a:ln>
                  <a:noFill/>
                </a:ln>
                <a:solidFill>
                  <a:prstClr val="white"/>
                </a:solidFill>
                <a:effectLst/>
                <a:uLnTx/>
                <a:uFillTx/>
                <a:latin typeface="Source Sans Pro"/>
                <a:ea typeface="+mn-ea"/>
                <a:cs typeface="+mn-cs"/>
              </a:rPr>
              <a:t>of applicants were granted funding*</a:t>
            </a:r>
            <a:endParaRPr kumimoji="0" lang="fi-FI" sz="14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63" name="Sisällön paikkamerkki 2">
            <a:extLst>
              <a:ext uri="{FF2B5EF4-FFF2-40B4-BE49-F238E27FC236}">
                <a16:creationId xmlns:a16="http://schemas.microsoft.com/office/drawing/2014/main" id="{E185AC77-8A2B-4542-B319-440CB3DA85B7}"/>
              </a:ext>
            </a:extLst>
          </p:cNvPr>
          <p:cNvSpPr txBox="1">
            <a:spLocks/>
          </p:cNvSpPr>
          <p:nvPr/>
        </p:nvSpPr>
        <p:spPr>
          <a:xfrm>
            <a:off x="774701" y="6401210"/>
            <a:ext cx="10254916" cy="524244"/>
          </a:xfrm>
          <a:prstGeom prst="rect">
            <a:avLst/>
          </a:prstGeom>
        </p:spPr>
        <p:txBody>
          <a:bodyPr vert="horz" lIns="0" tIns="0" rIns="0" bIns="0" rtlCol="0">
            <a:noAutofit/>
          </a:bodyPr>
          <a:lstStyle>
            <a:lvl1pPr marL="360363" indent="-360363" algn="l" defTabSz="914400" rtl="0" eaLnBrk="1" latinLnBrk="0" hangingPunct="1">
              <a:lnSpc>
                <a:spcPct val="90000"/>
              </a:lnSpc>
              <a:spcBef>
                <a:spcPts val="1000"/>
              </a:spcBef>
              <a:buClr>
                <a:schemeClr val="tx2"/>
              </a:buClr>
              <a:buFont typeface="Source Sans Pro" panose="020B0503030403020204" pitchFamily="34" charset="0"/>
              <a:buChar char="•"/>
              <a:defRPr sz="3200" kern="1200" spc="-60" baseline="0">
                <a:solidFill>
                  <a:schemeClr val="tx1"/>
                </a:solidFill>
                <a:latin typeface="+mn-lt"/>
                <a:ea typeface="+mn-ea"/>
                <a:cs typeface="+mn-cs"/>
              </a:defRPr>
            </a:lvl1pPr>
            <a:lvl2pPr marL="715963" indent="-355600" algn="l" defTabSz="914400" rtl="0" eaLnBrk="1" latinLnBrk="0" hangingPunct="1">
              <a:lnSpc>
                <a:spcPct val="95000"/>
              </a:lnSpc>
              <a:spcBef>
                <a:spcPts val="600"/>
              </a:spcBef>
              <a:buClr>
                <a:schemeClr val="tx2"/>
              </a:buClr>
              <a:buFont typeface="Arial" panose="020B0604020202020204" pitchFamily="34" charset="0"/>
              <a:buChar char="•"/>
              <a:defRPr sz="2800" kern="1200" spc="-50" baseline="0">
                <a:solidFill>
                  <a:schemeClr val="tx1"/>
                </a:solidFill>
                <a:latin typeface="+mn-lt"/>
                <a:ea typeface="+mn-ea"/>
                <a:cs typeface="+mn-cs"/>
              </a:defRPr>
            </a:lvl2pPr>
            <a:lvl3pPr marL="985838"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3pPr>
            <a:lvl4pPr marL="1254125" indent="-268288"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4pPr>
            <a:lvl5pPr marL="1524000"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prstClr val="black"/>
              </a:buClr>
              <a:buSzTx/>
              <a:buFont typeface="Source Sans Pro" panose="020B0503030403020204" pitchFamily="34" charset="0"/>
              <a:buNone/>
              <a:tabLst/>
              <a:defRPr/>
            </a:pPr>
            <a:r>
              <a:rPr kumimoji="0" lang="en-US" sz="1200" b="0" i="0" u="none" strike="noStrike" kern="1200" cap="none" spc="-60" normalizeH="0" baseline="0" noProof="0" dirty="0">
                <a:ln>
                  <a:noFill/>
                </a:ln>
                <a:solidFill>
                  <a:srgbClr val="005A9C"/>
                </a:solidFill>
                <a:effectLst/>
                <a:uLnTx/>
                <a:uFillTx/>
                <a:latin typeface="Source Sans Pro"/>
                <a:ea typeface="+mn-ea"/>
                <a:cs typeface="+mn-cs"/>
              </a:rPr>
              <a:t>* Average for autumn 2021 call, including applications for Academy Project, Academy Research Fellow, Postdoctoral Researcher and Clinical Researcher funding</a:t>
            </a:r>
            <a:endParaRPr kumimoji="0" lang="fi-FI" sz="1200" b="0" i="0" u="none" strike="noStrike" kern="1200" cap="none" spc="-60" normalizeH="0" baseline="0" noProof="0" dirty="0">
              <a:ln>
                <a:noFill/>
              </a:ln>
              <a:solidFill>
                <a:srgbClr val="005A9C"/>
              </a:solidFill>
              <a:effectLst/>
              <a:uLnTx/>
              <a:uFillTx/>
              <a:latin typeface="Source Sans Pro"/>
              <a:ea typeface="+mn-ea"/>
              <a:cs typeface="+mn-cs"/>
            </a:endParaRPr>
          </a:p>
        </p:txBody>
      </p:sp>
      <p:sp>
        <p:nvSpPr>
          <p:cNvPr id="13" name="Sisällön paikkamerkki 2">
            <a:extLst>
              <a:ext uri="{FF2B5EF4-FFF2-40B4-BE49-F238E27FC236}">
                <a16:creationId xmlns:a16="http://schemas.microsoft.com/office/drawing/2014/main" id="{EAAA5A5C-D009-5B49-BA6D-51BCC92218B1}"/>
              </a:ext>
            </a:extLst>
          </p:cNvPr>
          <p:cNvSpPr txBox="1">
            <a:spLocks/>
          </p:cNvSpPr>
          <p:nvPr/>
        </p:nvSpPr>
        <p:spPr>
          <a:xfrm>
            <a:off x="7156312" y="1885097"/>
            <a:ext cx="2172152" cy="243058"/>
          </a:xfrm>
          <a:prstGeom prst="rect">
            <a:avLst/>
          </a:prstGeom>
        </p:spPr>
        <p:txBody>
          <a:bodyPr vert="horz" lIns="0" tIns="0" rIns="0" bIns="0" rtlCol="0">
            <a:noAutofit/>
          </a:bodyPr>
          <a:lstStyle>
            <a:lvl1pPr marL="360363" indent="-360363" algn="l" defTabSz="914400" rtl="0" eaLnBrk="1" latinLnBrk="0" hangingPunct="1">
              <a:lnSpc>
                <a:spcPct val="90000"/>
              </a:lnSpc>
              <a:spcBef>
                <a:spcPts val="1000"/>
              </a:spcBef>
              <a:buClr>
                <a:schemeClr val="tx2"/>
              </a:buClr>
              <a:buFont typeface="Source Sans Pro" panose="020B0503030403020204" pitchFamily="34" charset="0"/>
              <a:buChar char="•"/>
              <a:defRPr sz="3200" kern="1200" spc="-60" baseline="0">
                <a:solidFill>
                  <a:schemeClr val="tx1"/>
                </a:solidFill>
                <a:latin typeface="+mn-lt"/>
                <a:ea typeface="+mn-ea"/>
                <a:cs typeface="+mn-cs"/>
              </a:defRPr>
            </a:lvl1pPr>
            <a:lvl2pPr marL="715963" indent="-355600" algn="l" defTabSz="914400" rtl="0" eaLnBrk="1" latinLnBrk="0" hangingPunct="1">
              <a:lnSpc>
                <a:spcPct val="95000"/>
              </a:lnSpc>
              <a:spcBef>
                <a:spcPts val="600"/>
              </a:spcBef>
              <a:buClr>
                <a:schemeClr val="tx2"/>
              </a:buClr>
              <a:buFont typeface="Arial" panose="020B0604020202020204" pitchFamily="34" charset="0"/>
              <a:buChar char="•"/>
              <a:defRPr sz="2800" kern="1200" spc="-50" baseline="0">
                <a:solidFill>
                  <a:schemeClr val="tx1"/>
                </a:solidFill>
                <a:latin typeface="+mn-lt"/>
                <a:ea typeface="+mn-ea"/>
                <a:cs typeface="+mn-cs"/>
              </a:defRPr>
            </a:lvl2pPr>
            <a:lvl3pPr marL="985838"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3pPr>
            <a:lvl4pPr marL="1254125" indent="-268288"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4pPr>
            <a:lvl5pPr marL="1524000"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0077BF"/>
              </a:buClr>
              <a:buSzTx/>
              <a:buFont typeface="Source Sans Pro" panose="020B0503030403020204" pitchFamily="34" charset="0"/>
              <a:buNone/>
              <a:tabLst/>
              <a:defRPr/>
            </a:pPr>
            <a:r>
              <a:rPr kumimoji="0" lang="fi-FI" sz="1400" b="0" i="0" u="none" strike="noStrike" kern="1200" cap="none" spc="0" normalizeH="0" baseline="0" noProof="0" dirty="0" err="1">
                <a:ln>
                  <a:noFill/>
                </a:ln>
                <a:solidFill>
                  <a:prstClr val="white"/>
                </a:solidFill>
                <a:effectLst/>
                <a:uLnTx/>
                <a:uFillTx/>
                <a:latin typeface="Source Sans Pro"/>
                <a:ea typeface="+mn-ea"/>
                <a:cs typeface="+mn-cs"/>
              </a:rPr>
              <a:t>Research</a:t>
            </a:r>
            <a:r>
              <a:rPr kumimoji="0" lang="fi-FI" sz="1400" b="0" i="0" u="none" strike="noStrike" kern="1200" cap="none" spc="0" normalizeH="0" baseline="0" noProof="0" dirty="0">
                <a:ln>
                  <a:noFill/>
                </a:ln>
                <a:solidFill>
                  <a:prstClr val="white"/>
                </a:solidFill>
                <a:effectLst/>
                <a:uLnTx/>
                <a:uFillTx/>
                <a:latin typeface="Source Sans Pro"/>
                <a:ea typeface="+mn-ea"/>
                <a:cs typeface="+mn-cs"/>
              </a:rPr>
              <a:t> </a:t>
            </a:r>
            <a:r>
              <a:rPr kumimoji="0" lang="fi-FI" sz="1400" b="0" i="0" u="none" strike="noStrike" kern="1200" cap="none" spc="0" normalizeH="0" baseline="0" noProof="0" dirty="0" err="1">
                <a:ln>
                  <a:noFill/>
                </a:ln>
                <a:solidFill>
                  <a:prstClr val="white"/>
                </a:solidFill>
                <a:effectLst/>
                <a:uLnTx/>
                <a:uFillTx/>
                <a:latin typeface="Source Sans Pro"/>
                <a:ea typeface="+mn-ea"/>
                <a:cs typeface="+mn-cs"/>
              </a:rPr>
              <a:t>funding</a:t>
            </a:r>
            <a:r>
              <a:rPr kumimoji="0" lang="fi-FI" sz="1400" b="0" i="0" u="none" strike="noStrike" kern="1200" cap="none" spc="0" normalizeH="0" baseline="0" noProof="0" dirty="0">
                <a:ln>
                  <a:noFill/>
                </a:ln>
                <a:solidFill>
                  <a:prstClr val="white"/>
                </a:solidFill>
                <a:effectLst/>
                <a:uLnTx/>
                <a:uFillTx/>
                <a:latin typeface="Source Sans Pro"/>
                <a:ea typeface="+mn-ea"/>
                <a:cs typeface="+mn-cs"/>
              </a:rPr>
              <a:t> </a:t>
            </a:r>
            <a:r>
              <a:rPr kumimoji="0" lang="fi-FI" sz="1400" b="0" i="0" u="none" strike="noStrike" kern="1200" cap="none" spc="0" normalizeH="0" baseline="0" noProof="0" dirty="0" err="1">
                <a:ln>
                  <a:noFill/>
                </a:ln>
                <a:solidFill>
                  <a:prstClr val="white"/>
                </a:solidFill>
                <a:effectLst/>
                <a:uLnTx/>
                <a:uFillTx/>
                <a:latin typeface="Source Sans Pro"/>
                <a:ea typeface="+mn-ea"/>
                <a:cs typeface="+mn-cs"/>
              </a:rPr>
              <a:t>granted</a:t>
            </a:r>
            <a:r>
              <a:rPr kumimoji="0" lang="fi-FI" sz="1400" b="0" i="0" u="none" strike="noStrike" kern="1200" cap="none" spc="0" normalizeH="0" baseline="0" noProof="0" dirty="0">
                <a:ln>
                  <a:noFill/>
                </a:ln>
                <a:solidFill>
                  <a:prstClr val="white"/>
                </a:solidFill>
                <a:effectLst/>
                <a:uLnTx/>
                <a:uFillTx/>
                <a:latin typeface="Source Sans Pro"/>
                <a:ea typeface="+mn-ea"/>
                <a:cs typeface="+mn-cs"/>
              </a:rPr>
              <a:t> </a:t>
            </a:r>
          </a:p>
        </p:txBody>
      </p:sp>
      <p:sp>
        <p:nvSpPr>
          <p:cNvPr id="14" name="Sisällön paikkamerkki 2">
            <a:extLst>
              <a:ext uri="{FF2B5EF4-FFF2-40B4-BE49-F238E27FC236}">
                <a16:creationId xmlns:a16="http://schemas.microsoft.com/office/drawing/2014/main" id="{2C200517-B7D1-E549-BDF3-2DD2CA485955}"/>
              </a:ext>
            </a:extLst>
          </p:cNvPr>
          <p:cNvSpPr txBox="1">
            <a:spLocks/>
          </p:cNvSpPr>
          <p:nvPr/>
        </p:nvSpPr>
        <p:spPr>
          <a:xfrm>
            <a:off x="7156312" y="2262740"/>
            <a:ext cx="2172152" cy="415515"/>
          </a:xfrm>
          <a:prstGeom prst="rect">
            <a:avLst/>
          </a:prstGeom>
        </p:spPr>
        <p:txBody>
          <a:bodyPr vert="horz" lIns="0" tIns="0" rIns="0" bIns="0" rtlCol="0">
            <a:noAutofit/>
          </a:bodyPr>
          <a:lstStyle>
            <a:lvl1pPr marL="360363" indent="-360363" algn="l" defTabSz="914400" rtl="0" eaLnBrk="1" latinLnBrk="0" hangingPunct="1">
              <a:lnSpc>
                <a:spcPct val="90000"/>
              </a:lnSpc>
              <a:spcBef>
                <a:spcPts val="1000"/>
              </a:spcBef>
              <a:buClr>
                <a:schemeClr val="tx2"/>
              </a:buClr>
              <a:buFont typeface="Source Sans Pro" panose="020B0503030403020204" pitchFamily="34" charset="0"/>
              <a:buChar char="•"/>
              <a:defRPr sz="3200" kern="1200" spc="-60" baseline="0">
                <a:solidFill>
                  <a:schemeClr val="tx1"/>
                </a:solidFill>
                <a:latin typeface="+mn-lt"/>
                <a:ea typeface="+mn-ea"/>
                <a:cs typeface="+mn-cs"/>
              </a:defRPr>
            </a:lvl1pPr>
            <a:lvl2pPr marL="715963" indent="-355600" algn="l" defTabSz="914400" rtl="0" eaLnBrk="1" latinLnBrk="0" hangingPunct="1">
              <a:lnSpc>
                <a:spcPct val="95000"/>
              </a:lnSpc>
              <a:spcBef>
                <a:spcPts val="600"/>
              </a:spcBef>
              <a:buClr>
                <a:schemeClr val="tx2"/>
              </a:buClr>
              <a:buFont typeface="Arial" panose="020B0604020202020204" pitchFamily="34" charset="0"/>
              <a:buChar char="•"/>
              <a:defRPr sz="2800" kern="1200" spc="-50" baseline="0">
                <a:solidFill>
                  <a:schemeClr val="tx1"/>
                </a:solidFill>
                <a:latin typeface="+mn-lt"/>
                <a:ea typeface="+mn-ea"/>
                <a:cs typeface="+mn-cs"/>
              </a:defRPr>
            </a:lvl2pPr>
            <a:lvl3pPr marL="985838"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3pPr>
            <a:lvl4pPr marL="1254125" indent="-268288"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4pPr>
            <a:lvl5pPr marL="1524000"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prstClr val="black"/>
              </a:buClr>
              <a:buSzTx/>
              <a:buFont typeface="Source Sans Pro" panose="020B0503030403020204" pitchFamily="34" charset="0"/>
              <a:buNone/>
              <a:tabLst/>
              <a:defRPr/>
            </a:pPr>
            <a:r>
              <a:rPr kumimoji="0" lang="fi-FI" sz="3600" b="1" i="0" u="none" strike="noStrike" kern="1200" cap="none" spc="-60" normalizeH="0" baseline="0" noProof="0" dirty="0">
                <a:ln>
                  <a:noFill/>
                </a:ln>
                <a:solidFill>
                  <a:prstClr val="white"/>
                </a:solidFill>
                <a:effectLst/>
                <a:uLnTx/>
                <a:uFillTx/>
                <a:latin typeface="Source Sans Pro"/>
                <a:ea typeface="+mn-ea"/>
                <a:cs typeface="+mn-cs"/>
              </a:rPr>
              <a:t>€468 </a:t>
            </a:r>
            <a:r>
              <a:rPr kumimoji="0" lang="fi-FI" sz="1600" b="1" i="0" u="none" strike="noStrike" kern="1200" cap="none" spc="-60" normalizeH="0" baseline="0" noProof="0" dirty="0" err="1">
                <a:ln>
                  <a:noFill/>
                </a:ln>
                <a:solidFill>
                  <a:prstClr val="white"/>
                </a:solidFill>
                <a:effectLst/>
                <a:uLnTx/>
                <a:uFillTx/>
                <a:latin typeface="Source Sans Pro"/>
                <a:ea typeface="+mn-ea"/>
                <a:cs typeface="+mn-cs"/>
              </a:rPr>
              <a:t>million</a:t>
            </a:r>
            <a:endParaRPr kumimoji="0" lang="fi-FI" sz="1600" b="1" i="0" u="none" strike="noStrike" kern="1200" cap="none" spc="-60" normalizeH="0" baseline="0" noProof="0" dirty="0">
              <a:ln>
                <a:noFill/>
              </a:ln>
              <a:solidFill>
                <a:prstClr val="white"/>
              </a:solidFill>
              <a:effectLst/>
              <a:uLnTx/>
              <a:uFillTx/>
              <a:latin typeface="Source Sans Pro"/>
              <a:ea typeface="+mn-ea"/>
              <a:cs typeface="+mn-cs"/>
            </a:endParaRPr>
          </a:p>
        </p:txBody>
      </p:sp>
      <p:sp>
        <p:nvSpPr>
          <p:cNvPr id="17" name="Sisällön paikkamerkki 2">
            <a:extLst>
              <a:ext uri="{FF2B5EF4-FFF2-40B4-BE49-F238E27FC236}">
                <a16:creationId xmlns:a16="http://schemas.microsoft.com/office/drawing/2014/main" id="{998D420D-2D06-8D4A-B6DE-29A3F504B348}"/>
              </a:ext>
            </a:extLst>
          </p:cNvPr>
          <p:cNvSpPr txBox="1">
            <a:spLocks/>
          </p:cNvSpPr>
          <p:nvPr/>
        </p:nvSpPr>
        <p:spPr>
          <a:xfrm>
            <a:off x="9554857" y="1885097"/>
            <a:ext cx="2070224" cy="362169"/>
          </a:xfrm>
          <a:prstGeom prst="rect">
            <a:avLst/>
          </a:prstGeom>
        </p:spPr>
        <p:txBody>
          <a:bodyPr vert="horz" lIns="0" tIns="0" rIns="0" bIns="0" rtlCol="0">
            <a:noAutofit/>
          </a:bodyPr>
          <a:lstStyle>
            <a:lvl1pPr marL="360363" indent="-360363" algn="l" defTabSz="914400" rtl="0" eaLnBrk="1" latinLnBrk="0" hangingPunct="1">
              <a:lnSpc>
                <a:spcPct val="90000"/>
              </a:lnSpc>
              <a:spcBef>
                <a:spcPts val="1000"/>
              </a:spcBef>
              <a:buClr>
                <a:schemeClr val="tx2"/>
              </a:buClr>
              <a:buFont typeface="Source Sans Pro" panose="020B0503030403020204" pitchFamily="34" charset="0"/>
              <a:buChar char="•"/>
              <a:defRPr sz="3200" kern="1200" spc="-60" baseline="0">
                <a:solidFill>
                  <a:schemeClr val="tx1"/>
                </a:solidFill>
                <a:latin typeface="+mn-lt"/>
                <a:ea typeface="+mn-ea"/>
                <a:cs typeface="+mn-cs"/>
              </a:defRPr>
            </a:lvl1pPr>
            <a:lvl2pPr marL="715963" indent="-355600" algn="l" defTabSz="914400" rtl="0" eaLnBrk="1" latinLnBrk="0" hangingPunct="1">
              <a:lnSpc>
                <a:spcPct val="95000"/>
              </a:lnSpc>
              <a:spcBef>
                <a:spcPts val="600"/>
              </a:spcBef>
              <a:buClr>
                <a:schemeClr val="tx2"/>
              </a:buClr>
              <a:buFont typeface="Arial" panose="020B0604020202020204" pitchFamily="34" charset="0"/>
              <a:buChar char="•"/>
              <a:defRPr sz="2800" kern="1200" spc="-50" baseline="0">
                <a:solidFill>
                  <a:schemeClr val="tx1"/>
                </a:solidFill>
                <a:latin typeface="+mn-lt"/>
                <a:ea typeface="+mn-ea"/>
                <a:cs typeface="+mn-cs"/>
              </a:defRPr>
            </a:lvl2pPr>
            <a:lvl3pPr marL="985838"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3pPr>
            <a:lvl4pPr marL="1254125" indent="-268288"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4pPr>
            <a:lvl5pPr marL="1524000"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0077BF"/>
              </a:buClr>
              <a:buSzTx/>
              <a:buFont typeface="Source Sans Pro" panose="020B0503030403020204" pitchFamily="34" charset="0"/>
              <a:buNone/>
              <a:tabLst/>
              <a:defRPr/>
            </a:pPr>
            <a:r>
              <a:rPr kumimoji="0" lang="en-US" sz="1400" b="0" i="0" u="none" strike="noStrike" kern="1200" cap="none" spc="0" normalizeH="0" baseline="0" noProof="0" dirty="0">
                <a:ln>
                  <a:noFill/>
                </a:ln>
                <a:solidFill>
                  <a:prstClr val="white"/>
                </a:solidFill>
                <a:effectLst/>
                <a:uLnTx/>
                <a:uFillTx/>
                <a:latin typeface="Source Sans Pro"/>
                <a:ea typeface="+mn-ea"/>
                <a:cs typeface="+mn-cs"/>
              </a:rPr>
              <a:t>Funding processing costs </a:t>
            </a:r>
            <a:br>
              <a:rPr kumimoji="0" lang="en-US" sz="1400" b="0" i="0" u="none" strike="noStrike" kern="1200" cap="none" spc="0" normalizeH="0" baseline="0" noProof="0" dirty="0">
                <a:ln>
                  <a:noFill/>
                </a:ln>
                <a:solidFill>
                  <a:prstClr val="white"/>
                </a:solidFill>
                <a:effectLst/>
                <a:uLnTx/>
                <a:uFillTx/>
                <a:latin typeface="Source Sans Pro"/>
                <a:ea typeface="+mn-ea"/>
                <a:cs typeface="+mn-cs"/>
              </a:rPr>
            </a:br>
            <a:r>
              <a:rPr kumimoji="0" lang="en-US" sz="1400" b="0" i="0" u="none" strike="noStrike" kern="1200" cap="none" spc="0" normalizeH="0" baseline="0" noProof="0" dirty="0">
                <a:ln>
                  <a:noFill/>
                </a:ln>
                <a:solidFill>
                  <a:prstClr val="white"/>
                </a:solidFill>
                <a:effectLst/>
                <a:uLnTx/>
                <a:uFillTx/>
                <a:latin typeface="Source Sans Pro"/>
                <a:ea typeface="+mn-ea"/>
                <a:cs typeface="+mn-cs"/>
              </a:rPr>
              <a:t>of total funding allocated </a:t>
            </a:r>
            <a:endParaRPr kumimoji="0" lang="fi-FI" sz="14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6" name="Sisällön paikkamerkki 2">
            <a:extLst>
              <a:ext uri="{FF2B5EF4-FFF2-40B4-BE49-F238E27FC236}">
                <a16:creationId xmlns:a16="http://schemas.microsoft.com/office/drawing/2014/main" id="{6481BC6B-5798-BB40-BFF2-4B433F2F6CFE}"/>
              </a:ext>
            </a:extLst>
          </p:cNvPr>
          <p:cNvSpPr txBox="1">
            <a:spLocks/>
          </p:cNvSpPr>
          <p:nvPr/>
        </p:nvSpPr>
        <p:spPr>
          <a:xfrm>
            <a:off x="9503893" y="2262740"/>
            <a:ext cx="2172152" cy="415515"/>
          </a:xfrm>
          <a:prstGeom prst="rect">
            <a:avLst/>
          </a:prstGeom>
        </p:spPr>
        <p:txBody>
          <a:bodyPr vert="horz" lIns="0" tIns="0" rIns="0" bIns="0" rtlCol="0">
            <a:noAutofit/>
          </a:bodyPr>
          <a:lstStyle>
            <a:lvl1pPr marL="360363" indent="-360363" algn="l" defTabSz="914400" rtl="0" eaLnBrk="1" latinLnBrk="0" hangingPunct="1">
              <a:lnSpc>
                <a:spcPct val="90000"/>
              </a:lnSpc>
              <a:spcBef>
                <a:spcPts val="1000"/>
              </a:spcBef>
              <a:buClr>
                <a:schemeClr val="tx2"/>
              </a:buClr>
              <a:buFont typeface="Source Sans Pro" panose="020B0503030403020204" pitchFamily="34" charset="0"/>
              <a:buChar char="•"/>
              <a:defRPr sz="3200" kern="1200" spc="-60" baseline="0">
                <a:solidFill>
                  <a:schemeClr val="tx1"/>
                </a:solidFill>
                <a:latin typeface="+mn-lt"/>
                <a:ea typeface="+mn-ea"/>
                <a:cs typeface="+mn-cs"/>
              </a:defRPr>
            </a:lvl1pPr>
            <a:lvl2pPr marL="715963" indent="-355600" algn="l" defTabSz="914400" rtl="0" eaLnBrk="1" latinLnBrk="0" hangingPunct="1">
              <a:lnSpc>
                <a:spcPct val="95000"/>
              </a:lnSpc>
              <a:spcBef>
                <a:spcPts val="600"/>
              </a:spcBef>
              <a:buClr>
                <a:schemeClr val="tx2"/>
              </a:buClr>
              <a:buFont typeface="Arial" panose="020B0604020202020204" pitchFamily="34" charset="0"/>
              <a:buChar char="•"/>
              <a:defRPr sz="2800" kern="1200" spc="-50" baseline="0">
                <a:solidFill>
                  <a:schemeClr val="tx1"/>
                </a:solidFill>
                <a:latin typeface="+mn-lt"/>
                <a:ea typeface="+mn-ea"/>
                <a:cs typeface="+mn-cs"/>
              </a:defRPr>
            </a:lvl2pPr>
            <a:lvl3pPr marL="985838"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3pPr>
            <a:lvl4pPr marL="1254125" indent="-268288"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4pPr>
            <a:lvl5pPr marL="1524000"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prstClr val="black"/>
              </a:buClr>
              <a:buSzTx/>
              <a:buFont typeface="Source Sans Pro" panose="020B0503030403020204" pitchFamily="34" charset="0"/>
              <a:buNone/>
              <a:tabLst/>
              <a:defRPr/>
            </a:pPr>
            <a:r>
              <a:rPr kumimoji="0" lang="fi-FI" sz="3600" b="1" i="0" u="none" strike="noStrike" kern="1200" cap="none" spc="0" normalizeH="0" baseline="0" noProof="0" dirty="0">
                <a:ln>
                  <a:noFill/>
                </a:ln>
                <a:solidFill>
                  <a:prstClr val="white"/>
                </a:solidFill>
                <a:effectLst/>
                <a:uLnTx/>
                <a:uFillTx/>
                <a:latin typeface="Source Sans Pro"/>
                <a:ea typeface="+mn-ea"/>
                <a:cs typeface="+mn-cs"/>
              </a:rPr>
              <a:t>2,3 </a:t>
            </a:r>
            <a:r>
              <a:rPr kumimoji="0" lang="fi-FI" sz="1600" b="1" i="0" u="none" strike="noStrike" kern="1200" cap="none" spc="0" normalizeH="0" baseline="0" noProof="0" dirty="0">
                <a:ln>
                  <a:noFill/>
                </a:ln>
                <a:solidFill>
                  <a:prstClr val="white"/>
                </a:solidFill>
                <a:effectLst/>
                <a:uLnTx/>
                <a:uFillTx/>
                <a:latin typeface="Source Sans Pro"/>
                <a:ea typeface="+mn-ea"/>
                <a:cs typeface="+mn-cs"/>
              </a:rPr>
              <a:t>%</a:t>
            </a:r>
          </a:p>
        </p:txBody>
      </p:sp>
      <p:sp>
        <p:nvSpPr>
          <p:cNvPr id="36" name="Sisällön paikkamerkki 2">
            <a:extLst>
              <a:ext uri="{FF2B5EF4-FFF2-40B4-BE49-F238E27FC236}">
                <a16:creationId xmlns:a16="http://schemas.microsoft.com/office/drawing/2014/main" id="{7F5B568A-4AA8-0143-8980-9F85389E7B17}"/>
              </a:ext>
            </a:extLst>
          </p:cNvPr>
          <p:cNvSpPr txBox="1">
            <a:spLocks/>
          </p:cNvSpPr>
          <p:nvPr/>
        </p:nvSpPr>
        <p:spPr>
          <a:xfrm>
            <a:off x="1175183" y="4359370"/>
            <a:ext cx="2485303" cy="315307"/>
          </a:xfrm>
          <a:prstGeom prst="rect">
            <a:avLst/>
          </a:prstGeom>
        </p:spPr>
        <p:txBody>
          <a:bodyPr vert="horz" lIns="0" tIns="0" rIns="0" bIns="0" rtlCol="0">
            <a:noAutofit/>
          </a:bodyPr>
          <a:lstStyle>
            <a:lvl1pPr marL="360363" indent="-360363" algn="l" defTabSz="914400" rtl="0" eaLnBrk="1" latinLnBrk="0" hangingPunct="1">
              <a:lnSpc>
                <a:spcPct val="90000"/>
              </a:lnSpc>
              <a:spcBef>
                <a:spcPts val="1000"/>
              </a:spcBef>
              <a:buClr>
                <a:schemeClr val="tx2"/>
              </a:buClr>
              <a:buFont typeface="Source Sans Pro" panose="020B0503030403020204" pitchFamily="34" charset="0"/>
              <a:buChar char="•"/>
              <a:defRPr sz="3200" kern="1200" spc="-60" baseline="0">
                <a:solidFill>
                  <a:schemeClr val="tx1"/>
                </a:solidFill>
                <a:latin typeface="+mn-lt"/>
                <a:ea typeface="+mn-ea"/>
                <a:cs typeface="+mn-cs"/>
              </a:defRPr>
            </a:lvl1pPr>
            <a:lvl2pPr marL="715963" indent="-355600" algn="l" defTabSz="914400" rtl="0" eaLnBrk="1" latinLnBrk="0" hangingPunct="1">
              <a:lnSpc>
                <a:spcPct val="95000"/>
              </a:lnSpc>
              <a:spcBef>
                <a:spcPts val="600"/>
              </a:spcBef>
              <a:buClr>
                <a:schemeClr val="tx2"/>
              </a:buClr>
              <a:buFont typeface="Arial" panose="020B0604020202020204" pitchFamily="34" charset="0"/>
              <a:buChar char="•"/>
              <a:defRPr sz="2800" kern="1200" spc="-50" baseline="0">
                <a:solidFill>
                  <a:schemeClr val="tx1"/>
                </a:solidFill>
                <a:latin typeface="+mn-lt"/>
                <a:ea typeface="+mn-ea"/>
                <a:cs typeface="+mn-cs"/>
              </a:defRPr>
            </a:lvl2pPr>
            <a:lvl3pPr marL="985838"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3pPr>
            <a:lvl4pPr marL="1254125" indent="-268288"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4pPr>
            <a:lvl5pPr marL="1524000"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77BF"/>
              </a:buClr>
              <a:buSzTx/>
              <a:buFont typeface="Source Sans Pro" panose="020B0503030403020204" pitchFamily="34" charset="0"/>
              <a:buNone/>
              <a:tabLst/>
              <a:defRPr/>
            </a:pPr>
            <a:r>
              <a:rPr kumimoji="0" lang="fi-FI" sz="1400" b="0" i="0" u="none" strike="noStrike" kern="1200" cap="none" spc="200" normalizeH="0" baseline="0" noProof="0" dirty="0" err="1">
                <a:ln>
                  <a:noFill/>
                </a:ln>
                <a:solidFill>
                  <a:srgbClr val="005A9C"/>
                </a:solidFill>
                <a:effectLst/>
                <a:uLnTx/>
                <a:uFillTx/>
                <a:latin typeface="Source Sans Pro"/>
                <a:ea typeface="+mn-ea"/>
                <a:cs typeface="+mn-cs"/>
              </a:rPr>
              <a:t>Ongoing</a:t>
            </a:r>
            <a:r>
              <a:rPr kumimoji="0" lang="fi-FI" sz="1400" b="0" i="0" u="none" strike="noStrike" kern="1200" cap="none" spc="200" normalizeH="0" baseline="0" noProof="0" dirty="0">
                <a:ln>
                  <a:noFill/>
                </a:ln>
                <a:solidFill>
                  <a:srgbClr val="005A9C"/>
                </a:solidFill>
                <a:effectLst/>
                <a:uLnTx/>
                <a:uFillTx/>
                <a:latin typeface="Source Sans Pro"/>
                <a:ea typeface="+mn-ea"/>
                <a:cs typeface="+mn-cs"/>
              </a:rPr>
              <a:t> in 2022</a:t>
            </a:r>
          </a:p>
        </p:txBody>
      </p:sp>
      <p:sp>
        <p:nvSpPr>
          <p:cNvPr id="38" name="Sisällön paikkamerkki 2">
            <a:extLst>
              <a:ext uri="{FF2B5EF4-FFF2-40B4-BE49-F238E27FC236}">
                <a16:creationId xmlns:a16="http://schemas.microsoft.com/office/drawing/2014/main" id="{70FE8E1B-235C-E043-87F7-26ACEA88628F}"/>
              </a:ext>
            </a:extLst>
          </p:cNvPr>
          <p:cNvSpPr txBox="1">
            <a:spLocks/>
          </p:cNvSpPr>
          <p:nvPr/>
        </p:nvSpPr>
        <p:spPr>
          <a:xfrm>
            <a:off x="1126977" y="4727137"/>
            <a:ext cx="428776" cy="415515"/>
          </a:xfrm>
          <a:prstGeom prst="rect">
            <a:avLst/>
          </a:prstGeom>
        </p:spPr>
        <p:txBody>
          <a:bodyPr vert="horz" lIns="0" tIns="0" rIns="0" bIns="0" rtlCol="0">
            <a:noAutofit/>
          </a:bodyPr>
          <a:lstStyle>
            <a:lvl1pPr marL="360363" indent="-360363" algn="l" defTabSz="914400" rtl="0" eaLnBrk="1" latinLnBrk="0" hangingPunct="1">
              <a:lnSpc>
                <a:spcPct val="90000"/>
              </a:lnSpc>
              <a:spcBef>
                <a:spcPts val="1000"/>
              </a:spcBef>
              <a:buClr>
                <a:schemeClr val="tx2"/>
              </a:buClr>
              <a:buFont typeface="Source Sans Pro" panose="020B0503030403020204" pitchFamily="34" charset="0"/>
              <a:buChar char="•"/>
              <a:defRPr sz="3200" kern="1200" spc="-60" baseline="0">
                <a:solidFill>
                  <a:schemeClr val="tx1"/>
                </a:solidFill>
                <a:latin typeface="+mn-lt"/>
                <a:ea typeface="+mn-ea"/>
                <a:cs typeface="+mn-cs"/>
              </a:defRPr>
            </a:lvl1pPr>
            <a:lvl2pPr marL="715963" indent="-355600" algn="l" defTabSz="914400" rtl="0" eaLnBrk="1" latinLnBrk="0" hangingPunct="1">
              <a:lnSpc>
                <a:spcPct val="95000"/>
              </a:lnSpc>
              <a:spcBef>
                <a:spcPts val="600"/>
              </a:spcBef>
              <a:buClr>
                <a:schemeClr val="tx2"/>
              </a:buClr>
              <a:buFont typeface="Arial" panose="020B0604020202020204" pitchFamily="34" charset="0"/>
              <a:buChar char="•"/>
              <a:defRPr sz="2800" kern="1200" spc="-50" baseline="0">
                <a:solidFill>
                  <a:schemeClr val="tx1"/>
                </a:solidFill>
                <a:latin typeface="+mn-lt"/>
                <a:ea typeface="+mn-ea"/>
                <a:cs typeface="+mn-cs"/>
              </a:defRPr>
            </a:lvl2pPr>
            <a:lvl3pPr marL="985838"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3pPr>
            <a:lvl4pPr marL="1254125" indent="-268288"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4pPr>
            <a:lvl5pPr marL="1524000"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1000"/>
              </a:spcBef>
              <a:spcAft>
                <a:spcPts val="0"/>
              </a:spcAft>
              <a:buClr>
                <a:prstClr val="black"/>
              </a:buClr>
              <a:buSzTx/>
              <a:buFont typeface="Source Sans Pro" panose="020B0503030403020204" pitchFamily="34" charset="0"/>
              <a:buNone/>
              <a:tabLst/>
              <a:defRPr/>
            </a:pPr>
            <a:r>
              <a:rPr kumimoji="0" lang="fi-FI" sz="2800" b="1" i="0" u="none" strike="noStrike" kern="1200" cap="none" spc="-60" normalizeH="0" baseline="0" noProof="0" dirty="0">
                <a:ln>
                  <a:noFill/>
                </a:ln>
                <a:solidFill>
                  <a:srgbClr val="005A9C"/>
                </a:solidFill>
                <a:effectLst/>
                <a:uLnTx/>
                <a:uFillTx/>
                <a:latin typeface="Source Sans Pro"/>
                <a:ea typeface="+mn-ea"/>
                <a:cs typeface="+mn-cs"/>
              </a:rPr>
              <a:t>10</a:t>
            </a:r>
          </a:p>
        </p:txBody>
      </p:sp>
      <p:sp>
        <p:nvSpPr>
          <p:cNvPr id="48" name="Sisällön paikkamerkki 2">
            <a:extLst>
              <a:ext uri="{FF2B5EF4-FFF2-40B4-BE49-F238E27FC236}">
                <a16:creationId xmlns:a16="http://schemas.microsoft.com/office/drawing/2014/main" id="{E9462F92-AE60-DB47-9E4F-A5373E674D79}"/>
              </a:ext>
            </a:extLst>
          </p:cNvPr>
          <p:cNvSpPr txBox="1">
            <a:spLocks/>
          </p:cNvSpPr>
          <p:nvPr/>
        </p:nvSpPr>
        <p:spPr>
          <a:xfrm>
            <a:off x="1641537" y="4856067"/>
            <a:ext cx="1433603" cy="157654"/>
          </a:xfrm>
          <a:prstGeom prst="rect">
            <a:avLst/>
          </a:prstGeom>
        </p:spPr>
        <p:txBody>
          <a:bodyPr vert="horz" lIns="0" tIns="0" rIns="0" bIns="0" rtlCol="0">
            <a:noAutofit/>
          </a:bodyPr>
          <a:lstStyle>
            <a:lvl1pPr marL="360363" indent="-360363" algn="l" defTabSz="914400" rtl="0" eaLnBrk="1" latinLnBrk="0" hangingPunct="1">
              <a:lnSpc>
                <a:spcPct val="90000"/>
              </a:lnSpc>
              <a:spcBef>
                <a:spcPts val="1000"/>
              </a:spcBef>
              <a:buClr>
                <a:schemeClr val="tx2"/>
              </a:buClr>
              <a:buFont typeface="Source Sans Pro" panose="020B0503030403020204" pitchFamily="34" charset="0"/>
              <a:buChar char="•"/>
              <a:defRPr sz="3200" kern="1200" spc="-60" baseline="0">
                <a:solidFill>
                  <a:schemeClr val="tx1"/>
                </a:solidFill>
                <a:latin typeface="+mn-lt"/>
                <a:ea typeface="+mn-ea"/>
                <a:cs typeface="+mn-cs"/>
              </a:defRPr>
            </a:lvl1pPr>
            <a:lvl2pPr marL="715963" indent="-355600" algn="l" defTabSz="914400" rtl="0" eaLnBrk="1" latinLnBrk="0" hangingPunct="1">
              <a:lnSpc>
                <a:spcPct val="95000"/>
              </a:lnSpc>
              <a:spcBef>
                <a:spcPts val="600"/>
              </a:spcBef>
              <a:buClr>
                <a:schemeClr val="tx2"/>
              </a:buClr>
              <a:buFont typeface="Arial" panose="020B0604020202020204" pitchFamily="34" charset="0"/>
              <a:buChar char="•"/>
              <a:defRPr sz="2800" kern="1200" spc="-50" baseline="0">
                <a:solidFill>
                  <a:schemeClr val="tx1"/>
                </a:solidFill>
                <a:latin typeface="+mn-lt"/>
                <a:ea typeface="+mn-ea"/>
                <a:cs typeface="+mn-cs"/>
              </a:defRPr>
            </a:lvl2pPr>
            <a:lvl3pPr marL="985838"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3pPr>
            <a:lvl4pPr marL="1254125" indent="-268288"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4pPr>
            <a:lvl5pPr marL="1524000"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0077BF"/>
              </a:buClr>
              <a:buSzTx/>
              <a:buFont typeface="Source Sans Pro" panose="020B0503030403020204" pitchFamily="34" charset="0"/>
              <a:buNone/>
              <a:tabLst/>
              <a:defRPr/>
            </a:pPr>
            <a:r>
              <a:rPr kumimoji="0" lang="fi-FI" sz="1400" b="0" i="0" u="none" strike="noStrike" kern="1200" cap="none" spc="0" normalizeH="0" baseline="0" noProof="0" dirty="0" err="1">
                <a:ln>
                  <a:noFill/>
                </a:ln>
                <a:solidFill>
                  <a:srgbClr val="005A9C"/>
                </a:solidFill>
                <a:effectLst/>
                <a:uLnTx/>
                <a:uFillTx/>
                <a:latin typeface="Source Sans Pro"/>
                <a:ea typeface="+mn-ea"/>
                <a:cs typeface="+mn-cs"/>
              </a:rPr>
              <a:t>Finnish</a:t>
            </a:r>
            <a:r>
              <a:rPr kumimoji="0" lang="fi-FI" sz="1400" b="0" i="0" u="none" strike="noStrike" kern="1200" cap="none" spc="0" normalizeH="0" baseline="0" noProof="0" dirty="0">
                <a:ln>
                  <a:noFill/>
                </a:ln>
                <a:solidFill>
                  <a:srgbClr val="005A9C"/>
                </a:solidFill>
                <a:effectLst/>
                <a:uLnTx/>
                <a:uFillTx/>
                <a:latin typeface="Source Sans Pro"/>
                <a:ea typeface="+mn-ea"/>
                <a:cs typeface="+mn-cs"/>
              </a:rPr>
              <a:t> </a:t>
            </a:r>
            <a:r>
              <a:rPr kumimoji="0" lang="fi-FI" sz="1400" b="0" i="0" u="none" strike="noStrike" kern="1200" cap="none" spc="0" normalizeH="0" baseline="0" noProof="0" dirty="0" err="1">
                <a:ln>
                  <a:noFill/>
                </a:ln>
                <a:solidFill>
                  <a:srgbClr val="005A9C"/>
                </a:solidFill>
                <a:effectLst/>
                <a:uLnTx/>
                <a:uFillTx/>
                <a:latin typeface="Source Sans Pro"/>
                <a:ea typeface="+mn-ea"/>
                <a:cs typeface="+mn-cs"/>
              </a:rPr>
              <a:t>Flagships</a:t>
            </a:r>
            <a:endParaRPr kumimoji="0" lang="fi-FI" sz="1400" b="0" i="0" u="none" strike="noStrike" kern="1200" cap="none" spc="0" normalizeH="0" baseline="0" noProof="0" dirty="0">
              <a:ln>
                <a:noFill/>
              </a:ln>
              <a:solidFill>
                <a:srgbClr val="005A9C"/>
              </a:solidFill>
              <a:effectLst/>
              <a:uLnTx/>
              <a:uFillTx/>
              <a:latin typeface="Source Sans Pro"/>
              <a:ea typeface="+mn-ea"/>
              <a:cs typeface="+mn-cs"/>
            </a:endParaRPr>
          </a:p>
        </p:txBody>
      </p:sp>
      <p:sp>
        <p:nvSpPr>
          <p:cNvPr id="40" name="Sisällön paikkamerkki 2">
            <a:extLst>
              <a:ext uri="{FF2B5EF4-FFF2-40B4-BE49-F238E27FC236}">
                <a16:creationId xmlns:a16="http://schemas.microsoft.com/office/drawing/2014/main" id="{7D908E79-AAD4-0944-95F1-D5954B7AD840}"/>
              </a:ext>
            </a:extLst>
          </p:cNvPr>
          <p:cNvSpPr txBox="1">
            <a:spLocks/>
          </p:cNvSpPr>
          <p:nvPr/>
        </p:nvSpPr>
        <p:spPr>
          <a:xfrm>
            <a:off x="1126977" y="5192546"/>
            <a:ext cx="428776" cy="415515"/>
          </a:xfrm>
          <a:prstGeom prst="rect">
            <a:avLst/>
          </a:prstGeom>
        </p:spPr>
        <p:txBody>
          <a:bodyPr vert="horz" lIns="0" tIns="0" rIns="0" bIns="0" rtlCol="0">
            <a:noAutofit/>
          </a:bodyPr>
          <a:lstStyle>
            <a:lvl1pPr marL="360363" indent="-360363" algn="l" defTabSz="914400" rtl="0" eaLnBrk="1" latinLnBrk="0" hangingPunct="1">
              <a:lnSpc>
                <a:spcPct val="90000"/>
              </a:lnSpc>
              <a:spcBef>
                <a:spcPts val="1000"/>
              </a:spcBef>
              <a:buClr>
                <a:schemeClr val="tx2"/>
              </a:buClr>
              <a:buFont typeface="Source Sans Pro" panose="020B0503030403020204" pitchFamily="34" charset="0"/>
              <a:buChar char="•"/>
              <a:defRPr sz="3200" kern="1200" spc="-60" baseline="0">
                <a:solidFill>
                  <a:schemeClr val="tx1"/>
                </a:solidFill>
                <a:latin typeface="+mn-lt"/>
                <a:ea typeface="+mn-ea"/>
                <a:cs typeface="+mn-cs"/>
              </a:defRPr>
            </a:lvl1pPr>
            <a:lvl2pPr marL="715963" indent="-355600" algn="l" defTabSz="914400" rtl="0" eaLnBrk="1" latinLnBrk="0" hangingPunct="1">
              <a:lnSpc>
                <a:spcPct val="95000"/>
              </a:lnSpc>
              <a:spcBef>
                <a:spcPts val="600"/>
              </a:spcBef>
              <a:buClr>
                <a:schemeClr val="tx2"/>
              </a:buClr>
              <a:buFont typeface="Arial" panose="020B0604020202020204" pitchFamily="34" charset="0"/>
              <a:buChar char="•"/>
              <a:defRPr sz="2800" kern="1200" spc="-50" baseline="0">
                <a:solidFill>
                  <a:schemeClr val="tx1"/>
                </a:solidFill>
                <a:latin typeface="+mn-lt"/>
                <a:ea typeface="+mn-ea"/>
                <a:cs typeface="+mn-cs"/>
              </a:defRPr>
            </a:lvl2pPr>
            <a:lvl3pPr marL="985838"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3pPr>
            <a:lvl4pPr marL="1254125" indent="-268288"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4pPr>
            <a:lvl5pPr marL="1524000"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1000"/>
              </a:spcBef>
              <a:spcAft>
                <a:spcPts val="0"/>
              </a:spcAft>
              <a:buClr>
                <a:prstClr val="black"/>
              </a:buClr>
              <a:buSzTx/>
              <a:buFont typeface="Source Sans Pro" panose="020B0503030403020204" pitchFamily="34" charset="0"/>
              <a:buNone/>
              <a:tabLst/>
              <a:defRPr/>
            </a:pPr>
            <a:r>
              <a:rPr kumimoji="0" lang="fi-FI" sz="2800" b="1" i="0" u="none" strike="noStrike" kern="1200" cap="none" spc="-60" normalizeH="0" baseline="0" noProof="0" dirty="0">
                <a:ln>
                  <a:noFill/>
                </a:ln>
                <a:solidFill>
                  <a:srgbClr val="005A9C"/>
                </a:solidFill>
                <a:effectLst/>
                <a:uLnTx/>
                <a:uFillTx/>
                <a:latin typeface="Source Sans Pro"/>
                <a:ea typeface="+mn-ea"/>
                <a:cs typeface="+mn-cs"/>
              </a:rPr>
              <a:t>13</a:t>
            </a:r>
          </a:p>
        </p:txBody>
      </p:sp>
      <p:sp>
        <p:nvSpPr>
          <p:cNvPr id="49" name="Sisällön paikkamerkki 2">
            <a:extLst>
              <a:ext uri="{FF2B5EF4-FFF2-40B4-BE49-F238E27FC236}">
                <a16:creationId xmlns:a16="http://schemas.microsoft.com/office/drawing/2014/main" id="{B1CA9BF2-CFC4-F44E-A1B8-3F5ACB096C3D}"/>
              </a:ext>
            </a:extLst>
          </p:cNvPr>
          <p:cNvSpPr txBox="1">
            <a:spLocks/>
          </p:cNvSpPr>
          <p:nvPr/>
        </p:nvSpPr>
        <p:spPr>
          <a:xfrm>
            <a:off x="1641537" y="5321477"/>
            <a:ext cx="1797016" cy="157653"/>
          </a:xfrm>
          <a:prstGeom prst="rect">
            <a:avLst/>
          </a:prstGeom>
        </p:spPr>
        <p:txBody>
          <a:bodyPr vert="horz" lIns="0" tIns="0" rIns="0" bIns="0" rtlCol="0">
            <a:noAutofit/>
          </a:bodyPr>
          <a:lstStyle>
            <a:lvl1pPr marL="360363" indent="-360363" algn="l" defTabSz="914400" rtl="0" eaLnBrk="1" latinLnBrk="0" hangingPunct="1">
              <a:lnSpc>
                <a:spcPct val="90000"/>
              </a:lnSpc>
              <a:spcBef>
                <a:spcPts val="1000"/>
              </a:spcBef>
              <a:buClr>
                <a:schemeClr val="tx2"/>
              </a:buClr>
              <a:buFont typeface="Source Sans Pro" panose="020B0503030403020204" pitchFamily="34" charset="0"/>
              <a:buChar char="•"/>
              <a:defRPr sz="3200" kern="1200" spc="-60" baseline="0">
                <a:solidFill>
                  <a:schemeClr val="tx1"/>
                </a:solidFill>
                <a:latin typeface="+mn-lt"/>
                <a:ea typeface="+mn-ea"/>
                <a:cs typeface="+mn-cs"/>
              </a:defRPr>
            </a:lvl1pPr>
            <a:lvl2pPr marL="715963" indent="-355600" algn="l" defTabSz="914400" rtl="0" eaLnBrk="1" latinLnBrk="0" hangingPunct="1">
              <a:lnSpc>
                <a:spcPct val="95000"/>
              </a:lnSpc>
              <a:spcBef>
                <a:spcPts val="600"/>
              </a:spcBef>
              <a:buClr>
                <a:schemeClr val="tx2"/>
              </a:buClr>
              <a:buFont typeface="Arial" panose="020B0604020202020204" pitchFamily="34" charset="0"/>
              <a:buChar char="•"/>
              <a:defRPr sz="2800" kern="1200" spc="-50" baseline="0">
                <a:solidFill>
                  <a:schemeClr val="tx1"/>
                </a:solidFill>
                <a:latin typeface="+mn-lt"/>
                <a:ea typeface="+mn-ea"/>
                <a:cs typeface="+mn-cs"/>
              </a:defRPr>
            </a:lvl2pPr>
            <a:lvl3pPr marL="985838"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3pPr>
            <a:lvl4pPr marL="1254125" indent="-268288"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4pPr>
            <a:lvl5pPr marL="1524000"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0077BF"/>
              </a:buClr>
              <a:buSzTx/>
              <a:buFont typeface="Source Sans Pro" panose="020B0503030403020204" pitchFamily="34" charset="0"/>
              <a:buNone/>
              <a:tabLst/>
              <a:defRPr/>
            </a:pPr>
            <a:r>
              <a:rPr kumimoji="0" lang="fi-FI" sz="1400" b="0" i="0" u="none" strike="noStrike" kern="1200" cap="none" spc="0" normalizeH="0" baseline="0" noProof="0" dirty="0">
                <a:ln>
                  <a:noFill/>
                </a:ln>
                <a:solidFill>
                  <a:srgbClr val="005A9C"/>
                </a:solidFill>
                <a:effectLst/>
                <a:uLnTx/>
                <a:uFillTx/>
                <a:latin typeface="Source Sans Pro"/>
                <a:ea typeface="+mn-ea"/>
                <a:cs typeface="+mn-cs"/>
              </a:rPr>
              <a:t>Academy </a:t>
            </a:r>
            <a:r>
              <a:rPr kumimoji="0" lang="fi-FI" sz="1400" b="0" i="0" u="none" strike="noStrike" kern="1200" cap="none" spc="0" normalizeH="0" baseline="0" noProof="0" dirty="0" err="1">
                <a:ln>
                  <a:noFill/>
                </a:ln>
                <a:solidFill>
                  <a:srgbClr val="005A9C"/>
                </a:solidFill>
                <a:effectLst/>
                <a:uLnTx/>
                <a:uFillTx/>
                <a:latin typeface="Source Sans Pro"/>
                <a:ea typeface="+mn-ea"/>
                <a:cs typeface="+mn-cs"/>
              </a:rPr>
              <a:t>Programmes</a:t>
            </a:r>
            <a:endParaRPr kumimoji="0" lang="fi-FI" sz="1400" b="0" i="0" u="none" strike="noStrike" kern="1200" cap="none" spc="0" normalizeH="0" baseline="0" noProof="0" dirty="0">
              <a:ln>
                <a:noFill/>
              </a:ln>
              <a:solidFill>
                <a:srgbClr val="005A9C"/>
              </a:solidFill>
              <a:effectLst/>
              <a:uLnTx/>
              <a:uFillTx/>
              <a:latin typeface="Source Sans Pro"/>
              <a:ea typeface="+mn-ea"/>
              <a:cs typeface="+mn-cs"/>
            </a:endParaRPr>
          </a:p>
        </p:txBody>
      </p:sp>
      <p:sp>
        <p:nvSpPr>
          <p:cNvPr id="42" name="Sisällön paikkamerkki 2">
            <a:extLst>
              <a:ext uri="{FF2B5EF4-FFF2-40B4-BE49-F238E27FC236}">
                <a16:creationId xmlns:a16="http://schemas.microsoft.com/office/drawing/2014/main" id="{C3A4BD9A-4B16-424D-899F-F67E2C3B08FC}"/>
              </a:ext>
            </a:extLst>
          </p:cNvPr>
          <p:cNvSpPr txBox="1">
            <a:spLocks/>
          </p:cNvSpPr>
          <p:nvPr/>
        </p:nvSpPr>
        <p:spPr>
          <a:xfrm>
            <a:off x="1126977" y="5722420"/>
            <a:ext cx="428776" cy="415515"/>
          </a:xfrm>
          <a:prstGeom prst="rect">
            <a:avLst/>
          </a:prstGeom>
        </p:spPr>
        <p:txBody>
          <a:bodyPr vert="horz" lIns="0" tIns="0" rIns="0" bIns="0" rtlCol="0">
            <a:noAutofit/>
          </a:bodyPr>
          <a:lstStyle>
            <a:lvl1pPr marL="360363" indent="-360363" algn="l" defTabSz="914400" rtl="0" eaLnBrk="1" latinLnBrk="0" hangingPunct="1">
              <a:lnSpc>
                <a:spcPct val="90000"/>
              </a:lnSpc>
              <a:spcBef>
                <a:spcPts val="1000"/>
              </a:spcBef>
              <a:buClr>
                <a:schemeClr val="tx2"/>
              </a:buClr>
              <a:buFont typeface="Source Sans Pro" panose="020B0503030403020204" pitchFamily="34" charset="0"/>
              <a:buChar char="•"/>
              <a:defRPr sz="3200" kern="1200" spc="-60" baseline="0">
                <a:solidFill>
                  <a:schemeClr val="tx1"/>
                </a:solidFill>
                <a:latin typeface="+mn-lt"/>
                <a:ea typeface="+mn-ea"/>
                <a:cs typeface="+mn-cs"/>
              </a:defRPr>
            </a:lvl1pPr>
            <a:lvl2pPr marL="715963" indent="-355600" algn="l" defTabSz="914400" rtl="0" eaLnBrk="1" latinLnBrk="0" hangingPunct="1">
              <a:lnSpc>
                <a:spcPct val="95000"/>
              </a:lnSpc>
              <a:spcBef>
                <a:spcPts val="600"/>
              </a:spcBef>
              <a:buClr>
                <a:schemeClr val="tx2"/>
              </a:buClr>
              <a:buFont typeface="Arial" panose="020B0604020202020204" pitchFamily="34" charset="0"/>
              <a:buChar char="•"/>
              <a:defRPr sz="2800" kern="1200" spc="-50" baseline="0">
                <a:solidFill>
                  <a:schemeClr val="tx1"/>
                </a:solidFill>
                <a:latin typeface="+mn-lt"/>
                <a:ea typeface="+mn-ea"/>
                <a:cs typeface="+mn-cs"/>
              </a:defRPr>
            </a:lvl2pPr>
            <a:lvl3pPr marL="985838"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3pPr>
            <a:lvl4pPr marL="1254125" indent="-268288"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4pPr>
            <a:lvl5pPr marL="1524000"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1000"/>
              </a:spcBef>
              <a:spcAft>
                <a:spcPts val="0"/>
              </a:spcAft>
              <a:buClr>
                <a:prstClr val="black"/>
              </a:buClr>
              <a:buSzTx/>
              <a:buFont typeface="Source Sans Pro" panose="020B0503030403020204" pitchFamily="34" charset="0"/>
              <a:buNone/>
              <a:tabLst/>
              <a:defRPr/>
            </a:pPr>
            <a:r>
              <a:rPr kumimoji="0" lang="fi-FI" sz="2800" b="1" i="0" u="none" strike="noStrike" kern="1200" cap="none" spc="-60" normalizeH="0" baseline="0" noProof="0" dirty="0">
                <a:ln>
                  <a:noFill/>
                </a:ln>
                <a:solidFill>
                  <a:srgbClr val="005A9C"/>
                </a:solidFill>
                <a:effectLst/>
                <a:uLnTx/>
                <a:uFillTx/>
                <a:latin typeface="Source Sans Pro"/>
                <a:ea typeface="+mn-ea"/>
                <a:cs typeface="+mn-cs"/>
              </a:rPr>
              <a:t>23</a:t>
            </a:r>
          </a:p>
        </p:txBody>
      </p:sp>
      <p:sp>
        <p:nvSpPr>
          <p:cNvPr id="43" name="Sisällön paikkamerkki 2">
            <a:extLst>
              <a:ext uri="{FF2B5EF4-FFF2-40B4-BE49-F238E27FC236}">
                <a16:creationId xmlns:a16="http://schemas.microsoft.com/office/drawing/2014/main" id="{55151CF0-39FE-894B-AAA1-56E8F18A5CDB}"/>
              </a:ext>
            </a:extLst>
          </p:cNvPr>
          <p:cNvSpPr txBox="1">
            <a:spLocks/>
          </p:cNvSpPr>
          <p:nvPr/>
        </p:nvSpPr>
        <p:spPr>
          <a:xfrm>
            <a:off x="1641537" y="5722420"/>
            <a:ext cx="1433603" cy="415514"/>
          </a:xfrm>
          <a:prstGeom prst="rect">
            <a:avLst/>
          </a:prstGeom>
        </p:spPr>
        <p:txBody>
          <a:bodyPr vert="horz" lIns="0" tIns="0" rIns="0" bIns="0" rtlCol="0">
            <a:noAutofit/>
          </a:bodyPr>
          <a:lstStyle>
            <a:lvl1pPr marL="360363" indent="-360363" algn="l" defTabSz="914400" rtl="0" eaLnBrk="1" latinLnBrk="0" hangingPunct="1">
              <a:lnSpc>
                <a:spcPct val="90000"/>
              </a:lnSpc>
              <a:spcBef>
                <a:spcPts val="1000"/>
              </a:spcBef>
              <a:buClr>
                <a:schemeClr val="tx2"/>
              </a:buClr>
              <a:buFont typeface="Source Sans Pro" panose="020B0503030403020204" pitchFamily="34" charset="0"/>
              <a:buChar char="•"/>
              <a:defRPr sz="3200" kern="1200" spc="-60" baseline="0">
                <a:solidFill>
                  <a:schemeClr val="tx1"/>
                </a:solidFill>
                <a:latin typeface="+mn-lt"/>
                <a:ea typeface="+mn-ea"/>
                <a:cs typeface="+mn-cs"/>
              </a:defRPr>
            </a:lvl1pPr>
            <a:lvl2pPr marL="715963" indent="-355600" algn="l" defTabSz="914400" rtl="0" eaLnBrk="1" latinLnBrk="0" hangingPunct="1">
              <a:lnSpc>
                <a:spcPct val="95000"/>
              </a:lnSpc>
              <a:spcBef>
                <a:spcPts val="600"/>
              </a:spcBef>
              <a:buClr>
                <a:schemeClr val="tx2"/>
              </a:buClr>
              <a:buFont typeface="Arial" panose="020B0604020202020204" pitchFamily="34" charset="0"/>
              <a:buChar char="•"/>
              <a:defRPr sz="2800" kern="1200" spc="-50" baseline="0">
                <a:solidFill>
                  <a:schemeClr val="tx1"/>
                </a:solidFill>
                <a:latin typeface="+mn-lt"/>
                <a:ea typeface="+mn-ea"/>
                <a:cs typeface="+mn-cs"/>
              </a:defRPr>
            </a:lvl2pPr>
            <a:lvl3pPr marL="985838"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3pPr>
            <a:lvl4pPr marL="1254125" indent="-268288"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4pPr>
            <a:lvl5pPr marL="1524000"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0077BF"/>
              </a:buClr>
              <a:buSzTx/>
              <a:buFont typeface="Source Sans Pro" panose="020B0503030403020204" pitchFamily="34" charset="0"/>
              <a:buNone/>
              <a:tabLst/>
              <a:defRPr/>
            </a:pPr>
            <a:r>
              <a:rPr kumimoji="0" lang="fi-FI" sz="1400" b="0" i="0" u="none" strike="noStrike" kern="1200" cap="none" spc="0" normalizeH="0" baseline="0" noProof="0" dirty="0" err="1">
                <a:ln>
                  <a:noFill/>
                </a:ln>
                <a:solidFill>
                  <a:srgbClr val="005A9C"/>
                </a:solidFill>
                <a:effectLst/>
                <a:uLnTx/>
                <a:uFillTx/>
                <a:latin typeface="Source Sans Pro"/>
                <a:ea typeface="+mn-ea"/>
                <a:cs typeface="+mn-cs"/>
              </a:rPr>
              <a:t>Finnish</a:t>
            </a:r>
            <a:r>
              <a:rPr kumimoji="0" lang="fi-FI" sz="1400" b="0" i="0" u="none" strike="noStrike" kern="1200" cap="none" spc="0" normalizeH="0" baseline="0" noProof="0" dirty="0">
                <a:ln>
                  <a:noFill/>
                </a:ln>
                <a:solidFill>
                  <a:srgbClr val="005A9C"/>
                </a:solidFill>
                <a:effectLst/>
                <a:uLnTx/>
                <a:uFillTx/>
                <a:latin typeface="Source Sans Pro"/>
                <a:ea typeface="+mn-ea"/>
                <a:cs typeface="+mn-cs"/>
              </a:rPr>
              <a:t> </a:t>
            </a:r>
            <a:r>
              <a:rPr kumimoji="0" lang="fi-FI" sz="1400" b="0" i="0" u="none" strike="noStrike" kern="1200" cap="none" spc="0" normalizeH="0" baseline="0" noProof="0" dirty="0" err="1">
                <a:ln>
                  <a:noFill/>
                </a:ln>
                <a:solidFill>
                  <a:srgbClr val="005A9C"/>
                </a:solidFill>
                <a:effectLst/>
                <a:uLnTx/>
                <a:uFillTx/>
                <a:latin typeface="Source Sans Pro"/>
                <a:ea typeface="+mn-ea"/>
                <a:cs typeface="+mn-cs"/>
              </a:rPr>
              <a:t>Centres</a:t>
            </a:r>
            <a:r>
              <a:rPr kumimoji="0" lang="fi-FI" sz="1400" b="0" i="0" u="none" strike="noStrike" kern="1200" cap="none" spc="0" normalizeH="0" baseline="0" noProof="0" dirty="0">
                <a:ln>
                  <a:noFill/>
                </a:ln>
                <a:solidFill>
                  <a:srgbClr val="005A9C"/>
                </a:solidFill>
                <a:effectLst/>
                <a:uLnTx/>
                <a:uFillTx/>
                <a:latin typeface="Source Sans Pro"/>
                <a:ea typeface="+mn-ea"/>
                <a:cs typeface="+mn-cs"/>
              </a:rPr>
              <a:t> of </a:t>
            </a:r>
            <a:r>
              <a:rPr kumimoji="0" lang="fi-FI" sz="1400" b="0" i="0" u="none" strike="noStrike" kern="1200" cap="none" spc="0" normalizeH="0" baseline="0" noProof="0" dirty="0" err="1">
                <a:ln>
                  <a:noFill/>
                </a:ln>
                <a:solidFill>
                  <a:srgbClr val="005A9C"/>
                </a:solidFill>
                <a:effectLst/>
                <a:uLnTx/>
                <a:uFillTx/>
                <a:latin typeface="Source Sans Pro"/>
                <a:ea typeface="+mn-ea"/>
                <a:cs typeface="+mn-cs"/>
              </a:rPr>
              <a:t>Excellence</a:t>
            </a:r>
            <a:endParaRPr kumimoji="0" lang="fi-FI" sz="1400" b="0" i="0" u="none" strike="noStrike" kern="1200" cap="none" spc="0" normalizeH="0" baseline="0" noProof="0" dirty="0">
              <a:ln>
                <a:noFill/>
              </a:ln>
              <a:solidFill>
                <a:srgbClr val="005A9C"/>
              </a:solidFill>
              <a:effectLst/>
              <a:uLnTx/>
              <a:uFillTx/>
              <a:latin typeface="Source Sans Pro"/>
              <a:ea typeface="+mn-ea"/>
              <a:cs typeface="+mn-cs"/>
            </a:endParaRPr>
          </a:p>
        </p:txBody>
      </p:sp>
      <p:sp>
        <p:nvSpPr>
          <p:cNvPr id="46" name="Sisällön paikkamerkki 2">
            <a:extLst>
              <a:ext uri="{FF2B5EF4-FFF2-40B4-BE49-F238E27FC236}">
                <a16:creationId xmlns:a16="http://schemas.microsoft.com/office/drawing/2014/main" id="{9EF89FE5-2FE2-C04C-9617-02D7C0342E22}"/>
              </a:ext>
            </a:extLst>
          </p:cNvPr>
          <p:cNvSpPr txBox="1">
            <a:spLocks/>
          </p:cNvSpPr>
          <p:nvPr/>
        </p:nvSpPr>
        <p:spPr>
          <a:xfrm>
            <a:off x="3538990" y="4724613"/>
            <a:ext cx="822729" cy="415515"/>
          </a:xfrm>
          <a:prstGeom prst="rect">
            <a:avLst/>
          </a:prstGeom>
        </p:spPr>
        <p:txBody>
          <a:bodyPr vert="horz" lIns="0" tIns="0" rIns="0" bIns="0" rtlCol="0">
            <a:noAutofit/>
          </a:bodyPr>
          <a:lstStyle>
            <a:lvl1pPr marL="360363" indent="-360363" algn="l" defTabSz="914400" rtl="0" eaLnBrk="1" latinLnBrk="0" hangingPunct="1">
              <a:lnSpc>
                <a:spcPct val="90000"/>
              </a:lnSpc>
              <a:spcBef>
                <a:spcPts val="1000"/>
              </a:spcBef>
              <a:buClr>
                <a:schemeClr val="tx2"/>
              </a:buClr>
              <a:buFont typeface="Source Sans Pro" panose="020B0503030403020204" pitchFamily="34" charset="0"/>
              <a:buChar char="•"/>
              <a:defRPr sz="3200" kern="1200" spc="-60" baseline="0">
                <a:solidFill>
                  <a:schemeClr val="tx1"/>
                </a:solidFill>
                <a:latin typeface="+mn-lt"/>
                <a:ea typeface="+mn-ea"/>
                <a:cs typeface="+mn-cs"/>
              </a:defRPr>
            </a:lvl1pPr>
            <a:lvl2pPr marL="715963" indent="-355600" algn="l" defTabSz="914400" rtl="0" eaLnBrk="1" latinLnBrk="0" hangingPunct="1">
              <a:lnSpc>
                <a:spcPct val="95000"/>
              </a:lnSpc>
              <a:spcBef>
                <a:spcPts val="600"/>
              </a:spcBef>
              <a:buClr>
                <a:schemeClr val="tx2"/>
              </a:buClr>
              <a:buFont typeface="Arial" panose="020B0604020202020204" pitchFamily="34" charset="0"/>
              <a:buChar char="•"/>
              <a:defRPr sz="2800" kern="1200" spc="-50" baseline="0">
                <a:solidFill>
                  <a:schemeClr val="tx1"/>
                </a:solidFill>
                <a:latin typeface="+mn-lt"/>
                <a:ea typeface="+mn-ea"/>
                <a:cs typeface="+mn-cs"/>
              </a:defRPr>
            </a:lvl2pPr>
            <a:lvl3pPr marL="985838"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3pPr>
            <a:lvl4pPr marL="1254125" indent="-268288"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4pPr>
            <a:lvl5pPr marL="1524000"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1000"/>
              </a:spcBef>
              <a:spcAft>
                <a:spcPts val="0"/>
              </a:spcAft>
              <a:buClr>
                <a:prstClr val="black"/>
              </a:buClr>
              <a:buSzTx/>
              <a:buFont typeface="Source Sans Pro" panose="020B0503030403020204" pitchFamily="34" charset="0"/>
              <a:buNone/>
              <a:tabLst/>
              <a:defRPr/>
            </a:pPr>
            <a:r>
              <a:rPr kumimoji="0" lang="fi-FI" sz="2800" b="1" i="0" u="none" strike="noStrike" kern="1200" cap="none" spc="-60" normalizeH="0" baseline="0" noProof="0" dirty="0">
                <a:ln>
                  <a:noFill/>
                </a:ln>
                <a:solidFill>
                  <a:srgbClr val="005A9C"/>
                </a:solidFill>
                <a:effectLst/>
                <a:uLnTx/>
                <a:uFillTx/>
                <a:latin typeface="Source Sans Pro"/>
                <a:ea typeface="+mn-ea"/>
                <a:cs typeface="+mn-cs"/>
              </a:rPr>
              <a:t>1070</a:t>
            </a:r>
          </a:p>
        </p:txBody>
      </p:sp>
      <p:sp>
        <p:nvSpPr>
          <p:cNvPr id="47" name="Sisällön paikkamerkki 2">
            <a:extLst>
              <a:ext uri="{FF2B5EF4-FFF2-40B4-BE49-F238E27FC236}">
                <a16:creationId xmlns:a16="http://schemas.microsoft.com/office/drawing/2014/main" id="{6E7F9087-D683-B74B-B3A2-3281ED9FBADC}"/>
              </a:ext>
            </a:extLst>
          </p:cNvPr>
          <p:cNvSpPr txBox="1">
            <a:spLocks/>
          </p:cNvSpPr>
          <p:nvPr/>
        </p:nvSpPr>
        <p:spPr>
          <a:xfrm>
            <a:off x="4524301" y="4853543"/>
            <a:ext cx="1433603" cy="157655"/>
          </a:xfrm>
          <a:prstGeom prst="rect">
            <a:avLst/>
          </a:prstGeom>
        </p:spPr>
        <p:txBody>
          <a:bodyPr vert="horz" lIns="0" tIns="0" rIns="0" bIns="0" rtlCol="0">
            <a:noAutofit/>
          </a:bodyPr>
          <a:lstStyle>
            <a:lvl1pPr marL="360363" indent="-360363" algn="l" defTabSz="914400" rtl="0" eaLnBrk="1" latinLnBrk="0" hangingPunct="1">
              <a:lnSpc>
                <a:spcPct val="90000"/>
              </a:lnSpc>
              <a:spcBef>
                <a:spcPts val="1000"/>
              </a:spcBef>
              <a:buClr>
                <a:schemeClr val="tx2"/>
              </a:buClr>
              <a:buFont typeface="Source Sans Pro" panose="020B0503030403020204" pitchFamily="34" charset="0"/>
              <a:buChar char="•"/>
              <a:defRPr sz="3200" kern="1200" spc="-60" baseline="0">
                <a:solidFill>
                  <a:schemeClr val="tx1"/>
                </a:solidFill>
                <a:latin typeface="+mn-lt"/>
                <a:ea typeface="+mn-ea"/>
                <a:cs typeface="+mn-cs"/>
              </a:defRPr>
            </a:lvl1pPr>
            <a:lvl2pPr marL="715963" indent="-355600" algn="l" defTabSz="914400" rtl="0" eaLnBrk="1" latinLnBrk="0" hangingPunct="1">
              <a:lnSpc>
                <a:spcPct val="95000"/>
              </a:lnSpc>
              <a:spcBef>
                <a:spcPts val="600"/>
              </a:spcBef>
              <a:buClr>
                <a:schemeClr val="tx2"/>
              </a:buClr>
              <a:buFont typeface="Arial" panose="020B0604020202020204" pitchFamily="34" charset="0"/>
              <a:buChar char="•"/>
              <a:defRPr sz="2800" kern="1200" spc="-50" baseline="0">
                <a:solidFill>
                  <a:schemeClr val="tx1"/>
                </a:solidFill>
                <a:latin typeface="+mn-lt"/>
                <a:ea typeface="+mn-ea"/>
                <a:cs typeface="+mn-cs"/>
              </a:defRPr>
            </a:lvl2pPr>
            <a:lvl3pPr marL="985838"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3pPr>
            <a:lvl4pPr marL="1254125" indent="-268288"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4pPr>
            <a:lvl5pPr marL="1524000"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0077BF"/>
              </a:buClr>
              <a:buSzTx/>
              <a:buFont typeface="Source Sans Pro" panose="020B0503030403020204" pitchFamily="34" charset="0"/>
              <a:buNone/>
              <a:tabLst/>
              <a:defRPr/>
            </a:pPr>
            <a:r>
              <a:rPr kumimoji="0" lang="fi-FI" sz="1400" b="0" i="0" u="none" strike="noStrike" kern="1200" cap="none" spc="0" normalizeH="0" baseline="0" noProof="0" dirty="0">
                <a:ln>
                  <a:noFill/>
                </a:ln>
                <a:solidFill>
                  <a:srgbClr val="005A9C"/>
                </a:solidFill>
                <a:effectLst/>
                <a:uLnTx/>
                <a:uFillTx/>
                <a:latin typeface="Source Sans Pro"/>
                <a:ea typeface="+mn-ea"/>
                <a:cs typeface="+mn-cs"/>
              </a:rPr>
              <a:t>Academy </a:t>
            </a:r>
            <a:r>
              <a:rPr kumimoji="0" lang="fi-FI" sz="1400" b="0" i="0" u="none" strike="noStrike" kern="1200" cap="none" spc="0" normalizeH="0" baseline="0" noProof="0" dirty="0" err="1">
                <a:ln>
                  <a:noFill/>
                </a:ln>
                <a:solidFill>
                  <a:srgbClr val="005A9C"/>
                </a:solidFill>
                <a:effectLst/>
                <a:uLnTx/>
                <a:uFillTx/>
                <a:latin typeface="Source Sans Pro"/>
                <a:ea typeface="+mn-ea"/>
                <a:cs typeface="+mn-cs"/>
              </a:rPr>
              <a:t>Projects</a:t>
            </a:r>
            <a:endParaRPr kumimoji="0" lang="fi-FI" sz="1400" b="0" i="0" u="none" strike="noStrike" kern="1200" cap="none" spc="0" normalizeH="0" baseline="0" noProof="0" dirty="0">
              <a:ln>
                <a:noFill/>
              </a:ln>
              <a:solidFill>
                <a:srgbClr val="005A9C"/>
              </a:solidFill>
              <a:effectLst/>
              <a:uLnTx/>
              <a:uFillTx/>
              <a:latin typeface="Source Sans Pro"/>
              <a:ea typeface="+mn-ea"/>
              <a:cs typeface="+mn-cs"/>
            </a:endParaRPr>
          </a:p>
        </p:txBody>
      </p:sp>
      <p:sp>
        <p:nvSpPr>
          <p:cNvPr id="44" name="Sisällön paikkamerkki 2">
            <a:extLst>
              <a:ext uri="{FF2B5EF4-FFF2-40B4-BE49-F238E27FC236}">
                <a16:creationId xmlns:a16="http://schemas.microsoft.com/office/drawing/2014/main" id="{15DB097F-44A6-D94E-9B05-6B165CB6B331}"/>
              </a:ext>
            </a:extLst>
          </p:cNvPr>
          <p:cNvSpPr txBox="1">
            <a:spLocks/>
          </p:cNvSpPr>
          <p:nvPr/>
        </p:nvSpPr>
        <p:spPr>
          <a:xfrm>
            <a:off x="3932943" y="5195403"/>
            <a:ext cx="428776" cy="415515"/>
          </a:xfrm>
          <a:prstGeom prst="rect">
            <a:avLst/>
          </a:prstGeom>
        </p:spPr>
        <p:txBody>
          <a:bodyPr vert="horz" lIns="0" tIns="0" rIns="0" bIns="0" rtlCol="0">
            <a:noAutofit/>
          </a:bodyPr>
          <a:lstStyle>
            <a:lvl1pPr marL="360363" indent="-360363" algn="l" defTabSz="914400" rtl="0" eaLnBrk="1" latinLnBrk="0" hangingPunct="1">
              <a:lnSpc>
                <a:spcPct val="90000"/>
              </a:lnSpc>
              <a:spcBef>
                <a:spcPts val="1000"/>
              </a:spcBef>
              <a:buClr>
                <a:schemeClr val="tx2"/>
              </a:buClr>
              <a:buFont typeface="Source Sans Pro" panose="020B0503030403020204" pitchFamily="34" charset="0"/>
              <a:buChar char="•"/>
              <a:defRPr sz="3200" kern="1200" spc="-60" baseline="0">
                <a:solidFill>
                  <a:schemeClr val="tx1"/>
                </a:solidFill>
                <a:latin typeface="+mn-lt"/>
                <a:ea typeface="+mn-ea"/>
                <a:cs typeface="+mn-cs"/>
              </a:defRPr>
            </a:lvl1pPr>
            <a:lvl2pPr marL="715963" indent="-355600" algn="l" defTabSz="914400" rtl="0" eaLnBrk="1" latinLnBrk="0" hangingPunct="1">
              <a:lnSpc>
                <a:spcPct val="95000"/>
              </a:lnSpc>
              <a:spcBef>
                <a:spcPts val="600"/>
              </a:spcBef>
              <a:buClr>
                <a:schemeClr val="tx2"/>
              </a:buClr>
              <a:buFont typeface="Arial" panose="020B0604020202020204" pitchFamily="34" charset="0"/>
              <a:buChar char="•"/>
              <a:defRPr sz="2800" kern="1200" spc="-50" baseline="0">
                <a:solidFill>
                  <a:schemeClr val="tx1"/>
                </a:solidFill>
                <a:latin typeface="+mn-lt"/>
                <a:ea typeface="+mn-ea"/>
                <a:cs typeface="+mn-cs"/>
              </a:defRPr>
            </a:lvl2pPr>
            <a:lvl3pPr marL="985838"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3pPr>
            <a:lvl4pPr marL="1254125" indent="-268288"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4pPr>
            <a:lvl5pPr marL="1524000"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1000"/>
              </a:spcBef>
              <a:spcAft>
                <a:spcPts val="0"/>
              </a:spcAft>
              <a:buClr>
                <a:prstClr val="black"/>
              </a:buClr>
              <a:buSzTx/>
              <a:buFont typeface="Source Sans Pro" panose="020B0503030403020204" pitchFamily="34" charset="0"/>
              <a:buNone/>
              <a:tabLst/>
              <a:defRPr/>
            </a:pPr>
            <a:r>
              <a:rPr kumimoji="0" lang="fi-FI" sz="2800" b="1" i="0" u="none" strike="noStrike" kern="1200" cap="none" spc="-60" normalizeH="0" baseline="0" noProof="0" dirty="0">
                <a:ln>
                  <a:noFill/>
                </a:ln>
                <a:solidFill>
                  <a:srgbClr val="005A9C"/>
                </a:solidFill>
                <a:effectLst/>
                <a:uLnTx/>
                <a:uFillTx/>
                <a:latin typeface="Source Sans Pro"/>
                <a:ea typeface="+mn-ea"/>
                <a:cs typeface="+mn-cs"/>
              </a:rPr>
              <a:t>13</a:t>
            </a:r>
          </a:p>
        </p:txBody>
      </p:sp>
      <p:sp>
        <p:nvSpPr>
          <p:cNvPr id="45" name="Sisällön paikkamerkki 2">
            <a:extLst>
              <a:ext uri="{FF2B5EF4-FFF2-40B4-BE49-F238E27FC236}">
                <a16:creationId xmlns:a16="http://schemas.microsoft.com/office/drawing/2014/main" id="{5A31BA9B-801F-3841-B1F7-1BF64CD87B3F}"/>
              </a:ext>
            </a:extLst>
          </p:cNvPr>
          <p:cNvSpPr txBox="1">
            <a:spLocks/>
          </p:cNvSpPr>
          <p:nvPr/>
        </p:nvSpPr>
        <p:spPr>
          <a:xfrm>
            <a:off x="4531430" y="5263981"/>
            <a:ext cx="1426474" cy="614821"/>
          </a:xfrm>
          <a:prstGeom prst="rect">
            <a:avLst/>
          </a:prstGeom>
        </p:spPr>
        <p:txBody>
          <a:bodyPr vert="horz" lIns="0" tIns="0" rIns="0" bIns="0" rtlCol="0">
            <a:noAutofit/>
          </a:bodyPr>
          <a:lstStyle>
            <a:lvl1pPr marL="360363" indent="-360363" algn="l" defTabSz="914400" rtl="0" eaLnBrk="1" latinLnBrk="0" hangingPunct="1">
              <a:lnSpc>
                <a:spcPct val="90000"/>
              </a:lnSpc>
              <a:spcBef>
                <a:spcPts val="1000"/>
              </a:spcBef>
              <a:buClr>
                <a:schemeClr val="tx2"/>
              </a:buClr>
              <a:buFont typeface="Source Sans Pro" panose="020B0503030403020204" pitchFamily="34" charset="0"/>
              <a:buChar char="•"/>
              <a:defRPr sz="3200" kern="1200" spc="-60" baseline="0">
                <a:solidFill>
                  <a:schemeClr val="tx1"/>
                </a:solidFill>
                <a:latin typeface="+mn-lt"/>
                <a:ea typeface="+mn-ea"/>
                <a:cs typeface="+mn-cs"/>
              </a:defRPr>
            </a:lvl1pPr>
            <a:lvl2pPr marL="715963" indent="-355600" algn="l" defTabSz="914400" rtl="0" eaLnBrk="1" latinLnBrk="0" hangingPunct="1">
              <a:lnSpc>
                <a:spcPct val="95000"/>
              </a:lnSpc>
              <a:spcBef>
                <a:spcPts val="600"/>
              </a:spcBef>
              <a:buClr>
                <a:schemeClr val="tx2"/>
              </a:buClr>
              <a:buFont typeface="Arial" panose="020B0604020202020204" pitchFamily="34" charset="0"/>
              <a:buChar char="•"/>
              <a:defRPr sz="2800" kern="1200" spc="-50" baseline="0">
                <a:solidFill>
                  <a:schemeClr val="tx1"/>
                </a:solidFill>
                <a:latin typeface="+mn-lt"/>
                <a:ea typeface="+mn-ea"/>
                <a:cs typeface="+mn-cs"/>
              </a:defRPr>
            </a:lvl2pPr>
            <a:lvl3pPr marL="985838"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3pPr>
            <a:lvl4pPr marL="1254125" indent="-268288"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4pPr>
            <a:lvl5pPr marL="1524000"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0077BF"/>
              </a:buClr>
              <a:buSzTx/>
              <a:buFont typeface="Source Sans Pro" panose="020B0503030403020204" pitchFamily="34" charset="0"/>
              <a:buNone/>
              <a:tabLst/>
              <a:defRPr/>
            </a:pPr>
            <a:r>
              <a:rPr kumimoji="0" lang="en-US" sz="1400" b="0" i="0" u="none" strike="noStrike" kern="1200" cap="none" spc="0" normalizeH="0" baseline="0" noProof="0" dirty="0">
                <a:ln>
                  <a:noFill/>
                </a:ln>
                <a:solidFill>
                  <a:srgbClr val="005A9C"/>
                </a:solidFill>
                <a:effectLst/>
                <a:uLnTx/>
                <a:uFillTx/>
                <a:latin typeface="Source Sans Pro"/>
                <a:ea typeface="+mn-ea"/>
                <a:cs typeface="+mn-cs"/>
              </a:rPr>
              <a:t>Strategic Research Council (SRC) </a:t>
            </a:r>
            <a:r>
              <a:rPr kumimoji="0" lang="en-US" sz="1400" b="0" i="0" u="none" strike="noStrike" kern="1200" cap="none" spc="0" normalizeH="0" baseline="0" noProof="0" dirty="0" err="1">
                <a:ln>
                  <a:noFill/>
                </a:ln>
                <a:solidFill>
                  <a:srgbClr val="005A9C"/>
                </a:solidFill>
                <a:effectLst/>
                <a:uLnTx/>
                <a:uFillTx/>
                <a:latin typeface="Source Sans Pro"/>
                <a:ea typeface="+mn-ea"/>
                <a:cs typeface="+mn-cs"/>
              </a:rPr>
              <a:t>Programmes</a:t>
            </a:r>
            <a:endParaRPr kumimoji="0" lang="fi-FI" sz="1400" b="0" i="0" u="none" strike="noStrike" kern="1200" cap="none" spc="0" normalizeH="0" baseline="0" noProof="0" dirty="0">
              <a:ln>
                <a:noFill/>
              </a:ln>
              <a:solidFill>
                <a:srgbClr val="005A9C"/>
              </a:solidFill>
              <a:effectLst/>
              <a:uLnTx/>
              <a:uFillTx/>
              <a:latin typeface="Source Sans Pro"/>
              <a:ea typeface="+mn-ea"/>
              <a:cs typeface="+mn-cs"/>
            </a:endParaRPr>
          </a:p>
        </p:txBody>
      </p:sp>
      <p:sp>
        <p:nvSpPr>
          <p:cNvPr id="64" name="Sisällön paikkamerkki 2">
            <a:extLst>
              <a:ext uri="{FF2B5EF4-FFF2-40B4-BE49-F238E27FC236}">
                <a16:creationId xmlns:a16="http://schemas.microsoft.com/office/drawing/2014/main" id="{A425C2A6-2CDA-3248-B022-A6B0211FCB8C}"/>
              </a:ext>
            </a:extLst>
          </p:cNvPr>
          <p:cNvSpPr txBox="1">
            <a:spLocks/>
          </p:cNvSpPr>
          <p:nvPr/>
        </p:nvSpPr>
        <p:spPr>
          <a:xfrm>
            <a:off x="6578585" y="4110823"/>
            <a:ext cx="4813422" cy="928364"/>
          </a:xfrm>
          <a:prstGeom prst="rect">
            <a:avLst/>
          </a:prstGeom>
        </p:spPr>
        <p:txBody>
          <a:bodyPr vert="horz" lIns="0" tIns="0" rIns="0" bIns="0" rtlCol="0">
            <a:noAutofit/>
          </a:bodyPr>
          <a:lstStyle>
            <a:lvl1pPr marL="360363" indent="-360363" algn="l" defTabSz="914400" rtl="0" eaLnBrk="1" latinLnBrk="0" hangingPunct="1">
              <a:lnSpc>
                <a:spcPct val="90000"/>
              </a:lnSpc>
              <a:spcBef>
                <a:spcPts val="1000"/>
              </a:spcBef>
              <a:buClr>
                <a:schemeClr val="tx2"/>
              </a:buClr>
              <a:buFont typeface="Source Sans Pro" panose="020B0503030403020204" pitchFamily="34" charset="0"/>
              <a:buChar char="•"/>
              <a:defRPr sz="3200" kern="1200" spc="-60" baseline="0">
                <a:solidFill>
                  <a:schemeClr val="tx1"/>
                </a:solidFill>
                <a:latin typeface="+mn-lt"/>
                <a:ea typeface="+mn-ea"/>
                <a:cs typeface="+mn-cs"/>
              </a:defRPr>
            </a:lvl1pPr>
            <a:lvl2pPr marL="715963" indent="-355600" algn="l" defTabSz="914400" rtl="0" eaLnBrk="1" latinLnBrk="0" hangingPunct="1">
              <a:lnSpc>
                <a:spcPct val="95000"/>
              </a:lnSpc>
              <a:spcBef>
                <a:spcPts val="600"/>
              </a:spcBef>
              <a:buClr>
                <a:schemeClr val="tx2"/>
              </a:buClr>
              <a:buFont typeface="Arial" panose="020B0604020202020204" pitchFamily="34" charset="0"/>
              <a:buChar char="•"/>
              <a:defRPr sz="2800" kern="1200" spc="-50" baseline="0">
                <a:solidFill>
                  <a:schemeClr val="tx1"/>
                </a:solidFill>
                <a:latin typeface="+mn-lt"/>
                <a:ea typeface="+mn-ea"/>
                <a:cs typeface="+mn-cs"/>
              </a:defRPr>
            </a:lvl2pPr>
            <a:lvl3pPr marL="985838"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3pPr>
            <a:lvl4pPr marL="1254125" indent="-268288"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4pPr>
            <a:lvl5pPr marL="1524000"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prstClr val="black"/>
              </a:buClr>
              <a:buSzTx/>
              <a:buFont typeface="Source Sans Pro" panose="020B0503030403020204" pitchFamily="34" charset="0"/>
              <a:buNone/>
              <a:tabLst/>
              <a:defRPr/>
            </a:pPr>
            <a:r>
              <a:rPr kumimoji="0" lang="en-US" sz="1800" b="0" i="0" u="none" strike="noStrike" kern="1200" cap="none" spc="-60" normalizeH="0" baseline="0" noProof="0" dirty="0">
                <a:ln>
                  <a:noFill/>
                </a:ln>
                <a:solidFill>
                  <a:srgbClr val="005A9C"/>
                </a:solidFill>
                <a:effectLst/>
                <a:uLnTx/>
                <a:uFillTx/>
                <a:latin typeface="Source Sans Pro"/>
                <a:ea typeface="+mn-ea"/>
                <a:cs typeface="+mn-cs"/>
              </a:rPr>
              <a:t>Each year, our funding contributes to some </a:t>
            </a:r>
            <a:r>
              <a:rPr kumimoji="0" lang="en-US" sz="1800" b="1" i="0" u="none" strike="noStrike" kern="1200" cap="none" spc="-60" normalizeH="0" baseline="0" noProof="0" dirty="0">
                <a:ln>
                  <a:noFill/>
                </a:ln>
                <a:solidFill>
                  <a:srgbClr val="005A9C"/>
                </a:solidFill>
                <a:effectLst/>
                <a:uLnTx/>
                <a:uFillTx/>
                <a:latin typeface="Source Sans Pro"/>
                <a:ea typeface="+mn-ea"/>
                <a:cs typeface="+mn-cs"/>
              </a:rPr>
              <a:t>3,000 </a:t>
            </a:r>
            <a:r>
              <a:rPr kumimoji="0" lang="en-US" sz="1800" b="0" i="0" u="none" strike="noStrike" kern="1200" cap="none" spc="-60" normalizeH="0" baseline="0" noProof="0" dirty="0">
                <a:ln>
                  <a:noFill/>
                </a:ln>
                <a:solidFill>
                  <a:srgbClr val="005A9C"/>
                </a:solidFill>
                <a:effectLst/>
                <a:uLnTx/>
                <a:uFillTx/>
                <a:latin typeface="Source Sans Pro"/>
                <a:ea typeface="+mn-ea"/>
                <a:cs typeface="+mn-cs"/>
              </a:rPr>
              <a:t>people’s work (FTEs) at different research </a:t>
            </a:r>
            <a:r>
              <a:rPr kumimoji="0" lang="en-US" sz="1800" b="0" i="0" u="none" strike="noStrike" kern="1200" cap="none" spc="-60" normalizeH="0" baseline="0" noProof="0" dirty="0" err="1">
                <a:ln>
                  <a:noFill/>
                </a:ln>
                <a:solidFill>
                  <a:srgbClr val="005A9C"/>
                </a:solidFill>
                <a:effectLst/>
                <a:uLnTx/>
                <a:uFillTx/>
                <a:latin typeface="Source Sans Pro"/>
                <a:ea typeface="+mn-ea"/>
                <a:cs typeface="+mn-cs"/>
              </a:rPr>
              <a:t>organisations</a:t>
            </a:r>
            <a:r>
              <a:rPr kumimoji="0" lang="en-US" sz="1800" b="0" i="0" u="none" strike="noStrike" kern="1200" cap="none" spc="-60" normalizeH="0" baseline="0" noProof="0" dirty="0">
                <a:ln>
                  <a:noFill/>
                </a:ln>
                <a:solidFill>
                  <a:srgbClr val="005A9C"/>
                </a:solidFill>
                <a:effectLst/>
                <a:uLnTx/>
                <a:uFillTx/>
                <a:latin typeface="Source Sans Pro"/>
                <a:ea typeface="+mn-ea"/>
                <a:cs typeface="+mn-cs"/>
              </a:rPr>
              <a:t>.</a:t>
            </a:r>
            <a:endParaRPr kumimoji="0" lang="fi-FI" sz="1800" b="0" i="0" u="none" strike="noStrike" kern="1200" cap="none" spc="-60" normalizeH="0" baseline="0" noProof="0" dirty="0">
              <a:ln>
                <a:noFill/>
              </a:ln>
              <a:solidFill>
                <a:srgbClr val="005A9C"/>
              </a:solidFill>
              <a:effectLst/>
              <a:uLnTx/>
              <a:uFillTx/>
              <a:latin typeface="Source Sans Pro"/>
              <a:ea typeface="+mn-ea"/>
              <a:cs typeface="+mn-cs"/>
            </a:endParaRPr>
          </a:p>
        </p:txBody>
      </p:sp>
      <p:pic>
        <p:nvPicPr>
          <p:cNvPr id="53" name="Kuva 52">
            <a:extLst>
              <a:ext uri="{FF2B5EF4-FFF2-40B4-BE49-F238E27FC236}">
                <a16:creationId xmlns:a16="http://schemas.microsoft.com/office/drawing/2014/main" id="{E5AF4D1F-EF86-F74C-8820-0EA63CEEBD0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93025" y="1247096"/>
            <a:ext cx="565687" cy="565686"/>
          </a:xfrm>
          <a:prstGeom prst="rect">
            <a:avLst/>
          </a:prstGeom>
        </p:spPr>
      </p:pic>
      <p:pic>
        <p:nvPicPr>
          <p:cNvPr id="55" name="Kuva 54">
            <a:extLst>
              <a:ext uri="{FF2B5EF4-FFF2-40B4-BE49-F238E27FC236}">
                <a16:creationId xmlns:a16="http://schemas.microsoft.com/office/drawing/2014/main" id="{F43BDB47-6CBC-974A-BB61-B9C4C0AF3DA1}"/>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27007" y="1208926"/>
            <a:ext cx="642026" cy="642026"/>
          </a:xfrm>
          <a:prstGeom prst="rect">
            <a:avLst/>
          </a:prstGeom>
        </p:spPr>
      </p:pic>
      <p:pic>
        <p:nvPicPr>
          <p:cNvPr id="57" name="Kuva 56">
            <a:extLst>
              <a:ext uri="{FF2B5EF4-FFF2-40B4-BE49-F238E27FC236}">
                <a16:creationId xmlns:a16="http://schemas.microsoft.com/office/drawing/2014/main" id="{DF18F02D-C219-9544-AF65-DF0DCE2BA095}"/>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90207" y="1277759"/>
            <a:ext cx="504362" cy="504361"/>
          </a:xfrm>
          <a:prstGeom prst="rect">
            <a:avLst/>
          </a:prstGeom>
        </p:spPr>
      </p:pic>
      <p:pic>
        <p:nvPicPr>
          <p:cNvPr id="59" name="Kuva 58">
            <a:extLst>
              <a:ext uri="{FF2B5EF4-FFF2-40B4-BE49-F238E27FC236}">
                <a16:creationId xmlns:a16="http://schemas.microsoft.com/office/drawing/2014/main" id="{EE54691A-1101-4647-B5A8-DF16FAAFA2CA}"/>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824741" y="1258681"/>
            <a:ext cx="542517" cy="542517"/>
          </a:xfrm>
          <a:prstGeom prst="rect">
            <a:avLst/>
          </a:prstGeom>
        </p:spPr>
      </p:pic>
      <p:pic>
        <p:nvPicPr>
          <p:cNvPr id="62" name="Kuva 61">
            <a:extLst>
              <a:ext uri="{FF2B5EF4-FFF2-40B4-BE49-F238E27FC236}">
                <a16:creationId xmlns:a16="http://schemas.microsoft.com/office/drawing/2014/main" id="{4D45D706-0138-A040-A638-0D9500008146}"/>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338492" y="1278462"/>
            <a:ext cx="502954" cy="502954"/>
          </a:xfrm>
          <a:prstGeom prst="rect">
            <a:avLst/>
          </a:prstGeom>
        </p:spPr>
      </p:pic>
      <p:sp>
        <p:nvSpPr>
          <p:cNvPr id="4" name="Alatunnisteen paikkamerkki 3">
            <a:extLst>
              <a:ext uri="{FF2B5EF4-FFF2-40B4-BE49-F238E27FC236}">
                <a16:creationId xmlns:a16="http://schemas.microsoft.com/office/drawing/2014/main" id="{CFED01BE-94B9-1C47-8EDD-98CF2505F0C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900" b="1" i="0" u="none" strike="noStrike" kern="1200" cap="none" spc="0" normalizeH="0" baseline="0" noProof="0" dirty="0" err="1">
                <a:ln>
                  <a:noFill/>
                </a:ln>
                <a:solidFill>
                  <a:srgbClr val="0077BF"/>
                </a:solidFill>
                <a:effectLst/>
                <a:uLnTx/>
                <a:uFillTx/>
                <a:latin typeface="Source Sans Pro"/>
                <a:ea typeface="+mn-ea"/>
                <a:cs typeface="+mn-cs"/>
              </a:rPr>
              <a:t>Research</a:t>
            </a:r>
            <a:r>
              <a:rPr kumimoji="0" lang="fi-FI" sz="900" b="1" i="0" u="none" strike="noStrike" kern="1200" cap="none" spc="0" normalizeH="0" baseline="0" noProof="0" dirty="0">
                <a:ln>
                  <a:noFill/>
                </a:ln>
                <a:solidFill>
                  <a:srgbClr val="0077BF"/>
                </a:solidFill>
                <a:effectLst/>
                <a:uLnTx/>
                <a:uFillTx/>
                <a:latin typeface="Source Sans Pro"/>
                <a:ea typeface="+mn-ea"/>
                <a:cs typeface="+mn-cs"/>
              </a:rPr>
              <a:t> </a:t>
            </a:r>
            <a:r>
              <a:rPr kumimoji="0" lang="fi-FI" sz="900" b="1" i="0" u="none" strike="noStrike" kern="1200" cap="none" spc="0" normalizeH="0" baseline="0" noProof="0" dirty="0" err="1">
                <a:ln>
                  <a:noFill/>
                </a:ln>
                <a:solidFill>
                  <a:srgbClr val="0077BF"/>
                </a:solidFill>
                <a:effectLst/>
                <a:uLnTx/>
                <a:uFillTx/>
                <a:latin typeface="Source Sans Pro"/>
                <a:ea typeface="+mn-ea"/>
                <a:cs typeface="+mn-cs"/>
              </a:rPr>
              <a:t>funding</a:t>
            </a:r>
            <a:r>
              <a:rPr kumimoji="0" lang="fi-FI" sz="900" b="1" i="0" u="none" strike="noStrike" kern="1200" cap="none" spc="0" normalizeH="0" baseline="0" noProof="0" dirty="0">
                <a:ln>
                  <a:noFill/>
                </a:ln>
                <a:solidFill>
                  <a:srgbClr val="0077BF"/>
                </a:solidFill>
                <a:effectLst/>
                <a:uLnTx/>
                <a:uFillTx/>
                <a:latin typeface="Source Sans Pro"/>
                <a:ea typeface="+mn-ea"/>
                <a:cs typeface="+mn-cs"/>
              </a:rPr>
              <a:t> and </a:t>
            </a:r>
            <a:r>
              <a:rPr kumimoji="0" lang="fi-FI" sz="900" b="1" i="0" u="none" strike="noStrike" kern="1200" cap="none" spc="0" normalizeH="0" baseline="0" noProof="0" dirty="0" err="1">
                <a:ln>
                  <a:noFill/>
                </a:ln>
                <a:solidFill>
                  <a:srgbClr val="0077BF"/>
                </a:solidFill>
                <a:effectLst/>
                <a:uLnTx/>
                <a:uFillTx/>
                <a:latin typeface="Source Sans Pro"/>
                <a:ea typeface="+mn-ea"/>
                <a:cs typeface="+mn-cs"/>
              </a:rPr>
              <a:t>expertise</a:t>
            </a:r>
            <a:endParaRPr kumimoji="0" lang="fi-FI" sz="900" b="1" i="0" u="none" strike="noStrike" kern="1200" cap="none" spc="0" normalizeH="0" baseline="0" noProof="0" dirty="0">
              <a:ln>
                <a:noFill/>
              </a:ln>
              <a:solidFill>
                <a:srgbClr val="0077BF"/>
              </a:solidFill>
              <a:effectLst/>
              <a:uLnTx/>
              <a:uFillTx/>
              <a:latin typeface="Source Sans Pro"/>
              <a:ea typeface="+mn-ea"/>
              <a:cs typeface="+mn-cs"/>
            </a:endParaRPr>
          </a:p>
        </p:txBody>
      </p:sp>
      <p:sp>
        <p:nvSpPr>
          <p:cNvPr id="5" name="Päivämäärän paikkamerkki 4">
            <a:extLst>
              <a:ext uri="{FF2B5EF4-FFF2-40B4-BE49-F238E27FC236}">
                <a16:creationId xmlns:a16="http://schemas.microsoft.com/office/drawing/2014/main" id="{CB0F3B92-9C64-5943-A528-4C2381DD67BB}"/>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FF7A062-4120-A04C-9450-6AC31066E4C7}" type="datetime1">
              <a:rPr kumimoji="0" lang="fi-FI" sz="900" b="1" i="0" u="none" strike="noStrike" kern="1200" cap="none" spc="0" normalizeH="0" baseline="0" noProof="0" smtClean="0">
                <a:ln>
                  <a:noFill/>
                </a:ln>
                <a:solidFill>
                  <a:srgbClr val="0077BF"/>
                </a:solidFill>
                <a:effectLst/>
                <a:uLnTx/>
                <a:uFillTx/>
                <a:latin typeface="Source Sans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19.10.2023</a:t>
            </a:fld>
            <a:endParaRPr kumimoji="0" lang="fi-FI" sz="900" b="1" i="0" u="none" strike="noStrike" kern="1200" cap="none" spc="0" normalizeH="0" baseline="0" noProof="0" dirty="0">
              <a:ln>
                <a:noFill/>
              </a:ln>
              <a:solidFill>
                <a:srgbClr val="0077BF"/>
              </a:solidFill>
              <a:effectLst/>
              <a:uLnTx/>
              <a:uFillTx/>
              <a:latin typeface="Source Sans Pro"/>
              <a:ea typeface="+mn-ea"/>
              <a:cs typeface="+mn-cs"/>
            </a:endParaRPr>
          </a:p>
        </p:txBody>
      </p:sp>
      <p:sp>
        <p:nvSpPr>
          <p:cNvPr id="6" name="Dian numeron paikkamerkki 5">
            <a:extLst>
              <a:ext uri="{FF2B5EF4-FFF2-40B4-BE49-F238E27FC236}">
                <a16:creationId xmlns:a16="http://schemas.microsoft.com/office/drawing/2014/main" id="{0EE3D39F-1166-4A4F-A4C5-5D0787EFD92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440C4D5-721B-4CEA-85F8-7737A3483459}" type="slidenum">
              <a:rPr kumimoji="0" lang="fi-FI" sz="900" b="1" i="0" u="none" strike="noStrike" kern="1200" cap="none" spc="0" normalizeH="0" baseline="0" noProof="0" smtClean="0">
                <a:ln>
                  <a:noFill/>
                </a:ln>
                <a:solidFill>
                  <a:srgbClr val="FFFFFF"/>
                </a:solidFill>
                <a:effectLst/>
                <a:uLnTx/>
                <a:uFillTx/>
                <a:latin typeface="Source Sans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fi-FI" sz="900" b="1" i="0" u="none" strike="noStrike" kern="1200" cap="none" spc="0" normalizeH="0" baseline="0" noProof="0" dirty="0">
              <a:ln>
                <a:noFill/>
              </a:ln>
              <a:solidFill>
                <a:srgbClr val="FFFFFF"/>
              </a:solidFill>
              <a:effectLst/>
              <a:uLnTx/>
              <a:uFillTx/>
              <a:latin typeface="Source Sans Pro"/>
              <a:ea typeface="+mn-ea"/>
              <a:cs typeface="+mn-cs"/>
            </a:endParaRPr>
          </a:p>
        </p:txBody>
      </p:sp>
    </p:spTree>
    <p:extLst>
      <p:ext uri="{BB962C8B-B14F-4D97-AF65-F5344CB8AC3E}">
        <p14:creationId xmlns:p14="http://schemas.microsoft.com/office/powerpoint/2010/main" val="2138751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7" name="Ryhmä 26">
            <a:extLst>
              <a:ext uri="{FF2B5EF4-FFF2-40B4-BE49-F238E27FC236}">
                <a16:creationId xmlns:a16="http://schemas.microsoft.com/office/drawing/2014/main" id="{86F3737E-8CCC-4669-9CD3-1C50A7170D4B}"/>
              </a:ext>
              <a:ext uri="{C183D7F6-B498-43B3-948B-1728B52AA6E4}">
                <adec:decorative xmlns:adec="http://schemas.microsoft.com/office/drawing/2017/decorative" val="1"/>
              </a:ext>
            </a:extLst>
          </p:cNvPr>
          <p:cNvGrpSpPr/>
          <p:nvPr/>
        </p:nvGrpSpPr>
        <p:grpSpPr>
          <a:xfrm>
            <a:off x="-1200" y="6638417"/>
            <a:ext cx="12193200" cy="219583"/>
            <a:chOff x="-1200" y="6638417"/>
            <a:chExt cx="12193200" cy="219583"/>
          </a:xfrm>
        </p:grpSpPr>
        <p:sp>
          <p:nvSpPr>
            <p:cNvPr id="28" name="Rectangle 5">
              <a:extLst>
                <a:ext uri="{FF2B5EF4-FFF2-40B4-BE49-F238E27FC236}">
                  <a16:creationId xmlns:a16="http://schemas.microsoft.com/office/drawing/2014/main" id="{3E878F53-E26C-41EE-9C47-676412B573DE}"/>
                </a:ext>
              </a:extLst>
            </p:cNvPr>
            <p:cNvSpPr>
              <a:spLocks noChangeArrowheads="1"/>
            </p:cNvSpPr>
            <p:nvPr userDrawn="1"/>
          </p:nvSpPr>
          <p:spPr bwMode="gray">
            <a:xfrm>
              <a:off x="10349415" y="6638417"/>
              <a:ext cx="582371" cy="219583"/>
            </a:xfrm>
            <a:prstGeom prst="rect">
              <a:avLst/>
            </a:prstGeom>
            <a:solidFill>
              <a:srgbClr val="66AD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9" name="Rectangle 6">
              <a:extLst>
                <a:ext uri="{FF2B5EF4-FFF2-40B4-BE49-F238E27FC236}">
                  <a16:creationId xmlns:a16="http://schemas.microsoft.com/office/drawing/2014/main" id="{A7D2A56F-6196-4989-8E98-E0D1F11C3FF7}"/>
                </a:ext>
              </a:extLst>
            </p:cNvPr>
            <p:cNvSpPr>
              <a:spLocks noChangeArrowheads="1"/>
            </p:cNvSpPr>
            <p:nvPr userDrawn="1"/>
          </p:nvSpPr>
          <p:spPr bwMode="gray">
            <a:xfrm>
              <a:off x="10920649" y="6638417"/>
              <a:ext cx="203671" cy="219583"/>
            </a:xfrm>
            <a:prstGeom prst="rect">
              <a:avLst/>
            </a:prstGeom>
            <a:solidFill>
              <a:srgbClr val="1A85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 name="Rectangle 7">
              <a:extLst>
                <a:ext uri="{FF2B5EF4-FFF2-40B4-BE49-F238E27FC236}">
                  <a16:creationId xmlns:a16="http://schemas.microsoft.com/office/drawing/2014/main" id="{021C2863-2447-415A-8595-FC5A6F379CDA}"/>
                </a:ext>
              </a:extLst>
            </p:cNvPr>
            <p:cNvSpPr>
              <a:spLocks noChangeArrowheads="1"/>
            </p:cNvSpPr>
            <p:nvPr userDrawn="1"/>
          </p:nvSpPr>
          <p:spPr bwMode="gray">
            <a:xfrm>
              <a:off x="11111590" y="6638417"/>
              <a:ext cx="708075" cy="219583"/>
            </a:xfrm>
            <a:prstGeom prst="rect">
              <a:avLst/>
            </a:prstGeom>
            <a:solidFill>
              <a:srgbClr val="0077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 name="Rectangle 8">
              <a:extLst>
                <a:ext uri="{FF2B5EF4-FFF2-40B4-BE49-F238E27FC236}">
                  <a16:creationId xmlns:a16="http://schemas.microsoft.com/office/drawing/2014/main" id="{C8A5148F-CFB6-48F5-A401-F6C371AF5331}"/>
                </a:ext>
              </a:extLst>
            </p:cNvPr>
            <p:cNvSpPr>
              <a:spLocks noChangeArrowheads="1"/>
            </p:cNvSpPr>
            <p:nvPr userDrawn="1"/>
          </p:nvSpPr>
          <p:spPr bwMode="gray">
            <a:xfrm>
              <a:off x="-1200" y="6638417"/>
              <a:ext cx="9435688" cy="219583"/>
            </a:xfrm>
            <a:prstGeom prst="rect">
              <a:avLst/>
            </a:prstGeom>
            <a:solidFill>
              <a:srgbClr val="EEF5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5" name="Rectangle 9">
              <a:extLst>
                <a:ext uri="{FF2B5EF4-FFF2-40B4-BE49-F238E27FC236}">
                  <a16:creationId xmlns:a16="http://schemas.microsoft.com/office/drawing/2014/main" id="{8217B0A7-D04A-4688-8346-1896F6D824A1}"/>
                </a:ext>
              </a:extLst>
            </p:cNvPr>
            <p:cNvSpPr>
              <a:spLocks noChangeArrowheads="1"/>
            </p:cNvSpPr>
            <p:nvPr userDrawn="1"/>
          </p:nvSpPr>
          <p:spPr bwMode="gray">
            <a:xfrm>
              <a:off x="11810117" y="6638417"/>
              <a:ext cx="381883" cy="219583"/>
            </a:xfrm>
            <a:prstGeom prst="rect">
              <a:avLst/>
            </a:prstGeom>
            <a:solidFill>
              <a:srgbClr val="005A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7" name="Rectangle 10">
              <a:extLst>
                <a:ext uri="{FF2B5EF4-FFF2-40B4-BE49-F238E27FC236}">
                  <a16:creationId xmlns:a16="http://schemas.microsoft.com/office/drawing/2014/main" id="{31C8AAD3-993D-4791-BFC3-442820D0520E}"/>
                </a:ext>
              </a:extLst>
            </p:cNvPr>
            <p:cNvSpPr>
              <a:spLocks noChangeArrowheads="1"/>
            </p:cNvSpPr>
            <p:nvPr userDrawn="1"/>
          </p:nvSpPr>
          <p:spPr bwMode="gray">
            <a:xfrm>
              <a:off x="9587241" y="6638417"/>
              <a:ext cx="762175" cy="219583"/>
            </a:xfrm>
            <a:prstGeom prst="rect">
              <a:avLst/>
            </a:prstGeom>
            <a:solidFill>
              <a:srgbClr val="B3D6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8" name="Rectangle 11">
              <a:extLst>
                <a:ext uri="{FF2B5EF4-FFF2-40B4-BE49-F238E27FC236}">
                  <a16:creationId xmlns:a16="http://schemas.microsoft.com/office/drawing/2014/main" id="{55420F8A-4C4E-481B-A9CC-0504C58250ED}"/>
                </a:ext>
              </a:extLst>
            </p:cNvPr>
            <p:cNvSpPr>
              <a:spLocks noChangeArrowheads="1"/>
            </p:cNvSpPr>
            <p:nvPr userDrawn="1"/>
          </p:nvSpPr>
          <p:spPr bwMode="gray">
            <a:xfrm>
              <a:off x="9434488" y="6638417"/>
              <a:ext cx="152753" cy="219583"/>
            </a:xfrm>
            <a:prstGeom prst="rect">
              <a:avLst/>
            </a:prstGeom>
            <a:solidFill>
              <a:srgbClr val="CCE4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Source Sans Pro"/>
                <a:ea typeface="+mn-ea"/>
                <a:cs typeface="+mn-cs"/>
              </a:endParaRPr>
            </a:p>
          </p:txBody>
        </p:sp>
      </p:grpSp>
      <p:sp>
        <p:nvSpPr>
          <p:cNvPr id="7" name="Suorakulmio 6">
            <a:extLst>
              <a:ext uri="{FF2B5EF4-FFF2-40B4-BE49-F238E27FC236}">
                <a16:creationId xmlns:a16="http://schemas.microsoft.com/office/drawing/2014/main" id="{659B2680-12B9-9F4B-ACE8-A5B13DC46BA6}"/>
              </a:ext>
              <a:ext uri="{C183D7F6-B498-43B3-948B-1728B52AA6E4}">
                <adec:decorative xmlns:adec="http://schemas.microsoft.com/office/drawing/2017/decorative" val="1"/>
              </a:ext>
            </a:extLst>
          </p:cNvPr>
          <p:cNvSpPr/>
          <p:nvPr/>
        </p:nvSpPr>
        <p:spPr>
          <a:xfrm>
            <a:off x="721360" y="2708920"/>
            <a:ext cx="7390864" cy="24149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 name="Otsikko 1">
            <a:extLst>
              <a:ext uri="{FF2B5EF4-FFF2-40B4-BE49-F238E27FC236}">
                <a16:creationId xmlns:a16="http://schemas.microsoft.com/office/drawing/2014/main" id="{03D54B11-A9A5-2543-96B2-9167A3158BD4}"/>
              </a:ext>
            </a:extLst>
          </p:cNvPr>
          <p:cNvSpPr>
            <a:spLocks noGrp="1"/>
          </p:cNvSpPr>
          <p:nvPr>
            <p:ph type="title"/>
          </p:nvPr>
        </p:nvSpPr>
        <p:spPr/>
        <p:txBody>
          <a:bodyPr/>
          <a:lstStyle/>
          <a:p>
            <a:r>
              <a:rPr lang="fi-FI" dirty="0">
                <a:solidFill>
                  <a:schemeClr val="accent1"/>
                </a:solidFill>
              </a:rPr>
              <a:t>How </a:t>
            </a:r>
            <a:r>
              <a:rPr lang="fi-FI" dirty="0" err="1">
                <a:solidFill>
                  <a:schemeClr val="accent1"/>
                </a:solidFill>
              </a:rPr>
              <a:t>we</a:t>
            </a:r>
            <a:r>
              <a:rPr lang="fi-FI" dirty="0">
                <a:solidFill>
                  <a:schemeClr val="accent1"/>
                </a:solidFill>
              </a:rPr>
              <a:t> </a:t>
            </a:r>
            <a:r>
              <a:rPr lang="fi-FI" dirty="0" err="1">
                <a:solidFill>
                  <a:schemeClr val="accent1"/>
                </a:solidFill>
              </a:rPr>
              <a:t>work</a:t>
            </a:r>
            <a:endParaRPr lang="fi-FI" dirty="0">
              <a:solidFill>
                <a:schemeClr val="accent1"/>
              </a:solidFill>
            </a:endParaRPr>
          </a:p>
        </p:txBody>
      </p:sp>
      <p:sp>
        <p:nvSpPr>
          <p:cNvPr id="10" name="Sisällön paikkamerkki 2">
            <a:extLst>
              <a:ext uri="{FF2B5EF4-FFF2-40B4-BE49-F238E27FC236}">
                <a16:creationId xmlns:a16="http://schemas.microsoft.com/office/drawing/2014/main" id="{6E7C5AF1-AE6E-5147-AC72-5C7EB61A2A2F}"/>
              </a:ext>
            </a:extLst>
          </p:cNvPr>
          <p:cNvSpPr txBox="1">
            <a:spLocks/>
          </p:cNvSpPr>
          <p:nvPr/>
        </p:nvSpPr>
        <p:spPr>
          <a:xfrm>
            <a:off x="721360" y="1903557"/>
            <a:ext cx="7318856" cy="928364"/>
          </a:xfrm>
          <a:prstGeom prst="rect">
            <a:avLst/>
          </a:prstGeom>
        </p:spPr>
        <p:txBody>
          <a:bodyPr vert="horz" lIns="0" tIns="0" rIns="0" bIns="0" rtlCol="0">
            <a:noAutofit/>
          </a:bodyPr>
          <a:lstStyle>
            <a:lvl1pPr marL="360363" indent="-360363" algn="l" defTabSz="914400" rtl="0" eaLnBrk="1" latinLnBrk="0" hangingPunct="1">
              <a:lnSpc>
                <a:spcPct val="90000"/>
              </a:lnSpc>
              <a:spcBef>
                <a:spcPts val="1000"/>
              </a:spcBef>
              <a:buClr>
                <a:schemeClr val="tx2"/>
              </a:buClr>
              <a:buFont typeface="Source Sans Pro" panose="020B0503030403020204" pitchFamily="34" charset="0"/>
              <a:buChar char="•"/>
              <a:defRPr sz="3200" kern="1200" spc="-60" baseline="0">
                <a:solidFill>
                  <a:schemeClr val="tx1"/>
                </a:solidFill>
                <a:latin typeface="+mn-lt"/>
                <a:ea typeface="+mn-ea"/>
                <a:cs typeface="+mn-cs"/>
              </a:defRPr>
            </a:lvl1pPr>
            <a:lvl2pPr marL="715963" indent="-355600" algn="l" defTabSz="914400" rtl="0" eaLnBrk="1" latinLnBrk="0" hangingPunct="1">
              <a:lnSpc>
                <a:spcPct val="95000"/>
              </a:lnSpc>
              <a:spcBef>
                <a:spcPts val="600"/>
              </a:spcBef>
              <a:buClr>
                <a:schemeClr val="tx2"/>
              </a:buClr>
              <a:buFont typeface="Arial" panose="020B0604020202020204" pitchFamily="34" charset="0"/>
              <a:buChar char="•"/>
              <a:defRPr sz="2800" kern="1200" spc="-50" baseline="0">
                <a:solidFill>
                  <a:schemeClr val="tx1"/>
                </a:solidFill>
                <a:latin typeface="+mn-lt"/>
                <a:ea typeface="+mn-ea"/>
                <a:cs typeface="+mn-cs"/>
              </a:defRPr>
            </a:lvl2pPr>
            <a:lvl3pPr marL="985838"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3pPr>
            <a:lvl4pPr marL="1254125" indent="-268288"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4pPr>
            <a:lvl5pPr marL="1524000"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prstClr val="black"/>
              </a:buClr>
              <a:buSzTx/>
              <a:buFont typeface="Source Sans Pro" panose="020B0503030403020204" pitchFamily="34" charset="0"/>
              <a:buNone/>
              <a:tabLst/>
              <a:defRPr/>
            </a:pPr>
            <a:r>
              <a:rPr lang="en-US" sz="1800" dirty="0">
                <a:solidFill>
                  <a:srgbClr val="005A9C"/>
                </a:solidFill>
                <a:latin typeface="Source Sans Pro"/>
              </a:rPr>
              <a:t>I</a:t>
            </a:r>
            <a:r>
              <a:rPr kumimoji="0" lang="en-US" sz="1800" b="0" i="0" u="none" strike="noStrike" kern="1200" cap="none" spc="-60" normalizeH="0" baseline="0" noProof="0" dirty="0" err="1">
                <a:ln>
                  <a:noFill/>
                </a:ln>
                <a:solidFill>
                  <a:srgbClr val="005A9C"/>
                </a:solidFill>
                <a:effectLst/>
                <a:uLnTx/>
                <a:uFillTx/>
                <a:latin typeface="Source Sans Pro"/>
                <a:ea typeface="+mn-ea"/>
                <a:cs typeface="+mn-cs"/>
              </a:rPr>
              <a:t>nternational</a:t>
            </a:r>
            <a:r>
              <a:rPr kumimoji="0" lang="en-US" sz="1800" b="0" i="0" u="none" strike="noStrike" kern="1200" cap="none" spc="-60" normalizeH="0" baseline="0" noProof="0" dirty="0">
                <a:ln>
                  <a:noFill/>
                </a:ln>
                <a:solidFill>
                  <a:srgbClr val="005A9C"/>
                </a:solidFill>
                <a:effectLst/>
                <a:uLnTx/>
                <a:uFillTx/>
                <a:latin typeface="Source Sans Pro"/>
                <a:ea typeface="+mn-ea"/>
                <a:cs typeface="+mn-cs"/>
              </a:rPr>
              <a:t> peer review is our key tool for identifying the most promising research projects to fund.</a:t>
            </a:r>
            <a:endParaRPr kumimoji="0" lang="fi-FI" sz="1800" b="0" i="0" u="none" strike="noStrike" kern="1200" cap="none" spc="-60" normalizeH="0" baseline="0" noProof="0" dirty="0">
              <a:ln>
                <a:noFill/>
              </a:ln>
              <a:solidFill>
                <a:srgbClr val="005A9C"/>
              </a:solidFill>
              <a:effectLst/>
              <a:uLnTx/>
              <a:uFillTx/>
              <a:latin typeface="Source Sans Pro"/>
              <a:ea typeface="+mn-ea"/>
              <a:cs typeface="+mn-cs"/>
            </a:endParaRPr>
          </a:p>
        </p:txBody>
      </p:sp>
      <p:pic>
        <p:nvPicPr>
          <p:cNvPr id="22" name="Kuva 21">
            <a:extLst>
              <a:ext uri="{FF2B5EF4-FFF2-40B4-BE49-F238E27FC236}">
                <a16:creationId xmlns:a16="http://schemas.microsoft.com/office/drawing/2014/main" id="{F3117DF7-9B92-EC4E-829D-C34C173AAC7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8682" y="3166558"/>
            <a:ext cx="724190" cy="724188"/>
          </a:xfrm>
          <a:prstGeom prst="rect">
            <a:avLst/>
          </a:prstGeom>
        </p:spPr>
      </p:pic>
      <p:pic>
        <p:nvPicPr>
          <p:cNvPr id="32" name="Kuva 31">
            <a:extLst>
              <a:ext uri="{FF2B5EF4-FFF2-40B4-BE49-F238E27FC236}">
                <a16:creationId xmlns:a16="http://schemas.microsoft.com/office/drawing/2014/main" id="{411CCB66-57D6-A348-8F44-1913B9195CA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86984" y="3308311"/>
            <a:ext cx="584634" cy="584634"/>
          </a:xfrm>
          <a:prstGeom prst="rect">
            <a:avLst/>
          </a:prstGeom>
        </p:spPr>
      </p:pic>
      <p:pic>
        <p:nvPicPr>
          <p:cNvPr id="39" name="Kuva 38">
            <a:extLst>
              <a:ext uri="{FF2B5EF4-FFF2-40B4-BE49-F238E27FC236}">
                <a16:creationId xmlns:a16="http://schemas.microsoft.com/office/drawing/2014/main" id="{C8769AB0-C344-8B48-82E2-57714CFD6A89}"/>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29101" y="3082018"/>
            <a:ext cx="804798" cy="804798"/>
          </a:xfrm>
          <a:prstGeom prst="rect">
            <a:avLst/>
          </a:prstGeom>
        </p:spPr>
      </p:pic>
      <p:pic>
        <p:nvPicPr>
          <p:cNvPr id="41" name="Kuva 40">
            <a:extLst>
              <a:ext uri="{FF2B5EF4-FFF2-40B4-BE49-F238E27FC236}">
                <a16:creationId xmlns:a16="http://schemas.microsoft.com/office/drawing/2014/main" id="{24B714EF-2B9B-D54D-8626-70EBC279E8D2}"/>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74992" y="3175457"/>
            <a:ext cx="717488" cy="717488"/>
          </a:xfrm>
          <a:prstGeom prst="rect">
            <a:avLst/>
          </a:prstGeom>
        </p:spPr>
      </p:pic>
      <p:pic>
        <p:nvPicPr>
          <p:cNvPr id="43" name="Kuva 42">
            <a:extLst>
              <a:ext uri="{FF2B5EF4-FFF2-40B4-BE49-F238E27FC236}">
                <a16:creationId xmlns:a16="http://schemas.microsoft.com/office/drawing/2014/main" id="{774951AE-7437-5C47-85EC-70CA85B21EC7}"/>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561600" y="3217970"/>
            <a:ext cx="713328" cy="713328"/>
          </a:xfrm>
          <a:prstGeom prst="rect">
            <a:avLst/>
          </a:prstGeom>
        </p:spPr>
      </p:pic>
      <p:sp>
        <p:nvSpPr>
          <p:cNvPr id="24" name="Sisällön paikkamerkki 2">
            <a:extLst>
              <a:ext uri="{FF2B5EF4-FFF2-40B4-BE49-F238E27FC236}">
                <a16:creationId xmlns:a16="http://schemas.microsoft.com/office/drawing/2014/main" id="{5801F222-62C1-5B48-B9C1-0B8885907DC2}"/>
              </a:ext>
            </a:extLst>
          </p:cNvPr>
          <p:cNvSpPr txBox="1">
            <a:spLocks/>
          </p:cNvSpPr>
          <p:nvPr/>
        </p:nvSpPr>
        <p:spPr>
          <a:xfrm>
            <a:off x="1148682" y="4056920"/>
            <a:ext cx="941460" cy="865266"/>
          </a:xfrm>
          <a:prstGeom prst="rect">
            <a:avLst/>
          </a:prstGeom>
        </p:spPr>
        <p:txBody>
          <a:bodyPr vert="horz" lIns="0" tIns="0" rIns="0" bIns="0" rtlCol="0">
            <a:noAutofit/>
          </a:bodyPr>
          <a:lstStyle>
            <a:lvl1pPr marL="360363" indent="-360363" algn="l" defTabSz="914400" rtl="0" eaLnBrk="1" latinLnBrk="0" hangingPunct="1">
              <a:lnSpc>
                <a:spcPct val="90000"/>
              </a:lnSpc>
              <a:spcBef>
                <a:spcPts val="1000"/>
              </a:spcBef>
              <a:buClr>
                <a:schemeClr val="tx2"/>
              </a:buClr>
              <a:buFont typeface="Source Sans Pro" panose="020B0503030403020204" pitchFamily="34" charset="0"/>
              <a:buChar char="•"/>
              <a:defRPr sz="3200" kern="1200" spc="-60" baseline="0">
                <a:solidFill>
                  <a:schemeClr val="tx1"/>
                </a:solidFill>
                <a:latin typeface="+mn-lt"/>
                <a:ea typeface="+mn-ea"/>
                <a:cs typeface="+mn-cs"/>
              </a:defRPr>
            </a:lvl1pPr>
            <a:lvl2pPr marL="715963" indent="-355600" algn="l" defTabSz="914400" rtl="0" eaLnBrk="1" latinLnBrk="0" hangingPunct="1">
              <a:lnSpc>
                <a:spcPct val="95000"/>
              </a:lnSpc>
              <a:spcBef>
                <a:spcPts val="600"/>
              </a:spcBef>
              <a:buClr>
                <a:schemeClr val="tx2"/>
              </a:buClr>
              <a:buFont typeface="Arial" panose="020B0604020202020204" pitchFamily="34" charset="0"/>
              <a:buChar char="•"/>
              <a:defRPr sz="2800" kern="1200" spc="-50" baseline="0">
                <a:solidFill>
                  <a:schemeClr val="tx1"/>
                </a:solidFill>
                <a:latin typeface="+mn-lt"/>
                <a:ea typeface="+mn-ea"/>
                <a:cs typeface="+mn-cs"/>
              </a:defRPr>
            </a:lvl2pPr>
            <a:lvl3pPr marL="985838"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3pPr>
            <a:lvl4pPr marL="1254125" indent="-268288"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4pPr>
            <a:lvl5pPr marL="1524000"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0077BF"/>
              </a:buClr>
              <a:buSzTx/>
              <a:buFont typeface="Source Sans Pro" panose="020B0503030403020204" pitchFamily="34" charset="0"/>
              <a:buNone/>
              <a:tabLst/>
              <a:defRPr/>
            </a:pPr>
            <a:r>
              <a:rPr kumimoji="0" lang="en-US" sz="1200" b="0" i="0" u="none" strike="noStrike" kern="1200" cap="none" spc="0" normalizeH="0" baseline="0" noProof="0" dirty="0">
                <a:ln>
                  <a:noFill/>
                </a:ln>
                <a:solidFill>
                  <a:srgbClr val="005A9C"/>
                </a:solidFill>
                <a:effectLst/>
                <a:uLnTx/>
                <a:uFillTx/>
                <a:latin typeface="Source Sans Pro"/>
                <a:ea typeface="+mn-ea"/>
                <a:cs typeface="+mn-cs"/>
              </a:rPr>
              <a:t>Applicant submits an application in our online services</a:t>
            </a:r>
            <a:endParaRPr kumimoji="0" lang="fi-FI" sz="1200" b="0" i="0" u="none" strike="noStrike" kern="1200" cap="none" spc="0" normalizeH="0" baseline="0" noProof="0" dirty="0">
              <a:ln>
                <a:noFill/>
              </a:ln>
              <a:solidFill>
                <a:srgbClr val="005A9C"/>
              </a:solidFill>
              <a:effectLst/>
              <a:uLnTx/>
              <a:uFillTx/>
              <a:latin typeface="Source Sans Pro"/>
              <a:ea typeface="+mn-ea"/>
              <a:cs typeface="+mn-cs"/>
            </a:endParaRPr>
          </a:p>
        </p:txBody>
      </p:sp>
      <p:sp>
        <p:nvSpPr>
          <p:cNvPr id="33" name="Sisällön paikkamerkki 2">
            <a:extLst>
              <a:ext uri="{FF2B5EF4-FFF2-40B4-BE49-F238E27FC236}">
                <a16:creationId xmlns:a16="http://schemas.microsoft.com/office/drawing/2014/main" id="{83D1FC7C-6F7E-1B42-B622-9073919BD06B}"/>
              </a:ext>
            </a:extLst>
          </p:cNvPr>
          <p:cNvSpPr txBox="1">
            <a:spLocks/>
          </p:cNvSpPr>
          <p:nvPr/>
        </p:nvSpPr>
        <p:spPr>
          <a:xfrm>
            <a:off x="2373449" y="4056920"/>
            <a:ext cx="1197545" cy="589104"/>
          </a:xfrm>
          <a:prstGeom prst="rect">
            <a:avLst/>
          </a:prstGeom>
        </p:spPr>
        <p:txBody>
          <a:bodyPr vert="horz" lIns="0" tIns="0" rIns="0" bIns="0" rtlCol="0">
            <a:noAutofit/>
          </a:bodyPr>
          <a:lstStyle>
            <a:lvl1pPr marL="360363" indent="-360363" algn="l" defTabSz="914400" rtl="0" eaLnBrk="1" latinLnBrk="0" hangingPunct="1">
              <a:lnSpc>
                <a:spcPct val="90000"/>
              </a:lnSpc>
              <a:spcBef>
                <a:spcPts val="1000"/>
              </a:spcBef>
              <a:buClr>
                <a:schemeClr val="tx2"/>
              </a:buClr>
              <a:buFont typeface="Source Sans Pro" panose="020B0503030403020204" pitchFamily="34" charset="0"/>
              <a:buChar char="•"/>
              <a:defRPr sz="3200" kern="1200" spc="-60" baseline="0">
                <a:solidFill>
                  <a:schemeClr val="tx1"/>
                </a:solidFill>
                <a:latin typeface="+mn-lt"/>
                <a:ea typeface="+mn-ea"/>
                <a:cs typeface="+mn-cs"/>
              </a:defRPr>
            </a:lvl1pPr>
            <a:lvl2pPr marL="715963" indent="-355600" algn="l" defTabSz="914400" rtl="0" eaLnBrk="1" latinLnBrk="0" hangingPunct="1">
              <a:lnSpc>
                <a:spcPct val="95000"/>
              </a:lnSpc>
              <a:spcBef>
                <a:spcPts val="600"/>
              </a:spcBef>
              <a:buClr>
                <a:schemeClr val="tx2"/>
              </a:buClr>
              <a:buFont typeface="Arial" panose="020B0604020202020204" pitchFamily="34" charset="0"/>
              <a:buChar char="•"/>
              <a:defRPr sz="2800" kern="1200" spc="-50" baseline="0">
                <a:solidFill>
                  <a:schemeClr val="tx1"/>
                </a:solidFill>
                <a:latin typeface="+mn-lt"/>
                <a:ea typeface="+mn-ea"/>
                <a:cs typeface="+mn-cs"/>
              </a:defRPr>
            </a:lvl2pPr>
            <a:lvl3pPr marL="985838"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3pPr>
            <a:lvl4pPr marL="1254125" indent="-268288"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4pPr>
            <a:lvl5pPr marL="1524000"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0077BF"/>
              </a:buClr>
              <a:buSzTx/>
              <a:buFont typeface="Source Sans Pro" panose="020B0503030403020204" pitchFamily="34" charset="0"/>
              <a:buNone/>
              <a:tabLst/>
              <a:defRPr/>
            </a:pPr>
            <a:r>
              <a:rPr kumimoji="0" lang="en-US" sz="1200" b="0" i="0" u="none" strike="noStrike" kern="1200" cap="none" spc="0" normalizeH="0" baseline="0" noProof="0" dirty="0">
                <a:ln>
                  <a:noFill/>
                </a:ln>
                <a:solidFill>
                  <a:srgbClr val="005A9C"/>
                </a:solidFill>
                <a:effectLst/>
                <a:uLnTx/>
                <a:uFillTx/>
                <a:latin typeface="Source Sans Pro"/>
                <a:ea typeface="+mn-ea"/>
                <a:cs typeface="+mn-cs"/>
              </a:rPr>
              <a:t>A science adviser processes the application</a:t>
            </a:r>
            <a:endParaRPr kumimoji="0" lang="fi-FI" sz="1200" b="0" i="0" u="none" strike="noStrike" kern="1200" cap="none" spc="0" normalizeH="0" baseline="0" noProof="0" dirty="0">
              <a:ln>
                <a:noFill/>
              </a:ln>
              <a:solidFill>
                <a:srgbClr val="005A9C"/>
              </a:solidFill>
              <a:effectLst/>
              <a:uLnTx/>
              <a:uFillTx/>
              <a:latin typeface="Source Sans Pro"/>
              <a:ea typeface="+mn-ea"/>
              <a:cs typeface="+mn-cs"/>
            </a:endParaRPr>
          </a:p>
        </p:txBody>
      </p:sp>
      <p:sp>
        <p:nvSpPr>
          <p:cNvPr id="34" name="Sisällön paikkamerkki 2">
            <a:extLst>
              <a:ext uri="{FF2B5EF4-FFF2-40B4-BE49-F238E27FC236}">
                <a16:creationId xmlns:a16="http://schemas.microsoft.com/office/drawing/2014/main" id="{B83B5235-7145-1C44-82FF-11CEA19905B9}"/>
              </a:ext>
            </a:extLst>
          </p:cNvPr>
          <p:cNvSpPr txBox="1">
            <a:spLocks/>
          </p:cNvSpPr>
          <p:nvPr/>
        </p:nvSpPr>
        <p:spPr>
          <a:xfrm>
            <a:off x="3809017" y="4056920"/>
            <a:ext cx="1387976" cy="589104"/>
          </a:xfrm>
          <a:prstGeom prst="rect">
            <a:avLst/>
          </a:prstGeom>
        </p:spPr>
        <p:txBody>
          <a:bodyPr vert="horz" lIns="0" tIns="0" rIns="0" bIns="0" rtlCol="0">
            <a:noAutofit/>
          </a:bodyPr>
          <a:lstStyle>
            <a:lvl1pPr marL="360363" indent="-360363" algn="l" defTabSz="914400" rtl="0" eaLnBrk="1" latinLnBrk="0" hangingPunct="1">
              <a:lnSpc>
                <a:spcPct val="90000"/>
              </a:lnSpc>
              <a:spcBef>
                <a:spcPts val="1000"/>
              </a:spcBef>
              <a:buClr>
                <a:schemeClr val="tx2"/>
              </a:buClr>
              <a:buFont typeface="Source Sans Pro" panose="020B0503030403020204" pitchFamily="34" charset="0"/>
              <a:buChar char="•"/>
              <a:defRPr sz="3200" kern="1200" spc="-60" baseline="0">
                <a:solidFill>
                  <a:schemeClr val="tx1"/>
                </a:solidFill>
                <a:latin typeface="+mn-lt"/>
                <a:ea typeface="+mn-ea"/>
                <a:cs typeface="+mn-cs"/>
              </a:defRPr>
            </a:lvl1pPr>
            <a:lvl2pPr marL="715963" indent="-355600" algn="l" defTabSz="914400" rtl="0" eaLnBrk="1" latinLnBrk="0" hangingPunct="1">
              <a:lnSpc>
                <a:spcPct val="95000"/>
              </a:lnSpc>
              <a:spcBef>
                <a:spcPts val="600"/>
              </a:spcBef>
              <a:buClr>
                <a:schemeClr val="tx2"/>
              </a:buClr>
              <a:buFont typeface="Arial" panose="020B0604020202020204" pitchFamily="34" charset="0"/>
              <a:buChar char="•"/>
              <a:defRPr sz="2800" kern="1200" spc="-50" baseline="0">
                <a:solidFill>
                  <a:schemeClr val="tx1"/>
                </a:solidFill>
                <a:latin typeface="+mn-lt"/>
                <a:ea typeface="+mn-ea"/>
                <a:cs typeface="+mn-cs"/>
              </a:defRPr>
            </a:lvl2pPr>
            <a:lvl3pPr marL="985838"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3pPr>
            <a:lvl4pPr marL="1254125" indent="-268288"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4pPr>
            <a:lvl5pPr marL="1524000"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0077BF"/>
              </a:buClr>
              <a:buSzTx/>
              <a:buFont typeface="Source Sans Pro" panose="020B0503030403020204" pitchFamily="34" charset="0"/>
              <a:buNone/>
              <a:tabLst/>
              <a:defRPr/>
            </a:pPr>
            <a:r>
              <a:rPr kumimoji="0" lang="en-US" sz="1200" b="0" i="0" u="none" strike="noStrike" kern="1200" cap="none" spc="0" normalizeH="0" baseline="0" noProof="0" dirty="0">
                <a:ln>
                  <a:noFill/>
                </a:ln>
                <a:solidFill>
                  <a:srgbClr val="005A9C"/>
                </a:solidFill>
                <a:effectLst/>
                <a:uLnTx/>
                <a:uFillTx/>
                <a:latin typeface="Source Sans Pro"/>
                <a:ea typeface="+mn-ea"/>
                <a:cs typeface="+mn-cs"/>
              </a:rPr>
              <a:t>An international panel of experts reviews the application</a:t>
            </a:r>
            <a:endParaRPr kumimoji="0" lang="fi-FI" sz="1200" b="0" i="0" u="none" strike="noStrike" kern="1200" cap="none" spc="0" normalizeH="0" baseline="0" noProof="0" dirty="0">
              <a:ln>
                <a:noFill/>
              </a:ln>
              <a:solidFill>
                <a:srgbClr val="005A9C"/>
              </a:solidFill>
              <a:effectLst/>
              <a:uLnTx/>
              <a:uFillTx/>
              <a:latin typeface="Source Sans Pro"/>
              <a:ea typeface="+mn-ea"/>
              <a:cs typeface="+mn-cs"/>
            </a:endParaRPr>
          </a:p>
        </p:txBody>
      </p:sp>
      <p:sp>
        <p:nvSpPr>
          <p:cNvPr id="35" name="Sisällön paikkamerkki 2">
            <a:extLst>
              <a:ext uri="{FF2B5EF4-FFF2-40B4-BE49-F238E27FC236}">
                <a16:creationId xmlns:a16="http://schemas.microsoft.com/office/drawing/2014/main" id="{5B1A2803-0DD8-8242-B756-560D22CD24A8}"/>
              </a:ext>
            </a:extLst>
          </p:cNvPr>
          <p:cNvSpPr txBox="1">
            <a:spLocks/>
          </p:cNvSpPr>
          <p:nvPr/>
        </p:nvSpPr>
        <p:spPr>
          <a:xfrm>
            <a:off x="5375729" y="4056920"/>
            <a:ext cx="1342246" cy="589104"/>
          </a:xfrm>
          <a:prstGeom prst="rect">
            <a:avLst/>
          </a:prstGeom>
        </p:spPr>
        <p:txBody>
          <a:bodyPr vert="horz" lIns="0" tIns="0" rIns="0" bIns="0" rtlCol="0">
            <a:noAutofit/>
          </a:bodyPr>
          <a:lstStyle>
            <a:lvl1pPr marL="360363" indent="-360363" algn="l" defTabSz="914400" rtl="0" eaLnBrk="1" latinLnBrk="0" hangingPunct="1">
              <a:lnSpc>
                <a:spcPct val="90000"/>
              </a:lnSpc>
              <a:spcBef>
                <a:spcPts val="1000"/>
              </a:spcBef>
              <a:buClr>
                <a:schemeClr val="tx2"/>
              </a:buClr>
              <a:buFont typeface="Source Sans Pro" panose="020B0503030403020204" pitchFamily="34" charset="0"/>
              <a:buChar char="•"/>
              <a:defRPr sz="3200" kern="1200" spc="-60" baseline="0">
                <a:solidFill>
                  <a:schemeClr val="tx1"/>
                </a:solidFill>
                <a:latin typeface="+mn-lt"/>
                <a:ea typeface="+mn-ea"/>
                <a:cs typeface="+mn-cs"/>
              </a:defRPr>
            </a:lvl1pPr>
            <a:lvl2pPr marL="715963" indent="-355600" algn="l" defTabSz="914400" rtl="0" eaLnBrk="1" latinLnBrk="0" hangingPunct="1">
              <a:lnSpc>
                <a:spcPct val="95000"/>
              </a:lnSpc>
              <a:spcBef>
                <a:spcPts val="600"/>
              </a:spcBef>
              <a:buClr>
                <a:schemeClr val="tx2"/>
              </a:buClr>
              <a:buFont typeface="Arial" panose="020B0604020202020204" pitchFamily="34" charset="0"/>
              <a:buChar char="•"/>
              <a:defRPr sz="2800" kern="1200" spc="-50" baseline="0">
                <a:solidFill>
                  <a:schemeClr val="tx1"/>
                </a:solidFill>
                <a:latin typeface="+mn-lt"/>
                <a:ea typeface="+mn-ea"/>
                <a:cs typeface="+mn-cs"/>
              </a:defRPr>
            </a:lvl2pPr>
            <a:lvl3pPr marL="985838"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3pPr>
            <a:lvl4pPr marL="1254125" indent="-268288"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4pPr>
            <a:lvl5pPr marL="1524000"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0077BF"/>
              </a:buClr>
              <a:buSzTx/>
              <a:buFont typeface="Source Sans Pro" panose="020B0503030403020204" pitchFamily="34" charset="0"/>
              <a:buNone/>
              <a:tabLst/>
              <a:defRPr/>
            </a:pPr>
            <a:r>
              <a:rPr kumimoji="0" lang="en-US" sz="1200" b="0" i="0" u="none" strike="noStrike" kern="1200" cap="none" spc="0" normalizeH="0" baseline="0" noProof="0" dirty="0">
                <a:ln>
                  <a:noFill/>
                </a:ln>
                <a:solidFill>
                  <a:srgbClr val="005A9C"/>
                </a:solidFill>
                <a:effectLst/>
                <a:uLnTx/>
                <a:uFillTx/>
                <a:latin typeface="Source Sans Pro"/>
                <a:ea typeface="+mn-ea"/>
                <a:cs typeface="+mn-cs"/>
              </a:rPr>
              <a:t>A decision-making body makes the funding decision based on the panel review and science policy guidelines</a:t>
            </a:r>
            <a:endParaRPr kumimoji="0" lang="fi-FI" sz="1200" b="0" i="0" u="none" strike="noStrike" kern="1200" cap="none" spc="0" normalizeH="0" baseline="0" noProof="0" dirty="0">
              <a:ln>
                <a:noFill/>
              </a:ln>
              <a:solidFill>
                <a:srgbClr val="005A9C"/>
              </a:solidFill>
              <a:effectLst/>
              <a:uLnTx/>
              <a:uFillTx/>
              <a:latin typeface="Source Sans Pro"/>
              <a:ea typeface="+mn-ea"/>
              <a:cs typeface="+mn-cs"/>
            </a:endParaRPr>
          </a:p>
        </p:txBody>
      </p:sp>
      <p:sp>
        <p:nvSpPr>
          <p:cNvPr id="36" name="Sisällön paikkamerkki 2">
            <a:extLst>
              <a:ext uri="{FF2B5EF4-FFF2-40B4-BE49-F238E27FC236}">
                <a16:creationId xmlns:a16="http://schemas.microsoft.com/office/drawing/2014/main" id="{E8FD3202-2990-BF4B-B72E-B088E98E12C9}"/>
              </a:ext>
            </a:extLst>
          </p:cNvPr>
          <p:cNvSpPr txBox="1">
            <a:spLocks/>
          </p:cNvSpPr>
          <p:nvPr/>
        </p:nvSpPr>
        <p:spPr>
          <a:xfrm>
            <a:off x="6896711" y="4056920"/>
            <a:ext cx="1071497" cy="589104"/>
          </a:xfrm>
          <a:prstGeom prst="rect">
            <a:avLst/>
          </a:prstGeom>
        </p:spPr>
        <p:txBody>
          <a:bodyPr vert="horz" lIns="0" tIns="0" rIns="0" bIns="0" rtlCol="0">
            <a:noAutofit/>
          </a:bodyPr>
          <a:lstStyle>
            <a:lvl1pPr marL="360363" indent="-360363" algn="l" defTabSz="914400" rtl="0" eaLnBrk="1" latinLnBrk="0" hangingPunct="1">
              <a:lnSpc>
                <a:spcPct val="90000"/>
              </a:lnSpc>
              <a:spcBef>
                <a:spcPts val="1000"/>
              </a:spcBef>
              <a:buClr>
                <a:schemeClr val="tx2"/>
              </a:buClr>
              <a:buFont typeface="Source Sans Pro" panose="020B0503030403020204" pitchFamily="34" charset="0"/>
              <a:buChar char="•"/>
              <a:defRPr sz="3200" kern="1200" spc="-60" baseline="0">
                <a:solidFill>
                  <a:schemeClr val="tx1"/>
                </a:solidFill>
                <a:latin typeface="+mn-lt"/>
                <a:ea typeface="+mn-ea"/>
                <a:cs typeface="+mn-cs"/>
              </a:defRPr>
            </a:lvl1pPr>
            <a:lvl2pPr marL="715963" indent="-355600" algn="l" defTabSz="914400" rtl="0" eaLnBrk="1" latinLnBrk="0" hangingPunct="1">
              <a:lnSpc>
                <a:spcPct val="95000"/>
              </a:lnSpc>
              <a:spcBef>
                <a:spcPts val="600"/>
              </a:spcBef>
              <a:buClr>
                <a:schemeClr val="tx2"/>
              </a:buClr>
              <a:buFont typeface="Arial" panose="020B0604020202020204" pitchFamily="34" charset="0"/>
              <a:buChar char="•"/>
              <a:defRPr sz="2800" kern="1200" spc="-50" baseline="0">
                <a:solidFill>
                  <a:schemeClr val="tx1"/>
                </a:solidFill>
                <a:latin typeface="+mn-lt"/>
                <a:ea typeface="+mn-ea"/>
                <a:cs typeface="+mn-cs"/>
              </a:defRPr>
            </a:lvl2pPr>
            <a:lvl3pPr marL="985838"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3pPr>
            <a:lvl4pPr marL="1254125" indent="-268288"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4pPr>
            <a:lvl5pPr marL="1524000"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0077BF"/>
              </a:buClr>
              <a:buSzTx/>
              <a:buFont typeface="Source Sans Pro" panose="020B0503030403020204" pitchFamily="34" charset="0"/>
              <a:buNone/>
              <a:tabLst/>
              <a:defRPr/>
            </a:pPr>
            <a:r>
              <a:rPr kumimoji="0" lang="fi-FI" sz="1200" b="0" i="0" u="none" strike="noStrike" kern="1200" cap="none" spc="0" normalizeH="0" baseline="0" noProof="0" dirty="0" err="1">
                <a:ln>
                  <a:noFill/>
                </a:ln>
                <a:solidFill>
                  <a:srgbClr val="005A9C"/>
                </a:solidFill>
                <a:effectLst/>
                <a:uLnTx/>
                <a:uFillTx/>
                <a:latin typeface="Source Sans Pro"/>
                <a:ea typeface="+mn-ea"/>
                <a:cs typeface="+mn-cs"/>
              </a:rPr>
              <a:t>The</a:t>
            </a:r>
            <a:r>
              <a:rPr kumimoji="0" lang="fi-FI" sz="1200" b="0" i="0" u="none" strike="noStrike" kern="1200" cap="none" spc="0" normalizeH="0" baseline="0" noProof="0" dirty="0">
                <a:ln>
                  <a:noFill/>
                </a:ln>
                <a:solidFill>
                  <a:srgbClr val="005A9C"/>
                </a:solidFill>
                <a:effectLst/>
                <a:uLnTx/>
                <a:uFillTx/>
                <a:latin typeface="Source Sans Pro"/>
                <a:ea typeface="+mn-ea"/>
                <a:cs typeface="+mn-cs"/>
              </a:rPr>
              <a:t> </a:t>
            </a:r>
            <a:r>
              <a:rPr kumimoji="0" lang="fi-FI" sz="1200" b="0" i="0" u="none" strike="noStrike" kern="1200" cap="none" spc="0" normalizeH="0" baseline="0" noProof="0" dirty="0" err="1">
                <a:ln>
                  <a:noFill/>
                </a:ln>
                <a:solidFill>
                  <a:srgbClr val="005A9C"/>
                </a:solidFill>
                <a:effectLst/>
                <a:uLnTx/>
                <a:uFillTx/>
                <a:latin typeface="Source Sans Pro"/>
                <a:ea typeface="+mn-ea"/>
                <a:cs typeface="+mn-cs"/>
              </a:rPr>
              <a:t>project</a:t>
            </a:r>
            <a:r>
              <a:rPr kumimoji="0" lang="fi-FI" sz="1200" b="0" i="0" u="none" strike="noStrike" kern="1200" cap="none" spc="0" normalizeH="0" baseline="0" noProof="0" dirty="0">
                <a:ln>
                  <a:noFill/>
                </a:ln>
                <a:solidFill>
                  <a:srgbClr val="005A9C"/>
                </a:solidFill>
                <a:effectLst/>
                <a:uLnTx/>
                <a:uFillTx/>
                <a:latin typeface="Source Sans Pro"/>
                <a:ea typeface="+mn-ea"/>
                <a:cs typeface="+mn-cs"/>
              </a:rPr>
              <a:t> </a:t>
            </a:r>
            <a:r>
              <a:rPr kumimoji="0" lang="fi-FI" sz="1200" b="0" i="0" u="none" strike="noStrike" kern="1200" cap="none" spc="0" normalizeH="0" baseline="0" noProof="0" dirty="0" err="1">
                <a:ln>
                  <a:noFill/>
                </a:ln>
                <a:solidFill>
                  <a:srgbClr val="005A9C"/>
                </a:solidFill>
                <a:effectLst/>
                <a:uLnTx/>
                <a:uFillTx/>
                <a:latin typeface="Source Sans Pro"/>
                <a:ea typeface="+mn-ea"/>
                <a:cs typeface="+mn-cs"/>
              </a:rPr>
              <a:t>starts</a:t>
            </a:r>
            <a:endParaRPr kumimoji="0" lang="fi-FI" sz="1200" b="0" i="0" u="none" strike="noStrike" kern="1200" cap="none" spc="0" normalizeH="0" baseline="0" noProof="0" dirty="0">
              <a:ln>
                <a:noFill/>
              </a:ln>
              <a:solidFill>
                <a:srgbClr val="005A9C"/>
              </a:solidFill>
              <a:effectLst/>
              <a:uLnTx/>
              <a:uFillTx/>
              <a:latin typeface="Source Sans Pro"/>
              <a:ea typeface="+mn-ea"/>
              <a:cs typeface="+mn-cs"/>
            </a:endParaRPr>
          </a:p>
        </p:txBody>
      </p:sp>
      <p:sp>
        <p:nvSpPr>
          <p:cNvPr id="8" name="Kolmio 7">
            <a:extLst>
              <a:ext uri="{FF2B5EF4-FFF2-40B4-BE49-F238E27FC236}">
                <a16:creationId xmlns:a16="http://schemas.microsoft.com/office/drawing/2014/main" id="{84420E42-9BB7-6A47-9F68-DC757F704A8B}"/>
              </a:ext>
              <a:ext uri="{C183D7F6-B498-43B3-948B-1728B52AA6E4}">
                <adec:decorative xmlns:adec="http://schemas.microsoft.com/office/drawing/2017/decorative" val="1"/>
              </a:ext>
            </a:extLst>
          </p:cNvPr>
          <p:cNvSpPr/>
          <p:nvPr/>
        </p:nvSpPr>
        <p:spPr>
          <a:xfrm rot="5400000">
            <a:off x="2113569" y="3609549"/>
            <a:ext cx="207334" cy="178736"/>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7" name="Kolmio 36">
            <a:extLst>
              <a:ext uri="{FF2B5EF4-FFF2-40B4-BE49-F238E27FC236}">
                <a16:creationId xmlns:a16="http://schemas.microsoft.com/office/drawing/2014/main" id="{DBF4A7EB-8EFA-DC4A-BB5B-A59417BFEEA8}"/>
              </a:ext>
              <a:ext uri="{C183D7F6-B498-43B3-948B-1728B52AA6E4}">
                <adec:decorative xmlns:adec="http://schemas.microsoft.com/office/drawing/2017/decorative" val="1"/>
              </a:ext>
            </a:extLst>
          </p:cNvPr>
          <p:cNvSpPr/>
          <p:nvPr/>
        </p:nvSpPr>
        <p:spPr>
          <a:xfrm rot="5400000">
            <a:off x="3571177" y="3609549"/>
            <a:ext cx="207334" cy="178736"/>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8" name="Kolmio 37">
            <a:extLst>
              <a:ext uri="{FF2B5EF4-FFF2-40B4-BE49-F238E27FC236}">
                <a16:creationId xmlns:a16="http://schemas.microsoft.com/office/drawing/2014/main" id="{7A428F69-6562-BA4A-8FB2-FDBAB3BF0B2D}"/>
              </a:ext>
              <a:ext uri="{C183D7F6-B498-43B3-948B-1728B52AA6E4}">
                <adec:decorative xmlns:adec="http://schemas.microsoft.com/office/drawing/2017/decorative" val="1"/>
              </a:ext>
            </a:extLst>
          </p:cNvPr>
          <p:cNvSpPr/>
          <p:nvPr/>
        </p:nvSpPr>
        <p:spPr>
          <a:xfrm rot="5400000">
            <a:off x="5182694" y="3609549"/>
            <a:ext cx="207334" cy="178736"/>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40" name="Kolmio 39">
            <a:extLst>
              <a:ext uri="{FF2B5EF4-FFF2-40B4-BE49-F238E27FC236}">
                <a16:creationId xmlns:a16="http://schemas.microsoft.com/office/drawing/2014/main" id="{E0B24706-4B8C-5648-84F5-B01CC92DF61B}"/>
              </a:ext>
              <a:ext uri="{C183D7F6-B498-43B3-948B-1728B52AA6E4}">
                <adec:decorative xmlns:adec="http://schemas.microsoft.com/office/drawing/2017/decorative" val="1"/>
              </a:ext>
            </a:extLst>
          </p:cNvPr>
          <p:cNvSpPr/>
          <p:nvPr/>
        </p:nvSpPr>
        <p:spPr>
          <a:xfrm rot="5400000">
            <a:off x="6703676" y="3609549"/>
            <a:ext cx="207334" cy="178736"/>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42" name="Suorakulmio 41">
            <a:extLst>
              <a:ext uri="{FF2B5EF4-FFF2-40B4-BE49-F238E27FC236}">
                <a16:creationId xmlns:a16="http://schemas.microsoft.com/office/drawing/2014/main" id="{D2BE6CC3-3D8D-F046-8A0F-B8095939DEE6}"/>
              </a:ext>
              <a:ext uri="{C183D7F6-B498-43B3-948B-1728B52AA6E4}">
                <adec:decorative xmlns:adec="http://schemas.microsoft.com/office/drawing/2017/decorative" val="1"/>
              </a:ext>
            </a:extLst>
          </p:cNvPr>
          <p:cNvSpPr/>
          <p:nvPr/>
        </p:nvSpPr>
        <p:spPr>
          <a:xfrm>
            <a:off x="721360" y="2694916"/>
            <a:ext cx="7390864" cy="7563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44" name="Sisällön paikkamerkki 2">
            <a:extLst>
              <a:ext uri="{FF2B5EF4-FFF2-40B4-BE49-F238E27FC236}">
                <a16:creationId xmlns:a16="http://schemas.microsoft.com/office/drawing/2014/main" id="{6786AD37-AF7E-6448-B3F3-47CF79BE7A5F}"/>
              </a:ext>
            </a:extLst>
          </p:cNvPr>
          <p:cNvSpPr txBox="1">
            <a:spLocks/>
          </p:cNvSpPr>
          <p:nvPr/>
        </p:nvSpPr>
        <p:spPr>
          <a:xfrm>
            <a:off x="8395531" y="3284744"/>
            <a:ext cx="2885046" cy="1204144"/>
          </a:xfrm>
          <a:prstGeom prst="rect">
            <a:avLst/>
          </a:prstGeom>
        </p:spPr>
        <p:txBody>
          <a:bodyPr vert="horz" lIns="0" tIns="0" rIns="0" bIns="0" rtlCol="0">
            <a:noAutofit/>
          </a:bodyPr>
          <a:lstStyle>
            <a:lvl1pPr marL="360363" indent="-360363" algn="l" defTabSz="914400" rtl="0" eaLnBrk="1" latinLnBrk="0" hangingPunct="1">
              <a:lnSpc>
                <a:spcPct val="90000"/>
              </a:lnSpc>
              <a:spcBef>
                <a:spcPts val="1000"/>
              </a:spcBef>
              <a:buClr>
                <a:schemeClr val="tx2"/>
              </a:buClr>
              <a:buFont typeface="Source Sans Pro" panose="020B0503030403020204" pitchFamily="34" charset="0"/>
              <a:buChar char="•"/>
              <a:defRPr sz="3200" kern="1200" spc="-60" baseline="0">
                <a:solidFill>
                  <a:schemeClr val="tx1"/>
                </a:solidFill>
                <a:latin typeface="+mn-lt"/>
                <a:ea typeface="+mn-ea"/>
                <a:cs typeface="+mn-cs"/>
              </a:defRPr>
            </a:lvl1pPr>
            <a:lvl2pPr marL="715963" indent="-355600" algn="l" defTabSz="914400" rtl="0" eaLnBrk="1" latinLnBrk="0" hangingPunct="1">
              <a:lnSpc>
                <a:spcPct val="95000"/>
              </a:lnSpc>
              <a:spcBef>
                <a:spcPts val="600"/>
              </a:spcBef>
              <a:buClr>
                <a:schemeClr val="tx2"/>
              </a:buClr>
              <a:buFont typeface="Arial" panose="020B0604020202020204" pitchFamily="34" charset="0"/>
              <a:buChar char="•"/>
              <a:defRPr sz="2800" kern="1200" spc="-50" baseline="0">
                <a:solidFill>
                  <a:schemeClr val="tx1"/>
                </a:solidFill>
                <a:latin typeface="+mn-lt"/>
                <a:ea typeface="+mn-ea"/>
                <a:cs typeface="+mn-cs"/>
              </a:defRPr>
            </a:lvl2pPr>
            <a:lvl3pPr marL="985838"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3pPr>
            <a:lvl4pPr marL="1254125" indent="-268288"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4pPr>
            <a:lvl5pPr marL="1524000"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4938" marR="0" lvl="0" indent="-134938" algn="l" defTabSz="914400" rtl="0" eaLnBrk="1" fontAlgn="auto" latinLnBrk="0" hangingPunct="1">
              <a:lnSpc>
                <a:spcPct val="100000"/>
              </a:lnSpc>
              <a:spcBef>
                <a:spcPts val="0"/>
              </a:spcBef>
              <a:spcAft>
                <a:spcPts val="500"/>
              </a:spcAft>
              <a:buClrTx/>
              <a:buSzTx/>
              <a:buFont typeface="Source Sans Pro" panose="020B0503030403020204" pitchFamily="34" charset="0"/>
              <a:buChar char="•"/>
              <a:tabLst/>
              <a:defRPr/>
            </a:pPr>
            <a:r>
              <a:rPr kumimoji="0" lang="en-US" sz="1250" b="0" i="0" u="none" strike="noStrike" kern="1200" cap="none" spc="0" normalizeH="0" baseline="0" noProof="0" dirty="0">
                <a:ln>
                  <a:noFill/>
                </a:ln>
                <a:solidFill>
                  <a:srgbClr val="005A9C"/>
                </a:solidFill>
                <a:effectLst/>
                <a:uLnTx/>
                <a:uFillTx/>
                <a:latin typeface="Source Sans Pro"/>
                <a:ea typeface="+mn-ea"/>
                <a:cs typeface="+mn-cs"/>
              </a:rPr>
              <a:t>The decision-makers are members of the Finnish scientific community, that is, distinguished professors or researchers in their fields. Research Council of Finland officials do not make any funding decisions.</a:t>
            </a:r>
          </a:p>
          <a:p>
            <a:pPr marL="134938" marR="0" lvl="0" indent="-134938" algn="l" defTabSz="914400" rtl="0" eaLnBrk="1" fontAlgn="auto" latinLnBrk="0" hangingPunct="1">
              <a:lnSpc>
                <a:spcPct val="100000"/>
              </a:lnSpc>
              <a:spcBef>
                <a:spcPts val="0"/>
              </a:spcBef>
              <a:spcAft>
                <a:spcPts val="500"/>
              </a:spcAft>
              <a:buClrTx/>
              <a:buSzTx/>
              <a:buFont typeface="Source Sans Pro" panose="020B0503030403020204" pitchFamily="34" charset="0"/>
              <a:buChar char="•"/>
              <a:tabLst/>
              <a:defRPr/>
            </a:pPr>
            <a:r>
              <a:rPr kumimoji="0" lang="en-US" sz="1250" b="0" i="0" u="none" strike="noStrike" kern="1200" cap="none" spc="0" normalizeH="0" baseline="0" noProof="0" dirty="0">
                <a:ln>
                  <a:noFill/>
                </a:ln>
                <a:solidFill>
                  <a:srgbClr val="005A9C"/>
                </a:solidFill>
                <a:effectLst/>
                <a:uLnTx/>
                <a:uFillTx/>
                <a:latin typeface="Source Sans Pro"/>
                <a:ea typeface="+mn-ea"/>
                <a:cs typeface="+mn-cs"/>
              </a:rPr>
              <a:t>Political decision-makers do not participate in the Research </a:t>
            </a:r>
            <a:r>
              <a:rPr kumimoji="0" lang="en-US" sz="1250" b="0" i="0" u="none" strike="noStrike" kern="1200" cap="none" spc="0" normalizeH="0" baseline="0" noProof="0" dirty="0" err="1">
                <a:ln>
                  <a:noFill/>
                </a:ln>
                <a:solidFill>
                  <a:srgbClr val="005A9C"/>
                </a:solidFill>
                <a:effectLst/>
                <a:uLnTx/>
                <a:uFillTx/>
                <a:latin typeface="Source Sans Pro"/>
                <a:ea typeface="+mn-ea"/>
                <a:cs typeface="+mn-cs"/>
              </a:rPr>
              <a:t>Counsil’s</a:t>
            </a:r>
            <a:r>
              <a:rPr kumimoji="0" lang="en-US" sz="1250" b="0" i="0" u="none" strike="noStrike" kern="1200" cap="none" spc="0" normalizeH="0" baseline="0" noProof="0" dirty="0">
                <a:ln>
                  <a:noFill/>
                </a:ln>
                <a:solidFill>
                  <a:srgbClr val="005A9C"/>
                </a:solidFill>
                <a:effectLst/>
                <a:uLnTx/>
                <a:uFillTx/>
                <a:latin typeface="Source Sans Pro"/>
                <a:ea typeface="+mn-ea"/>
                <a:cs typeface="+mn-cs"/>
              </a:rPr>
              <a:t> review process or decision-making.</a:t>
            </a:r>
            <a:endParaRPr kumimoji="0" lang="fi-FI" sz="1400" b="0" i="0" u="none" strike="noStrike" kern="1200" cap="none" spc="0" normalizeH="0" baseline="0" noProof="0" dirty="0">
              <a:ln>
                <a:noFill/>
              </a:ln>
              <a:solidFill>
                <a:srgbClr val="005A9C"/>
              </a:solidFill>
              <a:effectLst/>
              <a:uLnTx/>
              <a:uFillTx/>
              <a:latin typeface="Source Sans Pro"/>
              <a:ea typeface="+mn-ea"/>
              <a:cs typeface="+mn-cs"/>
            </a:endParaRPr>
          </a:p>
        </p:txBody>
      </p:sp>
      <p:sp>
        <p:nvSpPr>
          <p:cNvPr id="4" name="Alatunnisteen paikkamerkki 3">
            <a:extLst>
              <a:ext uri="{FF2B5EF4-FFF2-40B4-BE49-F238E27FC236}">
                <a16:creationId xmlns:a16="http://schemas.microsoft.com/office/drawing/2014/main" id="{034B6CB0-D546-AA44-8ADD-8CACB12D0698}"/>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900" b="1" i="0" u="none" strike="noStrike" kern="1200" cap="none" spc="0" normalizeH="0" baseline="0" noProof="0" dirty="0" err="1">
                <a:ln>
                  <a:noFill/>
                </a:ln>
                <a:solidFill>
                  <a:srgbClr val="0077BF"/>
                </a:solidFill>
                <a:effectLst/>
                <a:uLnTx/>
                <a:uFillTx/>
                <a:latin typeface="Source Sans Pro"/>
                <a:ea typeface="+mn-ea"/>
                <a:cs typeface="+mn-cs"/>
              </a:rPr>
              <a:t>Research</a:t>
            </a:r>
            <a:r>
              <a:rPr kumimoji="0" lang="fi-FI" sz="900" b="1" i="0" u="none" strike="noStrike" kern="1200" cap="none" spc="0" normalizeH="0" baseline="0" noProof="0" dirty="0">
                <a:ln>
                  <a:noFill/>
                </a:ln>
                <a:solidFill>
                  <a:srgbClr val="0077BF"/>
                </a:solidFill>
                <a:effectLst/>
                <a:uLnTx/>
                <a:uFillTx/>
                <a:latin typeface="Source Sans Pro"/>
                <a:ea typeface="+mn-ea"/>
                <a:cs typeface="+mn-cs"/>
              </a:rPr>
              <a:t> </a:t>
            </a:r>
            <a:r>
              <a:rPr kumimoji="0" lang="fi-FI" sz="900" b="1" i="0" u="none" strike="noStrike" kern="1200" cap="none" spc="0" normalizeH="0" baseline="0" noProof="0" dirty="0" err="1">
                <a:ln>
                  <a:noFill/>
                </a:ln>
                <a:solidFill>
                  <a:srgbClr val="0077BF"/>
                </a:solidFill>
                <a:effectLst/>
                <a:uLnTx/>
                <a:uFillTx/>
                <a:latin typeface="Source Sans Pro"/>
                <a:ea typeface="+mn-ea"/>
                <a:cs typeface="+mn-cs"/>
              </a:rPr>
              <a:t>funding</a:t>
            </a:r>
            <a:r>
              <a:rPr kumimoji="0" lang="fi-FI" sz="900" b="1" i="0" u="none" strike="noStrike" kern="1200" cap="none" spc="0" normalizeH="0" baseline="0" noProof="0" dirty="0">
                <a:ln>
                  <a:noFill/>
                </a:ln>
                <a:solidFill>
                  <a:srgbClr val="0077BF"/>
                </a:solidFill>
                <a:effectLst/>
                <a:uLnTx/>
                <a:uFillTx/>
                <a:latin typeface="Source Sans Pro"/>
                <a:ea typeface="+mn-ea"/>
                <a:cs typeface="+mn-cs"/>
              </a:rPr>
              <a:t> and </a:t>
            </a:r>
            <a:r>
              <a:rPr kumimoji="0" lang="fi-FI" sz="900" b="1" i="0" u="none" strike="noStrike" kern="1200" cap="none" spc="0" normalizeH="0" baseline="0" noProof="0" dirty="0" err="1">
                <a:ln>
                  <a:noFill/>
                </a:ln>
                <a:solidFill>
                  <a:srgbClr val="0077BF"/>
                </a:solidFill>
                <a:effectLst/>
                <a:uLnTx/>
                <a:uFillTx/>
                <a:latin typeface="Source Sans Pro"/>
                <a:ea typeface="+mn-ea"/>
                <a:cs typeface="+mn-cs"/>
              </a:rPr>
              <a:t>expertise</a:t>
            </a:r>
            <a:endParaRPr kumimoji="0" lang="fi-FI" sz="900" b="1" i="0" u="none" strike="noStrike" kern="1200" cap="none" spc="0" normalizeH="0" baseline="0" noProof="0" dirty="0">
              <a:ln>
                <a:noFill/>
              </a:ln>
              <a:solidFill>
                <a:srgbClr val="0077BF"/>
              </a:solidFill>
              <a:effectLst/>
              <a:uLnTx/>
              <a:uFillTx/>
              <a:latin typeface="Source Sans Pro"/>
              <a:ea typeface="+mn-ea"/>
              <a:cs typeface="+mn-cs"/>
            </a:endParaRPr>
          </a:p>
        </p:txBody>
      </p:sp>
      <p:sp>
        <p:nvSpPr>
          <p:cNvPr id="5" name="Päivämäärän paikkamerkki 4">
            <a:extLst>
              <a:ext uri="{FF2B5EF4-FFF2-40B4-BE49-F238E27FC236}">
                <a16:creationId xmlns:a16="http://schemas.microsoft.com/office/drawing/2014/main" id="{D4A24BCF-E34E-DC44-897D-06A81875A0FB}"/>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FF7A062-4120-A04C-9450-6AC31066E4C7}" type="datetime1">
              <a:rPr kumimoji="0" lang="fi-FI" sz="900" b="1" i="0" u="none" strike="noStrike" kern="1200" cap="none" spc="0" normalizeH="0" baseline="0" noProof="0" smtClean="0">
                <a:ln>
                  <a:noFill/>
                </a:ln>
                <a:solidFill>
                  <a:srgbClr val="0077BF"/>
                </a:solidFill>
                <a:effectLst/>
                <a:uLnTx/>
                <a:uFillTx/>
                <a:latin typeface="Source Sans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19.10.2023</a:t>
            </a:fld>
            <a:endParaRPr kumimoji="0" lang="fi-FI" sz="900" b="1" i="0" u="none" strike="noStrike" kern="1200" cap="none" spc="0" normalizeH="0" baseline="0" noProof="0" dirty="0">
              <a:ln>
                <a:noFill/>
              </a:ln>
              <a:solidFill>
                <a:srgbClr val="0077BF"/>
              </a:solidFill>
              <a:effectLst/>
              <a:uLnTx/>
              <a:uFillTx/>
              <a:latin typeface="Source Sans Pro"/>
              <a:ea typeface="+mn-ea"/>
              <a:cs typeface="+mn-cs"/>
            </a:endParaRPr>
          </a:p>
        </p:txBody>
      </p:sp>
      <p:sp>
        <p:nvSpPr>
          <p:cNvPr id="6" name="Dian numeron paikkamerkki 5">
            <a:extLst>
              <a:ext uri="{FF2B5EF4-FFF2-40B4-BE49-F238E27FC236}">
                <a16:creationId xmlns:a16="http://schemas.microsoft.com/office/drawing/2014/main" id="{F700A286-5745-FE40-9272-EFE06588726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440C4D5-721B-4CEA-85F8-7737A3483459}" type="slidenum">
              <a:rPr kumimoji="0" lang="fi-FI" sz="900" b="1" i="0" u="none" strike="noStrike" kern="1200" cap="none" spc="0" normalizeH="0" baseline="0" noProof="0" smtClean="0">
                <a:ln>
                  <a:noFill/>
                </a:ln>
                <a:solidFill>
                  <a:srgbClr val="FFFFFF"/>
                </a:solidFill>
                <a:effectLst/>
                <a:uLnTx/>
                <a:uFillTx/>
                <a:latin typeface="Source Sans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fi-FI" sz="900" b="1" i="0" u="none" strike="noStrike" kern="1200" cap="none" spc="0" normalizeH="0" baseline="0" noProof="0" dirty="0">
              <a:ln>
                <a:noFill/>
              </a:ln>
              <a:solidFill>
                <a:srgbClr val="FFFFFF"/>
              </a:solidFill>
              <a:effectLst/>
              <a:uLnTx/>
              <a:uFillTx/>
              <a:latin typeface="Source Sans Pro"/>
              <a:ea typeface="+mn-ea"/>
              <a:cs typeface="+mn-cs"/>
            </a:endParaRPr>
          </a:p>
        </p:txBody>
      </p:sp>
    </p:spTree>
    <p:extLst>
      <p:ext uri="{BB962C8B-B14F-4D97-AF65-F5344CB8AC3E}">
        <p14:creationId xmlns:p14="http://schemas.microsoft.com/office/powerpoint/2010/main" val="498603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0DB07F3E-6829-9081-B788-2E3ED3F788DD}"/>
              </a:ext>
            </a:extLst>
          </p:cNvPr>
          <p:cNvGraphicFramePr>
            <a:graphicFrameLocks noGrp="1"/>
          </p:cNvGraphicFramePr>
          <p:nvPr>
            <p:ph idx="1"/>
            <p:extLst>
              <p:ext uri="{D42A27DB-BD31-4B8C-83A1-F6EECF244321}">
                <p14:modId xmlns:p14="http://schemas.microsoft.com/office/powerpoint/2010/main" val="486772704"/>
              </p:ext>
            </p:extLst>
          </p:nvPr>
        </p:nvGraphicFramePr>
        <p:xfrm>
          <a:off x="257262" y="361027"/>
          <a:ext cx="11934738" cy="56529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83122429-ADF5-FF4A-427A-1CD3ACF66E36}"/>
              </a:ext>
            </a:extLst>
          </p:cNvPr>
          <p:cNvSpPr>
            <a:spLocks noGrp="1"/>
          </p:cNvSpPr>
          <p:nvPr>
            <p:ph type="ftr" sz="quarter" idx="11"/>
          </p:nvPr>
        </p:nvSpPr>
        <p:spPr>
          <a:xfrm>
            <a:off x="4063652" y="6614143"/>
            <a:ext cx="5321300" cy="188595"/>
          </a:xfrm>
        </p:spPr>
        <p:txBody>
          <a:bodyPr/>
          <a:lstStyle/>
          <a:p>
            <a:pPr algn="r"/>
            <a:r>
              <a:rPr lang="fi-FI" noProof="0"/>
              <a:t>Tieteen rahoittaja ja asiantuntija</a:t>
            </a:r>
            <a:endParaRPr lang="fi-FI" noProof="0" dirty="0"/>
          </a:p>
        </p:txBody>
      </p:sp>
      <p:sp>
        <p:nvSpPr>
          <p:cNvPr id="5" name="Date Placeholder 4">
            <a:extLst>
              <a:ext uri="{FF2B5EF4-FFF2-40B4-BE49-F238E27FC236}">
                <a16:creationId xmlns:a16="http://schemas.microsoft.com/office/drawing/2014/main" id="{F77305C0-8FF2-E206-483D-8712F0F33167}"/>
              </a:ext>
            </a:extLst>
          </p:cNvPr>
          <p:cNvSpPr>
            <a:spLocks noGrp="1"/>
          </p:cNvSpPr>
          <p:nvPr>
            <p:ph type="dt" sz="half" idx="10"/>
          </p:nvPr>
        </p:nvSpPr>
        <p:spPr/>
        <p:txBody>
          <a:bodyPr/>
          <a:lstStyle/>
          <a:p>
            <a:fld id="{D4BE4A00-3860-4445-9510-77F095285E1C}" type="datetime1">
              <a:rPr lang="fi-FI" smtClean="0"/>
              <a:t>19.10.2023</a:t>
            </a:fld>
            <a:endParaRPr lang="fi-FI" dirty="0"/>
          </a:p>
        </p:txBody>
      </p:sp>
      <p:sp>
        <p:nvSpPr>
          <p:cNvPr id="6" name="Slide Number Placeholder 5">
            <a:extLst>
              <a:ext uri="{FF2B5EF4-FFF2-40B4-BE49-F238E27FC236}">
                <a16:creationId xmlns:a16="http://schemas.microsoft.com/office/drawing/2014/main" id="{447DA9BB-178F-4C56-9071-D3890C48DBD8}"/>
              </a:ext>
            </a:extLst>
          </p:cNvPr>
          <p:cNvSpPr>
            <a:spLocks noGrp="1"/>
          </p:cNvSpPr>
          <p:nvPr>
            <p:ph type="sldNum" sz="quarter" idx="12"/>
          </p:nvPr>
        </p:nvSpPr>
        <p:spPr/>
        <p:txBody>
          <a:bodyPr/>
          <a:lstStyle/>
          <a:p>
            <a:fld id="{2440C4D5-721B-4CEA-85F8-7737A3483459}" type="slidenum">
              <a:rPr lang="fi-FI" noProof="0" smtClean="0"/>
              <a:pPr/>
              <a:t>6</a:t>
            </a:fld>
            <a:endParaRPr lang="fi-FI" noProof="0" dirty="0"/>
          </a:p>
        </p:txBody>
      </p:sp>
      <p:sp>
        <p:nvSpPr>
          <p:cNvPr id="2" name="Title 1">
            <a:extLst>
              <a:ext uri="{FF2B5EF4-FFF2-40B4-BE49-F238E27FC236}">
                <a16:creationId xmlns:a16="http://schemas.microsoft.com/office/drawing/2014/main" id="{0A1FEE75-46F7-4BCE-64C4-678B572487B5}"/>
              </a:ext>
            </a:extLst>
          </p:cNvPr>
          <p:cNvSpPr>
            <a:spLocks noGrp="1"/>
          </p:cNvSpPr>
          <p:nvPr>
            <p:ph type="title"/>
          </p:nvPr>
        </p:nvSpPr>
        <p:spPr>
          <a:xfrm>
            <a:off x="1331734" y="3313494"/>
            <a:ext cx="9528531" cy="4106166"/>
          </a:xfrm>
        </p:spPr>
        <p:txBody>
          <a:bodyPr/>
          <a:lstStyle/>
          <a:p>
            <a:pPr algn="ctr"/>
            <a:r>
              <a:rPr lang="en-US" sz="2400" dirty="0">
                <a:solidFill>
                  <a:schemeClr val="accent1"/>
                </a:solidFill>
                <a:latin typeface="Arial" panose="020B0604020202020204" pitchFamily="34" charset="0"/>
                <a:ea typeface="Times New Roman" panose="02020603050405020304" pitchFamily="18" charset="0"/>
              </a:rPr>
              <a:t>S</a:t>
            </a:r>
            <a:r>
              <a:rPr lang="en-US" sz="2400" dirty="0">
                <a:solidFill>
                  <a:schemeClr val="accent1"/>
                </a:solidFill>
                <a:effectLst/>
                <a:latin typeface="Arial" panose="020B0604020202020204" pitchFamily="34" charset="0"/>
                <a:ea typeface="Times New Roman" panose="02020603050405020304" pitchFamily="18" charset="0"/>
              </a:rPr>
              <a:t>cience policy objectives taken into account in decision-making</a:t>
            </a:r>
            <a:endParaRPr lang="en-US" sz="4000" dirty="0">
              <a:solidFill>
                <a:schemeClr val="accent1"/>
              </a:solidFill>
            </a:endParaRPr>
          </a:p>
        </p:txBody>
      </p:sp>
      <p:sp>
        <p:nvSpPr>
          <p:cNvPr id="10" name="TextBox 9">
            <a:extLst>
              <a:ext uri="{FF2B5EF4-FFF2-40B4-BE49-F238E27FC236}">
                <a16:creationId xmlns:a16="http://schemas.microsoft.com/office/drawing/2014/main" id="{95EBC1E6-1C94-CB12-CC26-0A5A8C09E8BF}"/>
              </a:ext>
            </a:extLst>
          </p:cNvPr>
          <p:cNvSpPr txBox="1"/>
          <p:nvPr/>
        </p:nvSpPr>
        <p:spPr>
          <a:xfrm>
            <a:off x="257262" y="6043060"/>
            <a:ext cx="11336323" cy="738664"/>
          </a:xfrm>
          <a:prstGeom prst="rect">
            <a:avLst/>
          </a:prstGeom>
          <a:noFill/>
        </p:spPr>
        <p:txBody>
          <a:bodyPr wrap="square" rtlCol="0">
            <a:spAutoFit/>
          </a:bodyPr>
          <a:lstStyle/>
          <a:p>
            <a:r>
              <a:rPr lang="en-US" sz="1400" dirty="0">
                <a:solidFill>
                  <a:srgbClr val="1D1D1D"/>
                </a:solidFill>
                <a:effectLst/>
                <a:latin typeface="Arial" panose="020B0604020202020204" pitchFamily="34" charset="0"/>
                <a:ea typeface="Calibri" panose="020F0502020204030204" pitchFamily="34" charset="0"/>
              </a:rPr>
              <a:t>In addition to the Research Council's science policy objectives, the decision-making bodies have their own criteria and policies on funding </a:t>
            </a:r>
            <a:r>
              <a:rPr lang="en-US" sz="1400" dirty="0">
                <a:solidFill>
                  <a:srgbClr val="1D1D1D"/>
                </a:solidFill>
                <a:effectLst/>
                <a:latin typeface="Arial" panose="020B0604020202020204" pitchFamily="34" charset="0"/>
                <a:ea typeface="Calibri" panose="020F0502020204030204" pitchFamily="34" charset="0"/>
                <a:hlinkClick r:id="rId7"/>
              </a:rPr>
              <a:t>https://www.aka.fi/en/about-us/decision-making-bodies/research-councils/</a:t>
            </a:r>
            <a:endParaRPr lang="en-US" sz="1400" dirty="0">
              <a:solidFill>
                <a:srgbClr val="1D1D1D"/>
              </a:solidFill>
              <a:effectLst/>
              <a:latin typeface="Arial" panose="020B0604020202020204" pitchFamily="34" charset="0"/>
              <a:ea typeface="Calibri" panose="020F0502020204030204" pitchFamily="34" charset="0"/>
            </a:endParaRPr>
          </a:p>
          <a:p>
            <a:endParaRPr lang="en-US" sz="1400" dirty="0"/>
          </a:p>
        </p:txBody>
      </p:sp>
    </p:spTree>
    <p:extLst>
      <p:ext uri="{BB962C8B-B14F-4D97-AF65-F5344CB8AC3E}">
        <p14:creationId xmlns:p14="http://schemas.microsoft.com/office/powerpoint/2010/main" val="1857632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43ACD1-8841-A4CC-06D6-A6B044D9CF82}"/>
              </a:ext>
            </a:extLst>
          </p:cNvPr>
          <p:cNvSpPr>
            <a:spLocks noGrp="1"/>
          </p:cNvSpPr>
          <p:nvPr>
            <p:ph idx="1"/>
          </p:nvPr>
        </p:nvSpPr>
        <p:spPr>
          <a:xfrm>
            <a:off x="817744" y="2268061"/>
            <a:ext cx="7820882" cy="2752784"/>
          </a:xfrm>
        </p:spPr>
        <p:txBody>
          <a:bodyPr/>
          <a:lstStyle/>
          <a:p>
            <a:pPr marL="0" indent="0" algn="l">
              <a:buNone/>
            </a:pPr>
            <a:r>
              <a:rPr lang="en-US" i="1" dirty="0">
                <a:effectLst/>
              </a:rPr>
              <a:t>‘Publish or perish’ and metrics have led us into a blind alley. Let’s start recognizing the full breadth of value created by researchers.</a:t>
            </a:r>
          </a:p>
          <a:p>
            <a:pPr marL="0" indent="0" algn="l">
              <a:buNone/>
            </a:pPr>
            <a:endParaRPr lang="en-US" i="1" dirty="0">
              <a:effectLst/>
            </a:endParaRPr>
          </a:p>
          <a:p>
            <a:pPr marL="0" indent="0" algn="l">
              <a:buNone/>
            </a:pPr>
            <a:r>
              <a:rPr lang="en-US" sz="2400" b="1" i="0" dirty="0">
                <a:effectLst/>
              </a:rPr>
              <a:t>Marc </a:t>
            </a:r>
            <a:r>
              <a:rPr lang="en-US" sz="2400" b="1" i="0" dirty="0" err="1">
                <a:effectLst/>
              </a:rPr>
              <a:t>Schiltz</a:t>
            </a:r>
            <a:r>
              <a:rPr lang="en-US" sz="2400" b="1" dirty="0"/>
              <a:t>, </a:t>
            </a:r>
            <a:r>
              <a:rPr lang="en-US" sz="2400" b="0" i="0" dirty="0">
                <a:effectLst/>
              </a:rPr>
              <a:t>President of Science Europe</a:t>
            </a:r>
          </a:p>
          <a:p>
            <a:pPr marL="0" indent="0">
              <a:buNone/>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sz="1800" dirty="0">
              <a:latin typeface="Calibri" panose="020F0502020204030204" pitchFamily="34" charset="0"/>
              <a:ea typeface="Calibri" panose="020F050202020403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B58569ED-E3E2-9163-7979-0C29E885D54B}"/>
              </a:ext>
            </a:extLst>
          </p:cNvPr>
          <p:cNvSpPr>
            <a:spLocks noGrp="1"/>
          </p:cNvSpPr>
          <p:nvPr>
            <p:ph type="ftr" sz="quarter" idx="11"/>
          </p:nvPr>
        </p:nvSpPr>
        <p:spPr/>
        <p:txBody>
          <a:bodyPr/>
          <a:lstStyle/>
          <a:p>
            <a:pPr algn="r"/>
            <a:r>
              <a:rPr lang="fi-FI" noProof="0"/>
              <a:t>Tieteen rahoittaja ja asiantuntija</a:t>
            </a:r>
            <a:endParaRPr lang="fi-FI" noProof="0" dirty="0"/>
          </a:p>
        </p:txBody>
      </p:sp>
      <p:sp>
        <p:nvSpPr>
          <p:cNvPr id="5" name="Date Placeholder 4">
            <a:extLst>
              <a:ext uri="{FF2B5EF4-FFF2-40B4-BE49-F238E27FC236}">
                <a16:creationId xmlns:a16="http://schemas.microsoft.com/office/drawing/2014/main" id="{610DF9CE-34A9-2F89-FFDB-4E2A90943ED2}"/>
              </a:ext>
            </a:extLst>
          </p:cNvPr>
          <p:cNvSpPr>
            <a:spLocks noGrp="1"/>
          </p:cNvSpPr>
          <p:nvPr>
            <p:ph type="dt" sz="half" idx="10"/>
          </p:nvPr>
        </p:nvSpPr>
        <p:spPr/>
        <p:txBody>
          <a:bodyPr/>
          <a:lstStyle/>
          <a:p>
            <a:fld id="{D4BE4A00-3860-4445-9510-77F095285E1C}" type="datetime1">
              <a:rPr lang="fi-FI" smtClean="0"/>
              <a:t>19.10.2023</a:t>
            </a:fld>
            <a:endParaRPr lang="fi-FI" dirty="0"/>
          </a:p>
        </p:txBody>
      </p:sp>
      <p:sp>
        <p:nvSpPr>
          <p:cNvPr id="6" name="Slide Number Placeholder 5">
            <a:extLst>
              <a:ext uri="{FF2B5EF4-FFF2-40B4-BE49-F238E27FC236}">
                <a16:creationId xmlns:a16="http://schemas.microsoft.com/office/drawing/2014/main" id="{84A5119A-BC79-249B-93CF-FB133D704B3E}"/>
              </a:ext>
            </a:extLst>
          </p:cNvPr>
          <p:cNvSpPr>
            <a:spLocks noGrp="1"/>
          </p:cNvSpPr>
          <p:nvPr>
            <p:ph type="sldNum" sz="quarter" idx="12"/>
          </p:nvPr>
        </p:nvSpPr>
        <p:spPr/>
        <p:txBody>
          <a:bodyPr/>
          <a:lstStyle/>
          <a:p>
            <a:fld id="{2440C4D5-721B-4CEA-85F8-7737A3483459}" type="slidenum">
              <a:rPr lang="fi-FI" noProof="0" smtClean="0"/>
              <a:pPr/>
              <a:t>7</a:t>
            </a:fld>
            <a:endParaRPr lang="fi-FI" noProof="0" dirty="0"/>
          </a:p>
        </p:txBody>
      </p:sp>
      <p:pic>
        <p:nvPicPr>
          <p:cNvPr id="9" name="Picture 8" descr="A blue background with white text&#10;&#10;Description automatically generated">
            <a:extLst>
              <a:ext uri="{FF2B5EF4-FFF2-40B4-BE49-F238E27FC236}">
                <a16:creationId xmlns:a16="http://schemas.microsoft.com/office/drawing/2014/main" id="{9AC555D2-9BB1-3F41-F7BE-AF9138D1A2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744" y="365866"/>
            <a:ext cx="1720429" cy="896172"/>
          </a:xfrm>
          <a:prstGeom prst="rect">
            <a:avLst/>
          </a:prstGeom>
        </p:spPr>
      </p:pic>
      <p:sp>
        <p:nvSpPr>
          <p:cNvPr id="11" name="TextBox 10">
            <a:extLst>
              <a:ext uri="{FF2B5EF4-FFF2-40B4-BE49-F238E27FC236}">
                <a16:creationId xmlns:a16="http://schemas.microsoft.com/office/drawing/2014/main" id="{BE939965-DABB-B215-A39F-0AE52EACD066}"/>
              </a:ext>
            </a:extLst>
          </p:cNvPr>
          <p:cNvSpPr txBox="1"/>
          <p:nvPr/>
        </p:nvSpPr>
        <p:spPr>
          <a:xfrm>
            <a:off x="2902618" y="629286"/>
            <a:ext cx="6093994" cy="369332"/>
          </a:xfrm>
          <a:prstGeom prst="rect">
            <a:avLst/>
          </a:prstGeom>
          <a:noFill/>
        </p:spPr>
        <p:txBody>
          <a:bodyPr wrap="square">
            <a:spAutoFit/>
          </a:bodyPr>
          <a:lstStyle/>
          <a:p>
            <a:r>
              <a:rPr lang="en-US" dirty="0"/>
              <a:t>https://coara.eu/</a:t>
            </a:r>
          </a:p>
        </p:txBody>
      </p:sp>
    </p:spTree>
    <p:extLst>
      <p:ext uri="{BB962C8B-B14F-4D97-AF65-F5344CB8AC3E}">
        <p14:creationId xmlns:p14="http://schemas.microsoft.com/office/powerpoint/2010/main" val="1840625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Hexagon 63">
            <a:extLst>
              <a:ext uri="{FF2B5EF4-FFF2-40B4-BE49-F238E27FC236}">
                <a16:creationId xmlns:a16="http://schemas.microsoft.com/office/drawing/2014/main" id="{ABBF179B-63E4-FE3D-89C9-44381C2F5762}"/>
              </a:ext>
            </a:extLst>
          </p:cNvPr>
          <p:cNvSpPr/>
          <p:nvPr/>
        </p:nvSpPr>
        <p:spPr>
          <a:xfrm>
            <a:off x="569432" y="3010134"/>
            <a:ext cx="1563880" cy="1326337"/>
          </a:xfrm>
          <a:prstGeom prst="hexagon">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a:extLst>
              <a:ext uri="{FF2B5EF4-FFF2-40B4-BE49-F238E27FC236}">
                <a16:creationId xmlns:a16="http://schemas.microsoft.com/office/drawing/2014/main" id="{A18725CC-C3EF-7AA0-D5E6-0B8D4EF4BEFC}"/>
              </a:ext>
            </a:extLst>
          </p:cNvPr>
          <p:cNvSpPr/>
          <p:nvPr/>
        </p:nvSpPr>
        <p:spPr>
          <a:xfrm>
            <a:off x="559986" y="4387105"/>
            <a:ext cx="1563880" cy="1326337"/>
          </a:xfrm>
          <a:prstGeom prst="hexagon">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a:extLst>
              <a:ext uri="{FF2B5EF4-FFF2-40B4-BE49-F238E27FC236}">
                <a16:creationId xmlns:a16="http://schemas.microsoft.com/office/drawing/2014/main" id="{1EB3A9FE-C034-CF17-666B-0442A4E15A2A}"/>
              </a:ext>
            </a:extLst>
          </p:cNvPr>
          <p:cNvSpPr/>
          <p:nvPr/>
        </p:nvSpPr>
        <p:spPr>
          <a:xfrm>
            <a:off x="1861098" y="2327258"/>
            <a:ext cx="1563880" cy="1326337"/>
          </a:xfrm>
          <a:prstGeom prst="hexagon">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a:extLst>
              <a:ext uri="{FF2B5EF4-FFF2-40B4-BE49-F238E27FC236}">
                <a16:creationId xmlns:a16="http://schemas.microsoft.com/office/drawing/2014/main" id="{CBC16E1D-78F9-C89E-7830-89BBE06A6949}"/>
              </a:ext>
            </a:extLst>
          </p:cNvPr>
          <p:cNvSpPr/>
          <p:nvPr/>
        </p:nvSpPr>
        <p:spPr>
          <a:xfrm>
            <a:off x="1862744" y="3704229"/>
            <a:ext cx="1563880" cy="1326337"/>
          </a:xfrm>
          <a:prstGeom prst="hexagon">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a:extLst>
              <a:ext uri="{FF2B5EF4-FFF2-40B4-BE49-F238E27FC236}">
                <a16:creationId xmlns:a16="http://schemas.microsoft.com/office/drawing/2014/main" id="{E72BF168-C9BE-926E-F321-FBCB912C8BD5}"/>
              </a:ext>
            </a:extLst>
          </p:cNvPr>
          <p:cNvSpPr/>
          <p:nvPr/>
        </p:nvSpPr>
        <p:spPr>
          <a:xfrm>
            <a:off x="1862744" y="5079800"/>
            <a:ext cx="1563880" cy="1326337"/>
          </a:xfrm>
          <a:prstGeom prst="hexagon">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Ryhmä 26">
            <a:extLst>
              <a:ext uri="{FF2B5EF4-FFF2-40B4-BE49-F238E27FC236}">
                <a16:creationId xmlns:a16="http://schemas.microsoft.com/office/drawing/2014/main" id="{86F3737E-8CCC-4669-9CD3-1C50A7170D4B}"/>
              </a:ext>
              <a:ext uri="{C183D7F6-B498-43B3-948B-1728B52AA6E4}">
                <adec:decorative xmlns:adec="http://schemas.microsoft.com/office/drawing/2017/decorative" val="1"/>
              </a:ext>
            </a:extLst>
          </p:cNvPr>
          <p:cNvGrpSpPr/>
          <p:nvPr/>
        </p:nvGrpSpPr>
        <p:grpSpPr>
          <a:xfrm>
            <a:off x="-1200" y="6638417"/>
            <a:ext cx="12193200" cy="219583"/>
            <a:chOff x="-1200" y="6638417"/>
            <a:chExt cx="12193200" cy="219583"/>
          </a:xfrm>
        </p:grpSpPr>
        <p:sp>
          <p:nvSpPr>
            <p:cNvPr id="28" name="Rectangle 5">
              <a:extLst>
                <a:ext uri="{FF2B5EF4-FFF2-40B4-BE49-F238E27FC236}">
                  <a16:creationId xmlns:a16="http://schemas.microsoft.com/office/drawing/2014/main" id="{3E878F53-E26C-41EE-9C47-676412B573DE}"/>
                </a:ext>
              </a:extLst>
            </p:cNvPr>
            <p:cNvSpPr>
              <a:spLocks noChangeArrowheads="1"/>
            </p:cNvSpPr>
            <p:nvPr userDrawn="1"/>
          </p:nvSpPr>
          <p:spPr bwMode="gray">
            <a:xfrm>
              <a:off x="10349415" y="6638417"/>
              <a:ext cx="582371" cy="219583"/>
            </a:xfrm>
            <a:prstGeom prst="rect">
              <a:avLst/>
            </a:prstGeom>
            <a:solidFill>
              <a:srgbClr val="66AD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9" name="Rectangle 6">
              <a:extLst>
                <a:ext uri="{FF2B5EF4-FFF2-40B4-BE49-F238E27FC236}">
                  <a16:creationId xmlns:a16="http://schemas.microsoft.com/office/drawing/2014/main" id="{A7D2A56F-6196-4989-8E98-E0D1F11C3FF7}"/>
                </a:ext>
              </a:extLst>
            </p:cNvPr>
            <p:cNvSpPr>
              <a:spLocks noChangeArrowheads="1"/>
            </p:cNvSpPr>
            <p:nvPr userDrawn="1"/>
          </p:nvSpPr>
          <p:spPr bwMode="gray">
            <a:xfrm>
              <a:off x="10920649" y="6638417"/>
              <a:ext cx="203671" cy="219583"/>
            </a:xfrm>
            <a:prstGeom prst="rect">
              <a:avLst/>
            </a:prstGeom>
            <a:solidFill>
              <a:srgbClr val="1A85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 name="Rectangle 7">
              <a:extLst>
                <a:ext uri="{FF2B5EF4-FFF2-40B4-BE49-F238E27FC236}">
                  <a16:creationId xmlns:a16="http://schemas.microsoft.com/office/drawing/2014/main" id="{021C2863-2447-415A-8595-FC5A6F379CDA}"/>
                </a:ext>
              </a:extLst>
            </p:cNvPr>
            <p:cNvSpPr>
              <a:spLocks noChangeArrowheads="1"/>
            </p:cNvSpPr>
            <p:nvPr userDrawn="1"/>
          </p:nvSpPr>
          <p:spPr bwMode="gray">
            <a:xfrm>
              <a:off x="11111590" y="6638417"/>
              <a:ext cx="708075" cy="219583"/>
            </a:xfrm>
            <a:prstGeom prst="rect">
              <a:avLst/>
            </a:prstGeom>
            <a:solidFill>
              <a:srgbClr val="0077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 name="Rectangle 8">
              <a:extLst>
                <a:ext uri="{FF2B5EF4-FFF2-40B4-BE49-F238E27FC236}">
                  <a16:creationId xmlns:a16="http://schemas.microsoft.com/office/drawing/2014/main" id="{C8A5148F-CFB6-48F5-A401-F6C371AF5331}"/>
                </a:ext>
              </a:extLst>
            </p:cNvPr>
            <p:cNvSpPr>
              <a:spLocks noChangeArrowheads="1"/>
            </p:cNvSpPr>
            <p:nvPr userDrawn="1"/>
          </p:nvSpPr>
          <p:spPr bwMode="gray">
            <a:xfrm>
              <a:off x="-1200" y="6638417"/>
              <a:ext cx="9435688" cy="219583"/>
            </a:xfrm>
            <a:prstGeom prst="rect">
              <a:avLst/>
            </a:prstGeom>
            <a:solidFill>
              <a:srgbClr val="EEF5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5" name="Rectangle 9">
              <a:extLst>
                <a:ext uri="{FF2B5EF4-FFF2-40B4-BE49-F238E27FC236}">
                  <a16:creationId xmlns:a16="http://schemas.microsoft.com/office/drawing/2014/main" id="{8217B0A7-D04A-4688-8346-1896F6D824A1}"/>
                </a:ext>
              </a:extLst>
            </p:cNvPr>
            <p:cNvSpPr>
              <a:spLocks noChangeArrowheads="1"/>
            </p:cNvSpPr>
            <p:nvPr userDrawn="1"/>
          </p:nvSpPr>
          <p:spPr bwMode="gray">
            <a:xfrm>
              <a:off x="11810117" y="6638417"/>
              <a:ext cx="381883" cy="219583"/>
            </a:xfrm>
            <a:prstGeom prst="rect">
              <a:avLst/>
            </a:prstGeom>
            <a:solidFill>
              <a:srgbClr val="005A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7" name="Rectangle 10">
              <a:extLst>
                <a:ext uri="{FF2B5EF4-FFF2-40B4-BE49-F238E27FC236}">
                  <a16:creationId xmlns:a16="http://schemas.microsoft.com/office/drawing/2014/main" id="{31C8AAD3-993D-4791-BFC3-442820D0520E}"/>
                </a:ext>
              </a:extLst>
            </p:cNvPr>
            <p:cNvSpPr>
              <a:spLocks noChangeArrowheads="1"/>
            </p:cNvSpPr>
            <p:nvPr userDrawn="1"/>
          </p:nvSpPr>
          <p:spPr bwMode="gray">
            <a:xfrm>
              <a:off x="9587241" y="6638417"/>
              <a:ext cx="762175" cy="219583"/>
            </a:xfrm>
            <a:prstGeom prst="rect">
              <a:avLst/>
            </a:prstGeom>
            <a:solidFill>
              <a:srgbClr val="B3D6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8" name="Rectangle 11">
              <a:extLst>
                <a:ext uri="{FF2B5EF4-FFF2-40B4-BE49-F238E27FC236}">
                  <a16:creationId xmlns:a16="http://schemas.microsoft.com/office/drawing/2014/main" id="{55420F8A-4C4E-481B-A9CC-0504C58250ED}"/>
                </a:ext>
              </a:extLst>
            </p:cNvPr>
            <p:cNvSpPr>
              <a:spLocks noChangeArrowheads="1"/>
            </p:cNvSpPr>
            <p:nvPr userDrawn="1"/>
          </p:nvSpPr>
          <p:spPr bwMode="gray">
            <a:xfrm>
              <a:off x="9434488" y="6638417"/>
              <a:ext cx="152753" cy="219583"/>
            </a:xfrm>
            <a:prstGeom prst="rect">
              <a:avLst/>
            </a:prstGeom>
            <a:solidFill>
              <a:srgbClr val="CCE4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Source Sans Pro"/>
                <a:ea typeface="+mn-ea"/>
                <a:cs typeface="+mn-cs"/>
              </a:endParaRPr>
            </a:p>
          </p:txBody>
        </p:sp>
      </p:grpSp>
      <p:sp>
        <p:nvSpPr>
          <p:cNvPr id="2" name="Otsikko 1">
            <a:extLst>
              <a:ext uri="{FF2B5EF4-FFF2-40B4-BE49-F238E27FC236}">
                <a16:creationId xmlns:a16="http://schemas.microsoft.com/office/drawing/2014/main" id="{03D54B11-A9A5-2543-96B2-9167A3158BD4}"/>
              </a:ext>
            </a:extLst>
          </p:cNvPr>
          <p:cNvSpPr>
            <a:spLocks noGrp="1"/>
          </p:cNvSpPr>
          <p:nvPr>
            <p:ph type="title"/>
          </p:nvPr>
        </p:nvSpPr>
        <p:spPr>
          <a:xfrm>
            <a:off x="721360" y="180537"/>
            <a:ext cx="10749280" cy="1084731"/>
          </a:xfrm>
        </p:spPr>
        <p:txBody>
          <a:bodyPr/>
          <a:lstStyle/>
          <a:p>
            <a:r>
              <a:rPr lang="en-US" dirty="0">
                <a:solidFill>
                  <a:schemeClr val="accent1"/>
                </a:solidFill>
              </a:rPr>
              <a:t>We follow the principles of responsible assessment</a:t>
            </a:r>
            <a:endParaRPr lang="fi-FI" dirty="0">
              <a:solidFill>
                <a:schemeClr val="accent1"/>
              </a:solidFill>
            </a:endParaRPr>
          </a:p>
        </p:txBody>
      </p:sp>
      <p:sp>
        <p:nvSpPr>
          <p:cNvPr id="10" name="Sisällön paikkamerkki 2">
            <a:extLst>
              <a:ext uri="{FF2B5EF4-FFF2-40B4-BE49-F238E27FC236}">
                <a16:creationId xmlns:a16="http://schemas.microsoft.com/office/drawing/2014/main" id="{6E7C5AF1-AE6E-5147-AC72-5C7EB61A2A2F}"/>
              </a:ext>
            </a:extLst>
          </p:cNvPr>
          <p:cNvSpPr txBox="1">
            <a:spLocks/>
          </p:cNvSpPr>
          <p:nvPr/>
        </p:nvSpPr>
        <p:spPr>
          <a:xfrm>
            <a:off x="721360" y="1182301"/>
            <a:ext cx="9938290" cy="928364"/>
          </a:xfrm>
          <a:prstGeom prst="rect">
            <a:avLst/>
          </a:prstGeom>
        </p:spPr>
        <p:txBody>
          <a:bodyPr vert="horz" lIns="0" tIns="0" rIns="0" bIns="0" rtlCol="0">
            <a:noAutofit/>
          </a:bodyPr>
          <a:lstStyle>
            <a:lvl1pPr marL="360363" indent="-360363" algn="l" defTabSz="914400" rtl="0" eaLnBrk="1" latinLnBrk="0" hangingPunct="1">
              <a:lnSpc>
                <a:spcPct val="90000"/>
              </a:lnSpc>
              <a:spcBef>
                <a:spcPts val="1000"/>
              </a:spcBef>
              <a:buClr>
                <a:schemeClr val="tx2"/>
              </a:buClr>
              <a:buFont typeface="Source Sans Pro" panose="020B0503030403020204" pitchFamily="34" charset="0"/>
              <a:buChar char="•"/>
              <a:defRPr sz="3200" kern="1200" spc="-60" baseline="0">
                <a:solidFill>
                  <a:schemeClr val="tx1"/>
                </a:solidFill>
                <a:latin typeface="+mn-lt"/>
                <a:ea typeface="+mn-ea"/>
                <a:cs typeface="+mn-cs"/>
              </a:defRPr>
            </a:lvl1pPr>
            <a:lvl2pPr marL="715963" indent="-355600" algn="l" defTabSz="914400" rtl="0" eaLnBrk="1" latinLnBrk="0" hangingPunct="1">
              <a:lnSpc>
                <a:spcPct val="95000"/>
              </a:lnSpc>
              <a:spcBef>
                <a:spcPts val="600"/>
              </a:spcBef>
              <a:buClr>
                <a:schemeClr val="tx2"/>
              </a:buClr>
              <a:buFont typeface="Arial" panose="020B0604020202020204" pitchFamily="34" charset="0"/>
              <a:buChar char="•"/>
              <a:defRPr sz="2800" kern="1200" spc="-50" baseline="0">
                <a:solidFill>
                  <a:schemeClr val="tx1"/>
                </a:solidFill>
                <a:latin typeface="+mn-lt"/>
                <a:ea typeface="+mn-ea"/>
                <a:cs typeface="+mn-cs"/>
              </a:defRPr>
            </a:lvl2pPr>
            <a:lvl3pPr marL="985838"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3pPr>
            <a:lvl4pPr marL="1254125" indent="-268288"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4pPr>
            <a:lvl5pPr marL="1524000"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1000"/>
              </a:spcBef>
              <a:spcAft>
                <a:spcPts val="0"/>
              </a:spcAft>
              <a:buClr>
                <a:prstClr val="black"/>
              </a:buClr>
              <a:buSzTx/>
              <a:buFont typeface="Source Sans Pro" panose="020B0503030403020204" pitchFamily="34" charset="0"/>
              <a:buNone/>
              <a:tabLst/>
              <a:defRPr/>
            </a:pPr>
            <a:r>
              <a:rPr lang="en-US" sz="1800" dirty="0">
                <a:solidFill>
                  <a:srgbClr val="005A9C"/>
                </a:solidFill>
                <a:latin typeface="Source Sans Pro"/>
              </a:rPr>
              <a:t>The Research Council of Finland is c</a:t>
            </a:r>
            <a:r>
              <a:rPr kumimoji="0" lang="en-US" sz="1800" b="0" i="0" u="none" strike="noStrike" kern="1200" cap="none" spc="-60" normalizeH="0" baseline="0" noProof="0" dirty="0">
                <a:ln>
                  <a:noFill/>
                </a:ln>
                <a:solidFill>
                  <a:srgbClr val="005A9C"/>
                </a:solidFill>
                <a:effectLst/>
                <a:uLnTx/>
                <a:uFillTx/>
                <a:latin typeface="Source Sans Pro"/>
                <a:ea typeface="+mn-ea"/>
                <a:cs typeface="+mn-cs"/>
              </a:rPr>
              <a:t>omitted to the Declaration on Research Assessment (</a:t>
            </a:r>
            <a:r>
              <a:rPr kumimoji="0" lang="en-US" sz="1800" b="0" i="0" u="none" strike="noStrike" kern="1200" cap="none" spc="-60" normalizeH="0" baseline="0" noProof="0" dirty="0">
                <a:ln>
                  <a:noFill/>
                </a:ln>
                <a:solidFill>
                  <a:srgbClr val="005A9C"/>
                </a:solidFill>
                <a:effectLst/>
                <a:uLnTx/>
                <a:uFillTx/>
                <a:latin typeface="Source Sans Pro"/>
                <a:ea typeface="+mn-ea"/>
                <a:cs typeface="+mn-cs"/>
                <a:hlinkClick r:id="rId3"/>
              </a:rPr>
              <a:t>DORA</a:t>
            </a:r>
            <a:r>
              <a:rPr kumimoji="0" lang="en-US" sz="1800" b="0" i="0" u="none" strike="noStrike" kern="1200" cap="none" spc="-60" normalizeH="0" baseline="0" noProof="0" dirty="0">
                <a:ln>
                  <a:noFill/>
                </a:ln>
                <a:solidFill>
                  <a:srgbClr val="005A9C"/>
                </a:solidFill>
                <a:effectLst/>
                <a:uLnTx/>
                <a:uFillTx/>
                <a:latin typeface="Source Sans Pro"/>
                <a:ea typeface="+mn-ea"/>
                <a:cs typeface="+mn-cs"/>
              </a:rPr>
              <a:t>), and the international Agreement on Reforming Research Assessment (</a:t>
            </a:r>
            <a:r>
              <a:rPr kumimoji="0" lang="en-US" sz="1800" b="0" i="0" u="none" strike="noStrike" kern="1200" cap="none" spc="-60" normalizeH="0" baseline="0" noProof="0" dirty="0">
                <a:ln>
                  <a:noFill/>
                </a:ln>
                <a:solidFill>
                  <a:srgbClr val="005A9C"/>
                </a:solidFill>
                <a:effectLst/>
                <a:uLnTx/>
                <a:uFillTx/>
                <a:latin typeface="Source Sans Pro"/>
                <a:ea typeface="+mn-ea"/>
                <a:cs typeface="+mn-cs"/>
                <a:hlinkClick r:id="rId4"/>
              </a:rPr>
              <a:t>CoARA</a:t>
            </a:r>
            <a:r>
              <a:rPr kumimoji="0" lang="en-US" sz="1800" b="0" i="0" u="none" strike="noStrike" kern="1200" cap="none" spc="-60" normalizeH="0" baseline="0" noProof="0" dirty="0">
                <a:ln>
                  <a:noFill/>
                </a:ln>
                <a:solidFill>
                  <a:srgbClr val="005A9C"/>
                </a:solidFill>
                <a:effectLst/>
                <a:uLnTx/>
                <a:uFillTx/>
                <a:latin typeface="Source Sans Pro"/>
                <a:ea typeface="+mn-ea"/>
                <a:cs typeface="+mn-cs"/>
              </a:rPr>
              <a:t>) and the national recommendation on responsible researcher evaluation in Finland.</a:t>
            </a:r>
            <a:endParaRPr kumimoji="0" lang="fi-FI" sz="1800" b="0" i="0" u="none" strike="noStrike" kern="1200" cap="none" spc="-60" normalizeH="0" baseline="0" noProof="0" dirty="0">
              <a:ln>
                <a:noFill/>
              </a:ln>
              <a:solidFill>
                <a:srgbClr val="005A9C"/>
              </a:solidFill>
              <a:effectLst/>
              <a:uLnTx/>
              <a:uFillTx/>
              <a:latin typeface="Source Sans Pro"/>
              <a:ea typeface="+mn-ea"/>
              <a:cs typeface="+mn-cs"/>
            </a:endParaRPr>
          </a:p>
        </p:txBody>
      </p:sp>
      <p:pic>
        <p:nvPicPr>
          <p:cNvPr id="22" name="Kuva 21">
            <a:extLst>
              <a:ext uri="{FF2B5EF4-FFF2-40B4-BE49-F238E27FC236}">
                <a16:creationId xmlns:a16="http://schemas.microsoft.com/office/drawing/2014/main" id="{F3117DF7-9B92-EC4E-829D-C34C173AAC7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9854" y="3150934"/>
            <a:ext cx="724190" cy="724188"/>
          </a:xfrm>
          <a:prstGeom prst="rect">
            <a:avLst/>
          </a:prstGeom>
        </p:spPr>
      </p:pic>
      <p:pic>
        <p:nvPicPr>
          <p:cNvPr id="32" name="Kuva 31">
            <a:extLst>
              <a:ext uri="{FF2B5EF4-FFF2-40B4-BE49-F238E27FC236}">
                <a16:creationId xmlns:a16="http://schemas.microsoft.com/office/drawing/2014/main" id="{411CCB66-57D6-A348-8F44-1913B9195CAC}"/>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51184" y="3880615"/>
            <a:ext cx="584634" cy="584634"/>
          </a:xfrm>
          <a:prstGeom prst="rect">
            <a:avLst/>
          </a:prstGeom>
        </p:spPr>
      </p:pic>
      <p:sp>
        <p:nvSpPr>
          <p:cNvPr id="24" name="Sisällön paikkamerkki 2">
            <a:extLst>
              <a:ext uri="{FF2B5EF4-FFF2-40B4-BE49-F238E27FC236}">
                <a16:creationId xmlns:a16="http://schemas.microsoft.com/office/drawing/2014/main" id="{5801F222-62C1-5B48-B9C1-0B8885907DC2}"/>
              </a:ext>
            </a:extLst>
          </p:cNvPr>
          <p:cNvSpPr txBox="1">
            <a:spLocks/>
          </p:cNvSpPr>
          <p:nvPr/>
        </p:nvSpPr>
        <p:spPr>
          <a:xfrm>
            <a:off x="881757" y="4088012"/>
            <a:ext cx="941460" cy="865266"/>
          </a:xfrm>
          <a:prstGeom prst="rect">
            <a:avLst/>
          </a:prstGeom>
        </p:spPr>
        <p:txBody>
          <a:bodyPr vert="horz" lIns="0" tIns="0" rIns="0" bIns="0" rtlCol="0">
            <a:noAutofit/>
          </a:bodyPr>
          <a:lstStyle>
            <a:lvl1pPr marL="360363" indent="-360363" algn="l" defTabSz="914400" rtl="0" eaLnBrk="1" latinLnBrk="0" hangingPunct="1">
              <a:lnSpc>
                <a:spcPct val="90000"/>
              </a:lnSpc>
              <a:spcBef>
                <a:spcPts val="1000"/>
              </a:spcBef>
              <a:buClr>
                <a:schemeClr val="tx2"/>
              </a:buClr>
              <a:buFont typeface="Source Sans Pro" panose="020B0503030403020204" pitchFamily="34" charset="0"/>
              <a:buChar char="•"/>
              <a:defRPr sz="3200" kern="1200" spc="-60" baseline="0">
                <a:solidFill>
                  <a:schemeClr val="tx1"/>
                </a:solidFill>
                <a:latin typeface="+mn-lt"/>
                <a:ea typeface="+mn-ea"/>
                <a:cs typeface="+mn-cs"/>
              </a:defRPr>
            </a:lvl1pPr>
            <a:lvl2pPr marL="715963" indent="-355600" algn="l" defTabSz="914400" rtl="0" eaLnBrk="1" latinLnBrk="0" hangingPunct="1">
              <a:lnSpc>
                <a:spcPct val="95000"/>
              </a:lnSpc>
              <a:spcBef>
                <a:spcPts val="600"/>
              </a:spcBef>
              <a:buClr>
                <a:schemeClr val="tx2"/>
              </a:buClr>
              <a:buFont typeface="Arial" panose="020B0604020202020204" pitchFamily="34" charset="0"/>
              <a:buChar char="•"/>
              <a:defRPr sz="2800" kern="1200" spc="-50" baseline="0">
                <a:solidFill>
                  <a:schemeClr val="tx1"/>
                </a:solidFill>
                <a:latin typeface="+mn-lt"/>
                <a:ea typeface="+mn-ea"/>
                <a:cs typeface="+mn-cs"/>
              </a:defRPr>
            </a:lvl2pPr>
            <a:lvl3pPr marL="985838"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3pPr>
            <a:lvl4pPr marL="1254125" indent="-268288"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4pPr>
            <a:lvl5pPr marL="1524000"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prstClr val="black"/>
              </a:buClr>
              <a:buSzTx/>
              <a:buFont typeface="Source Sans Pro" panose="020B0503030403020204" pitchFamily="34" charset="0"/>
              <a:buNone/>
              <a:tabLst/>
              <a:defRPr/>
            </a:pPr>
            <a:r>
              <a:rPr kumimoji="0" lang="en-US" sz="1200" b="0" i="0" u="none" strike="noStrike" kern="1200" cap="none" spc="-60" normalizeH="0" baseline="0" noProof="0" dirty="0">
                <a:ln>
                  <a:noFill/>
                </a:ln>
                <a:solidFill>
                  <a:srgbClr val="005A9C"/>
                </a:solidFill>
                <a:effectLst/>
                <a:uLnTx/>
                <a:uFillTx/>
                <a:latin typeface="Source Sans Pro"/>
                <a:ea typeface="+mn-ea"/>
                <a:cs typeface="+mn-cs"/>
              </a:rPr>
              <a:t>Disqualification</a:t>
            </a:r>
            <a:endParaRPr kumimoji="0" lang="fi-FI" sz="1200" b="0" i="0" u="none" strike="noStrike" kern="1200" cap="none" spc="-60" normalizeH="0" baseline="0" noProof="0" dirty="0">
              <a:ln>
                <a:noFill/>
              </a:ln>
              <a:solidFill>
                <a:srgbClr val="005A9C"/>
              </a:solidFill>
              <a:effectLst/>
              <a:uLnTx/>
              <a:uFillTx/>
              <a:latin typeface="Source Sans Pro"/>
              <a:ea typeface="+mn-ea"/>
              <a:cs typeface="+mn-cs"/>
            </a:endParaRPr>
          </a:p>
        </p:txBody>
      </p:sp>
      <p:sp>
        <p:nvSpPr>
          <p:cNvPr id="33" name="Sisällön paikkamerkki 2">
            <a:extLst>
              <a:ext uri="{FF2B5EF4-FFF2-40B4-BE49-F238E27FC236}">
                <a16:creationId xmlns:a16="http://schemas.microsoft.com/office/drawing/2014/main" id="{83D1FC7C-6F7E-1B42-B622-9073919BD06B}"/>
              </a:ext>
            </a:extLst>
          </p:cNvPr>
          <p:cNvSpPr txBox="1">
            <a:spLocks/>
          </p:cNvSpPr>
          <p:nvPr/>
        </p:nvSpPr>
        <p:spPr>
          <a:xfrm>
            <a:off x="722900" y="5444228"/>
            <a:ext cx="1197545" cy="589104"/>
          </a:xfrm>
          <a:prstGeom prst="rect">
            <a:avLst/>
          </a:prstGeom>
        </p:spPr>
        <p:txBody>
          <a:bodyPr vert="horz" lIns="0" tIns="0" rIns="0" bIns="0" rtlCol="0">
            <a:noAutofit/>
          </a:bodyPr>
          <a:lstStyle>
            <a:lvl1pPr marL="360363" indent="-360363" algn="l" defTabSz="914400" rtl="0" eaLnBrk="1" latinLnBrk="0" hangingPunct="1">
              <a:lnSpc>
                <a:spcPct val="90000"/>
              </a:lnSpc>
              <a:spcBef>
                <a:spcPts val="1000"/>
              </a:spcBef>
              <a:buClr>
                <a:schemeClr val="tx2"/>
              </a:buClr>
              <a:buFont typeface="Source Sans Pro" panose="020B0503030403020204" pitchFamily="34" charset="0"/>
              <a:buChar char="•"/>
              <a:defRPr sz="3200" kern="1200" spc="-60" baseline="0">
                <a:solidFill>
                  <a:schemeClr val="tx1"/>
                </a:solidFill>
                <a:latin typeface="+mn-lt"/>
                <a:ea typeface="+mn-ea"/>
                <a:cs typeface="+mn-cs"/>
              </a:defRPr>
            </a:lvl1pPr>
            <a:lvl2pPr marL="715963" indent="-355600" algn="l" defTabSz="914400" rtl="0" eaLnBrk="1" latinLnBrk="0" hangingPunct="1">
              <a:lnSpc>
                <a:spcPct val="95000"/>
              </a:lnSpc>
              <a:spcBef>
                <a:spcPts val="600"/>
              </a:spcBef>
              <a:buClr>
                <a:schemeClr val="tx2"/>
              </a:buClr>
              <a:buFont typeface="Arial" panose="020B0604020202020204" pitchFamily="34" charset="0"/>
              <a:buChar char="•"/>
              <a:defRPr sz="2800" kern="1200" spc="-50" baseline="0">
                <a:solidFill>
                  <a:schemeClr val="tx1"/>
                </a:solidFill>
                <a:latin typeface="+mn-lt"/>
                <a:ea typeface="+mn-ea"/>
                <a:cs typeface="+mn-cs"/>
              </a:defRPr>
            </a:lvl2pPr>
            <a:lvl3pPr marL="985838"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3pPr>
            <a:lvl4pPr marL="1254125" indent="-268288"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4pPr>
            <a:lvl5pPr marL="1524000"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prstClr val="black"/>
              </a:buClr>
              <a:buSzTx/>
              <a:buFont typeface="Source Sans Pro" panose="020B0503030403020204" pitchFamily="34" charset="0"/>
              <a:buNone/>
              <a:tabLst/>
              <a:defRPr/>
            </a:pPr>
            <a:r>
              <a:rPr kumimoji="0" lang="en-US" sz="1200" b="0" i="0" u="none" strike="noStrike" kern="1200" cap="none" spc="-60" normalizeH="0" baseline="0" noProof="0" dirty="0">
                <a:ln>
                  <a:noFill/>
                </a:ln>
                <a:solidFill>
                  <a:srgbClr val="005A9C"/>
                </a:solidFill>
                <a:effectLst/>
                <a:uLnTx/>
                <a:uFillTx/>
                <a:latin typeface="Source Sans Pro"/>
                <a:ea typeface="+mn-ea"/>
                <a:cs typeface="+mn-cs"/>
              </a:rPr>
              <a:t>Confidentiality</a:t>
            </a:r>
            <a:endParaRPr kumimoji="0" lang="fi-FI" sz="1200" b="0" i="0" u="none" strike="noStrike" kern="1200" cap="none" spc="-60" normalizeH="0" baseline="0" noProof="0" dirty="0">
              <a:ln>
                <a:noFill/>
              </a:ln>
              <a:solidFill>
                <a:srgbClr val="005A9C"/>
              </a:solidFill>
              <a:effectLst/>
              <a:uLnTx/>
              <a:uFillTx/>
              <a:latin typeface="Source Sans Pro"/>
              <a:ea typeface="+mn-ea"/>
              <a:cs typeface="+mn-cs"/>
            </a:endParaRPr>
          </a:p>
        </p:txBody>
      </p:sp>
      <p:sp>
        <p:nvSpPr>
          <p:cNvPr id="35" name="Sisällön paikkamerkki 2">
            <a:extLst>
              <a:ext uri="{FF2B5EF4-FFF2-40B4-BE49-F238E27FC236}">
                <a16:creationId xmlns:a16="http://schemas.microsoft.com/office/drawing/2014/main" id="{5B1A2803-0DD8-8242-B756-560D22CD24A8}"/>
              </a:ext>
            </a:extLst>
          </p:cNvPr>
          <p:cNvSpPr txBox="1">
            <a:spLocks/>
          </p:cNvSpPr>
          <p:nvPr/>
        </p:nvSpPr>
        <p:spPr>
          <a:xfrm>
            <a:off x="1948204" y="3343990"/>
            <a:ext cx="1342246" cy="589104"/>
          </a:xfrm>
          <a:prstGeom prst="rect">
            <a:avLst/>
          </a:prstGeom>
        </p:spPr>
        <p:txBody>
          <a:bodyPr vert="horz" lIns="0" tIns="0" rIns="0" bIns="0" rtlCol="0">
            <a:noAutofit/>
          </a:bodyPr>
          <a:lstStyle>
            <a:lvl1pPr marL="360363" indent="-360363" algn="l" defTabSz="914400" rtl="0" eaLnBrk="1" latinLnBrk="0" hangingPunct="1">
              <a:lnSpc>
                <a:spcPct val="90000"/>
              </a:lnSpc>
              <a:spcBef>
                <a:spcPts val="1000"/>
              </a:spcBef>
              <a:buClr>
                <a:schemeClr val="tx2"/>
              </a:buClr>
              <a:buFont typeface="Source Sans Pro" panose="020B0503030403020204" pitchFamily="34" charset="0"/>
              <a:buChar char="•"/>
              <a:defRPr sz="3200" kern="1200" spc="-60" baseline="0">
                <a:solidFill>
                  <a:schemeClr val="tx1"/>
                </a:solidFill>
                <a:latin typeface="+mn-lt"/>
                <a:ea typeface="+mn-ea"/>
                <a:cs typeface="+mn-cs"/>
              </a:defRPr>
            </a:lvl1pPr>
            <a:lvl2pPr marL="715963" indent="-355600" algn="l" defTabSz="914400" rtl="0" eaLnBrk="1" latinLnBrk="0" hangingPunct="1">
              <a:lnSpc>
                <a:spcPct val="95000"/>
              </a:lnSpc>
              <a:spcBef>
                <a:spcPts val="600"/>
              </a:spcBef>
              <a:buClr>
                <a:schemeClr val="tx2"/>
              </a:buClr>
              <a:buFont typeface="Arial" panose="020B0604020202020204" pitchFamily="34" charset="0"/>
              <a:buChar char="•"/>
              <a:defRPr sz="2800" kern="1200" spc="-50" baseline="0">
                <a:solidFill>
                  <a:schemeClr val="tx1"/>
                </a:solidFill>
                <a:latin typeface="+mn-lt"/>
                <a:ea typeface="+mn-ea"/>
                <a:cs typeface="+mn-cs"/>
              </a:defRPr>
            </a:lvl2pPr>
            <a:lvl3pPr marL="985838"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3pPr>
            <a:lvl4pPr marL="1254125" indent="-268288"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4pPr>
            <a:lvl5pPr marL="1524000"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prstClr val="black"/>
              </a:buClr>
              <a:buSzTx/>
              <a:buFont typeface="Source Sans Pro" panose="020B0503030403020204" pitchFamily="34" charset="0"/>
              <a:buNone/>
              <a:tabLst/>
              <a:defRPr/>
            </a:pPr>
            <a:r>
              <a:rPr kumimoji="0" lang="en-US" sz="1200" b="0" i="0" u="none" strike="noStrike" kern="1200" cap="none" spc="-60" normalizeH="0" baseline="0" noProof="0" dirty="0">
                <a:ln>
                  <a:noFill/>
                </a:ln>
                <a:solidFill>
                  <a:srgbClr val="005A9C"/>
                </a:solidFill>
                <a:effectLst/>
                <a:uLnTx/>
                <a:uFillTx/>
                <a:latin typeface="Source Sans Pro"/>
                <a:ea typeface="+mn-ea"/>
                <a:cs typeface="+mn-cs"/>
              </a:rPr>
              <a:t>Research ethics</a:t>
            </a:r>
            <a:endParaRPr kumimoji="0" lang="fi-FI" sz="1200" b="0" i="0" u="none" strike="noStrike" kern="1200" cap="none" spc="-60" normalizeH="0" baseline="0" noProof="0" dirty="0">
              <a:ln>
                <a:noFill/>
              </a:ln>
              <a:solidFill>
                <a:srgbClr val="005A9C"/>
              </a:solidFill>
              <a:effectLst/>
              <a:uLnTx/>
              <a:uFillTx/>
              <a:latin typeface="Source Sans Pro"/>
              <a:ea typeface="+mn-ea"/>
              <a:cs typeface="+mn-cs"/>
            </a:endParaRPr>
          </a:p>
        </p:txBody>
      </p:sp>
      <p:sp>
        <p:nvSpPr>
          <p:cNvPr id="36" name="Sisällön paikkamerkki 2">
            <a:extLst>
              <a:ext uri="{FF2B5EF4-FFF2-40B4-BE49-F238E27FC236}">
                <a16:creationId xmlns:a16="http://schemas.microsoft.com/office/drawing/2014/main" id="{E8FD3202-2990-BF4B-B72E-B088E98E12C9}"/>
              </a:ext>
            </a:extLst>
          </p:cNvPr>
          <p:cNvSpPr txBox="1">
            <a:spLocks/>
          </p:cNvSpPr>
          <p:nvPr/>
        </p:nvSpPr>
        <p:spPr>
          <a:xfrm>
            <a:off x="2108935" y="4545592"/>
            <a:ext cx="1071497" cy="589104"/>
          </a:xfrm>
          <a:prstGeom prst="rect">
            <a:avLst/>
          </a:prstGeom>
        </p:spPr>
        <p:txBody>
          <a:bodyPr vert="horz" lIns="0" tIns="0" rIns="0" bIns="0" rtlCol="0">
            <a:noAutofit/>
          </a:bodyPr>
          <a:lstStyle>
            <a:lvl1pPr marL="360363" indent="-360363" algn="l" defTabSz="914400" rtl="0" eaLnBrk="1" latinLnBrk="0" hangingPunct="1">
              <a:lnSpc>
                <a:spcPct val="90000"/>
              </a:lnSpc>
              <a:spcBef>
                <a:spcPts val="1000"/>
              </a:spcBef>
              <a:buClr>
                <a:schemeClr val="tx2"/>
              </a:buClr>
              <a:buFont typeface="Source Sans Pro" panose="020B0503030403020204" pitchFamily="34" charset="0"/>
              <a:buChar char="•"/>
              <a:defRPr sz="3200" kern="1200" spc="-60" baseline="0">
                <a:solidFill>
                  <a:schemeClr val="tx1"/>
                </a:solidFill>
                <a:latin typeface="+mn-lt"/>
                <a:ea typeface="+mn-ea"/>
                <a:cs typeface="+mn-cs"/>
              </a:defRPr>
            </a:lvl1pPr>
            <a:lvl2pPr marL="715963" indent="-355600" algn="l" defTabSz="914400" rtl="0" eaLnBrk="1" latinLnBrk="0" hangingPunct="1">
              <a:lnSpc>
                <a:spcPct val="95000"/>
              </a:lnSpc>
              <a:spcBef>
                <a:spcPts val="600"/>
              </a:spcBef>
              <a:buClr>
                <a:schemeClr val="tx2"/>
              </a:buClr>
              <a:buFont typeface="Arial" panose="020B0604020202020204" pitchFamily="34" charset="0"/>
              <a:buChar char="•"/>
              <a:defRPr sz="2800" kern="1200" spc="-50" baseline="0">
                <a:solidFill>
                  <a:schemeClr val="tx1"/>
                </a:solidFill>
                <a:latin typeface="+mn-lt"/>
                <a:ea typeface="+mn-ea"/>
                <a:cs typeface="+mn-cs"/>
              </a:defRPr>
            </a:lvl2pPr>
            <a:lvl3pPr marL="985838"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3pPr>
            <a:lvl4pPr marL="1254125" indent="-268288"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4pPr>
            <a:lvl5pPr marL="1524000"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BC62A2"/>
              </a:buClr>
              <a:buSzTx/>
              <a:buFont typeface="Source Sans Pro" panose="020B0503030403020204" pitchFamily="34" charset="0"/>
              <a:buNone/>
              <a:tabLst/>
              <a:defRPr/>
            </a:pPr>
            <a:r>
              <a:rPr kumimoji="0" lang="en-US" sz="1200" b="0" i="0" u="none" strike="noStrike" kern="1200" cap="none" spc="-60" normalizeH="0" baseline="0" noProof="0" dirty="0">
                <a:ln>
                  <a:noFill/>
                </a:ln>
                <a:solidFill>
                  <a:srgbClr val="005A9C"/>
                </a:solidFill>
                <a:effectLst/>
                <a:uLnTx/>
                <a:uFillTx/>
                <a:latin typeface="Source Sans Pro" panose="020B0503030403020204" pitchFamily="34" charset="0"/>
                <a:ea typeface="+mn-ea"/>
                <a:cs typeface="+mn-cs"/>
              </a:rPr>
              <a:t>Equality and nondiscrimination</a:t>
            </a:r>
            <a:endParaRPr kumimoji="0" lang="fi-FI" sz="1200" b="0" i="0" u="none" strike="noStrike" kern="1200" cap="none" spc="-60" normalizeH="0" baseline="0" noProof="0" dirty="0">
              <a:ln>
                <a:noFill/>
              </a:ln>
              <a:solidFill>
                <a:prstClr val="black"/>
              </a:solidFill>
              <a:effectLst/>
              <a:uLnTx/>
              <a:uFillTx/>
              <a:latin typeface="Arial" panose="020B0604020202020204"/>
              <a:ea typeface="+mn-ea"/>
              <a:cs typeface="+mn-cs"/>
            </a:endParaRPr>
          </a:p>
        </p:txBody>
      </p:sp>
      <p:sp>
        <p:nvSpPr>
          <p:cNvPr id="42" name="Suorakulmio 41">
            <a:extLst>
              <a:ext uri="{FF2B5EF4-FFF2-40B4-BE49-F238E27FC236}">
                <a16:creationId xmlns:a16="http://schemas.microsoft.com/office/drawing/2014/main" id="{D2BE6CC3-3D8D-F046-8A0F-B8095939DEE6}"/>
              </a:ext>
              <a:ext uri="{C183D7F6-B498-43B3-948B-1728B52AA6E4}">
                <adec:decorative xmlns:adec="http://schemas.microsoft.com/office/drawing/2017/decorative" val="1"/>
              </a:ext>
            </a:extLst>
          </p:cNvPr>
          <p:cNvSpPr/>
          <p:nvPr/>
        </p:nvSpPr>
        <p:spPr>
          <a:xfrm>
            <a:off x="721360" y="2041869"/>
            <a:ext cx="9938290" cy="114396"/>
          </a:xfrm>
          <a:prstGeom prst="rect">
            <a:avLst/>
          </a:prstGeom>
          <a:solidFill>
            <a:schemeClr val="accent1">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44" name="Sisällön paikkamerkki 2">
            <a:extLst>
              <a:ext uri="{FF2B5EF4-FFF2-40B4-BE49-F238E27FC236}">
                <a16:creationId xmlns:a16="http://schemas.microsoft.com/office/drawing/2014/main" id="{6786AD37-AF7E-6448-B3F3-47CF79BE7A5F}"/>
              </a:ext>
            </a:extLst>
          </p:cNvPr>
          <p:cNvSpPr txBox="1">
            <a:spLocks/>
          </p:cNvSpPr>
          <p:nvPr/>
        </p:nvSpPr>
        <p:spPr>
          <a:xfrm>
            <a:off x="5212818" y="2626818"/>
            <a:ext cx="5898772" cy="3779319"/>
          </a:xfrm>
          <a:prstGeom prst="rect">
            <a:avLst/>
          </a:prstGeom>
        </p:spPr>
        <p:txBody>
          <a:bodyPr vert="horz" lIns="0" tIns="0" rIns="0" bIns="0" rtlCol="0">
            <a:noAutofit/>
          </a:bodyPr>
          <a:lstStyle>
            <a:lvl1pPr marL="360363" indent="-360363" algn="l" defTabSz="914400" rtl="0" eaLnBrk="1" latinLnBrk="0" hangingPunct="1">
              <a:lnSpc>
                <a:spcPct val="90000"/>
              </a:lnSpc>
              <a:spcBef>
                <a:spcPts val="1000"/>
              </a:spcBef>
              <a:buClr>
                <a:schemeClr val="tx2"/>
              </a:buClr>
              <a:buFont typeface="Source Sans Pro" panose="020B0503030403020204" pitchFamily="34" charset="0"/>
              <a:buChar char="•"/>
              <a:defRPr sz="3200" kern="1200" spc="-60" baseline="0">
                <a:solidFill>
                  <a:schemeClr val="tx1"/>
                </a:solidFill>
                <a:latin typeface="+mn-lt"/>
                <a:ea typeface="+mn-ea"/>
                <a:cs typeface="+mn-cs"/>
              </a:defRPr>
            </a:lvl1pPr>
            <a:lvl2pPr marL="715963" indent="-355600" algn="l" defTabSz="914400" rtl="0" eaLnBrk="1" latinLnBrk="0" hangingPunct="1">
              <a:lnSpc>
                <a:spcPct val="95000"/>
              </a:lnSpc>
              <a:spcBef>
                <a:spcPts val="600"/>
              </a:spcBef>
              <a:buClr>
                <a:schemeClr val="tx2"/>
              </a:buClr>
              <a:buFont typeface="Arial" panose="020B0604020202020204" pitchFamily="34" charset="0"/>
              <a:buChar char="•"/>
              <a:defRPr sz="2800" kern="1200" spc="-50" baseline="0">
                <a:solidFill>
                  <a:schemeClr val="tx1"/>
                </a:solidFill>
                <a:latin typeface="+mn-lt"/>
                <a:ea typeface="+mn-ea"/>
                <a:cs typeface="+mn-cs"/>
              </a:defRPr>
            </a:lvl2pPr>
            <a:lvl3pPr marL="985838"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3pPr>
            <a:lvl4pPr marL="1254125" indent="-268288"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4pPr>
            <a:lvl5pPr marL="1524000"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500"/>
              </a:spcAft>
              <a:buClrTx/>
              <a:buSzTx/>
              <a:buNone/>
              <a:tabLst/>
              <a:defRPr/>
            </a:pPr>
            <a:r>
              <a:rPr kumimoji="0" lang="en-US" sz="1600" b="1" i="0" u="none" strike="noStrike" kern="1200" cap="none" spc="0" normalizeH="0" baseline="0" noProof="0" dirty="0">
                <a:ln>
                  <a:noFill/>
                </a:ln>
                <a:solidFill>
                  <a:srgbClr val="005A9C"/>
                </a:solidFill>
                <a:effectLst/>
                <a:uLnTx/>
                <a:uFillTx/>
                <a:latin typeface="Source Sans Pro"/>
                <a:ea typeface="+mn-ea"/>
                <a:cs typeface="+mn-cs"/>
              </a:rPr>
              <a:t>Reviewers are asked to:</a:t>
            </a:r>
          </a:p>
          <a:p>
            <a:pPr marL="134938" marR="0" lvl="0" indent="-134938" algn="l" defTabSz="914400" rtl="0" eaLnBrk="1" fontAlgn="auto" latinLnBrk="0" hangingPunct="1">
              <a:lnSpc>
                <a:spcPct val="100000"/>
              </a:lnSpc>
              <a:spcBef>
                <a:spcPts val="0"/>
              </a:spcBef>
              <a:spcAft>
                <a:spcPts val="500"/>
              </a:spcAft>
              <a:buClrTx/>
              <a:buSzTx/>
              <a:buFont typeface="Source Sans Pro" panose="020B0503030403020204" pitchFamily="34" charset="0"/>
              <a:buChar char="•"/>
              <a:tabLst/>
              <a:defRPr/>
            </a:pPr>
            <a:r>
              <a:rPr kumimoji="0" lang="en-US" sz="1600" b="0" i="0" u="none" strike="noStrike" kern="1200" cap="none" spc="0" normalizeH="0" baseline="0" noProof="0" dirty="0">
                <a:ln>
                  <a:noFill/>
                </a:ln>
                <a:solidFill>
                  <a:srgbClr val="005A9C"/>
                </a:solidFill>
                <a:effectLst/>
                <a:uLnTx/>
                <a:uFillTx/>
                <a:latin typeface="Source Sans Pro"/>
                <a:ea typeface="+mn-ea"/>
                <a:cs typeface="+mn-cs"/>
              </a:rPr>
              <a:t>Consider the </a:t>
            </a:r>
            <a:r>
              <a:rPr kumimoji="0" lang="en-US" sz="1600" b="1" i="0" u="none" strike="noStrike" kern="1200" cap="none" spc="0" normalizeH="0" baseline="0" noProof="0" dirty="0">
                <a:ln>
                  <a:noFill/>
                </a:ln>
                <a:solidFill>
                  <a:srgbClr val="005A9C"/>
                </a:solidFill>
                <a:effectLst/>
                <a:uLnTx/>
                <a:uFillTx/>
                <a:latin typeface="Source Sans Pro"/>
                <a:ea typeface="+mn-ea"/>
                <a:cs typeface="+mn-cs"/>
              </a:rPr>
              <a:t>content </a:t>
            </a:r>
            <a:r>
              <a:rPr kumimoji="0" lang="en-US" sz="1600" i="0" u="none" strike="noStrike" kern="1200" cap="none" spc="0" normalizeH="0" baseline="0" noProof="0" dirty="0">
                <a:ln>
                  <a:noFill/>
                </a:ln>
                <a:solidFill>
                  <a:srgbClr val="005A9C"/>
                </a:solidFill>
                <a:effectLst/>
                <a:uLnTx/>
                <a:uFillTx/>
                <a:latin typeface="Source Sans Pro"/>
                <a:ea typeface="+mn-ea"/>
                <a:cs typeface="+mn-cs"/>
              </a:rPr>
              <a:t>and </a:t>
            </a:r>
            <a:r>
              <a:rPr kumimoji="0" lang="en-US" sz="1600" b="1" i="0" u="none" strike="noStrike" kern="1200" cap="none" spc="0" normalizeH="0" baseline="0" noProof="0" dirty="0">
                <a:ln>
                  <a:noFill/>
                </a:ln>
                <a:solidFill>
                  <a:srgbClr val="005A9C"/>
                </a:solidFill>
                <a:effectLst/>
                <a:uLnTx/>
                <a:uFillTx/>
                <a:latin typeface="Source Sans Pro"/>
                <a:ea typeface="+mn-ea"/>
                <a:cs typeface="+mn-cs"/>
              </a:rPr>
              <a:t>quality of publications</a:t>
            </a:r>
            <a:r>
              <a:rPr kumimoji="0" lang="en-US" sz="1600" b="0" i="0" u="none" strike="noStrike" kern="1200" cap="none" spc="0" normalizeH="0" baseline="0" noProof="0" dirty="0">
                <a:ln>
                  <a:noFill/>
                </a:ln>
                <a:solidFill>
                  <a:srgbClr val="005A9C"/>
                </a:solidFill>
                <a:effectLst/>
                <a:uLnTx/>
                <a:uFillTx/>
                <a:latin typeface="Source Sans Pro"/>
                <a:ea typeface="+mn-ea"/>
                <a:cs typeface="+mn-cs"/>
              </a:rPr>
              <a:t>, rather than their number or venue of publication, or the impact of the journals in which they were published</a:t>
            </a:r>
          </a:p>
          <a:p>
            <a:pPr marL="134938" marR="0" lvl="0" indent="-134938" algn="l" defTabSz="914400" rtl="0" eaLnBrk="1" fontAlgn="auto" latinLnBrk="0" hangingPunct="1">
              <a:lnSpc>
                <a:spcPct val="100000"/>
              </a:lnSpc>
              <a:spcBef>
                <a:spcPts val="0"/>
              </a:spcBef>
              <a:spcAft>
                <a:spcPts val="500"/>
              </a:spcAft>
              <a:buClrTx/>
              <a:buSzTx/>
              <a:buFont typeface="Source Sans Pro" panose="020B0503030403020204" pitchFamily="34" charset="0"/>
              <a:buChar char="•"/>
              <a:tabLst/>
              <a:defRPr/>
            </a:pPr>
            <a:r>
              <a:rPr kumimoji="0" lang="en-US" sz="1600" b="0" i="0" u="none" strike="noStrike" kern="1200" cap="none" spc="0" normalizeH="0" baseline="0" noProof="0" dirty="0">
                <a:ln>
                  <a:noFill/>
                </a:ln>
                <a:solidFill>
                  <a:srgbClr val="005A9C"/>
                </a:solidFill>
                <a:effectLst/>
                <a:uLnTx/>
                <a:uFillTx/>
                <a:latin typeface="Source Sans Pro"/>
                <a:ea typeface="+mn-ea"/>
                <a:cs typeface="+mn-cs"/>
              </a:rPr>
              <a:t>Consider the </a:t>
            </a:r>
            <a:r>
              <a:rPr kumimoji="0" lang="en-US" sz="1600" b="1" i="0" u="none" strike="noStrike" kern="1200" cap="none" spc="0" normalizeH="0" baseline="0" noProof="0" dirty="0">
                <a:ln>
                  <a:noFill/>
                </a:ln>
                <a:solidFill>
                  <a:srgbClr val="005A9C"/>
                </a:solidFill>
                <a:effectLst/>
                <a:uLnTx/>
                <a:uFillTx/>
                <a:latin typeface="Source Sans Pro"/>
                <a:ea typeface="+mn-ea"/>
                <a:cs typeface="+mn-cs"/>
              </a:rPr>
              <a:t>value </a:t>
            </a:r>
            <a:r>
              <a:rPr kumimoji="0" lang="en-US" sz="1600" i="0" u="none" strike="noStrike" kern="1200" cap="none" spc="0" normalizeH="0" baseline="0" noProof="0" dirty="0">
                <a:ln>
                  <a:noFill/>
                </a:ln>
                <a:solidFill>
                  <a:srgbClr val="005A9C"/>
                </a:solidFill>
                <a:effectLst/>
                <a:uLnTx/>
                <a:uFillTx/>
                <a:latin typeface="Source Sans Pro"/>
                <a:ea typeface="+mn-ea"/>
                <a:cs typeface="+mn-cs"/>
              </a:rPr>
              <a:t>and</a:t>
            </a:r>
            <a:r>
              <a:rPr kumimoji="0" lang="en-US" sz="1600" b="1" i="0" u="none" strike="noStrike" kern="1200" cap="none" spc="0" normalizeH="0" baseline="0" noProof="0" dirty="0">
                <a:ln>
                  <a:noFill/>
                </a:ln>
                <a:solidFill>
                  <a:srgbClr val="005A9C"/>
                </a:solidFill>
                <a:effectLst/>
                <a:uLnTx/>
                <a:uFillTx/>
                <a:latin typeface="Source Sans Pro"/>
                <a:ea typeface="+mn-ea"/>
                <a:cs typeface="+mn-cs"/>
              </a:rPr>
              <a:t> impact of all research outputs</a:t>
            </a:r>
            <a:r>
              <a:rPr kumimoji="0" lang="en-US" sz="1600" b="0" i="0" u="none" strike="noStrike" kern="1200" cap="none" spc="0" normalizeH="0" baseline="0" noProof="0" dirty="0">
                <a:ln>
                  <a:noFill/>
                </a:ln>
                <a:solidFill>
                  <a:srgbClr val="005A9C"/>
                </a:solidFill>
                <a:effectLst/>
                <a:uLnTx/>
                <a:uFillTx/>
                <a:latin typeface="Source Sans Pro"/>
                <a:ea typeface="+mn-ea"/>
                <a:cs typeface="+mn-cs"/>
              </a:rPr>
              <a:t>, not only publications</a:t>
            </a:r>
          </a:p>
          <a:p>
            <a:pPr marL="134938" marR="0" lvl="0" indent="-134938" algn="l" defTabSz="914400" rtl="0" eaLnBrk="1" fontAlgn="auto" latinLnBrk="0" hangingPunct="1">
              <a:lnSpc>
                <a:spcPct val="100000"/>
              </a:lnSpc>
              <a:spcBef>
                <a:spcPts val="0"/>
              </a:spcBef>
              <a:spcAft>
                <a:spcPts val="500"/>
              </a:spcAft>
              <a:buClrTx/>
              <a:buSzTx/>
              <a:buFont typeface="Source Sans Pro" panose="020B0503030403020204" pitchFamily="34" charset="0"/>
              <a:buChar char="•"/>
              <a:tabLst/>
              <a:defRPr/>
            </a:pPr>
            <a:r>
              <a:rPr kumimoji="0" lang="en-US" sz="1600" b="1" i="0" u="none" strike="noStrike" kern="1200" cap="none" spc="0" normalizeH="0" baseline="0" noProof="0" dirty="0">
                <a:ln>
                  <a:noFill/>
                </a:ln>
                <a:solidFill>
                  <a:srgbClr val="005A9C"/>
                </a:solidFill>
                <a:effectLst/>
                <a:uLnTx/>
                <a:uFillTx/>
                <a:latin typeface="Source Sans Pro"/>
                <a:ea typeface="+mn-ea"/>
                <a:cs typeface="+mn-cs"/>
              </a:rPr>
              <a:t>Be sensitive to legitimate delays </a:t>
            </a:r>
            <a:r>
              <a:rPr kumimoji="0" lang="en-US" sz="1600" b="0" i="0" u="none" strike="noStrike" kern="1200" cap="none" spc="0" normalizeH="0" baseline="0" noProof="0" dirty="0">
                <a:ln>
                  <a:noFill/>
                </a:ln>
                <a:solidFill>
                  <a:srgbClr val="005A9C"/>
                </a:solidFill>
                <a:effectLst/>
                <a:uLnTx/>
                <a:uFillTx/>
                <a:latin typeface="Source Sans Pro"/>
                <a:ea typeface="+mn-ea"/>
                <a:cs typeface="+mn-cs"/>
              </a:rPr>
              <a:t>in publication and personal factors or other types of leave, part-time work and disabilities that may have affected the applicant’s record of outputs</a:t>
            </a:r>
          </a:p>
          <a:p>
            <a:pPr marL="134938" marR="0" lvl="0" indent="-134938" algn="l" defTabSz="914400" rtl="0" eaLnBrk="1" fontAlgn="auto" latinLnBrk="0" hangingPunct="1">
              <a:lnSpc>
                <a:spcPct val="100000"/>
              </a:lnSpc>
              <a:spcBef>
                <a:spcPts val="0"/>
              </a:spcBef>
              <a:spcAft>
                <a:spcPts val="500"/>
              </a:spcAft>
              <a:buClrTx/>
              <a:buSzTx/>
              <a:buFont typeface="Source Sans Pro" panose="020B0503030403020204" pitchFamily="34" charset="0"/>
              <a:buChar char="•"/>
              <a:tabLst/>
              <a:defRPr/>
            </a:pPr>
            <a:r>
              <a:rPr kumimoji="0" lang="en-US" sz="1600" b="0" i="0" u="none" strike="noStrike" kern="1200" cap="none" spc="0" normalizeH="0" baseline="0" noProof="0" dirty="0">
                <a:ln>
                  <a:noFill/>
                </a:ln>
                <a:solidFill>
                  <a:srgbClr val="005A9C"/>
                </a:solidFill>
                <a:effectLst/>
                <a:uLnTx/>
                <a:uFillTx/>
                <a:latin typeface="Source Sans Pro"/>
                <a:ea typeface="+mn-ea"/>
                <a:cs typeface="+mn-cs"/>
              </a:rPr>
              <a:t>Take into account the </a:t>
            </a:r>
            <a:r>
              <a:rPr kumimoji="0" lang="en-US" sz="1600" b="1" i="0" u="none" strike="noStrike" kern="1200" cap="none" spc="0" normalizeH="0" baseline="0" noProof="0" dirty="0">
                <a:ln>
                  <a:noFill/>
                </a:ln>
                <a:solidFill>
                  <a:srgbClr val="005A9C"/>
                </a:solidFill>
                <a:effectLst/>
                <a:uLnTx/>
                <a:uFillTx/>
                <a:latin typeface="Source Sans Pro"/>
                <a:ea typeface="+mn-ea"/>
                <a:cs typeface="+mn-cs"/>
              </a:rPr>
              <a:t>applicant’s career stage </a:t>
            </a:r>
            <a:r>
              <a:rPr kumimoji="0" lang="en-US" sz="1600" b="0" i="0" u="none" strike="noStrike" kern="1200" cap="none" spc="0" normalizeH="0" baseline="0" noProof="0" dirty="0">
                <a:ln>
                  <a:noFill/>
                </a:ln>
                <a:solidFill>
                  <a:srgbClr val="005A9C"/>
                </a:solidFill>
                <a:effectLst/>
                <a:uLnTx/>
                <a:uFillTx/>
                <a:latin typeface="Source Sans Pro"/>
                <a:ea typeface="+mn-ea"/>
                <a:cs typeface="+mn-cs"/>
              </a:rPr>
              <a:t>throughout the review </a:t>
            </a:r>
          </a:p>
          <a:p>
            <a:pPr marL="134938" marR="0" lvl="0" indent="-134938" algn="l" defTabSz="914400" rtl="0" eaLnBrk="1" fontAlgn="auto" latinLnBrk="0" hangingPunct="1">
              <a:lnSpc>
                <a:spcPct val="100000"/>
              </a:lnSpc>
              <a:spcBef>
                <a:spcPts val="0"/>
              </a:spcBef>
              <a:spcAft>
                <a:spcPts val="500"/>
              </a:spcAft>
              <a:buClrTx/>
              <a:buSzTx/>
              <a:buFont typeface="Source Sans Pro" panose="020B0503030403020204" pitchFamily="34" charset="0"/>
              <a:buChar char="•"/>
              <a:tabLst/>
              <a:defRPr/>
            </a:pPr>
            <a:r>
              <a:rPr kumimoji="0" lang="en-US" sz="1600" b="0" i="0" u="none" strike="noStrike" kern="1200" cap="none" spc="0" normalizeH="0" baseline="0" noProof="0" dirty="0">
                <a:ln>
                  <a:noFill/>
                </a:ln>
                <a:solidFill>
                  <a:srgbClr val="005A9C"/>
                </a:solidFill>
                <a:effectLst/>
                <a:uLnTx/>
                <a:uFillTx/>
                <a:latin typeface="Source Sans Pro"/>
                <a:ea typeface="+mn-ea"/>
                <a:cs typeface="+mn-cs"/>
              </a:rPr>
              <a:t>Base the review mainly on a qualitative peer review of the research plan</a:t>
            </a:r>
          </a:p>
          <a:p>
            <a:pPr marL="134938" marR="0" lvl="0" indent="-134938" algn="l" defTabSz="914400" rtl="0" eaLnBrk="1" fontAlgn="auto" latinLnBrk="0" hangingPunct="1">
              <a:lnSpc>
                <a:spcPct val="100000"/>
              </a:lnSpc>
              <a:spcBef>
                <a:spcPts val="0"/>
              </a:spcBef>
              <a:spcAft>
                <a:spcPts val="500"/>
              </a:spcAft>
              <a:buClrTx/>
              <a:buSzTx/>
              <a:buFont typeface="Source Sans Pro" panose="020B0503030403020204" pitchFamily="34" charset="0"/>
              <a:buChar char="•"/>
              <a:tabLst/>
              <a:defRPr/>
            </a:pPr>
            <a:endParaRPr kumimoji="0" lang="en-US" sz="1250" b="0" i="0" u="none" strike="noStrike" kern="1200" cap="none" spc="0" normalizeH="0" baseline="0" noProof="0" dirty="0">
              <a:ln>
                <a:noFill/>
              </a:ln>
              <a:solidFill>
                <a:srgbClr val="005A9C"/>
              </a:solidFill>
              <a:effectLst/>
              <a:uLnTx/>
              <a:uFillTx/>
              <a:latin typeface="Source Sans Pro"/>
              <a:ea typeface="+mn-ea"/>
              <a:cs typeface="+mn-cs"/>
            </a:endParaRPr>
          </a:p>
        </p:txBody>
      </p:sp>
      <p:sp>
        <p:nvSpPr>
          <p:cNvPr id="4" name="Alatunnisteen paikkamerkki 3">
            <a:extLst>
              <a:ext uri="{FF2B5EF4-FFF2-40B4-BE49-F238E27FC236}">
                <a16:creationId xmlns:a16="http://schemas.microsoft.com/office/drawing/2014/main" id="{034B6CB0-D546-AA44-8ADD-8CACB12D0698}"/>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900" b="1" i="0" u="none" strike="noStrike" kern="1200" cap="none" spc="0" normalizeH="0" baseline="0" noProof="0" dirty="0" err="1">
                <a:ln>
                  <a:noFill/>
                </a:ln>
                <a:solidFill>
                  <a:srgbClr val="0077BF"/>
                </a:solidFill>
                <a:effectLst/>
                <a:uLnTx/>
                <a:uFillTx/>
                <a:latin typeface="Source Sans Pro"/>
                <a:ea typeface="+mn-ea"/>
                <a:cs typeface="+mn-cs"/>
              </a:rPr>
              <a:t>Research</a:t>
            </a:r>
            <a:r>
              <a:rPr kumimoji="0" lang="fi-FI" sz="900" b="1" i="0" u="none" strike="noStrike" kern="1200" cap="none" spc="0" normalizeH="0" baseline="0" noProof="0" dirty="0">
                <a:ln>
                  <a:noFill/>
                </a:ln>
                <a:solidFill>
                  <a:srgbClr val="0077BF"/>
                </a:solidFill>
                <a:effectLst/>
                <a:uLnTx/>
                <a:uFillTx/>
                <a:latin typeface="Source Sans Pro"/>
                <a:ea typeface="+mn-ea"/>
                <a:cs typeface="+mn-cs"/>
              </a:rPr>
              <a:t> </a:t>
            </a:r>
            <a:r>
              <a:rPr kumimoji="0" lang="fi-FI" sz="900" b="1" i="0" u="none" strike="noStrike" kern="1200" cap="none" spc="0" normalizeH="0" baseline="0" noProof="0" dirty="0" err="1">
                <a:ln>
                  <a:noFill/>
                </a:ln>
                <a:solidFill>
                  <a:srgbClr val="0077BF"/>
                </a:solidFill>
                <a:effectLst/>
                <a:uLnTx/>
                <a:uFillTx/>
                <a:latin typeface="Source Sans Pro"/>
                <a:ea typeface="+mn-ea"/>
                <a:cs typeface="+mn-cs"/>
              </a:rPr>
              <a:t>funding</a:t>
            </a:r>
            <a:r>
              <a:rPr kumimoji="0" lang="fi-FI" sz="900" b="1" i="0" u="none" strike="noStrike" kern="1200" cap="none" spc="0" normalizeH="0" baseline="0" noProof="0" dirty="0">
                <a:ln>
                  <a:noFill/>
                </a:ln>
                <a:solidFill>
                  <a:srgbClr val="0077BF"/>
                </a:solidFill>
                <a:effectLst/>
                <a:uLnTx/>
                <a:uFillTx/>
                <a:latin typeface="Source Sans Pro"/>
                <a:ea typeface="+mn-ea"/>
                <a:cs typeface="+mn-cs"/>
              </a:rPr>
              <a:t> and </a:t>
            </a:r>
            <a:r>
              <a:rPr kumimoji="0" lang="fi-FI" sz="900" b="1" i="0" u="none" strike="noStrike" kern="1200" cap="none" spc="0" normalizeH="0" baseline="0" noProof="0" dirty="0" err="1">
                <a:ln>
                  <a:noFill/>
                </a:ln>
                <a:solidFill>
                  <a:srgbClr val="0077BF"/>
                </a:solidFill>
                <a:effectLst/>
                <a:uLnTx/>
                <a:uFillTx/>
                <a:latin typeface="Source Sans Pro"/>
                <a:ea typeface="+mn-ea"/>
                <a:cs typeface="+mn-cs"/>
              </a:rPr>
              <a:t>expertise</a:t>
            </a:r>
            <a:endParaRPr kumimoji="0" lang="fi-FI" sz="900" b="1" i="0" u="none" strike="noStrike" kern="1200" cap="none" spc="0" normalizeH="0" baseline="0" noProof="0" dirty="0">
              <a:ln>
                <a:noFill/>
              </a:ln>
              <a:solidFill>
                <a:srgbClr val="0077BF"/>
              </a:solidFill>
              <a:effectLst/>
              <a:uLnTx/>
              <a:uFillTx/>
              <a:latin typeface="Source Sans Pro"/>
              <a:ea typeface="+mn-ea"/>
              <a:cs typeface="+mn-cs"/>
            </a:endParaRPr>
          </a:p>
        </p:txBody>
      </p:sp>
      <p:sp>
        <p:nvSpPr>
          <p:cNvPr id="5" name="Päivämäärän paikkamerkki 4">
            <a:extLst>
              <a:ext uri="{FF2B5EF4-FFF2-40B4-BE49-F238E27FC236}">
                <a16:creationId xmlns:a16="http://schemas.microsoft.com/office/drawing/2014/main" id="{D4A24BCF-E34E-DC44-897D-06A81875A0FB}"/>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FF7A062-4120-A04C-9450-6AC31066E4C7}" type="datetime1">
              <a:rPr kumimoji="0" lang="fi-FI" sz="900" b="1" i="0" u="none" strike="noStrike" kern="1200" cap="none" spc="0" normalizeH="0" baseline="0" noProof="0" smtClean="0">
                <a:ln>
                  <a:noFill/>
                </a:ln>
                <a:solidFill>
                  <a:srgbClr val="0077BF"/>
                </a:solidFill>
                <a:effectLst/>
                <a:uLnTx/>
                <a:uFillTx/>
                <a:latin typeface="Source Sans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19.10.2023</a:t>
            </a:fld>
            <a:endParaRPr kumimoji="0" lang="fi-FI" sz="900" b="1" i="0" u="none" strike="noStrike" kern="1200" cap="none" spc="0" normalizeH="0" baseline="0" noProof="0" dirty="0">
              <a:ln>
                <a:noFill/>
              </a:ln>
              <a:solidFill>
                <a:srgbClr val="0077BF"/>
              </a:solidFill>
              <a:effectLst/>
              <a:uLnTx/>
              <a:uFillTx/>
              <a:latin typeface="Source Sans Pro"/>
              <a:ea typeface="+mn-ea"/>
              <a:cs typeface="+mn-cs"/>
            </a:endParaRPr>
          </a:p>
        </p:txBody>
      </p:sp>
      <p:sp>
        <p:nvSpPr>
          <p:cNvPr id="6" name="Dian numeron paikkamerkki 5">
            <a:extLst>
              <a:ext uri="{FF2B5EF4-FFF2-40B4-BE49-F238E27FC236}">
                <a16:creationId xmlns:a16="http://schemas.microsoft.com/office/drawing/2014/main" id="{F700A286-5745-FE40-9272-EFE06588726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440C4D5-721B-4CEA-85F8-7737A3483459}" type="slidenum">
              <a:rPr kumimoji="0" lang="fi-FI" sz="900" b="1" i="0" u="none" strike="noStrike" kern="1200" cap="none" spc="0" normalizeH="0" baseline="0" noProof="0" smtClean="0">
                <a:ln>
                  <a:noFill/>
                </a:ln>
                <a:solidFill>
                  <a:srgbClr val="FFFFFF"/>
                </a:solidFill>
                <a:effectLst/>
                <a:uLnTx/>
                <a:uFillTx/>
                <a:latin typeface="Source Sans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fi-FI" sz="900" b="1"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12" name="Sisällön paikkamerkki 2">
            <a:extLst>
              <a:ext uri="{FF2B5EF4-FFF2-40B4-BE49-F238E27FC236}">
                <a16:creationId xmlns:a16="http://schemas.microsoft.com/office/drawing/2014/main" id="{5B27CEC6-2E2F-E0E5-CF94-1850E92891ED}"/>
              </a:ext>
            </a:extLst>
          </p:cNvPr>
          <p:cNvSpPr txBox="1">
            <a:spLocks/>
          </p:cNvSpPr>
          <p:nvPr/>
        </p:nvSpPr>
        <p:spPr>
          <a:xfrm>
            <a:off x="2081342" y="5941371"/>
            <a:ext cx="1071497" cy="589104"/>
          </a:xfrm>
          <a:prstGeom prst="rect">
            <a:avLst/>
          </a:prstGeom>
        </p:spPr>
        <p:txBody>
          <a:bodyPr vert="horz" lIns="0" tIns="0" rIns="0" bIns="0" rtlCol="0">
            <a:noAutofit/>
          </a:bodyPr>
          <a:lstStyle>
            <a:lvl1pPr marL="360363" indent="-360363" algn="l" defTabSz="914400" rtl="0" eaLnBrk="1" latinLnBrk="0" hangingPunct="1">
              <a:lnSpc>
                <a:spcPct val="90000"/>
              </a:lnSpc>
              <a:spcBef>
                <a:spcPts val="1000"/>
              </a:spcBef>
              <a:buClr>
                <a:schemeClr val="tx2"/>
              </a:buClr>
              <a:buFont typeface="Source Sans Pro" panose="020B0503030403020204" pitchFamily="34" charset="0"/>
              <a:buChar char="•"/>
              <a:defRPr sz="3200" kern="1200" spc="-60" baseline="0">
                <a:solidFill>
                  <a:schemeClr val="tx1"/>
                </a:solidFill>
                <a:latin typeface="+mn-lt"/>
                <a:ea typeface="+mn-ea"/>
                <a:cs typeface="+mn-cs"/>
              </a:defRPr>
            </a:lvl1pPr>
            <a:lvl2pPr marL="715963" indent="-355600" algn="l" defTabSz="914400" rtl="0" eaLnBrk="1" latinLnBrk="0" hangingPunct="1">
              <a:lnSpc>
                <a:spcPct val="95000"/>
              </a:lnSpc>
              <a:spcBef>
                <a:spcPts val="600"/>
              </a:spcBef>
              <a:buClr>
                <a:schemeClr val="tx2"/>
              </a:buClr>
              <a:buFont typeface="Arial" panose="020B0604020202020204" pitchFamily="34" charset="0"/>
              <a:buChar char="•"/>
              <a:defRPr sz="2800" kern="1200" spc="-50" baseline="0">
                <a:solidFill>
                  <a:schemeClr val="tx1"/>
                </a:solidFill>
                <a:latin typeface="+mn-lt"/>
                <a:ea typeface="+mn-ea"/>
                <a:cs typeface="+mn-cs"/>
              </a:defRPr>
            </a:lvl2pPr>
            <a:lvl3pPr marL="985838"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3pPr>
            <a:lvl4pPr marL="1254125" indent="-268288"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4pPr>
            <a:lvl5pPr marL="1524000"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prstClr val="black"/>
              </a:buClr>
              <a:buSzTx/>
              <a:buFont typeface="Source Sans Pro" panose="020B0503030403020204" pitchFamily="34" charset="0"/>
              <a:buNone/>
              <a:tabLst/>
              <a:defRPr/>
            </a:pPr>
            <a:r>
              <a:rPr kumimoji="0" lang="en-US" sz="1200" b="0" i="0" u="none" strike="noStrike" kern="1200" cap="none" spc="-60" normalizeH="0" baseline="0" noProof="0" dirty="0">
                <a:ln>
                  <a:noFill/>
                </a:ln>
                <a:solidFill>
                  <a:srgbClr val="005A9C"/>
                </a:solidFill>
                <a:effectLst/>
                <a:uLnTx/>
                <a:uFillTx/>
                <a:latin typeface="Source Sans Pro"/>
                <a:ea typeface="+mn-ea"/>
                <a:cs typeface="+mn-cs"/>
              </a:rPr>
              <a:t>Sustainable development</a:t>
            </a:r>
            <a:endParaRPr kumimoji="0" lang="fi-FI" sz="1200" b="0" i="0" u="none" strike="noStrike" kern="1200" cap="none" spc="-60" normalizeH="0" baseline="0" noProof="0" dirty="0">
              <a:ln>
                <a:noFill/>
              </a:ln>
              <a:solidFill>
                <a:srgbClr val="005A9C"/>
              </a:solidFill>
              <a:effectLst/>
              <a:uLnTx/>
              <a:uFillTx/>
              <a:latin typeface="Source Sans Pro"/>
              <a:ea typeface="+mn-ea"/>
              <a:cs typeface="+mn-cs"/>
            </a:endParaRPr>
          </a:p>
        </p:txBody>
      </p:sp>
      <p:pic>
        <p:nvPicPr>
          <p:cNvPr id="16" name="Graphic 15" descr="No sign outline">
            <a:extLst>
              <a:ext uri="{FF2B5EF4-FFF2-40B4-BE49-F238E27FC236}">
                <a16:creationId xmlns:a16="http://schemas.microsoft.com/office/drawing/2014/main" id="{3854084A-AC85-BFA7-B89E-544F2F51415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9092" y="3021245"/>
            <a:ext cx="1114813" cy="1114813"/>
          </a:xfrm>
          <a:prstGeom prst="rect">
            <a:avLst/>
          </a:prstGeom>
        </p:spPr>
      </p:pic>
      <p:pic>
        <p:nvPicPr>
          <p:cNvPr id="18" name="Graphic 17" descr="Detective female with solid fill">
            <a:extLst>
              <a:ext uri="{FF2B5EF4-FFF2-40B4-BE49-F238E27FC236}">
                <a16:creationId xmlns:a16="http://schemas.microsoft.com/office/drawing/2014/main" id="{9EE3060D-6097-8876-8019-B527CDF38B8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73265" y="4495079"/>
            <a:ext cx="914400" cy="914400"/>
          </a:xfrm>
          <a:prstGeom prst="rect">
            <a:avLst/>
          </a:prstGeom>
        </p:spPr>
      </p:pic>
      <p:pic>
        <p:nvPicPr>
          <p:cNvPr id="26" name="Graphic 25" descr="Open hand with plant with solid fill">
            <a:extLst>
              <a:ext uri="{FF2B5EF4-FFF2-40B4-BE49-F238E27FC236}">
                <a16:creationId xmlns:a16="http://schemas.microsoft.com/office/drawing/2014/main" id="{05F2C13A-CAFA-B985-A168-6CF09490108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153438" y="5066649"/>
            <a:ext cx="914400" cy="914400"/>
          </a:xfrm>
          <a:prstGeom prst="rect">
            <a:avLst/>
          </a:prstGeom>
        </p:spPr>
      </p:pic>
      <p:pic>
        <p:nvPicPr>
          <p:cNvPr id="51" name="Graphic 50" descr="Scales of justice with solid fill">
            <a:extLst>
              <a:ext uri="{FF2B5EF4-FFF2-40B4-BE49-F238E27FC236}">
                <a16:creationId xmlns:a16="http://schemas.microsoft.com/office/drawing/2014/main" id="{ACB2BF3B-9F4D-28CD-916C-4A1954C66F4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153438" y="2425996"/>
            <a:ext cx="914400" cy="914400"/>
          </a:xfrm>
          <a:prstGeom prst="rect">
            <a:avLst/>
          </a:prstGeom>
        </p:spPr>
      </p:pic>
      <p:sp>
        <p:nvSpPr>
          <p:cNvPr id="62" name="Hexagon 61">
            <a:extLst>
              <a:ext uri="{FF2B5EF4-FFF2-40B4-BE49-F238E27FC236}">
                <a16:creationId xmlns:a16="http://schemas.microsoft.com/office/drawing/2014/main" id="{D19EBFEE-E0DD-8691-2044-10FEE83629AA}"/>
              </a:ext>
            </a:extLst>
          </p:cNvPr>
          <p:cNvSpPr/>
          <p:nvPr/>
        </p:nvSpPr>
        <p:spPr>
          <a:xfrm>
            <a:off x="3152764" y="3015044"/>
            <a:ext cx="1563880" cy="1326337"/>
          </a:xfrm>
          <a:prstGeom prst="hexagon">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descr="Unlock with solid fill">
            <a:extLst>
              <a:ext uri="{FF2B5EF4-FFF2-40B4-BE49-F238E27FC236}">
                <a16:creationId xmlns:a16="http://schemas.microsoft.com/office/drawing/2014/main" id="{1494F3C0-61AA-D8A3-B7E1-97C68698E3F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477504" y="3115458"/>
            <a:ext cx="914400" cy="914400"/>
          </a:xfrm>
          <a:prstGeom prst="rect">
            <a:avLst/>
          </a:prstGeom>
        </p:spPr>
      </p:pic>
      <p:sp>
        <p:nvSpPr>
          <p:cNvPr id="34" name="Sisällön paikkamerkki 2">
            <a:extLst>
              <a:ext uri="{FF2B5EF4-FFF2-40B4-BE49-F238E27FC236}">
                <a16:creationId xmlns:a16="http://schemas.microsoft.com/office/drawing/2014/main" id="{B83B5235-7145-1C44-82FF-11CEA19905B9}"/>
              </a:ext>
            </a:extLst>
          </p:cNvPr>
          <p:cNvSpPr txBox="1">
            <a:spLocks/>
          </p:cNvSpPr>
          <p:nvPr/>
        </p:nvSpPr>
        <p:spPr>
          <a:xfrm>
            <a:off x="3231191" y="4071446"/>
            <a:ext cx="1387976" cy="589104"/>
          </a:xfrm>
          <a:prstGeom prst="rect">
            <a:avLst/>
          </a:prstGeom>
        </p:spPr>
        <p:txBody>
          <a:bodyPr vert="horz" lIns="0" tIns="0" rIns="0" bIns="0" rtlCol="0">
            <a:noAutofit/>
          </a:bodyPr>
          <a:lstStyle>
            <a:lvl1pPr marL="360363" indent="-360363" algn="l" defTabSz="914400" rtl="0" eaLnBrk="1" latinLnBrk="0" hangingPunct="1">
              <a:lnSpc>
                <a:spcPct val="90000"/>
              </a:lnSpc>
              <a:spcBef>
                <a:spcPts val="1000"/>
              </a:spcBef>
              <a:buClr>
                <a:schemeClr val="tx2"/>
              </a:buClr>
              <a:buFont typeface="Source Sans Pro" panose="020B0503030403020204" pitchFamily="34" charset="0"/>
              <a:buChar char="•"/>
              <a:defRPr sz="3200" kern="1200" spc="-60" baseline="0">
                <a:solidFill>
                  <a:schemeClr val="tx1"/>
                </a:solidFill>
                <a:latin typeface="+mn-lt"/>
                <a:ea typeface="+mn-ea"/>
                <a:cs typeface="+mn-cs"/>
              </a:defRPr>
            </a:lvl1pPr>
            <a:lvl2pPr marL="715963" indent="-355600" algn="l" defTabSz="914400" rtl="0" eaLnBrk="1" latinLnBrk="0" hangingPunct="1">
              <a:lnSpc>
                <a:spcPct val="95000"/>
              </a:lnSpc>
              <a:spcBef>
                <a:spcPts val="600"/>
              </a:spcBef>
              <a:buClr>
                <a:schemeClr val="tx2"/>
              </a:buClr>
              <a:buFont typeface="Arial" panose="020B0604020202020204" pitchFamily="34" charset="0"/>
              <a:buChar char="•"/>
              <a:defRPr sz="2800" kern="1200" spc="-50" baseline="0">
                <a:solidFill>
                  <a:schemeClr val="tx1"/>
                </a:solidFill>
                <a:latin typeface="+mn-lt"/>
                <a:ea typeface="+mn-ea"/>
                <a:cs typeface="+mn-cs"/>
              </a:defRPr>
            </a:lvl2pPr>
            <a:lvl3pPr marL="985838"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3pPr>
            <a:lvl4pPr marL="1254125" indent="-268288"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4pPr>
            <a:lvl5pPr marL="1524000" indent="-269875" algn="l" defTabSz="914400" rtl="0" eaLnBrk="1" latinLnBrk="0" hangingPunct="1">
              <a:lnSpc>
                <a:spcPct val="95000"/>
              </a:lnSpc>
              <a:spcBef>
                <a:spcPts val="600"/>
              </a:spcBef>
              <a:buClr>
                <a:schemeClr val="tx2"/>
              </a:buClr>
              <a:buFont typeface="Source Sans Pro" panose="020B0503030403020204" pitchFamily="34" charset="0"/>
              <a:buChar char="−"/>
              <a:defRPr sz="2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BC62A2"/>
              </a:buClr>
              <a:buSzTx/>
              <a:buFont typeface="Source Sans Pro" panose="020B0503030403020204" pitchFamily="34" charset="0"/>
              <a:buNone/>
              <a:tabLst/>
              <a:defRPr/>
            </a:pPr>
            <a:r>
              <a:rPr kumimoji="0" lang="en-US" sz="1200" b="0" i="0" u="none" strike="noStrike" kern="1200" cap="none" spc="-60" normalizeH="0" baseline="0" noProof="0" dirty="0">
                <a:ln>
                  <a:noFill/>
                </a:ln>
                <a:solidFill>
                  <a:srgbClr val="005A9C"/>
                </a:solidFill>
                <a:effectLst/>
                <a:uLnTx/>
                <a:uFillTx/>
                <a:latin typeface="Source Sans Pro" panose="020B0503030403020204" pitchFamily="34" charset="0"/>
                <a:ea typeface="+mn-ea"/>
                <a:cs typeface="+mn-cs"/>
              </a:rPr>
              <a:t>Open access</a:t>
            </a:r>
            <a:endParaRPr kumimoji="0" lang="fi-FI" sz="1200" b="0" i="0" u="none" strike="noStrike" kern="1200" cap="none" spc="-6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70350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Ryhmä 26">
            <a:extLst>
              <a:ext uri="{FF2B5EF4-FFF2-40B4-BE49-F238E27FC236}">
                <a16:creationId xmlns:a16="http://schemas.microsoft.com/office/drawing/2014/main" id="{86F3737E-8CCC-4669-9CD3-1C50A7170D4B}"/>
              </a:ext>
              <a:ext uri="{C183D7F6-B498-43B3-948B-1728B52AA6E4}">
                <adec:decorative xmlns:adec="http://schemas.microsoft.com/office/drawing/2017/decorative" val="1"/>
              </a:ext>
            </a:extLst>
          </p:cNvPr>
          <p:cNvGrpSpPr/>
          <p:nvPr/>
        </p:nvGrpSpPr>
        <p:grpSpPr>
          <a:xfrm>
            <a:off x="-1200" y="6638417"/>
            <a:ext cx="12193200" cy="219583"/>
            <a:chOff x="-1200" y="6638417"/>
            <a:chExt cx="12193200" cy="219583"/>
          </a:xfrm>
        </p:grpSpPr>
        <p:sp>
          <p:nvSpPr>
            <p:cNvPr id="28" name="Rectangle 5">
              <a:extLst>
                <a:ext uri="{FF2B5EF4-FFF2-40B4-BE49-F238E27FC236}">
                  <a16:creationId xmlns:a16="http://schemas.microsoft.com/office/drawing/2014/main" id="{3E878F53-E26C-41EE-9C47-676412B573DE}"/>
                </a:ext>
              </a:extLst>
            </p:cNvPr>
            <p:cNvSpPr>
              <a:spLocks noChangeArrowheads="1"/>
            </p:cNvSpPr>
            <p:nvPr userDrawn="1"/>
          </p:nvSpPr>
          <p:spPr bwMode="gray">
            <a:xfrm>
              <a:off x="10349415" y="6638417"/>
              <a:ext cx="582371" cy="219583"/>
            </a:xfrm>
            <a:prstGeom prst="rect">
              <a:avLst/>
            </a:prstGeom>
            <a:solidFill>
              <a:srgbClr val="66AD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9" name="Rectangle 6">
              <a:extLst>
                <a:ext uri="{FF2B5EF4-FFF2-40B4-BE49-F238E27FC236}">
                  <a16:creationId xmlns:a16="http://schemas.microsoft.com/office/drawing/2014/main" id="{A7D2A56F-6196-4989-8E98-E0D1F11C3FF7}"/>
                </a:ext>
              </a:extLst>
            </p:cNvPr>
            <p:cNvSpPr>
              <a:spLocks noChangeArrowheads="1"/>
            </p:cNvSpPr>
            <p:nvPr userDrawn="1"/>
          </p:nvSpPr>
          <p:spPr bwMode="gray">
            <a:xfrm>
              <a:off x="10920649" y="6638417"/>
              <a:ext cx="203671" cy="219583"/>
            </a:xfrm>
            <a:prstGeom prst="rect">
              <a:avLst/>
            </a:prstGeom>
            <a:solidFill>
              <a:srgbClr val="1A85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 name="Rectangle 7">
              <a:extLst>
                <a:ext uri="{FF2B5EF4-FFF2-40B4-BE49-F238E27FC236}">
                  <a16:creationId xmlns:a16="http://schemas.microsoft.com/office/drawing/2014/main" id="{021C2863-2447-415A-8595-FC5A6F379CDA}"/>
                </a:ext>
              </a:extLst>
            </p:cNvPr>
            <p:cNvSpPr>
              <a:spLocks noChangeArrowheads="1"/>
            </p:cNvSpPr>
            <p:nvPr userDrawn="1"/>
          </p:nvSpPr>
          <p:spPr bwMode="gray">
            <a:xfrm>
              <a:off x="11111590" y="6638417"/>
              <a:ext cx="708075" cy="219583"/>
            </a:xfrm>
            <a:prstGeom prst="rect">
              <a:avLst/>
            </a:prstGeom>
            <a:solidFill>
              <a:srgbClr val="0077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 name="Rectangle 8">
              <a:extLst>
                <a:ext uri="{FF2B5EF4-FFF2-40B4-BE49-F238E27FC236}">
                  <a16:creationId xmlns:a16="http://schemas.microsoft.com/office/drawing/2014/main" id="{C8A5148F-CFB6-48F5-A401-F6C371AF5331}"/>
                </a:ext>
              </a:extLst>
            </p:cNvPr>
            <p:cNvSpPr>
              <a:spLocks noChangeArrowheads="1"/>
            </p:cNvSpPr>
            <p:nvPr userDrawn="1"/>
          </p:nvSpPr>
          <p:spPr bwMode="gray">
            <a:xfrm>
              <a:off x="-1200" y="6638417"/>
              <a:ext cx="9435688" cy="219583"/>
            </a:xfrm>
            <a:prstGeom prst="rect">
              <a:avLst/>
            </a:prstGeom>
            <a:solidFill>
              <a:srgbClr val="EEF5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5" name="Rectangle 9">
              <a:extLst>
                <a:ext uri="{FF2B5EF4-FFF2-40B4-BE49-F238E27FC236}">
                  <a16:creationId xmlns:a16="http://schemas.microsoft.com/office/drawing/2014/main" id="{8217B0A7-D04A-4688-8346-1896F6D824A1}"/>
                </a:ext>
              </a:extLst>
            </p:cNvPr>
            <p:cNvSpPr>
              <a:spLocks noChangeArrowheads="1"/>
            </p:cNvSpPr>
            <p:nvPr userDrawn="1"/>
          </p:nvSpPr>
          <p:spPr bwMode="gray">
            <a:xfrm>
              <a:off x="11810117" y="6638417"/>
              <a:ext cx="381883" cy="219583"/>
            </a:xfrm>
            <a:prstGeom prst="rect">
              <a:avLst/>
            </a:prstGeom>
            <a:solidFill>
              <a:srgbClr val="005A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7" name="Rectangle 10">
              <a:extLst>
                <a:ext uri="{FF2B5EF4-FFF2-40B4-BE49-F238E27FC236}">
                  <a16:creationId xmlns:a16="http://schemas.microsoft.com/office/drawing/2014/main" id="{31C8AAD3-993D-4791-BFC3-442820D0520E}"/>
                </a:ext>
              </a:extLst>
            </p:cNvPr>
            <p:cNvSpPr>
              <a:spLocks noChangeArrowheads="1"/>
            </p:cNvSpPr>
            <p:nvPr userDrawn="1"/>
          </p:nvSpPr>
          <p:spPr bwMode="gray">
            <a:xfrm>
              <a:off x="9587241" y="6638417"/>
              <a:ext cx="762175" cy="219583"/>
            </a:xfrm>
            <a:prstGeom prst="rect">
              <a:avLst/>
            </a:prstGeom>
            <a:solidFill>
              <a:srgbClr val="B3D6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8" name="Rectangle 11">
              <a:extLst>
                <a:ext uri="{FF2B5EF4-FFF2-40B4-BE49-F238E27FC236}">
                  <a16:creationId xmlns:a16="http://schemas.microsoft.com/office/drawing/2014/main" id="{55420F8A-4C4E-481B-A9CC-0504C58250ED}"/>
                </a:ext>
              </a:extLst>
            </p:cNvPr>
            <p:cNvSpPr>
              <a:spLocks noChangeArrowheads="1"/>
            </p:cNvSpPr>
            <p:nvPr userDrawn="1"/>
          </p:nvSpPr>
          <p:spPr bwMode="gray">
            <a:xfrm>
              <a:off x="9434488" y="6638417"/>
              <a:ext cx="152753" cy="219583"/>
            </a:xfrm>
            <a:prstGeom prst="rect">
              <a:avLst/>
            </a:prstGeom>
            <a:solidFill>
              <a:srgbClr val="CCE4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Source Sans Pro"/>
                <a:ea typeface="+mn-ea"/>
                <a:cs typeface="+mn-cs"/>
              </a:endParaRPr>
            </a:p>
          </p:txBody>
        </p:sp>
      </p:grpSp>
      <p:sp>
        <p:nvSpPr>
          <p:cNvPr id="2" name="Otsikko 1">
            <a:extLst>
              <a:ext uri="{FF2B5EF4-FFF2-40B4-BE49-F238E27FC236}">
                <a16:creationId xmlns:a16="http://schemas.microsoft.com/office/drawing/2014/main" id="{03D54B11-A9A5-2543-96B2-9167A3158BD4}"/>
              </a:ext>
            </a:extLst>
          </p:cNvPr>
          <p:cNvSpPr>
            <a:spLocks noGrp="1"/>
          </p:cNvSpPr>
          <p:nvPr>
            <p:ph type="title"/>
          </p:nvPr>
        </p:nvSpPr>
        <p:spPr/>
        <p:txBody>
          <a:bodyPr/>
          <a:lstStyle/>
          <a:p>
            <a:r>
              <a:rPr lang="en-US" dirty="0">
                <a:solidFill>
                  <a:schemeClr val="accent1"/>
                </a:solidFill>
              </a:rPr>
              <a:t>Feedback from reviewers</a:t>
            </a:r>
            <a:endParaRPr lang="fi-FI" dirty="0">
              <a:solidFill>
                <a:schemeClr val="accent1"/>
              </a:solidFill>
            </a:endParaRPr>
          </a:p>
        </p:txBody>
      </p:sp>
      <p:sp>
        <p:nvSpPr>
          <p:cNvPr id="42" name="Suorakulmio 41">
            <a:extLst>
              <a:ext uri="{FF2B5EF4-FFF2-40B4-BE49-F238E27FC236}">
                <a16:creationId xmlns:a16="http://schemas.microsoft.com/office/drawing/2014/main" id="{D2BE6CC3-3D8D-F046-8A0F-B8095939DEE6}"/>
              </a:ext>
              <a:ext uri="{C183D7F6-B498-43B3-948B-1728B52AA6E4}">
                <adec:decorative xmlns:adec="http://schemas.microsoft.com/office/drawing/2017/decorative" val="1"/>
              </a:ext>
            </a:extLst>
          </p:cNvPr>
          <p:cNvSpPr/>
          <p:nvPr/>
        </p:nvSpPr>
        <p:spPr>
          <a:xfrm>
            <a:off x="490851" y="1191296"/>
            <a:ext cx="7390864" cy="7563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4" name="Alatunnisteen paikkamerkki 3">
            <a:extLst>
              <a:ext uri="{FF2B5EF4-FFF2-40B4-BE49-F238E27FC236}">
                <a16:creationId xmlns:a16="http://schemas.microsoft.com/office/drawing/2014/main" id="{034B6CB0-D546-AA44-8ADD-8CACB12D0698}"/>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900" b="1" i="0" u="none" strike="noStrike" kern="1200" cap="none" spc="0" normalizeH="0" baseline="0" noProof="0" dirty="0" err="1">
                <a:ln>
                  <a:noFill/>
                </a:ln>
                <a:solidFill>
                  <a:srgbClr val="0077BF"/>
                </a:solidFill>
                <a:effectLst/>
                <a:uLnTx/>
                <a:uFillTx/>
                <a:latin typeface="Source Sans Pro"/>
                <a:ea typeface="+mn-ea"/>
                <a:cs typeface="+mn-cs"/>
              </a:rPr>
              <a:t>Research</a:t>
            </a:r>
            <a:r>
              <a:rPr kumimoji="0" lang="fi-FI" sz="900" b="1" i="0" u="none" strike="noStrike" kern="1200" cap="none" spc="0" normalizeH="0" baseline="0" noProof="0" dirty="0">
                <a:ln>
                  <a:noFill/>
                </a:ln>
                <a:solidFill>
                  <a:srgbClr val="0077BF"/>
                </a:solidFill>
                <a:effectLst/>
                <a:uLnTx/>
                <a:uFillTx/>
                <a:latin typeface="Source Sans Pro"/>
                <a:ea typeface="+mn-ea"/>
                <a:cs typeface="+mn-cs"/>
              </a:rPr>
              <a:t> </a:t>
            </a:r>
            <a:r>
              <a:rPr kumimoji="0" lang="fi-FI" sz="900" b="1" i="0" u="none" strike="noStrike" kern="1200" cap="none" spc="0" normalizeH="0" baseline="0" noProof="0" dirty="0" err="1">
                <a:ln>
                  <a:noFill/>
                </a:ln>
                <a:solidFill>
                  <a:srgbClr val="0077BF"/>
                </a:solidFill>
                <a:effectLst/>
                <a:uLnTx/>
                <a:uFillTx/>
                <a:latin typeface="Source Sans Pro"/>
                <a:ea typeface="+mn-ea"/>
                <a:cs typeface="+mn-cs"/>
              </a:rPr>
              <a:t>funding</a:t>
            </a:r>
            <a:r>
              <a:rPr kumimoji="0" lang="fi-FI" sz="900" b="1" i="0" u="none" strike="noStrike" kern="1200" cap="none" spc="0" normalizeH="0" baseline="0" noProof="0" dirty="0">
                <a:ln>
                  <a:noFill/>
                </a:ln>
                <a:solidFill>
                  <a:srgbClr val="0077BF"/>
                </a:solidFill>
                <a:effectLst/>
                <a:uLnTx/>
                <a:uFillTx/>
                <a:latin typeface="Source Sans Pro"/>
                <a:ea typeface="+mn-ea"/>
                <a:cs typeface="+mn-cs"/>
              </a:rPr>
              <a:t> and </a:t>
            </a:r>
            <a:r>
              <a:rPr kumimoji="0" lang="fi-FI" sz="900" b="1" i="0" u="none" strike="noStrike" kern="1200" cap="none" spc="0" normalizeH="0" baseline="0" noProof="0" dirty="0" err="1">
                <a:ln>
                  <a:noFill/>
                </a:ln>
                <a:solidFill>
                  <a:srgbClr val="0077BF"/>
                </a:solidFill>
                <a:effectLst/>
                <a:uLnTx/>
                <a:uFillTx/>
                <a:latin typeface="Source Sans Pro"/>
                <a:ea typeface="+mn-ea"/>
                <a:cs typeface="+mn-cs"/>
              </a:rPr>
              <a:t>expertise</a:t>
            </a:r>
            <a:endParaRPr kumimoji="0" lang="fi-FI" sz="900" b="1" i="0" u="none" strike="noStrike" kern="1200" cap="none" spc="0" normalizeH="0" baseline="0" noProof="0" dirty="0">
              <a:ln>
                <a:noFill/>
              </a:ln>
              <a:solidFill>
                <a:srgbClr val="0077BF"/>
              </a:solidFill>
              <a:effectLst/>
              <a:uLnTx/>
              <a:uFillTx/>
              <a:latin typeface="Source Sans Pro"/>
              <a:ea typeface="+mn-ea"/>
              <a:cs typeface="+mn-cs"/>
            </a:endParaRPr>
          </a:p>
        </p:txBody>
      </p:sp>
      <p:sp>
        <p:nvSpPr>
          <p:cNvPr id="5" name="Päivämäärän paikkamerkki 4">
            <a:extLst>
              <a:ext uri="{FF2B5EF4-FFF2-40B4-BE49-F238E27FC236}">
                <a16:creationId xmlns:a16="http://schemas.microsoft.com/office/drawing/2014/main" id="{D4A24BCF-E34E-DC44-897D-06A81875A0FB}"/>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FF7A062-4120-A04C-9450-6AC31066E4C7}" type="datetime1">
              <a:rPr kumimoji="0" lang="fi-FI" sz="900" b="1" i="0" u="none" strike="noStrike" kern="1200" cap="none" spc="0" normalizeH="0" baseline="0" noProof="0" smtClean="0">
                <a:ln>
                  <a:noFill/>
                </a:ln>
                <a:solidFill>
                  <a:srgbClr val="0077BF"/>
                </a:solidFill>
                <a:effectLst/>
                <a:uLnTx/>
                <a:uFillTx/>
                <a:latin typeface="Source Sans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19.10.2023</a:t>
            </a:fld>
            <a:endParaRPr kumimoji="0" lang="fi-FI" sz="900" b="1" i="0" u="none" strike="noStrike" kern="1200" cap="none" spc="0" normalizeH="0" baseline="0" noProof="0" dirty="0">
              <a:ln>
                <a:noFill/>
              </a:ln>
              <a:solidFill>
                <a:srgbClr val="0077BF"/>
              </a:solidFill>
              <a:effectLst/>
              <a:uLnTx/>
              <a:uFillTx/>
              <a:latin typeface="Source Sans Pro"/>
              <a:ea typeface="+mn-ea"/>
              <a:cs typeface="+mn-cs"/>
            </a:endParaRPr>
          </a:p>
        </p:txBody>
      </p:sp>
      <p:sp>
        <p:nvSpPr>
          <p:cNvPr id="6" name="Dian numeron paikkamerkki 5">
            <a:extLst>
              <a:ext uri="{FF2B5EF4-FFF2-40B4-BE49-F238E27FC236}">
                <a16:creationId xmlns:a16="http://schemas.microsoft.com/office/drawing/2014/main" id="{F700A286-5745-FE40-9272-EFE06588726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440C4D5-721B-4CEA-85F8-7737A3483459}" type="slidenum">
              <a:rPr kumimoji="0" lang="fi-FI" sz="900" b="1" i="0" u="none" strike="noStrike" kern="1200" cap="none" spc="0" normalizeH="0" baseline="0" noProof="0" smtClean="0">
                <a:ln>
                  <a:noFill/>
                </a:ln>
                <a:solidFill>
                  <a:srgbClr val="FFFFFF"/>
                </a:solidFill>
                <a:effectLst/>
                <a:uLnTx/>
                <a:uFillTx/>
                <a:latin typeface="Source Sans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fi-FI" sz="900" b="1" i="0" u="none" strike="noStrike" kern="1200" cap="none" spc="0" normalizeH="0" baseline="0" noProof="0" dirty="0">
              <a:ln>
                <a:noFill/>
              </a:ln>
              <a:solidFill>
                <a:srgbClr val="FFFFFF"/>
              </a:solidFill>
              <a:effectLst/>
              <a:uLnTx/>
              <a:uFillTx/>
              <a:latin typeface="Source Sans Pro"/>
              <a:ea typeface="+mn-ea"/>
              <a:cs typeface="+mn-cs"/>
            </a:endParaRPr>
          </a:p>
        </p:txBody>
      </p:sp>
      <p:pic>
        <p:nvPicPr>
          <p:cNvPr id="3" name="Kuva 38">
            <a:extLst>
              <a:ext uri="{FF2B5EF4-FFF2-40B4-BE49-F238E27FC236}">
                <a16:creationId xmlns:a16="http://schemas.microsoft.com/office/drawing/2014/main" id="{6AD93F61-42EF-3A2F-9AC7-486BEBFF90E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76874" y="3161331"/>
            <a:ext cx="1893526" cy="1893526"/>
          </a:xfrm>
          <a:prstGeom prst="rect">
            <a:avLst/>
          </a:prstGeom>
        </p:spPr>
      </p:pic>
      <p:sp>
        <p:nvSpPr>
          <p:cNvPr id="8" name="Speech Bubble: Oval 7">
            <a:extLst>
              <a:ext uri="{FF2B5EF4-FFF2-40B4-BE49-F238E27FC236}">
                <a16:creationId xmlns:a16="http://schemas.microsoft.com/office/drawing/2014/main" id="{49117191-400B-18EA-8A30-C61A90A79D2E}"/>
              </a:ext>
            </a:extLst>
          </p:cNvPr>
          <p:cNvSpPr/>
          <p:nvPr/>
        </p:nvSpPr>
        <p:spPr>
          <a:xfrm>
            <a:off x="620785" y="3171524"/>
            <a:ext cx="2926929" cy="1131775"/>
          </a:xfrm>
          <a:prstGeom prst="wedgeEllipseCallout">
            <a:avLst>
              <a:gd name="adj1" fmla="val 56581"/>
              <a:gd name="adj2" fmla="val 35697"/>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i-FI" i="1" dirty="0"/>
          </a:p>
        </p:txBody>
      </p:sp>
      <p:sp>
        <p:nvSpPr>
          <p:cNvPr id="9" name="Speech Bubble: Oval 8">
            <a:extLst>
              <a:ext uri="{FF2B5EF4-FFF2-40B4-BE49-F238E27FC236}">
                <a16:creationId xmlns:a16="http://schemas.microsoft.com/office/drawing/2014/main" id="{06517E4B-0C23-7697-4C2B-D90C40C9DAD4}"/>
              </a:ext>
            </a:extLst>
          </p:cNvPr>
          <p:cNvSpPr/>
          <p:nvPr/>
        </p:nvSpPr>
        <p:spPr>
          <a:xfrm>
            <a:off x="977556" y="1451309"/>
            <a:ext cx="3627999" cy="1650749"/>
          </a:xfrm>
          <a:prstGeom prst="wedgeEllipseCallout">
            <a:avLst>
              <a:gd name="adj1" fmla="val 42361"/>
              <a:gd name="adj2" fmla="val 63895"/>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Oval 10">
            <a:extLst>
              <a:ext uri="{FF2B5EF4-FFF2-40B4-BE49-F238E27FC236}">
                <a16:creationId xmlns:a16="http://schemas.microsoft.com/office/drawing/2014/main" id="{DCDFEAD6-07C7-4F6D-7B36-37362D6B1B16}"/>
              </a:ext>
            </a:extLst>
          </p:cNvPr>
          <p:cNvSpPr/>
          <p:nvPr/>
        </p:nvSpPr>
        <p:spPr>
          <a:xfrm>
            <a:off x="5988873" y="2630160"/>
            <a:ext cx="3042320" cy="1201514"/>
          </a:xfrm>
          <a:prstGeom prst="wedgeEllipseCallout">
            <a:avLst>
              <a:gd name="adj1" fmla="val -31708"/>
              <a:gd name="adj2" fmla="val 69613"/>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peech Bubble: Oval 12">
            <a:extLst>
              <a:ext uri="{FF2B5EF4-FFF2-40B4-BE49-F238E27FC236}">
                <a16:creationId xmlns:a16="http://schemas.microsoft.com/office/drawing/2014/main" id="{1DC84599-0311-762F-5FCB-B09E8CFA29E8}"/>
              </a:ext>
            </a:extLst>
          </p:cNvPr>
          <p:cNvSpPr/>
          <p:nvPr/>
        </p:nvSpPr>
        <p:spPr>
          <a:xfrm>
            <a:off x="7793372" y="4897806"/>
            <a:ext cx="3389153" cy="1478529"/>
          </a:xfrm>
          <a:prstGeom prst="wedgeEllipseCallout">
            <a:avLst>
              <a:gd name="adj1" fmla="val -64645"/>
              <a:gd name="adj2" fmla="val -33956"/>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peech Bubble: Oval 13">
            <a:extLst>
              <a:ext uri="{FF2B5EF4-FFF2-40B4-BE49-F238E27FC236}">
                <a16:creationId xmlns:a16="http://schemas.microsoft.com/office/drawing/2014/main" id="{F913BE0F-2620-FF7F-124E-9DBF6F83CF18}"/>
              </a:ext>
            </a:extLst>
          </p:cNvPr>
          <p:cNvSpPr/>
          <p:nvPr/>
        </p:nvSpPr>
        <p:spPr>
          <a:xfrm>
            <a:off x="4716644" y="1428646"/>
            <a:ext cx="3055100" cy="1201514"/>
          </a:xfrm>
          <a:prstGeom prst="wedgeEllipseCallou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735A3C0-BFBE-DF79-3740-31EFB75B7A39}"/>
              </a:ext>
            </a:extLst>
          </p:cNvPr>
          <p:cNvSpPr txBox="1"/>
          <p:nvPr/>
        </p:nvSpPr>
        <p:spPr>
          <a:xfrm>
            <a:off x="1434804" y="1700708"/>
            <a:ext cx="3074814" cy="1477328"/>
          </a:xfrm>
          <a:prstGeom prst="rect">
            <a:avLst/>
          </a:prstGeom>
          <a:noFill/>
        </p:spPr>
        <p:txBody>
          <a:bodyPr wrap="square" rtlCol="0">
            <a:spAutoFit/>
          </a:bodyPr>
          <a:lstStyle/>
          <a:p>
            <a:r>
              <a:rPr lang="en-US" dirty="0"/>
              <a:t>“</a:t>
            </a:r>
            <a:r>
              <a:rPr lang="en-US" i="1" dirty="0"/>
              <a:t>The frame and objectives should be more precise, hypotheses should be better described</a:t>
            </a:r>
            <a:r>
              <a:rPr lang="en-US" dirty="0"/>
              <a:t>.”</a:t>
            </a:r>
          </a:p>
          <a:p>
            <a:endParaRPr lang="en-US" dirty="0"/>
          </a:p>
        </p:txBody>
      </p:sp>
      <p:sp>
        <p:nvSpPr>
          <p:cNvPr id="17" name="TextBox 16">
            <a:extLst>
              <a:ext uri="{FF2B5EF4-FFF2-40B4-BE49-F238E27FC236}">
                <a16:creationId xmlns:a16="http://schemas.microsoft.com/office/drawing/2014/main" id="{E6E02098-8740-7B76-59BD-38A3E6DCEDE8}"/>
              </a:ext>
            </a:extLst>
          </p:cNvPr>
          <p:cNvSpPr txBox="1"/>
          <p:nvPr/>
        </p:nvSpPr>
        <p:spPr>
          <a:xfrm>
            <a:off x="6189243" y="2867161"/>
            <a:ext cx="2725378" cy="923330"/>
          </a:xfrm>
          <a:prstGeom prst="rect">
            <a:avLst/>
          </a:prstGeom>
          <a:noFill/>
        </p:spPr>
        <p:txBody>
          <a:bodyPr wrap="square" rtlCol="0">
            <a:spAutoFit/>
          </a:bodyPr>
          <a:lstStyle/>
          <a:p>
            <a:r>
              <a:rPr lang="fi-FI" i="1" dirty="0"/>
              <a:t>”</a:t>
            </a:r>
            <a:r>
              <a:rPr lang="fi-FI" i="1" dirty="0" err="1"/>
              <a:t>Lack</a:t>
            </a:r>
            <a:r>
              <a:rPr lang="fi-FI" i="1" dirty="0"/>
              <a:t> of </a:t>
            </a:r>
            <a:r>
              <a:rPr lang="fi-FI" i="1" dirty="0" err="1"/>
              <a:t>proper</a:t>
            </a:r>
            <a:r>
              <a:rPr lang="fi-FI" i="1" dirty="0"/>
              <a:t> </a:t>
            </a:r>
            <a:r>
              <a:rPr lang="fi-FI" i="1" dirty="0" err="1"/>
              <a:t>theoretical</a:t>
            </a:r>
            <a:r>
              <a:rPr lang="fi-FI" i="1" dirty="0"/>
              <a:t> </a:t>
            </a:r>
            <a:r>
              <a:rPr lang="fi-FI" i="1" dirty="0" err="1"/>
              <a:t>background</a:t>
            </a:r>
            <a:r>
              <a:rPr lang="fi-FI" i="1" dirty="0"/>
              <a:t> / </a:t>
            </a:r>
            <a:r>
              <a:rPr lang="fi-FI" i="1" dirty="0" err="1"/>
              <a:t>support</a:t>
            </a:r>
            <a:r>
              <a:rPr lang="fi-FI" i="1" dirty="0"/>
              <a:t>”</a:t>
            </a:r>
          </a:p>
          <a:p>
            <a:endParaRPr lang="en-US" dirty="0"/>
          </a:p>
        </p:txBody>
      </p:sp>
      <p:sp>
        <p:nvSpPr>
          <p:cNvPr id="19" name="TextBox 18">
            <a:extLst>
              <a:ext uri="{FF2B5EF4-FFF2-40B4-BE49-F238E27FC236}">
                <a16:creationId xmlns:a16="http://schemas.microsoft.com/office/drawing/2014/main" id="{CEC90628-AF5D-C727-E599-D672331EE659}"/>
              </a:ext>
            </a:extLst>
          </p:cNvPr>
          <p:cNvSpPr txBox="1"/>
          <p:nvPr/>
        </p:nvSpPr>
        <p:spPr>
          <a:xfrm>
            <a:off x="895237" y="3405975"/>
            <a:ext cx="2407641" cy="923330"/>
          </a:xfrm>
          <a:prstGeom prst="rect">
            <a:avLst/>
          </a:prstGeom>
          <a:noFill/>
        </p:spPr>
        <p:txBody>
          <a:bodyPr wrap="square" rtlCol="0">
            <a:spAutoFit/>
          </a:bodyPr>
          <a:lstStyle/>
          <a:p>
            <a:r>
              <a:rPr lang="fi-FI" i="1" dirty="0"/>
              <a:t>”More </a:t>
            </a:r>
            <a:r>
              <a:rPr lang="fi-FI" i="1" dirty="0" err="1"/>
              <a:t>attention</a:t>
            </a:r>
            <a:r>
              <a:rPr lang="fi-FI" i="1" dirty="0"/>
              <a:t> to </a:t>
            </a:r>
            <a:r>
              <a:rPr lang="fi-FI" i="1" dirty="0" err="1"/>
              <a:t>methodological</a:t>
            </a:r>
            <a:r>
              <a:rPr lang="fi-FI" i="1" dirty="0"/>
              <a:t> </a:t>
            </a:r>
            <a:r>
              <a:rPr lang="fi-FI" i="1" dirty="0" err="1"/>
              <a:t>detail</a:t>
            </a:r>
            <a:r>
              <a:rPr lang="fi-FI" i="1" dirty="0"/>
              <a:t>.”</a:t>
            </a:r>
          </a:p>
          <a:p>
            <a:endParaRPr lang="en-US" dirty="0"/>
          </a:p>
        </p:txBody>
      </p:sp>
      <p:sp>
        <p:nvSpPr>
          <p:cNvPr id="20" name="TextBox 19">
            <a:extLst>
              <a:ext uri="{FF2B5EF4-FFF2-40B4-BE49-F238E27FC236}">
                <a16:creationId xmlns:a16="http://schemas.microsoft.com/office/drawing/2014/main" id="{CDF0A4F2-5F2F-AFFF-D0ED-6E18B4B6B2BB}"/>
              </a:ext>
            </a:extLst>
          </p:cNvPr>
          <p:cNvSpPr txBox="1"/>
          <p:nvPr/>
        </p:nvSpPr>
        <p:spPr>
          <a:xfrm>
            <a:off x="4981044" y="1647557"/>
            <a:ext cx="2856008" cy="923330"/>
          </a:xfrm>
          <a:prstGeom prst="rect">
            <a:avLst/>
          </a:prstGeom>
          <a:noFill/>
        </p:spPr>
        <p:txBody>
          <a:bodyPr wrap="square" rtlCol="0">
            <a:spAutoFit/>
          </a:bodyPr>
          <a:lstStyle/>
          <a:p>
            <a:r>
              <a:rPr lang="fi-FI" i="1" dirty="0"/>
              <a:t>”</a:t>
            </a:r>
            <a:r>
              <a:rPr lang="fi-FI" i="1" dirty="0" err="1"/>
              <a:t>Implementation</a:t>
            </a:r>
            <a:r>
              <a:rPr lang="fi-FI" i="1" dirty="0"/>
              <a:t> </a:t>
            </a:r>
            <a:r>
              <a:rPr lang="fi-FI" i="1" dirty="0" err="1"/>
              <a:t>plan</a:t>
            </a:r>
            <a:r>
              <a:rPr lang="fi-FI" i="1" dirty="0"/>
              <a:t> </a:t>
            </a:r>
            <a:r>
              <a:rPr lang="fi-FI" i="1" dirty="0" err="1"/>
              <a:t>should</a:t>
            </a:r>
            <a:r>
              <a:rPr lang="fi-FI" i="1" dirty="0"/>
              <a:t> </a:t>
            </a:r>
            <a:r>
              <a:rPr lang="fi-FI" i="1" dirty="0" err="1"/>
              <a:t>be</a:t>
            </a:r>
            <a:r>
              <a:rPr lang="fi-FI" i="1" dirty="0"/>
              <a:t> </a:t>
            </a:r>
            <a:r>
              <a:rPr lang="fi-FI" i="1" dirty="0" err="1"/>
              <a:t>better</a:t>
            </a:r>
            <a:r>
              <a:rPr lang="fi-FI" i="1" dirty="0"/>
              <a:t> </a:t>
            </a:r>
            <a:r>
              <a:rPr lang="fi-FI" i="1" dirty="0" err="1"/>
              <a:t>described</a:t>
            </a:r>
            <a:r>
              <a:rPr lang="fi-FI" i="1" dirty="0"/>
              <a:t>.”</a:t>
            </a:r>
          </a:p>
          <a:p>
            <a:endParaRPr lang="en-US" dirty="0"/>
          </a:p>
        </p:txBody>
      </p:sp>
      <p:sp>
        <p:nvSpPr>
          <p:cNvPr id="21" name="TextBox 20">
            <a:extLst>
              <a:ext uri="{FF2B5EF4-FFF2-40B4-BE49-F238E27FC236}">
                <a16:creationId xmlns:a16="http://schemas.microsoft.com/office/drawing/2014/main" id="{81D62729-C033-6968-3090-F837989B646D}"/>
              </a:ext>
            </a:extLst>
          </p:cNvPr>
          <p:cNvSpPr txBox="1"/>
          <p:nvPr/>
        </p:nvSpPr>
        <p:spPr>
          <a:xfrm>
            <a:off x="8117724" y="5193862"/>
            <a:ext cx="2802925" cy="1200329"/>
          </a:xfrm>
          <a:prstGeom prst="rect">
            <a:avLst/>
          </a:prstGeom>
          <a:noFill/>
        </p:spPr>
        <p:txBody>
          <a:bodyPr wrap="square" rtlCol="0">
            <a:spAutoFit/>
          </a:bodyPr>
          <a:lstStyle/>
          <a:p>
            <a:r>
              <a:rPr lang="fi-FI" i="1" dirty="0"/>
              <a:t>”Some </a:t>
            </a:r>
            <a:r>
              <a:rPr lang="fi-FI" i="1" dirty="0" err="1"/>
              <a:t>proposals</a:t>
            </a:r>
            <a:r>
              <a:rPr lang="fi-FI" i="1" dirty="0"/>
              <a:t> </a:t>
            </a:r>
            <a:r>
              <a:rPr lang="fi-FI" i="1" dirty="0" err="1"/>
              <a:t>were</a:t>
            </a:r>
            <a:r>
              <a:rPr lang="fi-FI" i="1" dirty="0"/>
              <a:t> </a:t>
            </a:r>
            <a:r>
              <a:rPr lang="fi-FI" i="1" dirty="0" err="1"/>
              <a:t>over-ambitious</a:t>
            </a:r>
            <a:r>
              <a:rPr lang="fi-FI" i="1" dirty="0"/>
              <a:t> and </a:t>
            </a:r>
            <a:r>
              <a:rPr lang="fi-FI" i="1" dirty="0" err="1"/>
              <a:t>thus</a:t>
            </a:r>
            <a:r>
              <a:rPr lang="fi-FI" i="1" dirty="0"/>
              <a:t> </a:t>
            </a:r>
            <a:r>
              <a:rPr lang="fi-FI" i="1" dirty="0" err="1"/>
              <a:t>lacked</a:t>
            </a:r>
            <a:r>
              <a:rPr lang="fi-FI" i="1" dirty="0"/>
              <a:t> </a:t>
            </a:r>
            <a:r>
              <a:rPr lang="fi-FI" i="1" dirty="0" err="1"/>
              <a:t>feasibility</a:t>
            </a:r>
            <a:r>
              <a:rPr lang="fi-FI" i="1" dirty="0"/>
              <a:t>”</a:t>
            </a:r>
          </a:p>
          <a:p>
            <a:endParaRPr lang="en-US" dirty="0"/>
          </a:p>
        </p:txBody>
      </p:sp>
      <p:sp>
        <p:nvSpPr>
          <p:cNvPr id="25" name="Speech Bubble: Oval 24">
            <a:extLst>
              <a:ext uri="{FF2B5EF4-FFF2-40B4-BE49-F238E27FC236}">
                <a16:creationId xmlns:a16="http://schemas.microsoft.com/office/drawing/2014/main" id="{373D23D8-9F79-BFA1-8C52-AEFF905D9C2E}"/>
              </a:ext>
            </a:extLst>
          </p:cNvPr>
          <p:cNvSpPr/>
          <p:nvPr/>
        </p:nvSpPr>
        <p:spPr>
          <a:xfrm>
            <a:off x="1376698" y="4430271"/>
            <a:ext cx="2312037" cy="1478530"/>
          </a:xfrm>
          <a:prstGeom prst="wedgeEllipseCallout">
            <a:avLst>
              <a:gd name="adj1" fmla="val 68789"/>
              <a:gd name="adj2" fmla="val -11261"/>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peech Bubble: Oval 36">
            <a:extLst>
              <a:ext uri="{FF2B5EF4-FFF2-40B4-BE49-F238E27FC236}">
                <a16:creationId xmlns:a16="http://schemas.microsoft.com/office/drawing/2014/main" id="{8FE9DC2A-E2B2-05E9-F987-40D03134DC4D}"/>
              </a:ext>
            </a:extLst>
          </p:cNvPr>
          <p:cNvSpPr/>
          <p:nvPr/>
        </p:nvSpPr>
        <p:spPr>
          <a:xfrm>
            <a:off x="8526536" y="669059"/>
            <a:ext cx="3218931" cy="1803885"/>
          </a:xfrm>
          <a:prstGeom prst="wedgeEllipseCallout">
            <a:avLst>
              <a:gd name="adj1" fmla="val -30894"/>
              <a:gd name="adj2" fmla="val 57748"/>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peech Bubble: Oval 37">
            <a:extLst>
              <a:ext uri="{FF2B5EF4-FFF2-40B4-BE49-F238E27FC236}">
                <a16:creationId xmlns:a16="http://schemas.microsoft.com/office/drawing/2014/main" id="{0E29FF50-6CAE-FD8C-108A-8CF9C9029A49}"/>
              </a:ext>
            </a:extLst>
          </p:cNvPr>
          <p:cNvSpPr/>
          <p:nvPr/>
        </p:nvSpPr>
        <p:spPr>
          <a:xfrm>
            <a:off x="9234749" y="2906758"/>
            <a:ext cx="2432458" cy="1605433"/>
          </a:xfrm>
          <a:prstGeom prst="wedgeEllipseCallout">
            <a:avLst>
              <a:gd name="adj1" fmla="val -73254"/>
              <a:gd name="adj2" fmla="val 26445"/>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D1D3E3BF-B389-AE22-7AD4-A19D2C65AFA6}"/>
              </a:ext>
            </a:extLst>
          </p:cNvPr>
          <p:cNvSpPr txBox="1"/>
          <p:nvPr/>
        </p:nvSpPr>
        <p:spPr>
          <a:xfrm>
            <a:off x="1601755" y="4715811"/>
            <a:ext cx="1861922" cy="1200329"/>
          </a:xfrm>
          <a:prstGeom prst="rect">
            <a:avLst/>
          </a:prstGeom>
          <a:noFill/>
        </p:spPr>
        <p:txBody>
          <a:bodyPr wrap="square" rtlCol="0">
            <a:spAutoFit/>
          </a:bodyPr>
          <a:lstStyle/>
          <a:p>
            <a:r>
              <a:rPr lang="fi-FI" i="1" dirty="0"/>
              <a:t>”</a:t>
            </a:r>
            <a:r>
              <a:rPr lang="fi-FI" i="1" dirty="0" err="1"/>
              <a:t>Many</a:t>
            </a:r>
            <a:r>
              <a:rPr lang="fi-FI" i="1" dirty="0"/>
              <a:t> </a:t>
            </a:r>
            <a:r>
              <a:rPr lang="fi-FI" i="1" dirty="0" err="1"/>
              <a:t>proposals</a:t>
            </a:r>
            <a:r>
              <a:rPr lang="fi-FI" i="1" dirty="0"/>
              <a:t> </a:t>
            </a:r>
            <a:r>
              <a:rPr lang="fi-FI" i="1" dirty="0" err="1"/>
              <a:t>lacked</a:t>
            </a:r>
            <a:r>
              <a:rPr lang="fi-FI" i="1" dirty="0"/>
              <a:t> </a:t>
            </a:r>
            <a:r>
              <a:rPr lang="fi-FI" i="1" dirty="0" err="1"/>
              <a:t>preliminary</a:t>
            </a:r>
            <a:r>
              <a:rPr lang="fi-FI" i="1" dirty="0"/>
              <a:t> data”</a:t>
            </a:r>
            <a:endParaRPr lang="fi-FI" b="1" dirty="0"/>
          </a:p>
          <a:p>
            <a:endParaRPr lang="en-US" dirty="0"/>
          </a:p>
        </p:txBody>
      </p:sp>
      <p:sp>
        <p:nvSpPr>
          <p:cNvPr id="40" name="TextBox 39">
            <a:extLst>
              <a:ext uri="{FF2B5EF4-FFF2-40B4-BE49-F238E27FC236}">
                <a16:creationId xmlns:a16="http://schemas.microsoft.com/office/drawing/2014/main" id="{5F7FB8C4-D95E-0DAE-B340-3604F4D5A8B7}"/>
              </a:ext>
            </a:extLst>
          </p:cNvPr>
          <p:cNvSpPr txBox="1"/>
          <p:nvPr/>
        </p:nvSpPr>
        <p:spPr>
          <a:xfrm>
            <a:off x="8641294" y="1112226"/>
            <a:ext cx="3093746" cy="1200329"/>
          </a:xfrm>
          <a:prstGeom prst="rect">
            <a:avLst/>
          </a:prstGeom>
          <a:noFill/>
        </p:spPr>
        <p:txBody>
          <a:bodyPr wrap="square" rtlCol="0">
            <a:spAutoFit/>
          </a:bodyPr>
          <a:lstStyle/>
          <a:p>
            <a:r>
              <a:rPr lang="fi-FI" i="1" dirty="0"/>
              <a:t>”More </a:t>
            </a:r>
            <a:r>
              <a:rPr lang="fi-FI" i="1" dirty="0" err="1"/>
              <a:t>emphasis</a:t>
            </a:r>
            <a:r>
              <a:rPr lang="fi-FI" i="1" dirty="0"/>
              <a:t> </a:t>
            </a:r>
            <a:r>
              <a:rPr lang="fi-FI" i="1" dirty="0" err="1"/>
              <a:t>should</a:t>
            </a:r>
            <a:r>
              <a:rPr lang="fi-FI" i="1" dirty="0"/>
              <a:t> </a:t>
            </a:r>
            <a:r>
              <a:rPr lang="fi-FI" i="1" dirty="0" err="1"/>
              <a:t>be</a:t>
            </a:r>
            <a:r>
              <a:rPr lang="fi-FI" i="1" dirty="0"/>
              <a:t> </a:t>
            </a:r>
            <a:r>
              <a:rPr lang="fi-FI" i="1" dirty="0" err="1"/>
              <a:t>put</a:t>
            </a:r>
            <a:r>
              <a:rPr lang="fi-FI" i="1" dirty="0"/>
              <a:t> on </a:t>
            </a:r>
            <a:r>
              <a:rPr lang="fi-FI" i="1" dirty="0" err="1"/>
              <a:t>the</a:t>
            </a:r>
            <a:r>
              <a:rPr lang="fi-FI" i="1" dirty="0"/>
              <a:t> (</a:t>
            </a:r>
            <a:r>
              <a:rPr lang="fi-FI" i="1" dirty="0" err="1"/>
              <a:t>societal</a:t>
            </a:r>
            <a:r>
              <a:rPr lang="fi-FI" i="1" dirty="0"/>
              <a:t>, </a:t>
            </a:r>
            <a:r>
              <a:rPr lang="fi-FI" i="1" dirty="0" err="1"/>
              <a:t>economical</a:t>
            </a:r>
            <a:r>
              <a:rPr lang="fi-FI" i="1" dirty="0"/>
              <a:t> etc.) </a:t>
            </a:r>
            <a:r>
              <a:rPr lang="fi-FI" i="1" dirty="0" err="1"/>
              <a:t>impact</a:t>
            </a:r>
            <a:r>
              <a:rPr lang="fi-FI" i="1" dirty="0"/>
              <a:t> –</a:t>
            </a:r>
            <a:r>
              <a:rPr lang="fi-FI" i="1" dirty="0" err="1"/>
              <a:t>section</a:t>
            </a:r>
            <a:r>
              <a:rPr lang="fi-FI" i="1" dirty="0"/>
              <a:t>”</a:t>
            </a:r>
          </a:p>
          <a:p>
            <a:endParaRPr lang="en-US" dirty="0"/>
          </a:p>
        </p:txBody>
      </p:sp>
      <p:sp>
        <p:nvSpPr>
          <p:cNvPr id="41" name="TextBox 40">
            <a:extLst>
              <a:ext uri="{FF2B5EF4-FFF2-40B4-BE49-F238E27FC236}">
                <a16:creationId xmlns:a16="http://schemas.microsoft.com/office/drawing/2014/main" id="{59A34A92-14C8-15BA-B12D-1F58E9AF4AB0}"/>
              </a:ext>
            </a:extLst>
          </p:cNvPr>
          <p:cNvSpPr txBox="1"/>
          <p:nvPr/>
        </p:nvSpPr>
        <p:spPr>
          <a:xfrm>
            <a:off x="9519186" y="3174413"/>
            <a:ext cx="2432457" cy="1200329"/>
          </a:xfrm>
          <a:prstGeom prst="rect">
            <a:avLst/>
          </a:prstGeom>
          <a:noFill/>
        </p:spPr>
        <p:txBody>
          <a:bodyPr wrap="square" rtlCol="0">
            <a:spAutoFit/>
          </a:bodyPr>
          <a:lstStyle/>
          <a:p>
            <a:r>
              <a:rPr lang="fi-FI" i="1" dirty="0"/>
              <a:t>”</a:t>
            </a:r>
            <a:r>
              <a:rPr lang="fi-FI" i="1" dirty="0" err="1"/>
              <a:t>Mobility</a:t>
            </a:r>
            <a:r>
              <a:rPr lang="fi-FI" i="1" dirty="0"/>
              <a:t> </a:t>
            </a:r>
            <a:r>
              <a:rPr lang="fi-FI" i="1" dirty="0" err="1"/>
              <a:t>plan</a:t>
            </a:r>
            <a:r>
              <a:rPr lang="fi-FI" i="1" dirty="0"/>
              <a:t> </a:t>
            </a:r>
            <a:r>
              <a:rPr lang="fi-FI" i="1" dirty="0" err="1"/>
              <a:t>was</a:t>
            </a:r>
            <a:r>
              <a:rPr lang="fi-FI" i="1" dirty="0"/>
              <a:t> </a:t>
            </a:r>
            <a:r>
              <a:rPr lang="fi-FI" i="1" dirty="0" err="1"/>
              <a:t>unconnected</a:t>
            </a:r>
            <a:r>
              <a:rPr lang="fi-FI" i="1" dirty="0"/>
              <a:t> to </a:t>
            </a:r>
            <a:r>
              <a:rPr lang="fi-FI" i="1" dirty="0" err="1"/>
              <a:t>the</a:t>
            </a:r>
            <a:r>
              <a:rPr lang="fi-FI" i="1" dirty="0"/>
              <a:t> </a:t>
            </a:r>
            <a:r>
              <a:rPr lang="fi-FI" i="1" dirty="0" err="1"/>
              <a:t>research</a:t>
            </a:r>
            <a:r>
              <a:rPr lang="fi-FI" i="1" dirty="0"/>
              <a:t> </a:t>
            </a:r>
            <a:r>
              <a:rPr lang="fi-FI" i="1" dirty="0" err="1"/>
              <a:t>plan</a:t>
            </a:r>
            <a:r>
              <a:rPr lang="fi-FI" i="1" dirty="0"/>
              <a:t>.”</a:t>
            </a:r>
          </a:p>
          <a:p>
            <a:endParaRPr lang="en-US" dirty="0"/>
          </a:p>
        </p:txBody>
      </p:sp>
      <p:sp>
        <p:nvSpPr>
          <p:cNvPr id="43" name="Speech Bubble: Oval 42">
            <a:extLst>
              <a:ext uri="{FF2B5EF4-FFF2-40B4-BE49-F238E27FC236}">
                <a16:creationId xmlns:a16="http://schemas.microsoft.com/office/drawing/2014/main" id="{D9E80A8F-366A-375C-2C53-A166B5C8BFA0}"/>
              </a:ext>
            </a:extLst>
          </p:cNvPr>
          <p:cNvSpPr/>
          <p:nvPr/>
        </p:nvSpPr>
        <p:spPr>
          <a:xfrm>
            <a:off x="3463677" y="5395720"/>
            <a:ext cx="3074814" cy="1201514"/>
          </a:xfrm>
          <a:prstGeom prst="wedgeEllipseCallout">
            <a:avLst>
              <a:gd name="adj1" fmla="val 21545"/>
              <a:gd name="adj2" fmla="val -64596"/>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3973370C-097F-7AA1-196B-BFF91ED4C92E}"/>
              </a:ext>
            </a:extLst>
          </p:cNvPr>
          <p:cNvSpPr txBox="1"/>
          <p:nvPr/>
        </p:nvSpPr>
        <p:spPr>
          <a:xfrm>
            <a:off x="3851878" y="5513154"/>
            <a:ext cx="2842445" cy="923330"/>
          </a:xfrm>
          <a:prstGeom prst="rect">
            <a:avLst/>
          </a:prstGeom>
          <a:noFill/>
        </p:spPr>
        <p:txBody>
          <a:bodyPr wrap="square" rtlCol="0">
            <a:spAutoFit/>
          </a:bodyPr>
          <a:lstStyle/>
          <a:p>
            <a:r>
              <a:rPr lang="fi-FI" dirty="0"/>
              <a:t>”</a:t>
            </a:r>
            <a:r>
              <a:rPr lang="fi-FI" i="1" dirty="0"/>
              <a:t>Power </a:t>
            </a:r>
            <a:r>
              <a:rPr lang="fi-FI" i="1" dirty="0" err="1"/>
              <a:t>calculations</a:t>
            </a:r>
            <a:r>
              <a:rPr lang="fi-FI" i="1" dirty="0"/>
              <a:t>, </a:t>
            </a:r>
            <a:r>
              <a:rPr lang="fi-FI" i="1" dirty="0" err="1"/>
              <a:t>justification</a:t>
            </a:r>
            <a:r>
              <a:rPr lang="fi-FI" i="1" dirty="0"/>
              <a:t> for </a:t>
            </a:r>
            <a:r>
              <a:rPr lang="fi-FI" i="1" dirty="0" err="1"/>
              <a:t>animal</a:t>
            </a:r>
            <a:r>
              <a:rPr lang="fi-FI" i="1" dirty="0"/>
              <a:t> </a:t>
            </a:r>
            <a:r>
              <a:rPr lang="fi-FI" i="1" dirty="0" err="1"/>
              <a:t>experiments</a:t>
            </a:r>
            <a:r>
              <a:rPr lang="fi-FI" i="1" dirty="0"/>
              <a:t> </a:t>
            </a:r>
            <a:r>
              <a:rPr lang="fi-FI" i="1" dirty="0" err="1"/>
              <a:t>missing</a:t>
            </a:r>
            <a:r>
              <a:rPr lang="fi-FI" i="1" dirty="0"/>
              <a:t>”</a:t>
            </a:r>
            <a:endParaRPr lang="en-US" i="1" dirty="0"/>
          </a:p>
        </p:txBody>
      </p:sp>
    </p:spTree>
    <p:extLst>
      <p:ext uri="{BB962C8B-B14F-4D97-AF65-F5344CB8AC3E}">
        <p14:creationId xmlns:p14="http://schemas.microsoft.com/office/powerpoint/2010/main" val="1855073375"/>
      </p:ext>
    </p:extLst>
  </p:cSld>
  <p:clrMapOvr>
    <a:masterClrMapping/>
  </p:clrMapOvr>
</p:sld>
</file>

<file path=ppt/theme/theme1.xml><?xml version="1.0" encoding="utf-8"?>
<a:theme xmlns:a="http://schemas.openxmlformats.org/drawingml/2006/main" name="Suomen Akatemia">
  <a:themeElements>
    <a:clrScheme name="SuomenAkatemia2020">
      <a:dk1>
        <a:sysClr val="windowText" lastClr="000000"/>
      </a:dk1>
      <a:lt1>
        <a:sysClr val="window" lastClr="FFFFFF"/>
      </a:lt1>
      <a:dk2>
        <a:srgbClr val="0077BF"/>
      </a:dk2>
      <a:lt2>
        <a:srgbClr val="E7E6E6"/>
      </a:lt2>
      <a:accent1>
        <a:srgbClr val="005A9C"/>
      </a:accent1>
      <a:accent2>
        <a:srgbClr val="4F9D2F"/>
      </a:accent2>
      <a:accent3>
        <a:srgbClr val="BEC946"/>
      </a:accent3>
      <a:accent4>
        <a:srgbClr val="50AADC"/>
      </a:accent4>
      <a:accent5>
        <a:srgbClr val="DA8E2E"/>
      </a:accent5>
      <a:accent6>
        <a:srgbClr val="A63B74"/>
      </a:accent6>
      <a:hlink>
        <a:srgbClr val="81BCCF"/>
      </a:hlink>
      <a:folHlink>
        <a:srgbClr val="594A8C"/>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AKA_template_FI.potx" id="{4D8200F0-0E05-4EC6-AC3B-829BB5A48019}" vid="{E1E0AFAB-5A47-479D-AC66-539DF78C8747}"/>
    </a:ext>
  </a:extLst>
</a:theme>
</file>

<file path=ppt/theme/theme2.xml><?xml version="1.0" encoding="utf-8"?>
<a:theme xmlns:a="http://schemas.openxmlformats.org/drawingml/2006/main" name="ask and apply">
  <a:themeElements>
    <a:clrScheme name="ask&amp;apply">
      <a:dk1>
        <a:sysClr val="windowText" lastClr="000000"/>
      </a:dk1>
      <a:lt1>
        <a:sysClr val="window" lastClr="FFFFFF"/>
      </a:lt1>
      <a:dk2>
        <a:srgbClr val="BC62A2"/>
      </a:dk2>
      <a:lt2>
        <a:srgbClr val="E7E6E6"/>
      </a:lt2>
      <a:accent1>
        <a:srgbClr val="85BBEE"/>
      </a:accent1>
      <a:accent2>
        <a:srgbClr val="D190C0"/>
      </a:accent2>
      <a:accent3>
        <a:srgbClr val="909F60"/>
      </a:accent3>
      <a:accent4>
        <a:srgbClr val="85BBEE"/>
      </a:accent4>
      <a:accent5>
        <a:srgbClr val="D190C0"/>
      </a:accent5>
      <a:accent6>
        <a:srgbClr val="909F6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kApply_MALLIPOHJA2020.potx" id="{19BF6ACD-0BD4-4A77-AC99-2D5066AF33A5}" vid="{0331F32D-AEFE-4275-9531-9C7F10E1C1F5}"/>
    </a:ext>
  </a:extLst>
</a:theme>
</file>

<file path=ppt/theme/theme3.xml><?xml version="1.0" encoding="utf-8"?>
<a:theme xmlns:a="http://schemas.openxmlformats.org/drawingml/2006/main" name="1_ask and apply">
  <a:themeElements>
    <a:clrScheme name="ask&amp;apply">
      <a:dk1>
        <a:sysClr val="windowText" lastClr="000000"/>
      </a:dk1>
      <a:lt1>
        <a:sysClr val="window" lastClr="FFFFFF"/>
      </a:lt1>
      <a:dk2>
        <a:srgbClr val="BC62A2"/>
      </a:dk2>
      <a:lt2>
        <a:srgbClr val="E7E6E6"/>
      </a:lt2>
      <a:accent1>
        <a:srgbClr val="85BBEE"/>
      </a:accent1>
      <a:accent2>
        <a:srgbClr val="D190C0"/>
      </a:accent2>
      <a:accent3>
        <a:srgbClr val="909F60"/>
      </a:accent3>
      <a:accent4>
        <a:srgbClr val="85BBEE"/>
      </a:accent4>
      <a:accent5>
        <a:srgbClr val="D190C0"/>
      </a:accent5>
      <a:accent6>
        <a:srgbClr val="909F6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10824_AskApply_Tips_for_application.potx" id="{0F1422F5-6A84-4387-BE75-E725B01987DC}" vid="{CBFDDAA9-1F6E-4BD7-A7F7-BC07FD409A1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5454</TotalTime>
  <Words>2183</Words>
  <Application>Microsoft Office PowerPoint</Application>
  <PresentationFormat>Widescreen</PresentationFormat>
  <Paragraphs>282</Paragraphs>
  <Slides>20</Slides>
  <Notes>15</Notes>
  <HiddenSlides>2</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20</vt:i4>
      </vt:variant>
    </vt:vector>
  </HeadingPairs>
  <TitlesOfParts>
    <vt:vector size="32" baseType="lpstr">
      <vt:lpstr>Arial</vt:lpstr>
      <vt:lpstr>Calibri</vt:lpstr>
      <vt:lpstr>FreeSerif</vt:lpstr>
      <vt:lpstr>Monotype Corsiva</vt:lpstr>
      <vt:lpstr>Open Sans</vt:lpstr>
      <vt:lpstr>Poppins</vt:lpstr>
      <vt:lpstr>Source Sans 3</vt:lpstr>
      <vt:lpstr>Source Sans Pro</vt:lpstr>
      <vt:lpstr>Times New Roman</vt:lpstr>
      <vt:lpstr>Suomen Akatemia</vt:lpstr>
      <vt:lpstr>ask and apply</vt:lpstr>
      <vt:lpstr>1_ask and apply</vt:lpstr>
      <vt:lpstr>    Upholding Excellence: Nurturing Ethical Conduct and Integrity in funded research projects      </vt:lpstr>
      <vt:lpstr>Overview</vt:lpstr>
      <vt:lpstr>What the Research Council of Finland does</vt:lpstr>
      <vt:lpstr>Year 2022 in figures</vt:lpstr>
      <vt:lpstr>How we work</vt:lpstr>
      <vt:lpstr>Science policy objectives taken into account in decision-making</vt:lpstr>
      <vt:lpstr>PowerPoint Presentation</vt:lpstr>
      <vt:lpstr>We follow the principles of responsible assessment</vt:lpstr>
      <vt:lpstr>Feedback from reviewers</vt:lpstr>
      <vt:lpstr>What can I do?</vt:lpstr>
      <vt:lpstr>Overview</vt:lpstr>
      <vt:lpstr>Research Ethics is an evaluation criterion</vt:lpstr>
      <vt:lpstr>Research Integrity, Research Ethics, and Research Governance – aspects on achieving a positive research culture</vt:lpstr>
      <vt:lpstr>Research integrity principles and practices:</vt:lpstr>
      <vt:lpstr>Why nurturing research ethics &amp; integrity matters?</vt:lpstr>
      <vt:lpstr>How common is research miscounduct?</vt:lpstr>
      <vt:lpstr>Some ethical questions raised by review panels</vt:lpstr>
      <vt:lpstr>How to nurture ethical research  and research integrity?</vt:lpstr>
      <vt:lpstr> Guidelines on research ethics and responsible research conduct: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Council of Finland      Research funding and expertise</dc:title>
  <dc:creator>Kolu Päivi (SA)</dc:creator>
  <cp:lastModifiedBy>Kolu Päivi (SA)</cp:lastModifiedBy>
  <cp:revision>125</cp:revision>
  <dcterms:created xsi:type="dcterms:W3CDTF">2023-09-14T05:59:39Z</dcterms:created>
  <dcterms:modified xsi:type="dcterms:W3CDTF">2023-10-19T07:38:42Z</dcterms:modified>
</cp:coreProperties>
</file>