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2" r:id="rId2"/>
    <p:sldId id="395" r:id="rId3"/>
    <p:sldId id="396" r:id="rId4"/>
    <p:sldId id="393" r:id="rId5"/>
    <p:sldId id="391" r:id="rId6"/>
    <p:sldId id="394" r:id="rId7"/>
  </p:sldIdLst>
  <p:sldSz cx="9144000" cy="6858000" type="screen4x3"/>
  <p:notesSz cx="10083800" cy="6921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A4"/>
    <a:srgbClr val="FEEEAC"/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95" d="100"/>
          <a:sy n="95" d="100"/>
        </p:scale>
        <p:origin x="610" y="58"/>
      </p:cViewPr>
      <p:guideLst>
        <p:guide orient="horz" pos="890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68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11825" y="0"/>
            <a:ext cx="43703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73838"/>
            <a:ext cx="4368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11825" y="6573838"/>
            <a:ext cx="43703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729C1ECC-20C4-4C49-9E36-6CD5BD4796C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45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68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15000" y="0"/>
            <a:ext cx="4368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11525" y="519113"/>
            <a:ext cx="3460750" cy="2595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3025" y="3287713"/>
            <a:ext cx="73977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75425"/>
            <a:ext cx="4368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15000" y="6575425"/>
            <a:ext cx="4368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A83213D7-05A8-4FDC-81DE-1800A2370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92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ADB867-F4BC-48BD-A11D-8A2800F05562}" type="slidenum">
              <a:rPr lang="en-US" altLang="fi-FI" sz="1200" smtClean="0"/>
              <a:pPr/>
              <a:t>1</a:t>
            </a:fld>
            <a:endParaRPr lang="en-US" altLang="fi-FI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332888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167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ADA1-2B88-4211-8AD3-7601D17AF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2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3891B-5D9F-4B1C-ADB0-59C68528D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4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DE3B0-F8F1-4910-9287-8B82D6712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569B5-EFE1-445F-AB6B-2026550AA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46836-FC13-46D0-AB66-DE4C91A72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0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F510C-6E39-4D0B-B2DF-7BA2DEFB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4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CDC23-7F10-4F12-A460-88FBEDAE5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28BF7-AEC7-47C2-9965-610396687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1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95511-7201-4EE4-9E21-EBC545A5C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4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62ECC-B201-413F-928D-C76D19871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5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tekstin perustyylejä napsauttamalla</a:t>
            </a:r>
          </a:p>
          <a:p>
            <a:pPr lvl="1"/>
            <a:r>
              <a:rPr lang="en-US" altLang="fi-FI" smtClean="0"/>
              <a:t>toinen taso</a:t>
            </a:r>
          </a:p>
          <a:p>
            <a:pPr lvl="2"/>
            <a:r>
              <a:rPr lang="en-US" altLang="fi-FI" smtClean="0"/>
              <a:t>kolmas taso</a:t>
            </a:r>
          </a:p>
          <a:p>
            <a:pPr lvl="3"/>
            <a:r>
              <a:rPr lang="en-US" altLang="fi-FI" smtClean="0"/>
              <a:t>neljäs taso</a:t>
            </a:r>
          </a:p>
          <a:p>
            <a:pPr lvl="4"/>
            <a:r>
              <a:rPr lang="en-US" altLang="fi-FI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BB44F9AA-68E3-4EEA-B20B-B8E7DB61F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036" descr="rgb-vaaka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74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938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129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701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273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845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41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997200"/>
            <a:ext cx="5903912" cy="1071563"/>
          </a:xfrm>
        </p:spPr>
        <p:txBody>
          <a:bodyPr/>
          <a:lstStyle/>
          <a:p>
            <a:r>
              <a:rPr lang="fi-FI" altLang="fi-FI" sz="2800" dirty="0" smtClean="0"/>
              <a:t>OSTA – ET </a:t>
            </a:r>
            <a:r>
              <a:rPr lang="fi-FI" altLang="fi-FI" sz="2800" dirty="0" smtClean="0"/>
              <a:t>ja </a:t>
            </a:r>
            <a:r>
              <a:rPr lang="fi-FI" altLang="fi-FI" sz="2800" dirty="0" smtClean="0"/>
              <a:t>filosofia: </a:t>
            </a:r>
            <a:r>
              <a:rPr lang="fi-FI" altLang="fi-FI" sz="2800" dirty="0" smtClean="0"/>
              <a:t>opetuksen suunnittelun harjoitustehtävä</a:t>
            </a:r>
            <a:endParaRPr lang="en-US" altLang="fi-FI" sz="2800" dirty="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63625" y="5029200"/>
            <a:ext cx="6937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fi-FI" sz="1600" b="1"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284663" y="5229225"/>
            <a:ext cx="410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altLang="fi-FI" sz="1800" b="1" dirty="0" smtClean="0">
                <a:latin typeface="Arial" charset="0"/>
              </a:rPr>
              <a:t>Dos. Eero </a:t>
            </a:r>
            <a:r>
              <a:rPr lang="fi-FI" altLang="fi-FI" sz="1800" b="1" dirty="0">
                <a:latin typeface="Arial" charset="0"/>
              </a:rPr>
              <a:t>Salmenkivi</a:t>
            </a:r>
            <a:br>
              <a:rPr lang="fi-FI" altLang="fi-FI" sz="1800" b="1" dirty="0">
                <a:latin typeface="Arial" charset="0"/>
              </a:rPr>
            </a:br>
            <a:endParaRPr lang="fi-FI" altLang="fi-FI" sz="1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 smtClean="0"/>
              <a:t>Tehtävä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opetuksen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suunnittelusta</a:t>
            </a:r>
            <a:endParaRPr lang="en-GB" altLang="fi-FI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600200"/>
            <a:ext cx="7003504" cy="4953000"/>
          </a:xfrm>
        </p:spPr>
        <p:txBody>
          <a:bodyPr/>
          <a:lstStyle/>
          <a:p>
            <a:r>
              <a:rPr lang="en-GB" altLang="fi-FI" dirty="0" err="1" smtClean="0"/>
              <a:t>Tavoite</a:t>
            </a:r>
            <a:r>
              <a:rPr lang="en-GB" altLang="fi-FI" dirty="0" smtClean="0"/>
              <a:t>: </a:t>
            </a:r>
            <a:r>
              <a:rPr lang="en-GB" altLang="fi-FI" dirty="0" err="1" smtClean="0"/>
              <a:t>oppia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suunnittelemaan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opetusta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harjoittelua</a:t>
            </a:r>
            <a:r>
              <a:rPr lang="en-GB" altLang="fi-FI" dirty="0" smtClean="0"/>
              <a:t> (</a:t>
            </a:r>
            <a:r>
              <a:rPr lang="en-GB" altLang="fi-FI" dirty="0" err="1" smtClean="0"/>
              <a:t>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myöhempiä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opetustilanteita</a:t>
            </a:r>
            <a:r>
              <a:rPr lang="en-GB" altLang="fi-FI" dirty="0" smtClean="0"/>
              <a:t>) </a:t>
            </a:r>
            <a:r>
              <a:rPr lang="en-GB" altLang="fi-FI" dirty="0" err="1" smtClean="0"/>
              <a:t>varten</a:t>
            </a:r>
            <a:endParaRPr lang="en-GB" altLang="fi-FI" dirty="0" smtClean="0"/>
          </a:p>
          <a:p>
            <a:r>
              <a:rPr lang="en-GB" altLang="fi-FI" dirty="0" err="1" smtClean="0"/>
              <a:t>Sisältö</a:t>
            </a:r>
            <a:r>
              <a:rPr lang="en-GB" altLang="fi-FI" dirty="0" smtClean="0"/>
              <a:t>: </a:t>
            </a:r>
            <a:r>
              <a:rPr lang="en-GB" altLang="fi-FI" dirty="0" err="1" smtClean="0"/>
              <a:t>Suunnitellaan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opintokokonaisuus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j</a:t>
            </a:r>
            <a:r>
              <a:rPr lang="en-GB" altLang="fi-FI" dirty="0" err="1" smtClean="0"/>
              <a:t>ollekin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filosofian</a:t>
            </a:r>
            <a:r>
              <a:rPr lang="en-GB" altLang="fi-FI" dirty="0" smtClean="0"/>
              <a:t> </a:t>
            </a:r>
            <a:r>
              <a:rPr lang="en-GB" altLang="fi-FI" dirty="0"/>
              <a:t>tai ETn </a:t>
            </a:r>
            <a:r>
              <a:rPr lang="en-GB" altLang="fi-FI" dirty="0" err="1"/>
              <a:t>pakolliselle</a:t>
            </a:r>
            <a:r>
              <a:rPr lang="en-GB" altLang="fi-FI" dirty="0"/>
              <a:t> </a:t>
            </a:r>
            <a:r>
              <a:rPr lang="en-GB" altLang="fi-FI" dirty="0" err="1" smtClean="0"/>
              <a:t>lukiokurssille</a:t>
            </a:r>
            <a:r>
              <a:rPr lang="en-GB" altLang="fi-FI" dirty="0" smtClean="0"/>
              <a:t> tai </a:t>
            </a:r>
            <a:r>
              <a:rPr lang="en-GB" altLang="fi-FI" dirty="0" smtClean="0"/>
              <a:t>ET:n </a:t>
            </a:r>
            <a:r>
              <a:rPr lang="en-GB" altLang="fi-FI" dirty="0" err="1" smtClean="0"/>
              <a:t>perusopetuksen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luokka-asteelle</a:t>
            </a:r>
            <a:r>
              <a:rPr lang="en-GB" altLang="fi-FI" dirty="0" smtClean="0"/>
              <a:t> (huom: </a:t>
            </a:r>
            <a:r>
              <a:rPr lang="en-GB" altLang="fi-FI" dirty="0" smtClean="0"/>
              <a:t>käytännössä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sisältöalueen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mukaan</a:t>
            </a:r>
            <a:r>
              <a:rPr lang="en-GB" altLang="fi-FI" dirty="0" smtClean="0"/>
              <a:t>).</a:t>
            </a:r>
          </a:p>
          <a:p>
            <a:pPr lvl="1"/>
            <a:r>
              <a:rPr lang="en-GB" altLang="fi-FI" dirty="0" smtClean="0"/>
              <a:t>Jos </a:t>
            </a:r>
            <a:r>
              <a:rPr lang="en-GB" altLang="fi-FI" dirty="0" err="1" smtClean="0"/>
              <a:t>löytyy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pari</a:t>
            </a:r>
            <a:r>
              <a:rPr lang="en-GB" altLang="fi-FI" dirty="0" smtClean="0"/>
              <a:t>, </a:t>
            </a:r>
            <a:r>
              <a:rPr lang="en-GB" altLang="fi-FI" dirty="0" err="1" smtClean="0"/>
              <a:t>joka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harjoittelee</a:t>
            </a:r>
            <a:r>
              <a:rPr lang="en-GB" altLang="fi-FI" dirty="0" smtClean="0"/>
              <a:t> vain </a:t>
            </a:r>
            <a:r>
              <a:rPr lang="en-GB" altLang="fi-FI" dirty="0" err="1" smtClean="0"/>
              <a:t>uskonnossa</a:t>
            </a:r>
            <a:r>
              <a:rPr lang="en-GB" altLang="fi-FI" dirty="0" smtClean="0"/>
              <a:t>, </a:t>
            </a:r>
            <a:r>
              <a:rPr lang="en-GB" altLang="fi-FI" dirty="0" err="1" smtClean="0"/>
              <a:t>tehtävän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voi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tehdä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myös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siinä</a:t>
            </a:r>
            <a:r>
              <a:rPr lang="en-GB" altLang="fi-FI" dirty="0" smtClean="0"/>
              <a:t>.</a:t>
            </a:r>
            <a:endParaRPr lang="en-GB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237487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 smtClean="0"/>
              <a:t>Tehtävä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opetuksen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suunnittelusta</a:t>
            </a:r>
            <a:endParaRPr lang="en-GB" altLang="fi-FI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600200"/>
            <a:ext cx="7003504" cy="4953000"/>
          </a:xfrm>
        </p:spPr>
        <p:txBody>
          <a:bodyPr/>
          <a:lstStyle/>
          <a:p>
            <a:r>
              <a:rPr lang="en-GB" altLang="fi-FI" dirty="0" err="1" smtClean="0"/>
              <a:t>Tehtävä</a:t>
            </a:r>
            <a:r>
              <a:rPr lang="en-GB" altLang="fi-FI" dirty="0" smtClean="0"/>
              <a:t>: </a:t>
            </a:r>
            <a:r>
              <a:rPr lang="en-GB" altLang="fi-FI" dirty="0" err="1" smtClean="0"/>
              <a:t>pari</a:t>
            </a:r>
            <a:r>
              <a:rPr lang="en-GB" altLang="fi-FI" dirty="0" smtClean="0"/>
              <a:t> (tai </a:t>
            </a:r>
            <a:r>
              <a:rPr lang="en-GB" altLang="fi-FI" dirty="0" smtClean="0"/>
              <a:t>1 tai 3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henkilöä</a:t>
            </a:r>
            <a:r>
              <a:rPr lang="en-GB" altLang="fi-FI" dirty="0" smtClean="0"/>
              <a:t>) </a:t>
            </a:r>
            <a:r>
              <a:rPr lang="en-GB" altLang="fi-FI" dirty="0" err="1" smtClean="0"/>
              <a:t>suunnittelee</a:t>
            </a:r>
            <a:r>
              <a:rPr lang="en-GB" altLang="fi-FI" dirty="0" smtClean="0"/>
              <a:t> 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GB" altLang="fi-FI" dirty="0" err="1" smtClean="0"/>
              <a:t>kolmen</a:t>
            </a:r>
            <a:r>
              <a:rPr lang="en-GB" altLang="fi-FI" dirty="0" smtClean="0"/>
              <a:t> 75 min </a:t>
            </a:r>
            <a:r>
              <a:rPr lang="en-GB" altLang="fi-FI" dirty="0" err="1" smtClean="0"/>
              <a:t>oppitunnin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kokonaisuuden</a:t>
            </a:r>
            <a:r>
              <a:rPr lang="en-GB" altLang="fi-FI" dirty="0" smtClean="0"/>
              <a:t> </a:t>
            </a:r>
            <a:br>
              <a:rPr lang="en-GB" altLang="fi-FI" dirty="0" smtClean="0"/>
            </a:br>
            <a:r>
              <a:rPr lang="en-GB" altLang="fi-FI" dirty="0" smtClean="0"/>
              <a:t>(</a:t>
            </a:r>
            <a:r>
              <a:rPr lang="en-GB" altLang="fi-FI" dirty="0" err="1" smtClean="0"/>
              <a:t>yhdellä</a:t>
            </a:r>
            <a:r>
              <a:rPr lang="en-GB" altLang="fi-FI" dirty="0" smtClean="0"/>
              <a:t> 2 * 75 min) </a:t>
            </a:r>
          </a:p>
          <a:p>
            <a:pPr lvl="2"/>
            <a:r>
              <a:rPr lang="en-GB" altLang="fi-FI" dirty="0" smtClean="0"/>
              <a:t>(</a:t>
            </a:r>
            <a:r>
              <a:rPr lang="en-GB" altLang="fi-FI" dirty="0" err="1" smtClean="0"/>
              <a:t>luvut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ovat</a:t>
            </a:r>
            <a:r>
              <a:rPr lang="en-GB" altLang="fi-FI" dirty="0" smtClean="0"/>
              <a:t> 5 * 45 min </a:t>
            </a:r>
            <a:r>
              <a:rPr lang="en-GB" altLang="fi-FI" dirty="0" err="1" smtClean="0"/>
              <a:t>ja</a:t>
            </a:r>
            <a:r>
              <a:rPr lang="en-GB" altLang="fi-FI" dirty="0" smtClean="0"/>
              <a:t> 3 * 45 min, </a:t>
            </a:r>
            <a:r>
              <a:rPr lang="en-GB" altLang="fi-FI" dirty="0" err="1" smtClean="0"/>
              <a:t>jos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kyseessä</a:t>
            </a:r>
            <a:r>
              <a:rPr lang="en-GB" altLang="fi-FI" dirty="0" smtClean="0"/>
              <a:t> on (</a:t>
            </a:r>
            <a:r>
              <a:rPr lang="en-GB" altLang="fi-FI" dirty="0" err="1" smtClean="0"/>
              <a:t>ylä</a:t>
            </a:r>
            <a:r>
              <a:rPr lang="en-GB" altLang="fi-FI" dirty="0" smtClean="0"/>
              <a:t>)</a:t>
            </a:r>
            <a:r>
              <a:rPr lang="en-GB" altLang="fi-FI" dirty="0" err="1" smtClean="0"/>
              <a:t>koulu</a:t>
            </a:r>
            <a:r>
              <a:rPr lang="en-GB" altLang="fi-FI" dirty="0" smtClean="0"/>
              <a:t>, </a:t>
            </a:r>
            <a:r>
              <a:rPr lang="en-GB" altLang="fi-FI" dirty="0" err="1" smtClean="0"/>
              <a:t>jossa</a:t>
            </a:r>
            <a:r>
              <a:rPr lang="en-GB" altLang="fi-FI" dirty="0" smtClean="0"/>
              <a:t> 45 min </a:t>
            </a:r>
            <a:r>
              <a:rPr lang="en-GB" altLang="fi-FI" dirty="0" err="1" smtClean="0"/>
              <a:t>tunnit</a:t>
            </a:r>
            <a:r>
              <a:rPr lang="en-GB" altLang="fi-FI" dirty="0" smtClean="0"/>
              <a:t>)</a:t>
            </a:r>
          </a:p>
          <a:p>
            <a:pPr lvl="2"/>
            <a:r>
              <a:rPr lang="en-GB" altLang="fi-FI" dirty="0" err="1" smtClean="0"/>
              <a:t>jaksosuunnitelma</a:t>
            </a:r>
            <a:endParaRPr lang="en-GB" altLang="fi-FI" dirty="0" smtClean="0"/>
          </a:p>
          <a:p>
            <a:pPr marL="1030288" lvl="1" indent="-457200">
              <a:buFont typeface="+mj-lt"/>
              <a:buAutoNum type="arabicPeriod"/>
            </a:pPr>
            <a:r>
              <a:rPr lang="en-GB" altLang="fi-FI" dirty="0" err="1" smtClean="0"/>
              <a:t>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kunkin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tunnin</a:t>
            </a:r>
            <a:r>
              <a:rPr lang="en-GB" altLang="fi-FI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38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 smtClean="0"/>
              <a:t>Tehtävä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opetuksen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suunnittelusta</a:t>
            </a:r>
            <a:endParaRPr lang="en-GB" altLang="fi-FI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600200"/>
            <a:ext cx="7003504" cy="4953000"/>
          </a:xfrm>
        </p:spPr>
        <p:txBody>
          <a:bodyPr/>
          <a:lstStyle/>
          <a:p>
            <a:r>
              <a:rPr lang="en-GB" altLang="fi-FI" dirty="0" err="1" smtClean="0"/>
              <a:t>Ihannetapauksessa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</a:t>
            </a:r>
            <a:r>
              <a:rPr lang="en-GB" altLang="fi-FI" dirty="0" err="1" smtClean="0"/>
              <a:t>arit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kannattaa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valita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siten</a:t>
            </a:r>
            <a:r>
              <a:rPr lang="en-GB" altLang="fi-FI" dirty="0" smtClean="0"/>
              <a:t>, </a:t>
            </a:r>
            <a:r>
              <a:rPr lang="en-GB" altLang="fi-FI" dirty="0" err="1" smtClean="0"/>
              <a:t>että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harjoittelette</a:t>
            </a:r>
            <a:r>
              <a:rPr lang="en-GB" altLang="fi-FI" dirty="0" smtClean="0"/>
              <a:t> </a:t>
            </a:r>
            <a:r>
              <a:rPr lang="en-GB" altLang="fi-FI" b="1" dirty="0" err="1" smtClean="0"/>
              <a:t>samaa</a:t>
            </a:r>
            <a:r>
              <a:rPr lang="en-GB" altLang="fi-FI" b="1" dirty="0" smtClean="0"/>
              <a:t> </a:t>
            </a:r>
            <a:r>
              <a:rPr lang="en-GB" altLang="fi-FI" dirty="0" err="1" smtClean="0"/>
              <a:t>kurssia</a:t>
            </a:r>
            <a:r>
              <a:rPr lang="en-GB" altLang="fi-FI" dirty="0" smtClean="0"/>
              <a:t> </a:t>
            </a:r>
            <a:r>
              <a:rPr lang="en-GB" altLang="fi-FI" b="1" dirty="0" err="1" smtClean="0"/>
              <a:t>eri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koulussa</a:t>
            </a:r>
            <a:r>
              <a:rPr lang="en-GB" altLang="fi-FI" dirty="0" smtClean="0"/>
              <a:t>.</a:t>
            </a:r>
          </a:p>
          <a:p>
            <a:pPr marL="1347788" lvl="2" indent="-273050"/>
            <a:r>
              <a:rPr lang="en-GB" altLang="fi-FI" dirty="0" err="1"/>
              <a:t>T</a:t>
            </a:r>
            <a:r>
              <a:rPr lang="en-GB" altLang="fi-FI" dirty="0" err="1" smtClean="0"/>
              <a:t>arkoitus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ei</a:t>
            </a:r>
            <a:r>
              <a:rPr lang="en-GB" altLang="fi-FI" dirty="0" smtClean="0"/>
              <a:t> ole </a:t>
            </a:r>
            <a:r>
              <a:rPr lang="en-GB" altLang="fi-FI" dirty="0" err="1" smtClean="0"/>
              <a:t>saada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ihan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valmiita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tunteja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harjoitteluun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vaan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miettiä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asiaa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etukäteen</a:t>
            </a:r>
            <a:r>
              <a:rPr lang="en-GB" altLang="fi-FI" dirty="0" smtClean="0"/>
              <a:t>. </a:t>
            </a:r>
          </a:p>
          <a:p>
            <a:r>
              <a:rPr lang="en-GB" altLang="fi-FI" dirty="0" err="1" smtClean="0"/>
              <a:t>Parit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kannattaa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valita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siten</a:t>
            </a:r>
            <a:r>
              <a:rPr lang="en-GB" altLang="fi-FI" dirty="0" smtClean="0"/>
              <a:t>, </a:t>
            </a:r>
            <a:r>
              <a:rPr lang="en-GB" altLang="fi-FI" dirty="0" err="1" smtClean="0"/>
              <a:t>että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työn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viimeistelylle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löytyy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yhteinen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aika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ennen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purku-DLa</a:t>
            </a:r>
            <a:r>
              <a:rPr lang="en-GB" altLang="fi-FI" dirty="0" smtClean="0"/>
              <a:t>. </a:t>
            </a:r>
            <a:endParaRPr lang="en-GB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53213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 smtClean="0"/>
              <a:t>Tehtävä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opetuksen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suunnittelusta</a:t>
            </a:r>
            <a:endParaRPr lang="en-GB" altLang="fi-FI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600200"/>
            <a:ext cx="7003504" cy="4953000"/>
          </a:xfrm>
        </p:spPr>
        <p:txBody>
          <a:bodyPr/>
          <a:lstStyle/>
          <a:p>
            <a:r>
              <a:rPr lang="en-GB" altLang="fi-FI" dirty="0" err="1" smtClean="0"/>
              <a:t>Kiinnittäkää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huomiota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työmuotojen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vaihteluun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tuntien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sisällä</a:t>
            </a:r>
            <a:r>
              <a:rPr lang="en-GB" altLang="fi-FI" dirty="0" smtClean="0"/>
              <a:t>. </a:t>
            </a:r>
            <a:r>
              <a:rPr lang="en-GB" altLang="fi-FI" dirty="0" err="1" smtClean="0"/>
              <a:t>Lisäksi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kaikkien</a:t>
            </a:r>
            <a:r>
              <a:rPr lang="en-GB" altLang="fi-FI" dirty="0" smtClean="0"/>
              <a:t> 3 </a:t>
            </a:r>
            <a:r>
              <a:rPr lang="en-GB" altLang="fi-FI" dirty="0" err="1" smtClean="0"/>
              <a:t>tunnin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pääopetusmuoto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ei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saa</a:t>
            </a:r>
            <a:r>
              <a:rPr lang="en-GB" altLang="fi-FI" dirty="0" smtClean="0"/>
              <a:t> olla </a:t>
            </a:r>
            <a:r>
              <a:rPr lang="en-GB" altLang="fi-FI" dirty="0" err="1" smtClean="0"/>
              <a:t>sama</a:t>
            </a:r>
            <a:r>
              <a:rPr lang="en-GB" altLang="fi-FI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i-FI" dirty="0" err="1" smtClean="0"/>
              <a:t>Lähtökohtana</a:t>
            </a:r>
            <a:r>
              <a:rPr lang="en-GB" altLang="fi-FI" dirty="0" smtClean="0"/>
              <a:t> OPS + </a:t>
            </a:r>
            <a:r>
              <a:rPr lang="en-GB" altLang="fi-FI" dirty="0" err="1" smtClean="0"/>
              <a:t>oma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osaaminen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opetusmuodoista</a:t>
            </a:r>
            <a:endParaRPr lang="en-GB" altLang="fi-FI" dirty="0" smtClean="0"/>
          </a:p>
          <a:p>
            <a:pPr lvl="1">
              <a:buFont typeface="Wingdings" pitchFamily="2" charset="2"/>
              <a:buChar char="§"/>
            </a:pPr>
            <a:r>
              <a:rPr lang="en-GB" altLang="fi-FI" dirty="0" smtClean="0"/>
              <a:t>Huom. </a:t>
            </a:r>
            <a:r>
              <a:rPr lang="en-GB" altLang="fi-FI" dirty="0" err="1" smtClean="0"/>
              <a:t>pelididaktiikkaa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muita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opetusmuotoja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käsittelemättä</a:t>
            </a:r>
            <a:r>
              <a:rPr lang="en-GB" altLang="fi-FI" dirty="0" smtClean="0"/>
              <a:t> (</a:t>
            </a:r>
            <a:r>
              <a:rPr lang="en-GB" altLang="fi-FI" dirty="0" err="1" smtClean="0"/>
              <a:t>mutta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edellinen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tulee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pe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aamuna</a:t>
            </a:r>
            <a:r>
              <a:rPr lang="en-GB" altLang="fi-FI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i-FI" dirty="0" err="1" smtClean="0"/>
              <a:t>Apuna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oppikirjat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opettajanoppaat</a:t>
            </a:r>
            <a:endParaRPr lang="en-GB" altLang="fi-FI" dirty="0" smtClean="0"/>
          </a:p>
          <a:p>
            <a:pPr lvl="1">
              <a:buFont typeface="Wingdings" pitchFamily="2" charset="2"/>
              <a:buChar char="§"/>
            </a:pPr>
            <a:r>
              <a:rPr lang="en-GB" altLang="fi-FI" dirty="0" err="1" smtClean="0"/>
              <a:t>Voidaan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haluttaessa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</a:t>
            </a:r>
            <a:r>
              <a:rPr lang="en-GB" altLang="fi-FI" dirty="0" err="1" smtClean="0"/>
              <a:t>ehdä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oheisille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jakso</a:t>
            </a:r>
            <a:r>
              <a:rPr lang="en-GB" altLang="fi-FI" dirty="0" smtClean="0"/>
              <a:t>- </a:t>
            </a:r>
            <a:r>
              <a:rPr lang="en-GB" altLang="fi-FI" dirty="0" err="1" smtClean="0"/>
              <a:t>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tuntisuunnitelmakaavakkeille</a:t>
            </a:r>
            <a:r>
              <a:rPr lang="en-GB" altLang="fi-FI" dirty="0" smtClean="0"/>
              <a:t>.</a:t>
            </a:r>
            <a:endParaRPr lang="en-GB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33188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 smtClean="0"/>
              <a:t>Tehtävä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opetuksen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suunnittelusta</a:t>
            </a:r>
            <a:endParaRPr lang="en-GB" altLang="fi-FI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600200"/>
            <a:ext cx="7003504" cy="4953000"/>
          </a:xfrm>
        </p:spPr>
        <p:txBody>
          <a:bodyPr/>
          <a:lstStyle/>
          <a:p>
            <a:r>
              <a:rPr lang="en-GB" altLang="fi-FI" dirty="0" err="1" smtClean="0"/>
              <a:t>Valmiina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esiteltäväksi</a:t>
            </a:r>
            <a:r>
              <a:rPr lang="en-GB" altLang="fi-FI" dirty="0" smtClean="0"/>
              <a:t> </a:t>
            </a:r>
            <a:r>
              <a:rPr lang="en-GB" altLang="fi-FI" dirty="0" smtClean="0"/>
              <a:t>13.10</a:t>
            </a:r>
            <a:r>
              <a:rPr lang="en-GB" altLang="fi-FI" dirty="0" smtClean="0"/>
              <a:t>. </a:t>
            </a:r>
            <a:r>
              <a:rPr lang="en-GB" altLang="fi-FI" dirty="0" err="1" smtClean="0"/>
              <a:t>klo</a:t>
            </a:r>
            <a:r>
              <a:rPr lang="en-GB" altLang="fi-FI" dirty="0" smtClean="0"/>
              <a:t> </a:t>
            </a:r>
            <a:r>
              <a:rPr lang="en-GB" altLang="fi-FI" dirty="0" smtClean="0"/>
              <a:t>12.15.</a:t>
            </a:r>
            <a:endParaRPr lang="en-GB" altLang="fi-FI" dirty="0" smtClean="0"/>
          </a:p>
          <a:p>
            <a:r>
              <a:rPr lang="en-GB" altLang="fi-FI" dirty="0" err="1" smtClean="0"/>
              <a:t>Tehtävä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arvioidaan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vaikuttaa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kaikilla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ryhmäsuorituksen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arvosanaan</a:t>
            </a:r>
            <a:r>
              <a:rPr lang="en-GB" altLang="fi-FI" dirty="0" smtClean="0"/>
              <a:t>.</a:t>
            </a:r>
          </a:p>
          <a:p>
            <a:r>
              <a:rPr lang="en-GB" altLang="fi-FI" dirty="0" smtClean="0"/>
              <a:t>Jos </a:t>
            </a:r>
            <a:r>
              <a:rPr lang="en-GB" altLang="fi-FI" dirty="0" err="1" smtClean="0"/>
              <a:t>opiskelija</a:t>
            </a:r>
            <a:r>
              <a:rPr lang="en-GB" altLang="fi-FI" dirty="0" smtClean="0"/>
              <a:t> on </a:t>
            </a:r>
            <a:r>
              <a:rPr lang="en-GB" altLang="fi-FI" dirty="0" err="1" smtClean="0"/>
              <a:t>pois</a:t>
            </a:r>
            <a:r>
              <a:rPr lang="en-GB" altLang="fi-FI" dirty="0" smtClean="0"/>
              <a:t>, </a:t>
            </a:r>
            <a:r>
              <a:rPr lang="en-GB" altLang="fi-FI" dirty="0" err="1" smtClean="0"/>
              <a:t>tehtävä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voidaan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palauttaa</a:t>
            </a:r>
            <a:r>
              <a:rPr lang="en-GB" altLang="fi-FI" dirty="0" smtClean="0"/>
              <a:t> s-</a:t>
            </a:r>
            <a:r>
              <a:rPr lang="en-GB" altLang="fi-FI" dirty="0" err="1" smtClean="0"/>
              <a:t>postilla</a:t>
            </a:r>
            <a:r>
              <a:rPr lang="en-GB" alt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68267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</TotalTime>
  <Words>207</Words>
  <Application>Microsoft Office PowerPoint</Application>
  <PresentationFormat>Näytössä katseltava diaesitys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Default Design</vt:lpstr>
      <vt:lpstr>OSTA – ET ja filosofia: opetuksen suunnittelun harjoitustehtävä</vt:lpstr>
      <vt:lpstr>Tehtävä opetuksen suunnittelusta</vt:lpstr>
      <vt:lpstr>Tehtävä opetuksen suunnittelusta</vt:lpstr>
      <vt:lpstr>Tehtävä opetuksen suunnittelusta</vt:lpstr>
      <vt:lpstr>Tehtävä opetuksen suunnittelusta</vt:lpstr>
      <vt:lpstr>Tehtävä opetuksen suunnittelusta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Salmenkivi, Eero O A</dc:creator>
  <cp:lastModifiedBy>Salmenkivi, Eero O A</cp:lastModifiedBy>
  <cp:revision>269</cp:revision>
  <cp:lastPrinted>2003-08-18T12:35:25Z</cp:lastPrinted>
  <dcterms:created xsi:type="dcterms:W3CDTF">2003-08-13T09:52:38Z</dcterms:created>
  <dcterms:modified xsi:type="dcterms:W3CDTF">2017-10-04T10:37:29Z</dcterms:modified>
</cp:coreProperties>
</file>