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8" r:id="rId4"/>
    <p:sldId id="259" r:id="rId5"/>
    <p:sldId id="260" r:id="rId6"/>
    <p:sldId id="261" r:id="rId7"/>
    <p:sldId id="262" r:id="rId8"/>
    <p:sldId id="264" r:id="rId9"/>
    <p:sldId id="266" r:id="rId10"/>
    <p:sldId id="275" r:id="rId11"/>
    <p:sldId id="267" r:id="rId12"/>
    <p:sldId id="268" r:id="rId13"/>
    <p:sldId id="269" r:id="rId14"/>
    <p:sldId id="265" r:id="rId15"/>
    <p:sldId id="270" r:id="rId16"/>
    <p:sldId id="272" r:id="rId17"/>
    <p:sldId id="273" r:id="rId18"/>
    <p:sldId id="274" r:id="rId19"/>
    <p:sldId id="271" r:id="rId2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A9EC9-711D-456F-A724-E3FE53E110D8}" type="datetimeFigureOut">
              <a:rPr lang="fi-FI" smtClean="0"/>
              <a:t>19.2.2016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8B0AD-206D-4A59-B958-AE56A64C040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0613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A9EC9-711D-456F-A724-E3FE53E110D8}" type="datetimeFigureOut">
              <a:rPr lang="fi-FI" smtClean="0"/>
              <a:t>19.2.2016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8B0AD-206D-4A59-B958-AE56A64C040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8235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A9EC9-711D-456F-A724-E3FE53E110D8}" type="datetimeFigureOut">
              <a:rPr lang="fi-FI" smtClean="0"/>
              <a:t>19.2.2016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8B0AD-206D-4A59-B958-AE56A64C040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49384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A9EC9-711D-456F-A724-E3FE53E110D8}" type="datetimeFigureOut">
              <a:rPr lang="fi-FI" smtClean="0"/>
              <a:t>19.2.2016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8B0AD-206D-4A59-B958-AE56A64C040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19332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A9EC9-711D-456F-A724-E3FE53E110D8}" type="datetimeFigureOut">
              <a:rPr lang="fi-FI" smtClean="0"/>
              <a:t>19.2.2016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8B0AD-206D-4A59-B958-AE56A64C040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02465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A9EC9-711D-456F-A724-E3FE53E110D8}" type="datetimeFigureOut">
              <a:rPr lang="fi-FI" smtClean="0"/>
              <a:t>19.2.2016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8B0AD-206D-4A59-B958-AE56A64C040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85336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A9EC9-711D-456F-A724-E3FE53E110D8}" type="datetimeFigureOut">
              <a:rPr lang="fi-FI" smtClean="0"/>
              <a:t>19.2.2016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8B0AD-206D-4A59-B958-AE56A64C040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7711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A9EC9-711D-456F-A724-E3FE53E110D8}" type="datetimeFigureOut">
              <a:rPr lang="fi-FI" smtClean="0"/>
              <a:t>19.2.2016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8B0AD-206D-4A59-B958-AE56A64C040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54490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A9EC9-711D-456F-A724-E3FE53E110D8}" type="datetimeFigureOut">
              <a:rPr lang="fi-FI" smtClean="0"/>
              <a:t>19.2.2016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8B0AD-206D-4A59-B958-AE56A64C040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3306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A9EC9-711D-456F-A724-E3FE53E110D8}" type="datetimeFigureOut">
              <a:rPr lang="fi-FI" smtClean="0"/>
              <a:t>19.2.2016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8B0AD-206D-4A59-B958-AE56A64C040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4148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A9EC9-711D-456F-A724-E3FE53E110D8}" type="datetimeFigureOut">
              <a:rPr lang="fi-FI" smtClean="0"/>
              <a:t>19.2.2016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8B0AD-206D-4A59-B958-AE56A64C040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7762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A9EC9-711D-456F-A724-E3FE53E110D8}" type="datetimeFigureOut">
              <a:rPr lang="fi-FI" smtClean="0"/>
              <a:t>19.2.2016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8B0AD-206D-4A59-B958-AE56A64C040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16144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9.jpeg"/><Relationship Id="rId7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fi-FI" sz="2400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1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631" y="0"/>
            <a:ext cx="91627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8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631" y="0"/>
            <a:ext cx="91627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3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631" y="0"/>
            <a:ext cx="91627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2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631" y="0"/>
            <a:ext cx="91627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9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631" y="0"/>
            <a:ext cx="9162738" cy="6858000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631" y="0"/>
            <a:ext cx="9162738" cy="6858000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631" y="0"/>
            <a:ext cx="9162738" cy="6858000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631" y="0"/>
            <a:ext cx="9162738" cy="6858000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631" y="0"/>
            <a:ext cx="9162738" cy="6858000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631" y="0"/>
            <a:ext cx="9162738" cy="6858000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631" y="0"/>
            <a:ext cx="9162738" cy="6858000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631" y="0"/>
            <a:ext cx="91627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3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631" y="0"/>
            <a:ext cx="91627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6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697" y="422692"/>
            <a:ext cx="6190892" cy="626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37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023" y="422693"/>
            <a:ext cx="7461849" cy="590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8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770" y="733245"/>
            <a:ext cx="6745856" cy="561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61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68" y="258793"/>
            <a:ext cx="7341079" cy="631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97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5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85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6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9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98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631" y="0"/>
            <a:ext cx="91627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7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631" y="0"/>
            <a:ext cx="91627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7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Office PowerPoint</Application>
  <PresentationFormat>Laajakuva</PresentationFormat>
  <Paragraphs>0</Paragraphs>
  <Slides>19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Tarja Närvänen</dc:creator>
  <cp:lastModifiedBy>Laituri</cp:lastModifiedBy>
  <cp:revision>6</cp:revision>
  <dcterms:created xsi:type="dcterms:W3CDTF">2016-02-18T16:35:20Z</dcterms:created>
  <dcterms:modified xsi:type="dcterms:W3CDTF">2016-02-19T08:26:06Z</dcterms:modified>
</cp:coreProperties>
</file>