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4" r:id="rId7"/>
    <p:sldId id="266" r:id="rId8"/>
    <p:sldId id="260" r:id="rId9"/>
    <p:sldId id="267" r:id="rId10"/>
    <p:sldId id="26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0BA79-08E9-4FDF-AE8C-49D0949C8AD8}" v="23" dt="2022-08-15T18:08:4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775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nimäki, Hanna-Mari" userId="efe6378b-0067-479d-b198-9a124a54118d" providerId="ADAL" clId="{8C10BA79-08E9-4FDF-AE8C-49D0949C8AD8}"/>
    <pc:docChg chg="undo custSel addSld delSld modSld">
      <pc:chgData name="Pienimäki, Hanna-Mari" userId="efe6378b-0067-479d-b198-9a124a54118d" providerId="ADAL" clId="{8C10BA79-08E9-4FDF-AE8C-49D0949C8AD8}" dt="2022-08-15T18:19:57.459" v="3200" actId="20577"/>
      <pc:docMkLst>
        <pc:docMk/>
      </pc:docMkLst>
      <pc:sldChg chg="modSp mod">
        <pc:chgData name="Pienimäki, Hanna-Mari" userId="efe6378b-0067-479d-b198-9a124a54118d" providerId="ADAL" clId="{8C10BA79-08E9-4FDF-AE8C-49D0949C8AD8}" dt="2022-08-15T18:19:57.459" v="3200" actId="20577"/>
        <pc:sldMkLst>
          <pc:docMk/>
          <pc:sldMk cId="4062702119" sldId="256"/>
        </pc:sldMkLst>
        <pc:spChg chg="mod">
          <ac:chgData name="Pienimäki, Hanna-Mari" userId="efe6378b-0067-479d-b198-9a124a54118d" providerId="ADAL" clId="{8C10BA79-08E9-4FDF-AE8C-49D0949C8AD8}" dt="2022-08-15T18:19:57.459" v="3200" actId="20577"/>
          <ac:spMkLst>
            <pc:docMk/>
            <pc:sldMk cId="4062702119" sldId="256"/>
            <ac:spMk id="3" creationId="{98A331BC-8A0F-ED1D-C7AB-2B13DA517CF9}"/>
          </ac:spMkLst>
        </pc:spChg>
      </pc:sldChg>
      <pc:sldChg chg="modSp mod">
        <pc:chgData name="Pienimäki, Hanna-Mari" userId="efe6378b-0067-479d-b198-9a124a54118d" providerId="ADAL" clId="{8C10BA79-08E9-4FDF-AE8C-49D0949C8AD8}" dt="2022-08-15T17:24:12.184" v="937" actId="20577"/>
        <pc:sldMkLst>
          <pc:docMk/>
          <pc:sldMk cId="1297027454" sldId="257"/>
        </pc:sldMkLst>
        <pc:spChg chg="mod">
          <ac:chgData name="Pienimäki, Hanna-Mari" userId="efe6378b-0067-479d-b198-9a124a54118d" providerId="ADAL" clId="{8C10BA79-08E9-4FDF-AE8C-49D0949C8AD8}" dt="2022-08-15T17:24:12.184" v="937" actId="20577"/>
          <ac:spMkLst>
            <pc:docMk/>
            <pc:sldMk cId="1297027454" sldId="257"/>
            <ac:spMk id="13" creationId="{A84F4586-27AE-7812-1430-B9A04FF9D921}"/>
          </ac:spMkLst>
        </pc:spChg>
      </pc:sldChg>
      <pc:sldChg chg="modSp mod modNotesTx">
        <pc:chgData name="Pienimäki, Hanna-Mari" userId="efe6378b-0067-479d-b198-9a124a54118d" providerId="ADAL" clId="{8C10BA79-08E9-4FDF-AE8C-49D0949C8AD8}" dt="2022-08-15T17:26:30.928" v="1011" actId="20577"/>
        <pc:sldMkLst>
          <pc:docMk/>
          <pc:sldMk cId="2002930270" sldId="258"/>
        </pc:sldMkLst>
        <pc:spChg chg="mod">
          <ac:chgData name="Pienimäki, Hanna-Mari" userId="efe6378b-0067-479d-b198-9a124a54118d" providerId="ADAL" clId="{8C10BA79-08E9-4FDF-AE8C-49D0949C8AD8}" dt="2022-08-15T17:22:48.576" v="900" actId="20577"/>
          <ac:spMkLst>
            <pc:docMk/>
            <pc:sldMk cId="2002930270" sldId="258"/>
            <ac:spMk id="2" creationId="{E08BFE53-7002-BE0D-9E8B-6B48B392087C}"/>
          </ac:spMkLst>
        </pc:spChg>
      </pc:sldChg>
      <pc:sldChg chg="modSp">
        <pc:chgData name="Pienimäki, Hanna-Mari" userId="efe6378b-0067-479d-b198-9a124a54118d" providerId="ADAL" clId="{8C10BA79-08E9-4FDF-AE8C-49D0949C8AD8}" dt="2022-08-15T17:40:31.975" v="1058" actId="20577"/>
        <pc:sldMkLst>
          <pc:docMk/>
          <pc:sldMk cId="1999868517" sldId="259"/>
        </pc:sldMkLst>
        <pc:spChg chg="mod">
          <ac:chgData name="Pienimäki, Hanna-Mari" userId="efe6378b-0067-479d-b198-9a124a54118d" providerId="ADAL" clId="{8C10BA79-08E9-4FDF-AE8C-49D0949C8AD8}" dt="2022-08-15T17:40:31.975" v="1058" actId="20577"/>
          <ac:spMkLst>
            <pc:docMk/>
            <pc:sldMk cId="1999868517" sldId="259"/>
            <ac:spMk id="3" creationId="{FBEA2CFB-D7C7-739D-8398-34CBB21118C6}"/>
          </ac:spMkLst>
        </pc:spChg>
      </pc:sldChg>
      <pc:sldChg chg="modSp mod">
        <pc:chgData name="Pienimäki, Hanna-Mari" userId="efe6378b-0067-479d-b198-9a124a54118d" providerId="ADAL" clId="{8C10BA79-08E9-4FDF-AE8C-49D0949C8AD8}" dt="2022-08-15T17:40:19.078" v="1055" actId="20577"/>
        <pc:sldMkLst>
          <pc:docMk/>
          <pc:sldMk cId="3755533984" sldId="260"/>
        </pc:sldMkLst>
        <pc:spChg chg="mod">
          <ac:chgData name="Pienimäki, Hanna-Mari" userId="efe6378b-0067-479d-b198-9a124a54118d" providerId="ADAL" clId="{8C10BA79-08E9-4FDF-AE8C-49D0949C8AD8}" dt="2022-08-15T17:39:57.785" v="1029" actId="20577"/>
          <ac:spMkLst>
            <pc:docMk/>
            <pc:sldMk cId="3755533984" sldId="260"/>
            <ac:spMk id="2" creationId="{FDDD0AFB-3E2A-AF3D-EDFD-A47ED3DCACAE}"/>
          </ac:spMkLst>
        </pc:spChg>
        <pc:spChg chg="mod">
          <ac:chgData name="Pienimäki, Hanna-Mari" userId="efe6378b-0067-479d-b198-9a124a54118d" providerId="ADAL" clId="{8C10BA79-08E9-4FDF-AE8C-49D0949C8AD8}" dt="2022-08-15T17:40:19.078" v="1055" actId="20577"/>
          <ac:spMkLst>
            <pc:docMk/>
            <pc:sldMk cId="3755533984" sldId="260"/>
            <ac:spMk id="3" creationId="{855B21C0-97C0-ED22-F5FE-149A4F0642BF}"/>
          </ac:spMkLst>
        </pc:spChg>
      </pc:sldChg>
      <pc:sldChg chg="addSp delSp modSp mod">
        <pc:chgData name="Pienimäki, Hanna-Mari" userId="efe6378b-0067-479d-b198-9a124a54118d" providerId="ADAL" clId="{8C10BA79-08E9-4FDF-AE8C-49D0949C8AD8}" dt="2022-08-15T17:20:18.282" v="825" actId="1076"/>
        <pc:sldMkLst>
          <pc:docMk/>
          <pc:sldMk cId="1885077209" sldId="261"/>
        </pc:sldMkLst>
        <pc:spChg chg="add mod">
          <ac:chgData name="Pienimäki, Hanna-Mari" userId="efe6378b-0067-479d-b198-9a124a54118d" providerId="ADAL" clId="{8C10BA79-08E9-4FDF-AE8C-49D0949C8AD8}" dt="2022-08-15T17:18:58.404" v="818" actId="207"/>
          <ac:spMkLst>
            <pc:docMk/>
            <pc:sldMk cId="1885077209" sldId="261"/>
            <ac:spMk id="2" creationId="{CC3AE0E8-C181-1332-A601-B2EBA5C3E0CC}"/>
          </ac:spMkLst>
        </pc:spChg>
        <pc:spChg chg="add mod">
          <ac:chgData name="Pienimäki, Hanna-Mari" userId="efe6378b-0067-479d-b198-9a124a54118d" providerId="ADAL" clId="{8C10BA79-08E9-4FDF-AE8C-49D0949C8AD8}" dt="2022-08-15T17:20:06.811" v="823" actId="1076"/>
          <ac:spMkLst>
            <pc:docMk/>
            <pc:sldMk cId="1885077209" sldId="261"/>
            <ac:spMk id="3" creationId="{FADEA88E-A004-8392-597C-22BF6BE12CB8}"/>
          </ac:spMkLst>
        </pc:spChg>
        <pc:spChg chg="add mod">
          <ac:chgData name="Pienimäki, Hanna-Mari" userId="efe6378b-0067-479d-b198-9a124a54118d" providerId="ADAL" clId="{8C10BA79-08E9-4FDF-AE8C-49D0949C8AD8}" dt="2022-08-15T17:18:34.165" v="798" actId="1076"/>
          <ac:spMkLst>
            <pc:docMk/>
            <pc:sldMk cId="1885077209" sldId="261"/>
            <ac:spMk id="4" creationId="{4386E571-0D3F-A94F-CCA6-884DF9AA4A8B}"/>
          </ac:spMkLst>
        </pc:spChg>
        <pc:spChg chg="add del mod">
          <ac:chgData name="Pienimäki, Hanna-Mari" userId="efe6378b-0067-479d-b198-9a124a54118d" providerId="ADAL" clId="{8C10BA79-08E9-4FDF-AE8C-49D0949C8AD8}" dt="2022-08-15T17:03:27.189" v="155"/>
          <ac:spMkLst>
            <pc:docMk/>
            <pc:sldMk cId="1885077209" sldId="261"/>
            <ac:spMk id="5" creationId="{8B83B98D-D876-BB37-EAAE-28BD8214FFAE}"/>
          </ac:spMkLst>
        </pc:spChg>
        <pc:spChg chg="add mod">
          <ac:chgData name="Pienimäki, Hanna-Mari" userId="efe6378b-0067-479d-b198-9a124a54118d" providerId="ADAL" clId="{8C10BA79-08E9-4FDF-AE8C-49D0949C8AD8}" dt="2022-08-15T17:16:16.014" v="733" actId="1076"/>
          <ac:spMkLst>
            <pc:docMk/>
            <pc:sldMk cId="1885077209" sldId="261"/>
            <ac:spMk id="6" creationId="{E8DE2EE2-B10A-58EC-CF5B-78D0C7D6FCA4}"/>
          </ac:spMkLst>
        </pc:spChg>
        <pc:spChg chg="add mod">
          <ac:chgData name="Pienimäki, Hanna-Mari" userId="efe6378b-0067-479d-b198-9a124a54118d" providerId="ADAL" clId="{8C10BA79-08E9-4FDF-AE8C-49D0949C8AD8}" dt="2022-08-15T17:15:43.048" v="728" actId="14100"/>
          <ac:spMkLst>
            <pc:docMk/>
            <pc:sldMk cId="1885077209" sldId="261"/>
            <ac:spMk id="7" creationId="{A4258FBF-785F-B329-BAE1-68B77AC56451}"/>
          </ac:spMkLst>
        </pc:spChg>
        <pc:spChg chg="add mod">
          <ac:chgData name="Pienimäki, Hanna-Mari" userId="efe6378b-0067-479d-b198-9a124a54118d" providerId="ADAL" clId="{8C10BA79-08E9-4FDF-AE8C-49D0949C8AD8}" dt="2022-08-15T17:20:10.139" v="824" actId="1076"/>
          <ac:spMkLst>
            <pc:docMk/>
            <pc:sldMk cId="1885077209" sldId="261"/>
            <ac:spMk id="8" creationId="{CFBC8415-FB44-D6DC-C584-F756DCF6D953}"/>
          </ac:spMkLst>
        </pc:spChg>
        <pc:spChg chg="add mod">
          <ac:chgData name="Pienimäki, Hanna-Mari" userId="efe6378b-0067-479d-b198-9a124a54118d" providerId="ADAL" clId="{8C10BA79-08E9-4FDF-AE8C-49D0949C8AD8}" dt="2022-08-15T17:16:27.222" v="742" actId="1035"/>
          <ac:spMkLst>
            <pc:docMk/>
            <pc:sldMk cId="1885077209" sldId="261"/>
            <ac:spMk id="9" creationId="{0EC2632A-2F35-6A01-8041-9E4D80E07F11}"/>
          </ac:spMkLst>
        </pc:spChg>
        <pc:spChg chg="add mod">
          <ac:chgData name="Pienimäki, Hanna-Mari" userId="efe6378b-0067-479d-b198-9a124a54118d" providerId="ADAL" clId="{8C10BA79-08E9-4FDF-AE8C-49D0949C8AD8}" dt="2022-08-15T17:20:01.780" v="822" actId="14100"/>
          <ac:spMkLst>
            <pc:docMk/>
            <pc:sldMk cId="1885077209" sldId="261"/>
            <ac:spMk id="10" creationId="{47C7B8CF-8F00-7713-0D07-896C1014A9AD}"/>
          </ac:spMkLst>
        </pc:spChg>
        <pc:spChg chg="add mod">
          <ac:chgData name="Pienimäki, Hanna-Mari" userId="efe6378b-0067-479d-b198-9a124a54118d" providerId="ADAL" clId="{8C10BA79-08E9-4FDF-AE8C-49D0949C8AD8}" dt="2022-08-15T17:20:18.282" v="825" actId="1076"/>
          <ac:spMkLst>
            <pc:docMk/>
            <pc:sldMk cId="1885077209" sldId="261"/>
            <ac:spMk id="11" creationId="{AA881E9B-30A1-B3E1-5A40-EB4245EA7EFB}"/>
          </ac:spMkLst>
        </pc:spChg>
      </pc:sldChg>
      <pc:sldChg chg="new del">
        <pc:chgData name="Pienimäki, Hanna-Mari" userId="efe6378b-0067-479d-b198-9a124a54118d" providerId="ADAL" clId="{8C10BA79-08E9-4FDF-AE8C-49D0949C8AD8}" dt="2022-08-15T17:41:25.712" v="1062" actId="2696"/>
        <pc:sldMkLst>
          <pc:docMk/>
          <pc:sldMk cId="455012074" sldId="262"/>
        </pc:sldMkLst>
      </pc:sldChg>
      <pc:sldChg chg="new del">
        <pc:chgData name="Pienimäki, Hanna-Mari" userId="efe6378b-0067-479d-b198-9a124a54118d" providerId="ADAL" clId="{8C10BA79-08E9-4FDF-AE8C-49D0949C8AD8}" dt="2022-08-15T17:41:28.574" v="1063" actId="2696"/>
        <pc:sldMkLst>
          <pc:docMk/>
          <pc:sldMk cId="897907118" sldId="263"/>
        </pc:sldMkLst>
      </pc:sldChg>
      <pc:sldChg chg="modSp new mod">
        <pc:chgData name="Pienimäki, Hanna-Mari" userId="efe6378b-0067-479d-b198-9a124a54118d" providerId="ADAL" clId="{8C10BA79-08E9-4FDF-AE8C-49D0949C8AD8}" dt="2022-08-15T17:51:35.766" v="1777" actId="20577"/>
        <pc:sldMkLst>
          <pc:docMk/>
          <pc:sldMk cId="3660581871" sldId="264"/>
        </pc:sldMkLst>
        <pc:spChg chg="mod">
          <ac:chgData name="Pienimäki, Hanna-Mari" userId="efe6378b-0067-479d-b198-9a124a54118d" providerId="ADAL" clId="{8C10BA79-08E9-4FDF-AE8C-49D0949C8AD8}" dt="2022-08-15T17:41:37.367" v="1085" actId="20577"/>
          <ac:spMkLst>
            <pc:docMk/>
            <pc:sldMk cId="3660581871" sldId="264"/>
            <ac:spMk id="2" creationId="{E0E10762-6D62-79E2-1B72-DDFF40AE4DDC}"/>
          </ac:spMkLst>
        </pc:spChg>
        <pc:spChg chg="mod">
          <ac:chgData name="Pienimäki, Hanna-Mari" userId="efe6378b-0067-479d-b198-9a124a54118d" providerId="ADAL" clId="{8C10BA79-08E9-4FDF-AE8C-49D0949C8AD8}" dt="2022-08-15T17:51:35.766" v="1777" actId="20577"/>
          <ac:spMkLst>
            <pc:docMk/>
            <pc:sldMk cId="3660581871" sldId="264"/>
            <ac:spMk id="3" creationId="{16BBF279-F522-3ED8-4417-445A35E280AE}"/>
          </ac:spMkLst>
        </pc:spChg>
      </pc:sldChg>
      <pc:sldChg chg="new del">
        <pc:chgData name="Pienimäki, Hanna-Mari" userId="efe6378b-0067-479d-b198-9a124a54118d" providerId="ADAL" clId="{8C10BA79-08E9-4FDF-AE8C-49D0949C8AD8}" dt="2022-08-15T18:02:02.624" v="2555" actId="2696"/>
        <pc:sldMkLst>
          <pc:docMk/>
          <pc:sldMk cId="3252727742" sldId="265"/>
        </pc:sldMkLst>
      </pc:sldChg>
      <pc:sldChg chg="addSp modSp new mod">
        <pc:chgData name="Pienimäki, Hanna-Mari" userId="efe6378b-0067-479d-b198-9a124a54118d" providerId="ADAL" clId="{8C10BA79-08E9-4FDF-AE8C-49D0949C8AD8}" dt="2022-08-15T18:07:48.989" v="2666" actId="1076"/>
        <pc:sldMkLst>
          <pc:docMk/>
          <pc:sldMk cId="1822856721" sldId="266"/>
        </pc:sldMkLst>
        <pc:spChg chg="add mod">
          <ac:chgData name="Pienimäki, Hanna-Mari" userId="efe6378b-0067-479d-b198-9a124a54118d" providerId="ADAL" clId="{8C10BA79-08E9-4FDF-AE8C-49D0949C8AD8}" dt="2022-08-15T18:07:40.973" v="2665" actId="1076"/>
          <ac:spMkLst>
            <pc:docMk/>
            <pc:sldMk cId="1822856721" sldId="266"/>
            <ac:spMk id="2" creationId="{1AD5CA96-3546-5BDF-B2F8-CA4A43273F03}"/>
          </ac:spMkLst>
        </pc:spChg>
        <pc:spChg chg="add mod">
          <ac:chgData name="Pienimäki, Hanna-Mari" userId="efe6378b-0067-479d-b198-9a124a54118d" providerId="ADAL" clId="{8C10BA79-08E9-4FDF-AE8C-49D0949C8AD8}" dt="2022-08-15T18:07:07.703" v="2660" actId="14100"/>
          <ac:spMkLst>
            <pc:docMk/>
            <pc:sldMk cId="1822856721" sldId="266"/>
            <ac:spMk id="3" creationId="{3829044E-7B2B-48F8-43BD-9EE5055A3052}"/>
          </ac:spMkLst>
        </pc:spChg>
        <pc:spChg chg="add mod">
          <ac:chgData name="Pienimäki, Hanna-Mari" userId="efe6378b-0067-479d-b198-9a124a54118d" providerId="ADAL" clId="{8C10BA79-08E9-4FDF-AE8C-49D0949C8AD8}" dt="2022-08-15T18:07:11.045" v="2661" actId="1076"/>
          <ac:spMkLst>
            <pc:docMk/>
            <pc:sldMk cId="1822856721" sldId="266"/>
            <ac:spMk id="4" creationId="{56E7615E-5C2F-C9E2-C890-97EF3B8CB5AE}"/>
          </ac:spMkLst>
        </pc:spChg>
        <pc:spChg chg="add mod">
          <ac:chgData name="Pienimäki, Hanna-Mari" userId="efe6378b-0067-479d-b198-9a124a54118d" providerId="ADAL" clId="{8C10BA79-08E9-4FDF-AE8C-49D0949C8AD8}" dt="2022-08-15T18:04:56.090" v="2623" actId="1076"/>
          <ac:spMkLst>
            <pc:docMk/>
            <pc:sldMk cId="1822856721" sldId="266"/>
            <ac:spMk id="5" creationId="{120D3CDA-5752-DF39-2B2D-43424FBC9570}"/>
          </ac:spMkLst>
        </pc:spChg>
        <pc:spChg chg="add mod">
          <ac:chgData name="Pienimäki, Hanna-Mari" userId="efe6378b-0067-479d-b198-9a124a54118d" providerId="ADAL" clId="{8C10BA79-08E9-4FDF-AE8C-49D0949C8AD8}" dt="2022-08-15T18:06:17.925" v="2638" actId="1076"/>
          <ac:spMkLst>
            <pc:docMk/>
            <pc:sldMk cId="1822856721" sldId="266"/>
            <ac:spMk id="6" creationId="{B2BFAE4D-61FA-8262-D0E4-2403708A603F}"/>
          </ac:spMkLst>
        </pc:spChg>
        <pc:spChg chg="add mod">
          <ac:chgData name="Pienimäki, Hanna-Mari" userId="efe6378b-0067-479d-b198-9a124a54118d" providerId="ADAL" clId="{8C10BA79-08E9-4FDF-AE8C-49D0949C8AD8}" dt="2022-08-15T18:07:48.989" v="2666" actId="1076"/>
          <ac:spMkLst>
            <pc:docMk/>
            <pc:sldMk cId="1822856721" sldId="266"/>
            <ac:spMk id="7" creationId="{59610545-8A1F-231E-74A8-2BB576B5E435}"/>
          </ac:spMkLst>
        </pc:spChg>
        <pc:spChg chg="add mod">
          <ac:chgData name="Pienimäki, Hanna-Mari" userId="efe6378b-0067-479d-b198-9a124a54118d" providerId="ADAL" clId="{8C10BA79-08E9-4FDF-AE8C-49D0949C8AD8}" dt="2022-08-15T18:06:40.569" v="2656" actId="20577"/>
          <ac:spMkLst>
            <pc:docMk/>
            <pc:sldMk cId="1822856721" sldId="266"/>
            <ac:spMk id="8" creationId="{34E31F2F-8C6B-907F-28A9-7B997C6951A8}"/>
          </ac:spMkLst>
        </pc:spChg>
        <pc:spChg chg="add mod">
          <ac:chgData name="Pienimäki, Hanna-Mari" userId="efe6378b-0067-479d-b198-9a124a54118d" providerId="ADAL" clId="{8C10BA79-08E9-4FDF-AE8C-49D0949C8AD8}" dt="2022-08-15T18:07:24.333" v="2664" actId="1076"/>
          <ac:spMkLst>
            <pc:docMk/>
            <pc:sldMk cId="1822856721" sldId="266"/>
            <ac:spMk id="9" creationId="{8A7FC969-5F91-32B6-5417-CFD0C4A45DF4}"/>
          </ac:spMkLst>
        </pc:spChg>
        <pc:spChg chg="add mod">
          <ac:chgData name="Pienimäki, Hanna-Mari" userId="efe6378b-0067-479d-b198-9a124a54118d" providerId="ADAL" clId="{8C10BA79-08E9-4FDF-AE8C-49D0949C8AD8}" dt="2022-08-15T18:05:35.255" v="2631" actId="1076"/>
          <ac:spMkLst>
            <pc:docMk/>
            <pc:sldMk cId="1822856721" sldId="266"/>
            <ac:spMk id="10" creationId="{71A343F9-A0B6-1D25-2845-9D4CAA0C01E5}"/>
          </ac:spMkLst>
        </pc:spChg>
      </pc:sldChg>
      <pc:sldChg chg="modSp new mod">
        <pc:chgData name="Pienimäki, Hanna-Mari" userId="efe6378b-0067-479d-b198-9a124a54118d" providerId="ADAL" clId="{8C10BA79-08E9-4FDF-AE8C-49D0949C8AD8}" dt="2022-08-15T18:09:12.298" v="2745" actId="20577"/>
        <pc:sldMkLst>
          <pc:docMk/>
          <pc:sldMk cId="1079311021" sldId="267"/>
        </pc:sldMkLst>
        <pc:spChg chg="mod">
          <ac:chgData name="Pienimäki, Hanna-Mari" userId="efe6378b-0067-479d-b198-9a124a54118d" providerId="ADAL" clId="{8C10BA79-08E9-4FDF-AE8C-49D0949C8AD8}" dt="2022-08-15T18:09:12.298" v="2745" actId="20577"/>
          <ac:spMkLst>
            <pc:docMk/>
            <pc:sldMk cId="1079311021" sldId="267"/>
            <ac:spMk id="3" creationId="{4303C954-3E81-03CB-A1B0-92A9E7792A19}"/>
          </ac:spMkLst>
        </pc:spChg>
      </pc:sldChg>
      <pc:sldChg chg="modSp new mod">
        <pc:chgData name="Pienimäki, Hanna-Mari" userId="efe6378b-0067-479d-b198-9a124a54118d" providerId="ADAL" clId="{8C10BA79-08E9-4FDF-AE8C-49D0949C8AD8}" dt="2022-08-15T18:19:15.663" v="3169" actId="27636"/>
        <pc:sldMkLst>
          <pc:docMk/>
          <pc:sldMk cId="3576334914" sldId="268"/>
        </pc:sldMkLst>
        <pc:spChg chg="mod">
          <ac:chgData name="Pienimäki, Hanna-Mari" userId="efe6378b-0067-479d-b198-9a124a54118d" providerId="ADAL" clId="{8C10BA79-08E9-4FDF-AE8C-49D0949C8AD8}" dt="2022-08-15T18:09:20.012" v="2753" actId="20577"/>
          <ac:spMkLst>
            <pc:docMk/>
            <pc:sldMk cId="3576334914" sldId="268"/>
            <ac:spMk id="2" creationId="{0A06F17B-AC9F-462D-258B-B91BB1D39C73}"/>
          </ac:spMkLst>
        </pc:spChg>
        <pc:spChg chg="mod">
          <ac:chgData name="Pienimäki, Hanna-Mari" userId="efe6378b-0067-479d-b198-9a124a54118d" providerId="ADAL" clId="{8C10BA79-08E9-4FDF-AE8C-49D0949C8AD8}" dt="2022-08-15T18:19:15.663" v="3169" actId="27636"/>
          <ac:spMkLst>
            <pc:docMk/>
            <pc:sldMk cId="3576334914" sldId="268"/>
            <ac:spMk id="3" creationId="{793B719F-238B-56BC-790C-1C76FC1ADA3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AA911-02E3-4741-B62C-63BBCF0E5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7272CA8-CE02-4AAF-95D1-01D8D817FE1E}">
      <dgm:prSet/>
      <dgm:spPr/>
      <dgm:t>
        <a:bodyPr/>
        <a:lstStyle/>
        <a:p>
          <a:r>
            <a:rPr lang="fi-FI"/>
            <a:t>Tutkimuksen suunnittelu</a:t>
          </a:r>
          <a:endParaRPr lang="en-US"/>
        </a:p>
      </dgm:t>
    </dgm:pt>
    <dgm:pt modelId="{9607F837-A906-4495-92F4-D742110473EA}" type="parTrans" cxnId="{CB717D75-48DB-493C-A099-4D8D3BC5B77F}">
      <dgm:prSet/>
      <dgm:spPr/>
      <dgm:t>
        <a:bodyPr/>
        <a:lstStyle/>
        <a:p>
          <a:endParaRPr lang="en-US"/>
        </a:p>
      </dgm:t>
    </dgm:pt>
    <dgm:pt modelId="{64989899-6910-4AB6-9585-1D8575711397}" type="sibTrans" cxnId="{CB717D75-48DB-493C-A099-4D8D3BC5B77F}">
      <dgm:prSet/>
      <dgm:spPr/>
      <dgm:t>
        <a:bodyPr/>
        <a:lstStyle/>
        <a:p>
          <a:endParaRPr lang="en-US"/>
        </a:p>
      </dgm:t>
    </dgm:pt>
    <dgm:pt modelId="{09162A24-6CD8-43A0-8FA7-F5C110528930}">
      <dgm:prSet/>
      <dgm:spPr/>
      <dgm:t>
        <a:bodyPr/>
        <a:lstStyle/>
        <a:p>
          <a:r>
            <a:rPr lang="fi-FI"/>
            <a:t>Aineistonkeruu</a:t>
          </a:r>
          <a:endParaRPr lang="en-US"/>
        </a:p>
      </dgm:t>
    </dgm:pt>
    <dgm:pt modelId="{4B91C287-1EC7-40D0-8FD3-F18F8AAC6494}" type="parTrans" cxnId="{9BC02162-A551-4565-A241-E3E5A6880ACC}">
      <dgm:prSet/>
      <dgm:spPr/>
      <dgm:t>
        <a:bodyPr/>
        <a:lstStyle/>
        <a:p>
          <a:endParaRPr lang="en-US"/>
        </a:p>
      </dgm:t>
    </dgm:pt>
    <dgm:pt modelId="{4F2F1628-52E8-429D-BF0D-7D7B99A509F0}" type="sibTrans" cxnId="{9BC02162-A551-4565-A241-E3E5A6880ACC}">
      <dgm:prSet/>
      <dgm:spPr/>
      <dgm:t>
        <a:bodyPr/>
        <a:lstStyle/>
        <a:p>
          <a:endParaRPr lang="en-US"/>
        </a:p>
      </dgm:t>
    </dgm:pt>
    <dgm:pt modelId="{8F648F9F-DBE0-4E87-B453-2898836ABB53}">
      <dgm:prSet/>
      <dgm:spPr/>
      <dgm:t>
        <a:bodyPr/>
        <a:lstStyle/>
        <a:p>
          <a:r>
            <a:rPr lang="fi-FI"/>
            <a:t>Aineiston analysointi</a:t>
          </a:r>
          <a:endParaRPr lang="en-US"/>
        </a:p>
      </dgm:t>
    </dgm:pt>
    <dgm:pt modelId="{7EB8C58A-C874-4B0A-84DF-9610C34B69A9}" type="parTrans" cxnId="{B543019C-0F99-4C7C-9DF0-8D7388A09A48}">
      <dgm:prSet/>
      <dgm:spPr/>
      <dgm:t>
        <a:bodyPr/>
        <a:lstStyle/>
        <a:p>
          <a:endParaRPr lang="en-US"/>
        </a:p>
      </dgm:t>
    </dgm:pt>
    <dgm:pt modelId="{955DD59A-C2EE-4E6C-AEA3-51F4B0F9025B}" type="sibTrans" cxnId="{B543019C-0F99-4C7C-9DF0-8D7388A09A48}">
      <dgm:prSet/>
      <dgm:spPr/>
      <dgm:t>
        <a:bodyPr/>
        <a:lstStyle/>
        <a:p>
          <a:endParaRPr lang="en-US"/>
        </a:p>
      </dgm:t>
    </dgm:pt>
    <dgm:pt modelId="{FD1F00C2-3221-4657-A361-0B9B2DC9C2B0}">
      <dgm:prSet/>
      <dgm:spPr/>
      <dgm:t>
        <a:bodyPr/>
        <a:lstStyle/>
        <a:p>
          <a:r>
            <a:rPr lang="fi-FI"/>
            <a:t>Tulosten raportointi</a:t>
          </a:r>
          <a:endParaRPr lang="en-US"/>
        </a:p>
      </dgm:t>
    </dgm:pt>
    <dgm:pt modelId="{7A1EBF5A-3FF4-4F9D-B119-023DED59E260}" type="parTrans" cxnId="{6443E3C0-4EF9-49B2-B519-5644AD5205C7}">
      <dgm:prSet/>
      <dgm:spPr/>
      <dgm:t>
        <a:bodyPr/>
        <a:lstStyle/>
        <a:p>
          <a:endParaRPr lang="en-US"/>
        </a:p>
      </dgm:t>
    </dgm:pt>
    <dgm:pt modelId="{34D803DF-3A0C-4528-9D03-9604704F9A19}" type="sibTrans" cxnId="{6443E3C0-4EF9-49B2-B519-5644AD5205C7}">
      <dgm:prSet/>
      <dgm:spPr/>
      <dgm:t>
        <a:bodyPr/>
        <a:lstStyle/>
        <a:p>
          <a:endParaRPr lang="en-US"/>
        </a:p>
      </dgm:t>
    </dgm:pt>
    <dgm:pt modelId="{AB70E24C-80B5-441D-BD50-DFB03001F9A8}" type="pres">
      <dgm:prSet presAssocID="{326AA911-02E3-4741-B62C-63BBCF0E5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1CE3D1-8CA7-4423-A99E-FB3E04B315FD}" type="pres">
      <dgm:prSet presAssocID="{17272CA8-CE02-4AAF-95D1-01D8D817FE1E}" presName="hierRoot1" presStyleCnt="0"/>
      <dgm:spPr/>
    </dgm:pt>
    <dgm:pt modelId="{AD864C1A-700C-4622-B9EF-66E7574FE414}" type="pres">
      <dgm:prSet presAssocID="{17272CA8-CE02-4AAF-95D1-01D8D817FE1E}" presName="composite" presStyleCnt="0"/>
      <dgm:spPr/>
    </dgm:pt>
    <dgm:pt modelId="{A499DD22-8169-45BF-A3FC-33799093833B}" type="pres">
      <dgm:prSet presAssocID="{17272CA8-CE02-4AAF-95D1-01D8D817FE1E}" presName="background" presStyleLbl="node0" presStyleIdx="0" presStyleCnt="4"/>
      <dgm:spPr/>
    </dgm:pt>
    <dgm:pt modelId="{619D3913-3875-4AD3-A3AF-C08FC5F5D004}" type="pres">
      <dgm:prSet presAssocID="{17272CA8-CE02-4AAF-95D1-01D8D817FE1E}" presName="text" presStyleLbl="fgAcc0" presStyleIdx="0" presStyleCnt="4">
        <dgm:presLayoutVars>
          <dgm:chPref val="3"/>
        </dgm:presLayoutVars>
      </dgm:prSet>
      <dgm:spPr/>
    </dgm:pt>
    <dgm:pt modelId="{F5278F8E-27E5-46BB-8E3C-E04AB4055303}" type="pres">
      <dgm:prSet presAssocID="{17272CA8-CE02-4AAF-95D1-01D8D817FE1E}" presName="hierChild2" presStyleCnt="0"/>
      <dgm:spPr/>
    </dgm:pt>
    <dgm:pt modelId="{A6F7CD71-1F31-4C0F-BE29-6F18D4724CEB}" type="pres">
      <dgm:prSet presAssocID="{09162A24-6CD8-43A0-8FA7-F5C110528930}" presName="hierRoot1" presStyleCnt="0"/>
      <dgm:spPr/>
    </dgm:pt>
    <dgm:pt modelId="{4885B6FE-942D-4B32-9528-D5DAAC88EB5A}" type="pres">
      <dgm:prSet presAssocID="{09162A24-6CD8-43A0-8FA7-F5C110528930}" presName="composite" presStyleCnt="0"/>
      <dgm:spPr/>
    </dgm:pt>
    <dgm:pt modelId="{52152212-82BB-48EC-97E5-748F0F7C5143}" type="pres">
      <dgm:prSet presAssocID="{09162A24-6CD8-43A0-8FA7-F5C110528930}" presName="background" presStyleLbl="node0" presStyleIdx="1" presStyleCnt="4"/>
      <dgm:spPr/>
    </dgm:pt>
    <dgm:pt modelId="{41378F32-071D-49B4-BD41-92CE4FC3A7BC}" type="pres">
      <dgm:prSet presAssocID="{09162A24-6CD8-43A0-8FA7-F5C110528930}" presName="text" presStyleLbl="fgAcc0" presStyleIdx="1" presStyleCnt="4">
        <dgm:presLayoutVars>
          <dgm:chPref val="3"/>
        </dgm:presLayoutVars>
      </dgm:prSet>
      <dgm:spPr/>
    </dgm:pt>
    <dgm:pt modelId="{3E3479A3-2C8D-4AD3-86F6-905E5B4C1448}" type="pres">
      <dgm:prSet presAssocID="{09162A24-6CD8-43A0-8FA7-F5C110528930}" presName="hierChild2" presStyleCnt="0"/>
      <dgm:spPr/>
    </dgm:pt>
    <dgm:pt modelId="{50086298-C870-415D-B2BA-A29A3B7F5240}" type="pres">
      <dgm:prSet presAssocID="{8F648F9F-DBE0-4E87-B453-2898836ABB53}" presName="hierRoot1" presStyleCnt="0"/>
      <dgm:spPr/>
    </dgm:pt>
    <dgm:pt modelId="{7833C10B-670D-4A87-BE54-23E632AC2A1D}" type="pres">
      <dgm:prSet presAssocID="{8F648F9F-DBE0-4E87-B453-2898836ABB53}" presName="composite" presStyleCnt="0"/>
      <dgm:spPr/>
    </dgm:pt>
    <dgm:pt modelId="{74F45AF4-5AD9-46D7-951A-FF7410589B13}" type="pres">
      <dgm:prSet presAssocID="{8F648F9F-DBE0-4E87-B453-2898836ABB53}" presName="background" presStyleLbl="node0" presStyleIdx="2" presStyleCnt="4"/>
      <dgm:spPr/>
    </dgm:pt>
    <dgm:pt modelId="{146DE309-CB6E-4C9B-8DC7-936342BD54BE}" type="pres">
      <dgm:prSet presAssocID="{8F648F9F-DBE0-4E87-B453-2898836ABB53}" presName="text" presStyleLbl="fgAcc0" presStyleIdx="2" presStyleCnt="4">
        <dgm:presLayoutVars>
          <dgm:chPref val="3"/>
        </dgm:presLayoutVars>
      </dgm:prSet>
      <dgm:spPr/>
    </dgm:pt>
    <dgm:pt modelId="{E318CE0C-2376-45A9-ACB6-7CF31471BED0}" type="pres">
      <dgm:prSet presAssocID="{8F648F9F-DBE0-4E87-B453-2898836ABB53}" presName="hierChild2" presStyleCnt="0"/>
      <dgm:spPr/>
    </dgm:pt>
    <dgm:pt modelId="{3A1E4EC4-899D-45E3-995D-4109E7494A46}" type="pres">
      <dgm:prSet presAssocID="{FD1F00C2-3221-4657-A361-0B9B2DC9C2B0}" presName="hierRoot1" presStyleCnt="0"/>
      <dgm:spPr/>
    </dgm:pt>
    <dgm:pt modelId="{76C36813-9D96-46C5-A2FA-C4D2D5A40450}" type="pres">
      <dgm:prSet presAssocID="{FD1F00C2-3221-4657-A361-0B9B2DC9C2B0}" presName="composite" presStyleCnt="0"/>
      <dgm:spPr/>
    </dgm:pt>
    <dgm:pt modelId="{C876018D-3C05-425D-B04B-68085A3B3591}" type="pres">
      <dgm:prSet presAssocID="{FD1F00C2-3221-4657-A361-0B9B2DC9C2B0}" presName="background" presStyleLbl="node0" presStyleIdx="3" presStyleCnt="4"/>
      <dgm:spPr/>
    </dgm:pt>
    <dgm:pt modelId="{A407250F-975B-4ADA-A8B3-4C4DE5AF9A37}" type="pres">
      <dgm:prSet presAssocID="{FD1F00C2-3221-4657-A361-0B9B2DC9C2B0}" presName="text" presStyleLbl="fgAcc0" presStyleIdx="3" presStyleCnt="4">
        <dgm:presLayoutVars>
          <dgm:chPref val="3"/>
        </dgm:presLayoutVars>
      </dgm:prSet>
      <dgm:spPr/>
    </dgm:pt>
    <dgm:pt modelId="{BE51B954-9107-40D7-97DB-EED0B4DE5670}" type="pres">
      <dgm:prSet presAssocID="{FD1F00C2-3221-4657-A361-0B9B2DC9C2B0}" presName="hierChild2" presStyleCnt="0"/>
      <dgm:spPr/>
    </dgm:pt>
  </dgm:ptLst>
  <dgm:cxnLst>
    <dgm:cxn modelId="{342DAF2F-703B-45FF-8CCD-9B8C100E4563}" type="presOf" srcId="{09162A24-6CD8-43A0-8FA7-F5C110528930}" destId="{41378F32-071D-49B4-BD41-92CE4FC3A7BC}" srcOrd="0" destOrd="0" presId="urn:microsoft.com/office/officeart/2005/8/layout/hierarchy1"/>
    <dgm:cxn modelId="{41ACC641-63F6-4F9F-9D97-E2FBF1034619}" type="presOf" srcId="{326AA911-02E3-4741-B62C-63BBCF0E57F1}" destId="{AB70E24C-80B5-441D-BD50-DFB03001F9A8}" srcOrd="0" destOrd="0" presId="urn:microsoft.com/office/officeart/2005/8/layout/hierarchy1"/>
    <dgm:cxn modelId="{9BC02162-A551-4565-A241-E3E5A6880ACC}" srcId="{326AA911-02E3-4741-B62C-63BBCF0E57F1}" destId="{09162A24-6CD8-43A0-8FA7-F5C110528930}" srcOrd="1" destOrd="0" parTransId="{4B91C287-1EC7-40D0-8FD3-F18F8AAC6494}" sibTransId="{4F2F1628-52E8-429D-BF0D-7D7B99A509F0}"/>
    <dgm:cxn modelId="{CB717D75-48DB-493C-A099-4D8D3BC5B77F}" srcId="{326AA911-02E3-4741-B62C-63BBCF0E57F1}" destId="{17272CA8-CE02-4AAF-95D1-01D8D817FE1E}" srcOrd="0" destOrd="0" parTransId="{9607F837-A906-4495-92F4-D742110473EA}" sibTransId="{64989899-6910-4AB6-9585-1D8575711397}"/>
    <dgm:cxn modelId="{A029F657-43DA-475E-A4CB-9F0CD7CB1569}" type="presOf" srcId="{FD1F00C2-3221-4657-A361-0B9B2DC9C2B0}" destId="{A407250F-975B-4ADA-A8B3-4C4DE5AF9A37}" srcOrd="0" destOrd="0" presId="urn:microsoft.com/office/officeart/2005/8/layout/hierarchy1"/>
    <dgm:cxn modelId="{B543019C-0F99-4C7C-9DF0-8D7388A09A48}" srcId="{326AA911-02E3-4741-B62C-63BBCF0E57F1}" destId="{8F648F9F-DBE0-4E87-B453-2898836ABB53}" srcOrd="2" destOrd="0" parTransId="{7EB8C58A-C874-4B0A-84DF-9610C34B69A9}" sibTransId="{955DD59A-C2EE-4E6C-AEA3-51F4B0F9025B}"/>
    <dgm:cxn modelId="{6443E3C0-4EF9-49B2-B519-5644AD5205C7}" srcId="{326AA911-02E3-4741-B62C-63BBCF0E57F1}" destId="{FD1F00C2-3221-4657-A361-0B9B2DC9C2B0}" srcOrd="3" destOrd="0" parTransId="{7A1EBF5A-3FF4-4F9D-B119-023DED59E260}" sibTransId="{34D803DF-3A0C-4528-9D03-9604704F9A19}"/>
    <dgm:cxn modelId="{084D10CE-805A-4E88-97E0-8B6786FE4DC9}" type="presOf" srcId="{8F648F9F-DBE0-4E87-B453-2898836ABB53}" destId="{146DE309-CB6E-4C9B-8DC7-936342BD54BE}" srcOrd="0" destOrd="0" presId="urn:microsoft.com/office/officeart/2005/8/layout/hierarchy1"/>
    <dgm:cxn modelId="{BF88CFD6-0126-4027-B8D3-D3977122AD46}" type="presOf" srcId="{17272CA8-CE02-4AAF-95D1-01D8D817FE1E}" destId="{619D3913-3875-4AD3-A3AF-C08FC5F5D004}" srcOrd="0" destOrd="0" presId="urn:microsoft.com/office/officeart/2005/8/layout/hierarchy1"/>
    <dgm:cxn modelId="{ED8CC2E9-E869-4574-8EF6-6A5AFA89A0DA}" type="presParOf" srcId="{AB70E24C-80B5-441D-BD50-DFB03001F9A8}" destId="{7A1CE3D1-8CA7-4423-A99E-FB3E04B315FD}" srcOrd="0" destOrd="0" presId="urn:microsoft.com/office/officeart/2005/8/layout/hierarchy1"/>
    <dgm:cxn modelId="{E55B7BBC-9A19-4DF1-994D-615AA2207C1C}" type="presParOf" srcId="{7A1CE3D1-8CA7-4423-A99E-FB3E04B315FD}" destId="{AD864C1A-700C-4622-B9EF-66E7574FE414}" srcOrd="0" destOrd="0" presId="urn:microsoft.com/office/officeart/2005/8/layout/hierarchy1"/>
    <dgm:cxn modelId="{473FE72A-6FE5-48A6-89DE-F6C5C7A16235}" type="presParOf" srcId="{AD864C1A-700C-4622-B9EF-66E7574FE414}" destId="{A499DD22-8169-45BF-A3FC-33799093833B}" srcOrd="0" destOrd="0" presId="urn:microsoft.com/office/officeart/2005/8/layout/hierarchy1"/>
    <dgm:cxn modelId="{2E7FC593-99F0-4667-BEBE-CF79B101F09D}" type="presParOf" srcId="{AD864C1A-700C-4622-B9EF-66E7574FE414}" destId="{619D3913-3875-4AD3-A3AF-C08FC5F5D004}" srcOrd="1" destOrd="0" presId="urn:microsoft.com/office/officeart/2005/8/layout/hierarchy1"/>
    <dgm:cxn modelId="{CE9BCCAD-9288-44E4-93BC-5C7B4DF4A50D}" type="presParOf" srcId="{7A1CE3D1-8CA7-4423-A99E-FB3E04B315FD}" destId="{F5278F8E-27E5-46BB-8E3C-E04AB4055303}" srcOrd="1" destOrd="0" presId="urn:microsoft.com/office/officeart/2005/8/layout/hierarchy1"/>
    <dgm:cxn modelId="{20A65D2C-E141-47AB-9627-9AECF7216C81}" type="presParOf" srcId="{AB70E24C-80B5-441D-BD50-DFB03001F9A8}" destId="{A6F7CD71-1F31-4C0F-BE29-6F18D4724CEB}" srcOrd="1" destOrd="0" presId="urn:microsoft.com/office/officeart/2005/8/layout/hierarchy1"/>
    <dgm:cxn modelId="{D8B093DB-58AC-490A-B41A-E879B1963F4F}" type="presParOf" srcId="{A6F7CD71-1F31-4C0F-BE29-6F18D4724CEB}" destId="{4885B6FE-942D-4B32-9528-D5DAAC88EB5A}" srcOrd="0" destOrd="0" presId="urn:microsoft.com/office/officeart/2005/8/layout/hierarchy1"/>
    <dgm:cxn modelId="{B24F1B4D-D01E-43CA-8F3C-83D7590B7915}" type="presParOf" srcId="{4885B6FE-942D-4B32-9528-D5DAAC88EB5A}" destId="{52152212-82BB-48EC-97E5-748F0F7C5143}" srcOrd="0" destOrd="0" presId="urn:microsoft.com/office/officeart/2005/8/layout/hierarchy1"/>
    <dgm:cxn modelId="{096FF6B9-6F4A-40A0-AA25-BFC9C6FE19B2}" type="presParOf" srcId="{4885B6FE-942D-4B32-9528-D5DAAC88EB5A}" destId="{41378F32-071D-49B4-BD41-92CE4FC3A7BC}" srcOrd="1" destOrd="0" presId="urn:microsoft.com/office/officeart/2005/8/layout/hierarchy1"/>
    <dgm:cxn modelId="{7710CF2D-3FF1-4F75-ACB7-A56D33FE4311}" type="presParOf" srcId="{A6F7CD71-1F31-4C0F-BE29-6F18D4724CEB}" destId="{3E3479A3-2C8D-4AD3-86F6-905E5B4C1448}" srcOrd="1" destOrd="0" presId="urn:microsoft.com/office/officeart/2005/8/layout/hierarchy1"/>
    <dgm:cxn modelId="{FC1ED44B-FBE5-4D6C-8A26-C607C7295DB1}" type="presParOf" srcId="{AB70E24C-80B5-441D-BD50-DFB03001F9A8}" destId="{50086298-C870-415D-B2BA-A29A3B7F5240}" srcOrd="2" destOrd="0" presId="urn:microsoft.com/office/officeart/2005/8/layout/hierarchy1"/>
    <dgm:cxn modelId="{FE3437B1-1CB2-4D13-9E42-FE48202F0B22}" type="presParOf" srcId="{50086298-C870-415D-B2BA-A29A3B7F5240}" destId="{7833C10B-670D-4A87-BE54-23E632AC2A1D}" srcOrd="0" destOrd="0" presId="urn:microsoft.com/office/officeart/2005/8/layout/hierarchy1"/>
    <dgm:cxn modelId="{F2F74CF1-3C64-4070-8974-62E8852F821E}" type="presParOf" srcId="{7833C10B-670D-4A87-BE54-23E632AC2A1D}" destId="{74F45AF4-5AD9-46D7-951A-FF7410589B13}" srcOrd="0" destOrd="0" presId="urn:microsoft.com/office/officeart/2005/8/layout/hierarchy1"/>
    <dgm:cxn modelId="{65BB5AF5-87D2-4D9A-AA2A-05A5C167B828}" type="presParOf" srcId="{7833C10B-670D-4A87-BE54-23E632AC2A1D}" destId="{146DE309-CB6E-4C9B-8DC7-936342BD54BE}" srcOrd="1" destOrd="0" presId="urn:microsoft.com/office/officeart/2005/8/layout/hierarchy1"/>
    <dgm:cxn modelId="{FF96989F-F8F7-4B88-8CB7-528C2616B9F3}" type="presParOf" srcId="{50086298-C870-415D-B2BA-A29A3B7F5240}" destId="{E318CE0C-2376-45A9-ACB6-7CF31471BED0}" srcOrd="1" destOrd="0" presId="urn:microsoft.com/office/officeart/2005/8/layout/hierarchy1"/>
    <dgm:cxn modelId="{2DB7FD8E-6FF6-4D5A-AAEB-C2DD0E374263}" type="presParOf" srcId="{AB70E24C-80B5-441D-BD50-DFB03001F9A8}" destId="{3A1E4EC4-899D-45E3-995D-4109E7494A46}" srcOrd="3" destOrd="0" presId="urn:microsoft.com/office/officeart/2005/8/layout/hierarchy1"/>
    <dgm:cxn modelId="{1602857A-70BD-4F76-8412-D7A2C8DF5DFC}" type="presParOf" srcId="{3A1E4EC4-899D-45E3-995D-4109E7494A46}" destId="{76C36813-9D96-46C5-A2FA-C4D2D5A40450}" srcOrd="0" destOrd="0" presId="urn:microsoft.com/office/officeart/2005/8/layout/hierarchy1"/>
    <dgm:cxn modelId="{BED30342-721E-45D2-B589-673473308EC1}" type="presParOf" srcId="{76C36813-9D96-46C5-A2FA-C4D2D5A40450}" destId="{C876018D-3C05-425D-B04B-68085A3B3591}" srcOrd="0" destOrd="0" presId="urn:microsoft.com/office/officeart/2005/8/layout/hierarchy1"/>
    <dgm:cxn modelId="{C1B069AC-B092-4C77-9365-ACE4EF87213B}" type="presParOf" srcId="{76C36813-9D96-46C5-A2FA-C4D2D5A40450}" destId="{A407250F-975B-4ADA-A8B3-4C4DE5AF9A37}" srcOrd="1" destOrd="0" presId="urn:microsoft.com/office/officeart/2005/8/layout/hierarchy1"/>
    <dgm:cxn modelId="{E027437B-B367-4EE2-A6F8-4D1FCDD63EA8}" type="presParOf" srcId="{3A1E4EC4-899D-45E3-995D-4109E7494A46}" destId="{BE51B954-9107-40D7-97DB-EED0B4DE56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9DD22-8169-45BF-A3FC-33799093833B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3913-3875-4AD3-A3AF-C08FC5F5D004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Tutkimuksen suunnittelu</a:t>
          </a:r>
          <a:endParaRPr lang="en-US" sz="2500" kern="1200"/>
        </a:p>
      </dsp:txBody>
      <dsp:txXfrm>
        <a:off x="299702" y="1282093"/>
        <a:ext cx="2200851" cy="1366505"/>
      </dsp:txXfrm>
    </dsp:sp>
    <dsp:sp modelId="{52152212-82BB-48EC-97E5-748F0F7C5143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78F32-071D-49B4-BD41-92CE4FC3A7BC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Aineistonkeruu</a:t>
          </a:r>
          <a:endParaRPr lang="en-US" sz="2500" kern="1200"/>
        </a:p>
      </dsp:txBody>
      <dsp:txXfrm>
        <a:off x="3093555" y="1282093"/>
        <a:ext cx="2200851" cy="1366505"/>
      </dsp:txXfrm>
    </dsp:sp>
    <dsp:sp modelId="{74F45AF4-5AD9-46D7-951A-FF7410589B13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DE309-CB6E-4C9B-8DC7-936342BD54BE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Aineiston analysointi</a:t>
          </a:r>
          <a:endParaRPr lang="en-US" sz="2500" kern="1200"/>
        </a:p>
      </dsp:txBody>
      <dsp:txXfrm>
        <a:off x="5887408" y="1282093"/>
        <a:ext cx="2200851" cy="1366505"/>
      </dsp:txXfrm>
    </dsp:sp>
    <dsp:sp modelId="{C876018D-3C05-425D-B04B-68085A3B3591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7250F-975B-4ADA-A8B3-4C4DE5AF9A37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Tulosten raportointi</a:t>
          </a:r>
          <a:endParaRPr lang="en-US" sz="2500" kern="1200"/>
        </a:p>
      </dsp:txBody>
      <dsp:txXfrm>
        <a:off x="8681261" y="1282093"/>
        <a:ext cx="2200851" cy="1366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9F47B-ECE4-4C62-A78E-FF2B737B8505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B163D-61A0-4C39-951A-263CE99D5F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89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1) Tutkimusstrategia: Mitä tutkin ja miten? Millaisiin tiedontarpeisiin tutkimukseni vastaa? 2) Miten tutkimuskysymykset </a:t>
            </a:r>
            <a:r>
              <a:rPr lang="fi-FI" dirty="0" err="1"/>
              <a:t>operationalisoidaan</a:t>
            </a:r>
            <a:r>
              <a:rPr lang="fi-FI" dirty="0"/>
              <a:t> eli millaista aineistoa tarvitsen, miten sitä saan ja kuinka paljon? 3) Miten aineistoa käsitellään tutkimuksen vaatimaan muotoon? Millaisiin johtopäätöksiin menetelmälliset valinnat ja taustaoletukset ohjaavat? 4) Miten tasapainoilla </a:t>
            </a:r>
            <a:r>
              <a:rPr lang="fi-FI" dirty="0" err="1"/>
              <a:t>kontekstualisoinnin</a:t>
            </a:r>
            <a:r>
              <a:rPr lang="fi-FI" dirty="0"/>
              <a:t> tarpeen ja yksityisyyden suojan välillä? Kenelle tutkimuksesta kerrotaan ja miten? Miten huomioida yleisö?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B163D-61A0-4C39-951A-263CE99D5FE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44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4A719-5BC0-6B7B-2F0E-D5D4E0C7E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33DB796-5785-FDC1-C082-96D20BD2A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9C829F-7E50-F2B6-28D1-32D64CB8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07A26A-F8B6-DD7F-8F8B-1F22479B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975651-0235-D2D9-83B6-F5EFA2C8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7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EB9565-7C17-094C-D329-D4E30C32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B9B79A-1262-EFDC-3715-535C32EFD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C43726-F3D5-D02B-2F39-A1AF8D6A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A874E2-C128-7965-BBC2-6B38A74D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45557E-8728-493B-4DEF-44F57B43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17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7F90AE6-1C36-CB11-A7FE-2EB935DF8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5F037A-8F6F-2D98-47DD-EF0273CF1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32BA1C-0EE5-D709-2183-6DF83407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4C90C3-756E-B93D-74F0-7F72F0E8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1A2C88-0372-2E2A-2E7D-2FD0BACA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115F63-B922-E918-55C2-3941A615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92722-1907-73A8-2223-44AFFB82E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45A91B-8A70-583C-E413-30345D57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6B6977-4D27-FE5C-6B8E-97737BA2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BABBF7-9B0A-116A-6CA4-2A8A4C01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7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BE44AE-CC89-5B40-30B4-671CF675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C5738DB-DD08-3AB4-EF95-B24BCAEE0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BFFC8F-7E27-0120-9B8D-2C94D749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A774D7-31CF-9B02-F421-AFAE4D8C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5D32DB-F9B6-913D-38DB-79113380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48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EF9421-D48F-92D9-1E4F-A2F1E689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08DA13-4C58-57DD-440F-8368EA913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92B594-6C66-0ADE-2638-E0248A170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C6A01E-6333-5C31-285D-0879ED49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1C55C2-52AE-8462-DD83-38814C2C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628DF1-C772-3C5A-678D-D88FB705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22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AC595-F932-6C56-5B7F-83D1E9B9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D9481D-E28E-DC9F-1E82-C23F82806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A012CA-C5B6-DED0-C7D5-23EE51189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98BB529-0755-41BF-CA43-2ECE63A71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4AB7696-FD88-D027-3D5A-D5089DE95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1C2DACC-203A-0F6A-ACBF-C9EBA430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418224-5308-883B-92AF-F9180C88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4FA8B5E-89F4-F0A5-4E89-3A63C0C6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15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98AFA-414B-6DDF-9A54-2E7D27D8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47CA72-FCF0-1961-2504-0DAB5F9A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E2C2FFE-8041-913D-9CFF-46FE30F2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5716F20-41A9-B75F-4187-744D3AFF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9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986FADA-C776-9A14-66E7-406A5ACE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69E7BB-B6D5-0000-DE04-2B0E0FE7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ACA0AD-EF7C-2873-A805-B73E56F3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04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A23572-9499-07DA-BB56-57E6DC9C7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D4EC1-4DB3-D830-F666-5B9ADCC2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D18F04-B9E4-464A-852E-DEEC6E1F6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41C7C9-6F24-DA20-4DE5-2F5FD686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F54F17-5F1B-3801-DCDE-B5B505B0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B721BB-142D-F935-E689-CEB10E55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28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CC2271-14CA-5414-746B-AC41CFBE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9A910D5-47E8-2288-2689-9F8539418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5AAA68-1B8A-8B1A-0729-D215ECDC6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671132-D14F-2CB6-91BB-CE70EFB3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43B7C8B-5BC4-D01E-FAD1-D0241B45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53EE67-582A-5B80-695B-647C9B7F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49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EDADE83-988A-DE7A-7FFB-597675AB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6C981A-BCA3-0445-9582-940306409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DDE278-4D7B-D08D-8FC9-04089E960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AE12-35C4-4EA4-9403-E3FA20000A1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E4BF9F-110E-16A1-7D3A-A018D4C03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A06CF8-AC15-8BD4-653D-56AEAB09D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87D6-41E7-40FB-9B31-E4937D0DC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66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43C299E-A963-6D39-5A7B-EA2B7CC16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i-FI" sz="4700" b="0" i="0">
                <a:effectLst/>
                <a:latin typeface="Open Sans" panose="020B0606030504020204" pitchFamily="34" charset="0"/>
              </a:rPr>
              <a:t>Tutkimusaineiston eettinen analyysi ja raportointi</a:t>
            </a:r>
            <a:endParaRPr lang="fi-FI" sz="470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A331BC-8A0F-ED1D-C7AB-2B13DA517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Hanna-Mari Pienimäki</a:t>
            </a:r>
          </a:p>
          <a:p>
            <a:r>
              <a:rPr lang="fi-FI" dirty="0"/>
              <a:t>Helsingin yliopisto</a:t>
            </a:r>
          </a:p>
          <a:p>
            <a:endParaRPr lang="fi-FI" dirty="0"/>
          </a:p>
          <a:p>
            <a:r>
              <a:rPr lang="fi-FI" dirty="0" err="1"/>
              <a:t>Langnet</a:t>
            </a:r>
            <a:r>
              <a:rPr lang="fi-FI" dirty="0"/>
              <a:t>-kesäkoulu</a:t>
            </a:r>
          </a:p>
          <a:p>
            <a:r>
              <a:rPr lang="fi-FI"/>
              <a:t>16.8.2022</a:t>
            </a:r>
            <a:endParaRPr lang="fi-FI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06F17B-AC9F-462D-258B-B91BB1D3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3B719F-238B-56BC-790C-1C76FC1A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err="1"/>
              <a:t>Konstenius</a:t>
            </a:r>
            <a:r>
              <a:rPr lang="fi-FI" dirty="0"/>
              <a:t>, R. (2020). Kielitieteen etiikka – hyvä tutkimus murroksessa. Julkaisussa: Luodonpää-</a:t>
            </a:r>
            <a:r>
              <a:rPr lang="fi-FI" dirty="0" err="1"/>
              <a:t>Männi</a:t>
            </a:r>
            <a:r>
              <a:rPr lang="fi-FI" dirty="0"/>
              <a:t>, Milla, Hamunen, Markus, </a:t>
            </a:r>
            <a:r>
              <a:rPr lang="fi-FI" dirty="0" err="1"/>
              <a:t>Konstenius</a:t>
            </a:r>
            <a:r>
              <a:rPr lang="fi-FI" dirty="0"/>
              <a:t>, Reetta, </a:t>
            </a:r>
            <a:r>
              <a:rPr lang="fi-FI" dirty="0" err="1"/>
              <a:t>Miestamo</a:t>
            </a:r>
            <a:r>
              <a:rPr lang="fi-FI" dirty="0"/>
              <a:t>, Matti, </a:t>
            </a:r>
            <a:r>
              <a:rPr lang="fi-FI" dirty="0" err="1"/>
              <a:t>Nikanne</a:t>
            </a:r>
            <a:r>
              <a:rPr lang="fi-FI" dirty="0"/>
              <a:t>, Urpo. &amp; Sinnemäki, Kaius (toim.) </a:t>
            </a:r>
            <a:r>
              <a:rPr lang="fi-FI" i="1" dirty="0"/>
              <a:t>Kielentutkimuksen menetelmiä I-IV</a:t>
            </a:r>
            <a:r>
              <a:rPr lang="fi-FI" dirty="0"/>
              <a:t>. Suomalaisen kirjallisuuden seura. </a:t>
            </a:r>
            <a:r>
              <a:rPr lang="fi-FI" dirty="0" err="1"/>
              <a:t>doi</a:t>
            </a:r>
            <a:r>
              <a:rPr lang="fi-FI" dirty="0"/>
              <a:t>: 10.21435/skst.1457</a:t>
            </a:r>
          </a:p>
          <a:p>
            <a:pPr marL="0" indent="0">
              <a:buNone/>
            </a:pPr>
            <a:r>
              <a:rPr lang="fi-FI" dirty="0" err="1"/>
              <a:t>Konstenius</a:t>
            </a:r>
            <a:r>
              <a:rPr lang="fi-FI" dirty="0"/>
              <a:t>, R. &amp; Hamunen, M. (2020). Tieto, tieteellinen tieto ja tieteellinen menetelmä. Julkaisussa: Luodonpää-</a:t>
            </a:r>
            <a:r>
              <a:rPr lang="fi-FI" dirty="0" err="1"/>
              <a:t>Männi</a:t>
            </a:r>
            <a:r>
              <a:rPr lang="fi-FI" dirty="0"/>
              <a:t>, Milla, Hamunen, Markus, </a:t>
            </a:r>
            <a:r>
              <a:rPr lang="fi-FI" dirty="0" err="1"/>
              <a:t>Konstenius</a:t>
            </a:r>
            <a:r>
              <a:rPr lang="fi-FI" dirty="0"/>
              <a:t>, Reetta, </a:t>
            </a:r>
            <a:r>
              <a:rPr lang="fi-FI" dirty="0" err="1"/>
              <a:t>Miestamo</a:t>
            </a:r>
            <a:r>
              <a:rPr lang="fi-FI" dirty="0"/>
              <a:t>, Matti, </a:t>
            </a:r>
            <a:r>
              <a:rPr lang="fi-FI" dirty="0" err="1"/>
              <a:t>Nikanne</a:t>
            </a:r>
            <a:r>
              <a:rPr lang="fi-FI" dirty="0"/>
              <a:t>, Urpo. &amp; Sinnemäki, Kaius (toim.) </a:t>
            </a:r>
            <a:r>
              <a:rPr lang="fi-FI" i="1" dirty="0"/>
              <a:t>Kielentutkimuksen menetelmiä I-IV</a:t>
            </a:r>
            <a:r>
              <a:rPr lang="fi-FI" dirty="0"/>
              <a:t>. Suomalaisen kirjallisuuden seura. </a:t>
            </a:r>
            <a:r>
              <a:rPr lang="fi-FI" dirty="0" err="1"/>
              <a:t>doi</a:t>
            </a:r>
            <a:r>
              <a:rPr lang="fi-FI" dirty="0"/>
              <a:t>: 10.21435/skst.1457</a:t>
            </a:r>
          </a:p>
          <a:p>
            <a:pPr marL="0" indent="0">
              <a:buNone/>
            </a:pPr>
            <a:r>
              <a:rPr lang="fi-FI" dirty="0"/>
              <a:t>Luodonpää-</a:t>
            </a:r>
            <a:r>
              <a:rPr lang="fi-FI" dirty="0" err="1"/>
              <a:t>Männi</a:t>
            </a:r>
            <a:r>
              <a:rPr lang="fi-FI" dirty="0"/>
              <a:t>, M., Hamunen, M., </a:t>
            </a:r>
            <a:r>
              <a:rPr lang="fi-FI" dirty="0" err="1"/>
              <a:t>Konstenius</a:t>
            </a:r>
            <a:r>
              <a:rPr lang="fi-FI" dirty="0"/>
              <a:t>, R., </a:t>
            </a:r>
            <a:r>
              <a:rPr lang="fi-FI" dirty="0" err="1"/>
              <a:t>Miestamo</a:t>
            </a:r>
            <a:r>
              <a:rPr lang="fi-FI" dirty="0"/>
              <a:t>, M., </a:t>
            </a:r>
            <a:r>
              <a:rPr lang="fi-FI" dirty="0" err="1"/>
              <a:t>Nikanne</a:t>
            </a:r>
            <a:r>
              <a:rPr lang="fi-FI" dirty="0"/>
              <a:t>, U. &amp; Sinnemäki, K. (2020). </a:t>
            </a:r>
            <a:r>
              <a:rPr lang="fi-FI" i="1" dirty="0"/>
              <a:t>Kielentutkimuksen menetelmiä I-IV</a:t>
            </a:r>
            <a:r>
              <a:rPr lang="fi-FI" dirty="0"/>
              <a:t>. Suomalaisen kirjallisuuden seura. </a:t>
            </a:r>
            <a:r>
              <a:rPr lang="fi-FI" dirty="0" err="1"/>
              <a:t>doi</a:t>
            </a:r>
            <a:r>
              <a:rPr lang="fi-FI" dirty="0"/>
              <a:t>: 10.21435/skst.1457</a:t>
            </a:r>
          </a:p>
          <a:p>
            <a:pPr marL="0" indent="0">
              <a:buNone/>
            </a:pPr>
            <a:r>
              <a:rPr lang="fi-FI" dirty="0"/>
              <a:t>Luodonpää-</a:t>
            </a:r>
            <a:r>
              <a:rPr lang="fi-FI" dirty="0" err="1"/>
              <a:t>Männi</a:t>
            </a:r>
            <a:r>
              <a:rPr lang="fi-FI" dirty="0"/>
              <a:t>, M., Hamunen, M. &amp; </a:t>
            </a:r>
            <a:r>
              <a:rPr lang="fi-FI" dirty="0" err="1"/>
              <a:t>Konstenius</a:t>
            </a:r>
            <a:r>
              <a:rPr lang="fi-FI" dirty="0"/>
              <a:t>, R. (2020). Johdanto. Julkaisussa: Luodonpää-</a:t>
            </a:r>
            <a:r>
              <a:rPr lang="fi-FI" dirty="0" err="1"/>
              <a:t>Männi</a:t>
            </a:r>
            <a:r>
              <a:rPr lang="fi-FI" dirty="0"/>
              <a:t>, Milla, Hamunen, Markus, </a:t>
            </a:r>
            <a:r>
              <a:rPr lang="fi-FI" dirty="0" err="1"/>
              <a:t>Konstenius</a:t>
            </a:r>
            <a:r>
              <a:rPr lang="fi-FI" dirty="0"/>
              <a:t>, Reetta, </a:t>
            </a:r>
            <a:r>
              <a:rPr lang="fi-FI" dirty="0" err="1"/>
              <a:t>Miestamo</a:t>
            </a:r>
            <a:r>
              <a:rPr lang="fi-FI" dirty="0"/>
              <a:t>, Matti, </a:t>
            </a:r>
            <a:r>
              <a:rPr lang="fi-FI" dirty="0" err="1"/>
              <a:t>Nikanne</a:t>
            </a:r>
            <a:r>
              <a:rPr lang="fi-FI" dirty="0"/>
              <a:t>, Urpo. &amp; Sinnemäki, Kaius (toim.) </a:t>
            </a:r>
            <a:r>
              <a:rPr lang="fi-FI" i="1" dirty="0"/>
              <a:t>Kielentutkimuksen menetelmiä I-IV</a:t>
            </a:r>
            <a:r>
              <a:rPr lang="fi-FI" dirty="0"/>
              <a:t>. Suomalaisen kirjallisuuden seura. </a:t>
            </a:r>
            <a:r>
              <a:rPr lang="fi-FI" dirty="0" err="1"/>
              <a:t>doi</a:t>
            </a:r>
            <a:r>
              <a:rPr lang="fi-FI" dirty="0"/>
              <a:t>: 10.21435/skst.1457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633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0DC7DF9-829A-3BCD-B5B5-3B1121E5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Ohjelma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A84F4586-27AE-7812-1430-B9A04FF9D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Millaisia kysymyksiä tutkimusaineiston eettiseen analyysiin liittyy?</a:t>
            </a:r>
          </a:p>
          <a:p>
            <a:pPr lvl="1"/>
            <a:r>
              <a:rPr lang="fi-FI" dirty="0"/>
              <a:t>Milloin kysymykset nousevat ajankohtaisiksi?</a:t>
            </a:r>
          </a:p>
          <a:p>
            <a:pPr lvl="1"/>
            <a:r>
              <a:rPr lang="fi-FI" dirty="0"/>
              <a:t>Miten jo tehdyt valinnat vaikuttavat?</a:t>
            </a:r>
          </a:p>
          <a:p>
            <a:pPr lvl="1"/>
            <a:r>
              <a:rPr lang="fi-FI" dirty="0"/>
              <a:t>Miten valinnat ohjaavat tulkintaa?</a:t>
            </a:r>
          </a:p>
          <a:p>
            <a:pPr lvl="1"/>
            <a:endParaRPr lang="fi-FI" dirty="0"/>
          </a:p>
          <a:p>
            <a:r>
              <a:rPr lang="fi-FI" dirty="0"/>
              <a:t>Millaisia eettisiä valintoja tutkija tekee tutkimuksesta raportoidessaan?</a:t>
            </a:r>
          </a:p>
          <a:p>
            <a:pPr lvl="1"/>
            <a:r>
              <a:rPr lang="fi-FI" dirty="0"/>
              <a:t>Miten taata tutkittavien yksityisyydensuoja julkaisuissa?</a:t>
            </a:r>
          </a:p>
          <a:p>
            <a:pPr lvl="1"/>
            <a:r>
              <a:rPr lang="fi-FI" dirty="0"/>
              <a:t>Missä/miten tutkimuksesta kerrotaan?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702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08BFE53-7002-BE0D-9E8B-6B48B392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Tutkimuksen elinkaari – mitä eettisiä kysymyksiä vaiheisiin liittyy?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EF7C2CA-D805-4B9D-C2F8-36D5969B0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78000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293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05E407-9928-D111-965C-34B07480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Eettinen analyysi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EA2CFB-D7C7-739D-8398-34CBB2111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172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Menetelmälliset valinnat</a:t>
            </a:r>
          </a:p>
          <a:p>
            <a:pPr lvl="1"/>
            <a:r>
              <a:rPr lang="fi-FI" dirty="0"/>
              <a:t>Raaka-aineisto vs. tutkimusaineisto</a:t>
            </a:r>
          </a:p>
          <a:p>
            <a:pPr lvl="1"/>
            <a:r>
              <a:rPr lang="fi-FI" dirty="0"/>
              <a:t>Aineiston käsittely: millaisia teoreettisia valintoja siihen sisältyy?</a:t>
            </a:r>
          </a:p>
          <a:p>
            <a:pPr marL="457200" lvl="1" indent="0">
              <a:buNone/>
            </a:pPr>
            <a:r>
              <a:rPr lang="fi-FI" dirty="0"/>
              <a:t>				(Luodonpää-Manni, Hamunen ja </a:t>
            </a:r>
            <a:r>
              <a:rPr lang="fi-FI" dirty="0" err="1"/>
              <a:t>Konstenius</a:t>
            </a:r>
            <a:r>
              <a:rPr lang="fi-FI" dirty="0"/>
              <a:t> 2020)</a:t>
            </a:r>
          </a:p>
          <a:p>
            <a:r>
              <a:rPr lang="fi-FI" dirty="0"/>
              <a:t>Mitä taustaoletuksia tutkimuskohteeseen liittyy? </a:t>
            </a:r>
          </a:p>
          <a:p>
            <a:pPr lvl="1"/>
            <a:r>
              <a:rPr lang="fi-FI" dirty="0"/>
              <a:t>Millaisia asioita valitulla tutkimusmenetelmällä voidaan valottaa? Mitä se rajaa ulos? Miten se kohdistaa tutkijan katsetta?</a:t>
            </a:r>
          </a:p>
          <a:p>
            <a:pPr marL="914400" lvl="2" indent="0">
              <a:buNone/>
            </a:pPr>
            <a:r>
              <a:rPr lang="fi-FI" dirty="0"/>
              <a:t>			</a:t>
            </a:r>
            <a:r>
              <a:rPr lang="fi-FI" sz="2400" dirty="0"/>
              <a:t> (</a:t>
            </a:r>
            <a:r>
              <a:rPr lang="fi-FI" sz="2400" dirty="0" err="1"/>
              <a:t>Konstenius</a:t>
            </a:r>
            <a:r>
              <a:rPr lang="fi-FI" sz="2400" dirty="0"/>
              <a:t> ja Hamunen 2020)</a:t>
            </a:r>
          </a:p>
          <a:p>
            <a:r>
              <a:rPr lang="fi-FI" dirty="0"/>
              <a:t>Tieteellinen argumentaatio</a:t>
            </a:r>
          </a:p>
          <a:p>
            <a:pPr lvl="1"/>
            <a:r>
              <a:rPr lang="fi-FI" dirty="0"/>
              <a:t>Tieteen pelisäännöt: Mitä kaikkea tulee avata, jotta tiedeyhteisö voi hyväksyä tutkijan päätelmät? </a:t>
            </a:r>
          </a:p>
          <a:p>
            <a:pPr marL="457200" lvl="1" indent="0">
              <a:buNone/>
            </a:pPr>
            <a:r>
              <a:rPr lang="fi-FI" dirty="0"/>
              <a:t>				</a:t>
            </a:r>
            <a:r>
              <a:rPr lang="fi-FI" sz="2400" dirty="0"/>
              <a:t>(</a:t>
            </a:r>
            <a:r>
              <a:rPr lang="fi-FI" sz="2400" dirty="0" err="1"/>
              <a:t>Konstenius</a:t>
            </a:r>
            <a:r>
              <a:rPr lang="fi-FI" sz="2400" dirty="0"/>
              <a:t> ja Hamunen 2020)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8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CC3AE0E8-C181-1332-A601-B2EBA5C3E0CC}"/>
              </a:ext>
            </a:extLst>
          </p:cNvPr>
          <p:cNvSpPr txBox="1"/>
          <p:nvPr/>
        </p:nvSpPr>
        <p:spPr>
          <a:xfrm>
            <a:off x="3618412" y="2586446"/>
            <a:ext cx="4297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solidFill>
                  <a:schemeClr val="accent5">
                    <a:lumMod val="50000"/>
                  </a:schemeClr>
                </a:solidFill>
              </a:rPr>
              <a:t>Ennakkotehtävissä eriteltyjä haasteita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ADEA88E-A004-8392-597C-22BF6BE12CB8}"/>
              </a:ext>
            </a:extLst>
          </p:cNvPr>
          <p:cNvSpPr txBox="1"/>
          <p:nvPr/>
        </p:nvSpPr>
        <p:spPr>
          <a:xfrm>
            <a:off x="4099569" y="1299930"/>
            <a:ext cx="4909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Rajaaminen – mikä on tarpeeksi? Entä mikä liikaa?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386E571-0D3F-A94F-CCA6-884DF9AA4A8B}"/>
              </a:ext>
            </a:extLst>
          </p:cNvPr>
          <p:cNvSpPr txBox="1"/>
          <p:nvPr/>
        </p:nvSpPr>
        <p:spPr>
          <a:xfrm>
            <a:off x="6869973" y="171667"/>
            <a:ext cx="5238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Kenen ääni analyysissa kuuluu – tutkijan vai tutkittavan?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8DE2EE2-B10A-58EC-CF5B-78D0C7D6FCA4}"/>
              </a:ext>
            </a:extLst>
          </p:cNvPr>
          <p:cNvSpPr txBox="1"/>
          <p:nvPr/>
        </p:nvSpPr>
        <p:spPr>
          <a:xfrm>
            <a:off x="8183880" y="4239509"/>
            <a:ext cx="4493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Edustavuus: ”rusinat pullasta” / ”herkullinen esimerkki” vs. ”keskivertodiskurssi”?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4258FBF-785F-B329-BAE1-68B77AC56451}"/>
              </a:ext>
            </a:extLst>
          </p:cNvPr>
          <p:cNvSpPr txBox="1"/>
          <p:nvPr/>
        </p:nvSpPr>
        <p:spPr>
          <a:xfrm>
            <a:off x="8573592" y="1972491"/>
            <a:ext cx="3052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Yleistettävyys – mitä aineiston avulla voidaan sanoa?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FBC8415-FB44-D6DC-C584-F756DCF6D953}"/>
              </a:ext>
            </a:extLst>
          </p:cNvPr>
          <p:cNvSpPr txBox="1"/>
          <p:nvPr/>
        </p:nvSpPr>
        <p:spPr>
          <a:xfrm>
            <a:off x="598715" y="1972491"/>
            <a:ext cx="30196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Mitkä ovat valintojeni hyödyt ja haitat?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EC2632A-2F35-6A01-8041-9E4D80E07F11}"/>
              </a:ext>
            </a:extLst>
          </p:cNvPr>
          <p:cNvSpPr txBox="1"/>
          <p:nvPr/>
        </p:nvSpPr>
        <p:spPr>
          <a:xfrm>
            <a:off x="3853542" y="4239344"/>
            <a:ext cx="3968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Objektiivisuus aineiston käsittelyssä – kuinka ottaa huomioon omien olettamusten vaikutus?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47C7B8CF-8F00-7713-0D07-896C1014A9AD}"/>
              </a:ext>
            </a:extLst>
          </p:cNvPr>
          <p:cNvSpPr txBox="1"/>
          <p:nvPr/>
        </p:nvSpPr>
        <p:spPr>
          <a:xfrm>
            <a:off x="214450" y="124941"/>
            <a:ext cx="5107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Sidosryhmien intressit – kuinka paljon muut menetelmällisiin valintoihin vaikuttavat?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A881E9B-30A1-B3E1-5A40-EB4245EA7EFB}"/>
              </a:ext>
            </a:extLst>
          </p:cNvPr>
          <p:cNvSpPr txBox="1"/>
          <p:nvPr/>
        </p:nvSpPr>
        <p:spPr>
          <a:xfrm>
            <a:off x="187234" y="3909885"/>
            <a:ext cx="3666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aineistonkeruu-olosuhteet vaikuttavat analyysiin ja johtopäätöksiin?</a:t>
            </a:r>
          </a:p>
        </p:txBody>
      </p:sp>
    </p:spTree>
    <p:extLst>
      <p:ext uri="{BB962C8B-B14F-4D97-AF65-F5344CB8AC3E}">
        <p14:creationId xmlns:p14="http://schemas.microsoft.com/office/powerpoint/2010/main" val="188507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E10762-6D62-79E2-1B72-DDFF40A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Eettinen raportointi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BBF279-F522-3ED8-4417-445A35E28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Julkaiseminen pakottaa punnitsemaan eri toimijoiden oikeuksia ja intressejä</a:t>
            </a:r>
          </a:p>
          <a:p>
            <a:pPr lvl="1"/>
            <a:r>
              <a:rPr lang="fi-FI" dirty="0" err="1"/>
              <a:t>Kontekstualisointi</a:t>
            </a:r>
            <a:r>
              <a:rPr lang="fi-FI" dirty="0"/>
              <a:t> vs. tutkittavien oikeus yksityisyyteen?</a:t>
            </a:r>
          </a:p>
          <a:p>
            <a:pPr lvl="1"/>
            <a:r>
              <a:rPr lang="fi-FI" dirty="0"/>
              <a:t>Tutkimuksen hyödyt ja haitat tutkittaville?</a:t>
            </a:r>
          </a:p>
          <a:p>
            <a:pPr lvl="1"/>
            <a:r>
              <a:rPr lang="fi-FI" dirty="0"/>
              <a:t>Oman position/taustaoletusten </a:t>
            </a:r>
            <a:r>
              <a:rPr lang="fi-FI" dirty="0" err="1"/>
              <a:t>aukikirjoittaminen</a:t>
            </a:r>
            <a:r>
              <a:rPr lang="fi-FI" dirty="0"/>
              <a:t> lukijalle?</a:t>
            </a:r>
          </a:p>
          <a:p>
            <a:pPr lvl="1"/>
            <a:r>
              <a:rPr lang="fi-FI" dirty="0"/>
              <a:t>Kenelle ja millä kielellä tutkimuksesta kirjoitetaan?</a:t>
            </a:r>
          </a:p>
          <a:p>
            <a:pPr lvl="1"/>
            <a:r>
              <a:rPr lang="fi-FI" dirty="0"/>
              <a:t>Mitä/miten tutkimuksesta kerrotaan (tiedeyhteisö/sidosryhmät/laajempi yleisö)?</a:t>
            </a:r>
          </a:p>
          <a:p>
            <a:pPr lvl="1"/>
            <a:r>
              <a:rPr lang="fi-FI" dirty="0"/>
              <a:t>Mitkä ovat yhteiskirjoittamisessa </a:t>
            </a:r>
            <a:r>
              <a:rPr lang="fi-FI" dirty="0" err="1"/>
              <a:t>kirjoittajuuden</a:t>
            </a:r>
            <a:r>
              <a:rPr lang="fi-FI" dirty="0"/>
              <a:t> kriteerit?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058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1AD5CA96-3546-5BDF-B2F8-CA4A43273F03}"/>
              </a:ext>
            </a:extLst>
          </p:cNvPr>
          <p:cNvSpPr txBox="1"/>
          <p:nvPr/>
        </p:nvSpPr>
        <p:spPr>
          <a:xfrm>
            <a:off x="3830789" y="2557870"/>
            <a:ext cx="4297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solidFill>
                  <a:schemeClr val="accent5">
                    <a:lumMod val="50000"/>
                  </a:schemeClr>
                </a:solidFill>
              </a:rPr>
              <a:t>Ennakkotehtävissä eriteltyjä haasteita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829044E-7B2B-48F8-43BD-9EE5055A3052}"/>
              </a:ext>
            </a:extLst>
          </p:cNvPr>
          <p:cNvSpPr txBox="1"/>
          <p:nvPr/>
        </p:nvSpPr>
        <p:spPr>
          <a:xfrm>
            <a:off x="132735" y="98109"/>
            <a:ext cx="47637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raportoida julkisesti saatavilla olevasta kielenkäytöstä tutkittavien yksityisyyttä suojaten? Onko yksityisyyttä aina suojattava?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6E7615E-5C2F-C9E2-C890-97EF3B8CB5AE}"/>
              </a:ext>
            </a:extLst>
          </p:cNvPr>
          <p:cNvSpPr txBox="1"/>
          <p:nvPr/>
        </p:nvSpPr>
        <p:spPr>
          <a:xfrm>
            <a:off x="4675871" y="392061"/>
            <a:ext cx="4944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kieliyhteisön koko vaikuttaa siihen, mitä tutkittavista voi kertoa?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20D3CDA-5752-DF39-2B2D-43424FBC9570}"/>
              </a:ext>
            </a:extLst>
          </p:cNvPr>
          <p:cNvSpPr txBox="1"/>
          <p:nvPr/>
        </p:nvSpPr>
        <p:spPr>
          <a:xfrm>
            <a:off x="8594518" y="1833942"/>
            <a:ext cx="28464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Saako tutkijalla olla mielipide tutkittavaan asiaan? Pitääkö se kertoa lukijalle eksplisiittisesti?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2BFAE4D-61FA-8262-D0E4-2403708A603F}"/>
              </a:ext>
            </a:extLst>
          </p:cNvPr>
          <p:cNvSpPr txBox="1"/>
          <p:nvPr/>
        </p:nvSpPr>
        <p:spPr>
          <a:xfrm>
            <a:off x="7868897" y="5225066"/>
            <a:ext cx="4297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Saako aineistoesimerkkejä manipuloida tutkittavien suojaamiseksi?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9610545-8A1F-231E-74A8-2BB576B5E435}"/>
              </a:ext>
            </a:extLst>
          </p:cNvPr>
          <p:cNvSpPr txBox="1"/>
          <p:nvPr/>
        </p:nvSpPr>
        <p:spPr>
          <a:xfrm>
            <a:off x="332471" y="2556894"/>
            <a:ext cx="4297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tekijänoikeudet vaikuttavat julkaisemiseen?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4E31F2F-8C6B-907F-28A9-7B997C6951A8}"/>
              </a:ext>
            </a:extLst>
          </p:cNvPr>
          <p:cNvSpPr txBox="1"/>
          <p:nvPr/>
        </p:nvSpPr>
        <p:spPr>
          <a:xfrm>
            <a:off x="4471711" y="3940413"/>
            <a:ext cx="3426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tutkijan valinnat aineiston kuvaamisen tavoissa vaikuttavat lukijaan (esim. </a:t>
            </a:r>
            <a:r>
              <a:rPr lang="fi-FI" sz="3000" dirty="0" err="1"/>
              <a:t>pseudonymin</a:t>
            </a:r>
            <a:r>
              <a:rPr lang="fi-FI" sz="3000" dirty="0"/>
              <a:t> valinta)?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A7FC969-5F91-32B6-5417-CFD0C4A45DF4}"/>
              </a:ext>
            </a:extLst>
          </p:cNvPr>
          <p:cNvSpPr txBox="1"/>
          <p:nvPr/>
        </p:nvSpPr>
        <p:spPr>
          <a:xfrm>
            <a:off x="157387" y="4063774"/>
            <a:ext cx="39083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Onko tutkija velvollinen jalkauttamaan tuloksiaan tutkittaville? Miten vaikuttaa kielen valintaan? Entä tapaan kertoa tutkimuksesta?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71A343F9-A0B6-1D25-2845-9D4CAA0C01E5}"/>
              </a:ext>
            </a:extLst>
          </p:cNvPr>
          <p:cNvSpPr txBox="1"/>
          <p:nvPr/>
        </p:nvSpPr>
        <p:spPr>
          <a:xfrm>
            <a:off x="8594518" y="138041"/>
            <a:ext cx="3937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Miten määritellään </a:t>
            </a:r>
            <a:r>
              <a:rPr lang="fi-FI" sz="3000" dirty="0" err="1"/>
              <a:t>yhteiskirjoittajuuden</a:t>
            </a:r>
            <a:r>
              <a:rPr lang="fi-FI" sz="3000" dirty="0"/>
              <a:t> pelisäännöt?</a:t>
            </a:r>
          </a:p>
        </p:txBody>
      </p:sp>
    </p:spTree>
    <p:extLst>
      <p:ext uri="{BB962C8B-B14F-4D97-AF65-F5344CB8AC3E}">
        <p14:creationId xmlns:p14="http://schemas.microsoft.com/office/powerpoint/2010/main" val="182285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DD0AFB-3E2A-AF3D-EDFD-A47ED3DC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Mikroetiikka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5B21C0-97C0-ED22-F5FE-149A4F06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”Tavoitteena onkin nyt tuoda esille erilaisia puolia, näkemyksiä ja ongelmia kielitieteen etiikassa siten, että kielentutkimuksen yhteisö voi kollektiivisesti – jokainen oman tutkimuksensa osalta – vastata tutkimuseettisiin kysymyksiin. Juuri tämä onkin nykyisen mikroeettisen tutkimuseettisen suuntauksen sanoma: valmiiden vastausten sijaan tutkijan on aktiivisesti itse pohdittava ja harjoitettava omaan tutkimustyöhönsä kohdistuvaa moraalifilosofiaa.” (</a:t>
            </a:r>
            <a:r>
              <a:rPr lang="fi-FI" dirty="0" err="1"/>
              <a:t>Konstenius</a:t>
            </a:r>
            <a:r>
              <a:rPr lang="fi-FI" dirty="0"/>
              <a:t> 2020, s. 159)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53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D7485C-2403-0AE8-085C-574C6613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03C954-3E81-03CB-A1B0-92A9E779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i-FI" sz="3000" dirty="0"/>
          </a:p>
          <a:p>
            <a:pPr marL="0" indent="0" algn="ctr">
              <a:buNone/>
            </a:pPr>
            <a:endParaRPr lang="fi-FI" sz="3000" dirty="0"/>
          </a:p>
          <a:p>
            <a:pPr marL="0" indent="0" algn="ctr">
              <a:buNone/>
            </a:pPr>
            <a:r>
              <a:rPr lang="fi-FI" sz="3000" dirty="0"/>
              <a:t>Kiitos!</a:t>
            </a:r>
          </a:p>
          <a:p>
            <a:pPr marL="0" indent="0" algn="ctr">
              <a:buNone/>
            </a:pPr>
            <a:r>
              <a:rPr lang="fi-FI" sz="3000" dirty="0"/>
              <a:t>Hanna-Mari Pienimäki</a:t>
            </a:r>
          </a:p>
          <a:p>
            <a:pPr marL="0" indent="0" algn="ctr">
              <a:buNone/>
            </a:pPr>
            <a:r>
              <a:rPr lang="fi-FI" sz="3000" dirty="0"/>
              <a:t>hanna-mari.pienimaki@helsinki.fi</a:t>
            </a:r>
          </a:p>
        </p:txBody>
      </p:sp>
    </p:spTree>
    <p:extLst>
      <p:ext uri="{BB962C8B-B14F-4D97-AF65-F5344CB8AC3E}">
        <p14:creationId xmlns:p14="http://schemas.microsoft.com/office/powerpoint/2010/main" val="107931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759</Words>
  <Application>Microsoft Office PowerPoint</Application>
  <PresentationFormat>Laajakuva</PresentationFormat>
  <Paragraphs>71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Office-teema</vt:lpstr>
      <vt:lpstr>Tutkimusaineiston eettinen analyysi ja raportointi</vt:lpstr>
      <vt:lpstr>Ohjelma</vt:lpstr>
      <vt:lpstr>Tutkimuksen elinkaari – mitä eettisiä kysymyksiä vaiheisiin liittyy?</vt:lpstr>
      <vt:lpstr>Eettinen analyysi</vt:lpstr>
      <vt:lpstr>PowerPoint-esitys</vt:lpstr>
      <vt:lpstr>Eettinen raportointi</vt:lpstr>
      <vt:lpstr>PowerPoint-esitys</vt:lpstr>
      <vt:lpstr>Mikroetiikka</vt:lpstr>
      <vt:lpstr>PowerPoint-esitys</vt:lpstr>
      <vt:lpstr>Lähteet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Tutkimusaineiston eettinen analyysi ja raportointi</dc:title>
  <dc:creator>Pienimäki, Hanna-Mari</dc:creator>
  <cp:lastModifiedBy>Pienimäki, Hanna-Mari</cp:lastModifiedBy>
  <cp:revision>1</cp:revision>
  <dcterms:created xsi:type="dcterms:W3CDTF">2022-08-15T15:28:14Z</dcterms:created>
  <dcterms:modified xsi:type="dcterms:W3CDTF">2022-08-15T18:19:59Z</dcterms:modified>
</cp:coreProperties>
</file>