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9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fi-FI" smtClean="0"/>
              <a:t>Muokkaa perustyylejä osoitt.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009B-7C7E-1A4A-BCC8-112646487EFD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360B4BFC-CD9E-1D4F-9059-AC24D2AB54D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009B-7C7E-1A4A-BCC8-112646487EFD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4BFC-CD9E-1D4F-9059-AC24D2AB54D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fi-FI" smtClean="0"/>
              <a:t>Muokkaa perustyylejä osoitt.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009B-7C7E-1A4A-BCC8-112646487EFD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4BFC-CD9E-1D4F-9059-AC24D2AB54D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fi-FI" smtClean="0"/>
              <a:t>Muokkaa perustyylejä osoitt.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009B-7C7E-1A4A-BCC8-112646487EFD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4BFC-CD9E-1D4F-9059-AC24D2AB54D1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Lisää kuva osoittamalla symbolia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009B-7C7E-1A4A-BCC8-112646487EFD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4BFC-CD9E-1D4F-9059-AC24D2AB54D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fi-FI" smtClean="0"/>
              <a:t>Muokkaa perustyylejä osoitt.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009B-7C7E-1A4A-BCC8-112646487EFD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4BFC-CD9E-1D4F-9059-AC24D2AB54D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009B-7C7E-1A4A-BCC8-112646487EFD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4BFC-CD9E-1D4F-9059-AC24D2AB54D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fi-FI" smtClean="0"/>
              <a:t>Muokkaa perustyylejä osoitt.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009B-7C7E-1A4A-BCC8-112646487EFD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360B4BFC-CD9E-1D4F-9059-AC24D2AB54D1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009B-7C7E-1A4A-BCC8-112646487EFD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4BFC-CD9E-1D4F-9059-AC24D2AB54D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009B-7C7E-1A4A-BCC8-112646487EFD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4BFC-CD9E-1D4F-9059-AC24D2AB54D1}" type="slidenum">
              <a:rPr lang="fi-FI" smtClean="0"/>
              <a:t>‹#›</a:t>
            </a:fld>
            <a:endParaRPr lang="fi-FI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isältökohdetta, ylä ja 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009B-7C7E-1A4A-BCC8-112646487EFD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4BFC-CD9E-1D4F-9059-AC24D2AB54D1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009B-7C7E-1A4A-BCC8-112646487EFD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4BFC-CD9E-1D4F-9059-AC24D2AB54D1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009B-7C7E-1A4A-BCC8-112646487EFD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4BFC-CD9E-1D4F-9059-AC24D2AB54D1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009B-7C7E-1A4A-BCC8-112646487EFD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4BFC-CD9E-1D4F-9059-AC24D2AB54D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fi-FI" smtClean="0"/>
              <a:t>Muokkaa perustyylejä osoitt.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3A6C009B-7C7E-1A4A-BCC8-112646487EFD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360B4BFC-CD9E-1D4F-9059-AC24D2AB54D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Tiedotusta, valistusta, yhteistyötä…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smtClean="0"/>
              <a:t>Kynä ja kone</a:t>
            </a:r>
          </a:p>
          <a:p>
            <a:r>
              <a:rPr lang="fi-FI" dirty="0" smtClean="0"/>
              <a:t>Pirjo Hiidenmaa</a:t>
            </a:r>
          </a:p>
          <a:p>
            <a:r>
              <a:rPr lang="fi-FI" dirty="0" smtClean="0"/>
              <a:t>6.10.2016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Tutkija, pidä yhteyttä… mutta kehen?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Oman alasi tutkijoihin</a:t>
            </a:r>
          </a:p>
          <a:p>
            <a:r>
              <a:rPr lang="fi-FI" dirty="0" smtClean="0"/>
              <a:t>Naapurialojen tutkijoihin</a:t>
            </a:r>
          </a:p>
          <a:p>
            <a:r>
              <a:rPr lang="fi-FI" dirty="0" smtClean="0"/>
              <a:t>Oman yliopistosi viestintään ja hallintoon</a:t>
            </a:r>
          </a:p>
          <a:p>
            <a:r>
              <a:rPr lang="fi-FI" dirty="0" smtClean="0"/>
              <a:t>Opiskelijoihin</a:t>
            </a:r>
          </a:p>
          <a:p>
            <a:r>
              <a:rPr lang="fi-FI" dirty="0" smtClean="0"/>
              <a:t>Oman tieteenalasi alumneihin, kentällä oleviin asiantuntijoihin ja ammattilaisiin</a:t>
            </a:r>
          </a:p>
          <a:p>
            <a:r>
              <a:rPr lang="fi-FI" dirty="0" smtClean="0"/>
              <a:t>Viestimiin</a:t>
            </a:r>
          </a:p>
          <a:p>
            <a:r>
              <a:rPr lang="fi-FI" dirty="0" smtClean="0"/>
              <a:t>Niihin, joiden uskot kiinnostuvan tutkimuksestasi</a:t>
            </a:r>
          </a:p>
          <a:p>
            <a:r>
              <a:rPr lang="fi-FI" b="1" dirty="0" smtClean="0"/>
              <a:t>Jos verkostoa ei ole, luo sellainen!</a:t>
            </a:r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Kehität omia ajatuksiasi.</a:t>
            </a:r>
          </a:p>
          <a:p>
            <a:r>
              <a:rPr lang="fi-FI" dirty="0" smtClean="0"/>
              <a:t>Käyt tiimisi kanssa keskustelua.</a:t>
            </a:r>
          </a:p>
          <a:p>
            <a:r>
              <a:rPr lang="fi-FI" dirty="0" smtClean="0"/>
              <a:t>Saat näkyvyyttä.</a:t>
            </a:r>
          </a:p>
          <a:p>
            <a:r>
              <a:rPr lang="fi-FI" dirty="0" smtClean="0"/>
              <a:t>Aiheesi saa näkyvyyttä.</a:t>
            </a:r>
          </a:p>
          <a:p>
            <a:r>
              <a:rPr lang="fi-FI" dirty="0" smtClean="0"/>
              <a:t>Asiantuntijuutesi saa näkyvyyttä.</a:t>
            </a:r>
          </a:p>
          <a:p>
            <a:r>
              <a:rPr lang="fi-FI" dirty="0" smtClean="0"/>
              <a:t>Tieteenalasi saa näkyvyyttä.</a:t>
            </a:r>
          </a:p>
          <a:p>
            <a:r>
              <a:rPr lang="fi-FI" dirty="0" smtClean="0"/>
              <a:t>Saat palautetta, yhteydenottoja, kysymyksiä, kritiikkiä, ehdotuksia.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Mistä aiheesta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Tuloksista? Kyllä, mutta jo ennen sitä.</a:t>
            </a:r>
          </a:p>
          <a:p>
            <a:r>
              <a:rPr lang="fi-FI" dirty="0" smtClean="0"/>
              <a:t>Kerro aiheestasi.</a:t>
            </a:r>
          </a:p>
          <a:p>
            <a:r>
              <a:rPr lang="fi-FI" dirty="0" smtClean="0"/>
              <a:t>Kerro, mitä olet lukenut.</a:t>
            </a:r>
          </a:p>
          <a:p>
            <a:r>
              <a:rPr lang="fi-FI" dirty="0" smtClean="0"/>
              <a:t>Kerro koeasetelmasta, aineistokysymyksistä, teoriasta, ongelmakohdista, tulkinnoista…</a:t>
            </a:r>
          </a:p>
          <a:p>
            <a:r>
              <a:rPr lang="fi-FI" dirty="0" smtClean="0"/>
              <a:t>Älä vain kerro vaan kysy, pyydä kokemuksia ja kannanottoja.</a:t>
            </a:r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Miten?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b="1" dirty="0" smtClean="0"/>
              <a:t>Hidasta tietoa</a:t>
            </a:r>
          </a:p>
          <a:p>
            <a:pPr lvl="1"/>
            <a:r>
              <a:rPr lang="fi-FI" dirty="0" smtClean="0"/>
              <a:t>Yleistajuiset kirjat</a:t>
            </a:r>
          </a:p>
          <a:p>
            <a:pPr lvl="1"/>
            <a:r>
              <a:rPr lang="fi-FI" dirty="0" smtClean="0"/>
              <a:t>Ammattilaiskirjat</a:t>
            </a:r>
          </a:p>
          <a:p>
            <a:pPr lvl="1"/>
            <a:r>
              <a:rPr lang="fi-FI" dirty="0" smtClean="0"/>
              <a:t>Oppikirjat</a:t>
            </a:r>
          </a:p>
          <a:p>
            <a:pPr lvl="1"/>
            <a:r>
              <a:rPr lang="fi-FI" dirty="0" smtClean="0"/>
              <a:t>Artikkelit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b="1" dirty="0" smtClean="0"/>
              <a:t>Nopeaa tietoa</a:t>
            </a:r>
          </a:p>
          <a:p>
            <a:pPr lvl="1"/>
            <a:r>
              <a:rPr lang="fi-FI" dirty="0" smtClean="0"/>
              <a:t>Seminaarit</a:t>
            </a:r>
          </a:p>
          <a:p>
            <a:pPr lvl="1"/>
            <a:r>
              <a:rPr lang="fi-FI" dirty="0" smtClean="0"/>
              <a:t>Esitelmät</a:t>
            </a:r>
          </a:p>
          <a:p>
            <a:pPr lvl="1"/>
            <a:r>
              <a:rPr lang="fi-FI" dirty="0" smtClean="0"/>
              <a:t>Sosiaalinen media: </a:t>
            </a:r>
            <a:r>
              <a:rPr lang="fi-FI" dirty="0" err="1" smtClean="0"/>
              <a:t>blogit</a:t>
            </a:r>
            <a:r>
              <a:rPr lang="fi-FI" dirty="0" smtClean="0"/>
              <a:t>, </a:t>
            </a:r>
            <a:r>
              <a:rPr lang="fi-FI" dirty="0" err="1" smtClean="0"/>
              <a:t>Twitter</a:t>
            </a:r>
            <a:r>
              <a:rPr lang="fi-FI" dirty="0" smtClean="0"/>
              <a:t>, e-lomake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b="1" dirty="0" smtClean="0"/>
              <a:t>Aloite omissa käsissä</a:t>
            </a:r>
          </a:p>
          <a:p>
            <a:pPr lvl="1"/>
            <a:r>
              <a:rPr lang="fi-FI" dirty="0" smtClean="0"/>
              <a:t>Tiedotteet</a:t>
            </a:r>
          </a:p>
          <a:p>
            <a:pPr lvl="1"/>
            <a:r>
              <a:rPr lang="fi-FI" dirty="0" smtClean="0"/>
              <a:t>Kirjoitukset</a:t>
            </a:r>
          </a:p>
          <a:p>
            <a:pPr lvl="1"/>
            <a:r>
              <a:rPr lang="fi-FI" dirty="0" smtClean="0"/>
              <a:t>Sosiaalinen media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b="1" dirty="0" smtClean="0"/>
              <a:t>Aloite ulkopuolelta</a:t>
            </a:r>
          </a:p>
          <a:p>
            <a:pPr lvl="1"/>
            <a:r>
              <a:rPr lang="fi-FI" dirty="0" smtClean="0"/>
              <a:t>Haastattelut</a:t>
            </a:r>
          </a:p>
          <a:p>
            <a:pPr lvl="1"/>
            <a:r>
              <a:rPr lang="fi-FI" dirty="0" smtClean="0"/>
              <a:t>Esiintymispyynnöt</a:t>
            </a:r>
          </a:p>
          <a:p>
            <a:pPr lvl="1"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Kansalaistiede eli </a:t>
            </a:r>
            <a:br>
              <a:rPr lang="fi-FI" dirty="0" smtClean="0"/>
            </a:br>
            <a:r>
              <a:rPr lang="fi-FI" dirty="0" err="1" smtClean="0"/>
              <a:t>citizen</a:t>
            </a:r>
            <a:r>
              <a:rPr lang="fi-FI" dirty="0" smtClean="0"/>
              <a:t> science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Kansalaiset aineistonkerääjinä</a:t>
            </a:r>
          </a:p>
          <a:p>
            <a:r>
              <a:rPr lang="fi-FI" dirty="0" smtClean="0"/>
              <a:t>Kansalaiset aineiston seulojina</a:t>
            </a:r>
          </a:p>
          <a:p>
            <a:r>
              <a:rPr lang="fi-FI" dirty="0" smtClean="0"/>
              <a:t>Kansalaiset koeasetelmien kommentaattoreina</a:t>
            </a:r>
          </a:p>
          <a:p>
            <a:r>
              <a:rPr lang="fi-FI" dirty="0" smtClean="0"/>
              <a:t>Kansalaiset eettisten kysymysten pohtijoina</a:t>
            </a:r>
          </a:p>
          <a:p>
            <a:r>
              <a:rPr lang="fi-FI" dirty="0" smtClean="0"/>
              <a:t>Kansalaiset soveltajina</a:t>
            </a:r>
          </a:p>
          <a:p>
            <a:r>
              <a:rPr lang="fi-FI" dirty="0" smtClean="0"/>
              <a:t>Kansalaiset tiedon </a:t>
            </a:r>
            <a:r>
              <a:rPr lang="fi-FI" dirty="0" err="1" smtClean="0"/>
              <a:t>edelleenkehittäjinä</a:t>
            </a:r>
            <a:endParaRPr lang="fi-FI" dirty="0" smtClean="0"/>
          </a:p>
          <a:p>
            <a:r>
              <a:rPr lang="fi-FI" dirty="0" smtClean="0"/>
              <a:t>Kansalaiset kriitikoina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Onks</a:t>
            </a:r>
            <a:r>
              <a:rPr lang="fi-FI" dirty="0" smtClean="0"/>
              <a:t> pakko?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Pitääkö tutkijan esiintyä ja viestiä itse? Jokaisen tutkijan?</a:t>
            </a:r>
          </a:p>
          <a:p>
            <a:r>
              <a:rPr lang="fi-FI" dirty="0" smtClean="0"/>
              <a:t>Missä työnjako: tutkijat, pätevät tiedeviestijät, yleistiedottajat, opettajat, konsultit, neuvojat…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561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Tiedon luominen yhdessä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Joo, ihan kivaa… MUTTA</a:t>
            </a:r>
          </a:p>
          <a:p>
            <a:r>
              <a:rPr lang="fi-FI" dirty="0" smtClean="0"/>
              <a:t>Ideapajat, ajatushautomot, yhteisseminaarit, strategiatalkoot: </a:t>
            </a:r>
          </a:p>
          <a:p>
            <a:pPr lvl="1"/>
            <a:r>
              <a:rPr lang="fi-FI" dirty="0" smtClean="0"/>
              <a:t>”Vastaa kyselyyn. Se vie vain 5 minuuttia!”</a:t>
            </a:r>
          </a:p>
          <a:p>
            <a:pPr lvl="1"/>
            <a:r>
              <a:rPr lang="fi-FI" dirty="0" smtClean="0"/>
              <a:t>”Tule kommentoimaan seminaariimme.”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”Tule  tekemään ilmaiseksi meidän töitämme!”</a:t>
            </a:r>
            <a:endParaRPr lang="fi-FI" dirty="0"/>
          </a:p>
        </p:txBody>
      </p:sp>
      <p:sp>
        <p:nvSpPr>
          <p:cNvPr id="4" name="Down Arrow 3"/>
          <p:cNvSpPr/>
          <p:nvPr/>
        </p:nvSpPr>
        <p:spPr>
          <a:xfrm rot="10800000" flipH="1" flipV="1">
            <a:off x="3444766" y="4367049"/>
            <a:ext cx="269592" cy="40202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828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hjenuora">
  <a:themeElements>
    <a:clrScheme name="Ohjenuora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hjenuora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Ohjenuor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Ohjenuora.thmx</Template>
  <TotalTime>29</TotalTime>
  <Words>257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Calisto MT</vt:lpstr>
      <vt:lpstr>Wingdings</vt:lpstr>
      <vt:lpstr>Ohjenuora</vt:lpstr>
      <vt:lpstr>Tiedotusta, valistusta, yhteistyötä…</vt:lpstr>
      <vt:lpstr>Tutkija, pidä yhteyttä… mutta kehen?</vt:lpstr>
      <vt:lpstr>Miksi?</vt:lpstr>
      <vt:lpstr>Mistä aiheesta</vt:lpstr>
      <vt:lpstr>Miten?</vt:lpstr>
      <vt:lpstr>Miten?</vt:lpstr>
      <vt:lpstr>Kansalaistiede eli  citizen science</vt:lpstr>
      <vt:lpstr>Onks pakko?</vt:lpstr>
      <vt:lpstr>Tiedon luominen yhdessä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Tiedotusta, valistusta, yhteistyötä…</dc:title>
  <dc:creator>Pirjo Hiidenmaa</dc:creator>
  <cp:lastModifiedBy>Nykopp, Nicola</cp:lastModifiedBy>
  <cp:revision>3</cp:revision>
  <dcterms:created xsi:type="dcterms:W3CDTF">2016-10-02T15:40:55Z</dcterms:created>
  <dcterms:modified xsi:type="dcterms:W3CDTF">2016-10-06T12:52:08Z</dcterms:modified>
</cp:coreProperties>
</file>