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69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1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1" name="Tekstin paikkamerkki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F5B92D1-8D57-4B5E-B4A0-0D34033F13C8}" type="datetimeFigureOut">
              <a:rPr lang="fi-FI" smtClean="0"/>
              <a:pPr/>
              <a:t>11.10.2019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BA9157-5EC4-446E-BED1-660D37CCF6B9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lpais.com/elpais/2017/12/20/planeta_futuro/1513774927_383896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lpais.com/elpais/2017/12/20/planeta_futuro/1513774927_383896.html" TargetMode="External"/><Relationship Id="rId7" Type="http://schemas.openxmlformats.org/officeDocument/2006/relationships/hyperlink" Target="https://elpais.com/elpais/2018/03/12/planeta_futuro/1520869799_047698.html" TargetMode="External"/><Relationship Id="rId2" Type="http://schemas.openxmlformats.org/officeDocument/2006/relationships/hyperlink" Target="https://elpais.com/elpais/2017/11/06/migrados/1509985540_353976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pais.com/elpais/2017/12/28/planeta_futuro/1514479528_167960.html" TargetMode="External"/><Relationship Id="rId5" Type="http://schemas.openxmlformats.org/officeDocument/2006/relationships/hyperlink" Target="https://elpais.com/elpais/2017/11/06/planeta_futuro/1509973183_806384.html" TargetMode="External"/><Relationship Id="rId4" Type="http://schemas.openxmlformats.org/officeDocument/2006/relationships/hyperlink" Target="https://elpais.com/politica/2016/09/13/actualidad/1473758176_296143.html?rel=ma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Hijos</a:t>
            </a:r>
            <a:r>
              <a:rPr lang="fi-FI" dirty="0" smtClean="0"/>
              <a:t> de </a:t>
            </a:r>
            <a:r>
              <a:rPr lang="fi-FI" dirty="0" err="1" smtClean="0"/>
              <a:t>migrantes</a:t>
            </a:r>
            <a:r>
              <a:rPr lang="fi-FI" dirty="0" smtClean="0"/>
              <a:t> en </a:t>
            </a:r>
            <a:r>
              <a:rPr lang="fi-FI" dirty="0" err="1" smtClean="0"/>
              <a:t>españa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800" dirty="0" err="1" smtClean="0"/>
              <a:t>integración</a:t>
            </a:r>
            <a:endParaRPr lang="fi-FI" sz="48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videoclip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https://elpais.com/elpais/2017/12/20/planeta_futuro/1513774927_383896.html</a:t>
            </a:r>
            <a:endParaRPr lang="fi-FI" dirty="0" smtClean="0">
              <a:latin typeface="Times New Roman" pitchFamily="18" charset="0"/>
              <a:cs typeface="Times New Roman" pitchFamily="18" charset="0"/>
            </a:endParaRPr>
          </a:p>
          <a:p>
            <a:endParaRPr lang="fi-FI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fuentes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>
                <a:hlinkClick r:id="rId2"/>
              </a:rPr>
              <a:t>https://elpais.com/elpais/2017/11/06/migrados/1509985540_353976.html</a:t>
            </a:r>
            <a:endParaRPr lang="fi-FI" dirty="0" smtClean="0"/>
          </a:p>
          <a:p>
            <a:r>
              <a:rPr lang="fi-FI" dirty="0" smtClean="0">
                <a:hlinkClick r:id="rId3"/>
              </a:rPr>
              <a:t>https://elpais.com/elpais/2017/12/20/planeta_futuro/1513774927_383896.html</a:t>
            </a:r>
            <a:endParaRPr lang="fi-FI" dirty="0" smtClean="0"/>
          </a:p>
          <a:p>
            <a:r>
              <a:rPr lang="fi-FI" dirty="0" smtClean="0">
                <a:hlinkClick r:id="rId4"/>
              </a:rPr>
              <a:t>https://elpais.com/politica/2016/09/13/actualidad/1473758176_296143.html?rel=mas</a:t>
            </a:r>
            <a:endParaRPr lang="fi-FI" dirty="0" smtClean="0"/>
          </a:p>
          <a:p>
            <a:r>
              <a:rPr lang="fi-FI" dirty="0" smtClean="0">
                <a:hlinkClick r:id="rId5"/>
              </a:rPr>
              <a:t>https://elpais.com/elpais/2017/11/06/planeta_futuro/1509973183_806384.html</a:t>
            </a:r>
            <a:endParaRPr lang="fi-FI" dirty="0" smtClean="0"/>
          </a:p>
          <a:p>
            <a:r>
              <a:rPr lang="fi-FI" dirty="0" smtClean="0">
                <a:hlinkClick r:id="rId6"/>
              </a:rPr>
              <a:t>https://elpais.com/elpais/2017/12/28/planeta_futuro/1514479528_167960.html</a:t>
            </a:r>
            <a:endParaRPr lang="fi-FI" dirty="0" smtClean="0"/>
          </a:p>
          <a:p>
            <a:r>
              <a:rPr lang="fi-FI" dirty="0" smtClean="0">
                <a:hlinkClick r:id="rId7"/>
              </a:rPr>
              <a:t>https://elpais.com/elpais/2018/03/12/planeta_futuro/1520869799_047698.html</a:t>
            </a:r>
            <a:endParaRPr lang="fi-FI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err="1" smtClean="0"/>
              <a:t>Política</a:t>
            </a:r>
            <a:r>
              <a:rPr lang="fi-FI" dirty="0" smtClean="0"/>
              <a:t> de </a:t>
            </a:r>
            <a:r>
              <a:rPr lang="fi-FI" dirty="0" err="1" smtClean="0"/>
              <a:t>integración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de </a:t>
            </a:r>
            <a:r>
              <a:rPr lang="fi-FI" dirty="0" err="1" smtClean="0"/>
              <a:t>los</a:t>
            </a:r>
            <a:r>
              <a:rPr lang="fi-FI" dirty="0" smtClean="0"/>
              <a:t> </a:t>
            </a:r>
            <a:r>
              <a:rPr lang="fi-FI" dirty="0" err="1" smtClean="0"/>
              <a:t>migrantes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”</a:t>
            </a:r>
            <a:r>
              <a:rPr lang="fi-FI" dirty="0" err="1" smtClean="0"/>
              <a:t>Promover</a:t>
            </a:r>
            <a:r>
              <a:rPr lang="fi-FI" dirty="0" smtClean="0"/>
              <a:t> la </a:t>
            </a:r>
            <a:r>
              <a:rPr lang="fi-FI" dirty="0" err="1" smtClean="0"/>
              <a:t>plena</a:t>
            </a:r>
            <a:r>
              <a:rPr lang="fi-FI" dirty="0" smtClean="0"/>
              <a:t> </a:t>
            </a:r>
            <a:r>
              <a:rPr lang="fi-FI" dirty="0" err="1" smtClean="0"/>
              <a:t>integración</a:t>
            </a:r>
            <a:r>
              <a:rPr lang="fi-FI" dirty="0" smtClean="0"/>
              <a:t> de </a:t>
            </a:r>
            <a:r>
              <a:rPr lang="fi-FI" dirty="0" err="1" smtClean="0"/>
              <a:t>los</a:t>
            </a:r>
            <a:r>
              <a:rPr lang="fi-FI" dirty="0" smtClean="0"/>
              <a:t> </a:t>
            </a:r>
            <a:r>
              <a:rPr lang="fi-FI" dirty="0" err="1" smtClean="0"/>
              <a:t>extranjeros</a:t>
            </a:r>
            <a:r>
              <a:rPr lang="fi-FI" dirty="0" smtClean="0"/>
              <a:t> en la </a:t>
            </a:r>
            <a:r>
              <a:rPr lang="fi-FI" dirty="0" err="1" smtClean="0"/>
              <a:t>sociedad</a:t>
            </a:r>
            <a:r>
              <a:rPr lang="fi-FI" dirty="0" smtClean="0"/>
              <a:t> </a:t>
            </a:r>
            <a:r>
              <a:rPr lang="fi-FI" dirty="0" err="1" smtClean="0"/>
              <a:t>española</a:t>
            </a:r>
            <a:r>
              <a:rPr lang="fi-FI" dirty="0" smtClean="0"/>
              <a:t> en un </a:t>
            </a:r>
            <a:r>
              <a:rPr lang="fi-FI" dirty="0" err="1" smtClean="0"/>
              <a:t>marco</a:t>
            </a:r>
            <a:r>
              <a:rPr lang="fi-FI" dirty="0" smtClean="0"/>
              <a:t> de </a:t>
            </a:r>
            <a:r>
              <a:rPr lang="fi-FI" dirty="0" err="1" smtClean="0"/>
              <a:t>convivencia</a:t>
            </a:r>
            <a:r>
              <a:rPr lang="fi-FI" dirty="0" smtClean="0"/>
              <a:t> de </a:t>
            </a:r>
            <a:r>
              <a:rPr lang="fi-FI" dirty="0" err="1" smtClean="0"/>
              <a:t>identidades</a:t>
            </a:r>
            <a:r>
              <a:rPr lang="fi-FI" dirty="0" smtClean="0"/>
              <a:t> y </a:t>
            </a:r>
            <a:r>
              <a:rPr lang="fi-FI" dirty="0" err="1" smtClean="0"/>
              <a:t>culturas</a:t>
            </a:r>
            <a:r>
              <a:rPr lang="fi-FI" dirty="0" smtClean="0"/>
              <a:t> </a:t>
            </a:r>
            <a:r>
              <a:rPr lang="fi-FI" dirty="0" err="1" smtClean="0"/>
              <a:t>diversas</a:t>
            </a:r>
            <a:r>
              <a:rPr lang="fi-FI" dirty="0" smtClean="0"/>
              <a:t> </a:t>
            </a:r>
            <a:r>
              <a:rPr lang="fi-FI" dirty="0" err="1" smtClean="0"/>
              <a:t>sin</a:t>
            </a:r>
            <a:r>
              <a:rPr lang="fi-FI" dirty="0" smtClean="0"/>
              <a:t> </a:t>
            </a:r>
            <a:r>
              <a:rPr lang="fi-FI" dirty="0" err="1" smtClean="0"/>
              <a:t>más</a:t>
            </a:r>
            <a:r>
              <a:rPr lang="fi-FI" dirty="0" smtClean="0"/>
              <a:t> </a:t>
            </a:r>
            <a:r>
              <a:rPr lang="fi-FI" dirty="0" err="1" smtClean="0"/>
              <a:t>límite</a:t>
            </a:r>
            <a:r>
              <a:rPr lang="fi-FI" dirty="0" smtClean="0"/>
              <a:t> </a:t>
            </a:r>
            <a:r>
              <a:rPr lang="fi-FI" dirty="0" err="1" smtClean="0"/>
              <a:t>que</a:t>
            </a:r>
            <a:r>
              <a:rPr lang="fi-FI" dirty="0" smtClean="0"/>
              <a:t> el </a:t>
            </a:r>
            <a:r>
              <a:rPr lang="fi-FI" dirty="0" err="1" smtClean="0"/>
              <a:t>respeto</a:t>
            </a:r>
            <a:r>
              <a:rPr lang="fi-FI" dirty="0" smtClean="0"/>
              <a:t> a la </a:t>
            </a:r>
            <a:r>
              <a:rPr lang="fi-FI" dirty="0" err="1" smtClean="0"/>
              <a:t>Constitución</a:t>
            </a:r>
            <a:r>
              <a:rPr lang="fi-FI" dirty="0" smtClean="0"/>
              <a:t> y a la </a:t>
            </a:r>
            <a:r>
              <a:rPr lang="fi-FI" dirty="0" err="1" smtClean="0"/>
              <a:t>ley</a:t>
            </a:r>
            <a:r>
              <a:rPr lang="fi-FI" dirty="0" smtClean="0"/>
              <a:t>.”</a:t>
            </a:r>
            <a:endParaRPr lang="fi-FI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Padres</a:t>
            </a:r>
            <a:r>
              <a:rPr lang="fi-FI" dirty="0" smtClean="0"/>
              <a:t> </a:t>
            </a:r>
            <a:r>
              <a:rPr lang="fi-FI" dirty="0" err="1" smtClean="0"/>
              <a:t>migrantes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26% de </a:t>
            </a:r>
            <a:r>
              <a:rPr lang="fi-FI" dirty="0" err="1" smtClean="0"/>
              <a:t>Marruecos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12% de </a:t>
            </a:r>
            <a:r>
              <a:rPr lang="fi-FI" dirty="0" err="1" smtClean="0"/>
              <a:t>Rumania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6% de Ecuador</a:t>
            </a:r>
          </a:p>
          <a:p>
            <a:endParaRPr lang="fi-FI" dirty="0" smtClean="0"/>
          </a:p>
          <a:p>
            <a:r>
              <a:rPr lang="fi-FI" dirty="0" smtClean="0"/>
              <a:t>4% de China</a:t>
            </a:r>
            <a:endParaRPr lang="fi-FI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Hijos</a:t>
            </a:r>
            <a:r>
              <a:rPr lang="fi-FI" dirty="0" smtClean="0"/>
              <a:t> de </a:t>
            </a:r>
            <a:r>
              <a:rPr lang="fi-FI" dirty="0" err="1" smtClean="0"/>
              <a:t>migrantes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”</a:t>
            </a:r>
            <a:r>
              <a:rPr lang="fi-FI" dirty="0" err="1" smtClean="0"/>
              <a:t>Casi</a:t>
            </a:r>
            <a:r>
              <a:rPr lang="fi-FI" dirty="0" smtClean="0"/>
              <a:t> un 80% de </a:t>
            </a:r>
            <a:r>
              <a:rPr lang="fi-FI" dirty="0" err="1" smtClean="0"/>
              <a:t>los</a:t>
            </a:r>
            <a:r>
              <a:rPr lang="fi-FI" dirty="0" smtClean="0"/>
              <a:t> </a:t>
            </a:r>
            <a:r>
              <a:rPr lang="fi-FI" dirty="0" err="1" smtClean="0"/>
              <a:t>hijos</a:t>
            </a:r>
            <a:r>
              <a:rPr lang="fi-FI" dirty="0" smtClean="0"/>
              <a:t> de </a:t>
            </a:r>
            <a:r>
              <a:rPr lang="fi-FI" dirty="0" err="1" smtClean="0"/>
              <a:t>migrantes</a:t>
            </a:r>
            <a:r>
              <a:rPr lang="fi-FI" dirty="0" smtClean="0"/>
              <a:t> se sienten ´</a:t>
            </a:r>
            <a:r>
              <a:rPr lang="fi-FI" dirty="0" err="1" smtClean="0"/>
              <a:t>como</a:t>
            </a:r>
            <a:r>
              <a:rPr lang="fi-FI" dirty="0" smtClean="0"/>
              <a:t> en </a:t>
            </a:r>
            <a:r>
              <a:rPr lang="fi-FI" dirty="0" err="1" smtClean="0"/>
              <a:t>casa</a:t>
            </a:r>
            <a:r>
              <a:rPr lang="fi-FI" dirty="0" smtClean="0"/>
              <a:t>´ </a:t>
            </a:r>
            <a:r>
              <a:rPr lang="fi-FI" dirty="0" err="1" smtClean="0"/>
              <a:t>cuando</a:t>
            </a:r>
            <a:r>
              <a:rPr lang="fi-FI" dirty="0" smtClean="0"/>
              <a:t> </a:t>
            </a:r>
            <a:r>
              <a:rPr lang="fi-FI" dirty="0" err="1" smtClean="0"/>
              <a:t>están</a:t>
            </a:r>
            <a:r>
              <a:rPr lang="fi-FI" dirty="0" smtClean="0"/>
              <a:t> en </a:t>
            </a:r>
            <a:r>
              <a:rPr lang="fi-FI" dirty="0" err="1" smtClean="0"/>
              <a:t>España</a:t>
            </a:r>
            <a:r>
              <a:rPr lang="fi-FI" dirty="0" smtClean="0"/>
              <a:t>”</a:t>
            </a:r>
          </a:p>
          <a:p>
            <a:pPr>
              <a:buNone/>
            </a:pPr>
            <a:r>
              <a:rPr lang="fi-FI" dirty="0" smtClean="0"/>
              <a:t>   El </a:t>
            </a:r>
            <a:r>
              <a:rPr lang="fi-FI" dirty="0" err="1" smtClean="0"/>
              <a:t>informe</a:t>
            </a:r>
            <a:r>
              <a:rPr lang="fi-FI" dirty="0" smtClean="0"/>
              <a:t> </a:t>
            </a:r>
            <a:r>
              <a:rPr lang="fi-FI" i="1" dirty="0" err="1" smtClean="0"/>
              <a:t>Investigación</a:t>
            </a:r>
            <a:r>
              <a:rPr lang="fi-FI" i="1" dirty="0" smtClean="0"/>
              <a:t> </a:t>
            </a:r>
            <a:r>
              <a:rPr lang="fi-FI" i="1" dirty="0" err="1" smtClean="0"/>
              <a:t>Longitudinal</a:t>
            </a:r>
            <a:r>
              <a:rPr lang="fi-FI" i="1" dirty="0" smtClean="0"/>
              <a:t> de la </a:t>
            </a:r>
            <a:r>
              <a:rPr lang="fi-FI" i="1" dirty="0" err="1" smtClean="0"/>
              <a:t>Segunda</a:t>
            </a:r>
            <a:r>
              <a:rPr lang="fi-FI" i="1" dirty="0" smtClean="0"/>
              <a:t> </a:t>
            </a:r>
            <a:r>
              <a:rPr lang="fi-FI" i="1" dirty="0" err="1" smtClean="0"/>
              <a:t>Generación</a:t>
            </a:r>
            <a:r>
              <a:rPr lang="fi-FI" i="1" dirty="0" smtClean="0"/>
              <a:t> en </a:t>
            </a:r>
            <a:r>
              <a:rPr lang="fi-FI" i="1" dirty="0" err="1" smtClean="0"/>
              <a:t>España</a:t>
            </a:r>
            <a:r>
              <a:rPr lang="fi-FI" i="1" dirty="0" smtClean="0"/>
              <a:t> </a:t>
            </a:r>
            <a:r>
              <a:rPr lang="fi-FI" dirty="0" smtClean="0"/>
              <a:t>de la </a:t>
            </a:r>
            <a:r>
              <a:rPr lang="fi-FI" dirty="0" err="1" smtClean="0"/>
              <a:t>Fundación</a:t>
            </a:r>
            <a:r>
              <a:rPr lang="fi-FI" dirty="0" smtClean="0"/>
              <a:t> José </a:t>
            </a:r>
            <a:r>
              <a:rPr lang="fi-FI" dirty="0" err="1" smtClean="0"/>
              <a:t>Ortega</a:t>
            </a:r>
            <a:r>
              <a:rPr lang="fi-FI" dirty="0" smtClean="0"/>
              <a:t> y </a:t>
            </a:r>
            <a:r>
              <a:rPr lang="fi-FI" dirty="0" err="1" smtClean="0"/>
              <a:t>Gasset</a:t>
            </a:r>
            <a:r>
              <a:rPr lang="fi-FI" dirty="0" smtClean="0"/>
              <a:t>, 2017</a:t>
            </a:r>
            <a:endParaRPr lang="fi-FI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pero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estereotipos</a:t>
            </a:r>
            <a:r>
              <a:rPr lang="fi-FI" dirty="0" smtClean="0"/>
              <a:t>, </a:t>
            </a:r>
            <a:r>
              <a:rPr lang="fi-FI" dirty="0" err="1" smtClean="0"/>
              <a:t>habitualmente</a:t>
            </a:r>
            <a:r>
              <a:rPr lang="fi-FI" dirty="0" smtClean="0"/>
              <a:t> </a:t>
            </a:r>
            <a:r>
              <a:rPr lang="fi-FI" dirty="0" err="1" smtClean="0"/>
              <a:t>nacidos</a:t>
            </a:r>
            <a:r>
              <a:rPr lang="fi-FI" dirty="0" smtClean="0"/>
              <a:t> en la </a:t>
            </a:r>
            <a:r>
              <a:rPr lang="fi-FI" dirty="0" err="1" smtClean="0"/>
              <a:t>película</a:t>
            </a:r>
            <a:r>
              <a:rPr lang="fi-FI" dirty="0" smtClean="0"/>
              <a:t> y la </a:t>
            </a:r>
            <a:r>
              <a:rPr lang="fi-FI" dirty="0" err="1" smtClean="0"/>
              <a:t>televisión</a:t>
            </a:r>
            <a:r>
              <a:rPr lang="fi-FI" dirty="0" smtClean="0"/>
              <a:t>:</a:t>
            </a:r>
          </a:p>
          <a:p>
            <a:pPr>
              <a:buNone/>
            </a:pPr>
            <a:r>
              <a:rPr lang="fi-FI" dirty="0" smtClean="0"/>
              <a:t>   </a:t>
            </a:r>
            <a:r>
              <a:rPr lang="es-ES_tradnl" dirty="0" smtClean="0"/>
              <a:t>¿sabes leer? </a:t>
            </a:r>
          </a:p>
          <a:p>
            <a:pPr>
              <a:buNone/>
            </a:pPr>
            <a:r>
              <a:rPr lang="es-ES_tradnl" dirty="0" smtClean="0"/>
              <a:t>   un colombiano - ¿un narcotraficante?</a:t>
            </a:r>
          </a:p>
          <a:p>
            <a:pPr>
              <a:buNone/>
            </a:pPr>
            <a:r>
              <a:rPr lang="es-ES_tradnl" dirty="0" smtClean="0"/>
              <a:t>   </a:t>
            </a:r>
            <a:r>
              <a:rPr lang="fi-FI" dirty="0" smtClean="0"/>
              <a:t>el </a:t>
            </a:r>
            <a:r>
              <a:rPr lang="fi-FI" dirty="0" err="1" smtClean="0"/>
              <a:t>imagen</a:t>
            </a:r>
            <a:r>
              <a:rPr lang="fi-FI" dirty="0" smtClean="0"/>
              <a:t> de </a:t>
            </a:r>
            <a:r>
              <a:rPr lang="fi-FI" dirty="0" err="1" smtClean="0"/>
              <a:t>los</a:t>
            </a:r>
            <a:r>
              <a:rPr lang="fi-FI" dirty="0" smtClean="0"/>
              <a:t> </a:t>
            </a:r>
            <a:r>
              <a:rPr lang="fi-FI" dirty="0" err="1" smtClean="0"/>
              <a:t>asiáticos</a:t>
            </a:r>
            <a:r>
              <a:rPr lang="fi-FI" dirty="0" smtClean="0"/>
              <a:t> </a:t>
            </a:r>
            <a:r>
              <a:rPr lang="fi-FI" dirty="0" err="1" smtClean="0"/>
              <a:t>como</a:t>
            </a:r>
            <a:r>
              <a:rPr lang="fi-FI" dirty="0" smtClean="0"/>
              <a:t> un </a:t>
            </a:r>
            <a:r>
              <a:rPr lang="fi-FI" dirty="0" err="1" smtClean="0"/>
              <a:t>grupo</a:t>
            </a:r>
            <a:r>
              <a:rPr lang="fi-FI" dirty="0" smtClean="0"/>
              <a:t> </a:t>
            </a:r>
            <a:r>
              <a:rPr lang="fi-FI" dirty="0" err="1" smtClean="0"/>
              <a:t>gigante</a:t>
            </a:r>
            <a:r>
              <a:rPr lang="fi-FI" dirty="0" smtClean="0"/>
              <a:t>, </a:t>
            </a:r>
            <a:r>
              <a:rPr lang="fi-FI" dirty="0" err="1" smtClean="0"/>
              <a:t>raro</a:t>
            </a:r>
            <a:r>
              <a:rPr lang="fi-FI" dirty="0" smtClean="0"/>
              <a:t> y </a:t>
            </a:r>
            <a:r>
              <a:rPr lang="fi-FI" dirty="0" err="1" smtClean="0"/>
              <a:t>homogeneo</a:t>
            </a:r>
            <a:endParaRPr lang="es-ES_tradnl" dirty="0" smtClean="0"/>
          </a:p>
          <a:p>
            <a:r>
              <a:rPr lang="es-ES_tradnl" smtClean="0"/>
              <a:t>desigualdad </a:t>
            </a:r>
            <a:r>
              <a:rPr lang="es-ES_tradnl" dirty="0" smtClean="0"/>
              <a:t>en </a:t>
            </a:r>
            <a:r>
              <a:rPr lang="es-ES_tradnl" smtClean="0"/>
              <a:t>el </a:t>
            </a:r>
            <a:r>
              <a:rPr lang="es-ES_tradnl" smtClean="0"/>
              <a:t>ámbito </a:t>
            </a:r>
            <a:r>
              <a:rPr lang="es-ES_tradnl" dirty="0" smtClean="0"/>
              <a:t>laboral</a:t>
            </a:r>
          </a:p>
          <a:p>
            <a:r>
              <a:rPr lang="es-ES_tradnl" dirty="0" smtClean="0"/>
              <a:t>abuso laboral: trabajar sin contrato ni beneficios sociales</a:t>
            </a:r>
          </a:p>
          <a:p>
            <a:r>
              <a:rPr lang="fi-FI" dirty="0" err="1" smtClean="0"/>
              <a:t>acoso</a:t>
            </a:r>
            <a:r>
              <a:rPr lang="fi-FI" dirty="0" smtClean="0"/>
              <a:t> </a:t>
            </a:r>
            <a:r>
              <a:rPr lang="fi-FI" dirty="0" err="1" smtClean="0"/>
              <a:t>escolar</a:t>
            </a:r>
            <a:endParaRPr lang="fi-FI" dirty="0" smtClean="0"/>
          </a:p>
          <a:p>
            <a:r>
              <a:rPr lang="fi-FI" dirty="0" err="1" smtClean="0"/>
              <a:t>racismo</a:t>
            </a:r>
            <a:endParaRPr lang="fi-FI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 smtClean="0"/>
              <a:t>pero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sentimientos</a:t>
            </a:r>
            <a:r>
              <a:rPr lang="fi-FI" dirty="0" smtClean="0"/>
              <a:t> de </a:t>
            </a:r>
            <a:r>
              <a:rPr lang="fi-FI" dirty="0" err="1" smtClean="0"/>
              <a:t>otredad</a:t>
            </a:r>
            <a:r>
              <a:rPr lang="fi-FI" dirty="0" smtClean="0"/>
              <a:t>; </a:t>
            </a:r>
            <a:r>
              <a:rPr lang="fi-FI" dirty="0" err="1" smtClean="0"/>
              <a:t>dos</a:t>
            </a:r>
            <a:r>
              <a:rPr lang="fi-FI" dirty="0" smtClean="0"/>
              <a:t> </a:t>
            </a:r>
            <a:r>
              <a:rPr lang="fi-FI" dirty="0" err="1" smtClean="0"/>
              <a:t>identidades</a:t>
            </a:r>
            <a:endParaRPr lang="fi-FI" dirty="0" smtClean="0"/>
          </a:p>
          <a:p>
            <a:r>
              <a:rPr lang="fi-FI" dirty="0" err="1" smtClean="0"/>
              <a:t>insultos</a:t>
            </a:r>
            <a:r>
              <a:rPr lang="fi-FI" dirty="0" smtClean="0"/>
              <a:t>, </a:t>
            </a:r>
            <a:r>
              <a:rPr lang="fi-FI" dirty="0" err="1" smtClean="0"/>
              <a:t>amenazas</a:t>
            </a:r>
            <a:r>
              <a:rPr lang="fi-FI" dirty="0" smtClean="0"/>
              <a:t>, </a:t>
            </a:r>
            <a:r>
              <a:rPr lang="fi-FI" dirty="0" err="1" smtClean="0"/>
              <a:t>frases</a:t>
            </a:r>
            <a:r>
              <a:rPr lang="fi-FI" dirty="0" smtClean="0"/>
              <a:t> </a:t>
            </a:r>
            <a:r>
              <a:rPr lang="fi-FI" dirty="0" err="1" smtClean="0"/>
              <a:t>ofensivas</a:t>
            </a:r>
            <a:endParaRPr lang="fi-FI" dirty="0" smtClean="0"/>
          </a:p>
          <a:p>
            <a:r>
              <a:rPr lang="fi-FI" dirty="0" err="1" smtClean="0"/>
              <a:t>matrimonios</a:t>
            </a:r>
            <a:r>
              <a:rPr lang="fi-FI" dirty="0" smtClean="0"/>
              <a:t> </a:t>
            </a:r>
            <a:r>
              <a:rPr lang="fi-FI" dirty="0" err="1" smtClean="0"/>
              <a:t>por</a:t>
            </a:r>
            <a:r>
              <a:rPr lang="fi-FI" dirty="0" smtClean="0"/>
              <a:t> </a:t>
            </a:r>
            <a:r>
              <a:rPr lang="fi-FI" dirty="0" err="1" smtClean="0"/>
              <a:t>papeles</a:t>
            </a:r>
            <a:r>
              <a:rPr lang="fi-FI" dirty="0" smtClean="0"/>
              <a:t> -&gt; </a:t>
            </a:r>
            <a:r>
              <a:rPr lang="fi-FI" dirty="0" err="1" smtClean="0"/>
              <a:t>hombres</a:t>
            </a:r>
            <a:r>
              <a:rPr lang="fi-FI" dirty="0" smtClean="0"/>
              <a:t> y </a:t>
            </a:r>
            <a:r>
              <a:rPr lang="fi-FI" dirty="0" err="1" smtClean="0"/>
              <a:t>mujeres</a:t>
            </a:r>
            <a:r>
              <a:rPr lang="fi-FI" dirty="0" smtClean="0"/>
              <a:t> </a:t>
            </a:r>
            <a:r>
              <a:rPr lang="fi-FI" dirty="0" err="1" smtClean="0"/>
              <a:t>chantajeados</a:t>
            </a:r>
            <a:endParaRPr lang="fi-FI" dirty="0" smtClean="0"/>
          </a:p>
          <a:p>
            <a:r>
              <a:rPr lang="fi-FI" dirty="0" smtClean="0"/>
              <a:t>”</a:t>
            </a:r>
            <a:r>
              <a:rPr lang="fi-FI" dirty="0" err="1" smtClean="0"/>
              <a:t>son</a:t>
            </a:r>
            <a:r>
              <a:rPr lang="fi-FI" dirty="0" smtClean="0"/>
              <a:t> </a:t>
            </a:r>
            <a:r>
              <a:rPr lang="fi-FI" dirty="0" err="1" smtClean="0"/>
              <a:t>muy</a:t>
            </a:r>
            <a:r>
              <a:rPr lang="fi-FI" dirty="0" smtClean="0"/>
              <a:t> </a:t>
            </a:r>
            <a:r>
              <a:rPr lang="fi-FI" dirty="0" err="1" smtClean="0"/>
              <a:t>ruidosos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”</a:t>
            </a:r>
            <a:r>
              <a:rPr lang="fi-FI" dirty="0" err="1" smtClean="0"/>
              <a:t>ocupan</a:t>
            </a:r>
            <a:r>
              <a:rPr lang="fi-FI" dirty="0" smtClean="0"/>
              <a:t> las </a:t>
            </a:r>
            <a:r>
              <a:rPr lang="fi-FI" dirty="0" err="1" smtClean="0"/>
              <a:t>plazas</a:t>
            </a:r>
            <a:r>
              <a:rPr lang="fi-FI" dirty="0" smtClean="0"/>
              <a:t>”</a:t>
            </a:r>
          </a:p>
          <a:p>
            <a:r>
              <a:rPr lang="fi-FI" dirty="0" smtClean="0"/>
              <a:t>”</a:t>
            </a:r>
            <a:r>
              <a:rPr lang="fi-FI" dirty="0" err="1" smtClean="0"/>
              <a:t>generan</a:t>
            </a:r>
            <a:r>
              <a:rPr lang="fi-FI" dirty="0" smtClean="0"/>
              <a:t> </a:t>
            </a:r>
            <a:r>
              <a:rPr lang="fi-FI" dirty="0" err="1" smtClean="0"/>
              <a:t>peleas</a:t>
            </a:r>
            <a:r>
              <a:rPr lang="fi-FI" dirty="0" smtClean="0"/>
              <a:t>”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Yo </a:t>
            </a:r>
            <a:r>
              <a:rPr lang="fi-FI" dirty="0" err="1" smtClean="0"/>
              <a:t>también</a:t>
            </a:r>
            <a:r>
              <a:rPr lang="fi-FI" dirty="0" smtClean="0"/>
              <a:t> </a:t>
            </a:r>
            <a:r>
              <a:rPr lang="fi-FI" dirty="0" err="1" smtClean="0"/>
              <a:t>soy</a:t>
            </a:r>
            <a:r>
              <a:rPr lang="fi-FI" dirty="0" smtClean="0"/>
              <a:t> </a:t>
            </a:r>
            <a:r>
              <a:rPr lang="fi-FI" dirty="0" err="1" smtClean="0"/>
              <a:t>español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r>
              <a:rPr lang="fi-FI" dirty="0" smtClean="0"/>
              <a:t>”A </a:t>
            </a:r>
            <a:r>
              <a:rPr lang="fi-FI" dirty="0" err="1" smtClean="0"/>
              <a:t>mí</a:t>
            </a:r>
            <a:r>
              <a:rPr lang="fi-FI" dirty="0" smtClean="0"/>
              <a:t> no me </a:t>
            </a:r>
            <a:r>
              <a:rPr lang="fi-FI" dirty="0" err="1" smtClean="0"/>
              <a:t>tienen</a:t>
            </a:r>
            <a:r>
              <a:rPr lang="fi-FI" dirty="0" smtClean="0"/>
              <a:t> </a:t>
            </a:r>
            <a:r>
              <a:rPr lang="fi-FI" dirty="0" err="1" smtClean="0"/>
              <a:t>que</a:t>
            </a:r>
            <a:r>
              <a:rPr lang="fi-FI" dirty="0" smtClean="0"/>
              <a:t> </a:t>
            </a:r>
            <a:r>
              <a:rPr lang="fi-FI" dirty="0" err="1" smtClean="0"/>
              <a:t>integrar</a:t>
            </a:r>
            <a:r>
              <a:rPr lang="fi-FI" dirty="0" smtClean="0"/>
              <a:t>, yo he </a:t>
            </a:r>
            <a:r>
              <a:rPr lang="fi-FI" dirty="0" err="1" smtClean="0"/>
              <a:t>nacido</a:t>
            </a:r>
            <a:r>
              <a:rPr lang="fi-FI" dirty="0" smtClean="0"/>
              <a:t> </a:t>
            </a:r>
            <a:r>
              <a:rPr lang="fi-FI" dirty="0" err="1" smtClean="0"/>
              <a:t>aquí</a:t>
            </a:r>
            <a:r>
              <a:rPr lang="fi-FI" dirty="0" smtClean="0"/>
              <a:t>; a </a:t>
            </a:r>
            <a:r>
              <a:rPr lang="fi-FI" dirty="0" err="1" smtClean="0"/>
              <a:t>mí</a:t>
            </a:r>
            <a:r>
              <a:rPr lang="fi-FI" dirty="0" smtClean="0"/>
              <a:t> me </a:t>
            </a:r>
            <a:r>
              <a:rPr lang="fi-FI" dirty="0" err="1" smtClean="0"/>
              <a:t>tienen</a:t>
            </a:r>
            <a:r>
              <a:rPr lang="fi-FI" dirty="0" smtClean="0"/>
              <a:t> </a:t>
            </a:r>
            <a:r>
              <a:rPr lang="fi-FI" dirty="0" err="1" smtClean="0"/>
              <a:t>que</a:t>
            </a:r>
            <a:r>
              <a:rPr lang="fi-FI" dirty="0" smtClean="0"/>
              <a:t> </a:t>
            </a:r>
            <a:r>
              <a:rPr lang="fi-FI" dirty="0" err="1" smtClean="0"/>
              <a:t>visibilizar</a:t>
            </a:r>
            <a:endParaRPr lang="fi-FI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err="1" smtClean="0"/>
              <a:t>Punto</a:t>
            </a:r>
            <a:r>
              <a:rPr lang="fi-FI" dirty="0" smtClean="0"/>
              <a:t> de </a:t>
            </a:r>
            <a:r>
              <a:rPr lang="fi-FI" dirty="0" err="1" smtClean="0"/>
              <a:t>vista</a:t>
            </a:r>
            <a:r>
              <a:rPr lang="fi-FI" dirty="0" smtClean="0"/>
              <a:t> </a:t>
            </a:r>
            <a:r>
              <a:rPr lang="fi-FI" dirty="0" err="1" smtClean="0"/>
              <a:t>sociológico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i-FI" dirty="0" smtClean="0"/>
          </a:p>
          <a:p>
            <a:r>
              <a:rPr lang="fi-FI" dirty="0" smtClean="0"/>
              <a:t>”Es </a:t>
            </a:r>
            <a:r>
              <a:rPr lang="fi-FI" dirty="0" err="1" smtClean="0"/>
              <a:t>importante</a:t>
            </a:r>
            <a:r>
              <a:rPr lang="fi-FI" dirty="0" smtClean="0"/>
              <a:t> </a:t>
            </a:r>
            <a:r>
              <a:rPr lang="fi-FI" dirty="0" err="1" smtClean="0"/>
              <a:t>que</a:t>
            </a:r>
            <a:r>
              <a:rPr lang="fi-FI" dirty="0" smtClean="0"/>
              <a:t> </a:t>
            </a:r>
            <a:r>
              <a:rPr lang="fi-FI" i="1" dirty="0" smtClean="0"/>
              <a:t>se </a:t>
            </a:r>
            <a:r>
              <a:rPr lang="fi-FI" i="1" dirty="0" err="1" smtClean="0"/>
              <a:t>sientan</a:t>
            </a:r>
            <a:r>
              <a:rPr lang="fi-FI" i="1" dirty="0" smtClean="0"/>
              <a:t> </a:t>
            </a:r>
            <a:r>
              <a:rPr lang="fi-FI" i="1" dirty="0" err="1" smtClean="0"/>
              <a:t>integrados</a:t>
            </a:r>
            <a:r>
              <a:rPr lang="fi-FI" i="1" dirty="0" smtClean="0"/>
              <a:t> </a:t>
            </a:r>
            <a:r>
              <a:rPr lang="fi-FI" dirty="0" err="1" smtClean="0"/>
              <a:t>los</a:t>
            </a:r>
            <a:r>
              <a:rPr lang="fi-FI" dirty="0" smtClean="0"/>
              <a:t> </a:t>
            </a:r>
            <a:r>
              <a:rPr lang="fi-FI" dirty="0" err="1" smtClean="0"/>
              <a:t>migrantes</a:t>
            </a:r>
            <a:r>
              <a:rPr lang="fi-FI" dirty="0" smtClean="0"/>
              <a:t>”</a:t>
            </a:r>
          </a:p>
          <a:p>
            <a:endParaRPr lang="fi-FI" dirty="0" smtClean="0"/>
          </a:p>
          <a:p>
            <a:r>
              <a:rPr lang="fi-FI" i="1" dirty="0" smtClean="0"/>
              <a:t>”Es </a:t>
            </a:r>
            <a:r>
              <a:rPr lang="fi-FI" i="1" dirty="0" err="1" smtClean="0"/>
              <a:t>esencial</a:t>
            </a:r>
            <a:r>
              <a:rPr lang="fi-FI" i="1" dirty="0" smtClean="0"/>
              <a:t> </a:t>
            </a:r>
            <a:r>
              <a:rPr lang="fi-FI" dirty="0" err="1" smtClean="0"/>
              <a:t>que</a:t>
            </a:r>
            <a:r>
              <a:rPr lang="fi-FI" dirty="0" smtClean="0"/>
              <a:t> el </a:t>
            </a:r>
            <a:r>
              <a:rPr lang="fi-FI" dirty="0" err="1" smtClean="0"/>
              <a:t>resto</a:t>
            </a:r>
            <a:r>
              <a:rPr lang="fi-FI" dirty="0" smtClean="0"/>
              <a:t> de la </a:t>
            </a:r>
            <a:r>
              <a:rPr lang="fi-FI" dirty="0" err="1" smtClean="0"/>
              <a:t>sociedad</a:t>
            </a:r>
            <a:r>
              <a:rPr lang="fi-FI" dirty="0" smtClean="0"/>
              <a:t> </a:t>
            </a:r>
            <a:r>
              <a:rPr lang="fi-FI" dirty="0" err="1" smtClean="0"/>
              <a:t>española</a:t>
            </a:r>
            <a:r>
              <a:rPr lang="fi-FI" dirty="0" smtClean="0"/>
              <a:t> </a:t>
            </a:r>
            <a:r>
              <a:rPr lang="fi-FI" i="1" dirty="0" err="1" smtClean="0"/>
              <a:t>los</a:t>
            </a:r>
            <a:r>
              <a:rPr lang="fi-FI" i="1" dirty="0" smtClean="0"/>
              <a:t> </a:t>
            </a:r>
            <a:r>
              <a:rPr lang="fi-FI" i="1" dirty="0" err="1" smtClean="0"/>
              <a:t>perciba</a:t>
            </a:r>
            <a:r>
              <a:rPr lang="fi-FI" i="1" dirty="0" smtClean="0"/>
              <a:t> </a:t>
            </a:r>
            <a:r>
              <a:rPr lang="fi-FI" i="1" dirty="0" err="1" smtClean="0"/>
              <a:t>como</a:t>
            </a:r>
            <a:r>
              <a:rPr lang="fi-FI" i="1" dirty="0" smtClean="0"/>
              <a:t> </a:t>
            </a:r>
            <a:r>
              <a:rPr lang="fi-FI" i="1" dirty="0" err="1" smtClean="0"/>
              <a:t>españoles</a:t>
            </a:r>
            <a:r>
              <a:rPr lang="fi-FI" dirty="0" smtClean="0"/>
              <a:t>, </a:t>
            </a:r>
            <a:r>
              <a:rPr lang="fi-FI" dirty="0" err="1" smtClean="0"/>
              <a:t>porque</a:t>
            </a:r>
            <a:r>
              <a:rPr lang="fi-FI" dirty="0" smtClean="0"/>
              <a:t> </a:t>
            </a:r>
            <a:r>
              <a:rPr lang="fi-FI" dirty="0" err="1" smtClean="0"/>
              <a:t>eso</a:t>
            </a:r>
            <a:r>
              <a:rPr lang="fi-FI" dirty="0" smtClean="0"/>
              <a:t> </a:t>
            </a:r>
            <a:r>
              <a:rPr lang="fi-FI" dirty="0" err="1" smtClean="0"/>
              <a:t>puede</a:t>
            </a:r>
            <a:r>
              <a:rPr lang="fi-FI" dirty="0" smtClean="0"/>
              <a:t> </a:t>
            </a:r>
            <a:r>
              <a:rPr lang="fi-FI" dirty="0" err="1" smtClean="0"/>
              <a:t>definir</a:t>
            </a:r>
            <a:r>
              <a:rPr lang="fi-FI" dirty="0" smtClean="0"/>
              <a:t> </a:t>
            </a:r>
            <a:r>
              <a:rPr lang="fi-FI" dirty="0" err="1" smtClean="0"/>
              <a:t>lo</a:t>
            </a:r>
            <a:r>
              <a:rPr lang="fi-FI" dirty="0" smtClean="0"/>
              <a:t> </a:t>
            </a:r>
            <a:r>
              <a:rPr lang="fi-FI" dirty="0" err="1" smtClean="0"/>
              <a:t>que</a:t>
            </a:r>
            <a:r>
              <a:rPr lang="fi-FI" dirty="0" smtClean="0"/>
              <a:t> van a </a:t>
            </a:r>
            <a:r>
              <a:rPr lang="fi-FI" dirty="0" err="1" smtClean="0"/>
              <a:t>ser</a:t>
            </a:r>
            <a:r>
              <a:rPr lang="fi-FI" smtClean="0"/>
              <a:t>”</a:t>
            </a:r>
            <a:endParaRPr lang="fi-FI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4624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pic>
        <p:nvPicPr>
          <p:cNvPr id="4" name="Sisällön paikkamerkki 3" descr="ChinaOGadit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88640"/>
            <a:ext cx="4853940" cy="6498336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455</TotalTime>
  <Words>285</Words>
  <Application>Microsoft Office PowerPoint</Application>
  <PresentationFormat>Näytössä katseltava diaesitys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Koristeellinen</vt:lpstr>
      <vt:lpstr>Hijos de migrantes en españa</vt:lpstr>
      <vt:lpstr>Política de integración de los migrantes</vt:lpstr>
      <vt:lpstr>Padres migrantes</vt:lpstr>
      <vt:lpstr>Hijos de migrantes</vt:lpstr>
      <vt:lpstr>pero</vt:lpstr>
      <vt:lpstr>pero</vt:lpstr>
      <vt:lpstr>Yo también soy español</vt:lpstr>
      <vt:lpstr>Punto de vista sociológico</vt:lpstr>
      <vt:lpstr>Dia 9</vt:lpstr>
      <vt:lpstr>videoclip</vt:lpstr>
      <vt:lpstr>fuentes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Micración en españa</dc:title>
  <dc:creator>helena</dc:creator>
  <cp:lastModifiedBy>helena</cp:lastModifiedBy>
  <cp:revision>72</cp:revision>
  <dcterms:created xsi:type="dcterms:W3CDTF">2019-10-08T12:49:49Z</dcterms:created>
  <dcterms:modified xsi:type="dcterms:W3CDTF">2019-10-11T14:09:43Z</dcterms:modified>
</cp:coreProperties>
</file>