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4"/>
  </p:sldMasterIdLst>
  <p:notesMasterIdLst>
    <p:notesMasterId r:id="rId6"/>
  </p:notesMasterIdLst>
  <p:sldIdLst>
    <p:sldId id="47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uskopf, Milla M" initials="KMM" lastIdx="10" clrIdx="0">
    <p:extLst>
      <p:ext uri="{19B8F6BF-5375-455C-9EA6-DF929625EA0E}">
        <p15:presenceInfo xmlns:p15="http://schemas.microsoft.com/office/powerpoint/2012/main" userId="S-1-5-21-16020293-282541685-632688529-236502" providerId="AD"/>
      </p:ext>
    </p:extLst>
  </p:cmAuthor>
  <p:cmAuthor id="2" name="Lammassaari, Heidi M W" initials="LW" lastIdx="39" clrIdx="1">
    <p:extLst>
      <p:ext uri="{19B8F6BF-5375-455C-9EA6-DF929625EA0E}">
        <p15:presenceInfo xmlns:p15="http://schemas.microsoft.com/office/powerpoint/2012/main" userId="S::hlammass@ad.helsinki.fi::2dac3153-1438-4ef8-88e9-1989837fa49b" providerId="AD"/>
      </p:ext>
    </p:extLst>
  </p:cmAuthor>
  <p:cmAuthor id="3" name="Kruskopf, Milla M" initials="KM" lastIdx="8" clrIdx="2">
    <p:extLst>
      <p:ext uri="{19B8F6BF-5375-455C-9EA6-DF929625EA0E}">
        <p15:presenceInfo xmlns:p15="http://schemas.microsoft.com/office/powerpoint/2012/main" userId="S::mkruskop@ad.helsinki.fi::0f35f601-d462-4ae2-9f82-42334979c7c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978"/>
    <a:srgbClr val="DEE2E7"/>
    <a:srgbClr val="423498"/>
    <a:srgbClr val="FFFFFF"/>
    <a:srgbClr val="242852"/>
    <a:srgbClr val="0BD0D9"/>
    <a:srgbClr val="4130BB"/>
    <a:srgbClr val="C9CBE7"/>
    <a:srgbClr val="FAFAF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5A229-7158-4C41-CB96-97F11768303E}" v="48" dt="2021-01-08T09:18:19.959"/>
    <p1510:client id="{22167187-5813-AA83-4924-96CF7F009551}" v="116" dt="2018-08-23T12:17:19.824"/>
    <p1510:client id="{33876153-706A-4347-8DA6-898D6D27324E}" v="840" dt="2021-01-07T11:37:54.556"/>
    <p1510:client id="{34D0C07F-434D-D3E7-D71D-31B1AC14C771}" v="66" dt="2021-01-13T09:20:35.500"/>
    <p1510:client id="{3D1A62EE-FECD-4C20-BA24-F4E17B57F0AE}" v="16" dt="2021-01-15T12:51:41.343"/>
    <p1510:client id="{403132C2-92CF-45A0-9D0C-477355C47A68}" v="4" dt="2020-12-17T11:50:34.318"/>
    <p1510:client id="{45F7E9D5-3F03-4335-A85D-80E3B6C49D2A}" v="1" dt="2020-12-17T12:06:15.130"/>
    <p1510:client id="{496ACD64-5DEE-4997-A74A-1B765C55B2C8}" v="427" dt="2018-08-23T12:24:22.234"/>
    <p1510:client id="{56DD1C62-F0B2-BE22-435B-84F8C12E7D5F}" v="64" dt="2018-08-23T09:02:36.389"/>
    <p1510:client id="{594F6733-C706-5820-E49E-2849EA451905}" v="86" dt="2021-01-07T13:16:26.609"/>
    <p1510:client id="{863E0E8B-68B4-5B62-28F1-47ACBC491304}" v="99" dt="2021-01-18T08:59:16.145"/>
    <p1510:client id="{88C95F24-3C7E-4C0B-BAF8-E4F99966A8C5}" v="38" dt="2020-12-17T11:49:53.025"/>
    <p1510:client id="{8B6014CB-1BC2-42D8-B2D4-91B5DF63FE07}" v="67" dt="2021-01-13T09:20:45.071"/>
    <p1510:client id="{DF2668CE-D0DD-5B93-D9B7-1A14023C50FE}" v="136" dt="2021-01-08T12:23:57.398"/>
    <p1510:client id="{FF774AF1-0F19-8F99-7138-58EF50011595}" v="322" dt="2018-08-23T11:33:14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5AEB2-044A-4E8C-8FE3-1176E740A5A2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198F9-9A04-4DC8-82F5-75CAD3B4B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8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5D4836-E22C-4FFC-BC95-52845F8B0A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09871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90F92C8-D8BC-4E58-AD00-A6DF22701B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33909"/>
            <a:ext cx="9144000" cy="1143001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314185-EA64-4EFA-A13B-19EB5494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1E0-6FE3-4409-952E-CC5A36169DFF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896EF3-D5FD-46C5-9ED8-256F9F227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762709-9B19-48C3-A951-EAAA53D64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74539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90F7C643-1D97-4BB7-AB8F-ACBAF22814AE}"/>
              </a:ext>
            </a:extLst>
          </p:cNvPr>
          <p:cNvSpPr/>
          <p:nvPr userDrawn="1"/>
        </p:nvSpPr>
        <p:spPr>
          <a:xfrm>
            <a:off x="669388" y="0"/>
            <a:ext cx="4507523" cy="566995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BF4F62-7277-4461-907E-744E7FCE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CADA-28E4-46F4-8FDD-7FDB3257251D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147D28-921F-4533-86EF-631C5FB3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59066E-B71E-4854-A7DB-E14B7D53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kstin paikkamerkki 7">
            <a:extLst>
              <a:ext uri="{FF2B5EF4-FFF2-40B4-BE49-F238E27FC236}">
                <a16:creationId xmlns:a16="http://schemas.microsoft.com/office/drawing/2014/main" id="{A3B711B5-72E7-4485-94C8-7EDED0172E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00997" y="1256694"/>
            <a:ext cx="3653883" cy="3487535"/>
          </a:xfrm>
        </p:spPr>
        <p:txBody>
          <a:bodyPr anchor="ctr"/>
          <a:lstStyle>
            <a:lvl1pPr marL="0" indent="0">
              <a:buNone/>
              <a:defRPr i="1">
                <a:latin typeface="Cambria" panose="02040503050406030204" pitchFamily="18" charset="0"/>
              </a:defRPr>
            </a:lvl1pPr>
          </a:lstStyle>
          <a:p>
            <a:pPr lvl="0"/>
            <a:endParaRPr lang="fi-FI"/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CD498EC-B0BF-46F1-875A-0CD5ADA61149}"/>
              </a:ext>
            </a:extLst>
          </p:cNvPr>
          <p:cNvSpPr txBox="1">
            <a:spLocks/>
          </p:cNvSpPr>
          <p:nvPr userDrawn="1"/>
        </p:nvSpPr>
        <p:spPr>
          <a:xfrm>
            <a:off x="1072692" y="1256694"/>
            <a:ext cx="836141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16600"/>
              <a:t>”</a:t>
            </a:r>
            <a:endParaRPr lang="en-US" sz="16600"/>
          </a:p>
        </p:txBody>
      </p:sp>
    </p:spTree>
    <p:extLst>
      <p:ext uri="{BB962C8B-B14F-4D97-AF65-F5344CB8AC3E}">
        <p14:creationId xmlns:p14="http://schemas.microsoft.com/office/powerpoint/2010/main" val="407835257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inau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90F7C643-1D97-4BB7-AB8F-ACBAF22814AE}"/>
              </a:ext>
            </a:extLst>
          </p:cNvPr>
          <p:cNvSpPr/>
          <p:nvPr userDrawn="1"/>
        </p:nvSpPr>
        <p:spPr>
          <a:xfrm>
            <a:off x="599049" y="1927275"/>
            <a:ext cx="4507523" cy="49307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BF4F62-7277-4461-907E-744E7FCE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96F1C-C1E4-46E0-8E89-D2070122EE1F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147D28-921F-4533-86EF-631C5FB3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59066E-B71E-4854-A7DB-E14B7D53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kstin paikkamerkki 7">
            <a:extLst>
              <a:ext uri="{FF2B5EF4-FFF2-40B4-BE49-F238E27FC236}">
                <a16:creationId xmlns:a16="http://schemas.microsoft.com/office/drawing/2014/main" id="{A3B711B5-72E7-4485-94C8-7EDED0172E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658" y="2857485"/>
            <a:ext cx="3653883" cy="2801144"/>
          </a:xfrm>
        </p:spPr>
        <p:txBody>
          <a:bodyPr anchor="ctr"/>
          <a:lstStyle>
            <a:lvl1pPr marL="0" indent="0">
              <a:buNone/>
              <a:defRPr i="1">
                <a:latin typeface="Cambria" panose="02040503050406030204" pitchFamily="18" charset="0"/>
              </a:defRPr>
            </a:lvl1pPr>
          </a:lstStyle>
          <a:p>
            <a:pPr lvl="0"/>
            <a:endParaRPr lang="fi-FI"/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CD498EC-B0BF-46F1-875A-0CD5ADA61149}"/>
              </a:ext>
            </a:extLst>
          </p:cNvPr>
          <p:cNvSpPr txBox="1">
            <a:spLocks/>
          </p:cNvSpPr>
          <p:nvPr userDrawn="1"/>
        </p:nvSpPr>
        <p:spPr>
          <a:xfrm>
            <a:off x="1002353" y="2718277"/>
            <a:ext cx="836141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16600"/>
              <a:t>”</a:t>
            </a:r>
            <a:endParaRPr lang="en-US" sz="16600"/>
          </a:p>
        </p:txBody>
      </p:sp>
    </p:spTree>
    <p:extLst>
      <p:ext uri="{BB962C8B-B14F-4D97-AF65-F5344CB8AC3E}">
        <p14:creationId xmlns:p14="http://schemas.microsoft.com/office/powerpoint/2010/main" val="2651387212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inau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90F7C643-1D97-4BB7-AB8F-ACBAF22814AE}"/>
              </a:ext>
            </a:extLst>
          </p:cNvPr>
          <p:cNvSpPr/>
          <p:nvPr userDrawn="1"/>
        </p:nvSpPr>
        <p:spPr>
          <a:xfrm>
            <a:off x="2121877" y="1927275"/>
            <a:ext cx="4507523" cy="49307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BF4F62-7277-4461-907E-744E7FCE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A312-1BC9-45C8-A3E2-B03E794B2609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147D28-921F-4533-86EF-631C5FB3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59066E-B71E-4854-A7DB-E14B7D53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kstin paikkamerkki 7">
            <a:extLst>
              <a:ext uri="{FF2B5EF4-FFF2-40B4-BE49-F238E27FC236}">
                <a16:creationId xmlns:a16="http://schemas.microsoft.com/office/drawing/2014/main" id="{A3B711B5-72E7-4485-94C8-7EDED0172E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53486" y="2857485"/>
            <a:ext cx="3653883" cy="2801144"/>
          </a:xfrm>
        </p:spPr>
        <p:txBody>
          <a:bodyPr anchor="ctr"/>
          <a:lstStyle>
            <a:lvl1pPr marL="0" indent="0">
              <a:buNone/>
              <a:defRPr i="1">
                <a:latin typeface="Cambria" panose="02040503050406030204" pitchFamily="18" charset="0"/>
              </a:defRPr>
            </a:lvl1pPr>
          </a:lstStyle>
          <a:p>
            <a:pPr lvl="0"/>
            <a:endParaRPr lang="fi-FI"/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CD498EC-B0BF-46F1-875A-0CD5ADA61149}"/>
              </a:ext>
            </a:extLst>
          </p:cNvPr>
          <p:cNvSpPr txBox="1">
            <a:spLocks/>
          </p:cNvSpPr>
          <p:nvPr userDrawn="1"/>
        </p:nvSpPr>
        <p:spPr>
          <a:xfrm>
            <a:off x="2525181" y="2718277"/>
            <a:ext cx="836141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16600"/>
              <a:t>”</a:t>
            </a:r>
            <a:endParaRPr lang="en-US" sz="16600"/>
          </a:p>
        </p:txBody>
      </p:sp>
    </p:spTree>
    <p:extLst>
      <p:ext uri="{BB962C8B-B14F-4D97-AF65-F5344CB8AC3E}">
        <p14:creationId xmlns:p14="http://schemas.microsoft.com/office/powerpoint/2010/main" val="3454139630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IPHON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E152E338-4CD2-4E3F-8B34-532B25984E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17114" y="1571625"/>
            <a:ext cx="2263990" cy="387191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6755-F48D-4A5B-AD16-ACE8EBF9ADD2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85469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PC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E152E338-4CD2-4E3F-8B34-532B25984E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263" y="1828799"/>
            <a:ext cx="3371849" cy="18716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AE58-57EA-49DB-BAE3-AE8D522B2208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27668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KUVA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E152E338-4CD2-4E3F-8B34-532B25984E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52767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C04DB4A-C750-49F6-A4A0-1E7C56FB63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22217" y="1941341"/>
            <a:ext cx="4531583" cy="563733"/>
          </a:xfrm>
        </p:spPr>
        <p:txBody>
          <a:bodyPr anchor="b">
            <a:normAutofit/>
          </a:bodyPr>
          <a:lstStyle>
            <a:lvl1pPr marL="0" indent="0">
              <a:buNone/>
              <a:defRPr sz="32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3400F9D-8A75-41F2-AFE9-A0171B67D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22217" y="2505074"/>
            <a:ext cx="4531583" cy="6742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1673-5D0B-4499-83A6-3834A0A4B507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0" y="365125"/>
            <a:ext cx="6324600" cy="132556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8" name="Tekstin paikkamerkki 4">
            <a:extLst>
              <a:ext uri="{FF2B5EF4-FFF2-40B4-BE49-F238E27FC236}">
                <a16:creationId xmlns:a16="http://schemas.microsoft.com/office/drawing/2014/main" id="{9348EA0E-CE24-455A-B289-945A08E528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2217" y="3359833"/>
            <a:ext cx="4531583" cy="563733"/>
          </a:xfrm>
        </p:spPr>
        <p:txBody>
          <a:bodyPr anchor="b">
            <a:normAutofit/>
          </a:bodyPr>
          <a:lstStyle>
            <a:lvl1pPr marL="0" indent="0">
              <a:buNone/>
              <a:defRPr lang="fi-FI" sz="3200" b="0" i="0" kern="1200" dirty="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19" name="Sisällön paikkamerkki 5">
            <a:extLst>
              <a:ext uri="{FF2B5EF4-FFF2-40B4-BE49-F238E27FC236}">
                <a16:creationId xmlns:a16="http://schemas.microsoft.com/office/drawing/2014/main" id="{3927B1DB-7C49-42A8-ABF7-302C0CF04C8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22217" y="3923566"/>
            <a:ext cx="4531583" cy="6742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/>
          </a:p>
        </p:txBody>
      </p:sp>
      <p:sp>
        <p:nvSpPr>
          <p:cNvPr id="20" name="Tekstin paikkamerkki 4">
            <a:extLst>
              <a:ext uri="{FF2B5EF4-FFF2-40B4-BE49-F238E27FC236}">
                <a16:creationId xmlns:a16="http://schemas.microsoft.com/office/drawing/2014/main" id="{0B1A0252-0CB7-4091-85DC-8DA57A4908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217" y="4781282"/>
            <a:ext cx="4531583" cy="563733"/>
          </a:xfrm>
        </p:spPr>
        <p:txBody>
          <a:bodyPr anchor="b">
            <a:normAutofit/>
          </a:bodyPr>
          <a:lstStyle>
            <a:lvl1pPr marL="0" indent="0">
              <a:buNone/>
              <a:defRPr lang="fi-FI" sz="3200" b="0" i="0" kern="1200" dirty="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21" name="Sisällön paikkamerkki 5">
            <a:extLst>
              <a:ext uri="{FF2B5EF4-FFF2-40B4-BE49-F238E27FC236}">
                <a16:creationId xmlns:a16="http://schemas.microsoft.com/office/drawing/2014/main" id="{9C6F0B9B-A778-45A1-967E-2D17387AAE3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22217" y="5345015"/>
            <a:ext cx="4531583" cy="6742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/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516E9026-1BE9-4BCE-A52D-DE30ACCB7657}"/>
              </a:ext>
            </a:extLst>
          </p:cNvPr>
          <p:cNvGrpSpPr/>
          <p:nvPr userDrawn="1"/>
        </p:nvGrpSpPr>
        <p:grpSpPr>
          <a:xfrm rot="16200000">
            <a:off x="5923801" y="1927087"/>
            <a:ext cx="930774" cy="1260493"/>
            <a:chOff x="2403270" y="2384977"/>
            <a:chExt cx="930774" cy="1260493"/>
          </a:xfrm>
        </p:grpSpPr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CFC8CDE0-D925-4A1E-B2AC-BCAA40BC73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26" name="Kuva 25">
              <a:extLst>
                <a:ext uri="{FF2B5EF4-FFF2-40B4-BE49-F238E27FC236}">
                  <a16:creationId xmlns:a16="http://schemas.microsoft.com/office/drawing/2014/main" id="{03EA8755-5082-4017-B465-DF717EEE17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45EDE9C7-D140-4BD7-9D4C-E5D5D7E4DD73}"/>
              </a:ext>
            </a:extLst>
          </p:cNvPr>
          <p:cNvGrpSpPr/>
          <p:nvPr userDrawn="1"/>
        </p:nvGrpSpPr>
        <p:grpSpPr>
          <a:xfrm rot="16200000">
            <a:off x="5906776" y="3348791"/>
            <a:ext cx="930774" cy="1260493"/>
            <a:chOff x="2403270" y="2384977"/>
            <a:chExt cx="930774" cy="1260493"/>
          </a:xfrm>
        </p:grpSpPr>
        <p:pic>
          <p:nvPicPr>
            <p:cNvPr id="28" name="Kuva 27">
              <a:extLst>
                <a:ext uri="{FF2B5EF4-FFF2-40B4-BE49-F238E27FC236}">
                  <a16:creationId xmlns:a16="http://schemas.microsoft.com/office/drawing/2014/main" id="{1DD59F52-3685-442D-BAC7-A489DF281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29" name="Kuva 28">
              <a:extLst>
                <a:ext uri="{FF2B5EF4-FFF2-40B4-BE49-F238E27FC236}">
                  <a16:creationId xmlns:a16="http://schemas.microsoft.com/office/drawing/2014/main" id="{96CEA077-7B2C-4908-91B4-0A8C88D015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grpSp>
        <p:nvGrpSpPr>
          <p:cNvPr id="30" name="Ryhmä 29">
            <a:extLst>
              <a:ext uri="{FF2B5EF4-FFF2-40B4-BE49-F238E27FC236}">
                <a16:creationId xmlns:a16="http://schemas.microsoft.com/office/drawing/2014/main" id="{856CECD5-5D04-47DC-8E6C-45B9D3065D0A}"/>
              </a:ext>
            </a:extLst>
          </p:cNvPr>
          <p:cNvGrpSpPr/>
          <p:nvPr userDrawn="1"/>
        </p:nvGrpSpPr>
        <p:grpSpPr>
          <a:xfrm rot="16200000">
            <a:off x="5906776" y="4769786"/>
            <a:ext cx="930774" cy="1260493"/>
            <a:chOff x="2403270" y="2384977"/>
            <a:chExt cx="930774" cy="1260493"/>
          </a:xfrm>
        </p:grpSpPr>
        <p:pic>
          <p:nvPicPr>
            <p:cNvPr id="31" name="Kuva 30">
              <a:extLst>
                <a:ext uri="{FF2B5EF4-FFF2-40B4-BE49-F238E27FC236}">
                  <a16:creationId xmlns:a16="http://schemas.microsoft.com/office/drawing/2014/main" id="{3DFBD77C-B13C-453A-B73A-0668EA4078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32" name="Kuva 31">
              <a:extLst>
                <a:ext uri="{FF2B5EF4-FFF2-40B4-BE49-F238E27FC236}">
                  <a16:creationId xmlns:a16="http://schemas.microsoft.com/office/drawing/2014/main" id="{4F859A4B-53BB-48DF-A63B-4E1DEBE2B6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sp>
        <p:nvSpPr>
          <p:cNvPr id="23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59956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KUVA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E152E338-4CD2-4E3F-8B34-532B25984E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4325" y="0"/>
            <a:ext cx="552767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C04DB4A-C750-49F6-A4A0-1E7C56FB63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6420" y="1941341"/>
            <a:ext cx="4531583" cy="563733"/>
          </a:xfrm>
        </p:spPr>
        <p:txBody>
          <a:bodyPr anchor="b">
            <a:normAutofit/>
          </a:bodyPr>
          <a:lstStyle>
            <a:lvl1pPr marL="0" indent="0">
              <a:buNone/>
              <a:defRPr sz="32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3400F9D-8A75-41F2-AFE9-A0171B67D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420" y="2505074"/>
            <a:ext cx="4531583" cy="6742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8380" y="6356350"/>
            <a:ext cx="2463019" cy="365125"/>
          </a:xfrm>
        </p:spPr>
        <p:txBody>
          <a:bodyPr/>
          <a:lstStyle/>
          <a:p>
            <a:fld id="{93BE21A2-BACD-4A0A-A81A-80ADC0128154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8381" y="365125"/>
            <a:ext cx="6324600" cy="132556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r">
              <a:defRPr sz="48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8" name="Tekstin paikkamerkki 4">
            <a:extLst>
              <a:ext uri="{FF2B5EF4-FFF2-40B4-BE49-F238E27FC236}">
                <a16:creationId xmlns:a16="http://schemas.microsoft.com/office/drawing/2014/main" id="{9348EA0E-CE24-455A-B289-945A08E528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420" y="3359833"/>
            <a:ext cx="4531583" cy="563733"/>
          </a:xfrm>
        </p:spPr>
        <p:txBody>
          <a:bodyPr anchor="b">
            <a:normAutofit/>
          </a:bodyPr>
          <a:lstStyle>
            <a:lvl1pPr marL="0" indent="0">
              <a:buNone/>
              <a:defRPr lang="fi-FI" sz="3200" b="0" i="0" kern="1200" dirty="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19" name="Sisällön paikkamerkki 5">
            <a:extLst>
              <a:ext uri="{FF2B5EF4-FFF2-40B4-BE49-F238E27FC236}">
                <a16:creationId xmlns:a16="http://schemas.microsoft.com/office/drawing/2014/main" id="{3927B1DB-7C49-42A8-ABF7-302C0CF04C8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420" y="3923566"/>
            <a:ext cx="4531583" cy="6742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/>
          </a:p>
        </p:txBody>
      </p:sp>
      <p:sp>
        <p:nvSpPr>
          <p:cNvPr id="20" name="Tekstin paikkamerkki 4">
            <a:extLst>
              <a:ext uri="{FF2B5EF4-FFF2-40B4-BE49-F238E27FC236}">
                <a16:creationId xmlns:a16="http://schemas.microsoft.com/office/drawing/2014/main" id="{0B1A0252-0CB7-4091-85DC-8DA57A4908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420" y="4781282"/>
            <a:ext cx="4531583" cy="563733"/>
          </a:xfrm>
        </p:spPr>
        <p:txBody>
          <a:bodyPr anchor="b">
            <a:normAutofit/>
          </a:bodyPr>
          <a:lstStyle>
            <a:lvl1pPr marL="0" indent="0">
              <a:buNone/>
              <a:defRPr lang="fi-FI" sz="3200" b="0" i="0" kern="1200" dirty="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21" name="Sisällön paikkamerkki 5">
            <a:extLst>
              <a:ext uri="{FF2B5EF4-FFF2-40B4-BE49-F238E27FC236}">
                <a16:creationId xmlns:a16="http://schemas.microsoft.com/office/drawing/2014/main" id="{9C6F0B9B-A778-45A1-967E-2D17387AAE3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76420" y="5345015"/>
            <a:ext cx="4531583" cy="6742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/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516E9026-1BE9-4BCE-A52D-DE30ACCB7657}"/>
              </a:ext>
            </a:extLst>
          </p:cNvPr>
          <p:cNvGrpSpPr/>
          <p:nvPr userDrawn="1"/>
        </p:nvGrpSpPr>
        <p:grpSpPr>
          <a:xfrm rot="5400000">
            <a:off x="5310170" y="1927089"/>
            <a:ext cx="930774" cy="1260493"/>
            <a:chOff x="2403270" y="2384977"/>
            <a:chExt cx="930774" cy="1260493"/>
          </a:xfrm>
        </p:grpSpPr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CFC8CDE0-D925-4A1E-B2AC-BCAA40BC73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26" name="Kuva 25">
              <a:extLst>
                <a:ext uri="{FF2B5EF4-FFF2-40B4-BE49-F238E27FC236}">
                  <a16:creationId xmlns:a16="http://schemas.microsoft.com/office/drawing/2014/main" id="{03EA8755-5082-4017-B465-DF717EEE17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45EDE9C7-D140-4BD7-9D4C-E5D5D7E4DD73}"/>
              </a:ext>
            </a:extLst>
          </p:cNvPr>
          <p:cNvGrpSpPr/>
          <p:nvPr userDrawn="1"/>
        </p:nvGrpSpPr>
        <p:grpSpPr>
          <a:xfrm rot="5400000">
            <a:off x="5293145" y="3348793"/>
            <a:ext cx="930774" cy="1260493"/>
            <a:chOff x="2403270" y="2384977"/>
            <a:chExt cx="930774" cy="1260493"/>
          </a:xfrm>
        </p:grpSpPr>
        <p:pic>
          <p:nvPicPr>
            <p:cNvPr id="28" name="Kuva 27">
              <a:extLst>
                <a:ext uri="{FF2B5EF4-FFF2-40B4-BE49-F238E27FC236}">
                  <a16:creationId xmlns:a16="http://schemas.microsoft.com/office/drawing/2014/main" id="{1DD59F52-3685-442D-BAC7-A489DF281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29" name="Kuva 28">
              <a:extLst>
                <a:ext uri="{FF2B5EF4-FFF2-40B4-BE49-F238E27FC236}">
                  <a16:creationId xmlns:a16="http://schemas.microsoft.com/office/drawing/2014/main" id="{96CEA077-7B2C-4908-91B4-0A8C88D015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grpSp>
        <p:nvGrpSpPr>
          <p:cNvPr id="30" name="Ryhmä 29">
            <a:extLst>
              <a:ext uri="{FF2B5EF4-FFF2-40B4-BE49-F238E27FC236}">
                <a16:creationId xmlns:a16="http://schemas.microsoft.com/office/drawing/2014/main" id="{856CECD5-5D04-47DC-8E6C-45B9D3065D0A}"/>
              </a:ext>
            </a:extLst>
          </p:cNvPr>
          <p:cNvGrpSpPr/>
          <p:nvPr userDrawn="1"/>
        </p:nvGrpSpPr>
        <p:grpSpPr>
          <a:xfrm rot="5400000">
            <a:off x="5293145" y="4769788"/>
            <a:ext cx="930774" cy="1260493"/>
            <a:chOff x="2403270" y="2384977"/>
            <a:chExt cx="930774" cy="1260493"/>
          </a:xfrm>
        </p:grpSpPr>
        <p:pic>
          <p:nvPicPr>
            <p:cNvPr id="31" name="Kuva 30">
              <a:extLst>
                <a:ext uri="{FF2B5EF4-FFF2-40B4-BE49-F238E27FC236}">
                  <a16:creationId xmlns:a16="http://schemas.microsoft.com/office/drawing/2014/main" id="{3DFBD77C-B13C-453A-B73A-0668EA4078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32" name="Kuva 31">
              <a:extLst>
                <a:ext uri="{FF2B5EF4-FFF2-40B4-BE49-F238E27FC236}">
                  <a16:creationId xmlns:a16="http://schemas.microsoft.com/office/drawing/2014/main" id="{4F859A4B-53BB-48DF-A63B-4E1DEBE2B6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3557246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UVA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E152E338-4CD2-4E3F-8B34-532B25984E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5203" y="0"/>
            <a:ext cx="652679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C04DB4A-C750-49F6-A4A0-1E7C56FB63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6420" y="1941341"/>
            <a:ext cx="4531583" cy="563733"/>
          </a:xfrm>
        </p:spPr>
        <p:txBody>
          <a:bodyPr anchor="b">
            <a:normAutofit/>
          </a:bodyPr>
          <a:lstStyle>
            <a:lvl1pPr marL="0" indent="0">
              <a:buNone/>
              <a:defRPr sz="32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3400F9D-8A75-41F2-AFE9-A0171B67D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420" y="2505074"/>
            <a:ext cx="4531583" cy="6742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8381" y="6356350"/>
            <a:ext cx="2463019" cy="365125"/>
          </a:xfrm>
        </p:spPr>
        <p:txBody>
          <a:bodyPr/>
          <a:lstStyle/>
          <a:p>
            <a:fld id="{D110BA36-B462-4EAE-8DA9-80365DFB17D8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8381" y="365125"/>
            <a:ext cx="6324600" cy="132556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r">
              <a:defRPr sz="48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8" name="Tekstin paikkamerkki 4">
            <a:extLst>
              <a:ext uri="{FF2B5EF4-FFF2-40B4-BE49-F238E27FC236}">
                <a16:creationId xmlns:a16="http://schemas.microsoft.com/office/drawing/2014/main" id="{9348EA0E-CE24-455A-B289-945A08E528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420" y="3359833"/>
            <a:ext cx="4531583" cy="563733"/>
          </a:xfrm>
        </p:spPr>
        <p:txBody>
          <a:bodyPr anchor="b">
            <a:normAutofit/>
          </a:bodyPr>
          <a:lstStyle>
            <a:lvl1pPr marL="0" indent="0">
              <a:buNone/>
              <a:defRPr lang="fi-FI" sz="3200" b="0" i="0" kern="1200" dirty="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19" name="Sisällön paikkamerkki 5">
            <a:extLst>
              <a:ext uri="{FF2B5EF4-FFF2-40B4-BE49-F238E27FC236}">
                <a16:creationId xmlns:a16="http://schemas.microsoft.com/office/drawing/2014/main" id="{3927B1DB-7C49-42A8-ABF7-302C0CF04C8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420" y="3923566"/>
            <a:ext cx="4531583" cy="6742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/>
          </a:p>
        </p:txBody>
      </p:sp>
      <p:sp>
        <p:nvSpPr>
          <p:cNvPr id="20" name="Tekstin paikkamerkki 4">
            <a:extLst>
              <a:ext uri="{FF2B5EF4-FFF2-40B4-BE49-F238E27FC236}">
                <a16:creationId xmlns:a16="http://schemas.microsoft.com/office/drawing/2014/main" id="{0B1A0252-0CB7-4091-85DC-8DA57A4908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420" y="4781282"/>
            <a:ext cx="4531583" cy="563733"/>
          </a:xfrm>
        </p:spPr>
        <p:txBody>
          <a:bodyPr anchor="b">
            <a:normAutofit/>
          </a:bodyPr>
          <a:lstStyle>
            <a:lvl1pPr marL="0" indent="0">
              <a:buNone/>
              <a:defRPr lang="fi-FI" sz="3200" b="0" i="0" kern="1200" dirty="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21" name="Sisällön paikkamerkki 5">
            <a:extLst>
              <a:ext uri="{FF2B5EF4-FFF2-40B4-BE49-F238E27FC236}">
                <a16:creationId xmlns:a16="http://schemas.microsoft.com/office/drawing/2014/main" id="{9C6F0B9B-A778-45A1-967E-2D17387AAE3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76420" y="5345015"/>
            <a:ext cx="4531583" cy="6742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13702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4IKO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/>
          <p:cNvSpPr/>
          <p:nvPr userDrawn="1"/>
        </p:nvSpPr>
        <p:spPr>
          <a:xfrm>
            <a:off x="534572" y="542779"/>
            <a:ext cx="11043139" cy="57396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E3645A8-706B-4F78-B103-5470911F4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8503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C73E412-2D09-43CD-AFD5-FA507552B03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42536" y="4840705"/>
            <a:ext cx="1828800" cy="112862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0177AF-A9B8-4A3B-B57D-522DC365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5FCA-4256-4701-A793-51059828DC12}" type="datetime1">
              <a:rPr lang="en-US" smtClean="0"/>
              <a:t>2/22/2021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6482D02-12A0-4A26-AD07-E6DAF20E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79B7B33-5A57-4CFF-9697-456154E53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5E0C6905-2807-463D-8324-4847D9C0FF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2536" y="2876968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0" name="Sisällön paikkamerkki 8">
            <a:extLst>
              <a:ext uri="{FF2B5EF4-FFF2-40B4-BE49-F238E27FC236}">
                <a16:creationId xmlns:a16="http://schemas.microsoft.com/office/drawing/2014/main" id="{C6E0EAD1-9EF8-4C08-9C10-EF9B45BE58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28536" y="2876968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Sisällön paikkamerkki 8">
            <a:extLst>
              <a:ext uri="{FF2B5EF4-FFF2-40B4-BE49-F238E27FC236}">
                <a16:creationId xmlns:a16="http://schemas.microsoft.com/office/drawing/2014/main" id="{A62A3FED-C008-44D3-ACE2-4D514770702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4536" y="2876968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B09C093C-824E-4CE6-B618-F86FAF1CA8B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28536" y="4840705"/>
            <a:ext cx="1828800" cy="1128628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164D064-06E3-47FE-BC86-3829BDDC9F2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114536" y="4840705"/>
            <a:ext cx="1828800" cy="112862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4" name="Sisällön paikkamerkki 8">
            <a:extLst>
              <a:ext uri="{FF2B5EF4-FFF2-40B4-BE49-F238E27FC236}">
                <a16:creationId xmlns:a16="http://schemas.microsoft.com/office/drawing/2014/main" id="{228E1CB4-C3D4-427C-A2C9-29602FFFBE0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00536" y="2876968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78600D39-6163-4D24-B29E-29F7885AF5E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400536" y="4840705"/>
            <a:ext cx="1828800" cy="112862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8" name="Sisällön paikkamerkki 3">
            <a:extLst>
              <a:ext uri="{FF2B5EF4-FFF2-40B4-BE49-F238E27FC236}">
                <a16:creationId xmlns:a16="http://schemas.microsoft.com/office/drawing/2014/main" id="{42C7FBD0-844B-4210-A138-DE2FEEF75F53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838200" y="2139003"/>
            <a:ext cx="10515600" cy="60302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33069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8IKO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/>
          <p:cNvSpPr/>
          <p:nvPr userDrawn="1"/>
        </p:nvSpPr>
        <p:spPr>
          <a:xfrm>
            <a:off x="534572" y="542779"/>
            <a:ext cx="11043139" cy="57396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C73E412-2D09-43CD-AFD5-FA507552B03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752600" y="2634134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0177AF-A9B8-4A3B-B57D-522DC365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FFB8-42A7-4392-A3EA-32D2BFFBAD77}" type="datetime1">
              <a:rPr lang="en-US" smtClean="0"/>
              <a:t>2/22/2021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6482D02-12A0-4A26-AD07-E6DAF20E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79B7B33-5A57-4CFF-9697-456154E53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5E0C6905-2807-463D-8324-4847D9C0FF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52600" y="771943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0" name="Sisällön paikkamerkki 8">
            <a:extLst>
              <a:ext uri="{FF2B5EF4-FFF2-40B4-BE49-F238E27FC236}">
                <a16:creationId xmlns:a16="http://schemas.microsoft.com/office/drawing/2014/main" id="{C6E0EAD1-9EF8-4C08-9C10-EF9B45BE58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38600" y="771943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Sisällön paikkamerkki 8">
            <a:extLst>
              <a:ext uri="{FF2B5EF4-FFF2-40B4-BE49-F238E27FC236}">
                <a16:creationId xmlns:a16="http://schemas.microsoft.com/office/drawing/2014/main" id="{A62A3FED-C008-44D3-ACE2-4D514770702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4600" y="771943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B09C093C-824E-4CE6-B618-F86FAF1CA8B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038600" y="2634134"/>
            <a:ext cx="1828800" cy="702845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164D064-06E3-47FE-BC86-3829BDDC9F2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24600" y="2634134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4" name="Sisällön paikkamerkki 8">
            <a:extLst>
              <a:ext uri="{FF2B5EF4-FFF2-40B4-BE49-F238E27FC236}">
                <a16:creationId xmlns:a16="http://schemas.microsoft.com/office/drawing/2014/main" id="{228E1CB4-C3D4-427C-A2C9-29602FFFBE0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610600" y="771943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78600D39-6163-4D24-B29E-29F7885AF5E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610600" y="2634134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26" name="Sisällön paikkamerkki 3"/>
          <p:cNvSpPr>
            <a:spLocks noGrp="1"/>
          </p:cNvSpPr>
          <p:nvPr>
            <p:ph sz="half" idx="20" hasCustomPrompt="1"/>
          </p:nvPr>
        </p:nvSpPr>
        <p:spPr>
          <a:xfrm>
            <a:off x="1752600" y="5244825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27" name="Sisällön paikkamerkki 8"/>
          <p:cNvSpPr>
            <a:spLocks noGrp="1"/>
          </p:cNvSpPr>
          <p:nvPr>
            <p:ph sz="quarter" idx="21"/>
          </p:nvPr>
        </p:nvSpPr>
        <p:spPr>
          <a:xfrm>
            <a:off x="1752600" y="3438525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8" name="Sisällön paikkamerkki 8"/>
          <p:cNvSpPr>
            <a:spLocks noGrp="1"/>
          </p:cNvSpPr>
          <p:nvPr>
            <p:ph sz="quarter" idx="22"/>
          </p:nvPr>
        </p:nvSpPr>
        <p:spPr>
          <a:xfrm>
            <a:off x="4038600" y="3438525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9" name="Sisällön paikkamerkki 8"/>
          <p:cNvSpPr>
            <a:spLocks noGrp="1"/>
          </p:cNvSpPr>
          <p:nvPr>
            <p:ph sz="quarter" idx="23"/>
          </p:nvPr>
        </p:nvSpPr>
        <p:spPr>
          <a:xfrm>
            <a:off x="6324600" y="3438525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0" name="Sisällön paikkamerkki 3"/>
          <p:cNvSpPr>
            <a:spLocks noGrp="1"/>
          </p:cNvSpPr>
          <p:nvPr>
            <p:ph sz="half" idx="24" hasCustomPrompt="1"/>
          </p:nvPr>
        </p:nvSpPr>
        <p:spPr>
          <a:xfrm>
            <a:off x="4038600" y="5244825"/>
            <a:ext cx="1828800" cy="702845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1" name="Sisällön paikkamerkki 3"/>
          <p:cNvSpPr>
            <a:spLocks noGrp="1"/>
          </p:cNvSpPr>
          <p:nvPr>
            <p:ph sz="half" idx="25" hasCustomPrompt="1"/>
          </p:nvPr>
        </p:nvSpPr>
        <p:spPr>
          <a:xfrm>
            <a:off x="6324600" y="5244825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2" name="Sisällön paikkamerkki 8"/>
          <p:cNvSpPr>
            <a:spLocks noGrp="1"/>
          </p:cNvSpPr>
          <p:nvPr>
            <p:ph sz="quarter" idx="26"/>
          </p:nvPr>
        </p:nvSpPr>
        <p:spPr>
          <a:xfrm>
            <a:off x="8610600" y="3438525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3" name="Sisällön paikkamerkki 3"/>
          <p:cNvSpPr>
            <a:spLocks noGrp="1"/>
          </p:cNvSpPr>
          <p:nvPr>
            <p:ph sz="half" idx="27" hasCustomPrompt="1"/>
          </p:nvPr>
        </p:nvSpPr>
        <p:spPr>
          <a:xfrm>
            <a:off x="8610600" y="5244825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0057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98BF7C-AA63-49E4-9547-615DFC712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D7345EE-E4C2-478F-8300-F54A73CB6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18C93C9-FEC5-4095-9555-D496BFEB8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C8FF-45FB-426D-A10B-BD292D5A5B6C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171127A-CB52-40A7-9442-5CFE2922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F73CE4F-91C1-4795-A843-2CA046FC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75379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 8IKO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/>
          <p:cNvSpPr/>
          <p:nvPr userDrawn="1"/>
        </p:nvSpPr>
        <p:spPr>
          <a:xfrm>
            <a:off x="534572" y="542779"/>
            <a:ext cx="11043139" cy="57396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C73E412-2D09-43CD-AFD5-FA507552B03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4572" y="2634134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0177AF-A9B8-4A3B-B57D-522DC365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35BD-FAC9-4484-B460-95261E9DC4C3}" type="datetime1">
              <a:rPr lang="en-US" smtClean="0"/>
              <a:t>2/22/2021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6482D02-12A0-4A26-AD07-E6DAF20E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79B7B33-5A57-4CFF-9697-456154E53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5E0C6905-2807-463D-8324-4847D9C0FF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572" y="771943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0" name="Sisällön paikkamerkki 8">
            <a:extLst>
              <a:ext uri="{FF2B5EF4-FFF2-40B4-BE49-F238E27FC236}">
                <a16:creationId xmlns:a16="http://schemas.microsoft.com/office/drawing/2014/main" id="{C6E0EAD1-9EF8-4C08-9C10-EF9B45BE58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20572" y="771943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Sisällön paikkamerkki 8">
            <a:extLst>
              <a:ext uri="{FF2B5EF4-FFF2-40B4-BE49-F238E27FC236}">
                <a16:creationId xmlns:a16="http://schemas.microsoft.com/office/drawing/2014/main" id="{A62A3FED-C008-44D3-ACE2-4D514770702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6572" y="771943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B09C093C-824E-4CE6-B618-F86FAF1CA8B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2820572" y="2634134"/>
            <a:ext cx="1828800" cy="702845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164D064-06E3-47FE-BC86-3829BDDC9F2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5106572" y="2634134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4" name="Sisällön paikkamerkki 8">
            <a:extLst>
              <a:ext uri="{FF2B5EF4-FFF2-40B4-BE49-F238E27FC236}">
                <a16:creationId xmlns:a16="http://schemas.microsoft.com/office/drawing/2014/main" id="{228E1CB4-C3D4-427C-A2C9-29602FFFBE0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392572" y="771943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78600D39-6163-4D24-B29E-29F7885AF5E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392572" y="2634134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26" name="Sisällön paikkamerkki 3"/>
          <p:cNvSpPr>
            <a:spLocks noGrp="1"/>
          </p:cNvSpPr>
          <p:nvPr>
            <p:ph sz="half" idx="20" hasCustomPrompt="1"/>
          </p:nvPr>
        </p:nvSpPr>
        <p:spPr>
          <a:xfrm>
            <a:off x="534572" y="5244825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27" name="Sisällön paikkamerkki 8"/>
          <p:cNvSpPr>
            <a:spLocks noGrp="1"/>
          </p:cNvSpPr>
          <p:nvPr>
            <p:ph sz="quarter" idx="21"/>
          </p:nvPr>
        </p:nvSpPr>
        <p:spPr>
          <a:xfrm>
            <a:off x="534572" y="3438525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8" name="Sisällön paikkamerkki 8"/>
          <p:cNvSpPr>
            <a:spLocks noGrp="1"/>
          </p:cNvSpPr>
          <p:nvPr>
            <p:ph sz="quarter" idx="22"/>
          </p:nvPr>
        </p:nvSpPr>
        <p:spPr>
          <a:xfrm>
            <a:off x="2820572" y="3438525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9" name="Sisällön paikkamerkki 8"/>
          <p:cNvSpPr>
            <a:spLocks noGrp="1"/>
          </p:cNvSpPr>
          <p:nvPr>
            <p:ph sz="quarter" idx="23"/>
          </p:nvPr>
        </p:nvSpPr>
        <p:spPr>
          <a:xfrm>
            <a:off x="5106572" y="3438525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0" name="Sisällön paikkamerkki 3"/>
          <p:cNvSpPr>
            <a:spLocks noGrp="1"/>
          </p:cNvSpPr>
          <p:nvPr>
            <p:ph sz="half" idx="24" hasCustomPrompt="1"/>
          </p:nvPr>
        </p:nvSpPr>
        <p:spPr>
          <a:xfrm>
            <a:off x="2820572" y="5244825"/>
            <a:ext cx="1828800" cy="702845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1" name="Sisällön paikkamerkki 3"/>
          <p:cNvSpPr>
            <a:spLocks noGrp="1"/>
          </p:cNvSpPr>
          <p:nvPr>
            <p:ph sz="half" idx="25" hasCustomPrompt="1"/>
          </p:nvPr>
        </p:nvSpPr>
        <p:spPr>
          <a:xfrm>
            <a:off x="5106572" y="5244825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2" name="Sisällön paikkamerkki 8"/>
          <p:cNvSpPr>
            <a:spLocks noGrp="1"/>
          </p:cNvSpPr>
          <p:nvPr>
            <p:ph sz="quarter" idx="26"/>
          </p:nvPr>
        </p:nvSpPr>
        <p:spPr>
          <a:xfrm>
            <a:off x="7392572" y="3438525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3" name="Sisällön paikkamerkki 3"/>
          <p:cNvSpPr>
            <a:spLocks noGrp="1"/>
          </p:cNvSpPr>
          <p:nvPr>
            <p:ph sz="half" idx="27" hasCustomPrompt="1"/>
          </p:nvPr>
        </p:nvSpPr>
        <p:spPr>
          <a:xfrm>
            <a:off x="7392572" y="5244825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22" name="Sisällön paikkamerkki 8">
            <a:extLst>
              <a:ext uri="{FF2B5EF4-FFF2-40B4-BE49-F238E27FC236}">
                <a16:creationId xmlns:a16="http://schemas.microsoft.com/office/drawing/2014/main" id="{228E1CB4-C3D4-427C-A2C9-29602FFFBE0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678572" y="771943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3" name="Sisällön paikkamerkki 3">
            <a:extLst>
              <a:ext uri="{FF2B5EF4-FFF2-40B4-BE49-F238E27FC236}">
                <a16:creationId xmlns:a16="http://schemas.microsoft.com/office/drawing/2014/main" id="{78600D39-6163-4D24-B29E-29F7885AF5EF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9678572" y="2634134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24" name="Sisällön paikkamerkki 8"/>
          <p:cNvSpPr>
            <a:spLocks noGrp="1"/>
          </p:cNvSpPr>
          <p:nvPr>
            <p:ph sz="quarter" idx="30"/>
          </p:nvPr>
        </p:nvSpPr>
        <p:spPr>
          <a:xfrm>
            <a:off x="9678572" y="3438525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5" name="Sisällön paikkamerkki 3"/>
          <p:cNvSpPr>
            <a:spLocks noGrp="1"/>
          </p:cNvSpPr>
          <p:nvPr>
            <p:ph sz="half" idx="31" hasCustomPrompt="1"/>
          </p:nvPr>
        </p:nvSpPr>
        <p:spPr>
          <a:xfrm>
            <a:off x="9678572" y="5244825"/>
            <a:ext cx="1828800" cy="70284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27319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dia 8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2917965" y="648498"/>
            <a:ext cx="1973491" cy="2769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Rectangle 40"/>
          <p:cNvSpPr/>
          <p:nvPr userDrawn="1"/>
        </p:nvSpPr>
        <p:spPr>
          <a:xfrm>
            <a:off x="5135319" y="648498"/>
            <a:ext cx="1973491" cy="2769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Rectangle 41"/>
          <p:cNvSpPr/>
          <p:nvPr userDrawn="1"/>
        </p:nvSpPr>
        <p:spPr>
          <a:xfrm>
            <a:off x="7356609" y="648498"/>
            <a:ext cx="1973491" cy="2769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Rectangle 42"/>
          <p:cNvSpPr/>
          <p:nvPr userDrawn="1"/>
        </p:nvSpPr>
        <p:spPr>
          <a:xfrm>
            <a:off x="9573963" y="648498"/>
            <a:ext cx="1973491" cy="2769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4" name="Rectangle 43"/>
          <p:cNvSpPr/>
          <p:nvPr userDrawn="1"/>
        </p:nvSpPr>
        <p:spPr>
          <a:xfrm>
            <a:off x="696679" y="3552001"/>
            <a:ext cx="1973491" cy="2769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Rectangle 44"/>
          <p:cNvSpPr/>
          <p:nvPr userDrawn="1"/>
        </p:nvSpPr>
        <p:spPr>
          <a:xfrm>
            <a:off x="2914033" y="3552001"/>
            <a:ext cx="1973491" cy="2769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/>
          <p:cNvSpPr/>
          <p:nvPr userDrawn="1"/>
        </p:nvSpPr>
        <p:spPr>
          <a:xfrm>
            <a:off x="5138847" y="3552001"/>
            <a:ext cx="1973491" cy="2769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Rectangle 46"/>
          <p:cNvSpPr/>
          <p:nvPr userDrawn="1"/>
        </p:nvSpPr>
        <p:spPr>
          <a:xfrm>
            <a:off x="7356201" y="3552001"/>
            <a:ext cx="1973491" cy="2769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Rectangle 47"/>
          <p:cNvSpPr/>
          <p:nvPr userDrawn="1"/>
        </p:nvSpPr>
        <p:spPr>
          <a:xfrm>
            <a:off x="9573963" y="3563379"/>
            <a:ext cx="1973491" cy="2769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Rectangle 48"/>
          <p:cNvSpPr/>
          <p:nvPr userDrawn="1"/>
        </p:nvSpPr>
        <p:spPr>
          <a:xfrm>
            <a:off x="698645" y="659876"/>
            <a:ext cx="1973491" cy="2769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8646" y="659876"/>
            <a:ext cx="1973491" cy="1221318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Kuvan paikkamerkki 12">
            <a:extLst>
              <a:ext uri="{FF2B5EF4-FFF2-40B4-BE49-F238E27FC236}">
                <a16:creationId xmlns:a16="http://schemas.microsoft.com/office/drawing/2014/main" id="{9EB6FF52-8E3A-46E3-81FF-A4F023B9C7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17967" y="659877"/>
            <a:ext cx="1973491" cy="122131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Kuvan paikkamerkki 12">
            <a:extLst>
              <a:ext uri="{FF2B5EF4-FFF2-40B4-BE49-F238E27FC236}">
                <a16:creationId xmlns:a16="http://schemas.microsoft.com/office/drawing/2014/main" id="{3808F208-AC9E-4740-8670-5EBB24B2F3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37288" y="659877"/>
            <a:ext cx="1973491" cy="122131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Kuvan paikkamerkki 12">
            <a:extLst>
              <a:ext uri="{FF2B5EF4-FFF2-40B4-BE49-F238E27FC236}">
                <a16:creationId xmlns:a16="http://schemas.microsoft.com/office/drawing/2014/main" id="{ACCA5D03-F7DD-4889-BBB4-CB42352C30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56609" y="659876"/>
            <a:ext cx="1973491" cy="12213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6362"/>
            <a:ext cx="2743200" cy="365125"/>
          </a:xfrm>
        </p:spPr>
        <p:txBody>
          <a:bodyPr/>
          <a:lstStyle/>
          <a:p>
            <a:fld id="{B52AA69C-E661-4023-BB5F-5523699D7F4B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362"/>
            <a:ext cx="4114800" cy="365125"/>
          </a:xfrm>
        </p:spPr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362"/>
            <a:ext cx="2743200" cy="365125"/>
          </a:xfrm>
        </p:spPr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Kuvan paikkamerkki 12">
            <a:extLst>
              <a:ext uri="{FF2B5EF4-FFF2-40B4-BE49-F238E27FC236}">
                <a16:creationId xmlns:a16="http://schemas.microsoft.com/office/drawing/2014/main" id="{ACCA5D03-F7DD-4889-BBB4-CB42352C30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75930" y="673470"/>
            <a:ext cx="1973491" cy="122131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8646" y="3558119"/>
            <a:ext cx="1973491" cy="122131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Kuvan paikkamerkki 12">
            <a:extLst>
              <a:ext uri="{FF2B5EF4-FFF2-40B4-BE49-F238E27FC236}">
                <a16:creationId xmlns:a16="http://schemas.microsoft.com/office/drawing/2014/main" id="{9EB6FF52-8E3A-46E3-81FF-A4F023B9C75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917967" y="3558120"/>
            <a:ext cx="1973491" cy="122131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Kuvan paikkamerkki 12">
            <a:extLst>
              <a:ext uri="{FF2B5EF4-FFF2-40B4-BE49-F238E27FC236}">
                <a16:creationId xmlns:a16="http://schemas.microsoft.com/office/drawing/2014/main" id="{3808F208-AC9E-4740-8670-5EBB24B2F38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137288" y="3558120"/>
            <a:ext cx="1973491" cy="1221318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Kuvan paikkamerkki 12">
            <a:extLst>
              <a:ext uri="{FF2B5EF4-FFF2-40B4-BE49-F238E27FC236}">
                <a16:creationId xmlns:a16="http://schemas.microsoft.com/office/drawing/2014/main" id="{ACCA5D03-F7DD-4889-BBB4-CB42352C30F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6609" y="3558119"/>
            <a:ext cx="1973491" cy="1221318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Kuvan paikkamerkki 12">
            <a:extLst>
              <a:ext uri="{FF2B5EF4-FFF2-40B4-BE49-F238E27FC236}">
                <a16:creationId xmlns:a16="http://schemas.microsoft.com/office/drawing/2014/main" id="{ACCA5D03-F7DD-4889-BBB4-CB42352C30F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575930" y="3571713"/>
            <a:ext cx="1973491" cy="1221318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Sisällön paikkamerkki 3">
            <a:extLst>
              <a:ext uri="{FF2B5EF4-FFF2-40B4-BE49-F238E27FC236}">
                <a16:creationId xmlns:a16="http://schemas.microsoft.com/office/drawing/2014/main" id="{5C73E412-2D09-43CD-AFD5-FA507552B03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8645" y="2021392"/>
            <a:ext cx="1973491" cy="139567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1" name="Sisällön paikkamerkki 3">
            <a:extLst>
              <a:ext uri="{FF2B5EF4-FFF2-40B4-BE49-F238E27FC236}">
                <a16:creationId xmlns:a16="http://schemas.microsoft.com/office/drawing/2014/main" id="{B09C093C-824E-4CE6-B618-F86FAF1CA8B1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2917966" y="2021392"/>
            <a:ext cx="1973491" cy="1395671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2" name="Sisällön paikkamerkki 3">
            <a:extLst>
              <a:ext uri="{FF2B5EF4-FFF2-40B4-BE49-F238E27FC236}">
                <a16:creationId xmlns:a16="http://schemas.microsoft.com/office/drawing/2014/main" id="{1164D064-06E3-47FE-BC86-3829BDDC9F2D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5135321" y="2021392"/>
            <a:ext cx="1973491" cy="139567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3" name="Sisällön paikkamerkki 3">
            <a:extLst>
              <a:ext uri="{FF2B5EF4-FFF2-40B4-BE49-F238E27FC236}">
                <a16:creationId xmlns:a16="http://schemas.microsoft.com/office/drawing/2014/main" id="{78600D39-6163-4D24-B29E-29F7885AF5E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356609" y="2021392"/>
            <a:ext cx="1973491" cy="139567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4" name="Sisällön paikkamerkki 3"/>
          <p:cNvSpPr>
            <a:spLocks noGrp="1"/>
          </p:cNvSpPr>
          <p:nvPr>
            <p:ph sz="half" idx="20" hasCustomPrompt="1"/>
          </p:nvPr>
        </p:nvSpPr>
        <p:spPr>
          <a:xfrm>
            <a:off x="698645" y="4908257"/>
            <a:ext cx="1973491" cy="139567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5" name="Sisällön paikkamerkki 3"/>
          <p:cNvSpPr>
            <a:spLocks noGrp="1"/>
          </p:cNvSpPr>
          <p:nvPr>
            <p:ph sz="half" idx="30" hasCustomPrompt="1"/>
          </p:nvPr>
        </p:nvSpPr>
        <p:spPr>
          <a:xfrm>
            <a:off x="2917966" y="4908257"/>
            <a:ext cx="1973491" cy="1395671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6" name="Sisällön paikkamerkki 3"/>
          <p:cNvSpPr>
            <a:spLocks noGrp="1"/>
          </p:cNvSpPr>
          <p:nvPr>
            <p:ph sz="half" idx="31" hasCustomPrompt="1"/>
          </p:nvPr>
        </p:nvSpPr>
        <p:spPr>
          <a:xfrm>
            <a:off x="5135321" y="4908257"/>
            <a:ext cx="1973491" cy="139567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7" name="Sisällön paikkamerkki 3"/>
          <p:cNvSpPr>
            <a:spLocks noGrp="1"/>
          </p:cNvSpPr>
          <p:nvPr>
            <p:ph sz="half" idx="32" hasCustomPrompt="1"/>
          </p:nvPr>
        </p:nvSpPr>
        <p:spPr>
          <a:xfrm>
            <a:off x="7356609" y="4908257"/>
            <a:ext cx="1973491" cy="139567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8" name="Sisällön paikkamerkki 3">
            <a:extLst>
              <a:ext uri="{FF2B5EF4-FFF2-40B4-BE49-F238E27FC236}">
                <a16:creationId xmlns:a16="http://schemas.microsoft.com/office/drawing/2014/main" id="{78600D39-6163-4D24-B29E-29F7885AF5EF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9573963" y="2021392"/>
            <a:ext cx="1973491" cy="139567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39" name="Sisällön paikkamerkki 3"/>
          <p:cNvSpPr>
            <a:spLocks noGrp="1"/>
          </p:cNvSpPr>
          <p:nvPr>
            <p:ph sz="half" idx="34" hasCustomPrompt="1"/>
          </p:nvPr>
        </p:nvSpPr>
        <p:spPr>
          <a:xfrm>
            <a:off x="9573963" y="4908257"/>
            <a:ext cx="1973491" cy="139567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45079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5IKO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orakulmio 17"/>
          <p:cNvSpPr/>
          <p:nvPr userDrawn="1"/>
        </p:nvSpPr>
        <p:spPr>
          <a:xfrm>
            <a:off x="534572" y="542779"/>
            <a:ext cx="11043139" cy="57396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C73E412-2D09-43CD-AFD5-FA507552B03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98838" y="4774101"/>
            <a:ext cx="1828800" cy="1128628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0177AF-A9B8-4A3B-B57D-522DC365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C656-70A4-4802-8C39-5B0803BD5B3B}" type="datetime1">
              <a:rPr lang="en-US" smtClean="0"/>
              <a:t>2/22/2021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6482D02-12A0-4A26-AD07-E6DAF20E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79B7B33-5A57-4CFF-9697-456154E53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5E0C6905-2807-463D-8324-4847D9C0FF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98838" y="2810364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0" name="Sisällön paikkamerkki 8">
            <a:extLst>
              <a:ext uri="{FF2B5EF4-FFF2-40B4-BE49-F238E27FC236}">
                <a16:creationId xmlns:a16="http://schemas.microsoft.com/office/drawing/2014/main" id="{C6E0EAD1-9EF8-4C08-9C10-EF9B45BE58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74773" y="2810364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Sisällön paikkamerkki 8">
            <a:extLst>
              <a:ext uri="{FF2B5EF4-FFF2-40B4-BE49-F238E27FC236}">
                <a16:creationId xmlns:a16="http://schemas.microsoft.com/office/drawing/2014/main" id="{A62A3FED-C008-44D3-ACE2-4D514770702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50708" y="2810364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B09C093C-824E-4CE6-B618-F86FAF1CA8B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074773" y="4774101"/>
            <a:ext cx="1828800" cy="1128628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164D064-06E3-47FE-BC86-3829BDDC9F2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5150708" y="4774101"/>
            <a:ext cx="1828800" cy="1128628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4" name="Sisällön paikkamerkki 8">
            <a:extLst>
              <a:ext uri="{FF2B5EF4-FFF2-40B4-BE49-F238E27FC236}">
                <a16:creationId xmlns:a16="http://schemas.microsoft.com/office/drawing/2014/main" id="{228E1CB4-C3D4-427C-A2C9-29602FFFBE0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226643" y="2810364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78600D39-6163-4D24-B29E-29F7885AF5E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226643" y="4774101"/>
            <a:ext cx="1828800" cy="1128628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6" name="Sisällön paikkamerkki 8">
            <a:extLst>
              <a:ext uri="{FF2B5EF4-FFF2-40B4-BE49-F238E27FC236}">
                <a16:creationId xmlns:a16="http://schemas.microsoft.com/office/drawing/2014/main" id="{9A442688-53B0-4A4C-B6F5-BD0D87241B2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337589" y="2810364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22414060-E9A8-4340-B837-FEC74E8314E1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9337589" y="4774101"/>
            <a:ext cx="1828800" cy="112862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20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678503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21" name="Sisällön paikkamerkki 3"/>
          <p:cNvSpPr>
            <a:spLocks noGrp="1"/>
          </p:cNvSpPr>
          <p:nvPr>
            <p:ph sz="half" idx="23"/>
          </p:nvPr>
        </p:nvSpPr>
        <p:spPr>
          <a:xfrm>
            <a:off x="838200" y="2139003"/>
            <a:ext cx="10515600" cy="60302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23034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AIKAJ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orakulmio 17"/>
          <p:cNvSpPr/>
          <p:nvPr userDrawn="1"/>
        </p:nvSpPr>
        <p:spPr>
          <a:xfrm>
            <a:off x="534572" y="474539"/>
            <a:ext cx="11043139" cy="57396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i="0">
              <a:latin typeface="Gill Sans MT Condensed" panose="020B0506020104020203" pitchFamily="34" charset="0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C73E412-2D09-43CD-AFD5-FA507552B03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98838" y="5244825"/>
            <a:ext cx="1828800" cy="716366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0177AF-A9B8-4A3B-B57D-522DC365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026AB-038A-46BE-8BC0-EEC273089942}" type="datetime1">
              <a:rPr lang="en-US" smtClean="0"/>
              <a:t>2/22/2021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6482D02-12A0-4A26-AD07-E6DAF20E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79B7B33-5A57-4CFF-9697-456154E53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555789" cy="365125"/>
          </a:xfrm>
        </p:spPr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5E0C6905-2807-463D-8324-4847D9C0FF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98838" y="2314431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0" name="Sisällön paikkamerkki 8">
            <a:extLst>
              <a:ext uri="{FF2B5EF4-FFF2-40B4-BE49-F238E27FC236}">
                <a16:creationId xmlns:a16="http://schemas.microsoft.com/office/drawing/2014/main" id="{C6E0EAD1-9EF8-4C08-9C10-EF9B45BE58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74773" y="2314431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Sisällön paikkamerkki 8">
            <a:extLst>
              <a:ext uri="{FF2B5EF4-FFF2-40B4-BE49-F238E27FC236}">
                <a16:creationId xmlns:a16="http://schemas.microsoft.com/office/drawing/2014/main" id="{A62A3FED-C008-44D3-ACE2-4D514770702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50708" y="2314431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B09C093C-824E-4CE6-B618-F86FAF1CA8B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074773" y="5244825"/>
            <a:ext cx="1828800" cy="716366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164D064-06E3-47FE-BC86-3829BDDC9F2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5150708" y="5244825"/>
            <a:ext cx="1828800" cy="716366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4" name="Sisällön paikkamerkki 8">
            <a:extLst>
              <a:ext uri="{FF2B5EF4-FFF2-40B4-BE49-F238E27FC236}">
                <a16:creationId xmlns:a16="http://schemas.microsoft.com/office/drawing/2014/main" id="{228E1CB4-C3D4-427C-A2C9-29602FFFBE0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226643" y="2314431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78600D39-6163-4D24-B29E-29F7885AF5E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226643" y="5244825"/>
            <a:ext cx="1828800" cy="716366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16" name="Sisällön paikkamerkki 8">
            <a:extLst>
              <a:ext uri="{FF2B5EF4-FFF2-40B4-BE49-F238E27FC236}">
                <a16:creationId xmlns:a16="http://schemas.microsoft.com/office/drawing/2014/main" id="{9A442688-53B0-4A4C-B6F5-BD0D87241B2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337589" y="2314431"/>
            <a:ext cx="1828800" cy="1828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22414060-E9A8-4340-B837-FEC74E8314E1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9337589" y="5244825"/>
            <a:ext cx="1828800" cy="71636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i-FI"/>
              <a:t>Teksti</a:t>
            </a:r>
            <a:endParaRPr lang="en-US"/>
          </a:p>
        </p:txBody>
      </p:sp>
      <p:sp>
        <p:nvSpPr>
          <p:cNvPr id="20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678503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EC627155-58D3-44EA-99BF-25635DF03B65}"/>
              </a:ext>
            </a:extLst>
          </p:cNvPr>
          <p:cNvSpPr/>
          <p:nvPr userDrawn="1"/>
        </p:nvSpPr>
        <p:spPr>
          <a:xfrm>
            <a:off x="1782269" y="4295775"/>
            <a:ext cx="261938" cy="26193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C4A49806-EB33-4927-925A-6D674A66CB4F}"/>
              </a:ext>
            </a:extLst>
          </p:cNvPr>
          <p:cNvSpPr/>
          <p:nvPr userDrawn="1"/>
        </p:nvSpPr>
        <p:spPr>
          <a:xfrm>
            <a:off x="3858204" y="4295775"/>
            <a:ext cx="261938" cy="26193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2BDEFBD8-86C6-45BA-94A8-45D52FCA3BB0}"/>
              </a:ext>
            </a:extLst>
          </p:cNvPr>
          <p:cNvSpPr/>
          <p:nvPr userDrawn="1"/>
        </p:nvSpPr>
        <p:spPr>
          <a:xfrm>
            <a:off x="5940155" y="4295775"/>
            <a:ext cx="261938" cy="26193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i 23">
            <a:extLst>
              <a:ext uri="{FF2B5EF4-FFF2-40B4-BE49-F238E27FC236}">
                <a16:creationId xmlns:a16="http://schemas.microsoft.com/office/drawing/2014/main" id="{3EC23398-56EA-441F-8F2B-48FD2B4DCF2A}"/>
              </a:ext>
            </a:extLst>
          </p:cNvPr>
          <p:cNvSpPr/>
          <p:nvPr userDrawn="1"/>
        </p:nvSpPr>
        <p:spPr>
          <a:xfrm>
            <a:off x="8010074" y="4295775"/>
            <a:ext cx="261938" cy="26193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i 24">
            <a:extLst>
              <a:ext uri="{FF2B5EF4-FFF2-40B4-BE49-F238E27FC236}">
                <a16:creationId xmlns:a16="http://schemas.microsoft.com/office/drawing/2014/main" id="{03193E3D-CD5E-462B-8501-A550566FE94B}"/>
              </a:ext>
            </a:extLst>
          </p:cNvPr>
          <p:cNvSpPr/>
          <p:nvPr userDrawn="1"/>
        </p:nvSpPr>
        <p:spPr>
          <a:xfrm>
            <a:off x="10121020" y="4292868"/>
            <a:ext cx="261938" cy="261938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4D1A5BB3-FC29-4482-A5EA-D4C93180D7D7}"/>
              </a:ext>
            </a:extLst>
          </p:cNvPr>
          <p:cNvCxnSpPr>
            <a:cxnSpLocks/>
            <a:stCxn id="19" idx="6"/>
            <a:endCxn id="22" idx="2"/>
          </p:cNvCxnSpPr>
          <p:nvPr userDrawn="1"/>
        </p:nvCxnSpPr>
        <p:spPr>
          <a:xfrm>
            <a:off x="2044207" y="4426744"/>
            <a:ext cx="1813997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FC02BF83-FB79-4F0B-A659-34EE0666FF2B}"/>
              </a:ext>
            </a:extLst>
          </p:cNvPr>
          <p:cNvCxnSpPr>
            <a:cxnSpLocks/>
            <a:stCxn id="22" idx="6"/>
            <a:endCxn id="23" idx="2"/>
          </p:cNvCxnSpPr>
          <p:nvPr userDrawn="1"/>
        </p:nvCxnSpPr>
        <p:spPr>
          <a:xfrm>
            <a:off x="4120142" y="4426744"/>
            <a:ext cx="1820013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9FD1060E-9B3E-4BFB-9567-7D95588A6C6C}"/>
              </a:ext>
            </a:extLst>
          </p:cNvPr>
          <p:cNvCxnSpPr>
            <a:cxnSpLocks/>
            <a:stCxn id="23" idx="6"/>
            <a:endCxn id="24" idx="2"/>
          </p:cNvCxnSpPr>
          <p:nvPr userDrawn="1"/>
        </p:nvCxnSpPr>
        <p:spPr>
          <a:xfrm>
            <a:off x="6202093" y="4426744"/>
            <a:ext cx="1807981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896B6E1C-E8B7-4F68-BB10-2C041954E99A}"/>
              </a:ext>
            </a:extLst>
          </p:cNvPr>
          <p:cNvCxnSpPr>
            <a:cxnSpLocks/>
            <a:stCxn id="24" idx="6"/>
            <a:endCxn id="25" idx="2"/>
          </p:cNvCxnSpPr>
          <p:nvPr userDrawn="1"/>
        </p:nvCxnSpPr>
        <p:spPr>
          <a:xfrm flipV="1">
            <a:off x="8272012" y="4423837"/>
            <a:ext cx="1849008" cy="290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isällön paikkamerkki 3">
            <a:extLst>
              <a:ext uri="{FF2B5EF4-FFF2-40B4-BE49-F238E27FC236}">
                <a16:creationId xmlns:a16="http://schemas.microsoft.com/office/drawing/2014/main" id="{171D64B5-0D85-4EC3-9B56-7F3414AADC07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998838" y="4722438"/>
            <a:ext cx="1828800" cy="321732"/>
          </a:xfrm>
        </p:spPr>
        <p:txBody>
          <a:bodyPr>
            <a:noAutofit/>
          </a:bodyPr>
          <a:lstStyle>
            <a:lvl1pPr marL="0" indent="0" algn="ctr">
              <a:buNone/>
              <a:defRPr sz="3200" i="0">
                <a:latin typeface="Gill Sans MT Condensed" panose="020B0506020104020203" pitchFamily="34" charset="0"/>
              </a:defRPr>
            </a:lvl1pPr>
          </a:lstStyle>
          <a:p>
            <a:pPr lvl="0"/>
            <a:r>
              <a:rPr lang="fi-FI"/>
              <a:t>VUOSI</a:t>
            </a:r>
            <a:endParaRPr lang="en-US"/>
          </a:p>
        </p:txBody>
      </p:sp>
      <p:sp>
        <p:nvSpPr>
          <p:cNvPr id="60" name="Sisällön paikkamerkki 3">
            <a:extLst>
              <a:ext uri="{FF2B5EF4-FFF2-40B4-BE49-F238E27FC236}">
                <a16:creationId xmlns:a16="http://schemas.microsoft.com/office/drawing/2014/main" id="{3EFE9BFC-CB4E-4822-B80E-D7CACC63C20A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3074773" y="4722438"/>
            <a:ext cx="1828800" cy="321732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i="0" kern="1200" dirty="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i-FI"/>
              <a:t>VUOSI</a:t>
            </a:r>
            <a:endParaRPr lang="en-US"/>
          </a:p>
        </p:txBody>
      </p:sp>
      <p:sp>
        <p:nvSpPr>
          <p:cNvPr id="61" name="Sisällön paikkamerkki 3">
            <a:extLst>
              <a:ext uri="{FF2B5EF4-FFF2-40B4-BE49-F238E27FC236}">
                <a16:creationId xmlns:a16="http://schemas.microsoft.com/office/drawing/2014/main" id="{B9D66DEC-DDE7-4E51-8390-4E4E685D9E76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5150708" y="4722438"/>
            <a:ext cx="1828800" cy="321732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i="0" kern="1200" dirty="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i-FI"/>
              <a:t>VUOSI</a:t>
            </a:r>
            <a:endParaRPr lang="en-US"/>
          </a:p>
        </p:txBody>
      </p:sp>
      <p:sp>
        <p:nvSpPr>
          <p:cNvPr id="62" name="Sisällön paikkamerkki 3">
            <a:extLst>
              <a:ext uri="{FF2B5EF4-FFF2-40B4-BE49-F238E27FC236}">
                <a16:creationId xmlns:a16="http://schemas.microsoft.com/office/drawing/2014/main" id="{0DA5D3EE-6970-47AD-A954-7B67CDD9EFAC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7226643" y="4749734"/>
            <a:ext cx="1828800" cy="321732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i="0" kern="120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i-FI"/>
              <a:t>VUOSI</a:t>
            </a:r>
            <a:endParaRPr lang="en-US"/>
          </a:p>
        </p:txBody>
      </p:sp>
      <p:sp>
        <p:nvSpPr>
          <p:cNvPr id="63" name="Sisällön paikkamerkki 3">
            <a:extLst>
              <a:ext uri="{FF2B5EF4-FFF2-40B4-BE49-F238E27FC236}">
                <a16:creationId xmlns:a16="http://schemas.microsoft.com/office/drawing/2014/main" id="{5907F4B1-6B8A-4AFC-85E3-FB1A5CA4922C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9337589" y="4749734"/>
            <a:ext cx="1828800" cy="321732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i="0" kern="1200" dirty="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i-FI"/>
              <a:t>VUOSI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21790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orakulmio 17"/>
          <p:cNvSpPr/>
          <p:nvPr userDrawn="1"/>
        </p:nvSpPr>
        <p:spPr>
          <a:xfrm>
            <a:off x="534572" y="542779"/>
            <a:ext cx="11043139" cy="57396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0177AF-A9B8-4A3B-B57D-522DC365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BC07-1E62-4B59-9E9E-83DFD7A09115}" type="datetime1">
              <a:rPr lang="en-US" smtClean="0"/>
              <a:t>2/22/2021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6482D02-12A0-4A26-AD07-E6DAF20E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5E0C6905-2807-463D-8324-4847D9C0FF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572" y="542779"/>
            <a:ext cx="7343861" cy="5739618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9" name="Tekstin paikkamerkki 4">
            <a:extLst>
              <a:ext uri="{FF2B5EF4-FFF2-40B4-BE49-F238E27FC236}">
                <a16:creationId xmlns:a16="http://schemas.microsoft.com/office/drawing/2014/main" id="{53554117-66AA-4072-9E63-58A3ADE5619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53400" y="714375"/>
            <a:ext cx="3200400" cy="1309688"/>
          </a:xfrm>
        </p:spPr>
        <p:txBody>
          <a:bodyPr anchor="b">
            <a:normAutofit/>
          </a:bodyPr>
          <a:lstStyle>
            <a:lvl1pPr marL="0" indent="0">
              <a:buNone/>
              <a:defRPr sz="44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2" name="Sisällön paikkamerkki 5">
            <a:extLst>
              <a:ext uri="{FF2B5EF4-FFF2-40B4-BE49-F238E27FC236}">
                <a16:creationId xmlns:a16="http://schemas.microsoft.com/office/drawing/2014/main" id="{F81B61B0-9BE1-4558-902F-EE36052E2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3400" y="2310936"/>
            <a:ext cx="3200400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US"/>
          </a:p>
        </p:txBody>
      </p:sp>
      <p:sp>
        <p:nvSpPr>
          <p:cNvPr id="12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18862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 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orakulmio 17"/>
          <p:cNvSpPr/>
          <p:nvPr userDrawn="1"/>
        </p:nvSpPr>
        <p:spPr>
          <a:xfrm>
            <a:off x="534572" y="542779"/>
            <a:ext cx="11043139" cy="57396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0177AF-A9B8-4A3B-B57D-522DC365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D5291-6918-48CA-823B-6E212E03AE6C}" type="datetime1">
              <a:rPr lang="en-US" smtClean="0"/>
              <a:t>2/22/2021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6482D02-12A0-4A26-AD07-E6DAF20E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5E0C6905-2807-463D-8324-4847D9C0FF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572" y="542779"/>
            <a:ext cx="7343861" cy="282298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9" name="Tekstin paikkamerkki 4">
            <a:extLst>
              <a:ext uri="{FF2B5EF4-FFF2-40B4-BE49-F238E27FC236}">
                <a16:creationId xmlns:a16="http://schemas.microsoft.com/office/drawing/2014/main" id="{53554117-66AA-4072-9E63-58A3ADE5619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53400" y="714375"/>
            <a:ext cx="3200400" cy="1309688"/>
          </a:xfrm>
        </p:spPr>
        <p:txBody>
          <a:bodyPr anchor="b">
            <a:normAutofit/>
          </a:bodyPr>
          <a:lstStyle>
            <a:lvl1pPr marL="0" indent="0">
              <a:buNone/>
              <a:defRPr sz="40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2" name="Sisällön paikkamerkki 5">
            <a:extLst>
              <a:ext uri="{FF2B5EF4-FFF2-40B4-BE49-F238E27FC236}">
                <a16:creationId xmlns:a16="http://schemas.microsoft.com/office/drawing/2014/main" id="{F81B61B0-9BE1-4558-902F-EE36052E2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3400" y="2310936"/>
            <a:ext cx="3200400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US"/>
          </a:p>
        </p:txBody>
      </p:sp>
      <p:sp>
        <p:nvSpPr>
          <p:cNvPr id="10" name="Sisällön paikkamerkki 8">
            <a:extLst>
              <a:ext uri="{FF2B5EF4-FFF2-40B4-BE49-F238E27FC236}">
                <a16:creationId xmlns:a16="http://schemas.microsoft.com/office/drawing/2014/main" id="{E2E60EF0-3F98-4681-8E5B-9B944E491A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572" y="3365769"/>
            <a:ext cx="3648321" cy="291662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Sisällön paikkamerkki 8">
            <a:extLst>
              <a:ext uri="{FF2B5EF4-FFF2-40B4-BE49-F238E27FC236}">
                <a16:creationId xmlns:a16="http://schemas.microsoft.com/office/drawing/2014/main" id="{BC444C89-F191-418E-9882-5F6339A980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06502" y="3365769"/>
            <a:ext cx="3648321" cy="291662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20989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0CA3A29-1694-4B1F-BEEC-18B2620EA3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AB1F95F-1A82-49DB-A4AA-7028A4F36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C04DB4A-C750-49F6-A4A0-1E7C56FB63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3400F9D-8A75-41F2-AFE9-A0171B67D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0C3A-33E7-4DE0-A4AF-E2D3B7CFCEF9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587283" cy="365125"/>
          </a:xfrm>
        </p:spPr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11617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3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E152E338-4CD2-4E3F-8B34-532B25984E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50751" y="0"/>
            <a:ext cx="32505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3429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C04DB4A-C750-49F6-A4A0-1E7C56FB63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22217" y="1857375"/>
            <a:ext cx="4531583" cy="647700"/>
          </a:xfrm>
        </p:spPr>
        <p:txBody>
          <a:bodyPr anchor="b"/>
          <a:lstStyle>
            <a:lvl1pPr marL="0" indent="0">
              <a:buNone/>
              <a:defRPr sz="32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3400F9D-8A75-41F2-AFE9-A0171B67D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22217" y="2505075"/>
            <a:ext cx="4531583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F777-B098-4D01-BBE2-0C1DD235DDA5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Kuvan paikkamerkki 12">
            <a:extLst>
              <a:ext uri="{FF2B5EF4-FFF2-40B4-BE49-F238E27FC236}">
                <a16:creationId xmlns:a16="http://schemas.microsoft.com/office/drawing/2014/main" id="{C9D523B8-1544-4DA0-AC25-D9435F2F25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3429000"/>
            <a:ext cx="3429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0" y="365125"/>
            <a:ext cx="6324600" cy="132556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94852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4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3429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C04DB4A-C750-49F6-A4A0-1E7C56FB63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117639" y="1774032"/>
            <a:ext cx="4236162" cy="647699"/>
          </a:xfrm>
        </p:spPr>
        <p:txBody>
          <a:bodyPr anchor="b"/>
          <a:lstStyle>
            <a:lvl1pPr marL="0" indent="0">
              <a:buNone/>
              <a:defRPr sz="32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3400F9D-8A75-41F2-AFE9-A0171B67D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17639" y="2505075"/>
            <a:ext cx="4236162" cy="3684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961C-E368-44A5-AF5A-90CB25EB1FD1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Kuvan paikkamerkki 12">
            <a:extLst>
              <a:ext uri="{FF2B5EF4-FFF2-40B4-BE49-F238E27FC236}">
                <a16:creationId xmlns:a16="http://schemas.microsoft.com/office/drawing/2014/main" id="{C9D523B8-1544-4DA0-AC25-D9435F2F25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3429000"/>
            <a:ext cx="3429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Kuvan paikkamerkki 12">
            <a:extLst>
              <a:ext uri="{FF2B5EF4-FFF2-40B4-BE49-F238E27FC236}">
                <a16:creationId xmlns:a16="http://schemas.microsoft.com/office/drawing/2014/main" id="{E36C61A1-BC56-44A6-AB50-8EF2EE5024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51653" y="0"/>
            <a:ext cx="3429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Kuvan paikkamerkki 12">
            <a:extLst>
              <a:ext uri="{FF2B5EF4-FFF2-40B4-BE49-F238E27FC236}">
                <a16:creationId xmlns:a16="http://schemas.microsoft.com/office/drawing/2014/main" id="{6D4368CE-5956-4325-942E-3E2C0BA5C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1655" y="3429001"/>
            <a:ext cx="3429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0" y="365125"/>
            <a:ext cx="6324600" cy="132556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95887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8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342133"/>
            <a:ext cx="3044952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Kuvan paikkamerkki 12">
            <a:extLst>
              <a:ext uri="{FF2B5EF4-FFF2-40B4-BE49-F238E27FC236}">
                <a16:creationId xmlns:a16="http://schemas.microsoft.com/office/drawing/2014/main" id="{9EB6FF52-8E3A-46E3-81FF-A4F023B9C7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048" y="342134"/>
            <a:ext cx="3044952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Kuvan paikkamerkki 12">
            <a:extLst>
              <a:ext uri="{FF2B5EF4-FFF2-40B4-BE49-F238E27FC236}">
                <a16:creationId xmlns:a16="http://schemas.microsoft.com/office/drawing/2014/main" id="{3808F208-AC9E-4740-8670-5EBB24B2F3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134"/>
            <a:ext cx="3044952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Kuvan paikkamerkki 12">
            <a:extLst>
              <a:ext uri="{FF2B5EF4-FFF2-40B4-BE49-F238E27FC236}">
                <a16:creationId xmlns:a16="http://schemas.microsoft.com/office/drawing/2014/main" id="{ACCA5D03-F7DD-4889-BBB4-CB42352C30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0952" y="342134"/>
            <a:ext cx="3044952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Kuvan paikkamerkki 12">
            <a:extLst>
              <a:ext uri="{FF2B5EF4-FFF2-40B4-BE49-F238E27FC236}">
                <a16:creationId xmlns:a16="http://schemas.microsoft.com/office/drawing/2014/main" id="{FC4C9565-659E-4D80-9F2E-7DFCB170833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3411410"/>
            <a:ext cx="3044952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Kuvan paikkamerkki 12">
            <a:extLst>
              <a:ext uri="{FF2B5EF4-FFF2-40B4-BE49-F238E27FC236}">
                <a16:creationId xmlns:a16="http://schemas.microsoft.com/office/drawing/2014/main" id="{7ECEF5CB-0A9F-49BA-A361-8FBCDC917B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51048" y="3411411"/>
            <a:ext cx="3044952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Kuvan paikkamerkki 12">
            <a:extLst>
              <a:ext uri="{FF2B5EF4-FFF2-40B4-BE49-F238E27FC236}">
                <a16:creationId xmlns:a16="http://schemas.microsoft.com/office/drawing/2014/main" id="{9D9A0500-5C3F-4BD9-B2FA-84D6C9BE959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0" y="3411411"/>
            <a:ext cx="3044952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Kuvan paikkamerkki 12">
            <a:extLst>
              <a:ext uri="{FF2B5EF4-FFF2-40B4-BE49-F238E27FC236}">
                <a16:creationId xmlns:a16="http://schemas.microsoft.com/office/drawing/2014/main" id="{7978E8DB-7ABC-450E-80E6-644D17DBF97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0952" y="3411411"/>
            <a:ext cx="3044952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6841" y="2516834"/>
            <a:ext cx="7106124" cy="174050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ctr">
              <a:defRPr sz="5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6362"/>
            <a:ext cx="2743200" cy="365125"/>
          </a:xfrm>
        </p:spPr>
        <p:txBody>
          <a:bodyPr/>
          <a:lstStyle/>
          <a:p>
            <a:fld id="{F2673A9D-5DCF-4AC3-93AA-66F66CA80DAC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362"/>
            <a:ext cx="4114800" cy="365125"/>
          </a:xfrm>
        </p:spPr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362"/>
            <a:ext cx="2743200" cy="365125"/>
          </a:xfrm>
        </p:spPr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Kuvan paikkamerkki 12">
            <a:extLst>
              <a:ext uri="{FF2B5EF4-FFF2-40B4-BE49-F238E27FC236}">
                <a16:creationId xmlns:a16="http://schemas.microsoft.com/office/drawing/2014/main" id="{44E00B45-B34C-4961-A4A5-6F24B3C7A4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1" y="342134"/>
            <a:ext cx="3044952" cy="304495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1406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90F7C643-1D97-4BB7-AB8F-ACBAF22814AE}"/>
              </a:ext>
            </a:extLst>
          </p:cNvPr>
          <p:cNvSpPr/>
          <p:nvPr userDrawn="1"/>
        </p:nvSpPr>
        <p:spPr>
          <a:xfrm>
            <a:off x="3446585" y="1069144"/>
            <a:ext cx="8745415" cy="476894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2954DFA-8FE9-448E-BABB-A99C9A200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1414316"/>
            <a:ext cx="7308850" cy="2852737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91666E-75A9-4CF9-8595-C46BC5907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459458"/>
            <a:ext cx="7308850" cy="10128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BF4F62-7277-4461-907E-744E7FCE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67BA-7D0B-42F8-BBD2-B2D2A40F3166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147D28-921F-4533-86EF-631C5FB3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59066E-B71E-4854-A7DB-E14B7D53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1FA4FD14-248A-4D81-9C8E-6C329C4C28C7}"/>
              </a:ext>
            </a:extLst>
          </p:cNvPr>
          <p:cNvGrpSpPr/>
          <p:nvPr userDrawn="1"/>
        </p:nvGrpSpPr>
        <p:grpSpPr>
          <a:xfrm rot="16200000">
            <a:off x="2345098" y="2303932"/>
            <a:ext cx="1697904" cy="2299372"/>
            <a:chOff x="2403270" y="2384977"/>
            <a:chExt cx="930774" cy="1260493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48A94D82-7B4F-4C02-8791-D58D3BD7E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2FC2B6E1-339F-49FE-88E5-46BACEE11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B2577CE3-3741-4BDC-8133-73AAD85DB4DB}"/>
              </a:ext>
            </a:extLst>
          </p:cNvPr>
          <p:cNvCxnSpPr>
            <a:cxnSpLocks/>
          </p:cNvCxnSpPr>
          <p:nvPr userDrawn="1"/>
        </p:nvCxnSpPr>
        <p:spPr>
          <a:xfrm>
            <a:off x="6925961" y="4358842"/>
            <a:ext cx="122743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119255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1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-2"/>
            <a:ext cx="12192001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6841" y="2186863"/>
            <a:ext cx="7106124" cy="174050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ctr">
              <a:defRPr sz="5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0BD7-7041-40E3-9EDB-3D69EBA2676D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372BEE66-F536-4D86-AEB3-05321F068586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838200" y="4117978"/>
            <a:ext cx="10515600" cy="84980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39866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2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-2"/>
            <a:ext cx="6096001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657" y="2186863"/>
            <a:ext cx="3836491" cy="174050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A5A1-0F6E-4FD7-A4AD-7F4FFE9C34E5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372BEE66-F536-4D86-AEB3-05321F068586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4171656" y="4117978"/>
            <a:ext cx="3836491" cy="193113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endParaRPr lang="en-US"/>
          </a:p>
        </p:txBody>
      </p:sp>
      <p:sp>
        <p:nvSpPr>
          <p:cNvPr id="10" name="Kuvan paikkamerkki 12">
            <a:extLst>
              <a:ext uri="{FF2B5EF4-FFF2-40B4-BE49-F238E27FC236}">
                <a16:creationId xmlns:a16="http://schemas.microsoft.com/office/drawing/2014/main" id="{E07F0671-06F7-4CA7-8CF7-5B886D62EC9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9" y="0"/>
            <a:ext cx="6083808" cy="6858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97109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4PYSTY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-2"/>
            <a:ext cx="3073148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Kuvan paikkamerkki 12">
            <a:extLst>
              <a:ext uri="{FF2B5EF4-FFF2-40B4-BE49-F238E27FC236}">
                <a16:creationId xmlns:a16="http://schemas.microsoft.com/office/drawing/2014/main" id="{E07F0671-06F7-4CA7-8CF7-5B886D62EC9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73146" y="0"/>
            <a:ext cx="3041904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Kuvan paikkamerkki 12">
            <a:extLst>
              <a:ext uri="{FF2B5EF4-FFF2-40B4-BE49-F238E27FC236}">
                <a16:creationId xmlns:a16="http://schemas.microsoft.com/office/drawing/2014/main" id="{F81B28FA-23CF-4327-A575-CEE3F5FCFF5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86474" y="0"/>
            <a:ext cx="3073148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Kuvan paikkamerkki 12">
            <a:extLst>
              <a:ext uri="{FF2B5EF4-FFF2-40B4-BE49-F238E27FC236}">
                <a16:creationId xmlns:a16="http://schemas.microsoft.com/office/drawing/2014/main" id="{56ED93CD-58DC-4EFC-8141-C419EA2E594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159622" y="2"/>
            <a:ext cx="3041904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657" y="2186863"/>
            <a:ext cx="3836491" cy="174050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B668-46B1-46DB-9195-715D3C0070B1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372BEE66-F536-4D86-AEB3-05321F068586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4171656" y="4117978"/>
            <a:ext cx="3836491" cy="193113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15024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KUVAYLH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111760"/>
            <a:ext cx="3836491" cy="174050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A4CDD-79D7-4B97-B7E4-2BC781454EF2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372BEE66-F536-4D86-AEB3-05321F068586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5057480" y="4117978"/>
            <a:ext cx="6296320" cy="1931130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</a:lstStyle>
          <a:p>
            <a:pPr lvl="0"/>
            <a:endParaRPr lang="en-US"/>
          </a:p>
        </p:txBody>
      </p:sp>
      <p:sp>
        <p:nvSpPr>
          <p:cNvPr id="10" name="Kuvan paikkamerkki 12">
            <a:extLst>
              <a:ext uri="{FF2B5EF4-FFF2-40B4-BE49-F238E27FC236}">
                <a16:creationId xmlns:a16="http://schemas.microsoft.com/office/drawing/2014/main" id="{E07F0671-06F7-4CA7-8CF7-5B886D62EC9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1"/>
            <a:ext cx="12179807" cy="381073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35063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dia KUVAYLH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12">
            <a:extLst>
              <a:ext uri="{FF2B5EF4-FFF2-40B4-BE49-F238E27FC236}">
                <a16:creationId xmlns:a16="http://schemas.microsoft.com/office/drawing/2014/main" id="{E07F0671-06F7-4CA7-8CF7-5B886D62EC9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2179807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Kuvan paikkamerkki 12">
            <a:extLst>
              <a:ext uri="{FF2B5EF4-FFF2-40B4-BE49-F238E27FC236}">
                <a16:creationId xmlns:a16="http://schemas.microsoft.com/office/drawing/2014/main" id="{E07F0671-06F7-4CA7-8CF7-5B886D62EC9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" y="2286000"/>
            <a:ext cx="12179807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Kuvan paikkamerkki 12">
            <a:extLst>
              <a:ext uri="{FF2B5EF4-FFF2-40B4-BE49-F238E27FC236}">
                <a16:creationId xmlns:a16="http://schemas.microsoft.com/office/drawing/2014/main" id="{E07F0671-06F7-4CA7-8CF7-5B886D62EC9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2193" y="4572000"/>
            <a:ext cx="12179807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111760"/>
            <a:ext cx="3836491" cy="174050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C424-9BFA-4E46-900C-0241CF7D98E4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372BEE66-F536-4D86-AEB3-05321F068586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5057480" y="4117978"/>
            <a:ext cx="6296320" cy="1931130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75983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4VAAKA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-2"/>
            <a:ext cx="6057901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Kuvan paikkamerkki 12">
            <a:extLst>
              <a:ext uri="{FF2B5EF4-FFF2-40B4-BE49-F238E27FC236}">
                <a16:creationId xmlns:a16="http://schemas.microsoft.com/office/drawing/2014/main" id="{04499590-7D7B-4EE5-BD57-25D365E3299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3" y="3429001"/>
            <a:ext cx="6057901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Kuvan paikkamerkki 12">
            <a:extLst>
              <a:ext uri="{FF2B5EF4-FFF2-40B4-BE49-F238E27FC236}">
                <a16:creationId xmlns:a16="http://schemas.microsoft.com/office/drawing/2014/main" id="{A798206E-94EC-4BBB-A92A-E6AF92B4D68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57898" y="0"/>
            <a:ext cx="6134104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Kuvan paikkamerkki 12">
            <a:extLst>
              <a:ext uri="{FF2B5EF4-FFF2-40B4-BE49-F238E27FC236}">
                <a16:creationId xmlns:a16="http://schemas.microsoft.com/office/drawing/2014/main" id="{8BC78238-8EC5-466A-9C2D-0313BE31FBC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57897" y="3429003"/>
            <a:ext cx="6134104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48D8BC-9AF5-472D-A5B6-8DDE4A561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657" y="2186863"/>
            <a:ext cx="3836491" cy="174050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8800-7FB0-4B61-9755-8E06039D3272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372BEE66-F536-4D86-AEB3-05321F068586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4171656" y="4117978"/>
            <a:ext cx="3836491" cy="193113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10462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-1"/>
            <a:ext cx="6096001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Kuvan paikkamerkki 12">
            <a:extLst>
              <a:ext uri="{FF2B5EF4-FFF2-40B4-BE49-F238E27FC236}">
                <a16:creationId xmlns:a16="http://schemas.microsoft.com/office/drawing/2014/main" id="{7978E8DB-7ABC-450E-80E6-644D17DBF97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3044951"/>
            <a:ext cx="6089904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1401-A5BC-47E8-8B37-1D356E8BEFC7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367FD521-E4C2-4040-A38F-5CDDA3692D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45702" y="282011"/>
            <a:ext cx="4682441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630A0579-94DC-4EC4-B07C-54D419B30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45702" y="1105923"/>
            <a:ext cx="4682441" cy="172123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72B87018-B3F8-4567-B387-A1EEEEE972E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6912" y="3345573"/>
            <a:ext cx="4581651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A4B284ED-FEDC-4293-BF9A-3967C8EFD0C8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86912" y="4169485"/>
            <a:ext cx="4581651" cy="172123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grpSp>
        <p:nvGrpSpPr>
          <p:cNvPr id="28" name="Ryhmä 27">
            <a:extLst>
              <a:ext uri="{FF2B5EF4-FFF2-40B4-BE49-F238E27FC236}">
                <a16:creationId xmlns:a16="http://schemas.microsoft.com/office/drawing/2014/main" id="{007C286E-0FA6-4CC8-B2DC-66E6BF21DFED}"/>
              </a:ext>
            </a:extLst>
          </p:cNvPr>
          <p:cNvGrpSpPr/>
          <p:nvPr userDrawn="1"/>
        </p:nvGrpSpPr>
        <p:grpSpPr>
          <a:xfrm rot="16200000">
            <a:off x="5133422" y="3888345"/>
            <a:ext cx="930774" cy="1260493"/>
            <a:chOff x="2403270" y="2384977"/>
            <a:chExt cx="930774" cy="1260493"/>
          </a:xfrm>
        </p:grpSpPr>
        <p:pic>
          <p:nvPicPr>
            <p:cNvPr id="29" name="Kuva 28">
              <a:extLst>
                <a:ext uri="{FF2B5EF4-FFF2-40B4-BE49-F238E27FC236}">
                  <a16:creationId xmlns:a16="http://schemas.microsoft.com/office/drawing/2014/main" id="{0568DE21-4D90-4730-BCD2-7046E0A3B5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30" name="Kuva 29">
              <a:extLst>
                <a:ext uri="{FF2B5EF4-FFF2-40B4-BE49-F238E27FC236}">
                  <a16:creationId xmlns:a16="http://schemas.microsoft.com/office/drawing/2014/main" id="{07137F60-907C-4D59-BCDC-D46DD04E24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BBB0F082-9876-44E1-ABC4-F81FAF516A20}"/>
              </a:ext>
            </a:extLst>
          </p:cNvPr>
          <p:cNvGrpSpPr/>
          <p:nvPr userDrawn="1"/>
        </p:nvGrpSpPr>
        <p:grpSpPr>
          <a:xfrm rot="5400000">
            <a:off x="6150068" y="892233"/>
            <a:ext cx="930774" cy="1260493"/>
            <a:chOff x="2403270" y="2384977"/>
            <a:chExt cx="930774" cy="1260493"/>
          </a:xfrm>
        </p:grpSpPr>
        <p:pic>
          <p:nvPicPr>
            <p:cNvPr id="32" name="Kuva 31">
              <a:extLst>
                <a:ext uri="{FF2B5EF4-FFF2-40B4-BE49-F238E27FC236}">
                  <a16:creationId xmlns:a16="http://schemas.microsoft.com/office/drawing/2014/main" id="{4B2B660E-CC1E-46E7-8E68-3A61260692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33" name="Kuva 32">
              <a:extLst>
                <a:ext uri="{FF2B5EF4-FFF2-40B4-BE49-F238E27FC236}">
                  <a16:creationId xmlns:a16="http://schemas.microsoft.com/office/drawing/2014/main" id="{226FED94-B009-403D-8907-77B1925B19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9785782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sältödia 2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ä 3">
            <a:extLst>
              <a:ext uri="{FF2B5EF4-FFF2-40B4-BE49-F238E27FC236}">
                <a16:creationId xmlns:a16="http://schemas.microsoft.com/office/drawing/2014/main" id="{3A348CB8-011D-478B-8603-EE6C64CC2679}"/>
              </a:ext>
            </a:extLst>
          </p:cNvPr>
          <p:cNvGrpSpPr/>
          <p:nvPr userDrawn="1"/>
        </p:nvGrpSpPr>
        <p:grpSpPr>
          <a:xfrm>
            <a:off x="2500418" y="2841237"/>
            <a:ext cx="930774" cy="1260493"/>
            <a:chOff x="2403270" y="2384977"/>
            <a:chExt cx="930774" cy="1260493"/>
          </a:xfrm>
        </p:grpSpPr>
        <p:pic>
          <p:nvPicPr>
            <p:cNvPr id="3" name="Kuva 2">
              <a:extLst>
                <a:ext uri="{FF2B5EF4-FFF2-40B4-BE49-F238E27FC236}">
                  <a16:creationId xmlns:a16="http://schemas.microsoft.com/office/drawing/2014/main" id="{8785B815-FE83-4F2C-B03D-AAB297E797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0C241436-AB95-4C17-9F11-BB80A4A4C4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0B86EC08-C38C-439C-A189-D7DE46713635}"/>
              </a:ext>
            </a:extLst>
          </p:cNvPr>
          <p:cNvGrpSpPr/>
          <p:nvPr userDrawn="1"/>
        </p:nvGrpSpPr>
        <p:grpSpPr>
          <a:xfrm>
            <a:off x="8748613" y="2841237"/>
            <a:ext cx="930774" cy="1260493"/>
            <a:chOff x="2403270" y="2384977"/>
            <a:chExt cx="930774" cy="1260493"/>
          </a:xfrm>
        </p:grpSpPr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53A2BDD6-BB8B-4E36-B2B6-3D727B1DE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4BC893EF-4E7E-4134-974B-897B5D556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-1"/>
            <a:ext cx="6096001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Kuvan paikkamerkki 12">
            <a:extLst>
              <a:ext uri="{FF2B5EF4-FFF2-40B4-BE49-F238E27FC236}">
                <a16:creationId xmlns:a16="http://schemas.microsoft.com/office/drawing/2014/main" id="{7978E8DB-7ABC-450E-80E6-644D17DBF97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-1"/>
            <a:ext cx="6089904" cy="30449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B5DF-4CA9-43DA-BAAA-5443C5AE756C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367FD521-E4C2-4040-A38F-5CDDA3692D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35107" y="3584724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lang="fi-FI" sz="4000" b="0" i="0" kern="1200" dirty="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630A0579-94DC-4EC4-B07C-54D419B30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107" y="4408636"/>
            <a:ext cx="5157787" cy="172123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72B87018-B3F8-4567-B387-A1EEEEE972E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6912" y="3584724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40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A4B284ED-FEDC-4293-BF9A-3967C8EFD0C8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86912" y="4408636"/>
            <a:ext cx="5157787" cy="17212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65213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sältödia 2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62FEE480-3088-488E-B096-302BE423B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-1"/>
            <a:ext cx="6096001" cy="4169486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Kuvan paikkamerkki 12">
            <a:extLst>
              <a:ext uri="{FF2B5EF4-FFF2-40B4-BE49-F238E27FC236}">
                <a16:creationId xmlns:a16="http://schemas.microsoft.com/office/drawing/2014/main" id="{7978E8DB-7ABC-450E-80E6-644D17DBF97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-1"/>
            <a:ext cx="6089904" cy="416948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17C8-FE93-42D0-9CC2-F8EE5DFEEE35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367FD521-E4C2-4040-A38F-5CDDA3692D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35107" y="3345573"/>
            <a:ext cx="5157787" cy="2787940"/>
          </a:xfrm>
          <a:solidFill>
            <a:schemeClr val="bg1">
              <a:alpha val="70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40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630A0579-94DC-4EC4-B07C-54D419B30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107" y="4392322"/>
            <a:ext cx="5157787" cy="149839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en-US"/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72B87018-B3F8-4567-B387-A1EEEEE972E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6912" y="3345572"/>
            <a:ext cx="5157787" cy="2787941"/>
          </a:xfrm>
          <a:solidFill>
            <a:schemeClr val="bg1">
              <a:alpha val="70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40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A4B284ED-FEDC-4293-BF9A-3967C8EFD0C8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86912" y="4392322"/>
            <a:ext cx="5157787" cy="149839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41729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3PIKKU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uvan paikkamerkki 12">
            <a:extLst>
              <a:ext uri="{FF2B5EF4-FFF2-40B4-BE49-F238E27FC236}">
                <a16:creationId xmlns:a16="http://schemas.microsoft.com/office/drawing/2014/main" id="{D4855C95-4431-48D2-A643-30793D8757B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79206" y="2020249"/>
            <a:ext cx="2067325" cy="20673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05B5FD-5D77-468D-AB24-331BE890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9C60-066A-4BF1-9CBB-D36521D08528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8E1F30-8FE7-47AE-A3FD-589EEB3B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5546D5-0491-4597-BFCF-B9EC8B91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72B87018-B3F8-4567-B387-A1EEEEE972E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15624" y="4515731"/>
            <a:ext cx="3194488" cy="1527857"/>
          </a:xfrm>
          <a:solidFill>
            <a:schemeClr val="bg1">
              <a:alpha val="70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32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A4B284ED-FEDC-4293-BF9A-3967C8EFD0C8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715624" y="5362999"/>
            <a:ext cx="3194488" cy="67204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en-US"/>
          </a:p>
        </p:txBody>
      </p:sp>
      <p:sp>
        <p:nvSpPr>
          <p:cNvPr id="27" name="Kuvan paikkamerkki 12">
            <a:extLst>
              <a:ext uri="{FF2B5EF4-FFF2-40B4-BE49-F238E27FC236}">
                <a16:creationId xmlns:a16="http://schemas.microsoft.com/office/drawing/2014/main" id="{26D282E1-F733-4C4E-AB6A-F2FBBB6B6C3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117342" y="2011703"/>
            <a:ext cx="2067325" cy="2067325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Tekstin paikkamerkki 2">
            <a:extLst>
              <a:ext uri="{FF2B5EF4-FFF2-40B4-BE49-F238E27FC236}">
                <a16:creationId xmlns:a16="http://schemas.microsoft.com/office/drawing/2014/main" id="{0EE870C7-BCAF-46BE-9CFC-C60733D010B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553760" y="4507185"/>
            <a:ext cx="3194488" cy="1527857"/>
          </a:xfrm>
          <a:solidFill>
            <a:schemeClr val="bg1">
              <a:alpha val="70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32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9" name="Sisällön paikkamerkki 3">
            <a:extLst>
              <a:ext uri="{FF2B5EF4-FFF2-40B4-BE49-F238E27FC236}">
                <a16:creationId xmlns:a16="http://schemas.microsoft.com/office/drawing/2014/main" id="{C088D9E6-CBE1-49F4-B27E-26FFC54FA0F3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4553760" y="5354453"/>
            <a:ext cx="3194488" cy="68058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en-US"/>
          </a:p>
        </p:txBody>
      </p:sp>
      <p:sp>
        <p:nvSpPr>
          <p:cNvPr id="30" name="Kuvan paikkamerkki 12">
            <a:extLst>
              <a:ext uri="{FF2B5EF4-FFF2-40B4-BE49-F238E27FC236}">
                <a16:creationId xmlns:a16="http://schemas.microsoft.com/office/drawing/2014/main" id="{5E479645-2FC1-4D51-887B-F6E41C62116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858317" y="2020250"/>
            <a:ext cx="2067325" cy="2067325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ekstin paikkamerkki 2">
            <a:extLst>
              <a:ext uri="{FF2B5EF4-FFF2-40B4-BE49-F238E27FC236}">
                <a16:creationId xmlns:a16="http://schemas.microsoft.com/office/drawing/2014/main" id="{5E9D2159-936D-494A-AC19-63815BBE8188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294735" y="4515733"/>
            <a:ext cx="3194488" cy="1519310"/>
          </a:xfrm>
          <a:solidFill>
            <a:schemeClr val="bg1">
              <a:alpha val="70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32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2" name="Sisällön paikkamerkki 3">
            <a:extLst>
              <a:ext uri="{FF2B5EF4-FFF2-40B4-BE49-F238E27FC236}">
                <a16:creationId xmlns:a16="http://schemas.microsoft.com/office/drawing/2014/main" id="{C6E56E95-1561-4942-8C73-F98F1A856B88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8294735" y="5363001"/>
            <a:ext cx="3194488" cy="6805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en-US"/>
          </a:p>
        </p:txBody>
      </p:sp>
      <p:sp>
        <p:nvSpPr>
          <p:cNvPr id="33" name="Otsikko 1">
            <a:extLst>
              <a:ext uri="{FF2B5EF4-FFF2-40B4-BE49-F238E27FC236}">
                <a16:creationId xmlns:a16="http://schemas.microsoft.com/office/drawing/2014/main" id="{29EC6AE2-F709-4720-9082-AF21E405E7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3283"/>
            <a:ext cx="10515600" cy="914204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6576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Osan ylätunnist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90F7C643-1D97-4BB7-AB8F-ACBAF22814AE}"/>
              </a:ext>
            </a:extLst>
          </p:cNvPr>
          <p:cNvSpPr/>
          <p:nvPr userDrawn="1"/>
        </p:nvSpPr>
        <p:spPr>
          <a:xfrm>
            <a:off x="1" y="0"/>
            <a:ext cx="4839286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2954DFA-8FE9-448E-BABB-A99C9A200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25" y="464234"/>
            <a:ext cx="4697437" cy="3802819"/>
          </a:xfrm>
        </p:spPr>
        <p:txBody>
          <a:bodyPr anchor="b">
            <a:noAutofit/>
          </a:bodyPr>
          <a:lstStyle>
            <a:lvl1pPr algn="ctr">
              <a:defRPr sz="66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91666E-75A9-4CF9-8595-C46BC5907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469" y="4404609"/>
            <a:ext cx="4176347" cy="181521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BF4F62-7277-4461-907E-744E7FCE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6CA7-0C24-471A-8501-18492362F6AF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147D28-921F-4533-86EF-631C5FB3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59066E-B71E-4854-A7DB-E14B7D53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1FA4FD14-248A-4D81-9C8E-6C329C4C28C7}"/>
              </a:ext>
            </a:extLst>
          </p:cNvPr>
          <p:cNvGrpSpPr/>
          <p:nvPr userDrawn="1"/>
        </p:nvGrpSpPr>
        <p:grpSpPr>
          <a:xfrm>
            <a:off x="4038600" y="37779"/>
            <a:ext cx="1592163" cy="2156174"/>
            <a:chOff x="2403270" y="2384977"/>
            <a:chExt cx="930774" cy="1260493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48A94D82-7B4F-4C02-8791-D58D3BD7E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2FC2B6E1-339F-49FE-88E5-46BACEE11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BA633ACB-2B49-4A7D-BE0A-83B2BED67922}"/>
              </a:ext>
            </a:extLst>
          </p:cNvPr>
          <p:cNvCxnSpPr>
            <a:cxnSpLocks/>
          </p:cNvCxnSpPr>
          <p:nvPr userDrawn="1"/>
        </p:nvCxnSpPr>
        <p:spPr>
          <a:xfrm>
            <a:off x="1749050" y="4332843"/>
            <a:ext cx="122743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688807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76B698-3F0F-4608-81E9-4DC59D6E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974DB5E-655E-4893-9F3C-EB0CA715F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0118-E152-4ED3-8DD7-DEC72850E99D}" type="datetime1">
              <a:rPr lang="en-US" smtClean="0"/>
              <a:t>2/22/2021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DE2586D-1CDC-4AAB-A452-51A1C75A5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DD0E8EA-B444-47AE-81DC-8C987EC3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2856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3ISOA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76B698-3F0F-4608-81E9-4DC59D6E2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974DB5E-655E-4893-9F3C-EB0CA715F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9A4E-C266-4DB1-BB7F-A1116C11416A}" type="datetime1">
              <a:rPr lang="en-US" smtClean="0"/>
              <a:t>2/22/2021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DE2586D-1CDC-4AAB-A452-51A1C75A5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DD0E8EA-B444-47AE-81DC-8C987EC3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Kuvan paikkamerkki 12">
            <a:extLst>
              <a:ext uri="{FF2B5EF4-FFF2-40B4-BE49-F238E27FC236}">
                <a16:creationId xmlns:a16="http://schemas.microsoft.com/office/drawing/2014/main" id="{A285CB66-5F5F-40B0-B1A1-538DBA4145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6294" y="3137094"/>
            <a:ext cx="3720905" cy="372090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Kuvan paikkamerkki 12">
            <a:extLst>
              <a:ext uri="{FF2B5EF4-FFF2-40B4-BE49-F238E27FC236}">
                <a16:creationId xmlns:a16="http://schemas.microsoft.com/office/drawing/2014/main" id="{14B03059-4145-46EE-9C37-D2F56C0B69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40646" y="3137095"/>
            <a:ext cx="3720905" cy="372090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Kuvan paikkamerkki 12">
            <a:extLst>
              <a:ext uri="{FF2B5EF4-FFF2-40B4-BE49-F238E27FC236}">
                <a16:creationId xmlns:a16="http://schemas.microsoft.com/office/drawing/2014/main" id="{9C8A85AC-DA97-4B87-A11E-0482DF2D27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64999" y="3137095"/>
            <a:ext cx="3720905" cy="372090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605D54FA-9396-498B-B7FC-0068C437A558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838200" y="1902340"/>
            <a:ext cx="10515600" cy="9815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15628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C86AC8A-AA5B-497A-A46E-412AE83A1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3865-3C2C-463A-BCF2-C990085ED819}" type="datetime1">
              <a:rPr lang="en-US" smtClean="0"/>
              <a:t>2/22/2021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863420D-761A-46B5-ADAE-CE8EF3A94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A9B0E2A-BB47-4359-AC68-DFFBFD31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7729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Osan ylätunnist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90F7C643-1D97-4BB7-AB8F-ACBAF22814AE}"/>
              </a:ext>
            </a:extLst>
          </p:cNvPr>
          <p:cNvSpPr/>
          <p:nvPr userDrawn="1"/>
        </p:nvSpPr>
        <p:spPr>
          <a:xfrm>
            <a:off x="7352714" y="0"/>
            <a:ext cx="4839286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2954DFA-8FE9-448E-BABB-A99C9A200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3638" y="464234"/>
            <a:ext cx="4697437" cy="3802819"/>
          </a:xfrm>
        </p:spPr>
        <p:txBody>
          <a:bodyPr anchor="b">
            <a:noAutofit/>
          </a:bodyPr>
          <a:lstStyle>
            <a:lvl1pPr algn="ctr">
              <a:defRPr sz="66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91666E-75A9-4CF9-8595-C46BC5907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4182" y="4404609"/>
            <a:ext cx="4176347" cy="181521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BF4F62-7277-4461-907E-744E7FCE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0FDA-5B65-4603-9595-02326859BB09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147D28-921F-4533-86EF-631C5FB3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59066E-B71E-4854-A7DB-E14B7D53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1FA4FD14-248A-4D81-9C8E-6C329C4C28C7}"/>
              </a:ext>
            </a:extLst>
          </p:cNvPr>
          <p:cNvGrpSpPr/>
          <p:nvPr userDrawn="1"/>
        </p:nvGrpSpPr>
        <p:grpSpPr>
          <a:xfrm>
            <a:off x="6561237" y="37779"/>
            <a:ext cx="1592163" cy="2156174"/>
            <a:chOff x="2403270" y="2384977"/>
            <a:chExt cx="930774" cy="1260493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48A94D82-7B4F-4C02-8791-D58D3BD7E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2FC2B6E1-339F-49FE-88E5-46BACEE11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BA633ACB-2B49-4A7D-BE0A-83B2BED67922}"/>
              </a:ext>
            </a:extLst>
          </p:cNvPr>
          <p:cNvCxnSpPr>
            <a:cxnSpLocks/>
          </p:cNvCxnSpPr>
          <p:nvPr userDrawn="1"/>
        </p:nvCxnSpPr>
        <p:spPr>
          <a:xfrm>
            <a:off x="9206490" y="4332843"/>
            <a:ext cx="122743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76228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Osan ylätunnist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90F7C643-1D97-4BB7-AB8F-ACBAF22814AE}"/>
              </a:ext>
            </a:extLst>
          </p:cNvPr>
          <p:cNvSpPr/>
          <p:nvPr userDrawn="1"/>
        </p:nvSpPr>
        <p:spPr>
          <a:xfrm>
            <a:off x="-239151" y="1801342"/>
            <a:ext cx="12431151" cy="36153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2954DFA-8FE9-448E-BABB-A99C9A200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97663"/>
            <a:ext cx="10509250" cy="1703051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91666E-75A9-4CF9-8595-C46BC5907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294042"/>
            <a:ext cx="10509250" cy="85473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BF4F62-7277-4461-907E-744E7FCE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081A-4F73-4E21-B6A1-D1E54DB760FE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147D28-921F-4533-86EF-631C5FB3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59066E-B71E-4854-A7DB-E14B7D53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1FA4FD14-248A-4D81-9C8E-6C329C4C28C7}"/>
              </a:ext>
            </a:extLst>
          </p:cNvPr>
          <p:cNvGrpSpPr/>
          <p:nvPr userDrawn="1"/>
        </p:nvGrpSpPr>
        <p:grpSpPr>
          <a:xfrm>
            <a:off x="5247048" y="264630"/>
            <a:ext cx="1697904" cy="2299372"/>
            <a:chOff x="2403270" y="2384977"/>
            <a:chExt cx="930774" cy="1260493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48A94D82-7B4F-4C02-8791-D58D3BD7E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714696"/>
              <a:ext cx="930774" cy="930774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2FC2B6E1-339F-49FE-88E5-46BACEE11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70" y="2384977"/>
              <a:ext cx="930774" cy="930774"/>
            </a:xfrm>
            <a:prstGeom prst="rect">
              <a:avLst/>
            </a:prstGeom>
          </p:spPr>
        </p:pic>
      </p:grp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968BB4E4-206C-4D80-BFC0-675B887D5B28}"/>
              </a:ext>
            </a:extLst>
          </p:cNvPr>
          <p:cNvCxnSpPr>
            <a:cxnSpLocks/>
          </p:cNvCxnSpPr>
          <p:nvPr userDrawn="1"/>
        </p:nvCxnSpPr>
        <p:spPr>
          <a:xfrm>
            <a:off x="5406650" y="4188770"/>
            <a:ext cx="122743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865447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90F7C643-1D97-4BB7-AB8F-ACBAF22814AE}"/>
              </a:ext>
            </a:extLst>
          </p:cNvPr>
          <p:cNvSpPr/>
          <p:nvPr userDrawn="1"/>
        </p:nvSpPr>
        <p:spPr>
          <a:xfrm>
            <a:off x="838200" y="1801342"/>
            <a:ext cx="10509250" cy="36153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2954DFA-8FE9-448E-BABB-A99C9A200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3740" y="2397663"/>
            <a:ext cx="8798169" cy="1703051"/>
          </a:xfrm>
        </p:spPr>
        <p:txBody>
          <a:bodyPr anchor="b">
            <a:noAutofit/>
          </a:bodyPr>
          <a:lstStyle>
            <a:lvl1pPr algn="ctr">
              <a:defRPr sz="66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91666E-75A9-4CF9-8595-C46BC5907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3740" y="4294042"/>
            <a:ext cx="8798169" cy="74191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BF4F62-7277-4461-907E-744E7FCE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A65D-8EFE-496A-93B2-28E71E48CB76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147D28-921F-4533-86EF-631C5FB3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59066E-B71E-4854-A7DB-E14B7D53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51DD31F-DF0A-40FF-9371-70042B491D77}"/>
              </a:ext>
            </a:extLst>
          </p:cNvPr>
          <p:cNvCxnSpPr>
            <a:cxnSpLocks/>
          </p:cNvCxnSpPr>
          <p:nvPr userDrawn="1"/>
        </p:nvCxnSpPr>
        <p:spPr>
          <a:xfrm>
            <a:off x="5406650" y="4188770"/>
            <a:ext cx="122743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86517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OLMI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sakylkinen kolmio 7">
            <a:extLst>
              <a:ext uri="{FF2B5EF4-FFF2-40B4-BE49-F238E27FC236}">
                <a16:creationId xmlns:a16="http://schemas.microsoft.com/office/drawing/2014/main" id="{C339D811-C083-4BA1-A678-6838E2957D87}"/>
              </a:ext>
            </a:extLst>
          </p:cNvPr>
          <p:cNvSpPr/>
          <p:nvPr userDrawn="1"/>
        </p:nvSpPr>
        <p:spPr>
          <a:xfrm>
            <a:off x="384517" y="599291"/>
            <a:ext cx="11422966" cy="6258709"/>
          </a:xfrm>
          <a:prstGeom prst="triangl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asakylkinen kolmio 8">
            <a:extLst>
              <a:ext uri="{FF2B5EF4-FFF2-40B4-BE49-F238E27FC236}">
                <a16:creationId xmlns:a16="http://schemas.microsoft.com/office/drawing/2014/main" id="{4F15244B-58D4-49CE-B7CE-B1C37EC2395F}"/>
              </a:ext>
            </a:extLst>
          </p:cNvPr>
          <p:cNvSpPr/>
          <p:nvPr userDrawn="1"/>
        </p:nvSpPr>
        <p:spPr>
          <a:xfrm rot="10800000">
            <a:off x="3963202" y="3882682"/>
            <a:ext cx="4265591" cy="2337142"/>
          </a:xfrm>
          <a:prstGeom prst="triangl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BF4F62-7277-4461-907E-744E7FCE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8AD5-F92D-472C-AB77-5C1EB3A483D6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147D28-921F-4533-86EF-631C5FB3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59066E-B71E-4854-A7DB-E14B7D53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2954DFA-8FE9-448E-BABB-A99C9A200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412" y="2719570"/>
            <a:ext cx="6063175" cy="1163113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B58DC090-56CE-4497-808C-33BD19A72BB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064413" y="3919904"/>
            <a:ext cx="6063174" cy="56373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latin typeface="Gill Sans MT Condensed" panose="020B05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Sisällön paikkamerkki 5">
            <a:extLst>
              <a:ext uri="{FF2B5EF4-FFF2-40B4-BE49-F238E27FC236}">
                <a16:creationId xmlns:a16="http://schemas.microsoft.com/office/drawing/2014/main" id="{B2CA8F2B-88DF-4F0A-AACA-CD81BB423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403230" y="4746955"/>
            <a:ext cx="7385537" cy="147287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32461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isältödia LUETTELO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954DFA-8FE9-448E-BABB-A99C9A200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561" y="1500187"/>
            <a:ext cx="4386775" cy="3846292"/>
          </a:xfrm>
          <a:solidFill>
            <a:schemeClr val="bg1">
              <a:alpha val="70000"/>
            </a:schemeClr>
          </a:solidFill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91666E-75A9-4CF9-8595-C46BC5907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2369" y="2521392"/>
            <a:ext cx="4176347" cy="1815216"/>
          </a:xfrm>
        </p:spPr>
        <p:txBody>
          <a:bodyPr anchor="ctr"/>
          <a:lstStyle>
            <a:lvl1pPr marL="342900" indent="-342900" algn="ctr">
              <a:buFont typeface="Calibri Light" panose="020F0302020204030204" pitchFamily="34" charset="0"/>
              <a:buChar char="&gt;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BF4F62-7277-4461-907E-744E7FCE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011D-C59C-4385-A5A4-44E6AF18EDA2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147D28-921F-4533-86EF-631C5FB3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59066E-B71E-4854-A7DB-E14B7D53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31130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FEBA42E-852A-4CDD-B220-E75C20F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F09EEC4-E3C6-4284-B46F-52DC52F31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5BAEDA8-E386-4C04-B2FB-E998513E22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1D42-AD20-4286-B6DB-B34E1F438ED8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2DA099-1D54-4117-9ACA-AD3102A05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LAAJA-ALAINEN OSAAMINEN JA ILMIÖLÄHTÖISET PROJEKTIT | KURSSIN YLEISOHJE 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76D541-F31B-4F54-AA76-26A3BF807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50733-CC1E-4C26-AE89-D78FBE0C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4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715" r:id="rId4"/>
    <p:sldLayoutId id="2147483739" r:id="rId5"/>
    <p:sldLayoutId id="2147483713" r:id="rId6"/>
    <p:sldLayoutId id="2147483714" r:id="rId7"/>
    <p:sldLayoutId id="2147483712" r:id="rId8"/>
    <p:sldLayoutId id="2147483726" r:id="rId9"/>
    <p:sldLayoutId id="2147483716" r:id="rId10"/>
    <p:sldLayoutId id="2147483717" r:id="rId11"/>
    <p:sldLayoutId id="2147483725" r:id="rId12"/>
    <p:sldLayoutId id="2147483735" r:id="rId13"/>
    <p:sldLayoutId id="2147483736" r:id="rId14"/>
    <p:sldLayoutId id="2147483710" r:id="rId15"/>
    <p:sldLayoutId id="2147483718" r:id="rId16"/>
    <p:sldLayoutId id="2147483727" r:id="rId17"/>
    <p:sldLayoutId id="2147483694" r:id="rId18"/>
    <p:sldLayoutId id="2147483728" r:id="rId19"/>
    <p:sldLayoutId id="2147483741" r:id="rId20"/>
    <p:sldLayoutId id="2147483742" r:id="rId21"/>
    <p:sldLayoutId id="2147483707" r:id="rId22"/>
    <p:sldLayoutId id="2147483733" r:id="rId23"/>
    <p:sldLayoutId id="2147483731" r:id="rId24"/>
    <p:sldLayoutId id="2147483737" r:id="rId25"/>
    <p:sldLayoutId id="2147483695" r:id="rId26"/>
    <p:sldLayoutId id="2147483702" r:id="rId27"/>
    <p:sldLayoutId id="2147483703" r:id="rId28"/>
    <p:sldLayoutId id="2147483704" r:id="rId29"/>
    <p:sldLayoutId id="2147483719" r:id="rId30"/>
    <p:sldLayoutId id="2147483720" r:id="rId31"/>
    <p:sldLayoutId id="2147483734" r:id="rId32"/>
    <p:sldLayoutId id="2147483730" r:id="rId33"/>
    <p:sldLayoutId id="2147483740" r:id="rId34"/>
    <p:sldLayoutId id="2147483721" r:id="rId35"/>
    <p:sldLayoutId id="2147483705" r:id="rId36"/>
    <p:sldLayoutId id="2147483706" r:id="rId37"/>
    <p:sldLayoutId id="2147483708" r:id="rId38"/>
    <p:sldLayoutId id="2147483711" r:id="rId39"/>
    <p:sldLayoutId id="2147483696" r:id="rId40"/>
    <p:sldLayoutId id="2147483709" r:id="rId41"/>
    <p:sldLayoutId id="2147483697" r:id="rId42"/>
  </p:sldLayoutIdLst>
  <p:transition spd="med">
    <p:pull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 cap="all" baseline="0">
          <a:solidFill>
            <a:schemeClr val="tx1"/>
          </a:solidFill>
          <a:latin typeface="Gill Sans MT Condensed" panose="020B0506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i="1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1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1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56332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4800" dirty="0" err="1" smtClean="0">
                <a:latin typeface="Gill Sans MT Condensed"/>
              </a:rPr>
              <a:t>Kurssiaikataulu</a:t>
            </a:r>
            <a:endParaRPr lang="en-US" sz="4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085650"/>
              </p:ext>
            </p:extLst>
          </p:nvPr>
        </p:nvGraphicFramePr>
        <p:xfrm>
          <a:off x="838201" y="1177006"/>
          <a:ext cx="5122985" cy="5269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640">
                  <a:extLst>
                    <a:ext uri="{9D8B030D-6E8A-4147-A177-3AD203B41FA5}">
                      <a16:colId xmlns:a16="http://schemas.microsoft.com/office/drawing/2014/main" val="3453224205"/>
                    </a:ext>
                  </a:extLst>
                </a:gridCol>
                <a:gridCol w="2189285">
                  <a:extLst>
                    <a:ext uri="{9D8B030D-6E8A-4147-A177-3AD203B41FA5}">
                      <a16:colId xmlns:a16="http://schemas.microsoft.com/office/drawing/2014/main" val="16647170"/>
                    </a:ext>
                  </a:extLst>
                </a:gridCol>
                <a:gridCol w="1939060">
                  <a:extLst>
                    <a:ext uri="{9D8B030D-6E8A-4147-A177-3AD203B41FA5}">
                      <a16:colId xmlns:a16="http://schemas.microsoft.com/office/drawing/2014/main" val="2450162398"/>
                    </a:ext>
                  </a:extLst>
                </a:gridCol>
              </a:tblGrid>
              <a:tr h="464306"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cap="all" baseline="0" dirty="0" err="1">
                          <a:solidFill>
                            <a:schemeClr val="bg1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Vaihe</a:t>
                      </a:r>
                      <a:endParaRPr lang="en-US" sz="2400" b="0" kern="1200" cap="all" baseline="0" dirty="0">
                        <a:solidFill>
                          <a:schemeClr val="bg1"/>
                        </a:solidFill>
                        <a:latin typeface="Gill Sans MT Condensed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cap="all" baseline="0" dirty="0" err="1">
                          <a:solidFill>
                            <a:schemeClr val="bg1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Tehtävät</a:t>
                      </a:r>
                      <a:endParaRPr lang="en-US" sz="2400" b="0" kern="1200" cap="all" baseline="0" dirty="0">
                        <a:solidFill>
                          <a:schemeClr val="bg1"/>
                        </a:solidFill>
                        <a:latin typeface="Gill Sans MT Condensed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cap="all" baseline="0" err="1">
                          <a:solidFill>
                            <a:schemeClr val="bg1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Tapaaminen</a:t>
                      </a:r>
                      <a:endParaRPr lang="en-US" sz="2400" b="0" kern="1200" cap="all" baseline="0">
                        <a:solidFill>
                          <a:schemeClr val="bg1"/>
                        </a:solidFill>
                        <a:latin typeface="Gill Sans MT Condensed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574511"/>
                  </a:ext>
                </a:extLst>
              </a:tr>
              <a:tr h="5462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</a:t>
                      </a:r>
                      <a:r>
                        <a:rPr lang="en-US" sz="1600" b="0" kern="1200" cap="all" baseline="0" dirty="0" smtClean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1</a:t>
                      </a:r>
                      <a:endParaRPr lang="en-US" sz="1600" b="0" kern="1200" cap="all" baseline="0" dirty="0">
                        <a:solidFill>
                          <a:srgbClr val="302978"/>
                        </a:solidFill>
                        <a:latin typeface="Gill Sans MT Condensed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q"/>
                      </a:pPr>
                      <a:r>
                        <a:rPr lang="en-US" sz="1400" b="0" i="1" u="none" strike="noStrike" kern="1200" dirty="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Alkukysely</a:t>
                      </a:r>
                      <a:endParaRPr lang="en-US" sz="1400" b="0" i="1" u="none" strike="noStrike" kern="1200" dirty="0">
                        <a:solidFill>
                          <a:srgbClr val="302978"/>
                        </a:solidFill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i="1" dirty="0">
                        <a:solidFill>
                          <a:srgbClr val="30297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50877"/>
                  </a:ext>
                </a:extLst>
              </a:tr>
              <a:tr h="58265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400" b="0" i="1" u="none" strike="noStrike" kern="120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Johdanto-materiaalin</a:t>
                      </a:r>
                      <a:r>
                        <a:rPr lang="en-US" sz="1400" b="0" i="1" u="none" strike="noStrike" kern="120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1" u="none" strike="noStrike" kern="120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läpikäynti</a:t>
                      </a:r>
                      <a:endParaRPr lang="en-US" sz="1400" b="0" i="1" u="none" strike="noStrike" kern="1200">
                        <a:solidFill>
                          <a:srgbClr val="302978"/>
                        </a:solidFill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i="1" dirty="0">
                        <a:solidFill>
                          <a:srgbClr val="30297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3610077"/>
                  </a:ext>
                </a:extLst>
              </a:tr>
              <a:tr h="5462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OTR-</a:t>
                      </a:r>
                      <a:r>
                        <a:rPr lang="en-US" sz="1400" b="0" i="1" u="none" strike="noStrike" kern="1200" noProof="0" dirty="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työskentelyn</a:t>
                      </a: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1" u="none" strike="noStrike" kern="1200" noProof="0" dirty="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aloitus</a:t>
                      </a:r>
                      <a:endParaRPr lang="en-US" sz="1400" b="0" i="1" u="none" strike="noStrike" kern="1200" dirty="0" err="1">
                        <a:solidFill>
                          <a:srgbClr val="302978"/>
                        </a:solidFill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1" dirty="0" smtClean="0">
                          <a:solidFill>
                            <a:srgbClr val="302978"/>
                          </a:solidFill>
                        </a:rPr>
                        <a:t>OTR </a:t>
                      </a:r>
                      <a:r>
                        <a:rPr lang="en-US" sz="1400" b="1" i="1" dirty="0" err="1" smtClean="0">
                          <a:solidFill>
                            <a:srgbClr val="302978"/>
                          </a:solidFill>
                        </a:rPr>
                        <a:t>pvm</a:t>
                      </a:r>
                      <a:endParaRPr lang="en-US" sz="1400" b="1" i="1" dirty="0">
                        <a:solidFill>
                          <a:srgbClr val="30297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0629266"/>
                  </a:ext>
                </a:extLst>
              </a:tr>
              <a:tr h="7465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400" b="0" i="1" u="none" strike="noStrike" kern="1200" noProof="0" dirty="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Monialaiset</a:t>
                      </a: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1" u="none" strike="noStrike" kern="1200" noProof="0" dirty="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oppimismenetelmät</a:t>
                      </a: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 ja </a:t>
                      </a:r>
                      <a:r>
                        <a:rPr lang="en-US" sz="1400" b="0" i="1" u="none" strike="noStrike" kern="1200" noProof="0" dirty="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ilmiölähtöinen</a:t>
                      </a: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1" u="none" strike="noStrike" kern="1200" noProof="0" dirty="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oppiminen</a:t>
                      </a:r>
                      <a:endParaRPr lang="en-US" sz="1400" b="0" i="1" u="none" strike="noStrike" kern="1200" dirty="0" err="1">
                        <a:solidFill>
                          <a:srgbClr val="302978"/>
                        </a:solidFill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200" b="0" i="1" kern="1200" dirty="0">
                        <a:solidFill>
                          <a:srgbClr val="30297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250670"/>
                  </a:ext>
                </a:extLst>
              </a:tr>
              <a:tr h="5462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400" b="0" i="1" u="none" strike="noStrike" kern="120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Laaja-alainen</a:t>
                      </a:r>
                      <a:r>
                        <a:rPr lang="en-US" sz="1400" b="0" i="1" u="none" strike="noStrike" kern="120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1" u="none" strike="noStrike" kern="120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osaaminen</a:t>
                      </a:r>
                      <a:endParaRPr lang="en-US" sz="1400" b="0" i="1" u="none" strike="noStrike" kern="1200" dirty="0" err="1">
                        <a:solidFill>
                          <a:srgbClr val="302978"/>
                        </a:solidFill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rgbClr val="302978"/>
                          </a:solidFill>
                        </a:rPr>
                        <a:t>OTR </a:t>
                      </a:r>
                      <a:r>
                        <a:rPr lang="en-US" sz="1200" b="1" i="1" dirty="0" err="1" smtClean="0">
                          <a:solidFill>
                            <a:srgbClr val="302978"/>
                          </a:solidFill>
                        </a:rPr>
                        <a:t>pvm</a:t>
                      </a:r>
                      <a:endParaRPr lang="en-US" sz="1200" b="1" i="1" dirty="0" smtClean="0">
                        <a:solidFill>
                          <a:srgbClr val="30297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317004"/>
                  </a:ext>
                </a:extLst>
              </a:tr>
              <a:tr h="5462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q"/>
                      </a:pPr>
                      <a:r>
                        <a:rPr lang="en-US" sz="1400" b="0" i="1" u="none" strike="noStrike" kern="120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Omat </a:t>
                      </a:r>
                      <a:r>
                        <a:rPr lang="en-US" sz="1400" b="0" i="1" u="none" strike="noStrike" kern="1200" dirty="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laaja-alaiset</a:t>
                      </a:r>
                      <a:r>
                        <a:rPr lang="en-US" sz="1400" b="0" i="1" u="none" strike="noStrike" kern="120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 </a:t>
                      </a:r>
                      <a:endParaRPr lang="en-US" sz="1400" b="0" i="1" u="none" strike="noStrike" kern="1200" dirty="0" err="1">
                        <a:solidFill>
                          <a:srgbClr val="302978"/>
                        </a:solidFill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2978"/>
                        </a:solidFill>
                        <a:effectLst/>
                        <a:uLnTx/>
                        <a:uFillTx/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3724982"/>
                  </a:ext>
                </a:extLst>
              </a:tr>
              <a:tr h="5462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</a:rPr>
                        <a:t>Omat </a:t>
                      </a:r>
                      <a:r>
                        <a:rPr lang="en-US" sz="1400" b="0" i="1" u="none" strike="noStrike" kern="1200" noProof="0" dirty="0" err="1">
                          <a:solidFill>
                            <a:srgbClr val="302978"/>
                          </a:solidFill>
                          <a:latin typeface="Cambria"/>
                        </a:rPr>
                        <a:t>laaja-alaiset</a:t>
                      </a: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</a:rPr>
                        <a:t> 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rgbClr val="302978"/>
                          </a:solidFill>
                        </a:rPr>
                        <a:t>OTR </a:t>
                      </a:r>
                      <a:r>
                        <a:rPr lang="en-US" sz="1200" b="1" i="1" dirty="0" err="1" smtClean="0">
                          <a:solidFill>
                            <a:srgbClr val="302978"/>
                          </a:solidFill>
                        </a:rPr>
                        <a:t>pvm</a:t>
                      </a:r>
                      <a:endParaRPr lang="en-US" sz="1200" b="1" i="1" dirty="0" smtClean="0">
                        <a:solidFill>
                          <a:srgbClr val="30297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041549"/>
                  </a:ext>
                </a:extLst>
              </a:tr>
              <a:tr h="5462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</a:rPr>
                        <a:t>Omat </a:t>
                      </a:r>
                      <a:r>
                        <a:rPr lang="en-US" sz="1400" b="0" i="1" u="none" strike="noStrike" kern="1200" noProof="0" dirty="0" err="1">
                          <a:solidFill>
                            <a:srgbClr val="302978"/>
                          </a:solidFill>
                          <a:latin typeface="Cambria"/>
                        </a:rPr>
                        <a:t>laaja-alaiset</a:t>
                      </a: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</a:rPr>
                        <a:t> 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2978"/>
                        </a:solidFill>
                        <a:effectLst/>
                        <a:uLnTx/>
                        <a:uFillTx/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2509263"/>
                  </a:ext>
                </a:extLst>
              </a:tr>
            </a:tbl>
          </a:graphicData>
        </a:graphic>
      </p:graphicFrame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106079"/>
              </p:ext>
            </p:extLst>
          </p:nvPr>
        </p:nvGraphicFramePr>
        <p:xfrm>
          <a:off x="6232125" y="1177006"/>
          <a:ext cx="5106393" cy="5269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437">
                  <a:extLst>
                    <a:ext uri="{9D8B030D-6E8A-4147-A177-3AD203B41FA5}">
                      <a16:colId xmlns:a16="http://schemas.microsoft.com/office/drawing/2014/main" val="3453224205"/>
                    </a:ext>
                  </a:extLst>
                </a:gridCol>
                <a:gridCol w="2165323">
                  <a:extLst>
                    <a:ext uri="{9D8B030D-6E8A-4147-A177-3AD203B41FA5}">
                      <a16:colId xmlns:a16="http://schemas.microsoft.com/office/drawing/2014/main" val="16647170"/>
                    </a:ext>
                  </a:extLst>
                </a:gridCol>
                <a:gridCol w="2042633">
                  <a:extLst>
                    <a:ext uri="{9D8B030D-6E8A-4147-A177-3AD203B41FA5}">
                      <a16:colId xmlns:a16="http://schemas.microsoft.com/office/drawing/2014/main" val="2450162398"/>
                    </a:ext>
                  </a:extLst>
                </a:gridCol>
              </a:tblGrid>
              <a:tr h="475616">
                <a:tc>
                  <a:txBody>
                    <a:bodyPr/>
                    <a:lstStyle/>
                    <a:p>
                      <a:pPr algn="l"/>
                      <a:r>
                        <a:rPr kumimoji="0" lang="en-US" sz="2400" b="0" i="0" u="none" strike="noStrike" kern="1200" cap="all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ill Sans MT Condensed"/>
                          <a:ea typeface="+mn-ea"/>
                          <a:cs typeface="+mn-cs"/>
                        </a:rPr>
                        <a:t>Vaihe</a:t>
                      </a:r>
                      <a:endParaRPr lang="en-US" sz="900" b="0" kern="1200" cap="all" baseline="0" dirty="0">
                        <a:solidFill>
                          <a:schemeClr val="bg1"/>
                        </a:solidFill>
                        <a:latin typeface="Gill Sans MT Condensed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cap="all" baseline="0" err="1">
                          <a:solidFill>
                            <a:schemeClr val="bg1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Tehtävät</a:t>
                      </a:r>
                      <a:endParaRPr lang="en-US" sz="2400" b="0" kern="1200" cap="all" baseline="0">
                        <a:solidFill>
                          <a:schemeClr val="bg1"/>
                        </a:solidFill>
                        <a:latin typeface="Gill Sans MT Condensed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cap="all" baseline="0" err="1">
                          <a:solidFill>
                            <a:schemeClr val="bg1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Tapaaminen</a:t>
                      </a:r>
                      <a:endParaRPr lang="en-US" sz="2400" b="0" kern="1200" cap="all" baseline="0">
                        <a:solidFill>
                          <a:schemeClr val="bg1"/>
                        </a:solidFill>
                        <a:latin typeface="Gill Sans MT Condensed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574511"/>
                  </a:ext>
                </a:extLst>
              </a:tr>
              <a:tr h="5942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</a:t>
                      </a:r>
                      <a:r>
                        <a:rPr lang="en-US" sz="1600" b="0" kern="1200" cap="all" baseline="0" dirty="0" smtClean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9</a:t>
                      </a:r>
                      <a:endParaRPr lang="en-US" sz="1600" b="0" kern="1200" cap="all" baseline="0" dirty="0">
                        <a:solidFill>
                          <a:srgbClr val="302978"/>
                        </a:solidFill>
                        <a:latin typeface="Gill Sans MT Condensed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</a:rPr>
                        <a:t>Omat </a:t>
                      </a:r>
                      <a:r>
                        <a:rPr lang="en-US" sz="1400" b="0" i="1" u="none" strike="noStrike" kern="1200" noProof="0" dirty="0" err="1">
                          <a:solidFill>
                            <a:srgbClr val="302978"/>
                          </a:solidFill>
                          <a:latin typeface="Cambria"/>
                        </a:rPr>
                        <a:t>laaja-alaiset</a:t>
                      </a: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</a:rPr>
                        <a:t> 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rgbClr val="302978"/>
                          </a:solidFill>
                        </a:rPr>
                        <a:t>OTR </a:t>
                      </a:r>
                      <a:r>
                        <a:rPr lang="en-US" sz="1200" b="1" i="1" dirty="0" err="1" smtClean="0">
                          <a:solidFill>
                            <a:srgbClr val="302978"/>
                          </a:solidFill>
                        </a:rPr>
                        <a:t>pvm</a:t>
                      </a:r>
                      <a:endParaRPr lang="en-US" sz="1200" b="1" i="1" dirty="0" smtClean="0">
                        <a:solidFill>
                          <a:srgbClr val="30297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50877"/>
                  </a:ext>
                </a:extLst>
              </a:tr>
              <a:tr h="6337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400" b="0" i="1" u="none" strike="noStrike" kern="1200" noProof="0" dirty="0" err="1" smtClean="0">
                          <a:solidFill>
                            <a:srgbClr val="302978"/>
                          </a:solidFill>
                          <a:latin typeface="+mn-lt"/>
                        </a:rPr>
                        <a:t>Omat</a:t>
                      </a:r>
                      <a:r>
                        <a:rPr lang="en-US" sz="1400" b="0" i="1" u="none" strike="noStrike" kern="1200" noProof="0" dirty="0" smtClean="0">
                          <a:solidFill>
                            <a:srgbClr val="302978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u="none" strike="noStrike" kern="1200" noProof="0" dirty="0" err="1" smtClean="0">
                          <a:solidFill>
                            <a:srgbClr val="302978"/>
                          </a:solidFill>
                          <a:latin typeface="+mn-lt"/>
                        </a:rPr>
                        <a:t>laaja-alaiset</a:t>
                      </a:r>
                      <a:endParaRPr lang="en-US" sz="1400" b="1" i="1" u="none" strike="noStrike" kern="1200" noProof="0" dirty="0">
                        <a:solidFill>
                          <a:srgbClr val="302978"/>
                        </a:solidFill>
                        <a:latin typeface="Cambri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3610077"/>
                  </a:ext>
                </a:extLst>
              </a:tr>
              <a:tr h="5942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  <a:tabLst/>
                        <a:defRPr/>
                      </a:pPr>
                      <a:r>
                        <a:rPr lang="en-US" sz="1400" b="0" i="1" u="none" strike="noStrike" kern="1200" noProof="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Oppiainemoduuli</a:t>
                      </a:r>
                      <a:endParaRPr lang="en-US" sz="1400" b="0" i="1" u="none" strike="noStrike" kern="1200" err="1">
                        <a:solidFill>
                          <a:srgbClr val="302978"/>
                        </a:solidFill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rgbClr val="302978"/>
                          </a:solidFill>
                        </a:rPr>
                        <a:t>OTR </a:t>
                      </a:r>
                      <a:r>
                        <a:rPr lang="en-US" sz="1200" b="1" i="1" dirty="0" err="1" smtClean="0">
                          <a:solidFill>
                            <a:srgbClr val="302978"/>
                          </a:solidFill>
                        </a:rPr>
                        <a:t>pvm</a:t>
                      </a:r>
                      <a:endParaRPr lang="en-US" sz="1200" b="1" i="1" dirty="0" smtClean="0">
                        <a:solidFill>
                          <a:srgbClr val="30297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0629266"/>
                  </a:ext>
                </a:extLst>
              </a:tr>
              <a:tr h="5942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q"/>
                      </a:pPr>
                      <a:r>
                        <a:rPr lang="en-US" sz="1400" b="0" i="1" u="none" strike="noStrike" kern="120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Sulautuvat</a:t>
                      </a:r>
                      <a:r>
                        <a:rPr lang="en-US" sz="1400" b="0" i="1" u="none" strike="noStrike" kern="120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1" u="none" strike="noStrike" kern="120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oppimisympäristöt</a:t>
                      </a:r>
                      <a:endParaRPr lang="en-US" sz="1400" b="0" i="1" u="none" strike="noStrike" kern="1200">
                        <a:solidFill>
                          <a:srgbClr val="302978"/>
                        </a:solidFill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2978"/>
                        </a:solidFill>
                        <a:effectLst/>
                        <a:uLnTx/>
                        <a:uFillTx/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250670"/>
                  </a:ext>
                </a:extLst>
              </a:tr>
              <a:tr h="5942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/>
                        <a:buChar char="q"/>
                      </a:pPr>
                      <a:r>
                        <a:rPr lang="en-US" sz="1400" b="0" i="1" u="none" strike="noStrike" kern="120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Ilmiötyön</a:t>
                      </a:r>
                      <a:r>
                        <a:rPr lang="en-US" sz="1400" b="0" i="1" u="none" strike="noStrike" kern="120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1" u="none" strike="noStrike" kern="120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valmistelu</a:t>
                      </a:r>
                      <a:endParaRPr lang="en-US" sz="1400" b="0" i="1" u="none" strike="noStrike" kern="1200" dirty="0" err="1">
                        <a:solidFill>
                          <a:srgbClr val="302978"/>
                        </a:solidFill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rgbClr val="302978"/>
                          </a:solidFill>
                        </a:rPr>
                        <a:t>OTR </a:t>
                      </a:r>
                      <a:r>
                        <a:rPr lang="en-US" sz="1200" b="1" i="1" dirty="0" err="1" smtClean="0">
                          <a:solidFill>
                            <a:srgbClr val="302978"/>
                          </a:solidFill>
                        </a:rPr>
                        <a:t>pvm</a:t>
                      </a:r>
                      <a:endParaRPr lang="en-US" sz="1200" b="1" i="1" dirty="0" smtClean="0">
                        <a:solidFill>
                          <a:srgbClr val="30297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317004"/>
                  </a:ext>
                </a:extLst>
              </a:tr>
              <a:tr h="5942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q"/>
                      </a:pPr>
                      <a:r>
                        <a:rPr lang="en-US" sz="1400" b="0" i="1" u="none" strike="noStrike" kern="1200" noProof="0" dirty="0" err="1">
                          <a:solidFill>
                            <a:srgbClr val="302978"/>
                          </a:solidFill>
                          <a:latin typeface="Cambria"/>
                        </a:rPr>
                        <a:t>Ilmiötyön</a:t>
                      </a:r>
                      <a:r>
                        <a:rPr lang="en-US" sz="1400" b="0" i="1" u="none" strike="noStrike" kern="1200" noProof="0" dirty="0">
                          <a:solidFill>
                            <a:srgbClr val="302978"/>
                          </a:solidFill>
                          <a:latin typeface="Cambria"/>
                        </a:rPr>
                        <a:t> </a:t>
                      </a:r>
                      <a:r>
                        <a:rPr lang="en-US" sz="1400" b="0" i="1" u="none" strike="noStrike" kern="1200" noProof="0" dirty="0" err="1">
                          <a:solidFill>
                            <a:srgbClr val="302978"/>
                          </a:solidFill>
                          <a:latin typeface="Cambria"/>
                        </a:rPr>
                        <a:t>valmistelu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2978"/>
                        </a:solidFill>
                        <a:effectLst/>
                        <a:uLnTx/>
                        <a:uFillTx/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3724982"/>
                  </a:ext>
                </a:extLst>
              </a:tr>
              <a:tr h="5942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/>
                        <a:buChar char="q"/>
                      </a:pPr>
                      <a:r>
                        <a:rPr lang="en-US" sz="1400" b="0" i="1" u="none" strike="noStrike" kern="120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Ilmiötyön</a:t>
                      </a:r>
                      <a:r>
                        <a:rPr lang="en-US" sz="1400" b="0" i="1" u="none" strike="noStrike" kern="120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1" u="none" strike="noStrike" kern="120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esitys</a:t>
                      </a:r>
                      <a:endParaRPr lang="en-US" sz="1400" b="0" i="1" u="none" strike="noStrike" kern="1200">
                        <a:solidFill>
                          <a:srgbClr val="302978"/>
                        </a:solidFill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302978"/>
                          </a:solidFill>
                        </a:rPr>
                        <a:t>OTR </a:t>
                      </a:r>
                      <a:r>
                        <a:rPr lang="en-US" sz="1400" b="1" i="1" dirty="0" err="1" smtClean="0">
                          <a:solidFill>
                            <a:srgbClr val="302978"/>
                          </a:solidFill>
                        </a:rPr>
                        <a:t>pvm</a:t>
                      </a:r>
                      <a:endParaRPr lang="en-US" sz="1400" b="1" i="1" dirty="0" smtClean="0">
                        <a:solidFill>
                          <a:srgbClr val="30297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041549"/>
                  </a:ext>
                </a:extLst>
              </a:tr>
              <a:tr h="5942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cap="all" baseline="0" dirty="0" err="1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Vko</a:t>
                      </a:r>
                      <a:r>
                        <a:rPr lang="en-US" sz="1600" b="0" kern="1200" cap="all" baseline="0" dirty="0">
                          <a:solidFill>
                            <a:srgbClr val="302978"/>
                          </a:solidFill>
                          <a:latin typeface="Gill Sans MT Condensed"/>
                          <a:ea typeface="+mj-ea"/>
                          <a:cs typeface="+mj-cs"/>
                        </a:rPr>
                        <a:t> 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/>
                        <a:buChar char="q"/>
                      </a:pPr>
                      <a:r>
                        <a:rPr lang="en-US" sz="1400" b="0" i="1" u="none" strike="noStrike" kern="1200" dirty="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Palautukset</a:t>
                      </a:r>
                      <a:r>
                        <a:rPr lang="en-US" sz="1400" b="0" i="1" u="none" strike="noStrike" kern="120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1" u="none" strike="noStrike" kern="1200" dirty="0" err="1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Clanediin</a:t>
                      </a:r>
                      <a:r>
                        <a:rPr lang="en-US" sz="1400" b="0" i="1" u="none" strike="noStrike" kern="1200" dirty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1" u="none" strike="noStrike" kern="1200" dirty="0" err="1" smtClean="0">
                          <a:solidFill>
                            <a:srgbClr val="302978"/>
                          </a:solidFill>
                          <a:latin typeface="Cambria"/>
                          <a:ea typeface="+mn-ea"/>
                          <a:cs typeface="+mn-cs"/>
                        </a:rPr>
                        <a:t>itsearviointi</a:t>
                      </a:r>
                      <a:endParaRPr lang="en-US" sz="1400" b="0" i="1" u="none" strike="noStrike" kern="1200" dirty="0">
                        <a:solidFill>
                          <a:srgbClr val="302978"/>
                        </a:solidFill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302978"/>
                          </a:solidFill>
                        </a:rPr>
                        <a:t>OTR </a:t>
                      </a:r>
                      <a:r>
                        <a:rPr lang="en-US" sz="1400" b="1" i="1" dirty="0" err="1" smtClean="0">
                          <a:solidFill>
                            <a:srgbClr val="302978"/>
                          </a:solidFill>
                        </a:rPr>
                        <a:t>pvm</a:t>
                      </a:r>
                      <a:endParaRPr lang="en-US" sz="1400" b="1" i="1" dirty="0" smtClean="0">
                        <a:solidFill>
                          <a:srgbClr val="30297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813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5611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Gill Sans MT Condensed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B679A2AFC4C745A110B8F60934C169" ma:contentTypeVersion="0" ma:contentTypeDescription="Create a new document." ma:contentTypeScope="" ma:versionID="5bb06832b04f14bc44b02167e3ad1a7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916202-E0E8-4327-AAF5-B140C31950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D7D791-A751-4D27-9F0F-D041F565AF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FB55F1B-293F-451E-B8F7-302A3F7A5D8D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94</Words>
  <Application>Microsoft Office PowerPoint</Application>
  <PresentationFormat>Widescreen</PresentationFormat>
  <Paragraphs>47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</vt:lpstr>
      <vt:lpstr>Gill Sans MT Condensed</vt:lpstr>
      <vt:lpstr>Wingdings</vt:lpstr>
      <vt:lpstr>Office-teema</vt:lpstr>
      <vt:lpstr>Kurssiaikataulu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REFORM IN  TEACHER EDUCATION</dc:title>
  <dc:creator>Kruskopf, Milla M</dc:creator>
  <cp:lastModifiedBy>Kruskopf, Milla M</cp:lastModifiedBy>
  <cp:revision>23</cp:revision>
  <dcterms:modified xsi:type="dcterms:W3CDTF">2021-02-22T11:31:53Z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0x0101006AB679A2AFC4C745A110B8F60934C169</vt:lpwstr>
  </property>
</Properties>
</file>