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339" r:id="rId6"/>
    <p:sldId id="340" r:id="rId7"/>
    <p:sldId id="257" r:id="rId8"/>
    <p:sldId id="25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8568" autoAdjust="0"/>
  </p:normalViewPr>
  <p:slideViewPr>
    <p:cSldViewPr snapToGrid="0">
      <p:cViewPr varScale="1">
        <p:scale>
          <a:sx n="101" d="100"/>
          <a:sy n="101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D9F2A-0BB7-4E58-8FC8-017CCB5BEFC7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547DA-3400-4A30-AB49-9C4425963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758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8497B-EB86-4242-A007-9EEAA623DC55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22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8497B-EB86-4242-A007-9EEAA623DC55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5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If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face</a:t>
            </a:r>
            <a:r>
              <a:rPr lang="fi-FI" dirty="0"/>
              <a:t> to </a:t>
            </a:r>
            <a:r>
              <a:rPr lang="fi-FI" dirty="0" err="1"/>
              <a:t>face</a:t>
            </a:r>
            <a:r>
              <a:rPr lang="fi-FI" dirty="0"/>
              <a:t>,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is for </a:t>
            </a:r>
            <a:r>
              <a:rPr lang="fi-FI" dirty="0" err="1"/>
              <a:t>you</a:t>
            </a:r>
            <a:r>
              <a:rPr lang="fi-FI" dirty="0"/>
              <a:t>!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write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paper</a:t>
            </a:r>
            <a:r>
              <a:rPr lang="fi-FI" dirty="0"/>
              <a:t> and </a:t>
            </a:r>
            <a:r>
              <a:rPr lang="fi-FI" dirty="0" err="1"/>
              <a:t>everyone</a:t>
            </a:r>
            <a:r>
              <a:rPr lang="fi-FI" dirty="0"/>
              <a:t> in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write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feedback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paper</a:t>
            </a:r>
            <a:r>
              <a:rPr lang="fi-FI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547DA-3400-4A30-AB49-9C442596396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720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If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online</a:t>
            </a:r>
            <a:r>
              <a:rPr lang="fi-FI" dirty="0"/>
              <a:t>,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.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either</a:t>
            </a:r>
            <a:r>
              <a:rPr lang="fi-FI" dirty="0"/>
              <a:t> </a:t>
            </a:r>
            <a:r>
              <a:rPr lang="fi-FI" dirty="0" err="1"/>
              <a:t>write</a:t>
            </a:r>
            <a:r>
              <a:rPr lang="fi-FI" dirty="0"/>
              <a:t> </a:t>
            </a:r>
            <a:r>
              <a:rPr lang="fi-FI" dirty="0" err="1"/>
              <a:t>down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feedback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heard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for </a:t>
            </a:r>
            <a:r>
              <a:rPr lang="fi-FI" dirty="0" err="1"/>
              <a:t>example</a:t>
            </a:r>
            <a:r>
              <a:rPr lang="fi-FI" dirty="0"/>
              <a:t> copy and </a:t>
            </a:r>
            <a:r>
              <a:rPr lang="fi-FI" dirty="0" err="1"/>
              <a:t>paste</a:t>
            </a:r>
            <a:r>
              <a:rPr lang="fi-FI" dirty="0"/>
              <a:t> it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chat</a:t>
            </a:r>
            <a:r>
              <a:rPr lang="fi-FI"/>
              <a:t>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547DA-3400-4A30-AB49-9C442596396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931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BF69-D946-4776-EA0E-E3AD47006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FB6BD-B364-BD5A-6BB5-17E3CC66E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F1760-3A91-8F9E-39F7-666ACE9E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9E9CC-D775-8072-B7B8-572CBA9F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41677-9949-AD20-AEC8-28E4ABFB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19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E0ED-75AB-6633-E834-C69E5F8E1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E4A39-ED5E-9325-6FE9-26C7739D1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C6804-C1DA-08FA-B78F-0C94AA60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6DE95-5DD0-AE86-B6C2-D39225C1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79B86-C610-180E-C8FF-4D4C43F1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716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1C9D48-8B36-143A-6FA1-1BD572D04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DB74C-4946-06C8-A465-7F2216926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4D125-5973-C871-69E9-86ED76D37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E236E-E3C2-FA43-6A45-29DC9ECE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4972F-8216-7C70-6FED-CA3FE0A4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782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7" y="255224"/>
            <a:ext cx="11514667" cy="5903052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1424" y="2708920"/>
            <a:ext cx="10363200" cy="12961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>
            <a:lvl1pPr algn="ctr">
              <a:lnSpc>
                <a:spcPct val="70000"/>
              </a:lnSpc>
              <a:defRPr sz="4800" u="none" cap="all" baseline="0">
                <a:solidFill>
                  <a:schemeClr val="bg1"/>
                </a:solidFill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/>
              <a:t>CLICK TO ADD 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914400" y="4267200"/>
            <a:ext cx="10363200" cy="1371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lnSpc>
                <a:spcPct val="90000"/>
              </a:lnSpc>
              <a:spcAft>
                <a:spcPct val="0"/>
              </a:spcAft>
              <a:defRPr b="1">
                <a:solidFill>
                  <a:srgbClr val="FFFFFF"/>
                </a:solidFill>
                <a:latin typeface="+mn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subtitle</a:t>
            </a:r>
            <a:endParaRPr lang="fi-FI" noProof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B27FAC-82AE-4F1E-A363-EA676F6411D4}" type="datetime1">
              <a:rPr lang="en-GB" smtClean="0"/>
              <a:t>04/05/2024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2" name="Ryhmä 11"/>
          <p:cNvGrpSpPr/>
          <p:nvPr userDrawn="1"/>
        </p:nvGrpSpPr>
        <p:grpSpPr bwMode="white">
          <a:xfrm>
            <a:off x="347250" y="260248"/>
            <a:ext cx="2491200" cy="2334818"/>
            <a:chOff x="1311275" y="373063"/>
            <a:chExt cx="6524625" cy="6115050"/>
          </a:xfrm>
          <a:solidFill>
            <a:schemeClr val="bg1"/>
          </a:solidFill>
        </p:grpSpPr>
        <p:sp>
          <p:nvSpPr>
            <p:cNvPr id="14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67794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338667" y="254000"/>
            <a:ext cx="11514667" cy="5905500"/>
          </a:xfr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algn="ctr">
              <a:defRPr b="0" i="0">
                <a:latin typeface="Gotham-Bold"/>
                <a:cs typeface="Gotham-Bold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4400" y="2708920"/>
            <a:ext cx="10363200" cy="1296144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480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/>
              <a:t>CLICK TO ADD TITLE</a:t>
            </a:r>
          </a:p>
        </p:txBody>
      </p:sp>
      <p:sp>
        <p:nvSpPr>
          <p:cNvPr id="43011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914400" y="4267200"/>
            <a:ext cx="10363200" cy="13716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ct val="0"/>
              </a:spcAft>
              <a:defRPr b="1">
                <a:latin typeface="+mn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subtitle</a:t>
            </a:r>
            <a:endParaRPr lang="fi-FI" noProof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23EA346-735F-42DF-879E-B13DFD23F154}" type="datetime1">
              <a:rPr lang="en-GB" smtClean="0"/>
              <a:t>04/05/2024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2" name="Ryhmä 11"/>
          <p:cNvGrpSpPr/>
          <p:nvPr userDrawn="1"/>
        </p:nvGrpSpPr>
        <p:grpSpPr bwMode="white">
          <a:xfrm>
            <a:off x="347250" y="260248"/>
            <a:ext cx="2491200" cy="2334818"/>
            <a:chOff x="1311275" y="373063"/>
            <a:chExt cx="6524625" cy="6115050"/>
          </a:xfrm>
          <a:solidFill>
            <a:schemeClr val="bg1"/>
          </a:solidFill>
        </p:grpSpPr>
        <p:sp>
          <p:nvSpPr>
            <p:cNvPr id="13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190646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914400" y="4267200"/>
            <a:ext cx="10363200" cy="13716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ct val="0"/>
              </a:spcAft>
              <a:defRPr b="0">
                <a:latin typeface="+mn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subtitle</a:t>
            </a:r>
            <a:endParaRPr lang="fi-FI" noProof="0"/>
          </a:p>
        </p:txBody>
      </p:sp>
      <p:sp>
        <p:nvSpPr>
          <p:cNvPr id="13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4400" y="2708920"/>
            <a:ext cx="10363200" cy="1296144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480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/>
              <a:t>CLICK TO ADD TITLE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FE920-F618-483A-94D9-BD8D7248D196}" type="datetime1">
              <a:rPr lang="en-GB" smtClean="0"/>
              <a:t>04/05/2024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1" name="Ryhmä 10"/>
          <p:cNvGrpSpPr/>
          <p:nvPr userDrawn="1"/>
        </p:nvGrpSpPr>
        <p:grpSpPr bwMode="white">
          <a:xfrm>
            <a:off x="347250" y="260248"/>
            <a:ext cx="2491200" cy="2334818"/>
            <a:chOff x="1311275" y="373063"/>
            <a:chExt cx="6524625" cy="6115050"/>
          </a:xfrm>
          <a:solidFill>
            <a:schemeClr val="tx1"/>
          </a:solidFill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88262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Helsin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03" y="254000"/>
            <a:ext cx="11512373" cy="5905500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ctrTitle" hasCustomPrompt="1"/>
          </p:nvPr>
        </p:nvSpPr>
        <p:spPr bwMode="white">
          <a:xfrm>
            <a:off x="911424" y="2852936"/>
            <a:ext cx="10363200" cy="12961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lnSpc>
                <a:spcPct val="70000"/>
              </a:lnSpc>
              <a:defRPr sz="9500" baseline="0">
                <a:solidFill>
                  <a:schemeClr val="bg1"/>
                </a:solidFill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/>
              <a:t>60°N 24°E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914400" y="4267200"/>
            <a:ext cx="10363200" cy="1371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lnSpc>
                <a:spcPct val="90000"/>
              </a:lnSpc>
              <a:spcAft>
                <a:spcPct val="0"/>
              </a:spcAft>
              <a:defRPr b="1">
                <a:solidFill>
                  <a:srgbClr val="FFFFFF"/>
                </a:solidFill>
                <a:latin typeface="+mn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subtitle</a:t>
            </a:r>
            <a:endParaRPr lang="fi-FI" noProof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53F589-CFAF-492F-B55E-9EF7958D95FC}" type="datetime1">
              <a:rPr lang="en-GB" smtClean="0"/>
              <a:t>04/05/2024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2" name="Ryhmä 11"/>
          <p:cNvGrpSpPr/>
          <p:nvPr userDrawn="1"/>
        </p:nvGrpSpPr>
        <p:grpSpPr bwMode="white">
          <a:xfrm>
            <a:off x="347250" y="260248"/>
            <a:ext cx="2491200" cy="2334818"/>
            <a:chOff x="1311275" y="373063"/>
            <a:chExt cx="6524625" cy="6115050"/>
          </a:xfrm>
          <a:solidFill>
            <a:schemeClr val="bg1"/>
          </a:solidFill>
        </p:grpSpPr>
        <p:sp>
          <p:nvSpPr>
            <p:cNvPr id="14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573198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slide 4 Helsin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03" y="254000"/>
            <a:ext cx="11512373" cy="5905500"/>
          </a:xfrm>
          <a:prstGeom prst="rect">
            <a:avLst/>
          </a:prstGeom>
        </p:spPr>
      </p:pic>
      <p:grpSp>
        <p:nvGrpSpPr>
          <p:cNvPr id="13" name="Ryhmä 12"/>
          <p:cNvGrpSpPr/>
          <p:nvPr userDrawn="1"/>
        </p:nvGrpSpPr>
        <p:grpSpPr bwMode="white">
          <a:xfrm>
            <a:off x="347250" y="260248"/>
            <a:ext cx="2491200" cy="2334818"/>
            <a:chOff x="1311275" y="373063"/>
            <a:chExt cx="6524625" cy="6115050"/>
          </a:xfrm>
          <a:solidFill>
            <a:schemeClr val="bg1"/>
          </a:solidFill>
        </p:grpSpPr>
        <p:sp>
          <p:nvSpPr>
            <p:cNvPr id="14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  <p:sp>
        <p:nvSpPr>
          <p:cNvPr id="11" name="Title Placeholder 1"/>
          <p:cNvSpPr>
            <a:spLocks noGrp="1"/>
          </p:cNvSpPr>
          <p:nvPr>
            <p:ph type="ctrTitle"/>
          </p:nvPr>
        </p:nvSpPr>
        <p:spPr bwMode="white">
          <a:xfrm>
            <a:off x="911424" y="3140968"/>
            <a:ext cx="10363200" cy="12961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>
            <a:lvl1pPr algn="ctr">
              <a:lnSpc>
                <a:spcPct val="70000"/>
              </a:lnSpc>
              <a:defRPr sz="6000" baseline="0">
                <a:solidFill>
                  <a:schemeClr val="bg1"/>
                </a:solidFill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9C17E4-1DC2-4076-A893-11A0A3E12D50}" type="datetime1">
              <a:rPr lang="en-GB" smtClean="0"/>
              <a:t>04/05/2024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20828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4400" y="2708920"/>
            <a:ext cx="10363200" cy="1296144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360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/>
              <a:t>CLICK TO ADD SUBHEADING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8B41E-1CF1-4BA4-992D-6D5F4D0DF84B}" type="datetime1">
              <a:rPr lang="en-GB" smtClean="0"/>
              <a:t>04/05/2024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5" name="Ryhmä 14"/>
          <p:cNvGrpSpPr/>
          <p:nvPr userDrawn="1"/>
        </p:nvGrpSpPr>
        <p:grpSpPr bwMode="white">
          <a:xfrm>
            <a:off x="347251" y="260249"/>
            <a:ext cx="1767300" cy="1656360"/>
            <a:chOff x="1311275" y="373063"/>
            <a:chExt cx="6524625" cy="6115050"/>
          </a:xfrm>
          <a:solidFill>
            <a:schemeClr val="tx1"/>
          </a:solidFill>
        </p:grpSpPr>
        <p:sp>
          <p:nvSpPr>
            <p:cNvPr id="16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049451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35360" y="692696"/>
            <a:ext cx="11521280" cy="124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pPr lvl="0"/>
            <a:r>
              <a:rPr lang="fi-FI"/>
              <a:t>CLICK TO ADD TITLE</a:t>
            </a:r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335360" y="2204865"/>
            <a:ext cx="115212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92075" indent="0" algn="ctr">
              <a:lnSpc>
                <a:spcPct val="80000"/>
              </a:lnSpc>
              <a:buClr>
                <a:schemeClr val="tx1"/>
              </a:buClr>
              <a:buFont typeface="Arial"/>
              <a:buNone/>
              <a:defRPr b="1">
                <a:latin typeface="+mn-lt"/>
                <a:cs typeface="Gotham narrow bold"/>
              </a:defRPr>
            </a:lvl1pPr>
            <a:lvl2pPr marL="382588" indent="0" algn="ctr">
              <a:lnSpc>
                <a:spcPct val="80000"/>
              </a:lnSpc>
              <a:buFont typeface="Arial"/>
              <a:buNone/>
              <a:defRPr>
                <a:latin typeface="Gotham Narrow Book"/>
                <a:cs typeface="Gotham Narrow Book"/>
              </a:defRPr>
            </a:lvl2pPr>
            <a:lvl3pPr marL="765175" indent="0" algn="ctr">
              <a:lnSpc>
                <a:spcPct val="80000"/>
              </a:lnSpc>
              <a:buNone/>
              <a:defRPr>
                <a:latin typeface="Gotham Narrow Book"/>
                <a:cs typeface="Gotham Narrow Book"/>
              </a:defRPr>
            </a:lvl3pPr>
            <a:lvl4pPr marL="1241425" indent="0" algn="ctr">
              <a:lnSpc>
                <a:spcPct val="80000"/>
              </a:lnSpc>
              <a:buNone/>
              <a:defRPr>
                <a:latin typeface="Gotham Narrow Book"/>
                <a:cs typeface="Gotham Narrow Book"/>
              </a:defRPr>
            </a:lvl4pPr>
            <a:lvl5pPr marL="1717675" indent="0" algn="ctr">
              <a:lnSpc>
                <a:spcPct val="80000"/>
              </a:lnSpc>
              <a:buNone/>
              <a:defRPr>
                <a:latin typeface="Gotham Narrow Book"/>
                <a:cs typeface="Gotham Narrow Book"/>
              </a:defRPr>
            </a:lvl5pPr>
          </a:lstStyle>
          <a:p>
            <a:r>
              <a:rPr lang="en-US"/>
              <a:t>Click to add subtitle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CDDD89-C5F1-47CD-A38C-48BCA92E326A}" type="datetime1">
              <a:rPr lang="en-GB" smtClean="0"/>
              <a:t>04/05/2024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8" name="Ryhmä 27"/>
          <p:cNvGrpSpPr/>
          <p:nvPr userDrawn="1"/>
        </p:nvGrpSpPr>
        <p:grpSpPr bwMode="white">
          <a:xfrm>
            <a:off x="347251" y="260249"/>
            <a:ext cx="1767300" cy="1656360"/>
            <a:chOff x="1311275" y="373063"/>
            <a:chExt cx="6524625" cy="6115050"/>
          </a:xfrm>
          <a:solidFill>
            <a:schemeClr val="tx1"/>
          </a:solidFill>
        </p:grpSpPr>
        <p:sp>
          <p:nvSpPr>
            <p:cNvPr id="29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30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31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4225740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927650" y="692696"/>
            <a:ext cx="8832981" cy="124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4000" baseline="0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623392" y="2204865"/>
            <a:ext cx="1117912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text</a:t>
            </a:r>
            <a:endParaRPr lang="fi-FI" noProof="0"/>
          </a:p>
          <a:p>
            <a:pPr lvl="1"/>
            <a:r>
              <a:rPr lang="fi-FI" noProof="0"/>
              <a:t>Second </a:t>
            </a:r>
            <a:r>
              <a:rPr lang="fi-FI" noProof="0" err="1"/>
              <a:t>level</a:t>
            </a:r>
            <a:endParaRPr lang="fi-FI" noProof="0"/>
          </a:p>
          <a:p>
            <a:pPr lvl="2"/>
            <a:r>
              <a:rPr lang="fi-FI" noProof="0"/>
              <a:t>Third </a:t>
            </a:r>
            <a:r>
              <a:rPr lang="fi-FI" noProof="0" err="1"/>
              <a:t>level</a:t>
            </a:r>
            <a:endParaRPr lang="fi-FI" noProof="0"/>
          </a:p>
          <a:p>
            <a:pPr lvl="3"/>
            <a:r>
              <a:rPr lang="fi-FI" noProof="0" err="1"/>
              <a:t>Fourth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fi-FI" noProof="0"/>
          </a:p>
          <a:p>
            <a:pPr lvl="4"/>
            <a:r>
              <a:rPr lang="fi-FI" noProof="0" err="1"/>
              <a:t>Fifth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en-US" noProof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8ECB6A-3340-413D-ABA7-0D4855EED603}" type="datetime1">
              <a:rPr lang="en-GB" smtClean="0"/>
              <a:t>04/05/2024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0" name="Ryhmä 19"/>
          <p:cNvGrpSpPr/>
          <p:nvPr userDrawn="1"/>
        </p:nvGrpSpPr>
        <p:grpSpPr bwMode="white">
          <a:xfrm>
            <a:off x="347251" y="260249"/>
            <a:ext cx="1767300" cy="1656360"/>
            <a:chOff x="1311275" y="373063"/>
            <a:chExt cx="6524625" cy="6115050"/>
          </a:xfrm>
          <a:solidFill>
            <a:schemeClr val="tx1"/>
          </a:solidFill>
        </p:grpSpPr>
        <p:sp>
          <p:nvSpPr>
            <p:cNvPr id="21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065705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7384-ED27-86E8-6E46-30FC7EFF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CA92E-9E0B-76A0-44FA-7B19C30D5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61807-EE74-81E6-E99C-07DFCA4E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C7B38-D696-E367-6A50-7C5C11E3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4AD00-B303-F66D-7CED-02058173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372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s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927650" y="692696"/>
            <a:ext cx="8832981" cy="124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4000"/>
            </a:lvl1pPr>
          </a:lstStyle>
          <a:p>
            <a:pPr lvl="0"/>
            <a:r>
              <a:rPr lang="fi-FI"/>
              <a:t>CLICK TO ADD TITLE</a:t>
            </a:r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623392" y="2204865"/>
            <a:ext cx="5280587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text</a:t>
            </a:r>
            <a:endParaRPr lang="fi-FI" noProof="0"/>
          </a:p>
          <a:p>
            <a:pPr lvl="1"/>
            <a:r>
              <a:rPr lang="fi-FI" noProof="0"/>
              <a:t>Second </a:t>
            </a:r>
            <a:r>
              <a:rPr lang="fi-FI" noProof="0" err="1"/>
              <a:t>level</a:t>
            </a:r>
            <a:endParaRPr lang="fi-FI" noProof="0"/>
          </a:p>
          <a:p>
            <a:pPr lvl="2"/>
            <a:r>
              <a:rPr lang="fi-FI" noProof="0"/>
              <a:t>Third </a:t>
            </a:r>
            <a:r>
              <a:rPr lang="fi-FI" noProof="0" err="1"/>
              <a:t>level</a:t>
            </a:r>
            <a:endParaRPr lang="fi-FI" noProof="0"/>
          </a:p>
          <a:p>
            <a:pPr lvl="3"/>
            <a:r>
              <a:rPr lang="fi-FI" noProof="0" err="1"/>
              <a:t>Fourth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fi-FI" noProof="0"/>
          </a:p>
          <a:p>
            <a:pPr lvl="4"/>
            <a:r>
              <a:rPr lang="fi-FI" noProof="0" err="1"/>
              <a:t>Fifth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en-US" noProof="0"/>
          </a:p>
        </p:txBody>
      </p:sp>
      <p:sp>
        <p:nvSpPr>
          <p:cNvPr id="11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6480043" y="2204865"/>
            <a:ext cx="5280587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text</a:t>
            </a:r>
            <a:endParaRPr lang="fi-FI" noProof="0"/>
          </a:p>
          <a:p>
            <a:pPr lvl="1"/>
            <a:r>
              <a:rPr lang="fi-FI" noProof="0"/>
              <a:t>Second </a:t>
            </a:r>
            <a:r>
              <a:rPr lang="fi-FI" noProof="0" err="1"/>
              <a:t>level</a:t>
            </a:r>
            <a:endParaRPr lang="fi-FI" noProof="0"/>
          </a:p>
          <a:p>
            <a:pPr lvl="2"/>
            <a:r>
              <a:rPr lang="fi-FI" noProof="0"/>
              <a:t>Third </a:t>
            </a:r>
            <a:r>
              <a:rPr lang="fi-FI" noProof="0" err="1"/>
              <a:t>level</a:t>
            </a:r>
            <a:endParaRPr lang="fi-FI" noProof="0"/>
          </a:p>
          <a:p>
            <a:pPr lvl="3"/>
            <a:r>
              <a:rPr lang="fi-FI" noProof="0" err="1"/>
              <a:t>Fourth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fi-FI" noProof="0"/>
          </a:p>
          <a:p>
            <a:pPr lvl="4"/>
            <a:r>
              <a:rPr lang="fi-FI" noProof="0" err="1"/>
              <a:t>Fifth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en-US" noProof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45E7CFBE-380C-419C-826B-F8D3F453B213}" type="datetime1">
              <a:rPr lang="en-GB" smtClean="0"/>
              <a:t>04/05/2024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1" name="Ryhmä 20"/>
          <p:cNvGrpSpPr/>
          <p:nvPr userDrawn="1"/>
        </p:nvGrpSpPr>
        <p:grpSpPr bwMode="white">
          <a:xfrm>
            <a:off x="347251" y="260249"/>
            <a:ext cx="1767300" cy="1656360"/>
            <a:chOff x="1311275" y="373063"/>
            <a:chExt cx="6524625" cy="6115050"/>
          </a:xfrm>
          <a:solidFill>
            <a:schemeClr val="tx1"/>
          </a:solidFill>
        </p:grpSpPr>
        <p:sp>
          <p:nvSpPr>
            <p:cNvPr id="22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4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42817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38667" y="254000"/>
            <a:ext cx="11514667" cy="5905500"/>
          </a:xfrm>
          <a:solidFill>
            <a:srgbClr val="7F7F7F"/>
          </a:solidFill>
        </p:spPr>
        <p:txBody>
          <a:bodyPr anchor="ctr"/>
          <a:lstStyle>
            <a:lvl1pPr algn="ctr">
              <a:defRPr b="0" i="0">
                <a:latin typeface="+mn-lt"/>
                <a:cs typeface="Gotham-Bold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C2B7EBB-06D7-410A-95D0-03C518FA25F8}" type="datetime1">
              <a:rPr lang="en-GB" smtClean="0"/>
              <a:t>04/05/2024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914400" y="2708920"/>
            <a:ext cx="10363200" cy="1296144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3600">
                <a:latin typeface="+mj-lt"/>
                <a:ea typeface="ＭＳ Ｐゴシック" charset="0"/>
                <a:cs typeface="Gotham Narrow Bold"/>
              </a:defRPr>
            </a:lvl1pPr>
          </a:lstStyle>
          <a:p>
            <a:pPr lvl="0"/>
            <a:r>
              <a:rPr lang="fi-FI" noProof="0"/>
              <a:t>CLICK TO ADD TEXT</a:t>
            </a:r>
          </a:p>
        </p:txBody>
      </p:sp>
      <p:grpSp>
        <p:nvGrpSpPr>
          <p:cNvPr id="16" name="Ryhmä 15"/>
          <p:cNvGrpSpPr/>
          <p:nvPr userDrawn="1"/>
        </p:nvGrpSpPr>
        <p:grpSpPr bwMode="white">
          <a:xfrm>
            <a:off x="347251" y="260249"/>
            <a:ext cx="1767300" cy="1656360"/>
            <a:chOff x="1311275" y="373063"/>
            <a:chExt cx="6524625" cy="6115050"/>
          </a:xfrm>
          <a:solidFill>
            <a:schemeClr val="bg1"/>
          </a:solidFill>
        </p:grpSpPr>
        <p:sp>
          <p:nvSpPr>
            <p:cNvPr id="17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19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946244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719402" y="2132856"/>
            <a:ext cx="585665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3000"/>
            </a:lvl1pPr>
          </a:lstStyle>
          <a:p>
            <a:pPr lvl="0"/>
            <a:r>
              <a:rPr lang="fi-FI"/>
              <a:t>CLICK TO ADD TITLE</a:t>
            </a:r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623392" y="2996953"/>
            <a:ext cx="5952661" cy="316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text</a:t>
            </a:r>
            <a:endParaRPr lang="fi-FI" noProof="0"/>
          </a:p>
          <a:p>
            <a:pPr lvl="1"/>
            <a:r>
              <a:rPr lang="fi-FI" noProof="0"/>
              <a:t>Second </a:t>
            </a:r>
            <a:r>
              <a:rPr lang="fi-FI" noProof="0" err="1"/>
              <a:t>level</a:t>
            </a:r>
            <a:endParaRPr lang="fi-FI" noProof="0"/>
          </a:p>
          <a:p>
            <a:pPr lvl="2"/>
            <a:r>
              <a:rPr lang="fi-FI" noProof="0"/>
              <a:t>Third </a:t>
            </a:r>
            <a:r>
              <a:rPr lang="fi-FI" noProof="0" err="1"/>
              <a:t>level</a:t>
            </a:r>
            <a:endParaRPr lang="fi-FI" noProof="0"/>
          </a:p>
          <a:p>
            <a:pPr lvl="3"/>
            <a:r>
              <a:rPr lang="fi-FI" noProof="0" err="1"/>
              <a:t>Fourth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fi-FI" noProof="0"/>
          </a:p>
          <a:p>
            <a:pPr lvl="4"/>
            <a:r>
              <a:rPr lang="fi-FI" noProof="0" err="1"/>
              <a:t>Fifth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773333" y="254000"/>
            <a:ext cx="5080000" cy="5905500"/>
          </a:xfrm>
          <a:solidFill>
            <a:srgbClr val="7F7F7F"/>
          </a:solidFill>
        </p:spPr>
        <p:txBody>
          <a:bodyPr anchor="ctr"/>
          <a:lstStyle>
            <a:lvl1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SzPct val="100000"/>
              <a:buFontTx/>
              <a:buNone/>
              <a:tabLst/>
              <a:defRPr b="0" i="0">
                <a:latin typeface="+mn-lt"/>
                <a:cs typeface="Gotham-Bold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E6E7825F-321C-4079-964D-B1BD25B78E5E}" type="datetime1">
              <a:rPr lang="en-GB" smtClean="0"/>
              <a:t>04/05/2024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2" name="Ryhmä 21"/>
          <p:cNvGrpSpPr/>
          <p:nvPr userDrawn="1"/>
        </p:nvGrpSpPr>
        <p:grpSpPr bwMode="white">
          <a:xfrm>
            <a:off x="347251" y="260249"/>
            <a:ext cx="1767300" cy="1656360"/>
            <a:chOff x="1311275" y="373063"/>
            <a:chExt cx="6524625" cy="6115050"/>
          </a:xfrm>
          <a:solidFill>
            <a:schemeClr val="tx1"/>
          </a:solidFill>
        </p:grpSpPr>
        <p:sp>
          <p:nvSpPr>
            <p:cNvPr id="23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5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299159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719402" y="2132856"/>
            <a:ext cx="585665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3000"/>
            </a:lvl1pPr>
          </a:lstStyle>
          <a:p>
            <a:pPr lvl="0"/>
            <a:r>
              <a:rPr lang="fi-FI"/>
              <a:t>CLICK TO ADD TITLE</a:t>
            </a:r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623392" y="2996953"/>
            <a:ext cx="5952661" cy="31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342900" indent="-250825">
              <a:lnSpc>
                <a:spcPct val="80000"/>
              </a:lnSpc>
              <a:buClr>
                <a:schemeClr val="tx1"/>
              </a:buClr>
              <a:buFont typeface="Arial"/>
              <a:buChar char="•"/>
              <a:defRPr>
                <a:latin typeface="+mn-lt"/>
                <a:cs typeface="Gotham Narrow Book"/>
              </a:defRPr>
            </a:lvl1pPr>
            <a:lvl2pPr marL="725488" indent="-342900">
              <a:lnSpc>
                <a:spcPct val="80000"/>
              </a:lnSpc>
              <a:buFont typeface="Arial"/>
              <a:buChar char="•"/>
              <a:defRPr>
                <a:latin typeface="+mn-lt"/>
                <a:cs typeface="Gotham Narrow Book"/>
              </a:defRPr>
            </a:lvl2pPr>
            <a:lvl3pPr>
              <a:lnSpc>
                <a:spcPct val="80000"/>
              </a:lnSpc>
              <a:defRPr>
                <a:latin typeface="+mn-lt"/>
                <a:cs typeface="Gotham Narrow Book"/>
              </a:defRPr>
            </a:lvl3pPr>
            <a:lvl4pPr>
              <a:lnSpc>
                <a:spcPct val="80000"/>
              </a:lnSpc>
              <a:defRPr>
                <a:latin typeface="+mn-lt"/>
                <a:cs typeface="Gotham Narrow Book"/>
              </a:defRPr>
            </a:lvl4pPr>
            <a:lvl5pPr>
              <a:lnSpc>
                <a:spcPct val="80000"/>
              </a:lnSpc>
              <a:defRPr>
                <a:latin typeface="+mn-lt"/>
                <a:cs typeface="Gotham Narrow Book"/>
              </a:defRPr>
            </a:lvl5pPr>
          </a:lstStyle>
          <a:p>
            <a:pPr lvl="0"/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add</a:t>
            </a:r>
            <a:r>
              <a:rPr lang="fi-FI" noProof="0"/>
              <a:t> </a:t>
            </a:r>
            <a:r>
              <a:rPr lang="fi-FI" noProof="0" err="1"/>
              <a:t>text</a:t>
            </a:r>
            <a:endParaRPr lang="fi-FI" noProof="0"/>
          </a:p>
          <a:p>
            <a:pPr lvl="1"/>
            <a:r>
              <a:rPr lang="fi-FI" noProof="0"/>
              <a:t>Second </a:t>
            </a:r>
            <a:r>
              <a:rPr lang="fi-FI" noProof="0" err="1"/>
              <a:t>level</a:t>
            </a:r>
            <a:endParaRPr lang="fi-FI" noProof="0"/>
          </a:p>
          <a:p>
            <a:pPr lvl="2"/>
            <a:r>
              <a:rPr lang="fi-FI" noProof="0"/>
              <a:t>Third </a:t>
            </a:r>
            <a:r>
              <a:rPr lang="fi-FI" noProof="0" err="1"/>
              <a:t>level</a:t>
            </a:r>
            <a:endParaRPr lang="fi-FI" noProof="0"/>
          </a:p>
          <a:p>
            <a:pPr lvl="3"/>
            <a:r>
              <a:rPr lang="fi-FI" noProof="0" err="1"/>
              <a:t>Fourth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fi-FI" noProof="0"/>
          </a:p>
          <a:p>
            <a:pPr lvl="4"/>
            <a:r>
              <a:rPr lang="fi-FI" noProof="0" err="1"/>
              <a:t>Fifth</a:t>
            </a:r>
            <a:r>
              <a:rPr lang="fi-FI" noProof="0"/>
              <a:t> </a:t>
            </a:r>
            <a:r>
              <a:rPr lang="fi-FI" noProof="0" err="1"/>
              <a:t>level</a:t>
            </a:r>
            <a:endParaRPr lang="en-US"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768000" y="254000"/>
            <a:ext cx="5080000" cy="2952750"/>
          </a:xfrm>
          <a:solidFill>
            <a:srgbClr val="7F7F7F"/>
          </a:solidFill>
        </p:spPr>
        <p:txBody>
          <a:bodyPr anchor="ctr"/>
          <a:lstStyle>
            <a:lvl1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SzPct val="100000"/>
              <a:buFontTx/>
              <a:buNone/>
              <a:tabLst/>
              <a:defRPr b="0" i="0">
                <a:latin typeface="+mn-lt"/>
                <a:cs typeface="Gotham-Bold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768075" y="3212976"/>
            <a:ext cx="5080000" cy="2952750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SzPct val="100000"/>
              <a:buFontTx/>
              <a:buNone/>
              <a:tabLst/>
              <a:defRPr b="0" i="0">
                <a:latin typeface="+mn-lt"/>
                <a:cs typeface="Gotham-Bold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349400AD-CEC0-4B4B-A21B-FC287B59C2D2}" type="datetime1">
              <a:rPr lang="en-GB" smtClean="0"/>
              <a:t>04/05/2024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8" name="Ryhmä 17"/>
          <p:cNvGrpSpPr/>
          <p:nvPr userDrawn="1"/>
        </p:nvGrpSpPr>
        <p:grpSpPr bwMode="white">
          <a:xfrm>
            <a:off x="347251" y="260249"/>
            <a:ext cx="1767300" cy="1656360"/>
            <a:chOff x="1311275" y="373063"/>
            <a:chExt cx="6524625" cy="6115050"/>
          </a:xfrm>
          <a:solidFill>
            <a:schemeClr val="tx1"/>
          </a:solidFill>
        </p:grpSpPr>
        <p:sp>
          <p:nvSpPr>
            <p:cNvPr id="19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413433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927650" y="692696"/>
            <a:ext cx="8832981" cy="124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4000"/>
            </a:lvl1pPr>
          </a:lstStyle>
          <a:p>
            <a:pPr lvl="0"/>
            <a:r>
              <a:rPr lang="fi-FI"/>
              <a:t>CLICK TO ADD TITLE</a:t>
            </a:r>
            <a:endParaRPr lang="en-US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F444B4-35F8-4716-AEBD-B2EC897BD088}" type="datetime1">
              <a:rPr lang="en-GB" smtClean="0"/>
              <a:t>04/05/2024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Presentation Name / Firstname Lastname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315E-5A66-CF44-AE5D-C333B2F7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9" name="Ryhmä 18"/>
          <p:cNvGrpSpPr/>
          <p:nvPr userDrawn="1"/>
        </p:nvGrpSpPr>
        <p:grpSpPr bwMode="white">
          <a:xfrm>
            <a:off x="347251" y="260249"/>
            <a:ext cx="1767300" cy="1656360"/>
            <a:chOff x="1311275" y="373063"/>
            <a:chExt cx="6524625" cy="6115050"/>
          </a:xfrm>
          <a:solidFill>
            <a:schemeClr val="tx1"/>
          </a:solidFill>
        </p:grpSpPr>
        <p:sp>
          <p:nvSpPr>
            <p:cNvPr id="20" name="Rectangle 5"/>
            <p:cNvSpPr>
              <a:spLocks noChangeArrowheads="1"/>
            </p:cNvSpPr>
            <p:nvPr userDrawn="1"/>
          </p:nvSpPr>
          <p:spPr bwMode="white">
            <a:xfrm>
              <a:off x="4267200" y="5875338"/>
              <a:ext cx="609600" cy="612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1" name="Rectangle 6"/>
            <p:cNvSpPr>
              <a:spLocks noChangeArrowheads="1"/>
            </p:cNvSpPr>
            <p:nvPr userDrawn="1"/>
          </p:nvSpPr>
          <p:spPr bwMode="white">
            <a:xfrm>
              <a:off x="4267200" y="373063"/>
              <a:ext cx="609600" cy="609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  <p:sp>
          <p:nvSpPr>
            <p:cNvPr id="22" name="Freeform 7"/>
            <p:cNvSpPr>
              <a:spLocks noEditPoints="1"/>
            </p:cNvSpPr>
            <p:nvPr userDrawn="1"/>
          </p:nvSpPr>
          <p:spPr bwMode="white">
            <a:xfrm>
              <a:off x="1311275" y="1436688"/>
              <a:ext cx="6524625" cy="4152900"/>
            </a:xfrm>
            <a:custGeom>
              <a:avLst/>
              <a:gdLst>
                <a:gd name="T0" fmla="*/ 3947 w 4110"/>
                <a:gd name="T1" fmla="*/ 1670 h 2616"/>
                <a:gd name="T2" fmla="*/ 3459 w 4110"/>
                <a:gd name="T3" fmla="*/ 1403 h 2616"/>
                <a:gd name="T4" fmla="*/ 3294 w 4110"/>
                <a:gd name="T5" fmla="*/ 1199 h 2616"/>
                <a:gd name="T6" fmla="*/ 3062 w 4110"/>
                <a:gd name="T7" fmla="*/ 1048 h 2616"/>
                <a:gd name="T8" fmla="*/ 2897 w 4110"/>
                <a:gd name="T9" fmla="*/ 789 h 2616"/>
                <a:gd name="T10" fmla="*/ 2734 w 4110"/>
                <a:gd name="T11" fmla="*/ 314 h 2616"/>
                <a:gd name="T12" fmla="*/ 2417 w 4110"/>
                <a:gd name="T13" fmla="*/ 63 h 2616"/>
                <a:gd name="T14" fmla="*/ 2077 w 4110"/>
                <a:gd name="T15" fmla="*/ 19 h 2616"/>
                <a:gd name="T16" fmla="*/ 2204 w 4110"/>
                <a:gd name="T17" fmla="*/ 197 h 2616"/>
                <a:gd name="T18" fmla="*/ 2175 w 4110"/>
                <a:gd name="T19" fmla="*/ 357 h 2616"/>
                <a:gd name="T20" fmla="*/ 2041 w 4110"/>
                <a:gd name="T21" fmla="*/ 433 h 2616"/>
                <a:gd name="T22" fmla="*/ 1818 w 4110"/>
                <a:gd name="T23" fmla="*/ 362 h 2616"/>
                <a:gd name="T24" fmla="*/ 1518 w 4110"/>
                <a:gd name="T25" fmla="*/ 159 h 2616"/>
                <a:gd name="T26" fmla="*/ 1213 w 4110"/>
                <a:gd name="T27" fmla="*/ 130 h 2616"/>
                <a:gd name="T28" fmla="*/ 1198 w 4110"/>
                <a:gd name="T29" fmla="*/ 209 h 2616"/>
                <a:gd name="T30" fmla="*/ 1401 w 4110"/>
                <a:gd name="T31" fmla="*/ 481 h 2616"/>
                <a:gd name="T32" fmla="*/ 1555 w 4110"/>
                <a:gd name="T33" fmla="*/ 708 h 2616"/>
                <a:gd name="T34" fmla="*/ 1672 w 4110"/>
                <a:gd name="T35" fmla="*/ 796 h 2616"/>
                <a:gd name="T36" fmla="*/ 1405 w 4110"/>
                <a:gd name="T37" fmla="*/ 787 h 2616"/>
                <a:gd name="T38" fmla="*/ 1102 w 4110"/>
                <a:gd name="T39" fmla="*/ 558 h 2616"/>
                <a:gd name="T40" fmla="*/ 821 w 4110"/>
                <a:gd name="T41" fmla="*/ 395 h 2616"/>
                <a:gd name="T42" fmla="*/ 531 w 4110"/>
                <a:gd name="T43" fmla="*/ 426 h 2616"/>
                <a:gd name="T44" fmla="*/ 748 w 4110"/>
                <a:gd name="T45" fmla="*/ 537 h 2616"/>
                <a:gd name="T46" fmla="*/ 762 w 4110"/>
                <a:gd name="T47" fmla="*/ 704 h 2616"/>
                <a:gd name="T48" fmla="*/ 608 w 4110"/>
                <a:gd name="T49" fmla="*/ 689 h 2616"/>
                <a:gd name="T50" fmla="*/ 387 w 4110"/>
                <a:gd name="T51" fmla="*/ 529 h 2616"/>
                <a:gd name="T52" fmla="*/ 103 w 4110"/>
                <a:gd name="T53" fmla="*/ 499 h 2616"/>
                <a:gd name="T54" fmla="*/ 157 w 4110"/>
                <a:gd name="T55" fmla="*/ 597 h 2616"/>
                <a:gd name="T56" fmla="*/ 397 w 4110"/>
                <a:gd name="T57" fmla="*/ 913 h 2616"/>
                <a:gd name="T58" fmla="*/ 578 w 4110"/>
                <a:gd name="T59" fmla="*/ 1190 h 2616"/>
                <a:gd name="T60" fmla="*/ 954 w 4110"/>
                <a:gd name="T61" fmla="*/ 1253 h 2616"/>
                <a:gd name="T62" fmla="*/ 1184 w 4110"/>
                <a:gd name="T63" fmla="*/ 1316 h 2616"/>
                <a:gd name="T64" fmla="*/ 1250 w 4110"/>
                <a:gd name="T65" fmla="*/ 1526 h 2616"/>
                <a:gd name="T66" fmla="*/ 1365 w 4110"/>
                <a:gd name="T67" fmla="*/ 1691 h 2616"/>
                <a:gd name="T68" fmla="*/ 1601 w 4110"/>
                <a:gd name="T69" fmla="*/ 1766 h 2616"/>
                <a:gd name="T70" fmla="*/ 1384 w 4110"/>
                <a:gd name="T71" fmla="*/ 1823 h 2616"/>
                <a:gd name="T72" fmla="*/ 965 w 4110"/>
                <a:gd name="T73" fmla="*/ 1706 h 2616"/>
                <a:gd name="T74" fmla="*/ 971 w 4110"/>
                <a:gd name="T75" fmla="*/ 1890 h 2616"/>
                <a:gd name="T76" fmla="*/ 1173 w 4110"/>
                <a:gd name="T77" fmla="*/ 2136 h 2616"/>
                <a:gd name="T78" fmla="*/ 1534 w 4110"/>
                <a:gd name="T79" fmla="*/ 2226 h 2616"/>
                <a:gd name="T80" fmla="*/ 1883 w 4110"/>
                <a:gd name="T81" fmla="*/ 2182 h 2616"/>
                <a:gd name="T82" fmla="*/ 1985 w 4110"/>
                <a:gd name="T83" fmla="*/ 2299 h 2616"/>
                <a:gd name="T84" fmla="*/ 2154 w 4110"/>
                <a:gd name="T85" fmla="*/ 2418 h 2616"/>
                <a:gd name="T86" fmla="*/ 2476 w 4110"/>
                <a:gd name="T87" fmla="*/ 2413 h 2616"/>
                <a:gd name="T88" fmla="*/ 2797 w 4110"/>
                <a:gd name="T89" fmla="*/ 2585 h 2616"/>
                <a:gd name="T90" fmla="*/ 2803 w 4110"/>
                <a:gd name="T91" fmla="*/ 2395 h 2616"/>
                <a:gd name="T92" fmla="*/ 2594 w 4110"/>
                <a:gd name="T93" fmla="*/ 2119 h 2616"/>
                <a:gd name="T94" fmla="*/ 2403 w 4110"/>
                <a:gd name="T95" fmla="*/ 1960 h 2616"/>
                <a:gd name="T96" fmla="*/ 2426 w 4110"/>
                <a:gd name="T97" fmla="*/ 1890 h 2616"/>
                <a:gd name="T98" fmla="*/ 2663 w 4110"/>
                <a:gd name="T99" fmla="*/ 1996 h 2616"/>
                <a:gd name="T100" fmla="*/ 3012 w 4110"/>
                <a:gd name="T101" fmla="*/ 2088 h 2616"/>
                <a:gd name="T102" fmla="*/ 3156 w 4110"/>
                <a:gd name="T103" fmla="*/ 2125 h 2616"/>
                <a:gd name="T104" fmla="*/ 3035 w 4110"/>
                <a:gd name="T105" fmla="*/ 1900 h 2616"/>
                <a:gd name="T106" fmla="*/ 2837 w 4110"/>
                <a:gd name="T107" fmla="*/ 1698 h 2616"/>
                <a:gd name="T108" fmla="*/ 3185 w 4110"/>
                <a:gd name="T109" fmla="*/ 1746 h 2616"/>
                <a:gd name="T110" fmla="*/ 3440 w 4110"/>
                <a:gd name="T111" fmla="*/ 1741 h 2616"/>
                <a:gd name="T112" fmla="*/ 3596 w 4110"/>
                <a:gd name="T113" fmla="*/ 1842 h 2616"/>
                <a:gd name="T114" fmla="*/ 3951 w 4110"/>
                <a:gd name="T115" fmla="*/ 1816 h 2616"/>
                <a:gd name="T116" fmla="*/ 2246 w 4110"/>
                <a:gd name="T117" fmla="*/ 1449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0" h="2616">
                  <a:moveTo>
                    <a:pt x="4110" y="1887"/>
                  </a:moveTo>
                  <a:lnTo>
                    <a:pt x="4095" y="1858"/>
                  </a:lnTo>
                  <a:lnTo>
                    <a:pt x="4080" y="1829"/>
                  </a:lnTo>
                  <a:lnTo>
                    <a:pt x="4062" y="1802"/>
                  </a:lnTo>
                  <a:lnTo>
                    <a:pt x="4045" y="1777"/>
                  </a:lnTo>
                  <a:lnTo>
                    <a:pt x="4028" y="1754"/>
                  </a:lnTo>
                  <a:lnTo>
                    <a:pt x="4009" y="1731"/>
                  </a:lnTo>
                  <a:lnTo>
                    <a:pt x="3989" y="1710"/>
                  </a:lnTo>
                  <a:lnTo>
                    <a:pt x="3968" y="1689"/>
                  </a:lnTo>
                  <a:lnTo>
                    <a:pt x="3947" y="1670"/>
                  </a:lnTo>
                  <a:lnTo>
                    <a:pt x="3926" y="1652"/>
                  </a:lnTo>
                  <a:lnTo>
                    <a:pt x="3903" y="1635"/>
                  </a:lnTo>
                  <a:lnTo>
                    <a:pt x="3882" y="1618"/>
                  </a:lnTo>
                  <a:lnTo>
                    <a:pt x="3834" y="1589"/>
                  </a:lnTo>
                  <a:lnTo>
                    <a:pt x="3788" y="1560"/>
                  </a:lnTo>
                  <a:lnTo>
                    <a:pt x="3690" y="1512"/>
                  </a:lnTo>
                  <a:lnTo>
                    <a:pt x="3594" y="1468"/>
                  </a:lnTo>
                  <a:lnTo>
                    <a:pt x="3548" y="1447"/>
                  </a:lnTo>
                  <a:lnTo>
                    <a:pt x="3504" y="1426"/>
                  </a:lnTo>
                  <a:lnTo>
                    <a:pt x="3459" y="1403"/>
                  </a:lnTo>
                  <a:lnTo>
                    <a:pt x="3419" y="1378"/>
                  </a:lnTo>
                  <a:lnTo>
                    <a:pt x="3402" y="1364"/>
                  </a:lnTo>
                  <a:lnTo>
                    <a:pt x="3385" y="1351"/>
                  </a:lnTo>
                  <a:lnTo>
                    <a:pt x="3369" y="1336"/>
                  </a:lnTo>
                  <a:lnTo>
                    <a:pt x="3356" y="1318"/>
                  </a:lnTo>
                  <a:lnTo>
                    <a:pt x="3342" y="1299"/>
                  </a:lnTo>
                  <a:lnTo>
                    <a:pt x="3331" y="1282"/>
                  </a:lnTo>
                  <a:lnTo>
                    <a:pt x="3319" y="1263"/>
                  </a:lnTo>
                  <a:lnTo>
                    <a:pt x="3310" y="1242"/>
                  </a:lnTo>
                  <a:lnTo>
                    <a:pt x="3294" y="1199"/>
                  </a:lnTo>
                  <a:lnTo>
                    <a:pt x="3281" y="1157"/>
                  </a:lnTo>
                  <a:lnTo>
                    <a:pt x="3271" y="1115"/>
                  </a:lnTo>
                  <a:lnTo>
                    <a:pt x="3264" y="1073"/>
                  </a:lnTo>
                  <a:lnTo>
                    <a:pt x="3223" y="1076"/>
                  </a:lnTo>
                  <a:lnTo>
                    <a:pt x="3179" y="1076"/>
                  </a:lnTo>
                  <a:lnTo>
                    <a:pt x="3156" y="1075"/>
                  </a:lnTo>
                  <a:lnTo>
                    <a:pt x="3133" y="1071"/>
                  </a:lnTo>
                  <a:lnTo>
                    <a:pt x="3110" y="1065"/>
                  </a:lnTo>
                  <a:lnTo>
                    <a:pt x="3087" y="1057"/>
                  </a:lnTo>
                  <a:lnTo>
                    <a:pt x="3062" y="1048"/>
                  </a:lnTo>
                  <a:lnTo>
                    <a:pt x="3039" y="1034"/>
                  </a:lnTo>
                  <a:lnTo>
                    <a:pt x="3018" y="1019"/>
                  </a:lnTo>
                  <a:lnTo>
                    <a:pt x="2997" y="1000"/>
                  </a:lnTo>
                  <a:lnTo>
                    <a:pt x="2976" y="979"/>
                  </a:lnTo>
                  <a:lnTo>
                    <a:pt x="2956" y="952"/>
                  </a:lnTo>
                  <a:lnTo>
                    <a:pt x="2939" y="921"/>
                  </a:lnTo>
                  <a:lnTo>
                    <a:pt x="2924" y="886"/>
                  </a:lnTo>
                  <a:lnTo>
                    <a:pt x="2912" y="856"/>
                  </a:lnTo>
                  <a:lnTo>
                    <a:pt x="2905" y="823"/>
                  </a:lnTo>
                  <a:lnTo>
                    <a:pt x="2897" y="789"/>
                  </a:lnTo>
                  <a:lnTo>
                    <a:pt x="2889" y="752"/>
                  </a:lnTo>
                  <a:lnTo>
                    <a:pt x="2874" y="675"/>
                  </a:lnTo>
                  <a:lnTo>
                    <a:pt x="2857" y="593"/>
                  </a:lnTo>
                  <a:lnTo>
                    <a:pt x="2845" y="550"/>
                  </a:lnTo>
                  <a:lnTo>
                    <a:pt x="2834" y="508"/>
                  </a:lnTo>
                  <a:lnTo>
                    <a:pt x="2816" y="464"/>
                  </a:lnTo>
                  <a:lnTo>
                    <a:pt x="2797" y="422"/>
                  </a:lnTo>
                  <a:lnTo>
                    <a:pt x="2776" y="378"/>
                  </a:lnTo>
                  <a:lnTo>
                    <a:pt x="2749" y="335"/>
                  </a:lnTo>
                  <a:lnTo>
                    <a:pt x="2734" y="314"/>
                  </a:lnTo>
                  <a:lnTo>
                    <a:pt x="2718" y="293"/>
                  </a:lnTo>
                  <a:lnTo>
                    <a:pt x="2701" y="272"/>
                  </a:lnTo>
                  <a:lnTo>
                    <a:pt x="2682" y="251"/>
                  </a:lnTo>
                  <a:lnTo>
                    <a:pt x="2647" y="216"/>
                  </a:lnTo>
                  <a:lnTo>
                    <a:pt x="2611" y="184"/>
                  </a:lnTo>
                  <a:lnTo>
                    <a:pt x="2572" y="153"/>
                  </a:lnTo>
                  <a:lnTo>
                    <a:pt x="2534" y="126"/>
                  </a:lnTo>
                  <a:lnTo>
                    <a:pt x="2496" y="101"/>
                  </a:lnTo>
                  <a:lnTo>
                    <a:pt x="2457" y="80"/>
                  </a:lnTo>
                  <a:lnTo>
                    <a:pt x="2417" y="63"/>
                  </a:lnTo>
                  <a:lnTo>
                    <a:pt x="2377" y="46"/>
                  </a:lnTo>
                  <a:lnTo>
                    <a:pt x="2336" y="32"/>
                  </a:lnTo>
                  <a:lnTo>
                    <a:pt x="2296" y="21"/>
                  </a:lnTo>
                  <a:lnTo>
                    <a:pt x="2256" y="13"/>
                  </a:lnTo>
                  <a:lnTo>
                    <a:pt x="2215" y="5"/>
                  </a:lnTo>
                  <a:lnTo>
                    <a:pt x="2175" y="1"/>
                  </a:lnTo>
                  <a:lnTo>
                    <a:pt x="2135" y="0"/>
                  </a:lnTo>
                  <a:lnTo>
                    <a:pt x="2094" y="0"/>
                  </a:lnTo>
                  <a:lnTo>
                    <a:pt x="2054" y="1"/>
                  </a:lnTo>
                  <a:lnTo>
                    <a:pt x="2077" y="19"/>
                  </a:lnTo>
                  <a:lnTo>
                    <a:pt x="2098" y="34"/>
                  </a:lnTo>
                  <a:lnTo>
                    <a:pt x="2117" y="51"/>
                  </a:lnTo>
                  <a:lnTo>
                    <a:pt x="2135" y="71"/>
                  </a:lnTo>
                  <a:lnTo>
                    <a:pt x="2150" y="88"/>
                  </a:lnTo>
                  <a:lnTo>
                    <a:pt x="2163" y="105"/>
                  </a:lnTo>
                  <a:lnTo>
                    <a:pt x="2175" y="124"/>
                  </a:lnTo>
                  <a:lnTo>
                    <a:pt x="2185" y="142"/>
                  </a:lnTo>
                  <a:lnTo>
                    <a:pt x="2192" y="161"/>
                  </a:lnTo>
                  <a:lnTo>
                    <a:pt x="2200" y="178"/>
                  </a:lnTo>
                  <a:lnTo>
                    <a:pt x="2204" y="197"/>
                  </a:lnTo>
                  <a:lnTo>
                    <a:pt x="2208" y="215"/>
                  </a:lnTo>
                  <a:lnTo>
                    <a:pt x="2210" y="232"/>
                  </a:lnTo>
                  <a:lnTo>
                    <a:pt x="2210" y="249"/>
                  </a:lnTo>
                  <a:lnTo>
                    <a:pt x="2208" y="266"/>
                  </a:lnTo>
                  <a:lnTo>
                    <a:pt x="2206" y="284"/>
                  </a:lnTo>
                  <a:lnTo>
                    <a:pt x="2202" y="299"/>
                  </a:lnTo>
                  <a:lnTo>
                    <a:pt x="2198" y="314"/>
                  </a:lnTo>
                  <a:lnTo>
                    <a:pt x="2190" y="330"/>
                  </a:lnTo>
                  <a:lnTo>
                    <a:pt x="2183" y="343"/>
                  </a:lnTo>
                  <a:lnTo>
                    <a:pt x="2175" y="357"/>
                  </a:lnTo>
                  <a:lnTo>
                    <a:pt x="2165" y="370"/>
                  </a:lnTo>
                  <a:lnTo>
                    <a:pt x="2156" y="382"/>
                  </a:lnTo>
                  <a:lnTo>
                    <a:pt x="2144" y="391"/>
                  </a:lnTo>
                  <a:lnTo>
                    <a:pt x="2131" y="401"/>
                  </a:lnTo>
                  <a:lnTo>
                    <a:pt x="2117" y="410"/>
                  </a:lnTo>
                  <a:lnTo>
                    <a:pt x="2104" y="418"/>
                  </a:lnTo>
                  <a:lnTo>
                    <a:pt x="2089" y="424"/>
                  </a:lnTo>
                  <a:lnTo>
                    <a:pt x="2073" y="428"/>
                  </a:lnTo>
                  <a:lnTo>
                    <a:pt x="2058" y="431"/>
                  </a:lnTo>
                  <a:lnTo>
                    <a:pt x="2041" y="433"/>
                  </a:lnTo>
                  <a:lnTo>
                    <a:pt x="2023" y="435"/>
                  </a:lnTo>
                  <a:lnTo>
                    <a:pt x="1998" y="433"/>
                  </a:lnTo>
                  <a:lnTo>
                    <a:pt x="1975" y="431"/>
                  </a:lnTo>
                  <a:lnTo>
                    <a:pt x="1954" y="428"/>
                  </a:lnTo>
                  <a:lnTo>
                    <a:pt x="1933" y="422"/>
                  </a:lnTo>
                  <a:lnTo>
                    <a:pt x="1912" y="414"/>
                  </a:lnTo>
                  <a:lnTo>
                    <a:pt x="1893" y="407"/>
                  </a:lnTo>
                  <a:lnTo>
                    <a:pt x="1874" y="397"/>
                  </a:lnTo>
                  <a:lnTo>
                    <a:pt x="1854" y="385"/>
                  </a:lnTo>
                  <a:lnTo>
                    <a:pt x="1818" y="362"/>
                  </a:lnTo>
                  <a:lnTo>
                    <a:pt x="1781" y="335"/>
                  </a:lnTo>
                  <a:lnTo>
                    <a:pt x="1747" y="307"/>
                  </a:lnTo>
                  <a:lnTo>
                    <a:pt x="1710" y="278"/>
                  </a:lnTo>
                  <a:lnTo>
                    <a:pt x="1672" y="247"/>
                  </a:lnTo>
                  <a:lnTo>
                    <a:pt x="1632" y="220"/>
                  </a:lnTo>
                  <a:lnTo>
                    <a:pt x="1610" y="207"/>
                  </a:lnTo>
                  <a:lnTo>
                    <a:pt x="1589" y="193"/>
                  </a:lnTo>
                  <a:lnTo>
                    <a:pt x="1566" y="180"/>
                  </a:lnTo>
                  <a:lnTo>
                    <a:pt x="1543" y="168"/>
                  </a:lnTo>
                  <a:lnTo>
                    <a:pt x="1518" y="159"/>
                  </a:lnTo>
                  <a:lnTo>
                    <a:pt x="1491" y="149"/>
                  </a:lnTo>
                  <a:lnTo>
                    <a:pt x="1465" y="142"/>
                  </a:lnTo>
                  <a:lnTo>
                    <a:pt x="1436" y="134"/>
                  </a:lnTo>
                  <a:lnTo>
                    <a:pt x="1405" y="128"/>
                  </a:lnTo>
                  <a:lnTo>
                    <a:pt x="1374" y="124"/>
                  </a:lnTo>
                  <a:lnTo>
                    <a:pt x="1342" y="120"/>
                  </a:lnTo>
                  <a:lnTo>
                    <a:pt x="1305" y="120"/>
                  </a:lnTo>
                  <a:lnTo>
                    <a:pt x="1273" y="120"/>
                  </a:lnTo>
                  <a:lnTo>
                    <a:pt x="1242" y="124"/>
                  </a:lnTo>
                  <a:lnTo>
                    <a:pt x="1213" y="130"/>
                  </a:lnTo>
                  <a:lnTo>
                    <a:pt x="1184" y="138"/>
                  </a:lnTo>
                  <a:lnTo>
                    <a:pt x="1159" y="147"/>
                  </a:lnTo>
                  <a:lnTo>
                    <a:pt x="1134" y="157"/>
                  </a:lnTo>
                  <a:lnTo>
                    <a:pt x="1113" y="168"/>
                  </a:lnTo>
                  <a:lnTo>
                    <a:pt x="1092" y="180"/>
                  </a:lnTo>
                  <a:lnTo>
                    <a:pt x="1113" y="182"/>
                  </a:lnTo>
                  <a:lnTo>
                    <a:pt x="1130" y="186"/>
                  </a:lnTo>
                  <a:lnTo>
                    <a:pt x="1150" y="192"/>
                  </a:lnTo>
                  <a:lnTo>
                    <a:pt x="1167" y="195"/>
                  </a:lnTo>
                  <a:lnTo>
                    <a:pt x="1198" y="209"/>
                  </a:lnTo>
                  <a:lnTo>
                    <a:pt x="1226" y="224"/>
                  </a:lnTo>
                  <a:lnTo>
                    <a:pt x="1251" y="243"/>
                  </a:lnTo>
                  <a:lnTo>
                    <a:pt x="1274" y="264"/>
                  </a:lnTo>
                  <a:lnTo>
                    <a:pt x="1296" y="286"/>
                  </a:lnTo>
                  <a:lnTo>
                    <a:pt x="1315" y="311"/>
                  </a:lnTo>
                  <a:lnTo>
                    <a:pt x="1332" y="337"/>
                  </a:lnTo>
                  <a:lnTo>
                    <a:pt x="1347" y="364"/>
                  </a:lnTo>
                  <a:lnTo>
                    <a:pt x="1363" y="391"/>
                  </a:lnTo>
                  <a:lnTo>
                    <a:pt x="1376" y="422"/>
                  </a:lnTo>
                  <a:lnTo>
                    <a:pt x="1401" y="481"/>
                  </a:lnTo>
                  <a:lnTo>
                    <a:pt x="1426" y="541"/>
                  </a:lnTo>
                  <a:lnTo>
                    <a:pt x="1436" y="564"/>
                  </a:lnTo>
                  <a:lnTo>
                    <a:pt x="1447" y="585"/>
                  </a:lnTo>
                  <a:lnTo>
                    <a:pt x="1461" y="606"/>
                  </a:lnTo>
                  <a:lnTo>
                    <a:pt x="1474" y="625"/>
                  </a:lnTo>
                  <a:lnTo>
                    <a:pt x="1488" y="645"/>
                  </a:lnTo>
                  <a:lnTo>
                    <a:pt x="1503" y="662"/>
                  </a:lnTo>
                  <a:lnTo>
                    <a:pt x="1520" y="677"/>
                  </a:lnTo>
                  <a:lnTo>
                    <a:pt x="1538" y="693"/>
                  </a:lnTo>
                  <a:lnTo>
                    <a:pt x="1555" y="708"/>
                  </a:lnTo>
                  <a:lnTo>
                    <a:pt x="1576" y="721"/>
                  </a:lnTo>
                  <a:lnTo>
                    <a:pt x="1595" y="733"/>
                  </a:lnTo>
                  <a:lnTo>
                    <a:pt x="1616" y="744"/>
                  </a:lnTo>
                  <a:lnTo>
                    <a:pt x="1639" y="754"/>
                  </a:lnTo>
                  <a:lnTo>
                    <a:pt x="1662" y="764"/>
                  </a:lnTo>
                  <a:lnTo>
                    <a:pt x="1687" y="771"/>
                  </a:lnTo>
                  <a:lnTo>
                    <a:pt x="1714" y="779"/>
                  </a:lnTo>
                  <a:lnTo>
                    <a:pt x="1703" y="785"/>
                  </a:lnTo>
                  <a:lnTo>
                    <a:pt x="1687" y="790"/>
                  </a:lnTo>
                  <a:lnTo>
                    <a:pt x="1672" y="796"/>
                  </a:lnTo>
                  <a:lnTo>
                    <a:pt x="1651" y="802"/>
                  </a:lnTo>
                  <a:lnTo>
                    <a:pt x="1630" y="806"/>
                  </a:lnTo>
                  <a:lnTo>
                    <a:pt x="1605" y="810"/>
                  </a:lnTo>
                  <a:lnTo>
                    <a:pt x="1578" y="812"/>
                  </a:lnTo>
                  <a:lnTo>
                    <a:pt x="1551" y="812"/>
                  </a:lnTo>
                  <a:lnTo>
                    <a:pt x="1518" y="812"/>
                  </a:lnTo>
                  <a:lnTo>
                    <a:pt x="1490" y="808"/>
                  </a:lnTo>
                  <a:lnTo>
                    <a:pt x="1461" y="802"/>
                  </a:lnTo>
                  <a:lnTo>
                    <a:pt x="1432" y="796"/>
                  </a:lnTo>
                  <a:lnTo>
                    <a:pt x="1405" y="787"/>
                  </a:lnTo>
                  <a:lnTo>
                    <a:pt x="1378" y="777"/>
                  </a:lnTo>
                  <a:lnTo>
                    <a:pt x="1353" y="765"/>
                  </a:lnTo>
                  <a:lnTo>
                    <a:pt x="1328" y="752"/>
                  </a:lnTo>
                  <a:lnTo>
                    <a:pt x="1303" y="737"/>
                  </a:lnTo>
                  <a:lnTo>
                    <a:pt x="1280" y="721"/>
                  </a:lnTo>
                  <a:lnTo>
                    <a:pt x="1257" y="702"/>
                  </a:lnTo>
                  <a:lnTo>
                    <a:pt x="1234" y="685"/>
                  </a:lnTo>
                  <a:lnTo>
                    <a:pt x="1188" y="643"/>
                  </a:lnTo>
                  <a:lnTo>
                    <a:pt x="1142" y="598"/>
                  </a:lnTo>
                  <a:lnTo>
                    <a:pt x="1102" y="558"/>
                  </a:lnTo>
                  <a:lnTo>
                    <a:pt x="1059" y="518"/>
                  </a:lnTo>
                  <a:lnTo>
                    <a:pt x="1036" y="501"/>
                  </a:lnTo>
                  <a:lnTo>
                    <a:pt x="1013" y="483"/>
                  </a:lnTo>
                  <a:lnTo>
                    <a:pt x="990" y="466"/>
                  </a:lnTo>
                  <a:lnTo>
                    <a:pt x="965" y="451"/>
                  </a:lnTo>
                  <a:lnTo>
                    <a:pt x="938" y="435"/>
                  </a:lnTo>
                  <a:lnTo>
                    <a:pt x="912" y="424"/>
                  </a:lnTo>
                  <a:lnTo>
                    <a:pt x="883" y="412"/>
                  </a:lnTo>
                  <a:lnTo>
                    <a:pt x="854" y="403"/>
                  </a:lnTo>
                  <a:lnTo>
                    <a:pt x="821" y="395"/>
                  </a:lnTo>
                  <a:lnTo>
                    <a:pt x="789" y="389"/>
                  </a:lnTo>
                  <a:lnTo>
                    <a:pt x="754" y="385"/>
                  </a:lnTo>
                  <a:lnTo>
                    <a:pt x="718" y="385"/>
                  </a:lnTo>
                  <a:lnTo>
                    <a:pt x="683" y="385"/>
                  </a:lnTo>
                  <a:lnTo>
                    <a:pt x="649" y="389"/>
                  </a:lnTo>
                  <a:lnTo>
                    <a:pt x="620" y="395"/>
                  </a:lnTo>
                  <a:lnTo>
                    <a:pt x="591" y="403"/>
                  </a:lnTo>
                  <a:lnTo>
                    <a:pt x="568" y="410"/>
                  </a:lnTo>
                  <a:lnTo>
                    <a:pt x="547" y="418"/>
                  </a:lnTo>
                  <a:lnTo>
                    <a:pt x="531" y="426"/>
                  </a:lnTo>
                  <a:lnTo>
                    <a:pt x="520" y="433"/>
                  </a:lnTo>
                  <a:lnTo>
                    <a:pt x="562" y="441"/>
                  </a:lnTo>
                  <a:lnTo>
                    <a:pt x="608" y="455"/>
                  </a:lnTo>
                  <a:lnTo>
                    <a:pt x="631" y="464"/>
                  </a:lnTo>
                  <a:lnTo>
                    <a:pt x="652" y="474"/>
                  </a:lnTo>
                  <a:lnTo>
                    <a:pt x="675" y="483"/>
                  </a:lnTo>
                  <a:lnTo>
                    <a:pt x="695" y="495"/>
                  </a:lnTo>
                  <a:lnTo>
                    <a:pt x="716" y="508"/>
                  </a:lnTo>
                  <a:lnTo>
                    <a:pt x="733" y="522"/>
                  </a:lnTo>
                  <a:lnTo>
                    <a:pt x="748" y="537"/>
                  </a:lnTo>
                  <a:lnTo>
                    <a:pt x="764" y="554"/>
                  </a:lnTo>
                  <a:lnTo>
                    <a:pt x="773" y="572"/>
                  </a:lnTo>
                  <a:lnTo>
                    <a:pt x="783" y="591"/>
                  </a:lnTo>
                  <a:lnTo>
                    <a:pt x="789" y="610"/>
                  </a:lnTo>
                  <a:lnTo>
                    <a:pt x="791" y="631"/>
                  </a:lnTo>
                  <a:lnTo>
                    <a:pt x="789" y="648"/>
                  </a:lnTo>
                  <a:lnTo>
                    <a:pt x="785" y="666"/>
                  </a:lnTo>
                  <a:lnTo>
                    <a:pt x="779" y="679"/>
                  </a:lnTo>
                  <a:lnTo>
                    <a:pt x="771" y="693"/>
                  </a:lnTo>
                  <a:lnTo>
                    <a:pt x="762" y="704"/>
                  </a:lnTo>
                  <a:lnTo>
                    <a:pt x="750" y="714"/>
                  </a:lnTo>
                  <a:lnTo>
                    <a:pt x="739" y="719"/>
                  </a:lnTo>
                  <a:lnTo>
                    <a:pt x="723" y="725"/>
                  </a:lnTo>
                  <a:lnTo>
                    <a:pt x="710" y="727"/>
                  </a:lnTo>
                  <a:lnTo>
                    <a:pt x="693" y="727"/>
                  </a:lnTo>
                  <a:lnTo>
                    <a:pt x="677" y="725"/>
                  </a:lnTo>
                  <a:lnTo>
                    <a:pt x="660" y="721"/>
                  </a:lnTo>
                  <a:lnTo>
                    <a:pt x="643" y="714"/>
                  </a:lnTo>
                  <a:lnTo>
                    <a:pt x="626" y="702"/>
                  </a:lnTo>
                  <a:lnTo>
                    <a:pt x="608" y="689"/>
                  </a:lnTo>
                  <a:lnTo>
                    <a:pt x="591" y="673"/>
                  </a:lnTo>
                  <a:lnTo>
                    <a:pt x="572" y="654"/>
                  </a:lnTo>
                  <a:lnTo>
                    <a:pt x="553" y="635"/>
                  </a:lnTo>
                  <a:lnTo>
                    <a:pt x="531" y="618"/>
                  </a:lnTo>
                  <a:lnTo>
                    <a:pt x="508" y="600"/>
                  </a:lnTo>
                  <a:lnTo>
                    <a:pt x="485" y="583"/>
                  </a:lnTo>
                  <a:lnTo>
                    <a:pt x="462" y="568"/>
                  </a:lnTo>
                  <a:lnTo>
                    <a:pt x="439" y="554"/>
                  </a:lnTo>
                  <a:lnTo>
                    <a:pt x="414" y="541"/>
                  </a:lnTo>
                  <a:lnTo>
                    <a:pt x="387" y="529"/>
                  </a:lnTo>
                  <a:lnTo>
                    <a:pt x="361" y="520"/>
                  </a:lnTo>
                  <a:lnTo>
                    <a:pt x="334" y="510"/>
                  </a:lnTo>
                  <a:lnTo>
                    <a:pt x="307" y="503"/>
                  </a:lnTo>
                  <a:lnTo>
                    <a:pt x="278" y="497"/>
                  </a:lnTo>
                  <a:lnTo>
                    <a:pt x="249" y="491"/>
                  </a:lnTo>
                  <a:lnTo>
                    <a:pt x="220" y="489"/>
                  </a:lnTo>
                  <a:lnTo>
                    <a:pt x="192" y="489"/>
                  </a:lnTo>
                  <a:lnTo>
                    <a:pt x="161" y="489"/>
                  </a:lnTo>
                  <a:lnTo>
                    <a:pt x="132" y="493"/>
                  </a:lnTo>
                  <a:lnTo>
                    <a:pt x="103" y="499"/>
                  </a:lnTo>
                  <a:lnTo>
                    <a:pt x="78" y="504"/>
                  </a:lnTo>
                  <a:lnTo>
                    <a:pt x="53" y="514"/>
                  </a:lnTo>
                  <a:lnTo>
                    <a:pt x="32" y="524"/>
                  </a:lnTo>
                  <a:lnTo>
                    <a:pt x="13" y="535"/>
                  </a:lnTo>
                  <a:lnTo>
                    <a:pt x="0" y="547"/>
                  </a:lnTo>
                  <a:lnTo>
                    <a:pt x="34" y="550"/>
                  </a:lnTo>
                  <a:lnTo>
                    <a:pt x="67" y="558"/>
                  </a:lnTo>
                  <a:lnTo>
                    <a:pt x="98" y="570"/>
                  </a:lnTo>
                  <a:lnTo>
                    <a:pt x="128" y="581"/>
                  </a:lnTo>
                  <a:lnTo>
                    <a:pt x="157" y="597"/>
                  </a:lnTo>
                  <a:lnTo>
                    <a:pt x="184" y="616"/>
                  </a:lnTo>
                  <a:lnTo>
                    <a:pt x="211" y="637"/>
                  </a:lnTo>
                  <a:lnTo>
                    <a:pt x="236" y="660"/>
                  </a:lnTo>
                  <a:lnTo>
                    <a:pt x="261" y="687"/>
                  </a:lnTo>
                  <a:lnTo>
                    <a:pt x="284" y="718"/>
                  </a:lnTo>
                  <a:lnTo>
                    <a:pt x="307" y="750"/>
                  </a:lnTo>
                  <a:lnTo>
                    <a:pt x="330" y="785"/>
                  </a:lnTo>
                  <a:lnTo>
                    <a:pt x="353" y="825"/>
                  </a:lnTo>
                  <a:lnTo>
                    <a:pt x="374" y="867"/>
                  </a:lnTo>
                  <a:lnTo>
                    <a:pt x="397" y="913"/>
                  </a:lnTo>
                  <a:lnTo>
                    <a:pt x="418" y="961"/>
                  </a:lnTo>
                  <a:lnTo>
                    <a:pt x="432" y="990"/>
                  </a:lnTo>
                  <a:lnTo>
                    <a:pt x="445" y="1019"/>
                  </a:lnTo>
                  <a:lnTo>
                    <a:pt x="460" y="1046"/>
                  </a:lnTo>
                  <a:lnTo>
                    <a:pt x="476" y="1073"/>
                  </a:lnTo>
                  <a:lnTo>
                    <a:pt x="493" y="1100"/>
                  </a:lnTo>
                  <a:lnTo>
                    <a:pt x="512" y="1124"/>
                  </a:lnTo>
                  <a:lnTo>
                    <a:pt x="531" y="1148"/>
                  </a:lnTo>
                  <a:lnTo>
                    <a:pt x="554" y="1169"/>
                  </a:lnTo>
                  <a:lnTo>
                    <a:pt x="578" y="1190"/>
                  </a:lnTo>
                  <a:lnTo>
                    <a:pt x="604" y="1207"/>
                  </a:lnTo>
                  <a:lnTo>
                    <a:pt x="633" y="1222"/>
                  </a:lnTo>
                  <a:lnTo>
                    <a:pt x="664" y="1236"/>
                  </a:lnTo>
                  <a:lnTo>
                    <a:pt x="698" y="1247"/>
                  </a:lnTo>
                  <a:lnTo>
                    <a:pt x="735" y="1255"/>
                  </a:lnTo>
                  <a:lnTo>
                    <a:pt x="775" y="1261"/>
                  </a:lnTo>
                  <a:lnTo>
                    <a:pt x="818" y="1263"/>
                  </a:lnTo>
                  <a:lnTo>
                    <a:pt x="860" y="1263"/>
                  </a:lnTo>
                  <a:lnTo>
                    <a:pt x="906" y="1257"/>
                  </a:lnTo>
                  <a:lnTo>
                    <a:pt x="954" y="1253"/>
                  </a:lnTo>
                  <a:lnTo>
                    <a:pt x="1000" y="1249"/>
                  </a:lnTo>
                  <a:lnTo>
                    <a:pt x="1025" y="1249"/>
                  </a:lnTo>
                  <a:lnTo>
                    <a:pt x="1048" y="1251"/>
                  </a:lnTo>
                  <a:lnTo>
                    <a:pt x="1071" y="1253"/>
                  </a:lnTo>
                  <a:lnTo>
                    <a:pt x="1092" y="1257"/>
                  </a:lnTo>
                  <a:lnTo>
                    <a:pt x="1113" y="1265"/>
                  </a:lnTo>
                  <a:lnTo>
                    <a:pt x="1134" y="1274"/>
                  </a:lnTo>
                  <a:lnTo>
                    <a:pt x="1154" y="1286"/>
                  </a:lnTo>
                  <a:lnTo>
                    <a:pt x="1171" y="1299"/>
                  </a:lnTo>
                  <a:lnTo>
                    <a:pt x="1184" y="1316"/>
                  </a:lnTo>
                  <a:lnTo>
                    <a:pt x="1198" y="1332"/>
                  </a:lnTo>
                  <a:lnTo>
                    <a:pt x="1207" y="1349"/>
                  </a:lnTo>
                  <a:lnTo>
                    <a:pt x="1215" y="1366"/>
                  </a:lnTo>
                  <a:lnTo>
                    <a:pt x="1223" y="1384"/>
                  </a:lnTo>
                  <a:lnTo>
                    <a:pt x="1228" y="1401"/>
                  </a:lnTo>
                  <a:lnTo>
                    <a:pt x="1232" y="1418"/>
                  </a:lnTo>
                  <a:lnTo>
                    <a:pt x="1236" y="1435"/>
                  </a:lnTo>
                  <a:lnTo>
                    <a:pt x="1242" y="1472"/>
                  </a:lnTo>
                  <a:lnTo>
                    <a:pt x="1248" y="1508"/>
                  </a:lnTo>
                  <a:lnTo>
                    <a:pt x="1250" y="1526"/>
                  </a:lnTo>
                  <a:lnTo>
                    <a:pt x="1255" y="1543"/>
                  </a:lnTo>
                  <a:lnTo>
                    <a:pt x="1259" y="1560"/>
                  </a:lnTo>
                  <a:lnTo>
                    <a:pt x="1267" y="1578"/>
                  </a:lnTo>
                  <a:lnTo>
                    <a:pt x="1276" y="1597"/>
                  </a:lnTo>
                  <a:lnTo>
                    <a:pt x="1288" y="1616"/>
                  </a:lnTo>
                  <a:lnTo>
                    <a:pt x="1299" y="1633"/>
                  </a:lnTo>
                  <a:lnTo>
                    <a:pt x="1313" y="1649"/>
                  </a:lnTo>
                  <a:lnTo>
                    <a:pt x="1328" y="1664"/>
                  </a:lnTo>
                  <a:lnTo>
                    <a:pt x="1346" y="1677"/>
                  </a:lnTo>
                  <a:lnTo>
                    <a:pt x="1365" y="1691"/>
                  </a:lnTo>
                  <a:lnTo>
                    <a:pt x="1386" y="1702"/>
                  </a:lnTo>
                  <a:lnTo>
                    <a:pt x="1407" y="1712"/>
                  </a:lnTo>
                  <a:lnTo>
                    <a:pt x="1432" y="1721"/>
                  </a:lnTo>
                  <a:lnTo>
                    <a:pt x="1457" y="1729"/>
                  </a:lnTo>
                  <a:lnTo>
                    <a:pt x="1486" y="1737"/>
                  </a:lnTo>
                  <a:lnTo>
                    <a:pt x="1514" y="1743"/>
                  </a:lnTo>
                  <a:lnTo>
                    <a:pt x="1547" y="1746"/>
                  </a:lnTo>
                  <a:lnTo>
                    <a:pt x="1580" y="1750"/>
                  </a:lnTo>
                  <a:lnTo>
                    <a:pt x="1616" y="1754"/>
                  </a:lnTo>
                  <a:lnTo>
                    <a:pt x="1601" y="1766"/>
                  </a:lnTo>
                  <a:lnTo>
                    <a:pt x="1584" y="1777"/>
                  </a:lnTo>
                  <a:lnTo>
                    <a:pt x="1564" y="1787"/>
                  </a:lnTo>
                  <a:lnTo>
                    <a:pt x="1545" y="1794"/>
                  </a:lnTo>
                  <a:lnTo>
                    <a:pt x="1524" y="1802"/>
                  </a:lnTo>
                  <a:lnTo>
                    <a:pt x="1503" y="1808"/>
                  </a:lnTo>
                  <a:lnTo>
                    <a:pt x="1480" y="1814"/>
                  </a:lnTo>
                  <a:lnTo>
                    <a:pt x="1457" y="1817"/>
                  </a:lnTo>
                  <a:lnTo>
                    <a:pt x="1434" y="1821"/>
                  </a:lnTo>
                  <a:lnTo>
                    <a:pt x="1409" y="1823"/>
                  </a:lnTo>
                  <a:lnTo>
                    <a:pt x="1384" y="1823"/>
                  </a:lnTo>
                  <a:lnTo>
                    <a:pt x="1359" y="1823"/>
                  </a:lnTo>
                  <a:lnTo>
                    <a:pt x="1309" y="1821"/>
                  </a:lnTo>
                  <a:lnTo>
                    <a:pt x="1257" y="1816"/>
                  </a:lnTo>
                  <a:lnTo>
                    <a:pt x="1207" y="1806"/>
                  </a:lnTo>
                  <a:lnTo>
                    <a:pt x="1157" y="1793"/>
                  </a:lnTo>
                  <a:lnTo>
                    <a:pt x="1109" y="1777"/>
                  </a:lnTo>
                  <a:lnTo>
                    <a:pt x="1063" y="1760"/>
                  </a:lnTo>
                  <a:lnTo>
                    <a:pt x="1021" y="1739"/>
                  </a:lnTo>
                  <a:lnTo>
                    <a:pt x="983" y="1718"/>
                  </a:lnTo>
                  <a:lnTo>
                    <a:pt x="965" y="1706"/>
                  </a:lnTo>
                  <a:lnTo>
                    <a:pt x="950" y="1693"/>
                  </a:lnTo>
                  <a:lnTo>
                    <a:pt x="935" y="1679"/>
                  </a:lnTo>
                  <a:lnTo>
                    <a:pt x="921" y="1668"/>
                  </a:lnTo>
                  <a:lnTo>
                    <a:pt x="923" y="1700"/>
                  </a:lnTo>
                  <a:lnTo>
                    <a:pt x="927" y="1733"/>
                  </a:lnTo>
                  <a:lnTo>
                    <a:pt x="933" y="1766"/>
                  </a:lnTo>
                  <a:lnTo>
                    <a:pt x="940" y="1798"/>
                  </a:lnTo>
                  <a:lnTo>
                    <a:pt x="948" y="1829"/>
                  </a:lnTo>
                  <a:lnTo>
                    <a:pt x="960" y="1860"/>
                  </a:lnTo>
                  <a:lnTo>
                    <a:pt x="971" y="1890"/>
                  </a:lnTo>
                  <a:lnTo>
                    <a:pt x="985" y="1919"/>
                  </a:lnTo>
                  <a:lnTo>
                    <a:pt x="998" y="1948"/>
                  </a:lnTo>
                  <a:lnTo>
                    <a:pt x="1015" y="1975"/>
                  </a:lnTo>
                  <a:lnTo>
                    <a:pt x="1033" y="2002"/>
                  </a:lnTo>
                  <a:lnTo>
                    <a:pt x="1052" y="2027"/>
                  </a:lnTo>
                  <a:lnTo>
                    <a:pt x="1073" y="2052"/>
                  </a:lnTo>
                  <a:lnTo>
                    <a:pt x="1096" y="2075"/>
                  </a:lnTo>
                  <a:lnTo>
                    <a:pt x="1121" y="2096"/>
                  </a:lnTo>
                  <a:lnTo>
                    <a:pt x="1146" y="2117"/>
                  </a:lnTo>
                  <a:lnTo>
                    <a:pt x="1173" y="2136"/>
                  </a:lnTo>
                  <a:lnTo>
                    <a:pt x="1202" y="2153"/>
                  </a:lnTo>
                  <a:lnTo>
                    <a:pt x="1232" y="2169"/>
                  </a:lnTo>
                  <a:lnTo>
                    <a:pt x="1265" y="2182"/>
                  </a:lnTo>
                  <a:lnTo>
                    <a:pt x="1298" y="2196"/>
                  </a:lnTo>
                  <a:lnTo>
                    <a:pt x="1334" y="2205"/>
                  </a:lnTo>
                  <a:lnTo>
                    <a:pt x="1370" y="2215"/>
                  </a:lnTo>
                  <a:lnTo>
                    <a:pt x="1409" y="2221"/>
                  </a:lnTo>
                  <a:lnTo>
                    <a:pt x="1447" y="2224"/>
                  </a:lnTo>
                  <a:lnTo>
                    <a:pt x="1490" y="2226"/>
                  </a:lnTo>
                  <a:lnTo>
                    <a:pt x="1534" y="2226"/>
                  </a:lnTo>
                  <a:lnTo>
                    <a:pt x="1578" y="2224"/>
                  </a:lnTo>
                  <a:lnTo>
                    <a:pt x="1624" y="2219"/>
                  </a:lnTo>
                  <a:lnTo>
                    <a:pt x="1672" y="2213"/>
                  </a:lnTo>
                  <a:lnTo>
                    <a:pt x="1722" y="2201"/>
                  </a:lnTo>
                  <a:lnTo>
                    <a:pt x="1772" y="2190"/>
                  </a:lnTo>
                  <a:lnTo>
                    <a:pt x="1808" y="2182"/>
                  </a:lnTo>
                  <a:lnTo>
                    <a:pt x="1839" y="2178"/>
                  </a:lnTo>
                  <a:lnTo>
                    <a:pt x="1854" y="2178"/>
                  </a:lnTo>
                  <a:lnTo>
                    <a:pt x="1870" y="2180"/>
                  </a:lnTo>
                  <a:lnTo>
                    <a:pt x="1883" y="2182"/>
                  </a:lnTo>
                  <a:lnTo>
                    <a:pt x="1897" y="2186"/>
                  </a:lnTo>
                  <a:lnTo>
                    <a:pt x="1908" y="2192"/>
                  </a:lnTo>
                  <a:lnTo>
                    <a:pt x="1920" y="2199"/>
                  </a:lnTo>
                  <a:lnTo>
                    <a:pt x="1931" y="2207"/>
                  </a:lnTo>
                  <a:lnTo>
                    <a:pt x="1941" y="2217"/>
                  </a:lnTo>
                  <a:lnTo>
                    <a:pt x="1950" y="2228"/>
                  </a:lnTo>
                  <a:lnTo>
                    <a:pt x="1960" y="2244"/>
                  </a:lnTo>
                  <a:lnTo>
                    <a:pt x="1968" y="2259"/>
                  </a:lnTo>
                  <a:lnTo>
                    <a:pt x="1975" y="2276"/>
                  </a:lnTo>
                  <a:lnTo>
                    <a:pt x="1985" y="2299"/>
                  </a:lnTo>
                  <a:lnTo>
                    <a:pt x="1996" y="2320"/>
                  </a:lnTo>
                  <a:lnTo>
                    <a:pt x="2010" y="2340"/>
                  </a:lnTo>
                  <a:lnTo>
                    <a:pt x="2025" y="2357"/>
                  </a:lnTo>
                  <a:lnTo>
                    <a:pt x="2041" y="2370"/>
                  </a:lnTo>
                  <a:lnTo>
                    <a:pt x="2058" y="2384"/>
                  </a:lnTo>
                  <a:lnTo>
                    <a:pt x="2075" y="2393"/>
                  </a:lnTo>
                  <a:lnTo>
                    <a:pt x="2094" y="2403"/>
                  </a:lnTo>
                  <a:lnTo>
                    <a:pt x="2114" y="2409"/>
                  </a:lnTo>
                  <a:lnTo>
                    <a:pt x="2133" y="2414"/>
                  </a:lnTo>
                  <a:lnTo>
                    <a:pt x="2154" y="2418"/>
                  </a:lnTo>
                  <a:lnTo>
                    <a:pt x="2175" y="2420"/>
                  </a:lnTo>
                  <a:lnTo>
                    <a:pt x="2196" y="2420"/>
                  </a:lnTo>
                  <a:lnTo>
                    <a:pt x="2217" y="2420"/>
                  </a:lnTo>
                  <a:lnTo>
                    <a:pt x="2238" y="2420"/>
                  </a:lnTo>
                  <a:lnTo>
                    <a:pt x="2259" y="2418"/>
                  </a:lnTo>
                  <a:lnTo>
                    <a:pt x="2307" y="2413"/>
                  </a:lnTo>
                  <a:lnTo>
                    <a:pt x="2354" y="2409"/>
                  </a:lnTo>
                  <a:lnTo>
                    <a:pt x="2396" y="2409"/>
                  </a:lnTo>
                  <a:lnTo>
                    <a:pt x="2438" y="2411"/>
                  </a:lnTo>
                  <a:lnTo>
                    <a:pt x="2476" y="2413"/>
                  </a:lnTo>
                  <a:lnTo>
                    <a:pt x="2515" y="2418"/>
                  </a:lnTo>
                  <a:lnTo>
                    <a:pt x="2549" y="2428"/>
                  </a:lnTo>
                  <a:lnTo>
                    <a:pt x="2584" y="2438"/>
                  </a:lnTo>
                  <a:lnTo>
                    <a:pt x="2618" y="2451"/>
                  </a:lnTo>
                  <a:lnTo>
                    <a:pt x="2649" y="2466"/>
                  </a:lnTo>
                  <a:lnTo>
                    <a:pt x="2680" y="2485"/>
                  </a:lnTo>
                  <a:lnTo>
                    <a:pt x="2711" y="2505"/>
                  </a:lnTo>
                  <a:lnTo>
                    <a:pt x="2739" y="2530"/>
                  </a:lnTo>
                  <a:lnTo>
                    <a:pt x="2768" y="2555"/>
                  </a:lnTo>
                  <a:lnTo>
                    <a:pt x="2797" y="2585"/>
                  </a:lnTo>
                  <a:lnTo>
                    <a:pt x="2826" y="2616"/>
                  </a:lnTo>
                  <a:lnTo>
                    <a:pt x="2828" y="2589"/>
                  </a:lnTo>
                  <a:lnTo>
                    <a:pt x="2830" y="2562"/>
                  </a:lnTo>
                  <a:lnTo>
                    <a:pt x="2828" y="2537"/>
                  </a:lnTo>
                  <a:lnTo>
                    <a:pt x="2828" y="2510"/>
                  </a:lnTo>
                  <a:lnTo>
                    <a:pt x="2824" y="2487"/>
                  </a:lnTo>
                  <a:lnTo>
                    <a:pt x="2820" y="2462"/>
                  </a:lnTo>
                  <a:lnTo>
                    <a:pt x="2816" y="2439"/>
                  </a:lnTo>
                  <a:lnTo>
                    <a:pt x="2809" y="2416"/>
                  </a:lnTo>
                  <a:lnTo>
                    <a:pt x="2803" y="2395"/>
                  </a:lnTo>
                  <a:lnTo>
                    <a:pt x="2795" y="2374"/>
                  </a:lnTo>
                  <a:lnTo>
                    <a:pt x="2786" y="2353"/>
                  </a:lnTo>
                  <a:lnTo>
                    <a:pt x="2776" y="2334"/>
                  </a:lnTo>
                  <a:lnTo>
                    <a:pt x="2755" y="2295"/>
                  </a:lnTo>
                  <a:lnTo>
                    <a:pt x="2732" y="2261"/>
                  </a:lnTo>
                  <a:lnTo>
                    <a:pt x="2707" y="2226"/>
                  </a:lnTo>
                  <a:lnTo>
                    <a:pt x="2680" y="2198"/>
                  </a:lnTo>
                  <a:lnTo>
                    <a:pt x="2651" y="2169"/>
                  </a:lnTo>
                  <a:lnTo>
                    <a:pt x="2622" y="2144"/>
                  </a:lnTo>
                  <a:lnTo>
                    <a:pt x="2594" y="2119"/>
                  </a:lnTo>
                  <a:lnTo>
                    <a:pt x="2567" y="2098"/>
                  </a:lnTo>
                  <a:lnTo>
                    <a:pt x="2540" y="2080"/>
                  </a:lnTo>
                  <a:lnTo>
                    <a:pt x="2513" y="2063"/>
                  </a:lnTo>
                  <a:lnTo>
                    <a:pt x="2490" y="2048"/>
                  </a:lnTo>
                  <a:lnTo>
                    <a:pt x="2471" y="2032"/>
                  </a:lnTo>
                  <a:lnTo>
                    <a:pt x="2453" y="2019"/>
                  </a:lnTo>
                  <a:lnTo>
                    <a:pt x="2438" y="2004"/>
                  </a:lnTo>
                  <a:lnTo>
                    <a:pt x="2425" y="1988"/>
                  </a:lnTo>
                  <a:lnTo>
                    <a:pt x="2413" y="1973"/>
                  </a:lnTo>
                  <a:lnTo>
                    <a:pt x="2403" y="1960"/>
                  </a:lnTo>
                  <a:lnTo>
                    <a:pt x="2396" y="1944"/>
                  </a:lnTo>
                  <a:lnTo>
                    <a:pt x="2390" y="1931"/>
                  </a:lnTo>
                  <a:lnTo>
                    <a:pt x="2384" y="1915"/>
                  </a:lnTo>
                  <a:lnTo>
                    <a:pt x="2380" y="1902"/>
                  </a:lnTo>
                  <a:lnTo>
                    <a:pt x="2377" y="1888"/>
                  </a:lnTo>
                  <a:lnTo>
                    <a:pt x="2375" y="1862"/>
                  </a:lnTo>
                  <a:lnTo>
                    <a:pt x="2373" y="1837"/>
                  </a:lnTo>
                  <a:lnTo>
                    <a:pt x="2390" y="1856"/>
                  </a:lnTo>
                  <a:lnTo>
                    <a:pt x="2407" y="1873"/>
                  </a:lnTo>
                  <a:lnTo>
                    <a:pt x="2426" y="1890"/>
                  </a:lnTo>
                  <a:lnTo>
                    <a:pt x="2446" y="1906"/>
                  </a:lnTo>
                  <a:lnTo>
                    <a:pt x="2467" y="1919"/>
                  </a:lnTo>
                  <a:lnTo>
                    <a:pt x="2486" y="1931"/>
                  </a:lnTo>
                  <a:lnTo>
                    <a:pt x="2507" y="1942"/>
                  </a:lnTo>
                  <a:lnTo>
                    <a:pt x="2528" y="1954"/>
                  </a:lnTo>
                  <a:lnTo>
                    <a:pt x="2549" y="1963"/>
                  </a:lnTo>
                  <a:lnTo>
                    <a:pt x="2572" y="1971"/>
                  </a:lnTo>
                  <a:lnTo>
                    <a:pt x="2594" y="1979"/>
                  </a:lnTo>
                  <a:lnTo>
                    <a:pt x="2617" y="1986"/>
                  </a:lnTo>
                  <a:lnTo>
                    <a:pt x="2663" y="1996"/>
                  </a:lnTo>
                  <a:lnTo>
                    <a:pt x="2709" y="2004"/>
                  </a:lnTo>
                  <a:lnTo>
                    <a:pt x="2747" y="2009"/>
                  </a:lnTo>
                  <a:lnTo>
                    <a:pt x="2786" y="2017"/>
                  </a:lnTo>
                  <a:lnTo>
                    <a:pt x="2822" y="2025"/>
                  </a:lnTo>
                  <a:lnTo>
                    <a:pt x="2858" y="2032"/>
                  </a:lnTo>
                  <a:lnTo>
                    <a:pt x="2891" y="2042"/>
                  </a:lnTo>
                  <a:lnTo>
                    <a:pt x="2924" y="2052"/>
                  </a:lnTo>
                  <a:lnTo>
                    <a:pt x="2954" y="2063"/>
                  </a:lnTo>
                  <a:lnTo>
                    <a:pt x="2983" y="2075"/>
                  </a:lnTo>
                  <a:lnTo>
                    <a:pt x="3012" y="2088"/>
                  </a:lnTo>
                  <a:lnTo>
                    <a:pt x="3037" y="2102"/>
                  </a:lnTo>
                  <a:lnTo>
                    <a:pt x="3062" y="2117"/>
                  </a:lnTo>
                  <a:lnTo>
                    <a:pt x="3085" y="2134"/>
                  </a:lnTo>
                  <a:lnTo>
                    <a:pt x="3106" y="2151"/>
                  </a:lnTo>
                  <a:lnTo>
                    <a:pt x="3125" y="2169"/>
                  </a:lnTo>
                  <a:lnTo>
                    <a:pt x="3143" y="2188"/>
                  </a:lnTo>
                  <a:lnTo>
                    <a:pt x="3160" y="2209"/>
                  </a:lnTo>
                  <a:lnTo>
                    <a:pt x="3160" y="2180"/>
                  </a:lnTo>
                  <a:lnTo>
                    <a:pt x="3160" y="2151"/>
                  </a:lnTo>
                  <a:lnTo>
                    <a:pt x="3156" y="2125"/>
                  </a:lnTo>
                  <a:lnTo>
                    <a:pt x="3152" y="2100"/>
                  </a:lnTo>
                  <a:lnTo>
                    <a:pt x="3146" y="2075"/>
                  </a:lnTo>
                  <a:lnTo>
                    <a:pt x="3139" y="2052"/>
                  </a:lnTo>
                  <a:lnTo>
                    <a:pt x="3129" y="2029"/>
                  </a:lnTo>
                  <a:lnTo>
                    <a:pt x="3120" y="2008"/>
                  </a:lnTo>
                  <a:lnTo>
                    <a:pt x="3106" y="1988"/>
                  </a:lnTo>
                  <a:lnTo>
                    <a:pt x="3095" y="1969"/>
                  </a:lnTo>
                  <a:lnTo>
                    <a:pt x="3081" y="1950"/>
                  </a:lnTo>
                  <a:lnTo>
                    <a:pt x="3066" y="1933"/>
                  </a:lnTo>
                  <a:lnTo>
                    <a:pt x="3035" y="1900"/>
                  </a:lnTo>
                  <a:lnTo>
                    <a:pt x="3004" y="1871"/>
                  </a:lnTo>
                  <a:lnTo>
                    <a:pt x="2937" y="1817"/>
                  </a:lnTo>
                  <a:lnTo>
                    <a:pt x="2876" y="1769"/>
                  </a:lnTo>
                  <a:lnTo>
                    <a:pt x="2849" y="1746"/>
                  </a:lnTo>
                  <a:lnTo>
                    <a:pt x="2828" y="1721"/>
                  </a:lnTo>
                  <a:lnTo>
                    <a:pt x="2818" y="1710"/>
                  </a:lnTo>
                  <a:lnTo>
                    <a:pt x="2810" y="1698"/>
                  </a:lnTo>
                  <a:lnTo>
                    <a:pt x="2803" y="1685"/>
                  </a:lnTo>
                  <a:lnTo>
                    <a:pt x="2799" y="1673"/>
                  </a:lnTo>
                  <a:lnTo>
                    <a:pt x="2837" y="1698"/>
                  </a:lnTo>
                  <a:lnTo>
                    <a:pt x="2876" y="1718"/>
                  </a:lnTo>
                  <a:lnTo>
                    <a:pt x="2910" y="1735"/>
                  </a:lnTo>
                  <a:lnTo>
                    <a:pt x="2947" y="1746"/>
                  </a:lnTo>
                  <a:lnTo>
                    <a:pt x="2983" y="1756"/>
                  </a:lnTo>
                  <a:lnTo>
                    <a:pt x="3020" y="1760"/>
                  </a:lnTo>
                  <a:lnTo>
                    <a:pt x="3058" y="1762"/>
                  </a:lnTo>
                  <a:lnTo>
                    <a:pt x="3098" y="1760"/>
                  </a:lnTo>
                  <a:lnTo>
                    <a:pt x="3125" y="1758"/>
                  </a:lnTo>
                  <a:lnTo>
                    <a:pt x="3156" y="1752"/>
                  </a:lnTo>
                  <a:lnTo>
                    <a:pt x="3185" y="1746"/>
                  </a:lnTo>
                  <a:lnTo>
                    <a:pt x="3216" y="1739"/>
                  </a:lnTo>
                  <a:lnTo>
                    <a:pt x="3244" y="1733"/>
                  </a:lnTo>
                  <a:lnTo>
                    <a:pt x="3275" y="1727"/>
                  </a:lnTo>
                  <a:lnTo>
                    <a:pt x="3306" y="1723"/>
                  </a:lnTo>
                  <a:lnTo>
                    <a:pt x="3337" y="1721"/>
                  </a:lnTo>
                  <a:lnTo>
                    <a:pt x="3367" y="1721"/>
                  </a:lnTo>
                  <a:lnTo>
                    <a:pt x="3396" y="1725"/>
                  </a:lnTo>
                  <a:lnTo>
                    <a:pt x="3411" y="1729"/>
                  </a:lnTo>
                  <a:lnTo>
                    <a:pt x="3427" y="1735"/>
                  </a:lnTo>
                  <a:lnTo>
                    <a:pt x="3440" y="1741"/>
                  </a:lnTo>
                  <a:lnTo>
                    <a:pt x="3456" y="1746"/>
                  </a:lnTo>
                  <a:lnTo>
                    <a:pt x="3469" y="1756"/>
                  </a:lnTo>
                  <a:lnTo>
                    <a:pt x="3484" y="1766"/>
                  </a:lnTo>
                  <a:lnTo>
                    <a:pt x="3498" y="1777"/>
                  </a:lnTo>
                  <a:lnTo>
                    <a:pt x="3511" y="1791"/>
                  </a:lnTo>
                  <a:lnTo>
                    <a:pt x="3525" y="1806"/>
                  </a:lnTo>
                  <a:lnTo>
                    <a:pt x="3538" y="1823"/>
                  </a:lnTo>
                  <a:lnTo>
                    <a:pt x="3552" y="1840"/>
                  </a:lnTo>
                  <a:lnTo>
                    <a:pt x="3563" y="1862"/>
                  </a:lnTo>
                  <a:lnTo>
                    <a:pt x="3596" y="1842"/>
                  </a:lnTo>
                  <a:lnTo>
                    <a:pt x="3630" y="1827"/>
                  </a:lnTo>
                  <a:lnTo>
                    <a:pt x="3665" y="1814"/>
                  </a:lnTo>
                  <a:lnTo>
                    <a:pt x="3699" y="1804"/>
                  </a:lnTo>
                  <a:lnTo>
                    <a:pt x="3736" y="1798"/>
                  </a:lnTo>
                  <a:lnTo>
                    <a:pt x="3772" y="1794"/>
                  </a:lnTo>
                  <a:lnTo>
                    <a:pt x="3809" y="1794"/>
                  </a:lnTo>
                  <a:lnTo>
                    <a:pt x="3843" y="1796"/>
                  </a:lnTo>
                  <a:lnTo>
                    <a:pt x="3880" y="1800"/>
                  </a:lnTo>
                  <a:lnTo>
                    <a:pt x="3916" y="1808"/>
                  </a:lnTo>
                  <a:lnTo>
                    <a:pt x="3951" y="1816"/>
                  </a:lnTo>
                  <a:lnTo>
                    <a:pt x="3986" y="1827"/>
                  </a:lnTo>
                  <a:lnTo>
                    <a:pt x="4018" y="1839"/>
                  </a:lnTo>
                  <a:lnTo>
                    <a:pt x="4051" y="1854"/>
                  </a:lnTo>
                  <a:lnTo>
                    <a:pt x="4080" y="1869"/>
                  </a:lnTo>
                  <a:lnTo>
                    <a:pt x="4110" y="1887"/>
                  </a:lnTo>
                  <a:close/>
                  <a:moveTo>
                    <a:pt x="2246" y="1449"/>
                  </a:moveTo>
                  <a:lnTo>
                    <a:pt x="1862" y="1449"/>
                  </a:lnTo>
                  <a:lnTo>
                    <a:pt x="1862" y="1063"/>
                  </a:lnTo>
                  <a:lnTo>
                    <a:pt x="2246" y="1063"/>
                  </a:lnTo>
                  <a:lnTo>
                    <a:pt x="2246" y="1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2400">
                <a:solidFill>
                  <a:prstClr val="black"/>
                </a:solidFill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780247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E7529-DB29-3CFF-F940-808DB18A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4B51C-13F7-24B5-C6AD-75C52A7DD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8C6D6-CA41-76D8-38A4-0C966C953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0490F-CA1C-4A03-AC65-A1E19FE3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E3FD8-E6B2-141B-EAAE-3C4BCF56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68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FD73B-A260-4223-3856-F009EDC9D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A5BA4-1CF0-A219-8CCB-8DD162BB1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230F4-EBF3-B792-1E5F-2DEAF1AE7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4DAE6-319A-B759-112B-0CC49EE1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7021D-E61E-A24A-1EB3-9392707B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BAF6E-2B47-B746-5442-A838A7CD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6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1C65-870E-743B-B2F9-D639D884C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CD72E-45D3-B4C2-6AEF-6F9F27902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56F93-3DC6-11FC-8D23-106558CBF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62DEAE-A91B-7EAE-CED1-29093B0A2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ED838-838E-9C4F-7B15-FF0DFD603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CDFED7-8467-9B17-7E6E-F5D7175B2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8CB0C7-DC61-82FF-2A01-1485F078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8B6E9A-65C6-FEDF-3B12-1AD91A8E0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86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7B1E9-520F-8E48-DFBA-E4B33D7C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1AA54C-030E-ACF9-7D56-97B251E1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796CC-3212-9711-2446-D48F878D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14CB3-0CDA-379D-7966-23851605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88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8257B5-B9DF-BDFB-9449-8D4D4ED0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C5217D-D2E5-9160-7A25-2AA351F6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AE333-1FA8-096A-9399-D018397B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01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D9D64-C775-E556-51E5-C5D55230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7A210-5B5B-F551-AC18-083B8D58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6318C-ED61-7B02-E73C-DE818162F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1DB51-B6FF-BDA1-AD6A-95876590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F3A46-72E5-4C1C-1986-D3F8AA3F1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B5937-87AB-C1FF-9A45-26FD7746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837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4EB01-74CE-156D-A016-E3ED722A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C40102-4537-CF2F-1A9D-7010BF40D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A8644-CB67-486C-604B-DCA777C34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27401-9707-BAC3-16B3-29BD788C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BE9D3-F810-9607-787C-8DF134F9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A2D8B-F969-B1DB-46A7-451D6A82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1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0A1E0-28EB-832A-2012-95E92773C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278A6-C937-4E35-CEF4-C1C0408A6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13C11-5F02-9AD1-B9D1-E66C7206E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BFD8C-E91C-4EE9-9C1C-2F7DEB96F225}" type="datetimeFigureOut">
              <a:rPr lang="fi-FI" smtClean="0"/>
              <a:t>4.5.2024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24D75-ED3D-E98B-D780-DAF899935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74A39-61D4-F155-0BA8-4308EE791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FEC0-9358-4806-936D-4C1B141448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47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1" name="Kuva 108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49" y="6238875"/>
            <a:ext cx="2086443" cy="551025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3125"/>
          <a:stretch/>
        </p:blipFill>
        <p:spPr bwMode="hidden">
          <a:xfrm>
            <a:off x="338667" y="254000"/>
            <a:ext cx="11514667" cy="59055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43200" y="620713"/>
            <a:ext cx="904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43200" y="1981200"/>
            <a:ext cx="904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0261600" y="6189117"/>
            <a:ext cx="9144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0" dirty="0"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35E0D5-B13C-4B23-AF36-0F00BDBCFA3C}" type="datetime1">
              <a:rPr lang="en-GB" smtClean="0">
                <a:ea typeface="ＭＳ Ｐゴシック" charset="0"/>
              </a:rPr>
              <a:t>04/05/2024</a:t>
            </a:fld>
            <a:endParaRPr lang="fi-FI">
              <a:ea typeface="ＭＳ Ｐゴシック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176000" y="6189117"/>
            <a:ext cx="68064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0" dirty="0"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69315E-5A66-CF44-AE5D-C333B2F730C4}" type="slidenum">
              <a:rPr lang="en-GB"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ea typeface="ＭＳ Ｐゴシック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6768000" y="6189217"/>
            <a:ext cx="3744000" cy="57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prstClr val="black"/>
                </a:solidFill>
                <a:ea typeface="ＭＳ Ｐゴシック" charset="0"/>
              </a:rPr>
              <a:t>Presentation </a:t>
            </a:r>
            <a:r>
              <a:rPr lang="fi-FI" err="1">
                <a:solidFill>
                  <a:prstClr val="black"/>
                </a:solidFill>
                <a:ea typeface="ＭＳ Ｐゴシック" charset="0"/>
              </a:rPr>
              <a:t>Name</a:t>
            </a:r>
            <a:r>
              <a:rPr lang="fi-FI">
                <a:solidFill>
                  <a:prstClr val="black"/>
                </a:solidFill>
                <a:ea typeface="ＭＳ Ｐゴシック" charset="0"/>
              </a:rPr>
              <a:t> / </a:t>
            </a:r>
            <a:r>
              <a:rPr lang="fi-FI" err="1">
                <a:solidFill>
                  <a:prstClr val="black"/>
                </a:solidFill>
                <a:ea typeface="ＭＳ Ｐゴシック" charset="0"/>
              </a:rPr>
              <a:t>Firstname</a:t>
            </a:r>
            <a:r>
              <a:rPr lang="fi-FI">
                <a:solidFill>
                  <a:prstClr val="black"/>
                </a:solidFill>
                <a:ea typeface="ＭＳ Ｐゴシック" charset="0"/>
              </a:rPr>
              <a:t> </a:t>
            </a:r>
            <a:r>
              <a:rPr lang="fi-FI" err="1">
                <a:solidFill>
                  <a:prstClr val="black"/>
                </a:solidFill>
                <a:ea typeface="ＭＳ Ｐゴシック" charset="0"/>
              </a:rPr>
              <a:t>Lastname</a:t>
            </a:r>
            <a:endParaRPr lang="fi-FI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6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 kern="1200" cap="all" baseline="0">
          <a:solidFill>
            <a:schemeClr val="tx1"/>
          </a:solidFill>
          <a:latin typeface="+mj-lt"/>
          <a:ea typeface="+mj-ea"/>
          <a:cs typeface="Gotham Narrow Bold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otham Narrow Bold" charset="0"/>
          <a:ea typeface="ＭＳ Ｐゴシック" pitchFamily="-72" charset="-128"/>
          <a:cs typeface="ＭＳ Ｐゴシック" pitchFamily="-72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otham Narrow Bold" charset="0"/>
          <a:ea typeface="ＭＳ Ｐゴシック" pitchFamily="-72" charset="-128"/>
          <a:cs typeface="ＭＳ Ｐゴシック" pitchFamily="-72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otham Narrow Bold" charset="0"/>
          <a:ea typeface="ＭＳ Ｐゴシック" pitchFamily="-72" charset="-128"/>
          <a:cs typeface="ＭＳ Ｐゴシック" pitchFamily="-72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otham Narrow Bold" charset="0"/>
          <a:ea typeface="ＭＳ Ｐゴシック" pitchFamily="-72" charset="-128"/>
          <a:cs typeface="ＭＳ Ｐゴシック" pitchFamily="-7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SzPct val="100000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3175" algn="l" rtl="0" eaLnBrk="1" fontAlgn="base" hangingPunct="1">
        <a:spcBef>
          <a:spcPct val="0"/>
        </a:spcBef>
        <a:spcAft>
          <a:spcPct val="50000"/>
        </a:spcAft>
        <a:buClr>
          <a:schemeClr val="tx1"/>
        </a:buClr>
        <a:buSzPct val="100000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00" indent="-187325" algn="l" rtl="0" eaLnBrk="1" fontAlgn="base" hangingPunct="1">
        <a:spcBef>
          <a:spcPct val="0"/>
        </a:spcBef>
        <a:spcAft>
          <a:spcPct val="50000"/>
        </a:spcAft>
        <a:buFont typeface="Arial" charset="0"/>
        <a:buChar char="‒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187325" algn="l" rtl="0" eaLnBrk="1" fontAlgn="base" hangingPunct="1">
        <a:spcBef>
          <a:spcPct val="0"/>
        </a:spcBef>
        <a:spcAft>
          <a:spcPct val="50000"/>
        </a:spcAft>
        <a:buFont typeface="Arial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000" indent="-187325" algn="l" rtl="0" eaLnBrk="1" fontAlgn="base" hangingPunct="1">
        <a:spcBef>
          <a:spcPct val="0"/>
        </a:spcBef>
        <a:spcAft>
          <a:spcPct val="50000"/>
        </a:spcAft>
        <a:buFont typeface="Arial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2300748" y="654022"/>
            <a:ext cx="9326436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ACTIVITY 1 (20 min)</a:t>
            </a:r>
            <a:br>
              <a:rPr kumimoji="0" lang="fi-FI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Group </a:t>
            </a:r>
            <a:r>
              <a:rPr kumimoji="0" lang="fi-FI" sz="28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discussion</a:t>
            </a:r>
            <a:r>
              <a:rPr kumimoji="0" lang="fi-FI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: </a:t>
            </a:r>
            <a:r>
              <a:rPr kumimoji="0" lang="fi-FI" sz="28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Evaluating</a:t>
            </a:r>
            <a:r>
              <a:rPr kumimoji="0" lang="fi-FI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Times New Roman" panose="02020603050405020304" pitchFamily="18" charset="0"/>
                <a:cs typeface="Arial"/>
              </a:rPr>
              <a:t> </a:t>
            </a:r>
            <a:r>
              <a:rPr kumimoji="0" lang="fi-FI" sz="28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Times New Roman" panose="02020603050405020304" pitchFamily="18" charset="0"/>
                <a:cs typeface="Arial"/>
              </a:rPr>
              <a:t>the</a:t>
            </a:r>
            <a:r>
              <a:rPr kumimoji="0" lang="fi-FI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Times New Roman" panose="02020603050405020304" pitchFamily="18" charset="0"/>
                <a:cs typeface="Arial"/>
              </a:rPr>
              <a:t> </a:t>
            </a:r>
            <a:r>
              <a:rPr kumimoji="0" lang="fi-FI" sz="28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Times New Roman" panose="02020603050405020304" pitchFamily="18" charset="0"/>
                <a:cs typeface="Arial"/>
              </a:rPr>
              <a:t>mentoring</a:t>
            </a:r>
            <a:r>
              <a:rPr kumimoji="0" lang="fi-FI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Times New Roman" panose="02020603050405020304" pitchFamily="18" charset="0"/>
                <a:cs typeface="Arial"/>
              </a:rPr>
              <a:t> </a:t>
            </a:r>
            <a:r>
              <a:rPr kumimoji="0" lang="fi-FI" sz="28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Times New Roman" panose="02020603050405020304" pitchFamily="18" charset="0"/>
                <a:cs typeface="Arial"/>
              </a:rPr>
              <a:t>process</a:t>
            </a:r>
            <a:br>
              <a:rPr kumimoji="0" lang="fi-FI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</a:br>
            <a:endParaRPr kumimoji="0" lang="fi-FI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601221" y="2118200"/>
            <a:ext cx="11113477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Millaisia tavoitteita asetimme itsellemme prosessin alussa ja saavutimmeko ne? Jos saavutimme, mikä auttoi siinä? Jos emme, mikä olisi auttanut tavoitteiden saavuttamisessa? </a:t>
            </a:r>
            <a:b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kind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goals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set for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ourselves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in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beginning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and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reach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them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 If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yes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helped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us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succeed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 If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would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helped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us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succeed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</a:t>
            </a:r>
            <a:b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fi-FI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Mitkä olivat tärkeimmät opit, ideat ja oivallukset matkan varrella?</a:t>
            </a:r>
            <a:b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were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most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important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lessons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learned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/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ideas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/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realisations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during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journey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</a:t>
            </a:r>
            <a:b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fi-FI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Mitä tapahtuu tämän jälkeen? </a:t>
            </a:r>
            <a:b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happens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after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Miten voisimme tuoda tätä kokemustamme näkyväksi muille (esim. CV:ssä, LinkedInissä, portfoliossa)? 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How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could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we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 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make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this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experience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visible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to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others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(e.g. in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our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CV, LinkedIn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profile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, portfolio)?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8B98C-6C65-4B87-9E98-8DDA85BF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EDD1CD-5973-485E-9B19-82F9699F7ECD}" type="datetime1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04/05/2024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26860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Kuvassa ovat levitetyt linnunsiivet" title="Siivet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270348">
            <a:off x="7475186" y="4192995"/>
            <a:ext cx="4832341" cy="241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11" name="TextBox 10"/>
          <p:cNvSpPr txBox="1"/>
          <p:nvPr/>
        </p:nvSpPr>
        <p:spPr bwMode="auto">
          <a:xfrm>
            <a:off x="2702926" y="640265"/>
            <a:ext cx="847307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ACTIVITY 2 (15 min)</a:t>
            </a:r>
            <a:b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Siivet selkään -palaute,  </a:t>
            </a:r>
            <a:r>
              <a:rPr kumimoji="0" lang="fi-FI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Giving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 </a:t>
            </a:r>
            <a:r>
              <a:rPr kumimoji="0" lang="fi-FI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wings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 -feedback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602972" y="1997006"/>
            <a:ext cx="10913348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Kirjoita oma kannustava palautteesi ryhmäsi jokaiselle jäsenelle erikseen – myös mentorille ja mahdollisille poissaolijoille. </a:t>
            </a:r>
            <a:r>
              <a:rPr lang="fi-FI" i="1" dirty="0">
                <a:solidFill>
                  <a:prstClr val="black"/>
                </a:solidFill>
                <a:latin typeface="Arial" panose="020B0604020202020204"/>
              </a:rPr>
              <a:t>Jos annatte palautetta et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änä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Jos käytössänne on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chat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hyödyntäkää sitä tai sopikaa toinen tapa palautteiden lähettämiseen. Aloita palautteet henkilön nimellä ja jatka:</a:t>
            </a:r>
            <a:b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”NN:n siivet kantavat jatkossakin, koska… (oma palautteesi)”</a:t>
            </a:r>
            <a:br>
              <a:rPr kumimoji="0" lang="fi-FI" sz="1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b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Write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own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positive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feedback for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each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member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also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for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mentor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actors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might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absent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). </a:t>
            </a:r>
            <a:r>
              <a:rPr lang="fi-FI" i="1" dirty="0">
                <a:solidFill>
                  <a:prstClr val="black"/>
                </a:solidFill>
                <a:latin typeface="Arial" panose="020B0604020202020204"/>
              </a:rPr>
              <a:t>If </a:t>
            </a:r>
            <a:r>
              <a:rPr lang="fi-FI" i="1" dirty="0" err="1">
                <a:solidFill>
                  <a:prstClr val="black"/>
                </a:solidFill>
                <a:latin typeface="Arial" panose="020B0604020202020204"/>
              </a:rPr>
              <a:t>you</a:t>
            </a:r>
            <a:r>
              <a:rPr lang="fi-FI" i="1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fi-FI" i="1" dirty="0" err="1">
                <a:solidFill>
                  <a:prstClr val="black"/>
                </a:solidFill>
                <a:latin typeface="Arial" panose="020B0604020202020204"/>
              </a:rPr>
              <a:t>are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lang="fi-FI" i="1" dirty="0" err="1">
                <a:solidFill>
                  <a:prstClr val="black"/>
                </a:solidFill>
                <a:latin typeface="Arial" panose="020B0604020202020204"/>
              </a:rPr>
              <a:t>doing</a:t>
            </a:r>
            <a:r>
              <a:rPr lang="fi-FI" i="1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fi-FI" i="1" dirty="0" err="1">
                <a:solidFill>
                  <a:prstClr val="black"/>
                </a:solidFill>
                <a:latin typeface="Arial" panose="020B0604020202020204"/>
              </a:rPr>
              <a:t>this</a:t>
            </a:r>
            <a:r>
              <a:rPr lang="fi-FI" i="1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fi-FI" i="1" dirty="0" err="1">
                <a:solidFill>
                  <a:prstClr val="black"/>
                </a:solidFill>
                <a:latin typeface="Arial" panose="020B0604020202020204"/>
              </a:rPr>
              <a:t>activity</a:t>
            </a:r>
            <a:r>
              <a:rPr lang="fi-FI" i="1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online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If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can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please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chat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agree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on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another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way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to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share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texts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Start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with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name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person and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continue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b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NN’s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wings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 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will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 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carry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 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him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/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her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 in 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the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 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future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, 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because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… (</a:t>
            </a: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your</a:t>
            </a:r>
            <a:r>
              <a:rPr kumimoji="0" lang="fi-FI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parajita" panose="020B0604020202020204" pitchFamily="34" charset="0"/>
              </a:rPr>
              <a:t> feedback)”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Lue saamasi palaute (ja kopioi se itsellesi talteen).</a:t>
            </a:r>
            <a:b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Read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feedback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got (and copy and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save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it for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yourself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).</a:t>
            </a:r>
            <a:b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Jos joku on poissa, sopikaa, kuka lähettää hänen saamansa palautteen hänelle.</a:t>
            </a:r>
            <a:b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</a:b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If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someone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 is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absent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decide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who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will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send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his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/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her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 feedback to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him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/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her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.</a:t>
            </a:r>
            <a:b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EE27A-E86F-4FA7-8A99-E47D30AB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1DB941-2D9E-4364-97B5-1A8EAD435CC9}" type="datetime1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04/05/2024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71120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uvassa ovat levitetyt linnunsiivet suuremmassa koossa" title="Siivet">
            <a:extLst>
              <a:ext uri="{FF2B5EF4-FFF2-40B4-BE49-F238E27FC236}">
                <a16:creationId xmlns:a16="http://schemas.microsoft.com/office/drawing/2014/main" id="{BB5F737E-7253-A425-EFBE-4636CCB8D1D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618539"/>
            <a:ext cx="9450439" cy="472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D61DB3-0173-33BA-C57A-A5985EBF5A60}"/>
              </a:ext>
            </a:extLst>
          </p:cNvPr>
          <p:cNvSpPr txBox="1"/>
          <p:nvPr/>
        </p:nvSpPr>
        <p:spPr bwMode="auto">
          <a:xfrm>
            <a:off x="1491117" y="493459"/>
            <a:ext cx="94877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Siivet selkään -palautteeni / My </a:t>
            </a:r>
            <a:r>
              <a:rPr kumimoji="0" lang="fi-FI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Giving</a:t>
            </a:r>
            <a:r>
              <a:rPr kumimoji="0" lang="fi-FI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 </a:t>
            </a:r>
            <a:r>
              <a:rPr kumimoji="0" lang="fi-FI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wings</a:t>
            </a:r>
            <a:r>
              <a:rPr kumimoji="0" lang="fi-FI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 -feedback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A19103-A86C-2487-A2B0-F403FAFAA879}"/>
              </a:ext>
            </a:extLst>
          </p:cNvPr>
          <p:cNvSpPr/>
          <p:nvPr/>
        </p:nvSpPr>
        <p:spPr>
          <a:xfrm>
            <a:off x="2325756" y="924346"/>
            <a:ext cx="93394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Ryhmältäsi saamasi kannustuksen sanat. / 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This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is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feedback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got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from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2BA056-5B84-3060-0C34-BDF648B301B1}"/>
              </a:ext>
            </a:extLst>
          </p:cNvPr>
          <p:cNvSpPr txBox="1"/>
          <p:nvPr/>
        </p:nvSpPr>
        <p:spPr>
          <a:xfrm>
            <a:off x="7364896" y="6299289"/>
            <a:ext cx="4641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Hy:n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ryhmämentorointiohjelma 2023–2024</a:t>
            </a:r>
          </a:p>
          <a:p>
            <a:pPr algn="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UH Group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Mentoring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2023–2024</a:t>
            </a:r>
          </a:p>
        </p:txBody>
      </p:sp>
    </p:spTree>
    <p:extLst>
      <p:ext uri="{BB962C8B-B14F-4D97-AF65-F5344CB8AC3E}">
        <p14:creationId xmlns:p14="http://schemas.microsoft.com/office/powerpoint/2010/main" val="415302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uvassa ovat levitetyt linnunsiivet suuremmassa koossa" title="Siivet">
            <a:extLst>
              <a:ext uri="{FF2B5EF4-FFF2-40B4-BE49-F238E27FC236}">
                <a16:creationId xmlns:a16="http://schemas.microsoft.com/office/drawing/2014/main" id="{BB5F737E-7253-A425-EFBE-4636CCB8D1D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618539"/>
            <a:ext cx="9450439" cy="472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D61DB3-0173-33BA-C57A-A5985EBF5A60}"/>
              </a:ext>
            </a:extLst>
          </p:cNvPr>
          <p:cNvSpPr txBox="1"/>
          <p:nvPr/>
        </p:nvSpPr>
        <p:spPr bwMode="auto">
          <a:xfrm>
            <a:off x="1371600" y="540013"/>
            <a:ext cx="94877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Siivet selkään -palautteeni / My </a:t>
            </a:r>
            <a:r>
              <a:rPr kumimoji="0" lang="fi-FI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Giving</a:t>
            </a:r>
            <a:r>
              <a:rPr kumimoji="0" lang="fi-FI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 </a:t>
            </a:r>
            <a:r>
              <a:rPr kumimoji="0" lang="fi-FI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wings</a:t>
            </a:r>
            <a:r>
              <a:rPr kumimoji="0" lang="fi-FI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Gotham narrow bold"/>
              </a:rPr>
              <a:t> -feedback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A19103-A86C-2487-A2B0-F403FAFAA879}"/>
              </a:ext>
            </a:extLst>
          </p:cNvPr>
          <p:cNvSpPr/>
          <p:nvPr/>
        </p:nvSpPr>
        <p:spPr>
          <a:xfrm>
            <a:off x="1638101" y="933024"/>
            <a:ext cx="93394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Liitä tähän ryhmältäsi saamasi kannustuksen sanat. / </a:t>
            </a:r>
            <a:r>
              <a:rPr lang="fi-FI" sz="1400" dirty="0">
                <a:solidFill>
                  <a:prstClr val="black"/>
                </a:solidFill>
                <a:latin typeface="Arial" panose="020B0604020202020204"/>
              </a:rPr>
              <a:t>A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dd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here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feedback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got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from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0992A1-137F-C0B2-03E3-D312F3E8FD4F}"/>
              </a:ext>
            </a:extLst>
          </p:cNvPr>
          <p:cNvSpPr txBox="1"/>
          <p:nvPr/>
        </p:nvSpPr>
        <p:spPr bwMode="auto">
          <a:xfrm>
            <a:off x="2728185" y="2873153"/>
            <a:ext cx="336863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Lisää palaute tähän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Add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feedback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here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1C6188-5B5F-C018-18A6-3692103A33C6}"/>
              </a:ext>
            </a:extLst>
          </p:cNvPr>
          <p:cNvSpPr txBox="1"/>
          <p:nvPr/>
        </p:nvSpPr>
        <p:spPr bwMode="auto">
          <a:xfrm>
            <a:off x="7495802" y="3160300"/>
            <a:ext cx="2743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Lisää palaute tähän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Add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feedback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here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605B11-02EA-6832-1DD4-C97B1432DD60}"/>
              </a:ext>
            </a:extLst>
          </p:cNvPr>
          <p:cNvSpPr txBox="1"/>
          <p:nvPr/>
        </p:nvSpPr>
        <p:spPr bwMode="auto">
          <a:xfrm>
            <a:off x="4412502" y="4472837"/>
            <a:ext cx="2743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Lisää palaute tähän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Add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feedback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here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C057B2-FBEF-7CAB-A0D6-53A4647226BE}"/>
              </a:ext>
            </a:extLst>
          </p:cNvPr>
          <p:cNvSpPr txBox="1"/>
          <p:nvPr/>
        </p:nvSpPr>
        <p:spPr>
          <a:xfrm>
            <a:off x="7364896" y="6299289"/>
            <a:ext cx="4641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Hy:n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ryhmämentorointiohjelma 2023–2024</a:t>
            </a:r>
          </a:p>
          <a:p>
            <a:pPr algn="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UH Group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Mentoring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2023–2024</a:t>
            </a:r>
          </a:p>
        </p:txBody>
      </p:sp>
    </p:spTree>
    <p:extLst>
      <p:ext uri="{BB962C8B-B14F-4D97-AF65-F5344CB8AC3E}">
        <p14:creationId xmlns:p14="http://schemas.microsoft.com/office/powerpoint/2010/main" val="3016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Y_2016">
  <a:themeElements>
    <a:clrScheme name="HY2016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0E4073"/>
      </a:accent1>
      <a:accent2>
        <a:srgbClr val="7B3CB4"/>
      </a:accent2>
      <a:accent3>
        <a:srgbClr val="45BC9F"/>
      </a:accent3>
      <a:accent4>
        <a:srgbClr val="A5E363"/>
      </a:accent4>
      <a:accent5>
        <a:srgbClr val="7ECEF1"/>
      </a:accent5>
      <a:accent6>
        <a:srgbClr val="FFE263"/>
      </a:accent6>
      <a:hlink>
        <a:srgbClr val="0091D0"/>
      </a:hlink>
      <a:folHlink>
        <a:srgbClr val="8C8A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Y_template_Arial_basic_widescreen_20042016.potx" id="{28925FB7-B4B1-46E9-B659-90022767B50D}" vid="{0C96BA78-BA98-4915-B324-CFB414722EE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NotebookLocked xmlns="fe6abdda-3b29-4399-8dcc-05b554851e6e" xsi:nil="true"/>
    <Math_Settings xmlns="fe6abdda-3b29-4399-8dcc-05b554851e6e" xsi:nil="true"/>
    <lcf76f155ced4ddcb4097134ff3c332f xmlns="fe6abdda-3b29-4399-8dcc-05b554851e6e">
      <Terms xmlns="http://schemas.microsoft.com/office/infopath/2007/PartnerControls"/>
    </lcf76f155ced4ddcb4097134ff3c332f>
    <DefaultSectionNames xmlns="fe6abdda-3b29-4399-8dcc-05b554851e6e" xsi:nil="true"/>
    <Owner xmlns="fe6abdda-3b29-4399-8dcc-05b554851e6e">
      <UserInfo>
        <DisplayName/>
        <AccountId xsi:nil="true"/>
        <AccountType/>
      </UserInfo>
    </Owner>
    <AppVersion xmlns="fe6abdda-3b29-4399-8dcc-05b554851e6e" xsi:nil="true"/>
    <Has_Leaders_Only_SectionGroup xmlns="fe6abdda-3b29-4399-8dcc-05b554851e6e" xsi:nil="true"/>
    <NotebookType xmlns="fe6abdda-3b29-4399-8dcc-05b554851e6e" xsi:nil="true"/>
    <LMS_Mappings xmlns="fe6abdda-3b29-4399-8dcc-05b554851e6e" xsi:nil="true"/>
    <Invited_Members xmlns="fe6abdda-3b29-4399-8dcc-05b554851e6e" xsi:nil="true"/>
    <Member_Groups xmlns="fe6abdda-3b29-4399-8dcc-05b554851e6e">
      <UserInfo>
        <DisplayName/>
        <AccountId xsi:nil="true"/>
        <AccountType/>
      </UserInfo>
    </Member_Groups>
    <Self_Registration_Enabled xmlns="fe6abdda-3b29-4399-8dcc-05b554851e6e" xsi:nil="true"/>
    <CultureName xmlns="fe6abdda-3b29-4399-8dcc-05b554851e6e" xsi:nil="true"/>
    <Distribution_Groups xmlns="fe6abdda-3b29-4399-8dcc-05b554851e6e" xsi:nil="true"/>
    <TeamsChannelId xmlns="fe6abdda-3b29-4399-8dcc-05b554851e6e" xsi:nil="true"/>
    <Invited_Leaders xmlns="fe6abdda-3b29-4399-8dcc-05b554851e6e" xsi:nil="true"/>
    <Is_Collaboration_Space_Locked xmlns="fe6abdda-3b29-4399-8dcc-05b554851e6e" xsi:nil="true"/>
    <Templates xmlns="fe6abdda-3b29-4399-8dcc-05b554851e6e" xsi:nil="true"/>
    <Members xmlns="fe6abdda-3b29-4399-8dcc-05b554851e6e">
      <UserInfo>
        <DisplayName/>
        <AccountId xsi:nil="true"/>
        <AccountType/>
      </UserInfo>
    </Members>
    <FolderType xmlns="fe6abdda-3b29-4399-8dcc-05b554851e6e" xsi:nil="true"/>
    <Leaders xmlns="fe6abdda-3b29-4399-8dcc-05b554851e6e">
      <UserInfo>
        <DisplayName/>
        <AccountId xsi:nil="true"/>
        <AccountType/>
      </UserInfo>
    </Leaders>
    <TaxCatchAll xmlns="941f7409-ce93-4198-b422-0132f3e3df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853A836084AAF4382FE13A5A0C278BD" ma:contentTypeVersion="38" ma:contentTypeDescription="Luo uusi asiakirja." ma:contentTypeScope="" ma:versionID="4e17cc2a5251ae08a6aeafdd87926a96">
  <xsd:schema xmlns:xsd="http://www.w3.org/2001/XMLSchema" xmlns:xs="http://www.w3.org/2001/XMLSchema" xmlns:p="http://schemas.microsoft.com/office/2006/metadata/properties" xmlns:ns2="fe6abdda-3b29-4399-8dcc-05b554851e6e" xmlns:ns3="941f7409-ce93-4198-b422-0132f3e3dfd1" targetNamespace="http://schemas.microsoft.com/office/2006/metadata/properties" ma:root="true" ma:fieldsID="74ce5a36ff2bc71a2725b44052bc09e3" ns2:_="" ns3:_="">
    <xsd:import namespace="fe6abdda-3b29-4399-8dcc-05b554851e6e"/>
    <xsd:import namespace="941f7409-ce93-4198-b422-0132f3e3df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abdda-3b29-4399-8dcc-05b554851e6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0" nillable="true" ma:taxonomy="true" ma:internalName="lcf76f155ced4ddcb4097134ff3c332f" ma:taxonomyFieldName="MediaServiceImageTags" ma:displayName="Kuvien tunnisteet" ma:readOnly="false" ma:fieldId="{5cf76f15-5ced-4ddc-b409-7134ff3c332f}" ma:taxonomyMulti="true" ma:sspId="2f519134-deff-459f-81c1-98498d3da8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4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4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f7409-ce93-4198-b422-0132f3e3dfd1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41" nillable="true" ma:displayName="Taxonomy Catch All Column" ma:hidden="true" ma:list="{5cb6dfaf-852b-43c8-9ac8-db90963713b3}" ma:internalName="TaxCatchAll" ma:showField="CatchAllData" ma:web="941f7409-ce93-4198-b422-0132f3e3df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D1D004-8535-41ED-ACC5-3DF7343882B8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fe6abdda-3b29-4399-8dcc-05b554851e6e"/>
    <ds:schemaRef ds:uri="http://schemas.microsoft.com/office/2006/documentManagement/types"/>
    <ds:schemaRef ds:uri="http://purl.org/dc/elements/1.1/"/>
    <ds:schemaRef ds:uri="http://purl.org/dc/terms/"/>
    <ds:schemaRef ds:uri="941f7409-ce93-4198-b422-0132f3e3dfd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7A7130-6742-4514-843D-1DD5CA192EF2}"/>
</file>

<file path=customXml/itemProps3.xml><?xml version="1.0" encoding="utf-8"?>
<ds:datastoreItem xmlns:ds="http://schemas.openxmlformats.org/officeDocument/2006/customXml" ds:itemID="{D1206605-CA62-47B8-BDA5-E2533F837C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540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Gotham Narrow Bold</vt:lpstr>
      <vt:lpstr>Gotham Narrow Book</vt:lpstr>
      <vt:lpstr>Gotham-Bold</vt:lpstr>
      <vt:lpstr>Office Theme</vt:lpstr>
      <vt:lpstr>HY_2016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Ruhanen, Johanna M</dc:creator>
  <cp:lastModifiedBy>Wilén, Salla S M</cp:lastModifiedBy>
  <cp:revision>3</cp:revision>
  <dcterms:created xsi:type="dcterms:W3CDTF">2023-05-05T08:28:12Z</dcterms:created>
  <dcterms:modified xsi:type="dcterms:W3CDTF">2024-05-04T05:12:54Z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0x0101000853A836084AAF4382FE13A5A0C278BD</vt:lpwstr>
  </property>
  <property fmtid="{D5CDD505-2E9C-101B-9397-08002B2CF9AE}" pid="3" name="MediaServiceImageTags">
    <vt:lpwstr/>
  </property>
</Properties>
</file>