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1" r:id="rId3"/>
  </p:sldMasterIdLst>
  <p:notesMasterIdLst>
    <p:notesMasterId r:id="rId11"/>
  </p:notesMasterIdLst>
  <p:sldIdLst>
    <p:sldId id="258" r:id="rId4"/>
    <p:sldId id="259" r:id="rId5"/>
    <p:sldId id="257" r:id="rId6"/>
    <p:sldId id="260" r:id="rId7"/>
    <p:sldId id="261" r:id="rId8"/>
    <p:sldId id="262" r:id="rId9"/>
    <p:sldId id="265"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96" d="100"/>
          <a:sy n="96" d="100"/>
        </p:scale>
        <p:origin x="96" y="9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85E804-4A1D-44EF-A1D2-B51C2F2DA445}" type="datetimeFigureOut">
              <a:rPr lang="fi-FI" smtClean="0"/>
              <a:t>23.11.2015</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38385C-D2BA-467F-B156-047450981DD8}" type="slidenum">
              <a:rPr lang="fi-FI" smtClean="0"/>
              <a:t>‹#›</a:t>
            </a:fld>
            <a:endParaRPr lang="fi-FI"/>
          </a:p>
        </p:txBody>
      </p:sp>
    </p:spTree>
    <p:extLst>
      <p:ext uri="{BB962C8B-B14F-4D97-AF65-F5344CB8AC3E}">
        <p14:creationId xmlns:p14="http://schemas.microsoft.com/office/powerpoint/2010/main" val="1123214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endParaRPr lang="fi-FI"/>
          </a:p>
        </p:txBody>
      </p:sp>
      <p:sp>
        <p:nvSpPr>
          <p:cNvPr id="4" name="Dian numeron paikkamerkki 3"/>
          <p:cNvSpPr>
            <a:spLocks noGrp="1"/>
          </p:cNvSpPr>
          <p:nvPr>
            <p:ph type="sldNum" sz="quarter" idx="10"/>
          </p:nvPr>
        </p:nvSpPr>
        <p:spPr/>
        <p:txBody>
          <a:bodyPr/>
          <a:lstStyle/>
          <a:p>
            <a:fld id="{DFD68452-3929-4FD8-B15C-CAEB56E3F3DE}"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4060478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E614FA3A-4CEC-4A7A-9657-AA0B666D2780}" type="datetimeFigureOut">
              <a:rPr lang="fi-FI" smtClean="0"/>
              <a:t>23.11.2015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81F135F-2437-4BD5-AC6E-5B3691951132}" type="slidenum">
              <a:rPr lang="fi-FI" smtClean="0"/>
              <a:t>‹#›</a:t>
            </a:fld>
            <a:endParaRPr lang="fi-FI"/>
          </a:p>
        </p:txBody>
      </p:sp>
    </p:spTree>
    <p:extLst>
      <p:ext uri="{BB962C8B-B14F-4D97-AF65-F5344CB8AC3E}">
        <p14:creationId xmlns:p14="http://schemas.microsoft.com/office/powerpoint/2010/main" val="3667692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614FA3A-4CEC-4A7A-9657-AA0B666D2780}" type="datetimeFigureOut">
              <a:rPr lang="fi-FI" smtClean="0"/>
              <a:t>23.11.2015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81F135F-2437-4BD5-AC6E-5B3691951132}" type="slidenum">
              <a:rPr lang="fi-FI" smtClean="0"/>
              <a:t>‹#›</a:t>
            </a:fld>
            <a:endParaRPr lang="fi-FI"/>
          </a:p>
        </p:txBody>
      </p:sp>
    </p:spTree>
    <p:extLst>
      <p:ext uri="{BB962C8B-B14F-4D97-AF65-F5344CB8AC3E}">
        <p14:creationId xmlns:p14="http://schemas.microsoft.com/office/powerpoint/2010/main" val="169631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614FA3A-4CEC-4A7A-9657-AA0B666D2780}" type="datetimeFigureOut">
              <a:rPr lang="fi-FI" smtClean="0"/>
              <a:t>23.11.2015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81F135F-2437-4BD5-AC6E-5B3691951132}" type="slidenum">
              <a:rPr lang="fi-FI" smtClean="0"/>
              <a:t>‹#›</a:t>
            </a:fld>
            <a:endParaRPr lang="fi-FI"/>
          </a:p>
        </p:txBody>
      </p:sp>
    </p:spTree>
    <p:extLst>
      <p:ext uri="{BB962C8B-B14F-4D97-AF65-F5344CB8AC3E}">
        <p14:creationId xmlns:p14="http://schemas.microsoft.com/office/powerpoint/2010/main" val="2418513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Otsikkodia">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283" y="2349500"/>
            <a:ext cx="10367435" cy="1871663"/>
          </a:xfrm>
        </p:spPr>
        <p:txBody>
          <a:bodyPr anchor="t" anchorCtr="0">
            <a:normAutofit/>
          </a:bodyPr>
          <a:lstStyle>
            <a:lvl1pPr algn="ctr">
              <a:defRPr sz="4800">
                <a:solidFill>
                  <a:schemeClr val="bg1"/>
                </a:solidFill>
              </a:defRPr>
            </a:lvl1pPr>
          </a:lstStyle>
          <a:p>
            <a:r>
              <a:rPr lang="fi-FI" smtClean="0"/>
              <a:t>Muokkaa perustyyl. napsautt.</a:t>
            </a:r>
            <a:endParaRPr lang="en-GB"/>
          </a:p>
        </p:txBody>
      </p:sp>
      <p:sp>
        <p:nvSpPr>
          <p:cNvPr id="3" name="Subtitle 2"/>
          <p:cNvSpPr>
            <a:spLocks noGrp="1"/>
          </p:cNvSpPr>
          <p:nvPr>
            <p:ph type="subTitle" idx="1"/>
          </p:nvPr>
        </p:nvSpPr>
        <p:spPr>
          <a:xfrm>
            <a:off x="912283" y="4292600"/>
            <a:ext cx="10367435" cy="1350978"/>
          </a:xfrm>
        </p:spPr>
        <p:txBody>
          <a:bodyPr/>
          <a:lstStyle>
            <a:lvl1pPr marL="0" indent="0" algn="ctr">
              <a:buNone/>
              <a:defRPr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GB"/>
          </a:p>
        </p:txBody>
      </p:sp>
      <p:sp>
        <p:nvSpPr>
          <p:cNvPr id="7" name="Freeform 14"/>
          <p:cNvSpPr>
            <a:spLocks noEditPoints="1"/>
          </p:cNvSpPr>
          <p:nvPr userDrawn="1"/>
        </p:nvSpPr>
        <p:spPr bwMode="auto">
          <a:xfrm>
            <a:off x="143935" y="115888"/>
            <a:ext cx="2881869" cy="2027228"/>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45" name="Date Placeholder 3"/>
          <p:cNvSpPr>
            <a:spLocks noGrp="1"/>
          </p:cNvSpPr>
          <p:nvPr>
            <p:ph type="dt" sz="half" idx="2"/>
          </p:nvPr>
        </p:nvSpPr>
        <p:spPr>
          <a:xfrm>
            <a:off x="10001278" y="6165850"/>
            <a:ext cx="1183189" cy="431800"/>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AA6DB3D3-A72C-4B36-8B75-213E1383F39E}" type="datetime1">
              <a:rPr lang="fi-FI" smtClean="0">
                <a:solidFill>
                  <a:srgbClr val="8C8A87"/>
                </a:solidFill>
              </a:rPr>
              <a:pPr/>
              <a:t>23.11.2015</a:t>
            </a:fld>
            <a:endParaRPr lang="en-GB" dirty="0">
              <a:solidFill>
                <a:srgbClr val="8C8A87"/>
              </a:solidFill>
            </a:endParaRPr>
          </a:p>
        </p:txBody>
      </p:sp>
      <p:sp>
        <p:nvSpPr>
          <p:cNvPr id="46" name="Footer Placeholder 4"/>
          <p:cNvSpPr>
            <a:spLocks noGrp="1"/>
          </p:cNvSpPr>
          <p:nvPr>
            <p:ph type="ftr" sz="quarter" idx="3"/>
          </p:nvPr>
        </p:nvSpPr>
        <p:spPr>
          <a:xfrm>
            <a:off x="2639486" y="6165850"/>
            <a:ext cx="3456513" cy="431800"/>
          </a:xfrm>
          <a:prstGeom prst="rect">
            <a:avLst/>
          </a:prstGeom>
        </p:spPr>
        <p:txBody>
          <a:bodyPr vert="horz" lIns="0" tIns="0" rIns="0" bIns="0" rtlCol="0" anchor="b" anchorCtr="0"/>
          <a:lstStyle>
            <a:lvl1pPr algn="l">
              <a:defRPr sz="900">
                <a:solidFill>
                  <a:schemeClr val="tx2"/>
                </a:solidFill>
                <a:latin typeface="Arial" pitchFamily="34" charset="0"/>
              </a:defRPr>
            </a:lvl1pPr>
          </a:lstStyle>
          <a:p>
            <a:r>
              <a:rPr lang="fi-FI" dirty="0" smtClean="0">
                <a:solidFill>
                  <a:srgbClr val="8C8A87"/>
                </a:solidFill>
              </a:rPr>
              <a:t>Osasto / Henkilön nimi / Esityksen nimi</a:t>
            </a:r>
            <a:endParaRPr lang="en-GB" dirty="0">
              <a:solidFill>
                <a:srgbClr val="8C8A87"/>
              </a:solidFill>
            </a:endParaRPr>
          </a:p>
        </p:txBody>
      </p:sp>
      <p:sp>
        <p:nvSpPr>
          <p:cNvPr id="47" name="Slide Number Placeholder 5"/>
          <p:cNvSpPr>
            <a:spLocks noGrp="1"/>
          </p:cNvSpPr>
          <p:nvPr>
            <p:ph type="sldNum" sz="quarter" idx="4"/>
          </p:nvPr>
        </p:nvSpPr>
        <p:spPr>
          <a:xfrm>
            <a:off x="11184468" y="6165852"/>
            <a:ext cx="575733" cy="431799"/>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89059335-AFD3-4DED-970B-1AD46A147785}" type="slidenum">
              <a:rPr lang="en-GB" smtClean="0">
                <a:solidFill>
                  <a:srgbClr val="8C8A87"/>
                </a:solidFill>
              </a:rPr>
              <a:pPr/>
              <a:t>‹#›</a:t>
            </a:fld>
            <a:endParaRPr lang="en-GB" dirty="0">
              <a:solidFill>
                <a:srgbClr val="8C8A87"/>
              </a:solidFill>
            </a:endParaRPr>
          </a:p>
        </p:txBody>
      </p:sp>
      <p:grpSp>
        <p:nvGrpSpPr>
          <p:cNvPr id="48" name="Group 47"/>
          <p:cNvGrpSpPr>
            <a:grpSpLocks noChangeAspect="1"/>
          </p:cNvGrpSpPr>
          <p:nvPr userDrawn="1"/>
        </p:nvGrpSpPr>
        <p:grpSpPr>
          <a:xfrm>
            <a:off x="431800" y="6215082"/>
            <a:ext cx="1936192" cy="352800"/>
            <a:chOff x="-498475" y="2201863"/>
            <a:chExt cx="10134600" cy="2462212"/>
          </a:xfrm>
          <a:solidFill>
            <a:schemeClr val="tx2"/>
          </a:solidFill>
        </p:grpSpPr>
        <p:sp>
          <p:nvSpPr>
            <p:cNvPr id="49" name="Freeform 6"/>
            <p:cNvSpPr>
              <a:spLocks noEditPoints="1"/>
            </p:cNvSpPr>
            <p:nvPr userDrawn="1"/>
          </p:nvSpPr>
          <p:spPr bwMode="auto">
            <a:xfrm>
              <a:off x="-498475" y="4033838"/>
              <a:ext cx="9113838" cy="630237"/>
            </a:xfrm>
            <a:custGeom>
              <a:avLst/>
              <a:gdLst/>
              <a:ahLst/>
              <a:cxnLst>
                <a:cxn ang="0">
                  <a:pos x="5412" y="172"/>
                </a:cxn>
                <a:cxn ang="0">
                  <a:pos x="4841" y="391"/>
                </a:cxn>
                <a:cxn ang="0">
                  <a:pos x="4756" y="372"/>
                </a:cxn>
                <a:cxn ang="0">
                  <a:pos x="4802" y="279"/>
                </a:cxn>
                <a:cxn ang="0">
                  <a:pos x="4722" y="174"/>
                </a:cxn>
                <a:cxn ang="0">
                  <a:pos x="4626" y="111"/>
                </a:cxn>
                <a:cxn ang="0">
                  <a:pos x="4665" y="73"/>
                </a:cxn>
                <a:cxn ang="0">
                  <a:pos x="4761" y="23"/>
                </a:cxn>
                <a:cxn ang="0">
                  <a:pos x="4616" y="12"/>
                </a:cxn>
                <a:cxn ang="0">
                  <a:pos x="4546" y="114"/>
                </a:cxn>
                <a:cxn ang="0">
                  <a:pos x="4611" y="213"/>
                </a:cxn>
                <a:cxn ang="0">
                  <a:pos x="4723" y="282"/>
                </a:cxn>
                <a:cxn ang="0">
                  <a:pos x="4689" y="322"/>
                </a:cxn>
                <a:cxn ang="0">
                  <a:pos x="4578" y="280"/>
                </a:cxn>
                <a:cxn ang="0">
                  <a:pos x="4654" y="395"/>
                </a:cxn>
                <a:cxn ang="0">
                  <a:pos x="4217" y="161"/>
                </a:cxn>
                <a:cxn ang="0">
                  <a:pos x="3852" y="161"/>
                </a:cxn>
                <a:cxn ang="0">
                  <a:pos x="3244" y="391"/>
                </a:cxn>
                <a:cxn ang="0">
                  <a:pos x="2956" y="262"/>
                </a:cxn>
                <a:cxn ang="0">
                  <a:pos x="2960" y="124"/>
                </a:cxn>
                <a:cxn ang="0">
                  <a:pos x="3066" y="78"/>
                </a:cxn>
                <a:cxn ang="0">
                  <a:pos x="3129" y="197"/>
                </a:cxn>
                <a:cxn ang="0">
                  <a:pos x="3083" y="310"/>
                </a:cxn>
                <a:cxn ang="0">
                  <a:pos x="3115" y="379"/>
                </a:cxn>
                <a:cxn ang="0">
                  <a:pos x="3204" y="262"/>
                </a:cxn>
                <a:cxn ang="0">
                  <a:pos x="3195" y="107"/>
                </a:cxn>
                <a:cxn ang="0">
                  <a:pos x="3108" y="14"/>
                </a:cxn>
                <a:cxn ang="0">
                  <a:pos x="2968" y="14"/>
                </a:cxn>
                <a:cxn ang="0">
                  <a:pos x="2877" y="116"/>
                </a:cxn>
                <a:cxn ang="0">
                  <a:pos x="2871" y="263"/>
                </a:cxn>
                <a:cxn ang="0">
                  <a:pos x="2945" y="371"/>
                </a:cxn>
                <a:cxn ang="0">
                  <a:pos x="2765" y="6"/>
                </a:cxn>
                <a:cxn ang="0">
                  <a:pos x="2252" y="391"/>
                </a:cxn>
                <a:cxn ang="0">
                  <a:pos x="1963" y="378"/>
                </a:cxn>
                <a:cxn ang="0">
                  <a:pos x="2019" y="280"/>
                </a:cxn>
                <a:cxn ang="0">
                  <a:pos x="1950" y="180"/>
                </a:cxn>
                <a:cxn ang="0">
                  <a:pos x="1843" y="115"/>
                </a:cxn>
                <a:cxn ang="0">
                  <a:pos x="1877" y="74"/>
                </a:cxn>
                <a:cxn ang="0">
                  <a:pos x="1986" y="28"/>
                </a:cxn>
                <a:cxn ang="0">
                  <a:pos x="1833" y="12"/>
                </a:cxn>
                <a:cxn ang="0">
                  <a:pos x="1764" y="114"/>
                </a:cxn>
                <a:cxn ang="0">
                  <a:pos x="1828" y="213"/>
                </a:cxn>
                <a:cxn ang="0">
                  <a:pos x="1940" y="282"/>
                </a:cxn>
                <a:cxn ang="0">
                  <a:pos x="1906" y="322"/>
                </a:cxn>
                <a:cxn ang="0">
                  <a:pos x="1795" y="280"/>
                </a:cxn>
                <a:cxn ang="0">
                  <a:pos x="1871" y="395"/>
                </a:cxn>
                <a:cxn ang="0">
                  <a:pos x="1645" y="105"/>
                </a:cxn>
                <a:cxn ang="0">
                  <a:pos x="1627" y="185"/>
                </a:cxn>
                <a:cxn ang="0">
                  <a:pos x="1669" y="244"/>
                </a:cxn>
                <a:cxn ang="0">
                  <a:pos x="1732" y="145"/>
                </a:cxn>
                <a:cxn ang="0">
                  <a:pos x="1690" y="34"/>
                </a:cxn>
                <a:cxn ang="0">
                  <a:pos x="1451" y="391"/>
                </a:cxn>
                <a:cxn ang="0">
                  <a:pos x="1007" y="393"/>
                </a:cxn>
                <a:cxn ang="0">
                  <a:pos x="573" y="391"/>
                </a:cxn>
                <a:cxn ang="0">
                  <a:pos x="213" y="384"/>
                </a:cxn>
                <a:cxn ang="0">
                  <a:pos x="289" y="285"/>
                </a:cxn>
                <a:cxn ang="0">
                  <a:pos x="200" y="298"/>
                </a:cxn>
                <a:cxn ang="0">
                  <a:pos x="107" y="312"/>
                </a:cxn>
                <a:cxn ang="0">
                  <a:pos x="0" y="241"/>
                </a:cxn>
                <a:cxn ang="0">
                  <a:pos x="35" y="353"/>
                </a:cxn>
              </a:cxnLst>
              <a:rect l="0" t="0" r="r" b="b"/>
              <a:pathLst>
                <a:path w="5741" h="397">
                  <a:moveTo>
                    <a:pt x="5661" y="391"/>
                  </a:moveTo>
                  <a:lnTo>
                    <a:pt x="5741" y="391"/>
                  </a:lnTo>
                  <a:lnTo>
                    <a:pt x="5741" y="6"/>
                  </a:lnTo>
                  <a:lnTo>
                    <a:pt x="5661" y="6"/>
                  </a:lnTo>
                  <a:lnTo>
                    <a:pt x="5661" y="391"/>
                  </a:lnTo>
                  <a:close/>
                  <a:moveTo>
                    <a:pt x="5333" y="391"/>
                  </a:moveTo>
                  <a:lnTo>
                    <a:pt x="5412" y="391"/>
                  </a:lnTo>
                  <a:lnTo>
                    <a:pt x="5412" y="277"/>
                  </a:lnTo>
                  <a:lnTo>
                    <a:pt x="5448" y="232"/>
                  </a:lnTo>
                  <a:lnTo>
                    <a:pt x="5544" y="391"/>
                  </a:lnTo>
                  <a:lnTo>
                    <a:pt x="5638" y="391"/>
                  </a:lnTo>
                  <a:lnTo>
                    <a:pt x="5503" y="169"/>
                  </a:lnTo>
                  <a:lnTo>
                    <a:pt x="5633" y="6"/>
                  </a:lnTo>
                  <a:lnTo>
                    <a:pt x="5538" y="6"/>
                  </a:lnTo>
                  <a:lnTo>
                    <a:pt x="5412" y="172"/>
                  </a:lnTo>
                  <a:lnTo>
                    <a:pt x="5412" y="6"/>
                  </a:lnTo>
                  <a:lnTo>
                    <a:pt x="5333" y="6"/>
                  </a:lnTo>
                  <a:lnTo>
                    <a:pt x="5333" y="391"/>
                  </a:lnTo>
                  <a:close/>
                  <a:moveTo>
                    <a:pt x="4978" y="391"/>
                  </a:moveTo>
                  <a:lnTo>
                    <a:pt x="5056" y="391"/>
                  </a:lnTo>
                  <a:lnTo>
                    <a:pt x="5056" y="158"/>
                  </a:lnTo>
                  <a:lnTo>
                    <a:pt x="5208" y="391"/>
                  </a:lnTo>
                  <a:lnTo>
                    <a:pt x="5276" y="391"/>
                  </a:lnTo>
                  <a:lnTo>
                    <a:pt x="5276" y="6"/>
                  </a:lnTo>
                  <a:lnTo>
                    <a:pt x="5198" y="6"/>
                  </a:lnTo>
                  <a:lnTo>
                    <a:pt x="5198" y="230"/>
                  </a:lnTo>
                  <a:lnTo>
                    <a:pt x="5051" y="6"/>
                  </a:lnTo>
                  <a:lnTo>
                    <a:pt x="4978" y="6"/>
                  </a:lnTo>
                  <a:lnTo>
                    <a:pt x="4978" y="391"/>
                  </a:lnTo>
                  <a:close/>
                  <a:moveTo>
                    <a:pt x="4841" y="391"/>
                  </a:moveTo>
                  <a:lnTo>
                    <a:pt x="4920" y="391"/>
                  </a:lnTo>
                  <a:lnTo>
                    <a:pt x="4920" y="6"/>
                  </a:lnTo>
                  <a:lnTo>
                    <a:pt x="4841" y="6"/>
                  </a:lnTo>
                  <a:lnTo>
                    <a:pt x="4841" y="391"/>
                  </a:lnTo>
                  <a:close/>
                  <a:moveTo>
                    <a:pt x="4673" y="395"/>
                  </a:moveTo>
                  <a:lnTo>
                    <a:pt x="4686" y="395"/>
                  </a:lnTo>
                  <a:lnTo>
                    <a:pt x="4693" y="394"/>
                  </a:lnTo>
                  <a:lnTo>
                    <a:pt x="4700" y="393"/>
                  </a:lnTo>
                  <a:lnTo>
                    <a:pt x="4712" y="391"/>
                  </a:lnTo>
                  <a:lnTo>
                    <a:pt x="4724" y="388"/>
                  </a:lnTo>
                  <a:lnTo>
                    <a:pt x="4730" y="385"/>
                  </a:lnTo>
                  <a:lnTo>
                    <a:pt x="4736" y="383"/>
                  </a:lnTo>
                  <a:lnTo>
                    <a:pt x="4741" y="381"/>
                  </a:lnTo>
                  <a:lnTo>
                    <a:pt x="4746" y="378"/>
                  </a:lnTo>
                  <a:lnTo>
                    <a:pt x="4756" y="372"/>
                  </a:lnTo>
                  <a:lnTo>
                    <a:pt x="4761" y="368"/>
                  </a:lnTo>
                  <a:lnTo>
                    <a:pt x="4765" y="365"/>
                  </a:lnTo>
                  <a:lnTo>
                    <a:pt x="4773" y="357"/>
                  </a:lnTo>
                  <a:lnTo>
                    <a:pt x="4781" y="348"/>
                  </a:lnTo>
                  <a:lnTo>
                    <a:pt x="4787" y="339"/>
                  </a:lnTo>
                  <a:lnTo>
                    <a:pt x="4790" y="334"/>
                  </a:lnTo>
                  <a:lnTo>
                    <a:pt x="4792" y="328"/>
                  </a:lnTo>
                  <a:lnTo>
                    <a:pt x="4796" y="317"/>
                  </a:lnTo>
                  <a:lnTo>
                    <a:pt x="4798" y="312"/>
                  </a:lnTo>
                  <a:lnTo>
                    <a:pt x="4799" y="306"/>
                  </a:lnTo>
                  <a:lnTo>
                    <a:pt x="4800" y="300"/>
                  </a:lnTo>
                  <a:lnTo>
                    <a:pt x="4801" y="293"/>
                  </a:lnTo>
                  <a:lnTo>
                    <a:pt x="4802" y="287"/>
                  </a:lnTo>
                  <a:lnTo>
                    <a:pt x="4802" y="280"/>
                  </a:lnTo>
                  <a:lnTo>
                    <a:pt x="4802" y="279"/>
                  </a:lnTo>
                  <a:lnTo>
                    <a:pt x="4801" y="268"/>
                  </a:lnTo>
                  <a:lnTo>
                    <a:pt x="4800" y="258"/>
                  </a:lnTo>
                  <a:lnTo>
                    <a:pt x="4798" y="249"/>
                  </a:lnTo>
                  <a:lnTo>
                    <a:pt x="4795" y="240"/>
                  </a:lnTo>
                  <a:lnTo>
                    <a:pt x="4793" y="235"/>
                  </a:lnTo>
                  <a:lnTo>
                    <a:pt x="4791" y="231"/>
                  </a:lnTo>
                  <a:lnTo>
                    <a:pt x="4787" y="223"/>
                  </a:lnTo>
                  <a:lnTo>
                    <a:pt x="4781" y="216"/>
                  </a:lnTo>
                  <a:lnTo>
                    <a:pt x="4775" y="209"/>
                  </a:lnTo>
                  <a:lnTo>
                    <a:pt x="4768" y="203"/>
                  </a:lnTo>
                  <a:lnTo>
                    <a:pt x="4761" y="196"/>
                  </a:lnTo>
                  <a:lnTo>
                    <a:pt x="4752" y="191"/>
                  </a:lnTo>
                  <a:lnTo>
                    <a:pt x="4743" y="185"/>
                  </a:lnTo>
                  <a:lnTo>
                    <a:pt x="4733" y="180"/>
                  </a:lnTo>
                  <a:lnTo>
                    <a:pt x="4722" y="174"/>
                  </a:lnTo>
                  <a:lnTo>
                    <a:pt x="4711" y="169"/>
                  </a:lnTo>
                  <a:lnTo>
                    <a:pt x="4699" y="164"/>
                  </a:lnTo>
                  <a:lnTo>
                    <a:pt x="4678" y="156"/>
                  </a:lnTo>
                  <a:lnTo>
                    <a:pt x="4662" y="148"/>
                  </a:lnTo>
                  <a:lnTo>
                    <a:pt x="4649" y="141"/>
                  </a:lnTo>
                  <a:lnTo>
                    <a:pt x="4644" y="138"/>
                  </a:lnTo>
                  <a:lnTo>
                    <a:pt x="4640" y="135"/>
                  </a:lnTo>
                  <a:lnTo>
                    <a:pt x="4636" y="132"/>
                  </a:lnTo>
                  <a:lnTo>
                    <a:pt x="4634" y="130"/>
                  </a:lnTo>
                  <a:lnTo>
                    <a:pt x="4633" y="128"/>
                  </a:lnTo>
                  <a:lnTo>
                    <a:pt x="4630" y="125"/>
                  </a:lnTo>
                  <a:lnTo>
                    <a:pt x="4628" y="122"/>
                  </a:lnTo>
                  <a:lnTo>
                    <a:pt x="4627" y="119"/>
                  </a:lnTo>
                  <a:lnTo>
                    <a:pt x="4626" y="115"/>
                  </a:lnTo>
                  <a:lnTo>
                    <a:pt x="4626" y="111"/>
                  </a:lnTo>
                  <a:lnTo>
                    <a:pt x="4625" y="107"/>
                  </a:lnTo>
                  <a:lnTo>
                    <a:pt x="4626" y="103"/>
                  </a:lnTo>
                  <a:lnTo>
                    <a:pt x="4626" y="100"/>
                  </a:lnTo>
                  <a:lnTo>
                    <a:pt x="4627" y="96"/>
                  </a:lnTo>
                  <a:lnTo>
                    <a:pt x="4629" y="93"/>
                  </a:lnTo>
                  <a:lnTo>
                    <a:pt x="4630" y="90"/>
                  </a:lnTo>
                  <a:lnTo>
                    <a:pt x="4632" y="87"/>
                  </a:lnTo>
                  <a:lnTo>
                    <a:pt x="4635" y="85"/>
                  </a:lnTo>
                  <a:lnTo>
                    <a:pt x="4637" y="83"/>
                  </a:lnTo>
                  <a:lnTo>
                    <a:pt x="4644" y="79"/>
                  </a:lnTo>
                  <a:lnTo>
                    <a:pt x="4647" y="77"/>
                  </a:lnTo>
                  <a:lnTo>
                    <a:pt x="4651" y="76"/>
                  </a:lnTo>
                  <a:lnTo>
                    <a:pt x="4656" y="75"/>
                  </a:lnTo>
                  <a:lnTo>
                    <a:pt x="4660" y="74"/>
                  </a:lnTo>
                  <a:lnTo>
                    <a:pt x="4665" y="73"/>
                  </a:lnTo>
                  <a:lnTo>
                    <a:pt x="4670" y="73"/>
                  </a:lnTo>
                  <a:lnTo>
                    <a:pt x="4681" y="74"/>
                  </a:lnTo>
                  <a:lnTo>
                    <a:pt x="4692" y="76"/>
                  </a:lnTo>
                  <a:lnTo>
                    <a:pt x="4703" y="79"/>
                  </a:lnTo>
                  <a:lnTo>
                    <a:pt x="4713" y="84"/>
                  </a:lnTo>
                  <a:lnTo>
                    <a:pt x="4723" y="89"/>
                  </a:lnTo>
                  <a:lnTo>
                    <a:pt x="4733" y="95"/>
                  </a:lnTo>
                  <a:lnTo>
                    <a:pt x="4738" y="98"/>
                  </a:lnTo>
                  <a:lnTo>
                    <a:pt x="4743" y="102"/>
                  </a:lnTo>
                  <a:lnTo>
                    <a:pt x="4752" y="109"/>
                  </a:lnTo>
                  <a:lnTo>
                    <a:pt x="4796" y="48"/>
                  </a:lnTo>
                  <a:lnTo>
                    <a:pt x="4783" y="37"/>
                  </a:lnTo>
                  <a:lnTo>
                    <a:pt x="4776" y="32"/>
                  </a:lnTo>
                  <a:lnTo>
                    <a:pt x="4768" y="28"/>
                  </a:lnTo>
                  <a:lnTo>
                    <a:pt x="4761" y="23"/>
                  </a:lnTo>
                  <a:lnTo>
                    <a:pt x="4753" y="20"/>
                  </a:lnTo>
                  <a:lnTo>
                    <a:pt x="4746" y="16"/>
                  </a:lnTo>
                  <a:lnTo>
                    <a:pt x="4738" y="13"/>
                  </a:lnTo>
                  <a:lnTo>
                    <a:pt x="4730" y="10"/>
                  </a:lnTo>
                  <a:lnTo>
                    <a:pt x="4722" y="8"/>
                  </a:lnTo>
                  <a:lnTo>
                    <a:pt x="4706" y="4"/>
                  </a:lnTo>
                  <a:lnTo>
                    <a:pt x="4697" y="3"/>
                  </a:lnTo>
                  <a:lnTo>
                    <a:pt x="4689" y="2"/>
                  </a:lnTo>
                  <a:lnTo>
                    <a:pt x="4672" y="1"/>
                  </a:lnTo>
                  <a:lnTo>
                    <a:pt x="4659" y="2"/>
                  </a:lnTo>
                  <a:lnTo>
                    <a:pt x="4652" y="2"/>
                  </a:lnTo>
                  <a:lnTo>
                    <a:pt x="4645" y="3"/>
                  </a:lnTo>
                  <a:lnTo>
                    <a:pt x="4633" y="6"/>
                  </a:lnTo>
                  <a:lnTo>
                    <a:pt x="4621" y="9"/>
                  </a:lnTo>
                  <a:lnTo>
                    <a:pt x="4616" y="12"/>
                  </a:lnTo>
                  <a:lnTo>
                    <a:pt x="4610" y="14"/>
                  </a:lnTo>
                  <a:lnTo>
                    <a:pt x="4600" y="19"/>
                  </a:lnTo>
                  <a:lnTo>
                    <a:pt x="4590" y="25"/>
                  </a:lnTo>
                  <a:lnTo>
                    <a:pt x="4581" y="32"/>
                  </a:lnTo>
                  <a:lnTo>
                    <a:pt x="4577" y="36"/>
                  </a:lnTo>
                  <a:lnTo>
                    <a:pt x="4574" y="40"/>
                  </a:lnTo>
                  <a:lnTo>
                    <a:pt x="4567" y="49"/>
                  </a:lnTo>
                  <a:lnTo>
                    <a:pt x="4564" y="53"/>
                  </a:lnTo>
                  <a:lnTo>
                    <a:pt x="4561" y="58"/>
                  </a:lnTo>
                  <a:lnTo>
                    <a:pt x="4556" y="68"/>
                  </a:lnTo>
                  <a:lnTo>
                    <a:pt x="4552" y="79"/>
                  </a:lnTo>
                  <a:lnTo>
                    <a:pt x="4549" y="90"/>
                  </a:lnTo>
                  <a:lnTo>
                    <a:pt x="4547" y="102"/>
                  </a:lnTo>
                  <a:lnTo>
                    <a:pt x="4547" y="108"/>
                  </a:lnTo>
                  <a:lnTo>
                    <a:pt x="4546" y="114"/>
                  </a:lnTo>
                  <a:lnTo>
                    <a:pt x="4546" y="115"/>
                  </a:lnTo>
                  <a:lnTo>
                    <a:pt x="4547" y="127"/>
                  </a:lnTo>
                  <a:lnTo>
                    <a:pt x="4548" y="132"/>
                  </a:lnTo>
                  <a:lnTo>
                    <a:pt x="4548" y="138"/>
                  </a:lnTo>
                  <a:lnTo>
                    <a:pt x="4551" y="148"/>
                  </a:lnTo>
                  <a:lnTo>
                    <a:pt x="4554" y="157"/>
                  </a:lnTo>
                  <a:lnTo>
                    <a:pt x="4558" y="166"/>
                  </a:lnTo>
                  <a:lnTo>
                    <a:pt x="4563" y="174"/>
                  </a:lnTo>
                  <a:lnTo>
                    <a:pt x="4569" y="182"/>
                  </a:lnTo>
                  <a:lnTo>
                    <a:pt x="4573" y="185"/>
                  </a:lnTo>
                  <a:lnTo>
                    <a:pt x="4576" y="189"/>
                  </a:lnTo>
                  <a:lnTo>
                    <a:pt x="4584" y="195"/>
                  </a:lnTo>
                  <a:lnTo>
                    <a:pt x="4592" y="201"/>
                  </a:lnTo>
                  <a:lnTo>
                    <a:pt x="4601" y="207"/>
                  </a:lnTo>
                  <a:lnTo>
                    <a:pt x="4611" y="213"/>
                  </a:lnTo>
                  <a:lnTo>
                    <a:pt x="4621" y="218"/>
                  </a:lnTo>
                  <a:lnTo>
                    <a:pt x="4633" y="223"/>
                  </a:lnTo>
                  <a:lnTo>
                    <a:pt x="4657" y="233"/>
                  </a:lnTo>
                  <a:lnTo>
                    <a:pt x="4675" y="240"/>
                  </a:lnTo>
                  <a:lnTo>
                    <a:pt x="4690" y="247"/>
                  </a:lnTo>
                  <a:lnTo>
                    <a:pt x="4702" y="254"/>
                  </a:lnTo>
                  <a:lnTo>
                    <a:pt x="4706" y="257"/>
                  </a:lnTo>
                  <a:lnTo>
                    <a:pt x="4710" y="260"/>
                  </a:lnTo>
                  <a:lnTo>
                    <a:pt x="4714" y="263"/>
                  </a:lnTo>
                  <a:lnTo>
                    <a:pt x="4716" y="266"/>
                  </a:lnTo>
                  <a:lnTo>
                    <a:pt x="4718" y="269"/>
                  </a:lnTo>
                  <a:lnTo>
                    <a:pt x="4720" y="272"/>
                  </a:lnTo>
                  <a:lnTo>
                    <a:pt x="4721" y="275"/>
                  </a:lnTo>
                  <a:lnTo>
                    <a:pt x="4722" y="278"/>
                  </a:lnTo>
                  <a:lnTo>
                    <a:pt x="4723" y="282"/>
                  </a:lnTo>
                  <a:lnTo>
                    <a:pt x="4723" y="285"/>
                  </a:lnTo>
                  <a:lnTo>
                    <a:pt x="4723" y="286"/>
                  </a:lnTo>
                  <a:lnTo>
                    <a:pt x="4722" y="290"/>
                  </a:lnTo>
                  <a:lnTo>
                    <a:pt x="4722" y="294"/>
                  </a:lnTo>
                  <a:lnTo>
                    <a:pt x="4721" y="298"/>
                  </a:lnTo>
                  <a:lnTo>
                    <a:pt x="4719" y="301"/>
                  </a:lnTo>
                  <a:lnTo>
                    <a:pt x="4717" y="304"/>
                  </a:lnTo>
                  <a:lnTo>
                    <a:pt x="4715" y="308"/>
                  </a:lnTo>
                  <a:lnTo>
                    <a:pt x="4713" y="310"/>
                  </a:lnTo>
                  <a:lnTo>
                    <a:pt x="4710" y="313"/>
                  </a:lnTo>
                  <a:lnTo>
                    <a:pt x="4706" y="315"/>
                  </a:lnTo>
                  <a:lnTo>
                    <a:pt x="4702" y="318"/>
                  </a:lnTo>
                  <a:lnTo>
                    <a:pt x="4698" y="319"/>
                  </a:lnTo>
                  <a:lnTo>
                    <a:pt x="4694" y="321"/>
                  </a:lnTo>
                  <a:lnTo>
                    <a:pt x="4689" y="322"/>
                  </a:lnTo>
                  <a:lnTo>
                    <a:pt x="4684" y="323"/>
                  </a:lnTo>
                  <a:lnTo>
                    <a:pt x="4679" y="323"/>
                  </a:lnTo>
                  <a:lnTo>
                    <a:pt x="4673" y="324"/>
                  </a:lnTo>
                  <a:lnTo>
                    <a:pt x="4666" y="323"/>
                  </a:lnTo>
                  <a:lnTo>
                    <a:pt x="4659" y="323"/>
                  </a:lnTo>
                  <a:lnTo>
                    <a:pt x="4652" y="322"/>
                  </a:lnTo>
                  <a:lnTo>
                    <a:pt x="4646" y="320"/>
                  </a:lnTo>
                  <a:lnTo>
                    <a:pt x="4639" y="318"/>
                  </a:lnTo>
                  <a:lnTo>
                    <a:pt x="4633" y="316"/>
                  </a:lnTo>
                  <a:lnTo>
                    <a:pt x="4627" y="313"/>
                  </a:lnTo>
                  <a:lnTo>
                    <a:pt x="4621" y="310"/>
                  </a:lnTo>
                  <a:lnTo>
                    <a:pt x="4609" y="304"/>
                  </a:lnTo>
                  <a:lnTo>
                    <a:pt x="4598" y="297"/>
                  </a:lnTo>
                  <a:lnTo>
                    <a:pt x="4588" y="289"/>
                  </a:lnTo>
                  <a:lnTo>
                    <a:pt x="4578" y="280"/>
                  </a:lnTo>
                  <a:lnTo>
                    <a:pt x="4531" y="339"/>
                  </a:lnTo>
                  <a:lnTo>
                    <a:pt x="4539" y="346"/>
                  </a:lnTo>
                  <a:lnTo>
                    <a:pt x="4547" y="353"/>
                  </a:lnTo>
                  <a:lnTo>
                    <a:pt x="4551" y="356"/>
                  </a:lnTo>
                  <a:lnTo>
                    <a:pt x="4555" y="359"/>
                  </a:lnTo>
                  <a:lnTo>
                    <a:pt x="4564" y="364"/>
                  </a:lnTo>
                  <a:lnTo>
                    <a:pt x="4572" y="370"/>
                  </a:lnTo>
                  <a:lnTo>
                    <a:pt x="4581" y="374"/>
                  </a:lnTo>
                  <a:lnTo>
                    <a:pt x="4590" y="378"/>
                  </a:lnTo>
                  <a:lnTo>
                    <a:pt x="4599" y="382"/>
                  </a:lnTo>
                  <a:lnTo>
                    <a:pt x="4617" y="388"/>
                  </a:lnTo>
                  <a:lnTo>
                    <a:pt x="4627" y="390"/>
                  </a:lnTo>
                  <a:lnTo>
                    <a:pt x="4636" y="392"/>
                  </a:lnTo>
                  <a:lnTo>
                    <a:pt x="4645" y="394"/>
                  </a:lnTo>
                  <a:lnTo>
                    <a:pt x="4654" y="395"/>
                  </a:lnTo>
                  <a:lnTo>
                    <a:pt x="4673" y="395"/>
                  </a:lnTo>
                  <a:close/>
                  <a:moveTo>
                    <a:pt x="4283" y="391"/>
                  </a:moveTo>
                  <a:lnTo>
                    <a:pt x="4518" y="391"/>
                  </a:lnTo>
                  <a:lnTo>
                    <a:pt x="4518" y="318"/>
                  </a:lnTo>
                  <a:lnTo>
                    <a:pt x="4363" y="318"/>
                  </a:lnTo>
                  <a:lnTo>
                    <a:pt x="4363" y="6"/>
                  </a:lnTo>
                  <a:lnTo>
                    <a:pt x="4283" y="6"/>
                  </a:lnTo>
                  <a:lnTo>
                    <a:pt x="4283" y="391"/>
                  </a:lnTo>
                  <a:close/>
                  <a:moveTo>
                    <a:pt x="3988" y="391"/>
                  </a:moveTo>
                  <a:lnTo>
                    <a:pt x="4239" y="391"/>
                  </a:lnTo>
                  <a:lnTo>
                    <a:pt x="4239" y="319"/>
                  </a:lnTo>
                  <a:lnTo>
                    <a:pt x="4068" y="319"/>
                  </a:lnTo>
                  <a:lnTo>
                    <a:pt x="4068" y="233"/>
                  </a:lnTo>
                  <a:lnTo>
                    <a:pt x="4217" y="233"/>
                  </a:lnTo>
                  <a:lnTo>
                    <a:pt x="4217" y="161"/>
                  </a:lnTo>
                  <a:lnTo>
                    <a:pt x="4068" y="161"/>
                  </a:lnTo>
                  <a:lnTo>
                    <a:pt x="4068" y="78"/>
                  </a:lnTo>
                  <a:lnTo>
                    <a:pt x="4237" y="78"/>
                  </a:lnTo>
                  <a:lnTo>
                    <a:pt x="4237" y="6"/>
                  </a:lnTo>
                  <a:lnTo>
                    <a:pt x="3988" y="6"/>
                  </a:lnTo>
                  <a:lnTo>
                    <a:pt x="3988" y="391"/>
                  </a:lnTo>
                  <a:close/>
                  <a:moveTo>
                    <a:pt x="3646" y="391"/>
                  </a:moveTo>
                  <a:lnTo>
                    <a:pt x="3725" y="391"/>
                  </a:lnTo>
                  <a:lnTo>
                    <a:pt x="3725" y="234"/>
                  </a:lnTo>
                  <a:lnTo>
                    <a:pt x="3852" y="234"/>
                  </a:lnTo>
                  <a:lnTo>
                    <a:pt x="3852" y="391"/>
                  </a:lnTo>
                  <a:lnTo>
                    <a:pt x="3931" y="391"/>
                  </a:lnTo>
                  <a:lnTo>
                    <a:pt x="3931" y="6"/>
                  </a:lnTo>
                  <a:lnTo>
                    <a:pt x="3852" y="6"/>
                  </a:lnTo>
                  <a:lnTo>
                    <a:pt x="3852" y="161"/>
                  </a:lnTo>
                  <a:lnTo>
                    <a:pt x="3725" y="161"/>
                  </a:lnTo>
                  <a:lnTo>
                    <a:pt x="3725" y="6"/>
                  </a:lnTo>
                  <a:lnTo>
                    <a:pt x="3646" y="6"/>
                  </a:lnTo>
                  <a:lnTo>
                    <a:pt x="3646" y="391"/>
                  </a:lnTo>
                  <a:close/>
                  <a:moveTo>
                    <a:pt x="3244" y="391"/>
                  </a:moveTo>
                  <a:lnTo>
                    <a:pt x="3323" y="391"/>
                  </a:lnTo>
                  <a:lnTo>
                    <a:pt x="3323" y="238"/>
                  </a:lnTo>
                  <a:lnTo>
                    <a:pt x="3471" y="238"/>
                  </a:lnTo>
                  <a:lnTo>
                    <a:pt x="3471" y="165"/>
                  </a:lnTo>
                  <a:lnTo>
                    <a:pt x="3323" y="165"/>
                  </a:lnTo>
                  <a:lnTo>
                    <a:pt x="3323" y="79"/>
                  </a:lnTo>
                  <a:lnTo>
                    <a:pt x="3491" y="79"/>
                  </a:lnTo>
                  <a:lnTo>
                    <a:pt x="3491" y="6"/>
                  </a:lnTo>
                  <a:lnTo>
                    <a:pt x="3244" y="6"/>
                  </a:lnTo>
                  <a:lnTo>
                    <a:pt x="3244" y="391"/>
                  </a:lnTo>
                  <a:close/>
                  <a:moveTo>
                    <a:pt x="3038" y="324"/>
                  </a:moveTo>
                  <a:lnTo>
                    <a:pt x="3028" y="323"/>
                  </a:lnTo>
                  <a:lnTo>
                    <a:pt x="3023" y="322"/>
                  </a:lnTo>
                  <a:lnTo>
                    <a:pt x="3019" y="321"/>
                  </a:lnTo>
                  <a:lnTo>
                    <a:pt x="3010" y="319"/>
                  </a:lnTo>
                  <a:lnTo>
                    <a:pt x="3005" y="317"/>
                  </a:lnTo>
                  <a:lnTo>
                    <a:pt x="3001" y="315"/>
                  </a:lnTo>
                  <a:lnTo>
                    <a:pt x="2993" y="310"/>
                  </a:lnTo>
                  <a:lnTo>
                    <a:pt x="2985" y="305"/>
                  </a:lnTo>
                  <a:lnTo>
                    <a:pt x="2982" y="301"/>
                  </a:lnTo>
                  <a:lnTo>
                    <a:pt x="2978" y="298"/>
                  </a:lnTo>
                  <a:lnTo>
                    <a:pt x="2972" y="290"/>
                  </a:lnTo>
                  <a:lnTo>
                    <a:pt x="2966" y="282"/>
                  </a:lnTo>
                  <a:lnTo>
                    <a:pt x="2961" y="272"/>
                  </a:lnTo>
                  <a:lnTo>
                    <a:pt x="2956" y="262"/>
                  </a:lnTo>
                  <a:lnTo>
                    <a:pt x="2953" y="251"/>
                  </a:lnTo>
                  <a:lnTo>
                    <a:pt x="2950" y="240"/>
                  </a:lnTo>
                  <a:lnTo>
                    <a:pt x="2947" y="227"/>
                  </a:lnTo>
                  <a:lnTo>
                    <a:pt x="2946" y="214"/>
                  </a:lnTo>
                  <a:lnTo>
                    <a:pt x="2946" y="200"/>
                  </a:lnTo>
                  <a:lnTo>
                    <a:pt x="2946" y="196"/>
                  </a:lnTo>
                  <a:lnTo>
                    <a:pt x="2946" y="182"/>
                  </a:lnTo>
                  <a:lnTo>
                    <a:pt x="2947" y="169"/>
                  </a:lnTo>
                  <a:lnTo>
                    <a:pt x="2949" y="157"/>
                  </a:lnTo>
                  <a:lnTo>
                    <a:pt x="2951" y="151"/>
                  </a:lnTo>
                  <a:lnTo>
                    <a:pt x="2952" y="145"/>
                  </a:lnTo>
                  <a:lnTo>
                    <a:pt x="2954" y="139"/>
                  </a:lnTo>
                  <a:lnTo>
                    <a:pt x="2956" y="134"/>
                  </a:lnTo>
                  <a:lnTo>
                    <a:pt x="2958" y="129"/>
                  </a:lnTo>
                  <a:lnTo>
                    <a:pt x="2960" y="124"/>
                  </a:lnTo>
                  <a:lnTo>
                    <a:pt x="2966" y="115"/>
                  </a:lnTo>
                  <a:lnTo>
                    <a:pt x="2971" y="106"/>
                  </a:lnTo>
                  <a:lnTo>
                    <a:pt x="2974" y="102"/>
                  </a:lnTo>
                  <a:lnTo>
                    <a:pt x="2978" y="99"/>
                  </a:lnTo>
                  <a:lnTo>
                    <a:pt x="2985" y="92"/>
                  </a:lnTo>
                  <a:lnTo>
                    <a:pt x="2992" y="86"/>
                  </a:lnTo>
                  <a:lnTo>
                    <a:pt x="3000" y="82"/>
                  </a:lnTo>
                  <a:lnTo>
                    <a:pt x="3009" y="78"/>
                  </a:lnTo>
                  <a:lnTo>
                    <a:pt x="3018" y="75"/>
                  </a:lnTo>
                  <a:lnTo>
                    <a:pt x="3027" y="74"/>
                  </a:lnTo>
                  <a:lnTo>
                    <a:pt x="3037" y="73"/>
                  </a:lnTo>
                  <a:lnTo>
                    <a:pt x="3047" y="74"/>
                  </a:lnTo>
                  <a:lnTo>
                    <a:pt x="3052" y="74"/>
                  </a:lnTo>
                  <a:lnTo>
                    <a:pt x="3057" y="75"/>
                  </a:lnTo>
                  <a:lnTo>
                    <a:pt x="3066" y="78"/>
                  </a:lnTo>
                  <a:lnTo>
                    <a:pt x="3070" y="80"/>
                  </a:lnTo>
                  <a:lnTo>
                    <a:pt x="3074" y="82"/>
                  </a:lnTo>
                  <a:lnTo>
                    <a:pt x="3082" y="87"/>
                  </a:lnTo>
                  <a:lnTo>
                    <a:pt x="3090" y="92"/>
                  </a:lnTo>
                  <a:lnTo>
                    <a:pt x="3093" y="96"/>
                  </a:lnTo>
                  <a:lnTo>
                    <a:pt x="3097" y="99"/>
                  </a:lnTo>
                  <a:lnTo>
                    <a:pt x="3103" y="107"/>
                  </a:lnTo>
                  <a:lnTo>
                    <a:pt x="3109" y="115"/>
                  </a:lnTo>
                  <a:lnTo>
                    <a:pt x="3114" y="124"/>
                  </a:lnTo>
                  <a:lnTo>
                    <a:pt x="3119" y="135"/>
                  </a:lnTo>
                  <a:lnTo>
                    <a:pt x="3122" y="145"/>
                  </a:lnTo>
                  <a:lnTo>
                    <a:pt x="3125" y="157"/>
                  </a:lnTo>
                  <a:lnTo>
                    <a:pt x="3127" y="170"/>
                  </a:lnTo>
                  <a:lnTo>
                    <a:pt x="3129" y="183"/>
                  </a:lnTo>
                  <a:lnTo>
                    <a:pt x="3129" y="197"/>
                  </a:lnTo>
                  <a:lnTo>
                    <a:pt x="3129" y="201"/>
                  </a:lnTo>
                  <a:lnTo>
                    <a:pt x="3129" y="214"/>
                  </a:lnTo>
                  <a:lnTo>
                    <a:pt x="3127" y="228"/>
                  </a:lnTo>
                  <a:lnTo>
                    <a:pt x="3125" y="240"/>
                  </a:lnTo>
                  <a:lnTo>
                    <a:pt x="3124" y="246"/>
                  </a:lnTo>
                  <a:lnTo>
                    <a:pt x="3122" y="252"/>
                  </a:lnTo>
                  <a:lnTo>
                    <a:pt x="3121" y="257"/>
                  </a:lnTo>
                  <a:lnTo>
                    <a:pt x="3119" y="263"/>
                  </a:lnTo>
                  <a:lnTo>
                    <a:pt x="3117" y="268"/>
                  </a:lnTo>
                  <a:lnTo>
                    <a:pt x="3114" y="273"/>
                  </a:lnTo>
                  <a:lnTo>
                    <a:pt x="3109" y="282"/>
                  </a:lnTo>
                  <a:lnTo>
                    <a:pt x="3103" y="291"/>
                  </a:lnTo>
                  <a:lnTo>
                    <a:pt x="3097" y="298"/>
                  </a:lnTo>
                  <a:lnTo>
                    <a:pt x="3090" y="305"/>
                  </a:lnTo>
                  <a:lnTo>
                    <a:pt x="3083" y="310"/>
                  </a:lnTo>
                  <a:lnTo>
                    <a:pt x="3075" y="315"/>
                  </a:lnTo>
                  <a:lnTo>
                    <a:pt x="3070" y="317"/>
                  </a:lnTo>
                  <a:lnTo>
                    <a:pt x="3066" y="319"/>
                  </a:lnTo>
                  <a:lnTo>
                    <a:pt x="3057" y="321"/>
                  </a:lnTo>
                  <a:lnTo>
                    <a:pt x="3048" y="323"/>
                  </a:lnTo>
                  <a:lnTo>
                    <a:pt x="3038" y="324"/>
                  </a:lnTo>
                  <a:close/>
                  <a:moveTo>
                    <a:pt x="3037" y="397"/>
                  </a:moveTo>
                  <a:lnTo>
                    <a:pt x="3047" y="397"/>
                  </a:lnTo>
                  <a:lnTo>
                    <a:pt x="3056" y="396"/>
                  </a:lnTo>
                  <a:lnTo>
                    <a:pt x="3065" y="395"/>
                  </a:lnTo>
                  <a:lnTo>
                    <a:pt x="3074" y="393"/>
                  </a:lnTo>
                  <a:lnTo>
                    <a:pt x="3091" y="389"/>
                  </a:lnTo>
                  <a:lnTo>
                    <a:pt x="3099" y="386"/>
                  </a:lnTo>
                  <a:lnTo>
                    <a:pt x="3107" y="383"/>
                  </a:lnTo>
                  <a:lnTo>
                    <a:pt x="3115" y="379"/>
                  </a:lnTo>
                  <a:lnTo>
                    <a:pt x="3123" y="375"/>
                  </a:lnTo>
                  <a:lnTo>
                    <a:pt x="3130" y="370"/>
                  </a:lnTo>
                  <a:lnTo>
                    <a:pt x="3137" y="365"/>
                  </a:lnTo>
                  <a:lnTo>
                    <a:pt x="3144" y="360"/>
                  </a:lnTo>
                  <a:lnTo>
                    <a:pt x="3150" y="354"/>
                  </a:lnTo>
                  <a:lnTo>
                    <a:pt x="3156" y="349"/>
                  </a:lnTo>
                  <a:lnTo>
                    <a:pt x="3162" y="342"/>
                  </a:lnTo>
                  <a:lnTo>
                    <a:pt x="3173" y="329"/>
                  </a:lnTo>
                  <a:lnTo>
                    <a:pt x="3178" y="321"/>
                  </a:lnTo>
                  <a:lnTo>
                    <a:pt x="3183" y="314"/>
                  </a:lnTo>
                  <a:lnTo>
                    <a:pt x="3191" y="297"/>
                  </a:lnTo>
                  <a:lnTo>
                    <a:pt x="3195" y="289"/>
                  </a:lnTo>
                  <a:lnTo>
                    <a:pt x="3198" y="280"/>
                  </a:lnTo>
                  <a:lnTo>
                    <a:pt x="3201" y="271"/>
                  </a:lnTo>
                  <a:lnTo>
                    <a:pt x="3204" y="262"/>
                  </a:lnTo>
                  <a:lnTo>
                    <a:pt x="3206" y="252"/>
                  </a:lnTo>
                  <a:lnTo>
                    <a:pt x="3208" y="243"/>
                  </a:lnTo>
                  <a:lnTo>
                    <a:pt x="3209" y="232"/>
                  </a:lnTo>
                  <a:lnTo>
                    <a:pt x="3211" y="222"/>
                  </a:lnTo>
                  <a:lnTo>
                    <a:pt x="3211" y="201"/>
                  </a:lnTo>
                  <a:lnTo>
                    <a:pt x="3211" y="195"/>
                  </a:lnTo>
                  <a:lnTo>
                    <a:pt x="3211" y="184"/>
                  </a:lnTo>
                  <a:lnTo>
                    <a:pt x="3211" y="173"/>
                  </a:lnTo>
                  <a:lnTo>
                    <a:pt x="3210" y="163"/>
                  </a:lnTo>
                  <a:lnTo>
                    <a:pt x="3208" y="153"/>
                  </a:lnTo>
                  <a:lnTo>
                    <a:pt x="3206" y="143"/>
                  </a:lnTo>
                  <a:lnTo>
                    <a:pt x="3204" y="134"/>
                  </a:lnTo>
                  <a:lnTo>
                    <a:pt x="3202" y="125"/>
                  </a:lnTo>
                  <a:lnTo>
                    <a:pt x="3199" y="116"/>
                  </a:lnTo>
                  <a:lnTo>
                    <a:pt x="3195" y="107"/>
                  </a:lnTo>
                  <a:lnTo>
                    <a:pt x="3192" y="98"/>
                  </a:lnTo>
                  <a:lnTo>
                    <a:pt x="3188" y="90"/>
                  </a:lnTo>
                  <a:lnTo>
                    <a:pt x="3183" y="82"/>
                  </a:lnTo>
                  <a:lnTo>
                    <a:pt x="3179" y="75"/>
                  </a:lnTo>
                  <a:lnTo>
                    <a:pt x="3174" y="68"/>
                  </a:lnTo>
                  <a:lnTo>
                    <a:pt x="3169" y="61"/>
                  </a:lnTo>
                  <a:lnTo>
                    <a:pt x="3163" y="54"/>
                  </a:lnTo>
                  <a:lnTo>
                    <a:pt x="3157" y="48"/>
                  </a:lnTo>
                  <a:lnTo>
                    <a:pt x="3151" y="42"/>
                  </a:lnTo>
                  <a:lnTo>
                    <a:pt x="3144" y="36"/>
                  </a:lnTo>
                  <a:lnTo>
                    <a:pt x="3138" y="31"/>
                  </a:lnTo>
                  <a:lnTo>
                    <a:pt x="3131" y="26"/>
                  </a:lnTo>
                  <a:lnTo>
                    <a:pt x="3123" y="22"/>
                  </a:lnTo>
                  <a:lnTo>
                    <a:pt x="3116" y="18"/>
                  </a:lnTo>
                  <a:lnTo>
                    <a:pt x="3108" y="14"/>
                  </a:lnTo>
                  <a:lnTo>
                    <a:pt x="3100" y="11"/>
                  </a:lnTo>
                  <a:lnTo>
                    <a:pt x="3092" y="8"/>
                  </a:lnTo>
                  <a:lnTo>
                    <a:pt x="3083" y="5"/>
                  </a:lnTo>
                  <a:lnTo>
                    <a:pt x="3075" y="3"/>
                  </a:lnTo>
                  <a:lnTo>
                    <a:pt x="3066" y="2"/>
                  </a:lnTo>
                  <a:lnTo>
                    <a:pt x="3057" y="1"/>
                  </a:lnTo>
                  <a:lnTo>
                    <a:pt x="3047" y="0"/>
                  </a:lnTo>
                  <a:lnTo>
                    <a:pt x="3038" y="0"/>
                  </a:lnTo>
                  <a:lnTo>
                    <a:pt x="3028" y="0"/>
                  </a:lnTo>
                  <a:lnTo>
                    <a:pt x="3019" y="1"/>
                  </a:lnTo>
                  <a:lnTo>
                    <a:pt x="3010" y="2"/>
                  </a:lnTo>
                  <a:lnTo>
                    <a:pt x="3001" y="3"/>
                  </a:lnTo>
                  <a:lnTo>
                    <a:pt x="2984" y="8"/>
                  </a:lnTo>
                  <a:lnTo>
                    <a:pt x="2976" y="11"/>
                  </a:lnTo>
                  <a:lnTo>
                    <a:pt x="2968" y="14"/>
                  </a:lnTo>
                  <a:lnTo>
                    <a:pt x="2960" y="18"/>
                  </a:lnTo>
                  <a:lnTo>
                    <a:pt x="2952" y="22"/>
                  </a:lnTo>
                  <a:lnTo>
                    <a:pt x="2945" y="26"/>
                  </a:lnTo>
                  <a:lnTo>
                    <a:pt x="2938" y="31"/>
                  </a:lnTo>
                  <a:lnTo>
                    <a:pt x="2925" y="42"/>
                  </a:lnTo>
                  <a:lnTo>
                    <a:pt x="2919" y="48"/>
                  </a:lnTo>
                  <a:lnTo>
                    <a:pt x="2913" y="54"/>
                  </a:lnTo>
                  <a:lnTo>
                    <a:pt x="2907" y="61"/>
                  </a:lnTo>
                  <a:lnTo>
                    <a:pt x="2902" y="68"/>
                  </a:lnTo>
                  <a:lnTo>
                    <a:pt x="2897" y="75"/>
                  </a:lnTo>
                  <a:lnTo>
                    <a:pt x="2892" y="83"/>
                  </a:lnTo>
                  <a:lnTo>
                    <a:pt x="2888" y="91"/>
                  </a:lnTo>
                  <a:lnTo>
                    <a:pt x="2884" y="99"/>
                  </a:lnTo>
                  <a:lnTo>
                    <a:pt x="2880" y="108"/>
                  </a:lnTo>
                  <a:lnTo>
                    <a:pt x="2877" y="116"/>
                  </a:lnTo>
                  <a:lnTo>
                    <a:pt x="2874" y="125"/>
                  </a:lnTo>
                  <a:lnTo>
                    <a:pt x="2871" y="135"/>
                  </a:lnTo>
                  <a:lnTo>
                    <a:pt x="2869" y="144"/>
                  </a:lnTo>
                  <a:lnTo>
                    <a:pt x="2867" y="154"/>
                  </a:lnTo>
                  <a:lnTo>
                    <a:pt x="2866" y="164"/>
                  </a:lnTo>
                  <a:lnTo>
                    <a:pt x="2865" y="174"/>
                  </a:lnTo>
                  <a:lnTo>
                    <a:pt x="2864" y="185"/>
                  </a:lnTo>
                  <a:lnTo>
                    <a:pt x="2864" y="196"/>
                  </a:lnTo>
                  <a:lnTo>
                    <a:pt x="2864" y="202"/>
                  </a:lnTo>
                  <a:lnTo>
                    <a:pt x="2864" y="213"/>
                  </a:lnTo>
                  <a:lnTo>
                    <a:pt x="2865" y="223"/>
                  </a:lnTo>
                  <a:lnTo>
                    <a:pt x="2866" y="234"/>
                  </a:lnTo>
                  <a:lnTo>
                    <a:pt x="2867" y="244"/>
                  </a:lnTo>
                  <a:lnTo>
                    <a:pt x="2869" y="253"/>
                  </a:lnTo>
                  <a:lnTo>
                    <a:pt x="2871" y="263"/>
                  </a:lnTo>
                  <a:lnTo>
                    <a:pt x="2874" y="272"/>
                  </a:lnTo>
                  <a:lnTo>
                    <a:pt x="2877" y="281"/>
                  </a:lnTo>
                  <a:lnTo>
                    <a:pt x="2880" y="290"/>
                  </a:lnTo>
                  <a:lnTo>
                    <a:pt x="2884" y="298"/>
                  </a:lnTo>
                  <a:lnTo>
                    <a:pt x="2888" y="306"/>
                  </a:lnTo>
                  <a:lnTo>
                    <a:pt x="2892" y="314"/>
                  </a:lnTo>
                  <a:lnTo>
                    <a:pt x="2896" y="322"/>
                  </a:lnTo>
                  <a:lnTo>
                    <a:pt x="2901" y="329"/>
                  </a:lnTo>
                  <a:lnTo>
                    <a:pt x="2907" y="336"/>
                  </a:lnTo>
                  <a:lnTo>
                    <a:pt x="2912" y="343"/>
                  </a:lnTo>
                  <a:lnTo>
                    <a:pt x="2918" y="349"/>
                  </a:lnTo>
                  <a:lnTo>
                    <a:pt x="2924" y="355"/>
                  </a:lnTo>
                  <a:lnTo>
                    <a:pt x="2931" y="361"/>
                  </a:lnTo>
                  <a:lnTo>
                    <a:pt x="2938" y="366"/>
                  </a:lnTo>
                  <a:lnTo>
                    <a:pt x="2945" y="371"/>
                  </a:lnTo>
                  <a:lnTo>
                    <a:pt x="2952" y="375"/>
                  </a:lnTo>
                  <a:lnTo>
                    <a:pt x="2959" y="379"/>
                  </a:lnTo>
                  <a:lnTo>
                    <a:pt x="2967" y="383"/>
                  </a:lnTo>
                  <a:lnTo>
                    <a:pt x="2975" y="386"/>
                  </a:lnTo>
                  <a:lnTo>
                    <a:pt x="2983" y="389"/>
                  </a:lnTo>
                  <a:lnTo>
                    <a:pt x="2992" y="391"/>
                  </a:lnTo>
                  <a:lnTo>
                    <a:pt x="3001" y="393"/>
                  </a:lnTo>
                  <a:lnTo>
                    <a:pt x="3009" y="395"/>
                  </a:lnTo>
                  <a:lnTo>
                    <a:pt x="3019" y="396"/>
                  </a:lnTo>
                  <a:lnTo>
                    <a:pt x="3028" y="397"/>
                  </a:lnTo>
                  <a:lnTo>
                    <a:pt x="3037" y="397"/>
                  </a:lnTo>
                  <a:close/>
                  <a:moveTo>
                    <a:pt x="2560" y="391"/>
                  </a:moveTo>
                  <a:lnTo>
                    <a:pt x="2640" y="391"/>
                  </a:lnTo>
                  <a:lnTo>
                    <a:pt x="2640" y="238"/>
                  </a:lnTo>
                  <a:lnTo>
                    <a:pt x="2765" y="6"/>
                  </a:lnTo>
                  <a:lnTo>
                    <a:pt x="2677" y="6"/>
                  </a:lnTo>
                  <a:lnTo>
                    <a:pt x="2601" y="157"/>
                  </a:lnTo>
                  <a:lnTo>
                    <a:pt x="2525" y="6"/>
                  </a:lnTo>
                  <a:lnTo>
                    <a:pt x="2435" y="6"/>
                  </a:lnTo>
                  <a:lnTo>
                    <a:pt x="2560" y="239"/>
                  </a:lnTo>
                  <a:lnTo>
                    <a:pt x="2560" y="391"/>
                  </a:lnTo>
                  <a:close/>
                  <a:moveTo>
                    <a:pt x="2252" y="391"/>
                  </a:moveTo>
                  <a:lnTo>
                    <a:pt x="2331" y="391"/>
                  </a:lnTo>
                  <a:lnTo>
                    <a:pt x="2331" y="80"/>
                  </a:lnTo>
                  <a:lnTo>
                    <a:pt x="2429" y="80"/>
                  </a:lnTo>
                  <a:lnTo>
                    <a:pt x="2429" y="6"/>
                  </a:lnTo>
                  <a:lnTo>
                    <a:pt x="2156" y="6"/>
                  </a:lnTo>
                  <a:lnTo>
                    <a:pt x="2156" y="80"/>
                  </a:lnTo>
                  <a:lnTo>
                    <a:pt x="2252" y="80"/>
                  </a:lnTo>
                  <a:lnTo>
                    <a:pt x="2252" y="391"/>
                  </a:lnTo>
                  <a:close/>
                  <a:moveTo>
                    <a:pt x="2049" y="391"/>
                  </a:moveTo>
                  <a:lnTo>
                    <a:pt x="2128" y="391"/>
                  </a:lnTo>
                  <a:lnTo>
                    <a:pt x="2128" y="6"/>
                  </a:lnTo>
                  <a:lnTo>
                    <a:pt x="2049" y="6"/>
                  </a:lnTo>
                  <a:lnTo>
                    <a:pt x="2049" y="391"/>
                  </a:lnTo>
                  <a:close/>
                  <a:moveTo>
                    <a:pt x="1890" y="395"/>
                  </a:moveTo>
                  <a:lnTo>
                    <a:pt x="1904" y="395"/>
                  </a:lnTo>
                  <a:lnTo>
                    <a:pt x="1910" y="394"/>
                  </a:lnTo>
                  <a:lnTo>
                    <a:pt x="1917" y="393"/>
                  </a:lnTo>
                  <a:lnTo>
                    <a:pt x="1929" y="391"/>
                  </a:lnTo>
                  <a:lnTo>
                    <a:pt x="1941" y="388"/>
                  </a:lnTo>
                  <a:lnTo>
                    <a:pt x="1947" y="385"/>
                  </a:lnTo>
                  <a:lnTo>
                    <a:pt x="1953" y="383"/>
                  </a:lnTo>
                  <a:lnTo>
                    <a:pt x="1958" y="381"/>
                  </a:lnTo>
                  <a:lnTo>
                    <a:pt x="1963" y="378"/>
                  </a:lnTo>
                  <a:lnTo>
                    <a:pt x="1973" y="372"/>
                  </a:lnTo>
                  <a:lnTo>
                    <a:pt x="1978" y="368"/>
                  </a:lnTo>
                  <a:lnTo>
                    <a:pt x="1982" y="365"/>
                  </a:lnTo>
                  <a:lnTo>
                    <a:pt x="1990" y="357"/>
                  </a:lnTo>
                  <a:lnTo>
                    <a:pt x="1998" y="348"/>
                  </a:lnTo>
                  <a:lnTo>
                    <a:pt x="2004" y="339"/>
                  </a:lnTo>
                  <a:lnTo>
                    <a:pt x="2007" y="334"/>
                  </a:lnTo>
                  <a:lnTo>
                    <a:pt x="2009" y="328"/>
                  </a:lnTo>
                  <a:lnTo>
                    <a:pt x="2013" y="317"/>
                  </a:lnTo>
                  <a:lnTo>
                    <a:pt x="2015" y="312"/>
                  </a:lnTo>
                  <a:lnTo>
                    <a:pt x="2016" y="306"/>
                  </a:lnTo>
                  <a:lnTo>
                    <a:pt x="2017" y="300"/>
                  </a:lnTo>
                  <a:lnTo>
                    <a:pt x="2018" y="293"/>
                  </a:lnTo>
                  <a:lnTo>
                    <a:pt x="2019" y="287"/>
                  </a:lnTo>
                  <a:lnTo>
                    <a:pt x="2019" y="280"/>
                  </a:lnTo>
                  <a:lnTo>
                    <a:pt x="2019" y="279"/>
                  </a:lnTo>
                  <a:lnTo>
                    <a:pt x="2018" y="268"/>
                  </a:lnTo>
                  <a:lnTo>
                    <a:pt x="2017" y="258"/>
                  </a:lnTo>
                  <a:lnTo>
                    <a:pt x="2015" y="249"/>
                  </a:lnTo>
                  <a:lnTo>
                    <a:pt x="2012" y="240"/>
                  </a:lnTo>
                  <a:lnTo>
                    <a:pt x="2010" y="235"/>
                  </a:lnTo>
                  <a:lnTo>
                    <a:pt x="2008" y="231"/>
                  </a:lnTo>
                  <a:lnTo>
                    <a:pt x="2004" y="223"/>
                  </a:lnTo>
                  <a:lnTo>
                    <a:pt x="1999" y="216"/>
                  </a:lnTo>
                  <a:lnTo>
                    <a:pt x="1992" y="209"/>
                  </a:lnTo>
                  <a:lnTo>
                    <a:pt x="1985" y="203"/>
                  </a:lnTo>
                  <a:lnTo>
                    <a:pt x="1978" y="196"/>
                  </a:lnTo>
                  <a:lnTo>
                    <a:pt x="1969" y="191"/>
                  </a:lnTo>
                  <a:lnTo>
                    <a:pt x="1960" y="185"/>
                  </a:lnTo>
                  <a:lnTo>
                    <a:pt x="1950" y="180"/>
                  </a:lnTo>
                  <a:lnTo>
                    <a:pt x="1939" y="174"/>
                  </a:lnTo>
                  <a:lnTo>
                    <a:pt x="1928" y="169"/>
                  </a:lnTo>
                  <a:lnTo>
                    <a:pt x="1916" y="164"/>
                  </a:lnTo>
                  <a:lnTo>
                    <a:pt x="1895" y="156"/>
                  </a:lnTo>
                  <a:lnTo>
                    <a:pt x="1879" y="148"/>
                  </a:lnTo>
                  <a:lnTo>
                    <a:pt x="1866" y="141"/>
                  </a:lnTo>
                  <a:lnTo>
                    <a:pt x="1861" y="138"/>
                  </a:lnTo>
                  <a:lnTo>
                    <a:pt x="1857" y="135"/>
                  </a:lnTo>
                  <a:lnTo>
                    <a:pt x="1853" y="132"/>
                  </a:lnTo>
                  <a:lnTo>
                    <a:pt x="1851" y="130"/>
                  </a:lnTo>
                  <a:lnTo>
                    <a:pt x="1850" y="128"/>
                  </a:lnTo>
                  <a:lnTo>
                    <a:pt x="1847" y="125"/>
                  </a:lnTo>
                  <a:lnTo>
                    <a:pt x="1846" y="122"/>
                  </a:lnTo>
                  <a:lnTo>
                    <a:pt x="1844" y="119"/>
                  </a:lnTo>
                  <a:lnTo>
                    <a:pt x="1843" y="115"/>
                  </a:lnTo>
                  <a:lnTo>
                    <a:pt x="1843" y="111"/>
                  </a:lnTo>
                  <a:lnTo>
                    <a:pt x="1843" y="107"/>
                  </a:lnTo>
                  <a:lnTo>
                    <a:pt x="1843" y="103"/>
                  </a:lnTo>
                  <a:lnTo>
                    <a:pt x="1843" y="100"/>
                  </a:lnTo>
                  <a:lnTo>
                    <a:pt x="1844" y="96"/>
                  </a:lnTo>
                  <a:lnTo>
                    <a:pt x="1846" y="93"/>
                  </a:lnTo>
                  <a:lnTo>
                    <a:pt x="1847" y="90"/>
                  </a:lnTo>
                  <a:lnTo>
                    <a:pt x="1849" y="87"/>
                  </a:lnTo>
                  <a:lnTo>
                    <a:pt x="1852" y="85"/>
                  </a:lnTo>
                  <a:lnTo>
                    <a:pt x="1855" y="83"/>
                  </a:lnTo>
                  <a:lnTo>
                    <a:pt x="1861" y="79"/>
                  </a:lnTo>
                  <a:lnTo>
                    <a:pt x="1865" y="77"/>
                  </a:lnTo>
                  <a:lnTo>
                    <a:pt x="1869" y="76"/>
                  </a:lnTo>
                  <a:lnTo>
                    <a:pt x="1873" y="75"/>
                  </a:lnTo>
                  <a:lnTo>
                    <a:pt x="1877" y="74"/>
                  </a:lnTo>
                  <a:lnTo>
                    <a:pt x="1882" y="73"/>
                  </a:lnTo>
                  <a:lnTo>
                    <a:pt x="1887" y="73"/>
                  </a:lnTo>
                  <a:lnTo>
                    <a:pt x="1898" y="74"/>
                  </a:lnTo>
                  <a:lnTo>
                    <a:pt x="1909" y="76"/>
                  </a:lnTo>
                  <a:lnTo>
                    <a:pt x="1920" y="79"/>
                  </a:lnTo>
                  <a:lnTo>
                    <a:pt x="1930" y="84"/>
                  </a:lnTo>
                  <a:lnTo>
                    <a:pt x="1940" y="89"/>
                  </a:lnTo>
                  <a:lnTo>
                    <a:pt x="1950" y="95"/>
                  </a:lnTo>
                  <a:lnTo>
                    <a:pt x="1955" y="98"/>
                  </a:lnTo>
                  <a:lnTo>
                    <a:pt x="1960" y="102"/>
                  </a:lnTo>
                  <a:lnTo>
                    <a:pt x="1969" y="109"/>
                  </a:lnTo>
                  <a:lnTo>
                    <a:pt x="2013" y="48"/>
                  </a:lnTo>
                  <a:lnTo>
                    <a:pt x="2000" y="37"/>
                  </a:lnTo>
                  <a:lnTo>
                    <a:pt x="1993" y="32"/>
                  </a:lnTo>
                  <a:lnTo>
                    <a:pt x="1986" y="28"/>
                  </a:lnTo>
                  <a:lnTo>
                    <a:pt x="1978" y="23"/>
                  </a:lnTo>
                  <a:lnTo>
                    <a:pt x="1971" y="20"/>
                  </a:lnTo>
                  <a:lnTo>
                    <a:pt x="1963" y="16"/>
                  </a:lnTo>
                  <a:lnTo>
                    <a:pt x="1955" y="13"/>
                  </a:lnTo>
                  <a:lnTo>
                    <a:pt x="1947" y="10"/>
                  </a:lnTo>
                  <a:lnTo>
                    <a:pt x="1939" y="8"/>
                  </a:lnTo>
                  <a:lnTo>
                    <a:pt x="1923" y="4"/>
                  </a:lnTo>
                  <a:lnTo>
                    <a:pt x="1906" y="2"/>
                  </a:lnTo>
                  <a:lnTo>
                    <a:pt x="1889" y="1"/>
                  </a:lnTo>
                  <a:lnTo>
                    <a:pt x="1876" y="2"/>
                  </a:lnTo>
                  <a:lnTo>
                    <a:pt x="1869" y="2"/>
                  </a:lnTo>
                  <a:lnTo>
                    <a:pt x="1863" y="3"/>
                  </a:lnTo>
                  <a:lnTo>
                    <a:pt x="1850" y="6"/>
                  </a:lnTo>
                  <a:lnTo>
                    <a:pt x="1838" y="9"/>
                  </a:lnTo>
                  <a:lnTo>
                    <a:pt x="1833" y="12"/>
                  </a:lnTo>
                  <a:lnTo>
                    <a:pt x="1827" y="14"/>
                  </a:lnTo>
                  <a:lnTo>
                    <a:pt x="1817" y="19"/>
                  </a:lnTo>
                  <a:lnTo>
                    <a:pt x="1807" y="25"/>
                  </a:lnTo>
                  <a:lnTo>
                    <a:pt x="1799" y="32"/>
                  </a:lnTo>
                  <a:lnTo>
                    <a:pt x="1795" y="36"/>
                  </a:lnTo>
                  <a:lnTo>
                    <a:pt x="1791" y="40"/>
                  </a:lnTo>
                  <a:lnTo>
                    <a:pt x="1784" y="49"/>
                  </a:lnTo>
                  <a:lnTo>
                    <a:pt x="1781" y="53"/>
                  </a:lnTo>
                  <a:lnTo>
                    <a:pt x="1778" y="58"/>
                  </a:lnTo>
                  <a:lnTo>
                    <a:pt x="1773" y="68"/>
                  </a:lnTo>
                  <a:lnTo>
                    <a:pt x="1769" y="79"/>
                  </a:lnTo>
                  <a:lnTo>
                    <a:pt x="1766" y="90"/>
                  </a:lnTo>
                  <a:lnTo>
                    <a:pt x="1764" y="102"/>
                  </a:lnTo>
                  <a:lnTo>
                    <a:pt x="1764" y="108"/>
                  </a:lnTo>
                  <a:lnTo>
                    <a:pt x="1764" y="114"/>
                  </a:lnTo>
                  <a:lnTo>
                    <a:pt x="1764" y="115"/>
                  </a:lnTo>
                  <a:lnTo>
                    <a:pt x="1764" y="127"/>
                  </a:lnTo>
                  <a:lnTo>
                    <a:pt x="1765" y="132"/>
                  </a:lnTo>
                  <a:lnTo>
                    <a:pt x="1765" y="138"/>
                  </a:lnTo>
                  <a:lnTo>
                    <a:pt x="1768" y="148"/>
                  </a:lnTo>
                  <a:lnTo>
                    <a:pt x="1771" y="157"/>
                  </a:lnTo>
                  <a:lnTo>
                    <a:pt x="1775" y="166"/>
                  </a:lnTo>
                  <a:lnTo>
                    <a:pt x="1781" y="174"/>
                  </a:lnTo>
                  <a:lnTo>
                    <a:pt x="1786" y="182"/>
                  </a:lnTo>
                  <a:lnTo>
                    <a:pt x="1790" y="185"/>
                  </a:lnTo>
                  <a:lnTo>
                    <a:pt x="1793" y="189"/>
                  </a:lnTo>
                  <a:lnTo>
                    <a:pt x="1801" y="195"/>
                  </a:lnTo>
                  <a:lnTo>
                    <a:pt x="1809" y="201"/>
                  </a:lnTo>
                  <a:lnTo>
                    <a:pt x="1818" y="207"/>
                  </a:lnTo>
                  <a:lnTo>
                    <a:pt x="1828" y="213"/>
                  </a:lnTo>
                  <a:lnTo>
                    <a:pt x="1838" y="218"/>
                  </a:lnTo>
                  <a:lnTo>
                    <a:pt x="1850" y="223"/>
                  </a:lnTo>
                  <a:lnTo>
                    <a:pt x="1874" y="233"/>
                  </a:lnTo>
                  <a:lnTo>
                    <a:pt x="1893" y="240"/>
                  </a:lnTo>
                  <a:lnTo>
                    <a:pt x="1907" y="247"/>
                  </a:lnTo>
                  <a:lnTo>
                    <a:pt x="1919" y="254"/>
                  </a:lnTo>
                  <a:lnTo>
                    <a:pt x="1924" y="257"/>
                  </a:lnTo>
                  <a:lnTo>
                    <a:pt x="1927" y="260"/>
                  </a:lnTo>
                  <a:lnTo>
                    <a:pt x="1931" y="263"/>
                  </a:lnTo>
                  <a:lnTo>
                    <a:pt x="1933" y="266"/>
                  </a:lnTo>
                  <a:lnTo>
                    <a:pt x="1936" y="269"/>
                  </a:lnTo>
                  <a:lnTo>
                    <a:pt x="1937" y="272"/>
                  </a:lnTo>
                  <a:lnTo>
                    <a:pt x="1938" y="275"/>
                  </a:lnTo>
                  <a:lnTo>
                    <a:pt x="1939" y="278"/>
                  </a:lnTo>
                  <a:lnTo>
                    <a:pt x="1940" y="282"/>
                  </a:lnTo>
                  <a:lnTo>
                    <a:pt x="1940" y="285"/>
                  </a:lnTo>
                  <a:lnTo>
                    <a:pt x="1940" y="286"/>
                  </a:lnTo>
                  <a:lnTo>
                    <a:pt x="1940" y="290"/>
                  </a:lnTo>
                  <a:lnTo>
                    <a:pt x="1939" y="294"/>
                  </a:lnTo>
                  <a:lnTo>
                    <a:pt x="1938" y="298"/>
                  </a:lnTo>
                  <a:lnTo>
                    <a:pt x="1936" y="301"/>
                  </a:lnTo>
                  <a:lnTo>
                    <a:pt x="1935" y="304"/>
                  </a:lnTo>
                  <a:lnTo>
                    <a:pt x="1932" y="308"/>
                  </a:lnTo>
                  <a:lnTo>
                    <a:pt x="1930" y="310"/>
                  </a:lnTo>
                  <a:lnTo>
                    <a:pt x="1927" y="313"/>
                  </a:lnTo>
                  <a:lnTo>
                    <a:pt x="1923" y="315"/>
                  </a:lnTo>
                  <a:lnTo>
                    <a:pt x="1920" y="318"/>
                  </a:lnTo>
                  <a:lnTo>
                    <a:pt x="1915" y="319"/>
                  </a:lnTo>
                  <a:lnTo>
                    <a:pt x="1911" y="321"/>
                  </a:lnTo>
                  <a:lnTo>
                    <a:pt x="1906" y="322"/>
                  </a:lnTo>
                  <a:lnTo>
                    <a:pt x="1901" y="323"/>
                  </a:lnTo>
                  <a:lnTo>
                    <a:pt x="1896" y="323"/>
                  </a:lnTo>
                  <a:lnTo>
                    <a:pt x="1890" y="324"/>
                  </a:lnTo>
                  <a:lnTo>
                    <a:pt x="1883" y="323"/>
                  </a:lnTo>
                  <a:lnTo>
                    <a:pt x="1876" y="323"/>
                  </a:lnTo>
                  <a:lnTo>
                    <a:pt x="1869" y="322"/>
                  </a:lnTo>
                  <a:lnTo>
                    <a:pt x="1863" y="320"/>
                  </a:lnTo>
                  <a:lnTo>
                    <a:pt x="1856" y="318"/>
                  </a:lnTo>
                  <a:lnTo>
                    <a:pt x="1850" y="316"/>
                  </a:lnTo>
                  <a:lnTo>
                    <a:pt x="1844" y="313"/>
                  </a:lnTo>
                  <a:lnTo>
                    <a:pt x="1838" y="310"/>
                  </a:lnTo>
                  <a:lnTo>
                    <a:pt x="1826" y="304"/>
                  </a:lnTo>
                  <a:lnTo>
                    <a:pt x="1815" y="297"/>
                  </a:lnTo>
                  <a:lnTo>
                    <a:pt x="1805" y="289"/>
                  </a:lnTo>
                  <a:lnTo>
                    <a:pt x="1795" y="280"/>
                  </a:lnTo>
                  <a:lnTo>
                    <a:pt x="1748" y="339"/>
                  </a:lnTo>
                  <a:lnTo>
                    <a:pt x="1756" y="346"/>
                  </a:lnTo>
                  <a:lnTo>
                    <a:pt x="1764" y="353"/>
                  </a:lnTo>
                  <a:lnTo>
                    <a:pt x="1768" y="356"/>
                  </a:lnTo>
                  <a:lnTo>
                    <a:pt x="1772" y="359"/>
                  </a:lnTo>
                  <a:lnTo>
                    <a:pt x="1781" y="364"/>
                  </a:lnTo>
                  <a:lnTo>
                    <a:pt x="1790" y="370"/>
                  </a:lnTo>
                  <a:lnTo>
                    <a:pt x="1798" y="374"/>
                  </a:lnTo>
                  <a:lnTo>
                    <a:pt x="1807" y="378"/>
                  </a:lnTo>
                  <a:lnTo>
                    <a:pt x="1816" y="382"/>
                  </a:lnTo>
                  <a:lnTo>
                    <a:pt x="1834" y="388"/>
                  </a:lnTo>
                  <a:lnTo>
                    <a:pt x="1844" y="390"/>
                  </a:lnTo>
                  <a:lnTo>
                    <a:pt x="1853" y="392"/>
                  </a:lnTo>
                  <a:lnTo>
                    <a:pt x="1862" y="394"/>
                  </a:lnTo>
                  <a:lnTo>
                    <a:pt x="1871" y="395"/>
                  </a:lnTo>
                  <a:lnTo>
                    <a:pt x="1890" y="395"/>
                  </a:lnTo>
                  <a:close/>
                  <a:moveTo>
                    <a:pt x="1531" y="194"/>
                  </a:moveTo>
                  <a:lnTo>
                    <a:pt x="1531" y="78"/>
                  </a:lnTo>
                  <a:lnTo>
                    <a:pt x="1588" y="78"/>
                  </a:lnTo>
                  <a:lnTo>
                    <a:pt x="1595" y="78"/>
                  </a:lnTo>
                  <a:lnTo>
                    <a:pt x="1602" y="79"/>
                  </a:lnTo>
                  <a:lnTo>
                    <a:pt x="1609" y="80"/>
                  </a:lnTo>
                  <a:lnTo>
                    <a:pt x="1615" y="82"/>
                  </a:lnTo>
                  <a:lnTo>
                    <a:pt x="1621" y="84"/>
                  </a:lnTo>
                  <a:lnTo>
                    <a:pt x="1626" y="86"/>
                  </a:lnTo>
                  <a:lnTo>
                    <a:pt x="1631" y="89"/>
                  </a:lnTo>
                  <a:lnTo>
                    <a:pt x="1635" y="93"/>
                  </a:lnTo>
                  <a:lnTo>
                    <a:pt x="1639" y="96"/>
                  </a:lnTo>
                  <a:lnTo>
                    <a:pt x="1642" y="101"/>
                  </a:lnTo>
                  <a:lnTo>
                    <a:pt x="1645" y="105"/>
                  </a:lnTo>
                  <a:lnTo>
                    <a:pt x="1648" y="111"/>
                  </a:lnTo>
                  <a:lnTo>
                    <a:pt x="1650" y="116"/>
                  </a:lnTo>
                  <a:lnTo>
                    <a:pt x="1651" y="122"/>
                  </a:lnTo>
                  <a:lnTo>
                    <a:pt x="1652" y="129"/>
                  </a:lnTo>
                  <a:lnTo>
                    <a:pt x="1652" y="136"/>
                  </a:lnTo>
                  <a:lnTo>
                    <a:pt x="1652" y="143"/>
                  </a:lnTo>
                  <a:lnTo>
                    <a:pt x="1651" y="149"/>
                  </a:lnTo>
                  <a:lnTo>
                    <a:pt x="1650" y="155"/>
                  </a:lnTo>
                  <a:lnTo>
                    <a:pt x="1648" y="160"/>
                  </a:lnTo>
                  <a:lnTo>
                    <a:pt x="1646" y="165"/>
                  </a:lnTo>
                  <a:lnTo>
                    <a:pt x="1643" y="170"/>
                  </a:lnTo>
                  <a:lnTo>
                    <a:pt x="1640" y="174"/>
                  </a:lnTo>
                  <a:lnTo>
                    <a:pt x="1636" y="178"/>
                  </a:lnTo>
                  <a:lnTo>
                    <a:pt x="1632" y="182"/>
                  </a:lnTo>
                  <a:lnTo>
                    <a:pt x="1627" y="185"/>
                  </a:lnTo>
                  <a:lnTo>
                    <a:pt x="1622" y="188"/>
                  </a:lnTo>
                  <a:lnTo>
                    <a:pt x="1616" y="190"/>
                  </a:lnTo>
                  <a:lnTo>
                    <a:pt x="1610" y="192"/>
                  </a:lnTo>
                  <a:lnTo>
                    <a:pt x="1604" y="193"/>
                  </a:lnTo>
                  <a:lnTo>
                    <a:pt x="1597" y="194"/>
                  </a:lnTo>
                  <a:lnTo>
                    <a:pt x="1589" y="194"/>
                  </a:lnTo>
                  <a:lnTo>
                    <a:pt x="1531" y="194"/>
                  </a:lnTo>
                  <a:close/>
                  <a:moveTo>
                    <a:pt x="1451" y="391"/>
                  </a:moveTo>
                  <a:lnTo>
                    <a:pt x="1531" y="391"/>
                  </a:lnTo>
                  <a:lnTo>
                    <a:pt x="1531" y="264"/>
                  </a:lnTo>
                  <a:lnTo>
                    <a:pt x="1581" y="264"/>
                  </a:lnTo>
                  <a:lnTo>
                    <a:pt x="1651" y="391"/>
                  </a:lnTo>
                  <a:lnTo>
                    <a:pt x="1743" y="391"/>
                  </a:lnTo>
                  <a:lnTo>
                    <a:pt x="1661" y="248"/>
                  </a:lnTo>
                  <a:lnTo>
                    <a:pt x="1669" y="244"/>
                  </a:lnTo>
                  <a:lnTo>
                    <a:pt x="1676" y="240"/>
                  </a:lnTo>
                  <a:lnTo>
                    <a:pt x="1683" y="235"/>
                  </a:lnTo>
                  <a:lnTo>
                    <a:pt x="1690" y="230"/>
                  </a:lnTo>
                  <a:lnTo>
                    <a:pt x="1696" y="225"/>
                  </a:lnTo>
                  <a:lnTo>
                    <a:pt x="1699" y="222"/>
                  </a:lnTo>
                  <a:lnTo>
                    <a:pt x="1702" y="219"/>
                  </a:lnTo>
                  <a:lnTo>
                    <a:pt x="1707" y="213"/>
                  </a:lnTo>
                  <a:lnTo>
                    <a:pt x="1712" y="206"/>
                  </a:lnTo>
                  <a:lnTo>
                    <a:pt x="1717" y="199"/>
                  </a:lnTo>
                  <a:lnTo>
                    <a:pt x="1721" y="191"/>
                  </a:lnTo>
                  <a:lnTo>
                    <a:pt x="1724" y="183"/>
                  </a:lnTo>
                  <a:lnTo>
                    <a:pt x="1727" y="174"/>
                  </a:lnTo>
                  <a:lnTo>
                    <a:pt x="1729" y="165"/>
                  </a:lnTo>
                  <a:lnTo>
                    <a:pt x="1731" y="155"/>
                  </a:lnTo>
                  <a:lnTo>
                    <a:pt x="1732" y="145"/>
                  </a:lnTo>
                  <a:lnTo>
                    <a:pt x="1732" y="134"/>
                  </a:lnTo>
                  <a:lnTo>
                    <a:pt x="1732" y="132"/>
                  </a:lnTo>
                  <a:lnTo>
                    <a:pt x="1732" y="118"/>
                  </a:lnTo>
                  <a:lnTo>
                    <a:pt x="1731" y="111"/>
                  </a:lnTo>
                  <a:lnTo>
                    <a:pt x="1730" y="105"/>
                  </a:lnTo>
                  <a:lnTo>
                    <a:pt x="1727" y="93"/>
                  </a:lnTo>
                  <a:lnTo>
                    <a:pt x="1724" y="81"/>
                  </a:lnTo>
                  <a:lnTo>
                    <a:pt x="1722" y="76"/>
                  </a:lnTo>
                  <a:lnTo>
                    <a:pt x="1719" y="70"/>
                  </a:lnTo>
                  <a:lnTo>
                    <a:pt x="1714" y="60"/>
                  </a:lnTo>
                  <a:lnTo>
                    <a:pt x="1711" y="56"/>
                  </a:lnTo>
                  <a:lnTo>
                    <a:pt x="1707" y="51"/>
                  </a:lnTo>
                  <a:lnTo>
                    <a:pt x="1704" y="47"/>
                  </a:lnTo>
                  <a:lnTo>
                    <a:pt x="1700" y="43"/>
                  </a:lnTo>
                  <a:lnTo>
                    <a:pt x="1690" y="34"/>
                  </a:lnTo>
                  <a:lnTo>
                    <a:pt x="1685" y="31"/>
                  </a:lnTo>
                  <a:lnTo>
                    <a:pt x="1680" y="27"/>
                  </a:lnTo>
                  <a:lnTo>
                    <a:pt x="1674" y="24"/>
                  </a:lnTo>
                  <a:lnTo>
                    <a:pt x="1668" y="21"/>
                  </a:lnTo>
                  <a:lnTo>
                    <a:pt x="1662" y="18"/>
                  </a:lnTo>
                  <a:lnTo>
                    <a:pt x="1655" y="16"/>
                  </a:lnTo>
                  <a:lnTo>
                    <a:pt x="1649" y="13"/>
                  </a:lnTo>
                  <a:lnTo>
                    <a:pt x="1642" y="11"/>
                  </a:lnTo>
                  <a:lnTo>
                    <a:pt x="1634" y="10"/>
                  </a:lnTo>
                  <a:lnTo>
                    <a:pt x="1627" y="9"/>
                  </a:lnTo>
                  <a:lnTo>
                    <a:pt x="1612" y="7"/>
                  </a:lnTo>
                  <a:lnTo>
                    <a:pt x="1604" y="6"/>
                  </a:lnTo>
                  <a:lnTo>
                    <a:pt x="1595" y="6"/>
                  </a:lnTo>
                  <a:lnTo>
                    <a:pt x="1451" y="6"/>
                  </a:lnTo>
                  <a:lnTo>
                    <a:pt x="1451" y="391"/>
                  </a:lnTo>
                  <a:close/>
                  <a:moveTo>
                    <a:pt x="1157" y="391"/>
                  </a:moveTo>
                  <a:lnTo>
                    <a:pt x="1407" y="391"/>
                  </a:lnTo>
                  <a:lnTo>
                    <a:pt x="1407" y="319"/>
                  </a:lnTo>
                  <a:lnTo>
                    <a:pt x="1236" y="319"/>
                  </a:lnTo>
                  <a:lnTo>
                    <a:pt x="1236" y="233"/>
                  </a:lnTo>
                  <a:lnTo>
                    <a:pt x="1384" y="233"/>
                  </a:lnTo>
                  <a:lnTo>
                    <a:pt x="1384" y="161"/>
                  </a:lnTo>
                  <a:lnTo>
                    <a:pt x="1236" y="161"/>
                  </a:lnTo>
                  <a:lnTo>
                    <a:pt x="1236" y="78"/>
                  </a:lnTo>
                  <a:lnTo>
                    <a:pt x="1405" y="78"/>
                  </a:lnTo>
                  <a:lnTo>
                    <a:pt x="1405" y="6"/>
                  </a:lnTo>
                  <a:lnTo>
                    <a:pt x="1157" y="6"/>
                  </a:lnTo>
                  <a:lnTo>
                    <a:pt x="1157" y="391"/>
                  </a:lnTo>
                  <a:close/>
                  <a:moveTo>
                    <a:pt x="934" y="393"/>
                  </a:moveTo>
                  <a:lnTo>
                    <a:pt x="1007" y="393"/>
                  </a:lnTo>
                  <a:lnTo>
                    <a:pt x="1137" y="6"/>
                  </a:lnTo>
                  <a:lnTo>
                    <a:pt x="1053" y="6"/>
                  </a:lnTo>
                  <a:lnTo>
                    <a:pt x="972" y="271"/>
                  </a:lnTo>
                  <a:lnTo>
                    <a:pt x="890" y="6"/>
                  </a:lnTo>
                  <a:lnTo>
                    <a:pt x="804" y="6"/>
                  </a:lnTo>
                  <a:lnTo>
                    <a:pt x="934" y="393"/>
                  </a:lnTo>
                  <a:close/>
                  <a:moveTo>
                    <a:pt x="699" y="391"/>
                  </a:moveTo>
                  <a:lnTo>
                    <a:pt x="779" y="391"/>
                  </a:lnTo>
                  <a:lnTo>
                    <a:pt x="779" y="6"/>
                  </a:lnTo>
                  <a:lnTo>
                    <a:pt x="699" y="6"/>
                  </a:lnTo>
                  <a:lnTo>
                    <a:pt x="699" y="391"/>
                  </a:lnTo>
                  <a:close/>
                  <a:moveTo>
                    <a:pt x="343" y="391"/>
                  </a:moveTo>
                  <a:lnTo>
                    <a:pt x="421" y="391"/>
                  </a:lnTo>
                  <a:lnTo>
                    <a:pt x="421" y="158"/>
                  </a:lnTo>
                  <a:lnTo>
                    <a:pt x="573" y="391"/>
                  </a:lnTo>
                  <a:lnTo>
                    <a:pt x="641" y="391"/>
                  </a:lnTo>
                  <a:lnTo>
                    <a:pt x="641" y="6"/>
                  </a:lnTo>
                  <a:lnTo>
                    <a:pt x="563" y="6"/>
                  </a:lnTo>
                  <a:lnTo>
                    <a:pt x="563" y="230"/>
                  </a:lnTo>
                  <a:lnTo>
                    <a:pt x="416" y="6"/>
                  </a:lnTo>
                  <a:lnTo>
                    <a:pt x="343" y="6"/>
                  </a:lnTo>
                  <a:lnTo>
                    <a:pt x="343" y="391"/>
                  </a:lnTo>
                  <a:close/>
                  <a:moveTo>
                    <a:pt x="146" y="397"/>
                  </a:moveTo>
                  <a:lnTo>
                    <a:pt x="162" y="396"/>
                  </a:lnTo>
                  <a:lnTo>
                    <a:pt x="177" y="394"/>
                  </a:lnTo>
                  <a:lnTo>
                    <a:pt x="185" y="393"/>
                  </a:lnTo>
                  <a:lnTo>
                    <a:pt x="192" y="391"/>
                  </a:lnTo>
                  <a:lnTo>
                    <a:pt x="199" y="389"/>
                  </a:lnTo>
                  <a:lnTo>
                    <a:pt x="206" y="387"/>
                  </a:lnTo>
                  <a:lnTo>
                    <a:pt x="213" y="384"/>
                  </a:lnTo>
                  <a:lnTo>
                    <a:pt x="219" y="382"/>
                  </a:lnTo>
                  <a:lnTo>
                    <a:pt x="225" y="378"/>
                  </a:lnTo>
                  <a:lnTo>
                    <a:pt x="231" y="375"/>
                  </a:lnTo>
                  <a:lnTo>
                    <a:pt x="237" y="371"/>
                  </a:lnTo>
                  <a:lnTo>
                    <a:pt x="242" y="367"/>
                  </a:lnTo>
                  <a:lnTo>
                    <a:pt x="248" y="363"/>
                  </a:lnTo>
                  <a:lnTo>
                    <a:pt x="253" y="358"/>
                  </a:lnTo>
                  <a:lnTo>
                    <a:pt x="257" y="353"/>
                  </a:lnTo>
                  <a:lnTo>
                    <a:pt x="262" y="347"/>
                  </a:lnTo>
                  <a:lnTo>
                    <a:pt x="270" y="336"/>
                  </a:lnTo>
                  <a:lnTo>
                    <a:pt x="277" y="323"/>
                  </a:lnTo>
                  <a:lnTo>
                    <a:pt x="282" y="309"/>
                  </a:lnTo>
                  <a:lnTo>
                    <a:pt x="285" y="301"/>
                  </a:lnTo>
                  <a:lnTo>
                    <a:pt x="287" y="293"/>
                  </a:lnTo>
                  <a:lnTo>
                    <a:pt x="289" y="285"/>
                  </a:lnTo>
                  <a:lnTo>
                    <a:pt x="290" y="277"/>
                  </a:lnTo>
                  <a:lnTo>
                    <a:pt x="291" y="268"/>
                  </a:lnTo>
                  <a:lnTo>
                    <a:pt x="292" y="259"/>
                  </a:lnTo>
                  <a:lnTo>
                    <a:pt x="293" y="249"/>
                  </a:lnTo>
                  <a:lnTo>
                    <a:pt x="293" y="240"/>
                  </a:lnTo>
                  <a:lnTo>
                    <a:pt x="293" y="6"/>
                  </a:lnTo>
                  <a:lnTo>
                    <a:pt x="214" y="6"/>
                  </a:lnTo>
                  <a:lnTo>
                    <a:pt x="214" y="243"/>
                  </a:lnTo>
                  <a:lnTo>
                    <a:pt x="213" y="253"/>
                  </a:lnTo>
                  <a:lnTo>
                    <a:pt x="213" y="262"/>
                  </a:lnTo>
                  <a:lnTo>
                    <a:pt x="211" y="271"/>
                  </a:lnTo>
                  <a:lnTo>
                    <a:pt x="209" y="278"/>
                  </a:lnTo>
                  <a:lnTo>
                    <a:pt x="206" y="286"/>
                  </a:lnTo>
                  <a:lnTo>
                    <a:pt x="203" y="292"/>
                  </a:lnTo>
                  <a:lnTo>
                    <a:pt x="200" y="298"/>
                  </a:lnTo>
                  <a:lnTo>
                    <a:pt x="196" y="303"/>
                  </a:lnTo>
                  <a:lnTo>
                    <a:pt x="191" y="308"/>
                  </a:lnTo>
                  <a:lnTo>
                    <a:pt x="186" y="312"/>
                  </a:lnTo>
                  <a:lnTo>
                    <a:pt x="181" y="315"/>
                  </a:lnTo>
                  <a:lnTo>
                    <a:pt x="175" y="318"/>
                  </a:lnTo>
                  <a:lnTo>
                    <a:pt x="168" y="320"/>
                  </a:lnTo>
                  <a:lnTo>
                    <a:pt x="161" y="322"/>
                  </a:lnTo>
                  <a:lnTo>
                    <a:pt x="154" y="323"/>
                  </a:lnTo>
                  <a:lnTo>
                    <a:pt x="147" y="323"/>
                  </a:lnTo>
                  <a:lnTo>
                    <a:pt x="139" y="323"/>
                  </a:lnTo>
                  <a:lnTo>
                    <a:pt x="132" y="322"/>
                  </a:lnTo>
                  <a:lnTo>
                    <a:pt x="125" y="320"/>
                  </a:lnTo>
                  <a:lnTo>
                    <a:pt x="119" y="318"/>
                  </a:lnTo>
                  <a:lnTo>
                    <a:pt x="113" y="315"/>
                  </a:lnTo>
                  <a:lnTo>
                    <a:pt x="107" y="312"/>
                  </a:lnTo>
                  <a:lnTo>
                    <a:pt x="102" y="308"/>
                  </a:lnTo>
                  <a:lnTo>
                    <a:pt x="100" y="305"/>
                  </a:lnTo>
                  <a:lnTo>
                    <a:pt x="98" y="303"/>
                  </a:lnTo>
                  <a:lnTo>
                    <a:pt x="94" y="297"/>
                  </a:lnTo>
                  <a:lnTo>
                    <a:pt x="90" y="291"/>
                  </a:lnTo>
                  <a:lnTo>
                    <a:pt x="88" y="288"/>
                  </a:lnTo>
                  <a:lnTo>
                    <a:pt x="87" y="285"/>
                  </a:lnTo>
                  <a:lnTo>
                    <a:pt x="84" y="277"/>
                  </a:lnTo>
                  <a:lnTo>
                    <a:pt x="82" y="270"/>
                  </a:lnTo>
                  <a:lnTo>
                    <a:pt x="81" y="261"/>
                  </a:lnTo>
                  <a:lnTo>
                    <a:pt x="80" y="252"/>
                  </a:lnTo>
                  <a:lnTo>
                    <a:pt x="80" y="242"/>
                  </a:lnTo>
                  <a:lnTo>
                    <a:pt x="80" y="6"/>
                  </a:lnTo>
                  <a:lnTo>
                    <a:pt x="0" y="6"/>
                  </a:lnTo>
                  <a:lnTo>
                    <a:pt x="0" y="241"/>
                  </a:lnTo>
                  <a:lnTo>
                    <a:pt x="0" y="251"/>
                  </a:lnTo>
                  <a:lnTo>
                    <a:pt x="1" y="260"/>
                  </a:lnTo>
                  <a:lnTo>
                    <a:pt x="2" y="269"/>
                  </a:lnTo>
                  <a:lnTo>
                    <a:pt x="3" y="278"/>
                  </a:lnTo>
                  <a:lnTo>
                    <a:pt x="4" y="286"/>
                  </a:lnTo>
                  <a:lnTo>
                    <a:pt x="6" y="294"/>
                  </a:lnTo>
                  <a:lnTo>
                    <a:pt x="8" y="302"/>
                  </a:lnTo>
                  <a:lnTo>
                    <a:pt x="10" y="309"/>
                  </a:lnTo>
                  <a:lnTo>
                    <a:pt x="13" y="316"/>
                  </a:lnTo>
                  <a:lnTo>
                    <a:pt x="16" y="323"/>
                  </a:lnTo>
                  <a:lnTo>
                    <a:pt x="19" y="330"/>
                  </a:lnTo>
                  <a:lnTo>
                    <a:pt x="23" y="336"/>
                  </a:lnTo>
                  <a:lnTo>
                    <a:pt x="27" y="342"/>
                  </a:lnTo>
                  <a:lnTo>
                    <a:pt x="31" y="348"/>
                  </a:lnTo>
                  <a:lnTo>
                    <a:pt x="35" y="353"/>
                  </a:lnTo>
                  <a:lnTo>
                    <a:pt x="40" y="358"/>
                  </a:lnTo>
                  <a:lnTo>
                    <a:pt x="45" y="363"/>
                  </a:lnTo>
                  <a:lnTo>
                    <a:pt x="50" y="367"/>
                  </a:lnTo>
                  <a:lnTo>
                    <a:pt x="61" y="375"/>
                  </a:lnTo>
                  <a:lnTo>
                    <a:pt x="67" y="378"/>
                  </a:lnTo>
                  <a:lnTo>
                    <a:pt x="73" y="381"/>
                  </a:lnTo>
                  <a:lnTo>
                    <a:pt x="86" y="387"/>
                  </a:lnTo>
                  <a:lnTo>
                    <a:pt x="99" y="391"/>
                  </a:lnTo>
                  <a:lnTo>
                    <a:pt x="107" y="393"/>
                  </a:lnTo>
                  <a:lnTo>
                    <a:pt x="114" y="394"/>
                  </a:lnTo>
                  <a:lnTo>
                    <a:pt x="122" y="395"/>
                  </a:lnTo>
                  <a:lnTo>
                    <a:pt x="129" y="396"/>
                  </a:lnTo>
                  <a:lnTo>
                    <a:pt x="137" y="396"/>
                  </a:lnTo>
                  <a:lnTo>
                    <a:pt x="146"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50" name="Freeform 7"/>
            <p:cNvSpPr>
              <a:spLocks noEditPoints="1"/>
            </p:cNvSpPr>
            <p:nvPr userDrawn="1"/>
          </p:nvSpPr>
          <p:spPr bwMode="auto">
            <a:xfrm>
              <a:off x="-498475" y="3116263"/>
              <a:ext cx="10134600" cy="633412"/>
            </a:xfrm>
            <a:custGeom>
              <a:avLst/>
              <a:gdLst/>
              <a:ahLst/>
              <a:cxnLst>
                <a:cxn ang="0">
                  <a:pos x="5844" y="7"/>
                </a:cxn>
                <a:cxn ang="0">
                  <a:pos x="5329" y="389"/>
                </a:cxn>
                <a:cxn ang="0">
                  <a:pos x="5406" y="270"/>
                </a:cxn>
                <a:cxn ang="0">
                  <a:pos x="5244" y="135"/>
                </a:cxn>
                <a:cxn ang="0">
                  <a:pos x="5260" y="75"/>
                </a:cxn>
                <a:cxn ang="0">
                  <a:pos x="5310" y="5"/>
                </a:cxn>
                <a:cxn ang="0">
                  <a:pos x="5153" y="90"/>
                </a:cxn>
                <a:cxn ang="0">
                  <a:pos x="5261" y="234"/>
                </a:cxn>
                <a:cxn ang="0">
                  <a:pos x="5314" y="315"/>
                </a:cxn>
                <a:cxn ang="0">
                  <a:pos x="5143" y="348"/>
                </a:cxn>
                <a:cxn ang="0">
                  <a:pos x="5006" y="82"/>
                </a:cxn>
                <a:cxn ang="0">
                  <a:pos x="5027" y="179"/>
                </a:cxn>
                <a:cxn ang="0">
                  <a:pos x="5088" y="226"/>
                </a:cxn>
                <a:cxn ang="0">
                  <a:pos x="5105" y="61"/>
                </a:cxn>
                <a:cxn ang="0">
                  <a:pos x="4549" y="392"/>
                </a:cxn>
                <a:cxn ang="0">
                  <a:pos x="4095" y="392"/>
                </a:cxn>
                <a:cxn ang="0">
                  <a:pos x="3594" y="391"/>
                </a:cxn>
                <a:cxn ang="0">
                  <a:pos x="3687" y="251"/>
                </a:cxn>
                <a:cxn ang="0">
                  <a:pos x="3534" y="324"/>
                </a:cxn>
                <a:cxn ang="0">
                  <a:pos x="3395" y="252"/>
                </a:cxn>
                <a:cxn ang="0">
                  <a:pos x="3467" y="383"/>
                </a:cxn>
                <a:cxn ang="0">
                  <a:pos x="3206" y="366"/>
                </a:cxn>
                <a:cxn ang="0">
                  <a:pos x="3223" y="218"/>
                </a:cxn>
                <a:cxn ang="0">
                  <a:pos x="3067" y="115"/>
                </a:cxn>
                <a:cxn ang="0">
                  <a:pos x="3154" y="84"/>
                </a:cxn>
                <a:cxn ang="0">
                  <a:pos x="3074" y="6"/>
                </a:cxn>
                <a:cxn ang="0">
                  <a:pos x="2990" y="138"/>
                </a:cxn>
                <a:cxn ang="0">
                  <a:pos x="3157" y="267"/>
                </a:cxn>
                <a:cxn ang="0">
                  <a:pos x="3120" y="325"/>
                </a:cxn>
                <a:cxn ang="0">
                  <a:pos x="3022" y="376"/>
                </a:cxn>
                <a:cxn ang="0">
                  <a:pos x="2871" y="101"/>
                </a:cxn>
                <a:cxn ang="0">
                  <a:pos x="2832" y="193"/>
                </a:cxn>
                <a:cxn ang="0">
                  <a:pos x="2949" y="191"/>
                </a:cxn>
                <a:cxn ang="0">
                  <a:pos x="2919" y="35"/>
                </a:cxn>
                <a:cxn ang="0">
                  <a:pos x="2432" y="316"/>
                </a:cxn>
                <a:cxn ang="0">
                  <a:pos x="2387" y="135"/>
                </a:cxn>
                <a:cxn ang="0">
                  <a:pos x="2521" y="93"/>
                </a:cxn>
                <a:cxn ang="0">
                  <a:pos x="2546" y="274"/>
                </a:cxn>
                <a:cxn ang="0">
                  <a:pos x="2554" y="376"/>
                </a:cxn>
                <a:cxn ang="0">
                  <a:pos x="2643" y="184"/>
                </a:cxn>
                <a:cxn ang="0">
                  <a:pos x="2555" y="22"/>
                </a:cxn>
                <a:cxn ang="0">
                  <a:pos x="2369" y="32"/>
                </a:cxn>
                <a:cxn ang="0">
                  <a:pos x="2295" y="225"/>
                </a:cxn>
                <a:cxn ang="0">
                  <a:pos x="2390" y="381"/>
                </a:cxn>
                <a:cxn ang="0">
                  <a:pos x="1849" y="397"/>
                </a:cxn>
                <a:cxn ang="0">
                  <a:pos x="1892" y="319"/>
                </a:cxn>
                <a:cxn ang="0">
                  <a:pos x="1761" y="254"/>
                </a:cxn>
                <a:cxn ang="0">
                  <a:pos x="1820" y="80"/>
                </a:cxn>
                <a:cxn ang="0">
                  <a:pos x="1913" y="10"/>
                </a:cxn>
                <a:cxn ang="0">
                  <a:pos x="1734" y="44"/>
                </a:cxn>
                <a:cxn ang="0">
                  <a:pos x="1673" y="235"/>
                </a:cxn>
                <a:cxn ang="0">
                  <a:pos x="1778" y="384"/>
                </a:cxn>
                <a:cxn ang="0">
                  <a:pos x="1274" y="7"/>
                </a:cxn>
                <a:cxn ang="0">
                  <a:pos x="1151" y="319"/>
                </a:cxn>
                <a:cxn ang="0">
                  <a:pos x="1087" y="180"/>
                </a:cxn>
                <a:cxn ang="0">
                  <a:pos x="981" y="97"/>
                </a:cxn>
                <a:cxn ang="0">
                  <a:pos x="1137" y="38"/>
                </a:cxn>
                <a:cxn ang="0">
                  <a:pos x="936" y="33"/>
                </a:cxn>
                <a:cxn ang="0">
                  <a:pos x="927" y="186"/>
                </a:cxn>
                <a:cxn ang="0">
                  <a:pos x="1077" y="287"/>
                </a:cxn>
                <a:cxn ang="0">
                  <a:pos x="987" y="317"/>
                </a:cxn>
                <a:cxn ang="0">
                  <a:pos x="1009" y="396"/>
                </a:cxn>
                <a:cxn ang="0">
                  <a:pos x="343" y="392"/>
                </a:cxn>
              </a:cxnLst>
              <a:rect l="0" t="0" r="r" b="b"/>
              <a:pathLst>
                <a:path w="6384" h="399">
                  <a:moveTo>
                    <a:pt x="6208" y="392"/>
                  </a:moveTo>
                  <a:lnTo>
                    <a:pt x="6287" y="392"/>
                  </a:lnTo>
                  <a:lnTo>
                    <a:pt x="6287" y="80"/>
                  </a:lnTo>
                  <a:lnTo>
                    <a:pt x="6384" y="80"/>
                  </a:lnTo>
                  <a:lnTo>
                    <a:pt x="6384" y="7"/>
                  </a:lnTo>
                  <a:lnTo>
                    <a:pt x="6112" y="7"/>
                  </a:lnTo>
                  <a:lnTo>
                    <a:pt x="6112" y="80"/>
                  </a:lnTo>
                  <a:lnTo>
                    <a:pt x="6208" y="80"/>
                  </a:lnTo>
                  <a:lnTo>
                    <a:pt x="6208" y="392"/>
                  </a:lnTo>
                  <a:close/>
                  <a:moveTo>
                    <a:pt x="5844" y="392"/>
                  </a:moveTo>
                  <a:lnTo>
                    <a:pt x="6093" y="392"/>
                  </a:lnTo>
                  <a:lnTo>
                    <a:pt x="6093" y="320"/>
                  </a:lnTo>
                  <a:lnTo>
                    <a:pt x="5923" y="320"/>
                  </a:lnTo>
                  <a:lnTo>
                    <a:pt x="5923" y="234"/>
                  </a:lnTo>
                  <a:lnTo>
                    <a:pt x="6071" y="234"/>
                  </a:lnTo>
                  <a:lnTo>
                    <a:pt x="6071" y="162"/>
                  </a:lnTo>
                  <a:lnTo>
                    <a:pt x="5923" y="162"/>
                  </a:lnTo>
                  <a:lnTo>
                    <a:pt x="5923" y="79"/>
                  </a:lnTo>
                  <a:lnTo>
                    <a:pt x="6091" y="79"/>
                  </a:lnTo>
                  <a:lnTo>
                    <a:pt x="6091" y="7"/>
                  </a:lnTo>
                  <a:lnTo>
                    <a:pt x="5844" y="7"/>
                  </a:lnTo>
                  <a:lnTo>
                    <a:pt x="5844" y="392"/>
                  </a:lnTo>
                  <a:close/>
                  <a:moveTo>
                    <a:pt x="5641" y="392"/>
                  </a:moveTo>
                  <a:lnTo>
                    <a:pt x="5720" y="392"/>
                  </a:lnTo>
                  <a:lnTo>
                    <a:pt x="5720" y="80"/>
                  </a:lnTo>
                  <a:lnTo>
                    <a:pt x="5817" y="80"/>
                  </a:lnTo>
                  <a:lnTo>
                    <a:pt x="5817" y="7"/>
                  </a:lnTo>
                  <a:lnTo>
                    <a:pt x="5544" y="7"/>
                  </a:lnTo>
                  <a:lnTo>
                    <a:pt x="5544" y="80"/>
                  </a:lnTo>
                  <a:lnTo>
                    <a:pt x="5641" y="80"/>
                  </a:lnTo>
                  <a:lnTo>
                    <a:pt x="5641" y="392"/>
                  </a:lnTo>
                  <a:close/>
                  <a:moveTo>
                    <a:pt x="5436" y="392"/>
                  </a:moveTo>
                  <a:lnTo>
                    <a:pt x="5516" y="392"/>
                  </a:lnTo>
                  <a:lnTo>
                    <a:pt x="5516" y="7"/>
                  </a:lnTo>
                  <a:lnTo>
                    <a:pt x="5436" y="7"/>
                  </a:lnTo>
                  <a:lnTo>
                    <a:pt x="5436" y="392"/>
                  </a:lnTo>
                  <a:close/>
                  <a:moveTo>
                    <a:pt x="5277" y="397"/>
                  </a:moveTo>
                  <a:lnTo>
                    <a:pt x="5291" y="396"/>
                  </a:lnTo>
                  <a:lnTo>
                    <a:pt x="5298" y="396"/>
                  </a:lnTo>
                  <a:lnTo>
                    <a:pt x="5304" y="395"/>
                  </a:lnTo>
                  <a:lnTo>
                    <a:pt x="5317" y="392"/>
                  </a:lnTo>
                  <a:lnTo>
                    <a:pt x="5329" y="389"/>
                  </a:lnTo>
                  <a:lnTo>
                    <a:pt x="5335" y="387"/>
                  </a:lnTo>
                  <a:lnTo>
                    <a:pt x="5340" y="385"/>
                  </a:lnTo>
                  <a:lnTo>
                    <a:pt x="5346" y="382"/>
                  </a:lnTo>
                  <a:lnTo>
                    <a:pt x="5351" y="379"/>
                  </a:lnTo>
                  <a:lnTo>
                    <a:pt x="5361" y="373"/>
                  </a:lnTo>
                  <a:lnTo>
                    <a:pt x="5365" y="370"/>
                  </a:lnTo>
                  <a:lnTo>
                    <a:pt x="5370" y="366"/>
                  </a:lnTo>
                  <a:lnTo>
                    <a:pt x="5378" y="358"/>
                  </a:lnTo>
                  <a:lnTo>
                    <a:pt x="5385" y="349"/>
                  </a:lnTo>
                  <a:lnTo>
                    <a:pt x="5391" y="340"/>
                  </a:lnTo>
                  <a:lnTo>
                    <a:pt x="5394" y="335"/>
                  </a:lnTo>
                  <a:lnTo>
                    <a:pt x="5397" y="330"/>
                  </a:lnTo>
                  <a:lnTo>
                    <a:pt x="5401" y="319"/>
                  </a:lnTo>
                  <a:lnTo>
                    <a:pt x="5402" y="313"/>
                  </a:lnTo>
                  <a:lnTo>
                    <a:pt x="5404" y="307"/>
                  </a:lnTo>
                  <a:lnTo>
                    <a:pt x="5405" y="301"/>
                  </a:lnTo>
                  <a:lnTo>
                    <a:pt x="5406" y="295"/>
                  </a:lnTo>
                  <a:lnTo>
                    <a:pt x="5406" y="288"/>
                  </a:lnTo>
                  <a:lnTo>
                    <a:pt x="5406" y="282"/>
                  </a:lnTo>
                  <a:lnTo>
                    <a:pt x="5406" y="281"/>
                  </a:lnTo>
                  <a:lnTo>
                    <a:pt x="5406" y="270"/>
                  </a:lnTo>
                  <a:lnTo>
                    <a:pt x="5405" y="260"/>
                  </a:lnTo>
                  <a:lnTo>
                    <a:pt x="5402" y="250"/>
                  </a:lnTo>
                  <a:lnTo>
                    <a:pt x="5400" y="241"/>
                  </a:lnTo>
                  <a:lnTo>
                    <a:pt x="5398" y="237"/>
                  </a:lnTo>
                  <a:lnTo>
                    <a:pt x="5396" y="233"/>
                  </a:lnTo>
                  <a:lnTo>
                    <a:pt x="5391" y="225"/>
                  </a:lnTo>
                  <a:lnTo>
                    <a:pt x="5386" y="218"/>
                  </a:lnTo>
                  <a:lnTo>
                    <a:pt x="5380" y="211"/>
                  </a:lnTo>
                  <a:lnTo>
                    <a:pt x="5373" y="204"/>
                  </a:lnTo>
                  <a:lnTo>
                    <a:pt x="5365" y="197"/>
                  </a:lnTo>
                  <a:lnTo>
                    <a:pt x="5357" y="191"/>
                  </a:lnTo>
                  <a:lnTo>
                    <a:pt x="5347" y="185"/>
                  </a:lnTo>
                  <a:lnTo>
                    <a:pt x="5337" y="180"/>
                  </a:lnTo>
                  <a:lnTo>
                    <a:pt x="5327" y="175"/>
                  </a:lnTo>
                  <a:lnTo>
                    <a:pt x="5315" y="170"/>
                  </a:lnTo>
                  <a:lnTo>
                    <a:pt x="5303" y="165"/>
                  </a:lnTo>
                  <a:lnTo>
                    <a:pt x="5283" y="156"/>
                  </a:lnTo>
                  <a:lnTo>
                    <a:pt x="5266" y="149"/>
                  </a:lnTo>
                  <a:lnTo>
                    <a:pt x="5254" y="142"/>
                  </a:lnTo>
                  <a:lnTo>
                    <a:pt x="5248" y="138"/>
                  </a:lnTo>
                  <a:lnTo>
                    <a:pt x="5244" y="135"/>
                  </a:lnTo>
                  <a:lnTo>
                    <a:pt x="5240" y="132"/>
                  </a:lnTo>
                  <a:lnTo>
                    <a:pt x="5239" y="130"/>
                  </a:lnTo>
                  <a:lnTo>
                    <a:pt x="5237" y="129"/>
                  </a:lnTo>
                  <a:lnTo>
                    <a:pt x="5235" y="126"/>
                  </a:lnTo>
                  <a:lnTo>
                    <a:pt x="5233" y="122"/>
                  </a:lnTo>
                  <a:lnTo>
                    <a:pt x="5232" y="119"/>
                  </a:lnTo>
                  <a:lnTo>
                    <a:pt x="5231" y="115"/>
                  </a:lnTo>
                  <a:lnTo>
                    <a:pt x="5230" y="112"/>
                  </a:lnTo>
                  <a:lnTo>
                    <a:pt x="5230" y="108"/>
                  </a:lnTo>
                  <a:lnTo>
                    <a:pt x="5230" y="107"/>
                  </a:lnTo>
                  <a:lnTo>
                    <a:pt x="5230" y="103"/>
                  </a:lnTo>
                  <a:lnTo>
                    <a:pt x="5231" y="100"/>
                  </a:lnTo>
                  <a:lnTo>
                    <a:pt x="5232" y="97"/>
                  </a:lnTo>
                  <a:lnTo>
                    <a:pt x="5233" y="94"/>
                  </a:lnTo>
                  <a:lnTo>
                    <a:pt x="5235" y="91"/>
                  </a:lnTo>
                  <a:lnTo>
                    <a:pt x="5237" y="88"/>
                  </a:lnTo>
                  <a:lnTo>
                    <a:pt x="5242" y="83"/>
                  </a:lnTo>
                  <a:lnTo>
                    <a:pt x="5248" y="79"/>
                  </a:lnTo>
                  <a:lnTo>
                    <a:pt x="5252" y="77"/>
                  </a:lnTo>
                  <a:lnTo>
                    <a:pt x="5256" y="76"/>
                  </a:lnTo>
                  <a:lnTo>
                    <a:pt x="5260" y="75"/>
                  </a:lnTo>
                  <a:lnTo>
                    <a:pt x="5265" y="74"/>
                  </a:lnTo>
                  <a:lnTo>
                    <a:pt x="5269" y="74"/>
                  </a:lnTo>
                  <a:lnTo>
                    <a:pt x="5274" y="74"/>
                  </a:lnTo>
                  <a:lnTo>
                    <a:pt x="5286" y="74"/>
                  </a:lnTo>
                  <a:lnTo>
                    <a:pt x="5296" y="76"/>
                  </a:lnTo>
                  <a:lnTo>
                    <a:pt x="5307" y="80"/>
                  </a:lnTo>
                  <a:lnTo>
                    <a:pt x="5317" y="84"/>
                  </a:lnTo>
                  <a:lnTo>
                    <a:pt x="5328" y="89"/>
                  </a:lnTo>
                  <a:lnTo>
                    <a:pt x="5337" y="95"/>
                  </a:lnTo>
                  <a:lnTo>
                    <a:pt x="5347" y="102"/>
                  </a:lnTo>
                  <a:lnTo>
                    <a:pt x="5356" y="109"/>
                  </a:lnTo>
                  <a:lnTo>
                    <a:pt x="5401" y="49"/>
                  </a:lnTo>
                  <a:lnTo>
                    <a:pt x="5387" y="38"/>
                  </a:lnTo>
                  <a:lnTo>
                    <a:pt x="5373" y="28"/>
                  </a:lnTo>
                  <a:lnTo>
                    <a:pt x="5365" y="24"/>
                  </a:lnTo>
                  <a:lnTo>
                    <a:pt x="5358" y="20"/>
                  </a:lnTo>
                  <a:lnTo>
                    <a:pt x="5350" y="17"/>
                  </a:lnTo>
                  <a:lnTo>
                    <a:pt x="5342" y="13"/>
                  </a:lnTo>
                  <a:lnTo>
                    <a:pt x="5334" y="11"/>
                  </a:lnTo>
                  <a:lnTo>
                    <a:pt x="5326" y="8"/>
                  </a:lnTo>
                  <a:lnTo>
                    <a:pt x="5310" y="5"/>
                  </a:lnTo>
                  <a:lnTo>
                    <a:pt x="5302" y="3"/>
                  </a:lnTo>
                  <a:lnTo>
                    <a:pt x="5293" y="2"/>
                  </a:lnTo>
                  <a:lnTo>
                    <a:pt x="5277" y="2"/>
                  </a:lnTo>
                  <a:lnTo>
                    <a:pt x="5263" y="2"/>
                  </a:lnTo>
                  <a:lnTo>
                    <a:pt x="5256" y="3"/>
                  </a:lnTo>
                  <a:lnTo>
                    <a:pt x="5250" y="4"/>
                  </a:lnTo>
                  <a:lnTo>
                    <a:pt x="5237" y="6"/>
                  </a:lnTo>
                  <a:lnTo>
                    <a:pt x="5226" y="10"/>
                  </a:lnTo>
                  <a:lnTo>
                    <a:pt x="5220" y="12"/>
                  </a:lnTo>
                  <a:lnTo>
                    <a:pt x="5215" y="14"/>
                  </a:lnTo>
                  <a:lnTo>
                    <a:pt x="5204" y="20"/>
                  </a:lnTo>
                  <a:lnTo>
                    <a:pt x="5195" y="26"/>
                  </a:lnTo>
                  <a:lnTo>
                    <a:pt x="5186" y="33"/>
                  </a:lnTo>
                  <a:lnTo>
                    <a:pt x="5182" y="37"/>
                  </a:lnTo>
                  <a:lnTo>
                    <a:pt x="5178" y="41"/>
                  </a:lnTo>
                  <a:lnTo>
                    <a:pt x="5171" y="49"/>
                  </a:lnTo>
                  <a:lnTo>
                    <a:pt x="5168" y="54"/>
                  </a:lnTo>
                  <a:lnTo>
                    <a:pt x="5165" y="58"/>
                  </a:lnTo>
                  <a:lnTo>
                    <a:pt x="5160" y="68"/>
                  </a:lnTo>
                  <a:lnTo>
                    <a:pt x="5156" y="79"/>
                  </a:lnTo>
                  <a:lnTo>
                    <a:pt x="5153" y="90"/>
                  </a:lnTo>
                  <a:lnTo>
                    <a:pt x="5151" y="102"/>
                  </a:lnTo>
                  <a:lnTo>
                    <a:pt x="5151" y="108"/>
                  </a:lnTo>
                  <a:lnTo>
                    <a:pt x="5151" y="114"/>
                  </a:lnTo>
                  <a:lnTo>
                    <a:pt x="5151" y="115"/>
                  </a:lnTo>
                  <a:lnTo>
                    <a:pt x="5151" y="127"/>
                  </a:lnTo>
                  <a:lnTo>
                    <a:pt x="5152" y="133"/>
                  </a:lnTo>
                  <a:lnTo>
                    <a:pt x="5153" y="138"/>
                  </a:lnTo>
                  <a:lnTo>
                    <a:pt x="5155" y="148"/>
                  </a:lnTo>
                  <a:lnTo>
                    <a:pt x="5159" y="158"/>
                  </a:lnTo>
                  <a:lnTo>
                    <a:pt x="5163" y="167"/>
                  </a:lnTo>
                  <a:lnTo>
                    <a:pt x="5168" y="175"/>
                  </a:lnTo>
                  <a:lnTo>
                    <a:pt x="5174" y="182"/>
                  </a:lnTo>
                  <a:lnTo>
                    <a:pt x="5177" y="186"/>
                  </a:lnTo>
                  <a:lnTo>
                    <a:pt x="5181" y="189"/>
                  </a:lnTo>
                  <a:lnTo>
                    <a:pt x="5188" y="196"/>
                  </a:lnTo>
                  <a:lnTo>
                    <a:pt x="5196" y="203"/>
                  </a:lnTo>
                  <a:lnTo>
                    <a:pt x="5205" y="209"/>
                  </a:lnTo>
                  <a:lnTo>
                    <a:pt x="5215" y="214"/>
                  </a:lnTo>
                  <a:lnTo>
                    <a:pt x="5226" y="219"/>
                  </a:lnTo>
                  <a:lnTo>
                    <a:pt x="5237" y="224"/>
                  </a:lnTo>
                  <a:lnTo>
                    <a:pt x="5261" y="234"/>
                  </a:lnTo>
                  <a:lnTo>
                    <a:pt x="5280" y="242"/>
                  </a:lnTo>
                  <a:lnTo>
                    <a:pt x="5295" y="249"/>
                  </a:lnTo>
                  <a:lnTo>
                    <a:pt x="5306" y="255"/>
                  </a:lnTo>
                  <a:lnTo>
                    <a:pt x="5311" y="258"/>
                  </a:lnTo>
                  <a:lnTo>
                    <a:pt x="5315" y="261"/>
                  </a:lnTo>
                  <a:lnTo>
                    <a:pt x="5318" y="264"/>
                  </a:lnTo>
                  <a:lnTo>
                    <a:pt x="5321" y="267"/>
                  </a:lnTo>
                  <a:lnTo>
                    <a:pt x="5323" y="270"/>
                  </a:lnTo>
                  <a:lnTo>
                    <a:pt x="5325" y="273"/>
                  </a:lnTo>
                  <a:lnTo>
                    <a:pt x="5326" y="276"/>
                  </a:lnTo>
                  <a:lnTo>
                    <a:pt x="5327" y="280"/>
                  </a:lnTo>
                  <a:lnTo>
                    <a:pt x="5327" y="283"/>
                  </a:lnTo>
                  <a:lnTo>
                    <a:pt x="5327" y="287"/>
                  </a:lnTo>
                  <a:lnTo>
                    <a:pt x="5327" y="291"/>
                  </a:lnTo>
                  <a:lnTo>
                    <a:pt x="5326" y="295"/>
                  </a:lnTo>
                  <a:lnTo>
                    <a:pt x="5325" y="299"/>
                  </a:lnTo>
                  <a:lnTo>
                    <a:pt x="5324" y="303"/>
                  </a:lnTo>
                  <a:lnTo>
                    <a:pt x="5322" y="306"/>
                  </a:lnTo>
                  <a:lnTo>
                    <a:pt x="5320" y="309"/>
                  </a:lnTo>
                  <a:lnTo>
                    <a:pt x="5317" y="312"/>
                  </a:lnTo>
                  <a:lnTo>
                    <a:pt x="5314" y="315"/>
                  </a:lnTo>
                  <a:lnTo>
                    <a:pt x="5311" y="317"/>
                  </a:lnTo>
                  <a:lnTo>
                    <a:pt x="5307" y="319"/>
                  </a:lnTo>
                  <a:lnTo>
                    <a:pt x="5303" y="321"/>
                  </a:lnTo>
                  <a:lnTo>
                    <a:pt x="5298" y="322"/>
                  </a:lnTo>
                  <a:lnTo>
                    <a:pt x="5294" y="324"/>
                  </a:lnTo>
                  <a:lnTo>
                    <a:pt x="5289" y="324"/>
                  </a:lnTo>
                  <a:lnTo>
                    <a:pt x="5278" y="325"/>
                  </a:lnTo>
                  <a:lnTo>
                    <a:pt x="5271" y="325"/>
                  </a:lnTo>
                  <a:lnTo>
                    <a:pt x="5264" y="324"/>
                  </a:lnTo>
                  <a:lnTo>
                    <a:pt x="5257" y="323"/>
                  </a:lnTo>
                  <a:lnTo>
                    <a:pt x="5250" y="321"/>
                  </a:lnTo>
                  <a:lnTo>
                    <a:pt x="5244" y="320"/>
                  </a:lnTo>
                  <a:lnTo>
                    <a:pt x="5237" y="317"/>
                  </a:lnTo>
                  <a:lnTo>
                    <a:pt x="5231" y="315"/>
                  </a:lnTo>
                  <a:lnTo>
                    <a:pt x="5225" y="312"/>
                  </a:lnTo>
                  <a:lnTo>
                    <a:pt x="5214" y="305"/>
                  </a:lnTo>
                  <a:lnTo>
                    <a:pt x="5203" y="298"/>
                  </a:lnTo>
                  <a:lnTo>
                    <a:pt x="5192" y="290"/>
                  </a:lnTo>
                  <a:lnTo>
                    <a:pt x="5182" y="282"/>
                  </a:lnTo>
                  <a:lnTo>
                    <a:pt x="5135" y="340"/>
                  </a:lnTo>
                  <a:lnTo>
                    <a:pt x="5143" y="348"/>
                  </a:lnTo>
                  <a:lnTo>
                    <a:pt x="5151" y="354"/>
                  </a:lnTo>
                  <a:lnTo>
                    <a:pt x="5155" y="357"/>
                  </a:lnTo>
                  <a:lnTo>
                    <a:pt x="5160" y="360"/>
                  </a:lnTo>
                  <a:lnTo>
                    <a:pt x="5168" y="366"/>
                  </a:lnTo>
                  <a:lnTo>
                    <a:pt x="5177" y="371"/>
                  </a:lnTo>
                  <a:lnTo>
                    <a:pt x="5186" y="376"/>
                  </a:lnTo>
                  <a:lnTo>
                    <a:pt x="5195" y="380"/>
                  </a:lnTo>
                  <a:lnTo>
                    <a:pt x="5204" y="383"/>
                  </a:lnTo>
                  <a:lnTo>
                    <a:pt x="5222" y="389"/>
                  </a:lnTo>
                  <a:lnTo>
                    <a:pt x="5231" y="392"/>
                  </a:lnTo>
                  <a:lnTo>
                    <a:pt x="5240" y="394"/>
                  </a:lnTo>
                  <a:lnTo>
                    <a:pt x="5249" y="395"/>
                  </a:lnTo>
                  <a:lnTo>
                    <a:pt x="5259" y="396"/>
                  </a:lnTo>
                  <a:lnTo>
                    <a:pt x="5277" y="397"/>
                  </a:lnTo>
                  <a:close/>
                  <a:moveTo>
                    <a:pt x="4922" y="194"/>
                  </a:moveTo>
                  <a:lnTo>
                    <a:pt x="4922" y="79"/>
                  </a:lnTo>
                  <a:lnTo>
                    <a:pt x="4979" y="79"/>
                  </a:lnTo>
                  <a:lnTo>
                    <a:pt x="4987" y="79"/>
                  </a:lnTo>
                  <a:lnTo>
                    <a:pt x="4994" y="79"/>
                  </a:lnTo>
                  <a:lnTo>
                    <a:pt x="5000" y="81"/>
                  </a:lnTo>
                  <a:lnTo>
                    <a:pt x="5006" y="82"/>
                  </a:lnTo>
                  <a:lnTo>
                    <a:pt x="5012" y="84"/>
                  </a:lnTo>
                  <a:lnTo>
                    <a:pt x="5017" y="87"/>
                  </a:lnTo>
                  <a:lnTo>
                    <a:pt x="5022" y="90"/>
                  </a:lnTo>
                  <a:lnTo>
                    <a:pt x="5027" y="93"/>
                  </a:lnTo>
                  <a:lnTo>
                    <a:pt x="5030" y="97"/>
                  </a:lnTo>
                  <a:lnTo>
                    <a:pt x="5034" y="101"/>
                  </a:lnTo>
                  <a:lnTo>
                    <a:pt x="5037" y="106"/>
                  </a:lnTo>
                  <a:lnTo>
                    <a:pt x="5039" y="111"/>
                  </a:lnTo>
                  <a:lnTo>
                    <a:pt x="5041" y="117"/>
                  </a:lnTo>
                  <a:lnTo>
                    <a:pt x="5042" y="123"/>
                  </a:lnTo>
                  <a:lnTo>
                    <a:pt x="5043" y="129"/>
                  </a:lnTo>
                  <a:lnTo>
                    <a:pt x="5043" y="136"/>
                  </a:lnTo>
                  <a:lnTo>
                    <a:pt x="5043" y="137"/>
                  </a:lnTo>
                  <a:lnTo>
                    <a:pt x="5043" y="143"/>
                  </a:lnTo>
                  <a:lnTo>
                    <a:pt x="5042" y="149"/>
                  </a:lnTo>
                  <a:lnTo>
                    <a:pt x="5041" y="155"/>
                  </a:lnTo>
                  <a:lnTo>
                    <a:pt x="5039" y="160"/>
                  </a:lnTo>
                  <a:lnTo>
                    <a:pt x="5037" y="166"/>
                  </a:lnTo>
                  <a:lnTo>
                    <a:pt x="5034" y="170"/>
                  </a:lnTo>
                  <a:lnTo>
                    <a:pt x="5031" y="175"/>
                  </a:lnTo>
                  <a:lnTo>
                    <a:pt x="5027" y="179"/>
                  </a:lnTo>
                  <a:lnTo>
                    <a:pt x="5023" y="182"/>
                  </a:lnTo>
                  <a:lnTo>
                    <a:pt x="5019" y="185"/>
                  </a:lnTo>
                  <a:lnTo>
                    <a:pt x="5013" y="188"/>
                  </a:lnTo>
                  <a:lnTo>
                    <a:pt x="5008" y="190"/>
                  </a:lnTo>
                  <a:lnTo>
                    <a:pt x="5002" y="192"/>
                  </a:lnTo>
                  <a:lnTo>
                    <a:pt x="4995" y="193"/>
                  </a:lnTo>
                  <a:lnTo>
                    <a:pt x="4988" y="194"/>
                  </a:lnTo>
                  <a:lnTo>
                    <a:pt x="4981" y="194"/>
                  </a:lnTo>
                  <a:lnTo>
                    <a:pt x="4922" y="194"/>
                  </a:lnTo>
                  <a:close/>
                  <a:moveTo>
                    <a:pt x="4842" y="392"/>
                  </a:moveTo>
                  <a:lnTo>
                    <a:pt x="4922" y="392"/>
                  </a:lnTo>
                  <a:lnTo>
                    <a:pt x="4922" y="266"/>
                  </a:lnTo>
                  <a:lnTo>
                    <a:pt x="4972" y="266"/>
                  </a:lnTo>
                  <a:lnTo>
                    <a:pt x="5043" y="392"/>
                  </a:lnTo>
                  <a:lnTo>
                    <a:pt x="5134" y="392"/>
                  </a:lnTo>
                  <a:lnTo>
                    <a:pt x="5052" y="249"/>
                  </a:lnTo>
                  <a:lnTo>
                    <a:pt x="5060" y="245"/>
                  </a:lnTo>
                  <a:lnTo>
                    <a:pt x="5067" y="241"/>
                  </a:lnTo>
                  <a:lnTo>
                    <a:pt x="5075" y="237"/>
                  </a:lnTo>
                  <a:lnTo>
                    <a:pt x="5081" y="232"/>
                  </a:lnTo>
                  <a:lnTo>
                    <a:pt x="5088" y="226"/>
                  </a:lnTo>
                  <a:lnTo>
                    <a:pt x="5091" y="223"/>
                  </a:lnTo>
                  <a:lnTo>
                    <a:pt x="5093" y="220"/>
                  </a:lnTo>
                  <a:lnTo>
                    <a:pt x="5099" y="214"/>
                  </a:lnTo>
                  <a:lnTo>
                    <a:pt x="5104" y="207"/>
                  </a:lnTo>
                  <a:lnTo>
                    <a:pt x="5108" y="200"/>
                  </a:lnTo>
                  <a:lnTo>
                    <a:pt x="5112" y="191"/>
                  </a:lnTo>
                  <a:lnTo>
                    <a:pt x="5116" y="183"/>
                  </a:lnTo>
                  <a:lnTo>
                    <a:pt x="5118" y="174"/>
                  </a:lnTo>
                  <a:lnTo>
                    <a:pt x="5121" y="165"/>
                  </a:lnTo>
                  <a:lnTo>
                    <a:pt x="5122" y="155"/>
                  </a:lnTo>
                  <a:lnTo>
                    <a:pt x="5123" y="145"/>
                  </a:lnTo>
                  <a:lnTo>
                    <a:pt x="5124" y="135"/>
                  </a:lnTo>
                  <a:lnTo>
                    <a:pt x="5124" y="132"/>
                  </a:lnTo>
                  <a:lnTo>
                    <a:pt x="5123" y="119"/>
                  </a:lnTo>
                  <a:lnTo>
                    <a:pt x="5122" y="112"/>
                  </a:lnTo>
                  <a:lnTo>
                    <a:pt x="5121" y="105"/>
                  </a:lnTo>
                  <a:lnTo>
                    <a:pt x="5119" y="93"/>
                  </a:lnTo>
                  <a:lnTo>
                    <a:pt x="5115" y="82"/>
                  </a:lnTo>
                  <a:lnTo>
                    <a:pt x="5113" y="76"/>
                  </a:lnTo>
                  <a:lnTo>
                    <a:pt x="5111" y="71"/>
                  </a:lnTo>
                  <a:lnTo>
                    <a:pt x="5105" y="61"/>
                  </a:lnTo>
                  <a:lnTo>
                    <a:pt x="5102" y="56"/>
                  </a:lnTo>
                  <a:lnTo>
                    <a:pt x="5099" y="52"/>
                  </a:lnTo>
                  <a:lnTo>
                    <a:pt x="5095" y="47"/>
                  </a:lnTo>
                  <a:lnTo>
                    <a:pt x="5091" y="43"/>
                  </a:lnTo>
                  <a:lnTo>
                    <a:pt x="5082" y="35"/>
                  </a:lnTo>
                  <a:lnTo>
                    <a:pt x="5076" y="31"/>
                  </a:lnTo>
                  <a:lnTo>
                    <a:pt x="5071" y="28"/>
                  </a:lnTo>
                  <a:lnTo>
                    <a:pt x="5065" y="24"/>
                  </a:lnTo>
                  <a:lnTo>
                    <a:pt x="5059" y="21"/>
                  </a:lnTo>
                  <a:lnTo>
                    <a:pt x="5053" y="18"/>
                  </a:lnTo>
                  <a:lnTo>
                    <a:pt x="5047" y="16"/>
                  </a:lnTo>
                  <a:lnTo>
                    <a:pt x="5040" y="14"/>
                  </a:lnTo>
                  <a:lnTo>
                    <a:pt x="5033" y="12"/>
                  </a:lnTo>
                  <a:lnTo>
                    <a:pt x="5026" y="10"/>
                  </a:lnTo>
                  <a:lnTo>
                    <a:pt x="5019" y="9"/>
                  </a:lnTo>
                  <a:lnTo>
                    <a:pt x="5003" y="7"/>
                  </a:lnTo>
                  <a:lnTo>
                    <a:pt x="4995" y="7"/>
                  </a:lnTo>
                  <a:lnTo>
                    <a:pt x="4987" y="7"/>
                  </a:lnTo>
                  <a:lnTo>
                    <a:pt x="4842" y="7"/>
                  </a:lnTo>
                  <a:lnTo>
                    <a:pt x="4842" y="392"/>
                  </a:lnTo>
                  <a:close/>
                  <a:moveTo>
                    <a:pt x="4549" y="392"/>
                  </a:moveTo>
                  <a:lnTo>
                    <a:pt x="4798" y="392"/>
                  </a:lnTo>
                  <a:lnTo>
                    <a:pt x="4798" y="320"/>
                  </a:lnTo>
                  <a:lnTo>
                    <a:pt x="4628" y="320"/>
                  </a:lnTo>
                  <a:lnTo>
                    <a:pt x="4628" y="234"/>
                  </a:lnTo>
                  <a:lnTo>
                    <a:pt x="4776" y="234"/>
                  </a:lnTo>
                  <a:lnTo>
                    <a:pt x="4776" y="162"/>
                  </a:lnTo>
                  <a:lnTo>
                    <a:pt x="4628" y="162"/>
                  </a:lnTo>
                  <a:lnTo>
                    <a:pt x="4628" y="79"/>
                  </a:lnTo>
                  <a:lnTo>
                    <a:pt x="4796" y="79"/>
                  </a:lnTo>
                  <a:lnTo>
                    <a:pt x="4796" y="7"/>
                  </a:lnTo>
                  <a:lnTo>
                    <a:pt x="4549" y="7"/>
                  </a:lnTo>
                  <a:lnTo>
                    <a:pt x="4549" y="392"/>
                  </a:lnTo>
                  <a:close/>
                  <a:moveTo>
                    <a:pt x="4328" y="394"/>
                  </a:moveTo>
                  <a:lnTo>
                    <a:pt x="4402" y="394"/>
                  </a:lnTo>
                  <a:lnTo>
                    <a:pt x="4532" y="7"/>
                  </a:lnTo>
                  <a:lnTo>
                    <a:pt x="4448" y="7"/>
                  </a:lnTo>
                  <a:lnTo>
                    <a:pt x="4366" y="272"/>
                  </a:lnTo>
                  <a:lnTo>
                    <a:pt x="4285" y="7"/>
                  </a:lnTo>
                  <a:lnTo>
                    <a:pt x="4199" y="7"/>
                  </a:lnTo>
                  <a:lnTo>
                    <a:pt x="4328" y="394"/>
                  </a:lnTo>
                  <a:close/>
                  <a:moveTo>
                    <a:pt x="4095" y="392"/>
                  </a:moveTo>
                  <a:lnTo>
                    <a:pt x="4174" y="392"/>
                  </a:lnTo>
                  <a:lnTo>
                    <a:pt x="4174" y="7"/>
                  </a:lnTo>
                  <a:lnTo>
                    <a:pt x="4095" y="7"/>
                  </a:lnTo>
                  <a:lnTo>
                    <a:pt x="4095" y="392"/>
                  </a:lnTo>
                  <a:close/>
                  <a:moveTo>
                    <a:pt x="3737" y="392"/>
                  </a:moveTo>
                  <a:lnTo>
                    <a:pt x="3815" y="392"/>
                  </a:lnTo>
                  <a:lnTo>
                    <a:pt x="3815" y="159"/>
                  </a:lnTo>
                  <a:lnTo>
                    <a:pt x="3968" y="392"/>
                  </a:lnTo>
                  <a:lnTo>
                    <a:pt x="4037" y="392"/>
                  </a:lnTo>
                  <a:lnTo>
                    <a:pt x="4037" y="7"/>
                  </a:lnTo>
                  <a:lnTo>
                    <a:pt x="3958" y="7"/>
                  </a:lnTo>
                  <a:lnTo>
                    <a:pt x="3958" y="232"/>
                  </a:lnTo>
                  <a:lnTo>
                    <a:pt x="3810" y="7"/>
                  </a:lnTo>
                  <a:lnTo>
                    <a:pt x="3737" y="7"/>
                  </a:lnTo>
                  <a:lnTo>
                    <a:pt x="3737" y="392"/>
                  </a:lnTo>
                  <a:close/>
                  <a:moveTo>
                    <a:pt x="3540" y="398"/>
                  </a:moveTo>
                  <a:lnTo>
                    <a:pt x="3557" y="397"/>
                  </a:lnTo>
                  <a:lnTo>
                    <a:pt x="3572" y="396"/>
                  </a:lnTo>
                  <a:lnTo>
                    <a:pt x="3580" y="394"/>
                  </a:lnTo>
                  <a:lnTo>
                    <a:pt x="3587" y="393"/>
                  </a:lnTo>
                  <a:lnTo>
                    <a:pt x="3594" y="391"/>
                  </a:lnTo>
                  <a:lnTo>
                    <a:pt x="3601" y="388"/>
                  </a:lnTo>
                  <a:lnTo>
                    <a:pt x="3608" y="386"/>
                  </a:lnTo>
                  <a:lnTo>
                    <a:pt x="3614" y="383"/>
                  </a:lnTo>
                  <a:lnTo>
                    <a:pt x="3620" y="380"/>
                  </a:lnTo>
                  <a:lnTo>
                    <a:pt x="3626" y="376"/>
                  </a:lnTo>
                  <a:lnTo>
                    <a:pt x="3632" y="372"/>
                  </a:lnTo>
                  <a:lnTo>
                    <a:pt x="3637" y="368"/>
                  </a:lnTo>
                  <a:lnTo>
                    <a:pt x="3642" y="364"/>
                  </a:lnTo>
                  <a:lnTo>
                    <a:pt x="3647" y="359"/>
                  </a:lnTo>
                  <a:lnTo>
                    <a:pt x="3652" y="354"/>
                  </a:lnTo>
                  <a:lnTo>
                    <a:pt x="3656" y="349"/>
                  </a:lnTo>
                  <a:lnTo>
                    <a:pt x="3664" y="337"/>
                  </a:lnTo>
                  <a:lnTo>
                    <a:pt x="3671" y="324"/>
                  </a:lnTo>
                  <a:lnTo>
                    <a:pt x="3677" y="310"/>
                  </a:lnTo>
                  <a:lnTo>
                    <a:pt x="3679" y="303"/>
                  </a:lnTo>
                  <a:lnTo>
                    <a:pt x="3682" y="295"/>
                  </a:lnTo>
                  <a:lnTo>
                    <a:pt x="3683" y="287"/>
                  </a:lnTo>
                  <a:lnTo>
                    <a:pt x="3685" y="278"/>
                  </a:lnTo>
                  <a:lnTo>
                    <a:pt x="3686" y="269"/>
                  </a:lnTo>
                  <a:lnTo>
                    <a:pt x="3687" y="260"/>
                  </a:lnTo>
                  <a:lnTo>
                    <a:pt x="3687" y="251"/>
                  </a:lnTo>
                  <a:lnTo>
                    <a:pt x="3688" y="241"/>
                  </a:lnTo>
                  <a:lnTo>
                    <a:pt x="3688" y="7"/>
                  </a:lnTo>
                  <a:lnTo>
                    <a:pt x="3608" y="7"/>
                  </a:lnTo>
                  <a:lnTo>
                    <a:pt x="3608" y="245"/>
                  </a:lnTo>
                  <a:lnTo>
                    <a:pt x="3608" y="255"/>
                  </a:lnTo>
                  <a:lnTo>
                    <a:pt x="3607" y="264"/>
                  </a:lnTo>
                  <a:lnTo>
                    <a:pt x="3606" y="272"/>
                  </a:lnTo>
                  <a:lnTo>
                    <a:pt x="3604" y="280"/>
                  </a:lnTo>
                  <a:lnTo>
                    <a:pt x="3601" y="287"/>
                  </a:lnTo>
                  <a:lnTo>
                    <a:pt x="3598" y="294"/>
                  </a:lnTo>
                  <a:lnTo>
                    <a:pt x="3595" y="299"/>
                  </a:lnTo>
                  <a:lnTo>
                    <a:pt x="3590" y="305"/>
                  </a:lnTo>
                  <a:lnTo>
                    <a:pt x="3586" y="309"/>
                  </a:lnTo>
                  <a:lnTo>
                    <a:pt x="3581" y="313"/>
                  </a:lnTo>
                  <a:lnTo>
                    <a:pt x="3575" y="317"/>
                  </a:lnTo>
                  <a:lnTo>
                    <a:pt x="3569" y="320"/>
                  </a:lnTo>
                  <a:lnTo>
                    <a:pt x="3563" y="322"/>
                  </a:lnTo>
                  <a:lnTo>
                    <a:pt x="3556" y="323"/>
                  </a:lnTo>
                  <a:lnTo>
                    <a:pt x="3549" y="324"/>
                  </a:lnTo>
                  <a:lnTo>
                    <a:pt x="3541" y="325"/>
                  </a:lnTo>
                  <a:lnTo>
                    <a:pt x="3534" y="324"/>
                  </a:lnTo>
                  <a:lnTo>
                    <a:pt x="3527" y="323"/>
                  </a:lnTo>
                  <a:lnTo>
                    <a:pt x="3520" y="322"/>
                  </a:lnTo>
                  <a:lnTo>
                    <a:pt x="3514" y="319"/>
                  </a:lnTo>
                  <a:lnTo>
                    <a:pt x="3508" y="317"/>
                  </a:lnTo>
                  <a:lnTo>
                    <a:pt x="3502" y="313"/>
                  </a:lnTo>
                  <a:lnTo>
                    <a:pt x="3497" y="309"/>
                  </a:lnTo>
                  <a:lnTo>
                    <a:pt x="3495" y="307"/>
                  </a:lnTo>
                  <a:lnTo>
                    <a:pt x="3492" y="304"/>
                  </a:lnTo>
                  <a:lnTo>
                    <a:pt x="3488" y="299"/>
                  </a:lnTo>
                  <a:lnTo>
                    <a:pt x="3485" y="293"/>
                  </a:lnTo>
                  <a:lnTo>
                    <a:pt x="3483" y="290"/>
                  </a:lnTo>
                  <a:lnTo>
                    <a:pt x="3482" y="286"/>
                  </a:lnTo>
                  <a:lnTo>
                    <a:pt x="3479" y="279"/>
                  </a:lnTo>
                  <a:lnTo>
                    <a:pt x="3477" y="271"/>
                  </a:lnTo>
                  <a:lnTo>
                    <a:pt x="3476" y="262"/>
                  </a:lnTo>
                  <a:lnTo>
                    <a:pt x="3475" y="253"/>
                  </a:lnTo>
                  <a:lnTo>
                    <a:pt x="3474" y="243"/>
                  </a:lnTo>
                  <a:lnTo>
                    <a:pt x="3474" y="7"/>
                  </a:lnTo>
                  <a:lnTo>
                    <a:pt x="3395" y="7"/>
                  </a:lnTo>
                  <a:lnTo>
                    <a:pt x="3395" y="243"/>
                  </a:lnTo>
                  <a:lnTo>
                    <a:pt x="3395" y="252"/>
                  </a:lnTo>
                  <a:lnTo>
                    <a:pt x="3396" y="262"/>
                  </a:lnTo>
                  <a:lnTo>
                    <a:pt x="3396" y="271"/>
                  </a:lnTo>
                  <a:lnTo>
                    <a:pt x="3398" y="279"/>
                  </a:lnTo>
                  <a:lnTo>
                    <a:pt x="3399" y="288"/>
                  </a:lnTo>
                  <a:lnTo>
                    <a:pt x="3401" y="296"/>
                  </a:lnTo>
                  <a:lnTo>
                    <a:pt x="3403" y="303"/>
                  </a:lnTo>
                  <a:lnTo>
                    <a:pt x="3405" y="311"/>
                  </a:lnTo>
                  <a:lnTo>
                    <a:pt x="3408" y="318"/>
                  </a:lnTo>
                  <a:lnTo>
                    <a:pt x="3411" y="325"/>
                  </a:lnTo>
                  <a:lnTo>
                    <a:pt x="3414" y="331"/>
                  </a:lnTo>
                  <a:lnTo>
                    <a:pt x="3418" y="337"/>
                  </a:lnTo>
                  <a:lnTo>
                    <a:pt x="3421" y="343"/>
                  </a:lnTo>
                  <a:lnTo>
                    <a:pt x="3426" y="349"/>
                  </a:lnTo>
                  <a:lnTo>
                    <a:pt x="3430" y="354"/>
                  </a:lnTo>
                  <a:lnTo>
                    <a:pt x="3434" y="359"/>
                  </a:lnTo>
                  <a:lnTo>
                    <a:pt x="3439" y="364"/>
                  </a:lnTo>
                  <a:lnTo>
                    <a:pt x="3444" y="368"/>
                  </a:lnTo>
                  <a:lnTo>
                    <a:pt x="3450" y="372"/>
                  </a:lnTo>
                  <a:lnTo>
                    <a:pt x="3455" y="376"/>
                  </a:lnTo>
                  <a:lnTo>
                    <a:pt x="3461" y="380"/>
                  </a:lnTo>
                  <a:lnTo>
                    <a:pt x="3467" y="383"/>
                  </a:lnTo>
                  <a:lnTo>
                    <a:pt x="3480" y="388"/>
                  </a:lnTo>
                  <a:lnTo>
                    <a:pt x="3494" y="393"/>
                  </a:lnTo>
                  <a:lnTo>
                    <a:pt x="3501" y="394"/>
                  </a:lnTo>
                  <a:lnTo>
                    <a:pt x="3509" y="396"/>
                  </a:lnTo>
                  <a:lnTo>
                    <a:pt x="3516" y="397"/>
                  </a:lnTo>
                  <a:lnTo>
                    <a:pt x="3524" y="397"/>
                  </a:lnTo>
                  <a:lnTo>
                    <a:pt x="3532" y="398"/>
                  </a:lnTo>
                  <a:lnTo>
                    <a:pt x="3540" y="398"/>
                  </a:lnTo>
                  <a:close/>
                  <a:moveTo>
                    <a:pt x="3114" y="397"/>
                  </a:moveTo>
                  <a:lnTo>
                    <a:pt x="3128" y="396"/>
                  </a:lnTo>
                  <a:lnTo>
                    <a:pt x="3134" y="396"/>
                  </a:lnTo>
                  <a:lnTo>
                    <a:pt x="3141" y="395"/>
                  </a:lnTo>
                  <a:lnTo>
                    <a:pt x="3153" y="392"/>
                  </a:lnTo>
                  <a:lnTo>
                    <a:pt x="3165" y="389"/>
                  </a:lnTo>
                  <a:lnTo>
                    <a:pt x="3171" y="387"/>
                  </a:lnTo>
                  <a:lnTo>
                    <a:pt x="3177" y="385"/>
                  </a:lnTo>
                  <a:lnTo>
                    <a:pt x="3182" y="382"/>
                  </a:lnTo>
                  <a:lnTo>
                    <a:pt x="3187" y="379"/>
                  </a:lnTo>
                  <a:lnTo>
                    <a:pt x="3197" y="373"/>
                  </a:lnTo>
                  <a:lnTo>
                    <a:pt x="3202" y="370"/>
                  </a:lnTo>
                  <a:lnTo>
                    <a:pt x="3206" y="366"/>
                  </a:lnTo>
                  <a:lnTo>
                    <a:pt x="3214" y="358"/>
                  </a:lnTo>
                  <a:lnTo>
                    <a:pt x="3222" y="349"/>
                  </a:lnTo>
                  <a:lnTo>
                    <a:pt x="3228" y="340"/>
                  </a:lnTo>
                  <a:lnTo>
                    <a:pt x="3231" y="335"/>
                  </a:lnTo>
                  <a:lnTo>
                    <a:pt x="3233" y="330"/>
                  </a:lnTo>
                  <a:lnTo>
                    <a:pt x="3237" y="319"/>
                  </a:lnTo>
                  <a:lnTo>
                    <a:pt x="3239" y="313"/>
                  </a:lnTo>
                  <a:lnTo>
                    <a:pt x="3240" y="307"/>
                  </a:lnTo>
                  <a:lnTo>
                    <a:pt x="3241" y="301"/>
                  </a:lnTo>
                  <a:lnTo>
                    <a:pt x="3242" y="295"/>
                  </a:lnTo>
                  <a:lnTo>
                    <a:pt x="3243" y="288"/>
                  </a:lnTo>
                  <a:lnTo>
                    <a:pt x="3243" y="282"/>
                  </a:lnTo>
                  <a:lnTo>
                    <a:pt x="3243" y="281"/>
                  </a:lnTo>
                  <a:lnTo>
                    <a:pt x="3242" y="270"/>
                  </a:lnTo>
                  <a:lnTo>
                    <a:pt x="3241" y="260"/>
                  </a:lnTo>
                  <a:lnTo>
                    <a:pt x="3239" y="250"/>
                  </a:lnTo>
                  <a:lnTo>
                    <a:pt x="3236" y="241"/>
                  </a:lnTo>
                  <a:lnTo>
                    <a:pt x="3234" y="237"/>
                  </a:lnTo>
                  <a:lnTo>
                    <a:pt x="3232" y="233"/>
                  </a:lnTo>
                  <a:lnTo>
                    <a:pt x="3228" y="225"/>
                  </a:lnTo>
                  <a:lnTo>
                    <a:pt x="3223" y="218"/>
                  </a:lnTo>
                  <a:lnTo>
                    <a:pt x="3216" y="211"/>
                  </a:lnTo>
                  <a:lnTo>
                    <a:pt x="3209" y="204"/>
                  </a:lnTo>
                  <a:lnTo>
                    <a:pt x="3202" y="197"/>
                  </a:lnTo>
                  <a:lnTo>
                    <a:pt x="3193" y="191"/>
                  </a:lnTo>
                  <a:lnTo>
                    <a:pt x="3184" y="185"/>
                  </a:lnTo>
                  <a:lnTo>
                    <a:pt x="3174" y="180"/>
                  </a:lnTo>
                  <a:lnTo>
                    <a:pt x="3163" y="175"/>
                  </a:lnTo>
                  <a:lnTo>
                    <a:pt x="3152" y="170"/>
                  </a:lnTo>
                  <a:lnTo>
                    <a:pt x="3140" y="165"/>
                  </a:lnTo>
                  <a:lnTo>
                    <a:pt x="3119" y="156"/>
                  </a:lnTo>
                  <a:lnTo>
                    <a:pt x="3103" y="149"/>
                  </a:lnTo>
                  <a:lnTo>
                    <a:pt x="3090" y="142"/>
                  </a:lnTo>
                  <a:lnTo>
                    <a:pt x="3085" y="138"/>
                  </a:lnTo>
                  <a:lnTo>
                    <a:pt x="3081" y="135"/>
                  </a:lnTo>
                  <a:lnTo>
                    <a:pt x="3077" y="132"/>
                  </a:lnTo>
                  <a:lnTo>
                    <a:pt x="3075" y="130"/>
                  </a:lnTo>
                  <a:lnTo>
                    <a:pt x="3074" y="129"/>
                  </a:lnTo>
                  <a:lnTo>
                    <a:pt x="3071" y="126"/>
                  </a:lnTo>
                  <a:lnTo>
                    <a:pt x="3070" y="122"/>
                  </a:lnTo>
                  <a:lnTo>
                    <a:pt x="3068" y="119"/>
                  </a:lnTo>
                  <a:lnTo>
                    <a:pt x="3067" y="115"/>
                  </a:lnTo>
                  <a:lnTo>
                    <a:pt x="3067" y="112"/>
                  </a:lnTo>
                  <a:lnTo>
                    <a:pt x="3067" y="108"/>
                  </a:lnTo>
                  <a:lnTo>
                    <a:pt x="3067" y="107"/>
                  </a:lnTo>
                  <a:lnTo>
                    <a:pt x="3067" y="103"/>
                  </a:lnTo>
                  <a:lnTo>
                    <a:pt x="3067" y="100"/>
                  </a:lnTo>
                  <a:lnTo>
                    <a:pt x="3068" y="97"/>
                  </a:lnTo>
                  <a:lnTo>
                    <a:pt x="3070" y="94"/>
                  </a:lnTo>
                  <a:lnTo>
                    <a:pt x="3071" y="91"/>
                  </a:lnTo>
                  <a:lnTo>
                    <a:pt x="3073" y="88"/>
                  </a:lnTo>
                  <a:lnTo>
                    <a:pt x="3078" y="83"/>
                  </a:lnTo>
                  <a:lnTo>
                    <a:pt x="3085" y="79"/>
                  </a:lnTo>
                  <a:lnTo>
                    <a:pt x="3089" y="77"/>
                  </a:lnTo>
                  <a:lnTo>
                    <a:pt x="3092" y="76"/>
                  </a:lnTo>
                  <a:lnTo>
                    <a:pt x="3097" y="75"/>
                  </a:lnTo>
                  <a:lnTo>
                    <a:pt x="3101" y="74"/>
                  </a:lnTo>
                  <a:lnTo>
                    <a:pt x="3106" y="74"/>
                  </a:lnTo>
                  <a:lnTo>
                    <a:pt x="3111" y="74"/>
                  </a:lnTo>
                  <a:lnTo>
                    <a:pt x="3122" y="74"/>
                  </a:lnTo>
                  <a:lnTo>
                    <a:pt x="3133" y="76"/>
                  </a:lnTo>
                  <a:lnTo>
                    <a:pt x="3144" y="80"/>
                  </a:lnTo>
                  <a:lnTo>
                    <a:pt x="3154" y="84"/>
                  </a:lnTo>
                  <a:lnTo>
                    <a:pt x="3164" y="89"/>
                  </a:lnTo>
                  <a:lnTo>
                    <a:pt x="3174" y="95"/>
                  </a:lnTo>
                  <a:lnTo>
                    <a:pt x="3184" y="102"/>
                  </a:lnTo>
                  <a:lnTo>
                    <a:pt x="3193" y="109"/>
                  </a:lnTo>
                  <a:lnTo>
                    <a:pt x="3237" y="49"/>
                  </a:lnTo>
                  <a:lnTo>
                    <a:pt x="3224" y="38"/>
                  </a:lnTo>
                  <a:lnTo>
                    <a:pt x="3209" y="28"/>
                  </a:lnTo>
                  <a:lnTo>
                    <a:pt x="3202" y="24"/>
                  </a:lnTo>
                  <a:lnTo>
                    <a:pt x="3195" y="20"/>
                  </a:lnTo>
                  <a:lnTo>
                    <a:pt x="3187" y="17"/>
                  </a:lnTo>
                  <a:lnTo>
                    <a:pt x="3179" y="13"/>
                  </a:lnTo>
                  <a:lnTo>
                    <a:pt x="3171" y="11"/>
                  </a:lnTo>
                  <a:lnTo>
                    <a:pt x="3163" y="8"/>
                  </a:lnTo>
                  <a:lnTo>
                    <a:pt x="3147" y="5"/>
                  </a:lnTo>
                  <a:lnTo>
                    <a:pt x="3138" y="3"/>
                  </a:lnTo>
                  <a:lnTo>
                    <a:pt x="3130" y="2"/>
                  </a:lnTo>
                  <a:lnTo>
                    <a:pt x="3113" y="2"/>
                  </a:lnTo>
                  <a:lnTo>
                    <a:pt x="3100" y="2"/>
                  </a:lnTo>
                  <a:lnTo>
                    <a:pt x="3093" y="3"/>
                  </a:lnTo>
                  <a:lnTo>
                    <a:pt x="3087" y="4"/>
                  </a:lnTo>
                  <a:lnTo>
                    <a:pt x="3074" y="6"/>
                  </a:lnTo>
                  <a:lnTo>
                    <a:pt x="3062" y="10"/>
                  </a:lnTo>
                  <a:lnTo>
                    <a:pt x="3057" y="12"/>
                  </a:lnTo>
                  <a:lnTo>
                    <a:pt x="3051" y="14"/>
                  </a:lnTo>
                  <a:lnTo>
                    <a:pt x="3041" y="20"/>
                  </a:lnTo>
                  <a:lnTo>
                    <a:pt x="3031" y="26"/>
                  </a:lnTo>
                  <a:lnTo>
                    <a:pt x="3023" y="33"/>
                  </a:lnTo>
                  <a:lnTo>
                    <a:pt x="3019" y="37"/>
                  </a:lnTo>
                  <a:lnTo>
                    <a:pt x="3015" y="41"/>
                  </a:lnTo>
                  <a:lnTo>
                    <a:pt x="3008" y="49"/>
                  </a:lnTo>
                  <a:lnTo>
                    <a:pt x="3005" y="54"/>
                  </a:lnTo>
                  <a:lnTo>
                    <a:pt x="3002" y="58"/>
                  </a:lnTo>
                  <a:lnTo>
                    <a:pt x="2997" y="68"/>
                  </a:lnTo>
                  <a:lnTo>
                    <a:pt x="2993" y="79"/>
                  </a:lnTo>
                  <a:lnTo>
                    <a:pt x="2990" y="90"/>
                  </a:lnTo>
                  <a:lnTo>
                    <a:pt x="2988" y="102"/>
                  </a:lnTo>
                  <a:lnTo>
                    <a:pt x="2988" y="108"/>
                  </a:lnTo>
                  <a:lnTo>
                    <a:pt x="2988" y="114"/>
                  </a:lnTo>
                  <a:lnTo>
                    <a:pt x="2988" y="115"/>
                  </a:lnTo>
                  <a:lnTo>
                    <a:pt x="2988" y="127"/>
                  </a:lnTo>
                  <a:lnTo>
                    <a:pt x="2989" y="133"/>
                  </a:lnTo>
                  <a:lnTo>
                    <a:pt x="2990" y="138"/>
                  </a:lnTo>
                  <a:lnTo>
                    <a:pt x="2992" y="148"/>
                  </a:lnTo>
                  <a:lnTo>
                    <a:pt x="2995" y="158"/>
                  </a:lnTo>
                  <a:lnTo>
                    <a:pt x="2999" y="167"/>
                  </a:lnTo>
                  <a:lnTo>
                    <a:pt x="3005" y="175"/>
                  </a:lnTo>
                  <a:lnTo>
                    <a:pt x="3010" y="182"/>
                  </a:lnTo>
                  <a:lnTo>
                    <a:pt x="3014" y="186"/>
                  </a:lnTo>
                  <a:lnTo>
                    <a:pt x="3017" y="189"/>
                  </a:lnTo>
                  <a:lnTo>
                    <a:pt x="3025" y="196"/>
                  </a:lnTo>
                  <a:lnTo>
                    <a:pt x="3033" y="203"/>
                  </a:lnTo>
                  <a:lnTo>
                    <a:pt x="3042" y="209"/>
                  </a:lnTo>
                  <a:lnTo>
                    <a:pt x="3052" y="214"/>
                  </a:lnTo>
                  <a:lnTo>
                    <a:pt x="3062" y="219"/>
                  </a:lnTo>
                  <a:lnTo>
                    <a:pt x="3074" y="224"/>
                  </a:lnTo>
                  <a:lnTo>
                    <a:pt x="3098" y="234"/>
                  </a:lnTo>
                  <a:lnTo>
                    <a:pt x="3116" y="242"/>
                  </a:lnTo>
                  <a:lnTo>
                    <a:pt x="3131" y="249"/>
                  </a:lnTo>
                  <a:lnTo>
                    <a:pt x="3143" y="255"/>
                  </a:lnTo>
                  <a:lnTo>
                    <a:pt x="3147" y="258"/>
                  </a:lnTo>
                  <a:lnTo>
                    <a:pt x="3151" y="261"/>
                  </a:lnTo>
                  <a:lnTo>
                    <a:pt x="3155" y="264"/>
                  </a:lnTo>
                  <a:lnTo>
                    <a:pt x="3157" y="267"/>
                  </a:lnTo>
                  <a:lnTo>
                    <a:pt x="3160" y="270"/>
                  </a:lnTo>
                  <a:lnTo>
                    <a:pt x="3161" y="273"/>
                  </a:lnTo>
                  <a:lnTo>
                    <a:pt x="3162" y="276"/>
                  </a:lnTo>
                  <a:lnTo>
                    <a:pt x="3163" y="280"/>
                  </a:lnTo>
                  <a:lnTo>
                    <a:pt x="3164" y="283"/>
                  </a:lnTo>
                  <a:lnTo>
                    <a:pt x="3164" y="287"/>
                  </a:lnTo>
                  <a:lnTo>
                    <a:pt x="3164" y="291"/>
                  </a:lnTo>
                  <a:lnTo>
                    <a:pt x="3163" y="295"/>
                  </a:lnTo>
                  <a:lnTo>
                    <a:pt x="3162" y="299"/>
                  </a:lnTo>
                  <a:lnTo>
                    <a:pt x="3160" y="303"/>
                  </a:lnTo>
                  <a:lnTo>
                    <a:pt x="3159" y="306"/>
                  </a:lnTo>
                  <a:lnTo>
                    <a:pt x="3156" y="309"/>
                  </a:lnTo>
                  <a:lnTo>
                    <a:pt x="3154" y="312"/>
                  </a:lnTo>
                  <a:lnTo>
                    <a:pt x="3151" y="315"/>
                  </a:lnTo>
                  <a:lnTo>
                    <a:pt x="3147" y="317"/>
                  </a:lnTo>
                  <a:lnTo>
                    <a:pt x="3144" y="319"/>
                  </a:lnTo>
                  <a:lnTo>
                    <a:pt x="3139" y="321"/>
                  </a:lnTo>
                  <a:lnTo>
                    <a:pt x="3135" y="322"/>
                  </a:lnTo>
                  <a:lnTo>
                    <a:pt x="3130" y="324"/>
                  </a:lnTo>
                  <a:lnTo>
                    <a:pt x="3125" y="324"/>
                  </a:lnTo>
                  <a:lnTo>
                    <a:pt x="3120" y="325"/>
                  </a:lnTo>
                  <a:lnTo>
                    <a:pt x="3114" y="325"/>
                  </a:lnTo>
                  <a:lnTo>
                    <a:pt x="3107" y="325"/>
                  </a:lnTo>
                  <a:lnTo>
                    <a:pt x="3100" y="324"/>
                  </a:lnTo>
                  <a:lnTo>
                    <a:pt x="3093" y="323"/>
                  </a:lnTo>
                  <a:lnTo>
                    <a:pt x="3087" y="321"/>
                  </a:lnTo>
                  <a:lnTo>
                    <a:pt x="3080" y="320"/>
                  </a:lnTo>
                  <a:lnTo>
                    <a:pt x="3074" y="317"/>
                  </a:lnTo>
                  <a:lnTo>
                    <a:pt x="3068" y="315"/>
                  </a:lnTo>
                  <a:lnTo>
                    <a:pt x="3062" y="312"/>
                  </a:lnTo>
                  <a:lnTo>
                    <a:pt x="3050" y="305"/>
                  </a:lnTo>
                  <a:lnTo>
                    <a:pt x="3039" y="298"/>
                  </a:lnTo>
                  <a:lnTo>
                    <a:pt x="3029" y="290"/>
                  </a:lnTo>
                  <a:lnTo>
                    <a:pt x="3019" y="282"/>
                  </a:lnTo>
                  <a:lnTo>
                    <a:pt x="2972" y="340"/>
                  </a:lnTo>
                  <a:lnTo>
                    <a:pt x="2980" y="348"/>
                  </a:lnTo>
                  <a:lnTo>
                    <a:pt x="2988" y="354"/>
                  </a:lnTo>
                  <a:lnTo>
                    <a:pt x="2992" y="357"/>
                  </a:lnTo>
                  <a:lnTo>
                    <a:pt x="2996" y="360"/>
                  </a:lnTo>
                  <a:lnTo>
                    <a:pt x="3005" y="366"/>
                  </a:lnTo>
                  <a:lnTo>
                    <a:pt x="3013" y="371"/>
                  </a:lnTo>
                  <a:lnTo>
                    <a:pt x="3022" y="376"/>
                  </a:lnTo>
                  <a:lnTo>
                    <a:pt x="3031" y="380"/>
                  </a:lnTo>
                  <a:lnTo>
                    <a:pt x="3040" y="383"/>
                  </a:lnTo>
                  <a:lnTo>
                    <a:pt x="3058" y="389"/>
                  </a:lnTo>
                  <a:lnTo>
                    <a:pt x="3068" y="392"/>
                  </a:lnTo>
                  <a:lnTo>
                    <a:pt x="3077" y="394"/>
                  </a:lnTo>
                  <a:lnTo>
                    <a:pt x="3086" y="395"/>
                  </a:lnTo>
                  <a:lnTo>
                    <a:pt x="3095" y="396"/>
                  </a:lnTo>
                  <a:lnTo>
                    <a:pt x="3114" y="397"/>
                  </a:lnTo>
                  <a:close/>
                  <a:moveTo>
                    <a:pt x="2759" y="194"/>
                  </a:moveTo>
                  <a:lnTo>
                    <a:pt x="2759" y="79"/>
                  </a:lnTo>
                  <a:lnTo>
                    <a:pt x="2816" y="79"/>
                  </a:lnTo>
                  <a:lnTo>
                    <a:pt x="2824" y="79"/>
                  </a:lnTo>
                  <a:lnTo>
                    <a:pt x="2831" y="79"/>
                  </a:lnTo>
                  <a:lnTo>
                    <a:pt x="2837" y="81"/>
                  </a:lnTo>
                  <a:lnTo>
                    <a:pt x="2843" y="82"/>
                  </a:lnTo>
                  <a:lnTo>
                    <a:pt x="2849" y="84"/>
                  </a:lnTo>
                  <a:lnTo>
                    <a:pt x="2854" y="87"/>
                  </a:lnTo>
                  <a:lnTo>
                    <a:pt x="2859" y="90"/>
                  </a:lnTo>
                  <a:lnTo>
                    <a:pt x="2864" y="93"/>
                  </a:lnTo>
                  <a:lnTo>
                    <a:pt x="2867" y="97"/>
                  </a:lnTo>
                  <a:lnTo>
                    <a:pt x="2871" y="101"/>
                  </a:lnTo>
                  <a:lnTo>
                    <a:pt x="2874" y="106"/>
                  </a:lnTo>
                  <a:lnTo>
                    <a:pt x="2876" y="111"/>
                  </a:lnTo>
                  <a:lnTo>
                    <a:pt x="2878" y="117"/>
                  </a:lnTo>
                  <a:lnTo>
                    <a:pt x="2879" y="123"/>
                  </a:lnTo>
                  <a:lnTo>
                    <a:pt x="2880" y="129"/>
                  </a:lnTo>
                  <a:lnTo>
                    <a:pt x="2880" y="136"/>
                  </a:lnTo>
                  <a:lnTo>
                    <a:pt x="2880" y="137"/>
                  </a:lnTo>
                  <a:lnTo>
                    <a:pt x="2880" y="143"/>
                  </a:lnTo>
                  <a:lnTo>
                    <a:pt x="2879" y="149"/>
                  </a:lnTo>
                  <a:lnTo>
                    <a:pt x="2878" y="155"/>
                  </a:lnTo>
                  <a:lnTo>
                    <a:pt x="2876" y="160"/>
                  </a:lnTo>
                  <a:lnTo>
                    <a:pt x="2874" y="166"/>
                  </a:lnTo>
                  <a:lnTo>
                    <a:pt x="2871" y="170"/>
                  </a:lnTo>
                  <a:lnTo>
                    <a:pt x="2868" y="175"/>
                  </a:lnTo>
                  <a:lnTo>
                    <a:pt x="2864" y="179"/>
                  </a:lnTo>
                  <a:lnTo>
                    <a:pt x="2860" y="182"/>
                  </a:lnTo>
                  <a:lnTo>
                    <a:pt x="2855" y="185"/>
                  </a:lnTo>
                  <a:lnTo>
                    <a:pt x="2850" y="188"/>
                  </a:lnTo>
                  <a:lnTo>
                    <a:pt x="2845" y="190"/>
                  </a:lnTo>
                  <a:lnTo>
                    <a:pt x="2839" y="192"/>
                  </a:lnTo>
                  <a:lnTo>
                    <a:pt x="2832" y="193"/>
                  </a:lnTo>
                  <a:lnTo>
                    <a:pt x="2825" y="194"/>
                  </a:lnTo>
                  <a:lnTo>
                    <a:pt x="2818" y="194"/>
                  </a:lnTo>
                  <a:lnTo>
                    <a:pt x="2759" y="194"/>
                  </a:lnTo>
                  <a:close/>
                  <a:moveTo>
                    <a:pt x="2679" y="392"/>
                  </a:moveTo>
                  <a:lnTo>
                    <a:pt x="2759" y="392"/>
                  </a:lnTo>
                  <a:lnTo>
                    <a:pt x="2759" y="266"/>
                  </a:lnTo>
                  <a:lnTo>
                    <a:pt x="2809" y="266"/>
                  </a:lnTo>
                  <a:lnTo>
                    <a:pt x="2880" y="392"/>
                  </a:lnTo>
                  <a:lnTo>
                    <a:pt x="2971" y="392"/>
                  </a:lnTo>
                  <a:lnTo>
                    <a:pt x="2889" y="249"/>
                  </a:lnTo>
                  <a:lnTo>
                    <a:pt x="2897" y="245"/>
                  </a:lnTo>
                  <a:lnTo>
                    <a:pt x="2904" y="241"/>
                  </a:lnTo>
                  <a:lnTo>
                    <a:pt x="2911" y="237"/>
                  </a:lnTo>
                  <a:lnTo>
                    <a:pt x="2918" y="232"/>
                  </a:lnTo>
                  <a:lnTo>
                    <a:pt x="2924" y="226"/>
                  </a:lnTo>
                  <a:lnTo>
                    <a:pt x="2927" y="223"/>
                  </a:lnTo>
                  <a:lnTo>
                    <a:pt x="2930" y="220"/>
                  </a:lnTo>
                  <a:lnTo>
                    <a:pt x="2936" y="214"/>
                  </a:lnTo>
                  <a:lnTo>
                    <a:pt x="2941" y="207"/>
                  </a:lnTo>
                  <a:lnTo>
                    <a:pt x="2945" y="200"/>
                  </a:lnTo>
                  <a:lnTo>
                    <a:pt x="2949" y="191"/>
                  </a:lnTo>
                  <a:lnTo>
                    <a:pt x="2952" y="183"/>
                  </a:lnTo>
                  <a:lnTo>
                    <a:pt x="2955" y="174"/>
                  </a:lnTo>
                  <a:lnTo>
                    <a:pt x="2958" y="165"/>
                  </a:lnTo>
                  <a:lnTo>
                    <a:pt x="2959" y="155"/>
                  </a:lnTo>
                  <a:lnTo>
                    <a:pt x="2960" y="145"/>
                  </a:lnTo>
                  <a:lnTo>
                    <a:pt x="2960" y="135"/>
                  </a:lnTo>
                  <a:lnTo>
                    <a:pt x="2960" y="132"/>
                  </a:lnTo>
                  <a:lnTo>
                    <a:pt x="2960" y="119"/>
                  </a:lnTo>
                  <a:lnTo>
                    <a:pt x="2959" y="112"/>
                  </a:lnTo>
                  <a:lnTo>
                    <a:pt x="2958" y="105"/>
                  </a:lnTo>
                  <a:lnTo>
                    <a:pt x="2956" y="93"/>
                  </a:lnTo>
                  <a:lnTo>
                    <a:pt x="2952" y="82"/>
                  </a:lnTo>
                  <a:lnTo>
                    <a:pt x="2950" y="76"/>
                  </a:lnTo>
                  <a:lnTo>
                    <a:pt x="2948" y="71"/>
                  </a:lnTo>
                  <a:lnTo>
                    <a:pt x="2942" y="61"/>
                  </a:lnTo>
                  <a:lnTo>
                    <a:pt x="2939" y="56"/>
                  </a:lnTo>
                  <a:lnTo>
                    <a:pt x="2936" y="52"/>
                  </a:lnTo>
                  <a:lnTo>
                    <a:pt x="2932" y="47"/>
                  </a:lnTo>
                  <a:lnTo>
                    <a:pt x="2928" y="43"/>
                  </a:lnTo>
                  <a:lnTo>
                    <a:pt x="2924" y="39"/>
                  </a:lnTo>
                  <a:lnTo>
                    <a:pt x="2919" y="35"/>
                  </a:lnTo>
                  <a:lnTo>
                    <a:pt x="2908" y="28"/>
                  </a:lnTo>
                  <a:lnTo>
                    <a:pt x="2902" y="24"/>
                  </a:lnTo>
                  <a:lnTo>
                    <a:pt x="2896" y="21"/>
                  </a:lnTo>
                  <a:lnTo>
                    <a:pt x="2890" y="18"/>
                  </a:lnTo>
                  <a:lnTo>
                    <a:pt x="2884" y="16"/>
                  </a:lnTo>
                  <a:lnTo>
                    <a:pt x="2877" y="14"/>
                  </a:lnTo>
                  <a:lnTo>
                    <a:pt x="2870" y="12"/>
                  </a:lnTo>
                  <a:lnTo>
                    <a:pt x="2863" y="10"/>
                  </a:lnTo>
                  <a:lnTo>
                    <a:pt x="2855" y="9"/>
                  </a:lnTo>
                  <a:lnTo>
                    <a:pt x="2840" y="7"/>
                  </a:lnTo>
                  <a:lnTo>
                    <a:pt x="2832" y="7"/>
                  </a:lnTo>
                  <a:lnTo>
                    <a:pt x="2824" y="7"/>
                  </a:lnTo>
                  <a:lnTo>
                    <a:pt x="2679" y="7"/>
                  </a:lnTo>
                  <a:lnTo>
                    <a:pt x="2679" y="392"/>
                  </a:lnTo>
                  <a:close/>
                  <a:moveTo>
                    <a:pt x="2469" y="325"/>
                  </a:moveTo>
                  <a:lnTo>
                    <a:pt x="2460" y="325"/>
                  </a:lnTo>
                  <a:lnTo>
                    <a:pt x="2455" y="324"/>
                  </a:lnTo>
                  <a:lnTo>
                    <a:pt x="2450" y="323"/>
                  </a:lnTo>
                  <a:lnTo>
                    <a:pt x="2441" y="320"/>
                  </a:lnTo>
                  <a:lnTo>
                    <a:pt x="2437" y="318"/>
                  </a:lnTo>
                  <a:lnTo>
                    <a:pt x="2432" y="316"/>
                  </a:lnTo>
                  <a:lnTo>
                    <a:pt x="2424" y="312"/>
                  </a:lnTo>
                  <a:lnTo>
                    <a:pt x="2417" y="306"/>
                  </a:lnTo>
                  <a:lnTo>
                    <a:pt x="2413" y="303"/>
                  </a:lnTo>
                  <a:lnTo>
                    <a:pt x="2410" y="299"/>
                  </a:lnTo>
                  <a:lnTo>
                    <a:pt x="2403" y="292"/>
                  </a:lnTo>
                  <a:lnTo>
                    <a:pt x="2397" y="283"/>
                  </a:lnTo>
                  <a:lnTo>
                    <a:pt x="2391" y="274"/>
                  </a:lnTo>
                  <a:lnTo>
                    <a:pt x="2387" y="264"/>
                  </a:lnTo>
                  <a:lnTo>
                    <a:pt x="2383" y="253"/>
                  </a:lnTo>
                  <a:lnTo>
                    <a:pt x="2380" y="241"/>
                  </a:lnTo>
                  <a:lnTo>
                    <a:pt x="2378" y="229"/>
                  </a:lnTo>
                  <a:lnTo>
                    <a:pt x="2377" y="215"/>
                  </a:lnTo>
                  <a:lnTo>
                    <a:pt x="2376" y="201"/>
                  </a:lnTo>
                  <a:lnTo>
                    <a:pt x="2376" y="197"/>
                  </a:lnTo>
                  <a:lnTo>
                    <a:pt x="2377" y="183"/>
                  </a:lnTo>
                  <a:lnTo>
                    <a:pt x="2378" y="170"/>
                  </a:lnTo>
                  <a:lnTo>
                    <a:pt x="2380" y="157"/>
                  </a:lnTo>
                  <a:lnTo>
                    <a:pt x="2381" y="151"/>
                  </a:lnTo>
                  <a:lnTo>
                    <a:pt x="2383" y="145"/>
                  </a:lnTo>
                  <a:lnTo>
                    <a:pt x="2385" y="140"/>
                  </a:lnTo>
                  <a:lnTo>
                    <a:pt x="2387" y="135"/>
                  </a:lnTo>
                  <a:lnTo>
                    <a:pt x="2389" y="129"/>
                  </a:lnTo>
                  <a:lnTo>
                    <a:pt x="2391" y="124"/>
                  </a:lnTo>
                  <a:lnTo>
                    <a:pt x="2397" y="115"/>
                  </a:lnTo>
                  <a:lnTo>
                    <a:pt x="2403" y="107"/>
                  </a:lnTo>
                  <a:lnTo>
                    <a:pt x="2406" y="103"/>
                  </a:lnTo>
                  <a:lnTo>
                    <a:pt x="2409" y="99"/>
                  </a:lnTo>
                  <a:lnTo>
                    <a:pt x="2416" y="93"/>
                  </a:lnTo>
                  <a:lnTo>
                    <a:pt x="2424" y="87"/>
                  </a:lnTo>
                  <a:lnTo>
                    <a:pt x="2432" y="82"/>
                  </a:lnTo>
                  <a:lnTo>
                    <a:pt x="2440" y="78"/>
                  </a:lnTo>
                  <a:lnTo>
                    <a:pt x="2449" y="76"/>
                  </a:lnTo>
                  <a:lnTo>
                    <a:pt x="2459" y="74"/>
                  </a:lnTo>
                  <a:lnTo>
                    <a:pt x="2469" y="74"/>
                  </a:lnTo>
                  <a:lnTo>
                    <a:pt x="2479" y="74"/>
                  </a:lnTo>
                  <a:lnTo>
                    <a:pt x="2483" y="75"/>
                  </a:lnTo>
                  <a:lnTo>
                    <a:pt x="2488" y="76"/>
                  </a:lnTo>
                  <a:lnTo>
                    <a:pt x="2497" y="79"/>
                  </a:lnTo>
                  <a:lnTo>
                    <a:pt x="2501" y="80"/>
                  </a:lnTo>
                  <a:lnTo>
                    <a:pt x="2506" y="82"/>
                  </a:lnTo>
                  <a:lnTo>
                    <a:pt x="2514" y="87"/>
                  </a:lnTo>
                  <a:lnTo>
                    <a:pt x="2521" y="93"/>
                  </a:lnTo>
                  <a:lnTo>
                    <a:pt x="2525" y="96"/>
                  </a:lnTo>
                  <a:lnTo>
                    <a:pt x="2528" y="99"/>
                  </a:lnTo>
                  <a:lnTo>
                    <a:pt x="2535" y="107"/>
                  </a:lnTo>
                  <a:lnTo>
                    <a:pt x="2540" y="115"/>
                  </a:lnTo>
                  <a:lnTo>
                    <a:pt x="2546" y="125"/>
                  </a:lnTo>
                  <a:lnTo>
                    <a:pt x="2550" y="135"/>
                  </a:lnTo>
                  <a:lnTo>
                    <a:pt x="2554" y="146"/>
                  </a:lnTo>
                  <a:lnTo>
                    <a:pt x="2557" y="158"/>
                  </a:lnTo>
                  <a:lnTo>
                    <a:pt x="2559" y="170"/>
                  </a:lnTo>
                  <a:lnTo>
                    <a:pt x="2560" y="183"/>
                  </a:lnTo>
                  <a:lnTo>
                    <a:pt x="2561" y="197"/>
                  </a:lnTo>
                  <a:lnTo>
                    <a:pt x="2561" y="202"/>
                  </a:lnTo>
                  <a:lnTo>
                    <a:pt x="2560" y="216"/>
                  </a:lnTo>
                  <a:lnTo>
                    <a:pt x="2559" y="229"/>
                  </a:lnTo>
                  <a:lnTo>
                    <a:pt x="2557" y="242"/>
                  </a:lnTo>
                  <a:lnTo>
                    <a:pt x="2555" y="247"/>
                  </a:lnTo>
                  <a:lnTo>
                    <a:pt x="2554" y="253"/>
                  </a:lnTo>
                  <a:lnTo>
                    <a:pt x="2552" y="259"/>
                  </a:lnTo>
                  <a:lnTo>
                    <a:pt x="2550" y="264"/>
                  </a:lnTo>
                  <a:lnTo>
                    <a:pt x="2548" y="269"/>
                  </a:lnTo>
                  <a:lnTo>
                    <a:pt x="2546" y="274"/>
                  </a:lnTo>
                  <a:lnTo>
                    <a:pt x="2541" y="284"/>
                  </a:lnTo>
                  <a:lnTo>
                    <a:pt x="2535" y="292"/>
                  </a:lnTo>
                  <a:lnTo>
                    <a:pt x="2529" y="300"/>
                  </a:lnTo>
                  <a:lnTo>
                    <a:pt x="2522" y="306"/>
                  </a:lnTo>
                  <a:lnTo>
                    <a:pt x="2514" y="312"/>
                  </a:lnTo>
                  <a:lnTo>
                    <a:pt x="2506" y="317"/>
                  </a:lnTo>
                  <a:lnTo>
                    <a:pt x="2502" y="318"/>
                  </a:lnTo>
                  <a:lnTo>
                    <a:pt x="2498" y="320"/>
                  </a:lnTo>
                  <a:lnTo>
                    <a:pt x="2489" y="323"/>
                  </a:lnTo>
                  <a:lnTo>
                    <a:pt x="2479" y="325"/>
                  </a:lnTo>
                  <a:lnTo>
                    <a:pt x="2469" y="325"/>
                  </a:lnTo>
                  <a:close/>
                  <a:moveTo>
                    <a:pt x="2469" y="399"/>
                  </a:moveTo>
                  <a:lnTo>
                    <a:pt x="2478" y="398"/>
                  </a:lnTo>
                  <a:lnTo>
                    <a:pt x="2488" y="398"/>
                  </a:lnTo>
                  <a:lnTo>
                    <a:pt x="2497" y="396"/>
                  </a:lnTo>
                  <a:lnTo>
                    <a:pt x="2506" y="395"/>
                  </a:lnTo>
                  <a:lnTo>
                    <a:pt x="2523" y="390"/>
                  </a:lnTo>
                  <a:lnTo>
                    <a:pt x="2531" y="387"/>
                  </a:lnTo>
                  <a:lnTo>
                    <a:pt x="2539" y="384"/>
                  </a:lnTo>
                  <a:lnTo>
                    <a:pt x="2547" y="380"/>
                  </a:lnTo>
                  <a:lnTo>
                    <a:pt x="2554" y="376"/>
                  </a:lnTo>
                  <a:lnTo>
                    <a:pt x="2562" y="372"/>
                  </a:lnTo>
                  <a:lnTo>
                    <a:pt x="2569" y="367"/>
                  </a:lnTo>
                  <a:lnTo>
                    <a:pt x="2575" y="362"/>
                  </a:lnTo>
                  <a:lnTo>
                    <a:pt x="2582" y="356"/>
                  </a:lnTo>
                  <a:lnTo>
                    <a:pt x="2588" y="350"/>
                  </a:lnTo>
                  <a:lnTo>
                    <a:pt x="2594" y="344"/>
                  </a:lnTo>
                  <a:lnTo>
                    <a:pt x="2605" y="330"/>
                  </a:lnTo>
                  <a:lnTo>
                    <a:pt x="2610" y="323"/>
                  </a:lnTo>
                  <a:lnTo>
                    <a:pt x="2615" y="315"/>
                  </a:lnTo>
                  <a:lnTo>
                    <a:pt x="2623" y="299"/>
                  </a:lnTo>
                  <a:lnTo>
                    <a:pt x="2627" y="290"/>
                  </a:lnTo>
                  <a:lnTo>
                    <a:pt x="2630" y="282"/>
                  </a:lnTo>
                  <a:lnTo>
                    <a:pt x="2633" y="273"/>
                  </a:lnTo>
                  <a:lnTo>
                    <a:pt x="2636" y="263"/>
                  </a:lnTo>
                  <a:lnTo>
                    <a:pt x="2638" y="254"/>
                  </a:lnTo>
                  <a:lnTo>
                    <a:pt x="2640" y="244"/>
                  </a:lnTo>
                  <a:lnTo>
                    <a:pt x="2641" y="234"/>
                  </a:lnTo>
                  <a:lnTo>
                    <a:pt x="2642" y="224"/>
                  </a:lnTo>
                  <a:lnTo>
                    <a:pt x="2643" y="203"/>
                  </a:lnTo>
                  <a:lnTo>
                    <a:pt x="2643" y="195"/>
                  </a:lnTo>
                  <a:lnTo>
                    <a:pt x="2643" y="184"/>
                  </a:lnTo>
                  <a:lnTo>
                    <a:pt x="2642" y="174"/>
                  </a:lnTo>
                  <a:lnTo>
                    <a:pt x="2641" y="164"/>
                  </a:lnTo>
                  <a:lnTo>
                    <a:pt x="2640" y="154"/>
                  </a:lnTo>
                  <a:lnTo>
                    <a:pt x="2638" y="144"/>
                  </a:lnTo>
                  <a:lnTo>
                    <a:pt x="2636" y="134"/>
                  </a:lnTo>
                  <a:lnTo>
                    <a:pt x="2633" y="125"/>
                  </a:lnTo>
                  <a:lnTo>
                    <a:pt x="2630" y="116"/>
                  </a:lnTo>
                  <a:lnTo>
                    <a:pt x="2627" y="107"/>
                  </a:lnTo>
                  <a:lnTo>
                    <a:pt x="2623" y="99"/>
                  </a:lnTo>
                  <a:lnTo>
                    <a:pt x="2619" y="91"/>
                  </a:lnTo>
                  <a:lnTo>
                    <a:pt x="2615" y="83"/>
                  </a:lnTo>
                  <a:lnTo>
                    <a:pt x="2610" y="75"/>
                  </a:lnTo>
                  <a:lnTo>
                    <a:pt x="2605" y="68"/>
                  </a:lnTo>
                  <a:lnTo>
                    <a:pt x="2600" y="61"/>
                  </a:lnTo>
                  <a:lnTo>
                    <a:pt x="2594" y="54"/>
                  </a:lnTo>
                  <a:lnTo>
                    <a:pt x="2589" y="48"/>
                  </a:lnTo>
                  <a:lnTo>
                    <a:pt x="2582" y="42"/>
                  </a:lnTo>
                  <a:lnTo>
                    <a:pt x="2576" y="37"/>
                  </a:lnTo>
                  <a:lnTo>
                    <a:pt x="2569" y="31"/>
                  </a:lnTo>
                  <a:lnTo>
                    <a:pt x="2562" y="27"/>
                  </a:lnTo>
                  <a:lnTo>
                    <a:pt x="2555" y="22"/>
                  </a:lnTo>
                  <a:lnTo>
                    <a:pt x="2547" y="18"/>
                  </a:lnTo>
                  <a:lnTo>
                    <a:pt x="2540" y="14"/>
                  </a:lnTo>
                  <a:lnTo>
                    <a:pt x="2532" y="11"/>
                  </a:lnTo>
                  <a:lnTo>
                    <a:pt x="2523" y="8"/>
                  </a:lnTo>
                  <a:lnTo>
                    <a:pt x="2515" y="6"/>
                  </a:lnTo>
                  <a:lnTo>
                    <a:pt x="2506" y="4"/>
                  </a:lnTo>
                  <a:lnTo>
                    <a:pt x="2497" y="2"/>
                  </a:lnTo>
                  <a:lnTo>
                    <a:pt x="2488" y="1"/>
                  </a:lnTo>
                  <a:lnTo>
                    <a:pt x="2479" y="0"/>
                  </a:lnTo>
                  <a:lnTo>
                    <a:pt x="2469" y="0"/>
                  </a:lnTo>
                  <a:lnTo>
                    <a:pt x="2460" y="0"/>
                  </a:lnTo>
                  <a:lnTo>
                    <a:pt x="2451" y="1"/>
                  </a:lnTo>
                  <a:lnTo>
                    <a:pt x="2442" y="2"/>
                  </a:lnTo>
                  <a:lnTo>
                    <a:pt x="2433" y="4"/>
                  </a:lnTo>
                  <a:lnTo>
                    <a:pt x="2416" y="8"/>
                  </a:lnTo>
                  <a:lnTo>
                    <a:pt x="2407" y="11"/>
                  </a:lnTo>
                  <a:lnTo>
                    <a:pt x="2399" y="14"/>
                  </a:lnTo>
                  <a:lnTo>
                    <a:pt x="2391" y="18"/>
                  </a:lnTo>
                  <a:lnTo>
                    <a:pt x="2383" y="22"/>
                  </a:lnTo>
                  <a:lnTo>
                    <a:pt x="2376" y="27"/>
                  </a:lnTo>
                  <a:lnTo>
                    <a:pt x="2369" y="32"/>
                  </a:lnTo>
                  <a:lnTo>
                    <a:pt x="2355" y="43"/>
                  </a:lnTo>
                  <a:lnTo>
                    <a:pt x="2349" y="49"/>
                  </a:lnTo>
                  <a:lnTo>
                    <a:pt x="2343" y="55"/>
                  </a:lnTo>
                  <a:lnTo>
                    <a:pt x="2338" y="61"/>
                  </a:lnTo>
                  <a:lnTo>
                    <a:pt x="2332" y="68"/>
                  </a:lnTo>
                  <a:lnTo>
                    <a:pt x="2327" y="76"/>
                  </a:lnTo>
                  <a:lnTo>
                    <a:pt x="2323" y="83"/>
                  </a:lnTo>
                  <a:lnTo>
                    <a:pt x="2314" y="100"/>
                  </a:lnTo>
                  <a:lnTo>
                    <a:pt x="2311" y="108"/>
                  </a:lnTo>
                  <a:lnTo>
                    <a:pt x="2307" y="117"/>
                  </a:lnTo>
                  <a:lnTo>
                    <a:pt x="2304" y="126"/>
                  </a:lnTo>
                  <a:lnTo>
                    <a:pt x="2302" y="135"/>
                  </a:lnTo>
                  <a:lnTo>
                    <a:pt x="2299" y="145"/>
                  </a:lnTo>
                  <a:lnTo>
                    <a:pt x="2298" y="155"/>
                  </a:lnTo>
                  <a:lnTo>
                    <a:pt x="2296" y="165"/>
                  </a:lnTo>
                  <a:lnTo>
                    <a:pt x="2295" y="175"/>
                  </a:lnTo>
                  <a:lnTo>
                    <a:pt x="2295" y="185"/>
                  </a:lnTo>
                  <a:lnTo>
                    <a:pt x="2294" y="196"/>
                  </a:lnTo>
                  <a:lnTo>
                    <a:pt x="2294" y="204"/>
                  </a:lnTo>
                  <a:lnTo>
                    <a:pt x="2295" y="214"/>
                  </a:lnTo>
                  <a:lnTo>
                    <a:pt x="2295" y="225"/>
                  </a:lnTo>
                  <a:lnTo>
                    <a:pt x="2296" y="235"/>
                  </a:lnTo>
                  <a:lnTo>
                    <a:pt x="2298" y="245"/>
                  </a:lnTo>
                  <a:lnTo>
                    <a:pt x="2299" y="255"/>
                  </a:lnTo>
                  <a:lnTo>
                    <a:pt x="2302" y="264"/>
                  </a:lnTo>
                  <a:lnTo>
                    <a:pt x="2304" y="274"/>
                  </a:lnTo>
                  <a:lnTo>
                    <a:pt x="2307" y="283"/>
                  </a:lnTo>
                  <a:lnTo>
                    <a:pt x="2310" y="291"/>
                  </a:lnTo>
                  <a:lnTo>
                    <a:pt x="2314" y="300"/>
                  </a:lnTo>
                  <a:lnTo>
                    <a:pt x="2318" y="308"/>
                  </a:lnTo>
                  <a:lnTo>
                    <a:pt x="2322" y="316"/>
                  </a:lnTo>
                  <a:lnTo>
                    <a:pt x="2327" y="323"/>
                  </a:lnTo>
                  <a:lnTo>
                    <a:pt x="2332" y="331"/>
                  </a:lnTo>
                  <a:lnTo>
                    <a:pt x="2337" y="338"/>
                  </a:lnTo>
                  <a:lnTo>
                    <a:pt x="2343" y="344"/>
                  </a:lnTo>
                  <a:lnTo>
                    <a:pt x="2349" y="350"/>
                  </a:lnTo>
                  <a:lnTo>
                    <a:pt x="2355" y="356"/>
                  </a:lnTo>
                  <a:lnTo>
                    <a:pt x="2361" y="362"/>
                  </a:lnTo>
                  <a:lnTo>
                    <a:pt x="2368" y="367"/>
                  </a:lnTo>
                  <a:lnTo>
                    <a:pt x="2375" y="372"/>
                  </a:lnTo>
                  <a:lnTo>
                    <a:pt x="2382" y="376"/>
                  </a:lnTo>
                  <a:lnTo>
                    <a:pt x="2390" y="381"/>
                  </a:lnTo>
                  <a:lnTo>
                    <a:pt x="2399" y="384"/>
                  </a:lnTo>
                  <a:lnTo>
                    <a:pt x="2407" y="388"/>
                  </a:lnTo>
                  <a:lnTo>
                    <a:pt x="2415" y="390"/>
                  </a:lnTo>
                  <a:lnTo>
                    <a:pt x="2423" y="393"/>
                  </a:lnTo>
                  <a:lnTo>
                    <a:pt x="2432" y="395"/>
                  </a:lnTo>
                  <a:lnTo>
                    <a:pt x="2441" y="396"/>
                  </a:lnTo>
                  <a:lnTo>
                    <a:pt x="2450" y="398"/>
                  </a:lnTo>
                  <a:lnTo>
                    <a:pt x="2459" y="398"/>
                  </a:lnTo>
                  <a:lnTo>
                    <a:pt x="2469" y="399"/>
                  </a:lnTo>
                  <a:close/>
                  <a:moveTo>
                    <a:pt x="2035" y="392"/>
                  </a:moveTo>
                  <a:lnTo>
                    <a:pt x="2115" y="392"/>
                  </a:lnTo>
                  <a:lnTo>
                    <a:pt x="2115" y="240"/>
                  </a:lnTo>
                  <a:lnTo>
                    <a:pt x="2262" y="240"/>
                  </a:lnTo>
                  <a:lnTo>
                    <a:pt x="2262" y="166"/>
                  </a:lnTo>
                  <a:lnTo>
                    <a:pt x="2115" y="166"/>
                  </a:lnTo>
                  <a:lnTo>
                    <a:pt x="2115" y="80"/>
                  </a:lnTo>
                  <a:lnTo>
                    <a:pt x="2283" y="80"/>
                  </a:lnTo>
                  <a:lnTo>
                    <a:pt x="2283" y="7"/>
                  </a:lnTo>
                  <a:lnTo>
                    <a:pt x="2035" y="7"/>
                  </a:lnTo>
                  <a:lnTo>
                    <a:pt x="2035" y="392"/>
                  </a:lnTo>
                  <a:close/>
                  <a:moveTo>
                    <a:pt x="1849" y="397"/>
                  </a:moveTo>
                  <a:lnTo>
                    <a:pt x="1860" y="397"/>
                  </a:lnTo>
                  <a:lnTo>
                    <a:pt x="1870" y="396"/>
                  </a:lnTo>
                  <a:lnTo>
                    <a:pt x="1880" y="395"/>
                  </a:lnTo>
                  <a:lnTo>
                    <a:pt x="1890" y="394"/>
                  </a:lnTo>
                  <a:lnTo>
                    <a:pt x="1899" y="392"/>
                  </a:lnTo>
                  <a:lnTo>
                    <a:pt x="1908" y="389"/>
                  </a:lnTo>
                  <a:lnTo>
                    <a:pt x="1926" y="383"/>
                  </a:lnTo>
                  <a:lnTo>
                    <a:pt x="1942" y="376"/>
                  </a:lnTo>
                  <a:lnTo>
                    <a:pt x="1958" y="368"/>
                  </a:lnTo>
                  <a:lnTo>
                    <a:pt x="1965" y="364"/>
                  </a:lnTo>
                  <a:lnTo>
                    <a:pt x="1972" y="359"/>
                  </a:lnTo>
                  <a:lnTo>
                    <a:pt x="1979" y="355"/>
                  </a:lnTo>
                  <a:lnTo>
                    <a:pt x="1986" y="350"/>
                  </a:lnTo>
                  <a:lnTo>
                    <a:pt x="1986" y="171"/>
                  </a:lnTo>
                  <a:lnTo>
                    <a:pt x="1840" y="171"/>
                  </a:lnTo>
                  <a:lnTo>
                    <a:pt x="1840" y="241"/>
                  </a:lnTo>
                  <a:lnTo>
                    <a:pt x="1910" y="241"/>
                  </a:lnTo>
                  <a:lnTo>
                    <a:pt x="1910" y="309"/>
                  </a:lnTo>
                  <a:lnTo>
                    <a:pt x="1904" y="313"/>
                  </a:lnTo>
                  <a:lnTo>
                    <a:pt x="1898" y="316"/>
                  </a:lnTo>
                  <a:lnTo>
                    <a:pt x="1892" y="319"/>
                  </a:lnTo>
                  <a:lnTo>
                    <a:pt x="1885" y="321"/>
                  </a:lnTo>
                  <a:lnTo>
                    <a:pt x="1877" y="323"/>
                  </a:lnTo>
                  <a:lnTo>
                    <a:pt x="1869" y="324"/>
                  </a:lnTo>
                  <a:lnTo>
                    <a:pt x="1861" y="325"/>
                  </a:lnTo>
                  <a:lnTo>
                    <a:pt x="1853" y="325"/>
                  </a:lnTo>
                  <a:lnTo>
                    <a:pt x="1843" y="325"/>
                  </a:lnTo>
                  <a:lnTo>
                    <a:pt x="1837" y="324"/>
                  </a:lnTo>
                  <a:lnTo>
                    <a:pt x="1832" y="323"/>
                  </a:lnTo>
                  <a:lnTo>
                    <a:pt x="1823" y="320"/>
                  </a:lnTo>
                  <a:lnTo>
                    <a:pt x="1813" y="317"/>
                  </a:lnTo>
                  <a:lnTo>
                    <a:pt x="1809" y="315"/>
                  </a:lnTo>
                  <a:lnTo>
                    <a:pt x="1805" y="312"/>
                  </a:lnTo>
                  <a:lnTo>
                    <a:pt x="1796" y="307"/>
                  </a:lnTo>
                  <a:lnTo>
                    <a:pt x="1789" y="300"/>
                  </a:lnTo>
                  <a:lnTo>
                    <a:pt x="1785" y="297"/>
                  </a:lnTo>
                  <a:lnTo>
                    <a:pt x="1782" y="293"/>
                  </a:lnTo>
                  <a:lnTo>
                    <a:pt x="1775" y="285"/>
                  </a:lnTo>
                  <a:lnTo>
                    <a:pt x="1770" y="275"/>
                  </a:lnTo>
                  <a:lnTo>
                    <a:pt x="1767" y="270"/>
                  </a:lnTo>
                  <a:lnTo>
                    <a:pt x="1765" y="265"/>
                  </a:lnTo>
                  <a:lnTo>
                    <a:pt x="1761" y="254"/>
                  </a:lnTo>
                  <a:lnTo>
                    <a:pt x="1757" y="242"/>
                  </a:lnTo>
                  <a:lnTo>
                    <a:pt x="1755" y="229"/>
                  </a:lnTo>
                  <a:lnTo>
                    <a:pt x="1753" y="216"/>
                  </a:lnTo>
                  <a:lnTo>
                    <a:pt x="1753" y="201"/>
                  </a:lnTo>
                  <a:lnTo>
                    <a:pt x="1753" y="196"/>
                  </a:lnTo>
                  <a:lnTo>
                    <a:pt x="1753" y="183"/>
                  </a:lnTo>
                  <a:lnTo>
                    <a:pt x="1754" y="177"/>
                  </a:lnTo>
                  <a:lnTo>
                    <a:pt x="1755" y="171"/>
                  </a:lnTo>
                  <a:lnTo>
                    <a:pt x="1757" y="159"/>
                  </a:lnTo>
                  <a:lnTo>
                    <a:pt x="1760" y="147"/>
                  </a:lnTo>
                  <a:lnTo>
                    <a:pt x="1764" y="137"/>
                  </a:lnTo>
                  <a:lnTo>
                    <a:pt x="1769" y="127"/>
                  </a:lnTo>
                  <a:lnTo>
                    <a:pt x="1775" y="118"/>
                  </a:lnTo>
                  <a:lnTo>
                    <a:pt x="1781" y="109"/>
                  </a:lnTo>
                  <a:lnTo>
                    <a:pt x="1788" y="102"/>
                  </a:lnTo>
                  <a:lnTo>
                    <a:pt x="1791" y="98"/>
                  </a:lnTo>
                  <a:lnTo>
                    <a:pt x="1795" y="95"/>
                  </a:lnTo>
                  <a:lnTo>
                    <a:pt x="1803" y="89"/>
                  </a:lnTo>
                  <a:lnTo>
                    <a:pt x="1807" y="86"/>
                  </a:lnTo>
                  <a:lnTo>
                    <a:pt x="1811" y="84"/>
                  </a:lnTo>
                  <a:lnTo>
                    <a:pt x="1820" y="80"/>
                  </a:lnTo>
                  <a:lnTo>
                    <a:pt x="1830" y="78"/>
                  </a:lnTo>
                  <a:lnTo>
                    <a:pt x="1840" y="76"/>
                  </a:lnTo>
                  <a:lnTo>
                    <a:pt x="1845" y="75"/>
                  </a:lnTo>
                  <a:lnTo>
                    <a:pt x="1850" y="75"/>
                  </a:lnTo>
                  <a:lnTo>
                    <a:pt x="1863" y="76"/>
                  </a:lnTo>
                  <a:lnTo>
                    <a:pt x="1875" y="78"/>
                  </a:lnTo>
                  <a:lnTo>
                    <a:pt x="1880" y="79"/>
                  </a:lnTo>
                  <a:lnTo>
                    <a:pt x="1886" y="81"/>
                  </a:lnTo>
                  <a:lnTo>
                    <a:pt x="1896" y="85"/>
                  </a:lnTo>
                  <a:lnTo>
                    <a:pt x="1905" y="90"/>
                  </a:lnTo>
                  <a:lnTo>
                    <a:pt x="1913" y="95"/>
                  </a:lnTo>
                  <a:lnTo>
                    <a:pt x="1922" y="101"/>
                  </a:lnTo>
                  <a:lnTo>
                    <a:pt x="1929" y="108"/>
                  </a:lnTo>
                  <a:lnTo>
                    <a:pt x="1976" y="46"/>
                  </a:lnTo>
                  <a:lnTo>
                    <a:pt x="1963" y="36"/>
                  </a:lnTo>
                  <a:lnTo>
                    <a:pt x="1950" y="27"/>
                  </a:lnTo>
                  <a:lnTo>
                    <a:pt x="1943" y="23"/>
                  </a:lnTo>
                  <a:lnTo>
                    <a:pt x="1935" y="19"/>
                  </a:lnTo>
                  <a:lnTo>
                    <a:pt x="1928" y="16"/>
                  </a:lnTo>
                  <a:lnTo>
                    <a:pt x="1921" y="13"/>
                  </a:lnTo>
                  <a:lnTo>
                    <a:pt x="1913" y="10"/>
                  </a:lnTo>
                  <a:lnTo>
                    <a:pt x="1905" y="8"/>
                  </a:lnTo>
                  <a:lnTo>
                    <a:pt x="1897" y="6"/>
                  </a:lnTo>
                  <a:lnTo>
                    <a:pt x="1888" y="4"/>
                  </a:lnTo>
                  <a:lnTo>
                    <a:pt x="1879" y="3"/>
                  </a:lnTo>
                  <a:lnTo>
                    <a:pt x="1870" y="2"/>
                  </a:lnTo>
                  <a:lnTo>
                    <a:pt x="1861" y="1"/>
                  </a:lnTo>
                  <a:lnTo>
                    <a:pt x="1851" y="1"/>
                  </a:lnTo>
                  <a:lnTo>
                    <a:pt x="1841" y="1"/>
                  </a:lnTo>
                  <a:lnTo>
                    <a:pt x="1832" y="2"/>
                  </a:lnTo>
                  <a:lnTo>
                    <a:pt x="1822" y="3"/>
                  </a:lnTo>
                  <a:lnTo>
                    <a:pt x="1813" y="5"/>
                  </a:lnTo>
                  <a:lnTo>
                    <a:pt x="1804" y="7"/>
                  </a:lnTo>
                  <a:lnTo>
                    <a:pt x="1795" y="9"/>
                  </a:lnTo>
                  <a:lnTo>
                    <a:pt x="1787" y="12"/>
                  </a:lnTo>
                  <a:lnTo>
                    <a:pt x="1779" y="16"/>
                  </a:lnTo>
                  <a:lnTo>
                    <a:pt x="1771" y="19"/>
                  </a:lnTo>
                  <a:lnTo>
                    <a:pt x="1763" y="24"/>
                  </a:lnTo>
                  <a:lnTo>
                    <a:pt x="1755" y="28"/>
                  </a:lnTo>
                  <a:lnTo>
                    <a:pt x="1748" y="33"/>
                  </a:lnTo>
                  <a:lnTo>
                    <a:pt x="1741" y="38"/>
                  </a:lnTo>
                  <a:lnTo>
                    <a:pt x="1734" y="44"/>
                  </a:lnTo>
                  <a:lnTo>
                    <a:pt x="1728" y="50"/>
                  </a:lnTo>
                  <a:lnTo>
                    <a:pt x="1722" y="56"/>
                  </a:lnTo>
                  <a:lnTo>
                    <a:pt x="1716" y="63"/>
                  </a:lnTo>
                  <a:lnTo>
                    <a:pt x="1711" y="70"/>
                  </a:lnTo>
                  <a:lnTo>
                    <a:pt x="1705" y="77"/>
                  </a:lnTo>
                  <a:lnTo>
                    <a:pt x="1701" y="85"/>
                  </a:lnTo>
                  <a:lnTo>
                    <a:pt x="1692" y="101"/>
                  </a:lnTo>
                  <a:lnTo>
                    <a:pt x="1688" y="109"/>
                  </a:lnTo>
                  <a:lnTo>
                    <a:pt x="1685" y="118"/>
                  </a:lnTo>
                  <a:lnTo>
                    <a:pt x="1682" y="127"/>
                  </a:lnTo>
                  <a:lnTo>
                    <a:pt x="1679" y="136"/>
                  </a:lnTo>
                  <a:lnTo>
                    <a:pt x="1677" y="146"/>
                  </a:lnTo>
                  <a:lnTo>
                    <a:pt x="1675" y="156"/>
                  </a:lnTo>
                  <a:lnTo>
                    <a:pt x="1673" y="166"/>
                  </a:lnTo>
                  <a:lnTo>
                    <a:pt x="1672" y="176"/>
                  </a:lnTo>
                  <a:lnTo>
                    <a:pt x="1671" y="186"/>
                  </a:lnTo>
                  <a:lnTo>
                    <a:pt x="1671" y="197"/>
                  </a:lnTo>
                  <a:lnTo>
                    <a:pt x="1671" y="203"/>
                  </a:lnTo>
                  <a:lnTo>
                    <a:pt x="1671" y="214"/>
                  </a:lnTo>
                  <a:lnTo>
                    <a:pt x="1672" y="225"/>
                  </a:lnTo>
                  <a:lnTo>
                    <a:pt x="1673" y="235"/>
                  </a:lnTo>
                  <a:lnTo>
                    <a:pt x="1675" y="246"/>
                  </a:lnTo>
                  <a:lnTo>
                    <a:pt x="1677" y="256"/>
                  </a:lnTo>
                  <a:lnTo>
                    <a:pt x="1679" y="265"/>
                  </a:lnTo>
                  <a:lnTo>
                    <a:pt x="1681" y="275"/>
                  </a:lnTo>
                  <a:lnTo>
                    <a:pt x="1684" y="284"/>
                  </a:lnTo>
                  <a:lnTo>
                    <a:pt x="1688" y="293"/>
                  </a:lnTo>
                  <a:lnTo>
                    <a:pt x="1692" y="301"/>
                  </a:lnTo>
                  <a:lnTo>
                    <a:pt x="1696" y="309"/>
                  </a:lnTo>
                  <a:lnTo>
                    <a:pt x="1700" y="317"/>
                  </a:lnTo>
                  <a:lnTo>
                    <a:pt x="1705" y="325"/>
                  </a:lnTo>
                  <a:lnTo>
                    <a:pt x="1710" y="332"/>
                  </a:lnTo>
                  <a:lnTo>
                    <a:pt x="1716" y="339"/>
                  </a:lnTo>
                  <a:lnTo>
                    <a:pt x="1721" y="345"/>
                  </a:lnTo>
                  <a:lnTo>
                    <a:pt x="1728" y="351"/>
                  </a:lnTo>
                  <a:lnTo>
                    <a:pt x="1734" y="357"/>
                  </a:lnTo>
                  <a:lnTo>
                    <a:pt x="1741" y="362"/>
                  </a:lnTo>
                  <a:lnTo>
                    <a:pt x="1747" y="367"/>
                  </a:lnTo>
                  <a:lnTo>
                    <a:pt x="1755" y="372"/>
                  </a:lnTo>
                  <a:lnTo>
                    <a:pt x="1762" y="376"/>
                  </a:lnTo>
                  <a:lnTo>
                    <a:pt x="1770" y="380"/>
                  </a:lnTo>
                  <a:lnTo>
                    <a:pt x="1778" y="384"/>
                  </a:lnTo>
                  <a:lnTo>
                    <a:pt x="1786" y="387"/>
                  </a:lnTo>
                  <a:lnTo>
                    <a:pt x="1794" y="390"/>
                  </a:lnTo>
                  <a:lnTo>
                    <a:pt x="1803" y="392"/>
                  </a:lnTo>
                  <a:lnTo>
                    <a:pt x="1812" y="394"/>
                  </a:lnTo>
                  <a:lnTo>
                    <a:pt x="1821" y="396"/>
                  </a:lnTo>
                  <a:lnTo>
                    <a:pt x="1830" y="397"/>
                  </a:lnTo>
                  <a:lnTo>
                    <a:pt x="1849" y="397"/>
                  </a:lnTo>
                  <a:close/>
                  <a:moveTo>
                    <a:pt x="1332" y="392"/>
                  </a:moveTo>
                  <a:lnTo>
                    <a:pt x="1410" y="392"/>
                  </a:lnTo>
                  <a:lnTo>
                    <a:pt x="1410" y="159"/>
                  </a:lnTo>
                  <a:lnTo>
                    <a:pt x="1562" y="392"/>
                  </a:lnTo>
                  <a:lnTo>
                    <a:pt x="1630" y="392"/>
                  </a:lnTo>
                  <a:lnTo>
                    <a:pt x="1630" y="7"/>
                  </a:lnTo>
                  <a:lnTo>
                    <a:pt x="1552" y="7"/>
                  </a:lnTo>
                  <a:lnTo>
                    <a:pt x="1552" y="232"/>
                  </a:lnTo>
                  <a:lnTo>
                    <a:pt x="1405" y="7"/>
                  </a:lnTo>
                  <a:lnTo>
                    <a:pt x="1332" y="7"/>
                  </a:lnTo>
                  <a:lnTo>
                    <a:pt x="1332" y="392"/>
                  </a:lnTo>
                  <a:close/>
                  <a:moveTo>
                    <a:pt x="1195" y="392"/>
                  </a:moveTo>
                  <a:lnTo>
                    <a:pt x="1274" y="392"/>
                  </a:lnTo>
                  <a:lnTo>
                    <a:pt x="1274" y="7"/>
                  </a:lnTo>
                  <a:lnTo>
                    <a:pt x="1195" y="7"/>
                  </a:lnTo>
                  <a:lnTo>
                    <a:pt x="1195" y="392"/>
                  </a:lnTo>
                  <a:close/>
                  <a:moveTo>
                    <a:pt x="1027" y="397"/>
                  </a:moveTo>
                  <a:lnTo>
                    <a:pt x="1041" y="396"/>
                  </a:lnTo>
                  <a:lnTo>
                    <a:pt x="1047" y="396"/>
                  </a:lnTo>
                  <a:lnTo>
                    <a:pt x="1054" y="395"/>
                  </a:lnTo>
                  <a:lnTo>
                    <a:pt x="1067" y="392"/>
                  </a:lnTo>
                  <a:lnTo>
                    <a:pt x="1079" y="389"/>
                  </a:lnTo>
                  <a:lnTo>
                    <a:pt x="1084" y="387"/>
                  </a:lnTo>
                  <a:lnTo>
                    <a:pt x="1090" y="385"/>
                  </a:lnTo>
                  <a:lnTo>
                    <a:pt x="1095" y="382"/>
                  </a:lnTo>
                  <a:lnTo>
                    <a:pt x="1101" y="379"/>
                  </a:lnTo>
                  <a:lnTo>
                    <a:pt x="1111" y="373"/>
                  </a:lnTo>
                  <a:lnTo>
                    <a:pt x="1115" y="370"/>
                  </a:lnTo>
                  <a:lnTo>
                    <a:pt x="1120" y="366"/>
                  </a:lnTo>
                  <a:lnTo>
                    <a:pt x="1128" y="358"/>
                  </a:lnTo>
                  <a:lnTo>
                    <a:pt x="1135" y="349"/>
                  </a:lnTo>
                  <a:lnTo>
                    <a:pt x="1141" y="340"/>
                  </a:lnTo>
                  <a:lnTo>
                    <a:pt x="1144" y="335"/>
                  </a:lnTo>
                  <a:lnTo>
                    <a:pt x="1146" y="330"/>
                  </a:lnTo>
                  <a:lnTo>
                    <a:pt x="1151" y="319"/>
                  </a:lnTo>
                  <a:lnTo>
                    <a:pt x="1152" y="313"/>
                  </a:lnTo>
                  <a:lnTo>
                    <a:pt x="1154" y="307"/>
                  </a:lnTo>
                  <a:lnTo>
                    <a:pt x="1155" y="301"/>
                  </a:lnTo>
                  <a:lnTo>
                    <a:pt x="1155" y="295"/>
                  </a:lnTo>
                  <a:lnTo>
                    <a:pt x="1156" y="288"/>
                  </a:lnTo>
                  <a:lnTo>
                    <a:pt x="1156" y="282"/>
                  </a:lnTo>
                  <a:lnTo>
                    <a:pt x="1156" y="281"/>
                  </a:lnTo>
                  <a:lnTo>
                    <a:pt x="1156" y="270"/>
                  </a:lnTo>
                  <a:lnTo>
                    <a:pt x="1154" y="260"/>
                  </a:lnTo>
                  <a:lnTo>
                    <a:pt x="1152" y="250"/>
                  </a:lnTo>
                  <a:lnTo>
                    <a:pt x="1149" y="241"/>
                  </a:lnTo>
                  <a:lnTo>
                    <a:pt x="1148" y="237"/>
                  </a:lnTo>
                  <a:lnTo>
                    <a:pt x="1146" y="233"/>
                  </a:lnTo>
                  <a:lnTo>
                    <a:pt x="1141" y="225"/>
                  </a:lnTo>
                  <a:lnTo>
                    <a:pt x="1136" y="218"/>
                  </a:lnTo>
                  <a:lnTo>
                    <a:pt x="1130" y="211"/>
                  </a:lnTo>
                  <a:lnTo>
                    <a:pt x="1123" y="204"/>
                  </a:lnTo>
                  <a:lnTo>
                    <a:pt x="1115" y="197"/>
                  </a:lnTo>
                  <a:lnTo>
                    <a:pt x="1106" y="191"/>
                  </a:lnTo>
                  <a:lnTo>
                    <a:pt x="1097" y="185"/>
                  </a:lnTo>
                  <a:lnTo>
                    <a:pt x="1087" y="180"/>
                  </a:lnTo>
                  <a:lnTo>
                    <a:pt x="1076" y="175"/>
                  </a:lnTo>
                  <a:lnTo>
                    <a:pt x="1065" y="170"/>
                  </a:lnTo>
                  <a:lnTo>
                    <a:pt x="1053" y="165"/>
                  </a:lnTo>
                  <a:lnTo>
                    <a:pt x="1032" y="156"/>
                  </a:lnTo>
                  <a:lnTo>
                    <a:pt x="1016" y="149"/>
                  </a:lnTo>
                  <a:lnTo>
                    <a:pt x="1003" y="142"/>
                  </a:lnTo>
                  <a:lnTo>
                    <a:pt x="998" y="138"/>
                  </a:lnTo>
                  <a:lnTo>
                    <a:pt x="994" y="135"/>
                  </a:lnTo>
                  <a:lnTo>
                    <a:pt x="990" y="132"/>
                  </a:lnTo>
                  <a:lnTo>
                    <a:pt x="988" y="130"/>
                  </a:lnTo>
                  <a:lnTo>
                    <a:pt x="987" y="129"/>
                  </a:lnTo>
                  <a:lnTo>
                    <a:pt x="985" y="126"/>
                  </a:lnTo>
                  <a:lnTo>
                    <a:pt x="983" y="122"/>
                  </a:lnTo>
                  <a:lnTo>
                    <a:pt x="981" y="119"/>
                  </a:lnTo>
                  <a:lnTo>
                    <a:pt x="980" y="115"/>
                  </a:lnTo>
                  <a:lnTo>
                    <a:pt x="980" y="112"/>
                  </a:lnTo>
                  <a:lnTo>
                    <a:pt x="980" y="108"/>
                  </a:lnTo>
                  <a:lnTo>
                    <a:pt x="980" y="107"/>
                  </a:lnTo>
                  <a:lnTo>
                    <a:pt x="980" y="103"/>
                  </a:lnTo>
                  <a:lnTo>
                    <a:pt x="981" y="100"/>
                  </a:lnTo>
                  <a:lnTo>
                    <a:pt x="981" y="97"/>
                  </a:lnTo>
                  <a:lnTo>
                    <a:pt x="983" y="94"/>
                  </a:lnTo>
                  <a:lnTo>
                    <a:pt x="985" y="91"/>
                  </a:lnTo>
                  <a:lnTo>
                    <a:pt x="987" y="88"/>
                  </a:lnTo>
                  <a:lnTo>
                    <a:pt x="992" y="83"/>
                  </a:lnTo>
                  <a:lnTo>
                    <a:pt x="998" y="79"/>
                  </a:lnTo>
                  <a:lnTo>
                    <a:pt x="1002" y="77"/>
                  </a:lnTo>
                  <a:lnTo>
                    <a:pt x="1006" y="76"/>
                  </a:lnTo>
                  <a:lnTo>
                    <a:pt x="1010" y="75"/>
                  </a:lnTo>
                  <a:lnTo>
                    <a:pt x="1014" y="74"/>
                  </a:lnTo>
                  <a:lnTo>
                    <a:pt x="1019" y="74"/>
                  </a:lnTo>
                  <a:lnTo>
                    <a:pt x="1024" y="74"/>
                  </a:lnTo>
                  <a:lnTo>
                    <a:pt x="1035" y="74"/>
                  </a:lnTo>
                  <a:lnTo>
                    <a:pt x="1046" y="76"/>
                  </a:lnTo>
                  <a:lnTo>
                    <a:pt x="1057" y="80"/>
                  </a:lnTo>
                  <a:lnTo>
                    <a:pt x="1067" y="84"/>
                  </a:lnTo>
                  <a:lnTo>
                    <a:pt x="1077" y="89"/>
                  </a:lnTo>
                  <a:lnTo>
                    <a:pt x="1087" y="95"/>
                  </a:lnTo>
                  <a:lnTo>
                    <a:pt x="1097" y="102"/>
                  </a:lnTo>
                  <a:lnTo>
                    <a:pt x="1106" y="109"/>
                  </a:lnTo>
                  <a:lnTo>
                    <a:pt x="1150" y="49"/>
                  </a:lnTo>
                  <a:lnTo>
                    <a:pt x="1137" y="38"/>
                  </a:lnTo>
                  <a:lnTo>
                    <a:pt x="1123" y="28"/>
                  </a:lnTo>
                  <a:lnTo>
                    <a:pt x="1115" y="24"/>
                  </a:lnTo>
                  <a:lnTo>
                    <a:pt x="1108" y="20"/>
                  </a:lnTo>
                  <a:lnTo>
                    <a:pt x="1100" y="17"/>
                  </a:lnTo>
                  <a:lnTo>
                    <a:pt x="1092" y="13"/>
                  </a:lnTo>
                  <a:lnTo>
                    <a:pt x="1084" y="11"/>
                  </a:lnTo>
                  <a:lnTo>
                    <a:pt x="1076" y="8"/>
                  </a:lnTo>
                  <a:lnTo>
                    <a:pt x="1060" y="5"/>
                  </a:lnTo>
                  <a:lnTo>
                    <a:pt x="1052" y="3"/>
                  </a:lnTo>
                  <a:lnTo>
                    <a:pt x="1043" y="2"/>
                  </a:lnTo>
                  <a:lnTo>
                    <a:pt x="1026" y="2"/>
                  </a:lnTo>
                  <a:lnTo>
                    <a:pt x="1013" y="2"/>
                  </a:lnTo>
                  <a:lnTo>
                    <a:pt x="1006" y="3"/>
                  </a:lnTo>
                  <a:lnTo>
                    <a:pt x="1000" y="4"/>
                  </a:lnTo>
                  <a:lnTo>
                    <a:pt x="987" y="6"/>
                  </a:lnTo>
                  <a:lnTo>
                    <a:pt x="976" y="10"/>
                  </a:lnTo>
                  <a:lnTo>
                    <a:pt x="970" y="12"/>
                  </a:lnTo>
                  <a:lnTo>
                    <a:pt x="964" y="14"/>
                  </a:lnTo>
                  <a:lnTo>
                    <a:pt x="954" y="20"/>
                  </a:lnTo>
                  <a:lnTo>
                    <a:pt x="945" y="26"/>
                  </a:lnTo>
                  <a:lnTo>
                    <a:pt x="936" y="33"/>
                  </a:lnTo>
                  <a:lnTo>
                    <a:pt x="932" y="37"/>
                  </a:lnTo>
                  <a:lnTo>
                    <a:pt x="928" y="41"/>
                  </a:lnTo>
                  <a:lnTo>
                    <a:pt x="921" y="49"/>
                  </a:lnTo>
                  <a:lnTo>
                    <a:pt x="918" y="54"/>
                  </a:lnTo>
                  <a:lnTo>
                    <a:pt x="915" y="58"/>
                  </a:lnTo>
                  <a:lnTo>
                    <a:pt x="910" y="68"/>
                  </a:lnTo>
                  <a:lnTo>
                    <a:pt x="906" y="79"/>
                  </a:lnTo>
                  <a:lnTo>
                    <a:pt x="903" y="90"/>
                  </a:lnTo>
                  <a:lnTo>
                    <a:pt x="901" y="102"/>
                  </a:lnTo>
                  <a:lnTo>
                    <a:pt x="901" y="108"/>
                  </a:lnTo>
                  <a:lnTo>
                    <a:pt x="901" y="114"/>
                  </a:lnTo>
                  <a:lnTo>
                    <a:pt x="901" y="115"/>
                  </a:lnTo>
                  <a:lnTo>
                    <a:pt x="901" y="127"/>
                  </a:lnTo>
                  <a:lnTo>
                    <a:pt x="902" y="133"/>
                  </a:lnTo>
                  <a:lnTo>
                    <a:pt x="903" y="138"/>
                  </a:lnTo>
                  <a:lnTo>
                    <a:pt x="905" y="148"/>
                  </a:lnTo>
                  <a:lnTo>
                    <a:pt x="908" y="158"/>
                  </a:lnTo>
                  <a:lnTo>
                    <a:pt x="913" y="167"/>
                  </a:lnTo>
                  <a:lnTo>
                    <a:pt x="918" y="175"/>
                  </a:lnTo>
                  <a:lnTo>
                    <a:pt x="924" y="182"/>
                  </a:lnTo>
                  <a:lnTo>
                    <a:pt x="927" y="186"/>
                  </a:lnTo>
                  <a:lnTo>
                    <a:pt x="930" y="189"/>
                  </a:lnTo>
                  <a:lnTo>
                    <a:pt x="938" y="196"/>
                  </a:lnTo>
                  <a:lnTo>
                    <a:pt x="946" y="203"/>
                  </a:lnTo>
                  <a:lnTo>
                    <a:pt x="955" y="209"/>
                  </a:lnTo>
                  <a:lnTo>
                    <a:pt x="965" y="214"/>
                  </a:lnTo>
                  <a:lnTo>
                    <a:pt x="976" y="219"/>
                  </a:lnTo>
                  <a:lnTo>
                    <a:pt x="987" y="224"/>
                  </a:lnTo>
                  <a:lnTo>
                    <a:pt x="1011" y="234"/>
                  </a:lnTo>
                  <a:lnTo>
                    <a:pt x="1030" y="242"/>
                  </a:lnTo>
                  <a:lnTo>
                    <a:pt x="1045" y="249"/>
                  </a:lnTo>
                  <a:lnTo>
                    <a:pt x="1056" y="255"/>
                  </a:lnTo>
                  <a:lnTo>
                    <a:pt x="1061" y="258"/>
                  </a:lnTo>
                  <a:lnTo>
                    <a:pt x="1065" y="261"/>
                  </a:lnTo>
                  <a:lnTo>
                    <a:pt x="1068" y="264"/>
                  </a:lnTo>
                  <a:lnTo>
                    <a:pt x="1071" y="267"/>
                  </a:lnTo>
                  <a:lnTo>
                    <a:pt x="1073" y="270"/>
                  </a:lnTo>
                  <a:lnTo>
                    <a:pt x="1074" y="273"/>
                  </a:lnTo>
                  <a:lnTo>
                    <a:pt x="1076" y="276"/>
                  </a:lnTo>
                  <a:lnTo>
                    <a:pt x="1076" y="280"/>
                  </a:lnTo>
                  <a:lnTo>
                    <a:pt x="1077" y="283"/>
                  </a:lnTo>
                  <a:lnTo>
                    <a:pt x="1077" y="287"/>
                  </a:lnTo>
                  <a:lnTo>
                    <a:pt x="1077" y="291"/>
                  </a:lnTo>
                  <a:lnTo>
                    <a:pt x="1076" y="295"/>
                  </a:lnTo>
                  <a:lnTo>
                    <a:pt x="1075" y="299"/>
                  </a:lnTo>
                  <a:lnTo>
                    <a:pt x="1074" y="303"/>
                  </a:lnTo>
                  <a:lnTo>
                    <a:pt x="1072" y="306"/>
                  </a:lnTo>
                  <a:lnTo>
                    <a:pt x="1069" y="309"/>
                  </a:lnTo>
                  <a:lnTo>
                    <a:pt x="1067" y="312"/>
                  </a:lnTo>
                  <a:lnTo>
                    <a:pt x="1064" y="315"/>
                  </a:lnTo>
                  <a:lnTo>
                    <a:pt x="1060" y="317"/>
                  </a:lnTo>
                  <a:lnTo>
                    <a:pt x="1057" y="319"/>
                  </a:lnTo>
                  <a:lnTo>
                    <a:pt x="1053" y="321"/>
                  </a:lnTo>
                  <a:lnTo>
                    <a:pt x="1048" y="322"/>
                  </a:lnTo>
                  <a:lnTo>
                    <a:pt x="1044" y="324"/>
                  </a:lnTo>
                  <a:lnTo>
                    <a:pt x="1038" y="324"/>
                  </a:lnTo>
                  <a:lnTo>
                    <a:pt x="1027" y="325"/>
                  </a:lnTo>
                  <a:lnTo>
                    <a:pt x="1020" y="325"/>
                  </a:lnTo>
                  <a:lnTo>
                    <a:pt x="1013" y="324"/>
                  </a:lnTo>
                  <a:lnTo>
                    <a:pt x="1007" y="323"/>
                  </a:lnTo>
                  <a:lnTo>
                    <a:pt x="1000" y="321"/>
                  </a:lnTo>
                  <a:lnTo>
                    <a:pt x="993" y="320"/>
                  </a:lnTo>
                  <a:lnTo>
                    <a:pt x="987" y="317"/>
                  </a:lnTo>
                  <a:lnTo>
                    <a:pt x="981" y="315"/>
                  </a:lnTo>
                  <a:lnTo>
                    <a:pt x="975" y="312"/>
                  </a:lnTo>
                  <a:lnTo>
                    <a:pt x="963" y="305"/>
                  </a:lnTo>
                  <a:lnTo>
                    <a:pt x="952" y="298"/>
                  </a:lnTo>
                  <a:lnTo>
                    <a:pt x="942" y="290"/>
                  </a:lnTo>
                  <a:lnTo>
                    <a:pt x="932" y="282"/>
                  </a:lnTo>
                  <a:lnTo>
                    <a:pt x="885" y="340"/>
                  </a:lnTo>
                  <a:lnTo>
                    <a:pt x="893" y="348"/>
                  </a:lnTo>
                  <a:lnTo>
                    <a:pt x="901" y="354"/>
                  </a:lnTo>
                  <a:lnTo>
                    <a:pt x="905" y="357"/>
                  </a:lnTo>
                  <a:lnTo>
                    <a:pt x="909" y="360"/>
                  </a:lnTo>
                  <a:lnTo>
                    <a:pt x="918" y="366"/>
                  </a:lnTo>
                  <a:lnTo>
                    <a:pt x="927" y="371"/>
                  </a:lnTo>
                  <a:lnTo>
                    <a:pt x="935" y="376"/>
                  </a:lnTo>
                  <a:lnTo>
                    <a:pt x="944" y="380"/>
                  </a:lnTo>
                  <a:lnTo>
                    <a:pt x="953" y="383"/>
                  </a:lnTo>
                  <a:lnTo>
                    <a:pt x="972" y="389"/>
                  </a:lnTo>
                  <a:lnTo>
                    <a:pt x="981" y="392"/>
                  </a:lnTo>
                  <a:lnTo>
                    <a:pt x="990" y="394"/>
                  </a:lnTo>
                  <a:lnTo>
                    <a:pt x="999" y="395"/>
                  </a:lnTo>
                  <a:lnTo>
                    <a:pt x="1009" y="396"/>
                  </a:lnTo>
                  <a:lnTo>
                    <a:pt x="1027" y="397"/>
                  </a:lnTo>
                  <a:close/>
                  <a:moveTo>
                    <a:pt x="636" y="392"/>
                  </a:moveTo>
                  <a:lnTo>
                    <a:pt x="872" y="392"/>
                  </a:lnTo>
                  <a:lnTo>
                    <a:pt x="872" y="319"/>
                  </a:lnTo>
                  <a:lnTo>
                    <a:pt x="716" y="319"/>
                  </a:lnTo>
                  <a:lnTo>
                    <a:pt x="716" y="7"/>
                  </a:lnTo>
                  <a:lnTo>
                    <a:pt x="636" y="7"/>
                  </a:lnTo>
                  <a:lnTo>
                    <a:pt x="636" y="392"/>
                  </a:lnTo>
                  <a:close/>
                  <a:moveTo>
                    <a:pt x="343" y="392"/>
                  </a:moveTo>
                  <a:lnTo>
                    <a:pt x="592" y="392"/>
                  </a:lnTo>
                  <a:lnTo>
                    <a:pt x="592" y="320"/>
                  </a:lnTo>
                  <a:lnTo>
                    <a:pt x="422" y="320"/>
                  </a:lnTo>
                  <a:lnTo>
                    <a:pt x="422" y="234"/>
                  </a:lnTo>
                  <a:lnTo>
                    <a:pt x="570" y="234"/>
                  </a:lnTo>
                  <a:lnTo>
                    <a:pt x="570" y="162"/>
                  </a:lnTo>
                  <a:lnTo>
                    <a:pt x="422" y="162"/>
                  </a:lnTo>
                  <a:lnTo>
                    <a:pt x="422" y="79"/>
                  </a:lnTo>
                  <a:lnTo>
                    <a:pt x="590" y="79"/>
                  </a:lnTo>
                  <a:lnTo>
                    <a:pt x="590" y="7"/>
                  </a:lnTo>
                  <a:lnTo>
                    <a:pt x="343" y="7"/>
                  </a:lnTo>
                  <a:lnTo>
                    <a:pt x="343" y="392"/>
                  </a:lnTo>
                  <a:close/>
                  <a:moveTo>
                    <a:pt x="0" y="392"/>
                  </a:moveTo>
                  <a:lnTo>
                    <a:pt x="80" y="392"/>
                  </a:lnTo>
                  <a:lnTo>
                    <a:pt x="80" y="235"/>
                  </a:lnTo>
                  <a:lnTo>
                    <a:pt x="206" y="235"/>
                  </a:lnTo>
                  <a:lnTo>
                    <a:pt x="206" y="392"/>
                  </a:lnTo>
                  <a:lnTo>
                    <a:pt x="286" y="392"/>
                  </a:lnTo>
                  <a:lnTo>
                    <a:pt x="286" y="7"/>
                  </a:lnTo>
                  <a:lnTo>
                    <a:pt x="206" y="7"/>
                  </a:lnTo>
                  <a:lnTo>
                    <a:pt x="206" y="161"/>
                  </a:lnTo>
                  <a:lnTo>
                    <a:pt x="80" y="161"/>
                  </a:lnTo>
                  <a:lnTo>
                    <a:pt x="80" y="7"/>
                  </a:lnTo>
                  <a:lnTo>
                    <a:pt x="0" y="7"/>
                  </a:lnTo>
                  <a:lnTo>
                    <a:pt x="0" y="3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51" name="Freeform 8"/>
            <p:cNvSpPr>
              <a:spLocks noEditPoints="1"/>
            </p:cNvSpPr>
            <p:nvPr userDrawn="1"/>
          </p:nvSpPr>
          <p:spPr bwMode="auto">
            <a:xfrm>
              <a:off x="-498475" y="2201863"/>
              <a:ext cx="7940675" cy="630237"/>
            </a:xfrm>
            <a:custGeom>
              <a:avLst/>
              <a:gdLst/>
              <a:ahLst/>
              <a:cxnLst>
                <a:cxn ang="0">
                  <a:pos x="4738" y="227"/>
                </a:cxn>
                <a:cxn ang="0">
                  <a:pos x="4783" y="86"/>
                </a:cxn>
                <a:cxn ang="0">
                  <a:pos x="4905" y="124"/>
                </a:cxn>
                <a:cxn ang="0">
                  <a:pos x="4895" y="290"/>
                </a:cxn>
                <a:cxn ang="0">
                  <a:pos x="4906" y="379"/>
                </a:cxn>
                <a:cxn ang="0">
                  <a:pos x="4999" y="242"/>
                </a:cxn>
                <a:cxn ang="0">
                  <a:pos x="4965" y="67"/>
                </a:cxn>
                <a:cxn ang="0">
                  <a:pos x="4829" y="0"/>
                </a:cxn>
                <a:cxn ang="0">
                  <a:pos x="4683" y="83"/>
                </a:cxn>
                <a:cxn ang="0">
                  <a:pos x="4660" y="253"/>
                </a:cxn>
                <a:cxn ang="0">
                  <a:pos x="4750" y="379"/>
                </a:cxn>
                <a:cxn ang="0">
                  <a:pos x="4488" y="390"/>
                </a:cxn>
                <a:cxn ang="0">
                  <a:pos x="4379" y="328"/>
                </a:cxn>
                <a:cxn ang="0">
                  <a:pos x="4355" y="203"/>
                </a:cxn>
                <a:cxn ang="0">
                  <a:pos x="4214" y="118"/>
                </a:cxn>
                <a:cxn ang="0">
                  <a:pos x="4268" y="74"/>
                </a:cxn>
                <a:cxn ang="0">
                  <a:pos x="4284" y="3"/>
                </a:cxn>
                <a:cxn ang="0">
                  <a:pos x="4142" y="68"/>
                </a:cxn>
                <a:cxn ang="0">
                  <a:pos x="4179" y="201"/>
                </a:cxn>
                <a:cxn ang="0">
                  <a:pos x="4310" y="285"/>
                </a:cxn>
                <a:cxn ang="0">
                  <a:pos x="4253" y="323"/>
                </a:cxn>
                <a:cxn ang="0">
                  <a:pos x="4159" y="369"/>
                </a:cxn>
                <a:cxn ang="0">
                  <a:pos x="3853" y="78"/>
                </a:cxn>
                <a:cxn ang="0">
                  <a:pos x="3909" y="154"/>
                </a:cxn>
                <a:cxn ang="0">
                  <a:pos x="3801" y="273"/>
                </a:cxn>
                <a:cxn ang="0">
                  <a:pos x="3979" y="197"/>
                </a:cxn>
                <a:cxn ang="0">
                  <a:pos x="3961" y="50"/>
                </a:cxn>
                <a:cxn ang="0">
                  <a:pos x="3506" y="323"/>
                </a:cxn>
                <a:cxn ang="0">
                  <a:pos x="3424" y="200"/>
                </a:cxn>
                <a:cxn ang="0">
                  <a:pos x="3487" y="78"/>
                </a:cxn>
                <a:cxn ang="0">
                  <a:pos x="3601" y="145"/>
                </a:cxn>
                <a:cxn ang="0">
                  <a:pos x="3569" y="305"/>
                </a:cxn>
                <a:cxn ang="0">
                  <a:pos x="3608" y="370"/>
                </a:cxn>
                <a:cxn ang="0">
                  <a:pos x="3689" y="222"/>
                </a:cxn>
                <a:cxn ang="0">
                  <a:pos x="3641" y="54"/>
                </a:cxn>
                <a:cxn ang="0">
                  <a:pos x="3498" y="0"/>
                </a:cxn>
                <a:cxn ang="0">
                  <a:pos x="3358" y="107"/>
                </a:cxn>
                <a:cxn ang="0">
                  <a:pos x="3355" y="281"/>
                </a:cxn>
                <a:cxn ang="0">
                  <a:pos x="3462" y="389"/>
                </a:cxn>
                <a:cxn ang="0">
                  <a:pos x="2960" y="390"/>
                </a:cxn>
                <a:cxn ang="0">
                  <a:pos x="2393" y="230"/>
                </a:cxn>
                <a:cxn ang="0">
                  <a:pos x="1956" y="367"/>
                </a:cxn>
                <a:cxn ang="0">
                  <a:pos x="1841" y="323"/>
                </a:cxn>
                <a:cxn ang="0">
                  <a:pos x="1752" y="214"/>
                </a:cxn>
                <a:cxn ang="0">
                  <a:pos x="1819" y="80"/>
                </a:cxn>
                <a:cxn ang="0">
                  <a:pos x="1934" y="18"/>
                </a:cxn>
                <a:cxn ang="0">
                  <a:pos x="1777" y="15"/>
                </a:cxn>
                <a:cxn ang="0">
                  <a:pos x="1673" y="155"/>
                </a:cxn>
                <a:cxn ang="0">
                  <a:pos x="1704" y="323"/>
                </a:cxn>
                <a:cxn ang="0">
                  <a:pos x="1848" y="396"/>
                </a:cxn>
                <a:cxn ang="0">
                  <a:pos x="1040" y="395"/>
                </a:cxn>
                <a:cxn ang="0">
                  <a:pos x="1151" y="311"/>
                </a:cxn>
                <a:cxn ang="0">
                  <a:pos x="1105" y="190"/>
                </a:cxn>
                <a:cxn ang="0">
                  <a:pos x="979" y="111"/>
                </a:cxn>
                <a:cxn ang="0">
                  <a:pos x="1056" y="79"/>
                </a:cxn>
                <a:cxn ang="0">
                  <a:pos x="1025" y="1"/>
                </a:cxn>
                <a:cxn ang="0">
                  <a:pos x="902" y="90"/>
                </a:cxn>
                <a:cxn ang="0">
                  <a:pos x="964" y="213"/>
                </a:cxn>
                <a:cxn ang="0">
                  <a:pos x="1076" y="290"/>
                </a:cxn>
                <a:cxn ang="0">
                  <a:pos x="1005" y="321"/>
                </a:cxn>
                <a:cxn ang="0">
                  <a:pos x="943" y="378"/>
                </a:cxn>
                <a:cxn ang="0">
                  <a:pos x="422" y="319"/>
                </a:cxn>
                <a:cxn ang="0">
                  <a:pos x="206" y="160"/>
                </a:cxn>
              </a:cxnLst>
              <a:rect l="0" t="0" r="r" b="b"/>
              <a:pathLst>
                <a:path w="5002" h="397">
                  <a:moveTo>
                    <a:pt x="4829" y="324"/>
                  </a:moveTo>
                  <a:lnTo>
                    <a:pt x="4819" y="323"/>
                  </a:lnTo>
                  <a:lnTo>
                    <a:pt x="4814" y="322"/>
                  </a:lnTo>
                  <a:lnTo>
                    <a:pt x="4810" y="321"/>
                  </a:lnTo>
                  <a:lnTo>
                    <a:pt x="4801" y="319"/>
                  </a:lnTo>
                  <a:lnTo>
                    <a:pt x="4796" y="317"/>
                  </a:lnTo>
                  <a:lnTo>
                    <a:pt x="4792" y="315"/>
                  </a:lnTo>
                  <a:lnTo>
                    <a:pt x="4784" y="310"/>
                  </a:lnTo>
                  <a:lnTo>
                    <a:pt x="4776" y="304"/>
                  </a:lnTo>
                  <a:lnTo>
                    <a:pt x="4773" y="301"/>
                  </a:lnTo>
                  <a:lnTo>
                    <a:pt x="4769" y="298"/>
                  </a:lnTo>
                  <a:lnTo>
                    <a:pt x="4763" y="290"/>
                  </a:lnTo>
                  <a:lnTo>
                    <a:pt x="4757" y="282"/>
                  </a:lnTo>
                  <a:lnTo>
                    <a:pt x="4752" y="272"/>
                  </a:lnTo>
                  <a:lnTo>
                    <a:pt x="4747" y="262"/>
                  </a:lnTo>
                  <a:lnTo>
                    <a:pt x="4744" y="251"/>
                  </a:lnTo>
                  <a:lnTo>
                    <a:pt x="4741" y="239"/>
                  </a:lnTo>
                  <a:lnTo>
                    <a:pt x="4738" y="227"/>
                  </a:lnTo>
                  <a:lnTo>
                    <a:pt x="4737" y="214"/>
                  </a:lnTo>
                  <a:lnTo>
                    <a:pt x="4737" y="200"/>
                  </a:lnTo>
                  <a:lnTo>
                    <a:pt x="4737" y="196"/>
                  </a:lnTo>
                  <a:lnTo>
                    <a:pt x="4737" y="182"/>
                  </a:lnTo>
                  <a:lnTo>
                    <a:pt x="4738" y="169"/>
                  </a:lnTo>
                  <a:lnTo>
                    <a:pt x="4741" y="157"/>
                  </a:lnTo>
                  <a:lnTo>
                    <a:pt x="4742" y="151"/>
                  </a:lnTo>
                  <a:lnTo>
                    <a:pt x="4743" y="145"/>
                  </a:lnTo>
                  <a:lnTo>
                    <a:pt x="4745" y="139"/>
                  </a:lnTo>
                  <a:lnTo>
                    <a:pt x="4747" y="134"/>
                  </a:lnTo>
                  <a:lnTo>
                    <a:pt x="4749" y="129"/>
                  </a:lnTo>
                  <a:lnTo>
                    <a:pt x="4752" y="124"/>
                  </a:lnTo>
                  <a:lnTo>
                    <a:pt x="4757" y="115"/>
                  </a:lnTo>
                  <a:lnTo>
                    <a:pt x="4762" y="106"/>
                  </a:lnTo>
                  <a:lnTo>
                    <a:pt x="4765" y="102"/>
                  </a:lnTo>
                  <a:lnTo>
                    <a:pt x="4769" y="99"/>
                  </a:lnTo>
                  <a:lnTo>
                    <a:pt x="4776" y="92"/>
                  </a:lnTo>
                  <a:lnTo>
                    <a:pt x="4783" y="86"/>
                  </a:lnTo>
                  <a:lnTo>
                    <a:pt x="4791" y="82"/>
                  </a:lnTo>
                  <a:lnTo>
                    <a:pt x="4800" y="78"/>
                  </a:lnTo>
                  <a:lnTo>
                    <a:pt x="4809" y="75"/>
                  </a:lnTo>
                  <a:lnTo>
                    <a:pt x="4818" y="74"/>
                  </a:lnTo>
                  <a:lnTo>
                    <a:pt x="4828" y="73"/>
                  </a:lnTo>
                  <a:lnTo>
                    <a:pt x="4838" y="74"/>
                  </a:lnTo>
                  <a:lnTo>
                    <a:pt x="4843" y="74"/>
                  </a:lnTo>
                  <a:lnTo>
                    <a:pt x="4848" y="75"/>
                  </a:lnTo>
                  <a:lnTo>
                    <a:pt x="4857" y="78"/>
                  </a:lnTo>
                  <a:lnTo>
                    <a:pt x="4861" y="80"/>
                  </a:lnTo>
                  <a:lnTo>
                    <a:pt x="4865" y="82"/>
                  </a:lnTo>
                  <a:lnTo>
                    <a:pt x="4873" y="86"/>
                  </a:lnTo>
                  <a:lnTo>
                    <a:pt x="4881" y="92"/>
                  </a:lnTo>
                  <a:lnTo>
                    <a:pt x="4884" y="95"/>
                  </a:lnTo>
                  <a:lnTo>
                    <a:pt x="4888" y="99"/>
                  </a:lnTo>
                  <a:lnTo>
                    <a:pt x="4894" y="106"/>
                  </a:lnTo>
                  <a:lnTo>
                    <a:pt x="4900" y="115"/>
                  </a:lnTo>
                  <a:lnTo>
                    <a:pt x="4905" y="124"/>
                  </a:lnTo>
                  <a:lnTo>
                    <a:pt x="4910" y="134"/>
                  </a:lnTo>
                  <a:lnTo>
                    <a:pt x="4913" y="145"/>
                  </a:lnTo>
                  <a:lnTo>
                    <a:pt x="4916" y="157"/>
                  </a:lnTo>
                  <a:lnTo>
                    <a:pt x="4918" y="170"/>
                  </a:lnTo>
                  <a:lnTo>
                    <a:pt x="4920" y="183"/>
                  </a:lnTo>
                  <a:lnTo>
                    <a:pt x="4920" y="197"/>
                  </a:lnTo>
                  <a:lnTo>
                    <a:pt x="4920" y="200"/>
                  </a:lnTo>
                  <a:lnTo>
                    <a:pt x="4920" y="214"/>
                  </a:lnTo>
                  <a:lnTo>
                    <a:pt x="4918" y="228"/>
                  </a:lnTo>
                  <a:lnTo>
                    <a:pt x="4916" y="240"/>
                  </a:lnTo>
                  <a:lnTo>
                    <a:pt x="4915" y="246"/>
                  </a:lnTo>
                  <a:lnTo>
                    <a:pt x="4913" y="252"/>
                  </a:lnTo>
                  <a:lnTo>
                    <a:pt x="4912" y="257"/>
                  </a:lnTo>
                  <a:lnTo>
                    <a:pt x="4910" y="263"/>
                  </a:lnTo>
                  <a:lnTo>
                    <a:pt x="4908" y="268"/>
                  </a:lnTo>
                  <a:lnTo>
                    <a:pt x="4905" y="273"/>
                  </a:lnTo>
                  <a:lnTo>
                    <a:pt x="4900" y="282"/>
                  </a:lnTo>
                  <a:lnTo>
                    <a:pt x="4895" y="290"/>
                  </a:lnTo>
                  <a:lnTo>
                    <a:pt x="4888" y="298"/>
                  </a:lnTo>
                  <a:lnTo>
                    <a:pt x="4881" y="305"/>
                  </a:lnTo>
                  <a:lnTo>
                    <a:pt x="4874" y="310"/>
                  </a:lnTo>
                  <a:lnTo>
                    <a:pt x="4866" y="315"/>
                  </a:lnTo>
                  <a:lnTo>
                    <a:pt x="4861" y="317"/>
                  </a:lnTo>
                  <a:lnTo>
                    <a:pt x="4857" y="319"/>
                  </a:lnTo>
                  <a:lnTo>
                    <a:pt x="4848" y="321"/>
                  </a:lnTo>
                  <a:lnTo>
                    <a:pt x="4839" y="323"/>
                  </a:lnTo>
                  <a:lnTo>
                    <a:pt x="4829" y="324"/>
                  </a:lnTo>
                  <a:close/>
                  <a:moveTo>
                    <a:pt x="4828" y="397"/>
                  </a:moveTo>
                  <a:lnTo>
                    <a:pt x="4838" y="397"/>
                  </a:lnTo>
                  <a:lnTo>
                    <a:pt x="4847" y="396"/>
                  </a:lnTo>
                  <a:lnTo>
                    <a:pt x="4856" y="395"/>
                  </a:lnTo>
                  <a:lnTo>
                    <a:pt x="4865" y="393"/>
                  </a:lnTo>
                  <a:lnTo>
                    <a:pt x="4882" y="389"/>
                  </a:lnTo>
                  <a:lnTo>
                    <a:pt x="4890" y="386"/>
                  </a:lnTo>
                  <a:lnTo>
                    <a:pt x="4898" y="383"/>
                  </a:lnTo>
                  <a:lnTo>
                    <a:pt x="4906" y="379"/>
                  </a:lnTo>
                  <a:lnTo>
                    <a:pt x="4914" y="375"/>
                  </a:lnTo>
                  <a:lnTo>
                    <a:pt x="4921" y="370"/>
                  </a:lnTo>
                  <a:lnTo>
                    <a:pt x="4928" y="365"/>
                  </a:lnTo>
                  <a:lnTo>
                    <a:pt x="4935" y="360"/>
                  </a:lnTo>
                  <a:lnTo>
                    <a:pt x="4941" y="354"/>
                  </a:lnTo>
                  <a:lnTo>
                    <a:pt x="4948" y="348"/>
                  </a:lnTo>
                  <a:lnTo>
                    <a:pt x="4954" y="342"/>
                  </a:lnTo>
                  <a:lnTo>
                    <a:pt x="4964" y="328"/>
                  </a:lnTo>
                  <a:lnTo>
                    <a:pt x="4970" y="321"/>
                  </a:lnTo>
                  <a:lnTo>
                    <a:pt x="4974" y="313"/>
                  </a:lnTo>
                  <a:lnTo>
                    <a:pt x="4979" y="306"/>
                  </a:lnTo>
                  <a:lnTo>
                    <a:pt x="4983" y="297"/>
                  </a:lnTo>
                  <a:lnTo>
                    <a:pt x="4986" y="289"/>
                  </a:lnTo>
                  <a:lnTo>
                    <a:pt x="4990" y="280"/>
                  </a:lnTo>
                  <a:lnTo>
                    <a:pt x="4993" y="271"/>
                  </a:lnTo>
                  <a:lnTo>
                    <a:pt x="4995" y="262"/>
                  </a:lnTo>
                  <a:lnTo>
                    <a:pt x="4997" y="252"/>
                  </a:lnTo>
                  <a:lnTo>
                    <a:pt x="4999" y="242"/>
                  </a:lnTo>
                  <a:lnTo>
                    <a:pt x="5001" y="232"/>
                  </a:lnTo>
                  <a:lnTo>
                    <a:pt x="5002" y="222"/>
                  </a:lnTo>
                  <a:lnTo>
                    <a:pt x="5002" y="201"/>
                  </a:lnTo>
                  <a:lnTo>
                    <a:pt x="5002" y="194"/>
                  </a:lnTo>
                  <a:lnTo>
                    <a:pt x="5002" y="184"/>
                  </a:lnTo>
                  <a:lnTo>
                    <a:pt x="5002" y="173"/>
                  </a:lnTo>
                  <a:lnTo>
                    <a:pt x="5001" y="163"/>
                  </a:lnTo>
                  <a:lnTo>
                    <a:pt x="4999" y="153"/>
                  </a:lnTo>
                  <a:lnTo>
                    <a:pt x="4997" y="143"/>
                  </a:lnTo>
                  <a:lnTo>
                    <a:pt x="4995" y="134"/>
                  </a:lnTo>
                  <a:lnTo>
                    <a:pt x="4993" y="125"/>
                  </a:lnTo>
                  <a:lnTo>
                    <a:pt x="4990" y="116"/>
                  </a:lnTo>
                  <a:lnTo>
                    <a:pt x="4986" y="107"/>
                  </a:lnTo>
                  <a:lnTo>
                    <a:pt x="4983" y="98"/>
                  </a:lnTo>
                  <a:lnTo>
                    <a:pt x="4979" y="90"/>
                  </a:lnTo>
                  <a:lnTo>
                    <a:pt x="4974" y="82"/>
                  </a:lnTo>
                  <a:lnTo>
                    <a:pt x="4970" y="75"/>
                  </a:lnTo>
                  <a:lnTo>
                    <a:pt x="4965" y="67"/>
                  </a:lnTo>
                  <a:lnTo>
                    <a:pt x="4960" y="61"/>
                  </a:lnTo>
                  <a:lnTo>
                    <a:pt x="4954" y="54"/>
                  </a:lnTo>
                  <a:lnTo>
                    <a:pt x="4948" y="48"/>
                  </a:lnTo>
                  <a:lnTo>
                    <a:pt x="4942" y="42"/>
                  </a:lnTo>
                  <a:lnTo>
                    <a:pt x="4935" y="36"/>
                  </a:lnTo>
                  <a:lnTo>
                    <a:pt x="4929" y="31"/>
                  </a:lnTo>
                  <a:lnTo>
                    <a:pt x="4922" y="26"/>
                  </a:lnTo>
                  <a:lnTo>
                    <a:pt x="4914" y="22"/>
                  </a:lnTo>
                  <a:lnTo>
                    <a:pt x="4907" y="18"/>
                  </a:lnTo>
                  <a:lnTo>
                    <a:pt x="4899" y="14"/>
                  </a:lnTo>
                  <a:lnTo>
                    <a:pt x="4891" y="11"/>
                  </a:lnTo>
                  <a:lnTo>
                    <a:pt x="4883" y="8"/>
                  </a:lnTo>
                  <a:lnTo>
                    <a:pt x="4874" y="5"/>
                  </a:lnTo>
                  <a:lnTo>
                    <a:pt x="4866" y="3"/>
                  </a:lnTo>
                  <a:lnTo>
                    <a:pt x="4857" y="2"/>
                  </a:lnTo>
                  <a:lnTo>
                    <a:pt x="4848" y="0"/>
                  </a:lnTo>
                  <a:lnTo>
                    <a:pt x="4838" y="0"/>
                  </a:lnTo>
                  <a:lnTo>
                    <a:pt x="4829" y="0"/>
                  </a:lnTo>
                  <a:lnTo>
                    <a:pt x="4819" y="0"/>
                  </a:lnTo>
                  <a:lnTo>
                    <a:pt x="4810" y="0"/>
                  </a:lnTo>
                  <a:lnTo>
                    <a:pt x="4801" y="2"/>
                  </a:lnTo>
                  <a:lnTo>
                    <a:pt x="4792" y="3"/>
                  </a:lnTo>
                  <a:lnTo>
                    <a:pt x="4775" y="8"/>
                  </a:lnTo>
                  <a:lnTo>
                    <a:pt x="4767" y="11"/>
                  </a:lnTo>
                  <a:lnTo>
                    <a:pt x="4759" y="14"/>
                  </a:lnTo>
                  <a:lnTo>
                    <a:pt x="4751" y="18"/>
                  </a:lnTo>
                  <a:lnTo>
                    <a:pt x="4744" y="22"/>
                  </a:lnTo>
                  <a:lnTo>
                    <a:pt x="4736" y="26"/>
                  </a:lnTo>
                  <a:lnTo>
                    <a:pt x="4729" y="31"/>
                  </a:lnTo>
                  <a:lnTo>
                    <a:pt x="4716" y="42"/>
                  </a:lnTo>
                  <a:lnTo>
                    <a:pt x="4710" y="48"/>
                  </a:lnTo>
                  <a:lnTo>
                    <a:pt x="4704" y="54"/>
                  </a:lnTo>
                  <a:lnTo>
                    <a:pt x="4698" y="61"/>
                  </a:lnTo>
                  <a:lnTo>
                    <a:pt x="4693" y="68"/>
                  </a:lnTo>
                  <a:lnTo>
                    <a:pt x="4688" y="75"/>
                  </a:lnTo>
                  <a:lnTo>
                    <a:pt x="4683" y="83"/>
                  </a:lnTo>
                  <a:lnTo>
                    <a:pt x="4679" y="91"/>
                  </a:lnTo>
                  <a:lnTo>
                    <a:pt x="4675" y="99"/>
                  </a:lnTo>
                  <a:lnTo>
                    <a:pt x="4671" y="107"/>
                  </a:lnTo>
                  <a:lnTo>
                    <a:pt x="4668" y="116"/>
                  </a:lnTo>
                  <a:lnTo>
                    <a:pt x="4665" y="125"/>
                  </a:lnTo>
                  <a:lnTo>
                    <a:pt x="4662" y="135"/>
                  </a:lnTo>
                  <a:lnTo>
                    <a:pt x="4660" y="144"/>
                  </a:lnTo>
                  <a:lnTo>
                    <a:pt x="4658" y="154"/>
                  </a:lnTo>
                  <a:lnTo>
                    <a:pt x="4657" y="164"/>
                  </a:lnTo>
                  <a:lnTo>
                    <a:pt x="4656" y="174"/>
                  </a:lnTo>
                  <a:lnTo>
                    <a:pt x="4655" y="185"/>
                  </a:lnTo>
                  <a:lnTo>
                    <a:pt x="4655" y="196"/>
                  </a:lnTo>
                  <a:lnTo>
                    <a:pt x="4655" y="202"/>
                  </a:lnTo>
                  <a:lnTo>
                    <a:pt x="4655" y="213"/>
                  </a:lnTo>
                  <a:lnTo>
                    <a:pt x="4656" y="223"/>
                  </a:lnTo>
                  <a:lnTo>
                    <a:pt x="4657" y="233"/>
                  </a:lnTo>
                  <a:lnTo>
                    <a:pt x="4658" y="243"/>
                  </a:lnTo>
                  <a:lnTo>
                    <a:pt x="4660" y="253"/>
                  </a:lnTo>
                  <a:lnTo>
                    <a:pt x="4662" y="263"/>
                  </a:lnTo>
                  <a:lnTo>
                    <a:pt x="4665" y="272"/>
                  </a:lnTo>
                  <a:lnTo>
                    <a:pt x="4668" y="281"/>
                  </a:lnTo>
                  <a:lnTo>
                    <a:pt x="4671" y="290"/>
                  </a:lnTo>
                  <a:lnTo>
                    <a:pt x="4675" y="298"/>
                  </a:lnTo>
                  <a:lnTo>
                    <a:pt x="4679" y="306"/>
                  </a:lnTo>
                  <a:lnTo>
                    <a:pt x="4683" y="314"/>
                  </a:lnTo>
                  <a:lnTo>
                    <a:pt x="4688" y="322"/>
                  </a:lnTo>
                  <a:lnTo>
                    <a:pt x="4693" y="329"/>
                  </a:lnTo>
                  <a:lnTo>
                    <a:pt x="4698" y="336"/>
                  </a:lnTo>
                  <a:lnTo>
                    <a:pt x="4703" y="343"/>
                  </a:lnTo>
                  <a:lnTo>
                    <a:pt x="4709" y="349"/>
                  </a:lnTo>
                  <a:lnTo>
                    <a:pt x="4715" y="355"/>
                  </a:lnTo>
                  <a:lnTo>
                    <a:pt x="4722" y="360"/>
                  </a:lnTo>
                  <a:lnTo>
                    <a:pt x="4729" y="366"/>
                  </a:lnTo>
                  <a:lnTo>
                    <a:pt x="4736" y="370"/>
                  </a:lnTo>
                  <a:lnTo>
                    <a:pt x="4743" y="375"/>
                  </a:lnTo>
                  <a:lnTo>
                    <a:pt x="4750" y="379"/>
                  </a:lnTo>
                  <a:lnTo>
                    <a:pt x="4758" y="383"/>
                  </a:lnTo>
                  <a:lnTo>
                    <a:pt x="4766" y="386"/>
                  </a:lnTo>
                  <a:lnTo>
                    <a:pt x="4774" y="389"/>
                  </a:lnTo>
                  <a:lnTo>
                    <a:pt x="4783" y="391"/>
                  </a:lnTo>
                  <a:lnTo>
                    <a:pt x="4792" y="393"/>
                  </a:lnTo>
                  <a:lnTo>
                    <a:pt x="4801" y="395"/>
                  </a:lnTo>
                  <a:lnTo>
                    <a:pt x="4810" y="396"/>
                  </a:lnTo>
                  <a:lnTo>
                    <a:pt x="4819" y="397"/>
                  </a:lnTo>
                  <a:lnTo>
                    <a:pt x="4828" y="397"/>
                  </a:lnTo>
                  <a:close/>
                  <a:moveTo>
                    <a:pt x="4488" y="390"/>
                  </a:moveTo>
                  <a:lnTo>
                    <a:pt x="4567" y="390"/>
                  </a:lnTo>
                  <a:lnTo>
                    <a:pt x="4567" y="80"/>
                  </a:lnTo>
                  <a:lnTo>
                    <a:pt x="4663" y="80"/>
                  </a:lnTo>
                  <a:lnTo>
                    <a:pt x="4663" y="6"/>
                  </a:lnTo>
                  <a:lnTo>
                    <a:pt x="4391" y="6"/>
                  </a:lnTo>
                  <a:lnTo>
                    <a:pt x="4391" y="80"/>
                  </a:lnTo>
                  <a:lnTo>
                    <a:pt x="4488" y="80"/>
                  </a:lnTo>
                  <a:lnTo>
                    <a:pt x="4488" y="390"/>
                  </a:lnTo>
                  <a:close/>
                  <a:moveTo>
                    <a:pt x="4260" y="395"/>
                  </a:moveTo>
                  <a:lnTo>
                    <a:pt x="4273" y="395"/>
                  </a:lnTo>
                  <a:lnTo>
                    <a:pt x="4280" y="394"/>
                  </a:lnTo>
                  <a:lnTo>
                    <a:pt x="4287" y="393"/>
                  </a:lnTo>
                  <a:lnTo>
                    <a:pt x="4299" y="391"/>
                  </a:lnTo>
                  <a:lnTo>
                    <a:pt x="4311" y="387"/>
                  </a:lnTo>
                  <a:lnTo>
                    <a:pt x="4317" y="385"/>
                  </a:lnTo>
                  <a:lnTo>
                    <a:pt x="4323" y="383"/>
                  </a:lnTo>
                  <a:lnTo>
                    <a:pt x="4328" y="380"/>
                  </a:lnTo>
                  <a:lnTo>
                    <a:pt x="4333" y="378"/>
                  </a:lnTo>
                  <a:lnTo>
                    <a:pt x="4343" y="372"/>
                  </a:lnTo>
                  <a:lnTo>
                    <a:pt x="4348" y="368"/>
                  </a:lnTo>
                  <a:lnTo>
                    <a:pt x="4352" y="364"/>
                  </a:lnTo>
                  <a:lnTo>
                    <a:pt x="4360" y="357"/>
                  </a:lnTo>
                  <a:lnTo>
                    <a:pt x="4367" y="348"/>
                  </a:lnTo>
                  <a:lnTo>
                    <a:pt x="4374" y="338"/>
                  </a:lnTo>
                  <a:lnTo>
                    <a:pt x="4376" y="333"/>
                  </a:lnTo>
                  <a:lnTo>
                    <a:pt x="4379" y="328"/>
                  </a:lnTo>
                  <a:lnTo>
                    <a:pt x="4383" y="317"/>
                  </a:lnTo>
                  <a:lnTo>
                    <a:pt x="4385" y="311"/>
                  </a:lnTo>
                  <a:lnTo>
                    <a:pt x="4386" y="306"/>
                  </a:lnTo>
                  <a:lnTo>
                    <a:pt x="4387" y="299"/>
                  </a:lnTo>
                  <a:lnTo>
                    <a:pt x="4388" y="293"/>
                  </a:lnTo>
                  <a:lnTo>
                    <a:pt x="4388" y="287"/>
                  </a:lnTo>
                  <a:lnTo>
                    <a:pt x="4388" y="280"/>
                  </a:lnTo>
                  <a:lnTo>
                    <a:pt x="4388" y="279"/>
                  </a:lnTo>
                  <a:lnTo>
                    <a:pt x="4388" y="268"/>
                  </a:lnTo>
                  <a:lnTo>
                    <a:pt x="4387" y="258"/>
                  </a:lnTo>
                  <a:lnTo>
                    <a:pt x="4385" y="248"/>
                  </a:lnTo>
                  <a:lnTo>
                    <a:pt x="4382" y="240"/>
                  </a:lnTo>
                  <a:lnTo>
                    <a:pt x="4380" y="235"/>
                  </a:lnTo>
                  <a:lnTo>
                    <a:pt x="4378" y="231"/>
                  </a:lnTo>
                  <a:lnTo>
                    <a:pt x="4374" y="223"/>
                  </a:lnTo>
                  <a:lnTo>
                    <a:pt x="4368" y="216"/>
                  </a:lnTo>
                  <a:lnTo>
                    <a:pt x="4362" y="209"/>
                  </a:lnTo>
                  <a:lnTo>
                    <a:pt x="4355" y="203"/>
                  </a:lnTo>
                  <a:lnTo>
                    <a:pt x="4347" y="196"/>
                  </a:lnTo>
                  <a:lnTo>
                    <a:pt x="4339" y="190"/>
                  </a:lnTo>
                  <a:lnTo>
                    <a:pt x="4330" y="185"/>
                  </a:lnTo>
                  <a:lnTo>
                    <a:pt x="4320" y="179"/>
                  </a:lnTo>
                  <a:lnTo>
                    <a:pt x="4309" y="174"/>
                  </a:lnTo>
                  <a:lnTo>
                    <a:pt x="4298" y="169"/>
                  </a:lnTo>
                  <a:lnTo>
                    <a:pt x="4285" y="164"/>
                  </a:lnTo>
                  <a:lnTo>
                    <a:pt x="4265" y="156"/>
                  </a:lnTo>
                  <a:lnTo>
                    <a:pt x="4249" y="148"/>
                  </a:lnTo>
                  <a:lnTo>
                    <a:pt x="4236" y="141"/>
                  </a:lnTo>
                  <a:lnTo>
                    <a:pt x="4231" y="138"/>
                  </a:lnTo>
                  <a:lnTo>
                    <a:pt x="4226" y="135"/>
                  </a:lnTo>
                  <a:lnTo>
                    <a:pt x="4223" y="131"/>
                  </a:lnTo>
                  <a:lnTo>
                    <a:pt x="4221" y="130"/>
                  </a:lnTo>
                  <a:lnTo>
                    <a:pt x="4220" y="128"/>
                  </a:lnTo>
                  <a:lnTo>
                    <a:pt x="4217" y="125"/>
                  </a:lnTo>
                  <a:lnTo>
                    <a:pt x="4215" y="122"/>
                  </a:lnTo>
                  <a:lnTo>
                    <a:pt x="4214" y="118"/>
                  </a:lnTo>
                  <a:lnTo>
                    <a:pt x="4213" y="115"/>
                  </a:lnTo>
                  <a:lnTo>
                    <a:pt x="4212" y="111"/>
                  </a:lnTo>
                  <a:lnTo>
                    <a:pt x="4212" y="107"/>
                  </a:lnTo>
                  <a:lnTo>
                    <a:pt x="4213" y="103"/>
                  </a:lnTo>
                  <a:lnTo>
                    <a:pt x="4213" y="99"/>
                  </a:lnTo>
                  <a:lnTo>
                    <a:pt x="4214" y="96"/>
                  </a:lnTo>
                  <a:lnTo>
                    <a:pt x="4215" y="93"/>
                  </a:lnTo>
                  <a:lnTo>
                    <a:pt x="4217" y="90"/>
                  </a:lnTo>
                  <a:lnTo>
                    <a:pt x="4219" y="87"/>
                  </a:lnTo>
                  <a:lnTo>
                    <a:pt x="4224" y="82"/>
                  </a:lnTo>
                  <a:lnTo>
                    <a:pt x="4231" y="78"/>
                  </a:lnTo>
                  <a:lnTo>
                    <a:pt x="4234" y="77"/>
                  </a:lnTo>
                  <a:lnTo>
                    <a:pt x="4238" y="75"/>
                  </a:lnTo>
                  <a:lnTo>
                    <a:pt x="4242" y="74"/>
                  </a:lnTo>
                  <a:lnTo>
                    <a:pt x="4247" y="74"/>
                  </a:lnTo>
                  <a:lnTo>
                    <a:pt x="4252" y="73"/>
                  </a:lnTo>
                  <a:lnTo>
                    <a:pt x="4257" y="73"/>
                  </a:lnTo>
                  <a:lnTo>
                    <a:pt x="4268" y="74"/>
                  </a:lnTo>
                  <a:lnTo>
                    <a:pt x="4279" y="76"/>
                  </a:lnTo>
                  <a:lnTo>
                    <a:pt x="4289" y="79"/>
                  </a:lnTo>
                  <a:lnTo>
                    <a:pt x="4300" y="83"/>
                  </a:lnTo>
                  <a:lnTo>
                    <a:pt x="4310" y="89"/>
                  </a:lnTo>
                  <a:lnTo>
                    <a:pt x="4320" y="95"/>
                  </a:lnTo>
                  <a:lnTo>
                    <a:pt x="4329" y="102"/>
                  </a:lnTo>
                  <a:lnTo>
                    <a:pt x="4339" y="109"/>
                  </a:lnTo>
                  <a:lnTo>
                    <a:pt x="4383" y="48"/>
                  </a:lnTo>
                  <a:lnTo>
                    <a:pt x="4369" y="37"/>
                  </a:lnTo>
                  <a:lnTo>
                    <a:pt x="4355" y="28"/>
                  </a:lnTo>
                  <a:lnTo>
                    <a:pt x="4348" y="23"/>
                  </a:lnTo>
                  <a:lnTo>
                    <a:pt x="4340" y="19"/>
                  </a:lnTo>
                  <a:lnTo>
                    <a:pt x="4333" y="16"/>
                  </a:lnTo>
                  <a:lnTo>
                    <a:pt x="4325" y="13"/>
                  </a:lnTo>
                  <a:lnTo>
                    <a:pt x="4317" y="10"/>
                  </a:lnTo>
                  <a:lnTo>
                    <a:pt x="4309" y="8"/>
                  </a:lnTo>
                  <a:lnTo>
                    <a:pt x="4292" y="4"/>
                  </a:lnTo>
                  <a:lnTo>
                    <a:pt x="4284" y="3"/>
                  </a:lnTo>
                  <a:lnTo>
                    <a:pt x="4276" y="2"/>
                  </a:lnTo>
                  <a:lnTo>
                    <a:pt x="4259" y="1"/>
                  </a:lnTo>
                  <a:lnTo>
                    <a:pt x="4245" y="2"/>
                  </a:lnTo>
                  <a:lnTo>
                    <a:pt x="4239" y="2"/>
                  </a:lnTo>
                  <a:lnTo>
                    <a:pt x="4232" y="3"/>
                  </a:lnTo>
                  <a:lnTo>
                    <a:pt x="4220" y="6"/>
                  </a:lnTo>
                  <a:lnTo>
                    <a:pt x="4208" y="9"/>
                  </a:lnTo>
                  <a:lnTo>
                    <a:pt x="4202" y="11"/>
                  </a:lnTo>
                  <a:lnTo>
                    <a:pt x="4197" y="14"/>
                  </a:lnTo>
                  <a:lnTo>
                    <a:pt x="4187" y="19"/>
                  </a:lnTo>
                  <a:lnTo>
                    <a:pt x="4177" y="25"/>
                  </a:lnTo>
                  <a:lnTo>
                    <a:pt x="4168" y="32"/>
                  </a:lnTo>
                  <a:lnTo>
                    <a:pt x="4164" y="36"/>
                  </a:lnTo>
                  <a:lnTo>
                    <a:pt x="4160" y="40"/>
                  </a:lnTo>
                  <a:lnTo>
                    <a:pt x="4153" y="49"/>
                  </a:lnTo>
                  <a:lnTo>
                    <a:pt x="4150" y="53"/>
                  </a:lnTo>
                  <a:lnTo>
                    <a:pt x="4147" y="58"/>
                  </a:lnTo>
                  <a:lnTo>
                    <a:pt x="4142" y="68"/>
                  </a:lnTo>
                  <a:lnTo>
                    <a:pt x="4138" y="78"/>
                  </a:lnTo>
                  <a:lnTo>
                    <a:pt x="4136" y="90"/>
                  </a:lnTo>
                  <a:lnTo>
                    <a:pt x="4134" y="101"/>
                  </a:lnTo>
                  <a:lnTo>
                    <a:pt x="4133" y="107"/>
                  </a:lnTo>
                  <a:lnTo>
                    <a:pt x="4133" y="114"/>
                  </a:lnTo>
                  <a:lnTo>
                    <a:pt x="4133" y="115"/>
                  </a:lnTo>
                  <a:lnTo>
                    <a:pt x="4134" y="127"/>
                  </a:lnTo>
                  <a:lnTo>
                    <a:pt x="4134" y="132"/>
                  </a:lnTo>
                  <a:lnTo>
                    <a:pt x="4135" y="138"/>
                  </a:lnTo>
                  <a:lnTo>
                    <a:pt x="4138" y="148"/>
                  </a:lnTo>
                  <a:lnTo>
                    <a:pt x="4141" y="157"/>
                  </a:lnTo>
                  <a:lnTo>
                    <a:pt x="4145" y="166"/>
                  </a:lnTo>
                  <a:lnTo>
                    <a:pt x="4150" y="174"/>
                  </a:lnTo>
                  <a:lnTo>
                    <a:pt x="4156" y="182"/>
                  </a:lnTo>
                  <a:lnTo>
                    <a:pt x="4159" y="185"/>
                  </a:lnTo>
                  <a:lnTo>
                    <a:pt x="4163" y="189"/>
                  </a:lnTo>
                  <a:lnTo>
                    <a:pt x="4170" y="195"/>
                  </a:lnTo>
                  <a:lnTo>
                    <a:pt x="4179" y="201"/>
                  </a:lnTo>
                  <a:lnTo>
                    <a:pt x="4188" y="207"/>
                  </a:lnTo>
                  <a:lnTo>
                    <a:pt x="4198" y="213"/>
                  </a:lnTo>
                  <a:lnTo>
                    <a:pt x="4208" y="218"/>
                  </a:lnTo>
                  <a:lnTo>
                    <a:pt x="4219" y="223"/>
                  </a:lnTo>
                  <a:lnTo>
                    <a:pt x="4244" y="233"/>
                  </a:lnTo>
                  <a:lnTo>
                    <a:pt x="4262" y="240"/>
                  </a:lnTo>
                  <a:lnTo>
                    <a:pt x="4277" y="247"/>
                  </a:lnTo>
                  <a:lnTo>
                    <a:pt x="4289" y="253"/>
                  </a:lnTo>
                  <a:lnTo>
                    <a:pt x="4293" y="257"/>
                  </a:lnTo>
                  <a:lnTo>
                    <a:pt x="4297" y="260"/>
                  </a:lnTo>
                  <a:lnTo>
                    <a:pt x="4300" y="263"/>
                  </a:lnTo>
                  <a:lnTo>
                    <a:pt x="4303" y="266"/>
                  </a:lnTo>
                  <a:lnTo>
                    <a:pt x="4305" y="269"/>
                  </a:lnTo>
                  <a:lnTo>
                    <a:pt x="4307" y="272"/>
                  </a:lnTo>
                  <a:lnTo>
                    <a:pt x="4308" y="275"/>
                  </a:lnTo>
                  <a:lnTo>
                    <a:pt x="4309" y="278"/>
                  </a:lnTo>
                  <a:lnTo>
                    <a:pt x="4309" y="282"/>
                  </a:lnTo>
                  <a:lnTo>
                    <a:pt x="4310" y="285"/>
                  </a:lnTo>
                  <a:lnTo>
                    <a:pt x="4310" y="286"/>
                  </a:lnTo>
                  <a:lnTo>
                    <a:pt x="4309" y="290"/>
                  </a:lnTo>
                  <a:lnTo>
                    <a:pt x="4309" y="294"/>
                  </a:lnTo>
                  <a:lnTo>
                    <a:pt x="4308" y="297"/>
                  </a:lnTo>
                  <a:lnTo>
                    <a:pt x="4306" y="301"/>
                  </a:lnTo>
                  <a:lnTo>
                    <a:pt x="4304" y="304"/>
                  </a:lnTo>
                  <a:lnTo>
                    <a:pt x="4302" y="307"/>
                  </a:lnTo>
                  <a:lnTo>
                    <a:pt x="4299" y="310"/>
                  </a:lnTo>
                  <a:lnTo>
                    <a:pt x="4296" y="313"/>
                  </a:lnTo>
                  <a:lnTo>
                    <a:pt x="4293" y="315"/>
                  </a:lnTo>
                  <a:lnTo>
                    <a:pt x="4289" y="317"/>
                  </a:lnTo>
                  <a:lnTo>
                    <a:pt x="4285" y="319"/>
                  </a:lnTo>
                  <a:lnTo>
                    <a:pt x="4281" y="321"/>
                  </a:lnTo>
                  <a:lnTo>
                    <a:pt x="4276" y="322"/>
                  </a:lnTo>
                  <a:lnTo>
                    <a:pt x="4271" y="323"/>
                  </a:lnTo>
                  <a:lnTo>
                    <a:pt x="4266" y="323"/>
                  </a:lnTo>
                  <a:lnTo>
                    <a:pt x="4260" y="324"/>
                  </a:lnTo>
                  <a:lnTo>
                    <a:pt x="4253" y="323"/>
                  </a:lnTo>
                  <a:lnTo>
                    <a:pt x="4246" y="323"/>
                  </a:lnTo>
                  <a:lnTo>
                    <a:pt x="4239" y="321"/>
                  </a:lnTo>
                  <a:lnTo>
                    <a:pt x="4233" y="320"/>
                  </a:lnTo>
                  <a:lnTo>
                    <a:pt x="4226" y="318"/>
                  </a:lnTo>
                  <a:lnTo>
                    <a:pt x="4220" y="316"/>
                  </a:lnTo>
                  <a:lnTo>
                    <a:pt x="4214" y="313"/>
                  </a:lnTo>
                  <a:lnTo>
                    <a:pt x="4208" y="310"/>
                  </a:lnTo>
                  <a:lnTo>
                    <a:pt x="4196" y="304"/>
                  </a:lnTo>
                  <a:lnTo>
                    <a:pt x="4185" y="296"/>
                  </a:lnTo>
                  <a:lnTo>
                    <a:pt x="4174" y="288"/>
                  </a:lnTo>
                  <a:lnTo>
                    <a:pt x="4165" y="280"/>
                  </a:lnTo>
                  <a:lnTo>
                    <a:pt x="4117" y="339"/>
                  </a:lnTo>
                  <a:lnTo>
                    <a:pt x="4125" y="346"/>
                  </a:lnTo>
                  <a:lnTo>
                    <a:pt x="4134" y="353"/>
                  </a:lnTo>
                  <a:lnTo>
                    <a:pt x="4138" y="356"/>
                  </a:lnTo>
                  <a:lnTo>
                    <a:pt x="4142" y="359"/>
                  </a:lnTo>
                  <a:lnTo>
                    <a:pt x="4151" y="364"/>
                  </a:lnTo>
                  <a:lnTo>
                    <a:pt x="4159" y="369"/>
                  </a:lnTo>
                  <a:lnTo>
                    <a:pt x="4168" y="374"/>
                  </a:lnTo>
                  <a:lnTo>
                    <a:pt x="4177" y="378"/>
                  </a:lnTo>
                  <a:lnTo>
                    <a:pt x="4186" y="382"/>
                  </a:lnTo>
                  <a:lnTo>
                    <a:pt x="4204" y="388"/>
                  </a:lnTo>
                  <a:lnTo>
                    <a:pt x="4213" y="390"/>
                  </a:lnTo>
                  <a:lnTo>
                    <a:pt x="4223" y="392"/>
                  </a:lnTo>
                  <a:lnTo>
                    <a:pt x="4232" y="394"/>
                  </a:lnTo>
                  <a:lnTo>
                    <a:pt x="4241" y="395"/>
                  </a:lnTo>
                  <a:lnTo>
                    <a:pt x="4260" y="395"/>
                  </a:lnTo>
                  <a:close/>
                  <a:moveTo>
                    <a:pt x="4017" y="390"/>
                  </a:moveTo>
                  <a:lnTo>
                    <a:pt x="4097" y="390"/>
                  </a:lnTo>
                  <a:lnTo>
                    <a:pt x="4097" y="6"/>
                  </a:lnTo>
                  <a:lnTo>
                    <a:pt x="4017" y="6"/>
                  </a:lnTo>
                  <a:lnTo>
                    <a:pt x="4017" y="390"/>
                  </a:lnTo>
                  <a:close/>
                  <a:moveTo>
                    <a:pt x="3801" y="202"/>
                  </a:moveTo>
                  <a:lnTo>
                    <a:pt x="3801" y="78"/>
                  </a:lnTo>
                  <a:lnTo>
                    <a:pt x="3845" y="78"/>
                  </a:lnTo>
                  <a:lnTo>
                    <a:pt x="3853" y="78"/>
                  </a:lnTo>
                  <a:lnTo>
                    <a:pt x="3860" y="79"/>
                  </a:lnTo>
                  <a:lnTo>
                    <a:pt x="3867" y="80"/>
                  </a:lnTo>
                  <a:lnTo>
                    <a:pt x="3873" y="82"/>
                  </a:lnTo>
                  <a:lnTo>
                    <a:pt x="3879" y="84"/>
                  </a:lnTo>
                  <a:lnTo>
                    <a:pt x="3884" y="87"/>
                  </a:lnTo>
                  <a:lnTo>
                    <a:pt x="3889" y="90"/>
                  </a:lnTo>
                  <a:lnTo>
                    <a:pt x="3893" y="94"/>
                  </a:lnTo>
                  <a:lnTo>
                    <a:pt x="3897" y="98"/>
                  </a:lnTo>
                  <a:lnTo>
                    <a:pt x="3901" y="103"/>
                  </a:lnTo>
                  <a:lnTo>
                    <a:pt x="3904" y="108"/>
                  </a:lnTo>
                  <a:lnTo>
                    <a:pt x="3906" y="113"/>
                  </a:lnTo>
                  <a:lnTo>
                    <a:pt x="3908" y="119"/>
                  </a:lnTo>
                  <a:lnTo>
                    <a:pt x="3909" y="126"/>
                  </a:lnTo>
                  <a:lnTo>
                    <a:pt x="3910" y="133"/>
                  </a:lnTo>
                  <a:lnTo>
                    <a:pt x="3910" y="140"/>
                  </a:lnTo>
                  <a:lnTo>
                    <a:pt x="3910" y="141"/>
                  </a:lnTo>
                  <a:lnTo>
                    <a:pt x="3910" y="147"/>
                  </a:lnTo>
                  <a:lnTo>
                    <a:pt x="3909" y="154"/>
                  </a:lnTo>
                  <a:lnTo>
                    <a:pt x="3908" y="160"/>
                  </a:lnTo>
                  <a:lnTo>
                    <a:pt x="3906" y="165"/>
                  </a:lnTo>
                  <a:lnTo>
                    <a:pt x="3904" y="171"/>
                  </a:lnTo>
                  <a:lnTo>
                    <a:pt x="3901" y="176"/>
                  </a:lnTo>
                  <a:lnTo>
                    <a:pt x="3897" y="180"/>
                  </a:lnTo>
                  <a:lnTo>
                    <a:pt x="3894" y="185"/>
                  </a:lnTo>
                  <a:lnTo>
                    <a:pt x="3889" y="189"/>
                  </a:lnTo>
                  <a:lnTo>
                    <a:pt x="3884" y="192"/>
                  </a:lnTo>
                  <a:lnTo>
                    <a:pt x="3879" y="195"/>
                  </a:lnTo>
                  <a:lnTo>
                    <a:pt x="3873" y="198"/>
                  </a:lnTo>
                  <a:lnTo>
                    <a:pt x="3867" y="200"/>
                  </a:lnTo>
                  <a:lnTo>
                    <a:pt x="3861" y="201"/>
                  </a:lnTo>
                  <a:lnTo>
                    <a:pt x="3853" y="202"/>
                  </a:lnTo>
                  <a:lnTo>
                    <a:pt x="3846" y="202"/>
                  </a:lnTo>
                  <a:lnTo>
                    <a:pt x="3801" y="202"/>
                  </a:lnTo>
                  <a:close/>
                  <a:moveTo>
                    <a:pt x="3722" y="390"/>
                  </a:moveTo>
                  <a:lnTo>
                    <a:pt x="3801" y="390"/>
                  </a:lnTo>
                  <a:lnTo>
                    <a:pt x="3801" y="273"/>
                  </a:lnTo>
                  <a:lnTo>
                    <a:pt x="3846" y="273"/>
                  </a:lnTo>
                  <a:lnTo>
                    <a:pt x="3861" y="273"/>
                  </a:lnTo>
                  <a:lnTo>
                    <a:pt x="3876" y="271"/>
                  </a:lnTo>
                  <a:lnTo>
                    <a:pt x="3890" y="268"/>
                  </a:lnTo>
                  <a:lnTo>
                    <a:pt x="3903" y="264"/>
                  </a:lnTo>
                  <a:lnTo>
                    <a:pt x="3916" y="259"/>
                  </a:lnTo>
                  <a:lnTo>
                    <a:pt x="3927" y="254"/>
                  </a:lnTo>
                  <a:lnTo>
                    <a:pt x="3939" y="247"/>
                  </a:lnTo>
                  <a:lnTo>
                    <a:pt x="3944" y="243"/>
                  </a:lnTo>
                  <a:lnTo>
                    <a:pt x="3949" y="239"/>
                  </a:lnTo>
                  <a:lnTo>
                    <a:pt x="3953" y="234"/>
                  </a:lnTo>
                  <a:lnTo>
                    <a:pt x="3958" y="230"/>
                  </a:lnTo>
                  <a:lnTo>
                    <a:pt x="3962" y="225"/>
                  </a:lnTo>
                  <a:lnTo>
                    <a:pt x="3966" y="220"/>
                  </a:lnTo>
                  <a:lnTo>
                    <a:pt x="3970" y="215"/>
                  </a:lnTo>
                  <a:lnTo>
                    <a:pt x="3973" y="209"/>
                  </a:lnTo>
                  <a:lnTo>
                    <a:pt x="3976" y="203"/>
                  </a:lnTo>
                  <a:lnTo>
                    <a:pt x="3979" y="197"/>
                  </a:lnTo>
                  <a:lnTo>
                    <a:pt x="3982" y="191"/>
                  </a:lnTo>
                  <a:lnTo>
                    <a:pt x="3984" y="184"/>
                  </a:lnTo>
                  <a:lnTo>
                    <a:pt x="3986" y="177"/>
                  </a:lnTo>
                  <a:lnTo>
                    <a:pt x="3987" y="170"/>
                  </a:lnTo>
                  <a:lnTo>
                    <a:pt x="3989" y="163"/>
                  </a:lnTo>
                  <a:lnTo>
                    <a:pt x="3990" y="155"/>
                  </a:lnTo>
                  <a:lnTo>
                    <a:pt x="3990" y="147"/>
                  </a:lnTo>
                  <a:lnTo>
                    <a:pt x="3990" y="139"/>
                  </a:lnTo>
                  <a:lnTo>
                    <a:pt x="3990" y="138"/>
                  </a:lnTo>
                  <a:lnTo>
                    <a:pt x="3990" y="123"/>
                  </a:lnTo>
                  <a:lnTo>
                    <a:pt x="3988" y="109"/>
                  </a:lnTo>
                  <a:lnTo>
                    <a:pt x="3985" y="95"/>
                  </a:lnTo>
                  <a:lnTo>
                    <a:pt x="3981" y="83"/>
                  </a:lnTo>
                  <a:lnTo>
                    <a:pt x="3978" y="77"/>
                  </a:lnTo>
                  <a:lnTo>
                    <a:pt x="3975" y="71"/>
                  </a:lnTo>
                  <a:lnTo>
                    <a:pt x="3969" y="60"/>
                  </a:lnTo>
                  <a:lnTo>
                    <a:pt x="3965" y="55"/>
                  </a:lnTo>
                  <a:lnTo>
                    <a:pt x="3961" y="50"/>
                  </a:lnTo>
                  <a:lnTo>
                    <a:pt x="3957" y="46"/>
                  </a:lnTo>
                  <a:lnTo>
                    <a:pt x="3952" y="41"/>
                  </a:lnTo>
                  <a:lnTo>
                    <a:pt x="3948" y="37"/>
                  </a:lnTo>
                  <a:lnTo>
                    <a:pt x="3943" y="33"/>
                  </a:lnTo>
                  <a:lnTo>
                    <a:pt x="3932" y="26"/>
                  </a:lnTo>
                  <a:lnTo>
                    <a:pt x="3926" y="23"/>
                  </a:lnTo>
                  <a:lnTo>
                    <a:pt x="3921" y="20"/>
                  </a:lnTo>
                  <a:lnTo>
                    <a:pt x="3908" y="15"/>
                  </a:lnTo>
                  <a:lnTo>
                    <a:pt x="3895" y="11"/>
                  </a:lnTo>
                  <a:lnTo>
                    <a:pt x="3888" y="10"/>
                  </a:lnTo>
                  <a:lnTo>
                    <a:pt x="3881" y="8"/>
                  </a:lnTo>
                  <a:lnTo>
                    <a:pt x="3866" y="7"/>
                  </a:lnTo>
                  <a:lnTo>
                    <a:pt x="3858" y="6"/>
                  </a:lnTo>
                  <a:lnTo>
                    <a:pt x="3850" y="6"/>
                  </a:lnTo>
                  <a:lnTo>
                    <a:pt x="3722" y="6"/>
                  </a:lnTo>
                  <a:lnTo>
                    <a:pt x="3722" y="390"/>
                  </a:lnTo>
                  <a:close/>
                  <a:moveTo>
                    <a:pt x="3516" y="324"/>
                  </a:moveTo>
                  <a:lnTo>
                    <a:pt x="3506" y="323"/>
                  </a:lnTo>
                  <a:lnTo>
                    <a:pt x="3502" y="322"/>
                  </a:lnTo>
                  <a:lnTo>
                    <a:pt x="3497" y="321"/>
                  </a:lnTo>
                  <a:lnTo>
                    <a:pt x="3488" y="319"/>
                  </a:lnTo>
                  <a:lnTo>
                    <a:pt x="3484" y="317"/>
                  </a:lnTo>
                  <a:lnTo>
                    <a:pt x="3479" y="315"/>
                  </a:lnTo>
                  <a:lnTo>
                    <a:pt x="3471" y="310"/>
                  </a:lnTo>
                  <a:lnTo>
                    <a:pt x="3464" y="304"/>
                  </a:lnTo>
                  <a:lnTo>
                    <a:pt x="3460" y="301"/>
                  </a:lnTo>
                  <a:lnTo>
                    <a:pt x="3457" y="298"/>
                  </a:lnTo>
                  <a:lnTo>
                    <a:pt x="3450" y="290"/>
                  </a:lnTo>
                  <a:lnTo>
                    <a:pt x="3444" y="282"/>
                  </a:lnTo>
                  <a:lnTo>
                    <a:pt x="3439" y="272"/>
                  </a:lnTo>
                  <a:lnTo>
                    <a:pt x="3435" y="262"/>
                  </a:lnTo>
                  <a:lnTo>
                    <a:pt x="3431" y="251"/>
                  </a:lnTo>
                  <a:lnTo>
                    <a:pt x="3428" y="239"/>
                  </a:lnTo>
                  <a:lnTo>
                    <a:pt x="3426" y="227"/>
                  </a:lnTo>
                  <a:lnTo>
                    <a:pt x="3424" y="214"/>
                  </a:lnTo>
                  <a:lnTo>
                    <a:pt x="3424" y="200"/>
                  </a:lnTo>
                  <a:lnTo>
                    <a:pt x="3424" y="196"/>
                  </a:lnTo>
                  <a:lnTo>
                    <a:pt x="3424" y="182"/>
                  </a:lnTo>
                  <a:lnTo>
                    <a:pt x="3426" y="169"/>
                  </a:lnTo>
                  <a:lnTo>
                    <a:pt x="3428" y="157"/>
                  </a:lnTo>
                  <a:lnTo>
                    <a:pt x="3429" y="151"/>
                  </a:lnTo>
                  <a:lnTo>
                    <a:pt x="3431" y="145"/>
                  </a:lnTo>
                  <a:lnTo>
                    <a:pt x="3432" y="139"/>
                  </a:lnTo>
                  <a:lnTo>
                    <a:pt x="3434" y="134"/>
                  </a:lnTo>
                  <a:lnTo>
                    <a:pt x="3436" y="129"/>
                  </a:lnTo>
                  <a:lnTo>
                    <a:pt x="3439" y="124"/>
                  </a:lnTo>
                  <a:lnTo>
                    <a:pt x="3444" y="115"/>
                  </a:lnTo>
                  <a:lnTo>
                    <a:pt x="3450" y="106"/>
                  </a:lnTo>
                  <a:lnTo>
                    <a:pt x="3453" y="102"/>
                  </a:lnTo>
                  <a:lnTo>
                    <a:pt x="3456" y="99"/>
                  </a:lnTo>
                  <a:lnTo>
                    <a:pt x="3463" y="92"/>
                  </a:lnTo>
                  <a:lnTo>
                    <a:pt x="3471" y="86"/>
                  </a:lnTo>
                  <a:lnTo>
                    <a:pt x="3479" y="82"/>
                  </a:lnTo>
                  <a:lnTo>
                    <a:pt x="3487" y="78"/>
                  </a:lnTo>
                  <a:lnTo>
                    <a:pt x="3496" y="75"/>
                  </a:lnTo>
                  <a:lnTo>
                    <a:pt x="3506" y="74"/>
                  </a:lnTo>
                  <a:lnTo>
                    <a:pt x="3516" y="73"/>
                  </a:lnTo>
                  <a:lnTo>
                    <a:pt x="3526" y="74"/>
                  </a:lnTo>
                  <a:lnTo>
                    <a:pt x="3530" y="74"/>
                  </a:lnTo>
                  <a:lnTo>
                    <a:pt x="3535" y="75"/>
                  </a:lnTo>
                  <a:lnTo>
                    <a:pt x="3544" y="78"/>
                  </a:lnTo>
                  <a:lnTo>
                    <a:pt x="3548" y="80"/>
                  </a:lnTo>
                  <a:lnTo>
                    <a:pt x="3553" y="82"/>
                  </a:lnTo>
                  <a:lnTo>
                    <a:pt x="3561" y="86"/>
                  </a:lnTo>
                  <a:lnTo>
                    <a:pt x="3568" y="92"/>
                  </a:lnTo>
                  <a:lnTo>
                    <a:pt x="3572" y="95"/>
                  </a:lnTo>
                  <a:lnTo>
                    <a:pt x="3575" y="99"/>
                  </a:lnTo>
                  <a:lnTo>
                    <a:pt x="3582" y="106"/>
                  </a:lnTo>
                  <a:lnTo>
                    <a:pt x="3587" y="115"/>
                  </a:lnTo>
                  <a:lnTo>
                    <a:pt x="3592" y="124"/>
                  </a:lnTo>
                  <a:lnTo>
                    <a:pt x="3597" y="134"/>
                  </a:lnTo>
                  <a:lnTo>
                    <a:pt x="3601" y="145"/>
                  </a:lnTo>
                  <a:lnTo>
                    <a:pt x="3604" y="157"/>
                  </a:lnTo>
                  <a:lnTo>
                    <a:pt x="3606" y="170"/>
                  </a:lnTo>
                  <a:lnTo>
                    <a:pt x="3607" y="183"/>
                  </a:lnTo>
                  <a:lnTo>
                    <a:pt x="3607" y="197"/>
                  </a:lnTo>
                  <a:lnTo>
                    <a:pt x="3607" y="200"/>
                  </a:lnTo>
                  <a:lnTo>
                    <a:pt x="3607" y="214"/>
                  </a:lnTo>
                  <a:lnTo>
                    <a:pt x="3606" y="228"/>
                  </a:lnTo>
                  <a:lnTo>
                    <a:pt x="3604" y="240"/>
                  </a:lnTo>
                  <a:lnTo>
                    <a:pt x="3602" y="246"/>
                  </a:lnTo>
                  <a:lnTo>
                    <a:pt x="3601" y="252"/>
                  </a:lnTo>
                  <a:lnTo>
                    <a:pt x="3599" y="257"/>
                  </a:lnTo>
                  <a:lnTo>
                    <a:pt x="3597" y="263"/>
                  </a:lnTo>
                  <a:lnTo>
                    <a:pt x="3595" y="268"/>
                  </a:lnTo>
                  <a:lnTo>
                    <a:pt x="3593" y="273"/>
                  </a:lnTo>
                  <a:lnTo>
                    <a:pt x="3588" y="282"/>
                  </a:lnTo>
                  <a:lnTo>
                    <a:pt x="3582" y="290"/>
                  </a:lnTo>
                  <a:lnTo>
                    <a:pt x="3575" y="298"/>
                  </a:lnTo>
                  <a:lnTo>
                    <a:pt x="3569" y="305"/>
                  </a:lnTo>
                  <a:lnTo>
                    <a:pt x="3561" y="310"/>
                  </a:lnTo>
                  <a:lnTo>
                    <a:pt x="3553" y="315"/>
                  </a:lnTo>
                  <a:lnTo>
                    <a:pt x="3549" y="317"/>
                  </a:lnTo>
                  <a:lnTo>
                    <a:pt x="3544" y="319"/>
                  </a:lnTo>
                  <a:lnTo>
                    <a:pt x="3535" y="321"/>
                  </a:lnTo>
                  <a:lnTo>
                    <a:pt x="3526" y="323"/>
                  </a:lnTo>
                  <a:lnTo>
                    <a:pt x="3516" y="324"/>
                  </a:lnTo>
                  <a:close/>
                  <a:moveTo>
                    <a:pt x="3516" y="397"/>
                  </a:moveTo>
                  <a:lnTo>
                    <a:pt x="3525" y="397"/>
                  </a:lnTo>
                  <a:lnTo>
                    <a:pt x="3534" y="396"/>
                  </a:lnTo>
                  <a:lnTo>
                    <a:pt x="3543" y="395"/>
                  </a:lnTo>
                  <a:lnTo>
                    <a:pt x="3552" y="393"/>
                  </a:lnTo>
                  <a:lnTo>
                    <a:pt x="3569" y="389"/>
                  </a:lnTo>
                  <a:lnTo>
                    <a:pt x="3578" y="386"/>
                  </a:lnTo>
                  <a:lnTo>
                    <a:pt x="3586" y="383"/>
                  </a:lnTo>
                  <a:lnTo>
                    <a:pt x="3594" y="379"/>
                  </a:lnTo>
                  <a:lnTo>
                    <a:pt x="3601" y="375"/>
                  </a:lnTo>
                  <a:lnTo>
                    <a:pt x="3608" y="370"/>
                  </a:lnTo>
                  <a:lnTo>
                    <a:pt x="3615" y="365"/>
                  </a:lnTo>
                  <a:lnTo>
                    <a:pt x="3622" y="360"/>
                  </a:lnTo>
                  <a:lnTo>
                    <a:pt x="3629" y="354"/>
                  </a:lnTo>
                  <a:lnTo>
                    <a:pt x="3635" y="348"/>
                  </a:lnTo>
                  <a:lnTo>
                    <a:pt x="3641" y="342"/>
                  </a:lnTo>
                  <a:lnTo>
                    <a:pt x="3652" y="328"/>
                  </a:lnTo>
                  <a:lnTo>
                    <a:pt x="3657" y="321"/>
                  </a:lnTo>
                  <a:lnTo>
                    <a:pt x="3661" y="313"/>
                  </a:lnTo>
                  <a:lnTo>
                    <a:pt x="3666" y="306"/>
                  </a:lnTo>
                  <a:lnTo>
                    <a:pt x="3670" y="297"/>
                  </a:lnTo>
                  <a:lnTo>
                    <a:pt x="3673" y="289"/>
                  </a:lnTo>
                  <a:lnTo>
                    <a:pt x="3677" y="280"/>
                  </a:lnTo>
                  <a:lnTo>
                    <a:pt x="3680" y="271"/>
                  </a:lnTo>
                  <a:lnTo>
                    <a:pt x="3682" y="262"/>
                  </a:lnTo>
                  <a:lnTo>
                    <a:pt x="3685" y="252"/>
                  </a:lnTo>
                  <a:lnTo>
                    <a:pt x="3686" y="242"/>
                  </a:lnTo>
                  <a:lnTo>
                    <a:pt x="3688" y="232"/>
                  </a:lnTo>
                  <a:lnTo>
                    <a:pt x="3689" y="222"/>
                  </a:lnTo>
                  <a:lnTo>
                    <a:pt x="3690" y="201"/>
                  </a:lnTo>
                  <a:lnTo>
                    <a:pt x="3690" y="194"/>
                  </a:lnTo>
                  <a:lnTo>
                    <a:pt x="3689" y="184"/>
                  </a:lnTo>
                  <a:lnTo>
                    <a:pt x="3689" y="173"/>
                  </a:lnTo>
                  <a:lnTo>
                    <a:pt x="3688" y="163"/>
                  </a:lnTo>
                  <a:lnTo>
                    <a:pt x="3686" y="153"/>
                  </a:lnTo>
                  <a:lnTo>
                    <a:pt x="3685" y="143"/>
                  </a:lnTo>
                  <a:lnTo>
                    <a:pt x="3682" y="134"/>
                  </a:lnTo>
                  <a:lnTo>
                    <a:pt x="3680" y="125"/>
                  </a:lnTo>
                  <a:lnTo>
                    <a:pt x="3677" y="116"/>
                  </a:lnTo>
                  <a:lnTo>
                    <a:pt x="3674" y="107"/>
                  </a:lnTo>
                  <a:lnTo>
                    <a:pt x="3670" y="98"/>
                  </a:lnTo>
                  <a:lnTo>
                    <a:pt x="3666" y="90"/>
                  </a:lnTo>
                  <a:lnTo>
                    <a:pt x="3662" y="82"/>
                  </a:lnTo>
                  <a:lnTo>
                    <a:pt x="3657" y="75"/>
                  </a:lnTo>
                  <a:lnTo>
                    <a:pt x="3652" y="67"/>
                  </a:lnTo>
                  <a:lnTo>
                    <a:pt x="3647" y="61"/>
                  </a:lnTo>
                  <a:lnTo>
                    <a:pt x="3641" y="54"/>
                  </a:lnTo>
                  <a:lnTo>
                    <a:pt x="3635" y="48"/>
                  </a:lnTo>
                  <a:lnTo>
                    <a:pt x="3629" y="42"/>
                  </a:lnTo>
                  <a:lnTo>
                    <a:pt x="3623" y="36"/>
                  </a:lnTo>
                  <a:lnTo>
                    <a:pt x="3616" y="31"/>
                  </a:lnTo>
                  <a:lnTo>
                    <a:pt x="3609" y="26"/>
                  </a:lnTo>
                  <a:lnTo>
                    <a:pt x="3602" y="22"/>
                  </a:lnTo>
                  <a:lnTo>
                    <a:pt x="3594" y="18"/>
                  </a:lnTo>
                  <a:lnTo>
                    <a:pt x="3586" y="14"/>
                  </a:lnTo>
                  <a:lnTo>
                    <a:pt x="3578" y="11"/>
                  </a:lnTo>
                  <a:lnTo>
                    <a:pt x="3570" y="8"/>
                  </a:lnTo>
                  <a:lnTo>
                    <a:pt x="3562" y="5"/>
                  </a:lnTo>
                  <a:lnTo>
                    <a:pt x="3553" y="3"/>
                  </a:lnTo>
                  <a:lnTo>
                    <a:pt x="3544" y="2"/>
                  </a:lnTo>
                  <a:lnTo>
                    <a:pt x="3535" y="0"/>
                  </a:lnTo>
                  <a:lnTo>
                    <a:pt x="3526" y="0"/>
                  </a:lnTo>
                  <a:lnTo>
                    <a:pt x="3516" y="0"/>
                  </a:lnTo>
                  <a:lnTo>
                    <a:pt x="3507" y="0"/>
                  </a:lnTo>
                  <a:lnTo>
                    <a:pt x="3498" y="0"/>
                  </a:lnTo>
                  <a:lnTo>
                    <a:pt x="3488" y="2"/>
                  </a:lnTo>
                  <a:lnTo>
                    <a:pt x="3480" y="3"/>
                  </a:lnTo>
                  <a:lnTo>
                    <a:pt x="3462" y="8"/>
                  </a:lnTo>
                  <a:lnTo>
                    <a:pt x="3454" y="11"/>
                  </a:lnTo>
                  <a:lnTo>
                    <a:pt x="3446" y="14"/>
                  </a:lnTo>
                  <a:lnTo>
                    <a:pt x="3438" y="18"/>
                  </a:lnTo>
                  <a:lnTo>
                    <a:pt x="3431" y="22"/>
                  </a:lnTo>
                  <a:lnTo>
                    <a:pt x="3424" y="26"/>
                  </a:lnTo>
                  <a:lnTo>
                    <a:pt x="3416" y="31"/>
                  </a:lnTo>
                  <a:lnTo>
                    <a:pt x="3403" y="42"/>
                  </a:lnTo>
                  <a:lnTo>
                    <a:pt x="3397" y="48"/>
                  </a:lnTo>
                  <a:lnTo>
                    <a:pt x="3391" y="54"/>
                  </a:lnTo>
                  <a:lnTo>
                    <a:pt x="3385" y="61"/>
                  </a:lnTo>
                  <a:lnTo>
                    <a:pt x="3380" y="68"/>
                  </a:lnTo>
                  <a:lnTo>
                    <a:pt x="3375" y="75"/>
                  </a:lnTo>
                  <a:lnTo>
                    <a:pt x="3370" y="83"/>
                  </a:lnTo>
                  <a:lnTo>
                    <a:pt x="3362" y="99"/>
                  </a:lnTo>
                  <a:lnTo>
                    <a:pt x="3358" y="107"/>
                  </a:lnTo>
                  <a:lnTo>
                    <a:pt x="3355" y="116"/>
                  </a:lnTo>
                  <a:lnTo>
                    <a:pt x="3352" y="125"/>
                  </a:lnTo>
                  <a:lnTo>
                    <a:pt x="3349" y="135"/>
                  </a:lnTo>
                  <a:lnTo>
                    <a:pt x="3347" y="144"/>
                  </a:lnTo>
                  <a:lnTo>
                    <a:pt x="3345" y="154"/>
                  </a:lnTo>
                  <a:lnTo>
                    <a:pt x="3344" y="164"/>
                  </a:lnTo>
                  <a:lnTo>
                    <a:pt x="3343" y="174"/>
                  </a:lnTo>
                  <a:lnTo>
                    <a:pt x="3342" y="185"/>
                  </a:lnTo>
                  <a:lnTo>
                    <a:pt x="3342" y="196"/>
                  </a:lnTo>
                  <a:lnTo>
                    <a:pt x="3342" y="202"/>
                  </a:lnTo>
                  <a:lnTo>
                    <a:pt x="3342" y="213"/>
                  </a:lnTo>
                  <a:lnTo>
                    <a:pt x="3343" y="223"/>
                  </a:lnTo>
                  <a:lnTo>
                    <a:pt x="3344" y="233"/>
                  </a:lnTo>
                  <a:lnTo>
                    <a:pt x="3345" y="243"/>
                  </a:lnTo>
                  <a:lnTo>
                    <a:pt x="3347" y="253"/>
                  </a:lnTo>
                  <a:lnTo>
                    <a:pt x="3349" y="263"/>
                  </a:lnTo>
                  <a:lnTo>
                    <a:pt x="3352" y="272"/>
                  </a:lnTo>
                  <a:lnTo>
                    <a:pt x="3355" y="281"/>
                  </a:lnTo>
                  <a:lnTo>
                    <a:pt x="3358" y="290"/>
                  </a:lnTo>
                  <a:lnTo>
                    <a:pt x="3362" y="298"/>
                  </a:lnTo>
                  <a:lnTo>
                    <a:pt x="3366" y="306"/>
                  </a:lnTo>
                  <a:lnTo>
                    <a:pt x="3370" y="314"/>
                  </a:lnTo>
                  <a:lnTo>
                    <a:pt x="3375" y="322"/>
                  </a:lnTo>
                  <a:lnTo>
                    <a:pt x="3380" y="329"/>
                  </a:lnTo>
                  <a:lnTo>
                    <a:pt x="3385" y="336"/>
                  </a:lnTo>
                  <a:lnTo>
                    <a:pt x="3391" y="343"/>
                  </a:lnTo>
                  <a:lnTo>
                    <a:pt x="3396" y="349"/>
                  </a:lnTo>
                  <a:lnTo>
                    <a:pt x="3403" y="355"/>
                  </a:lnTo>
                  <a:lnTo>
                    <a:pt x="3409" y="360"/>
                  </a:lnTo>
                  <a:lnTo>
                    <a:pt x="3416" y="366"/>
                  </a:lnTo>
                  <a:lnTo>
                    <a:pt x="3423" y="370"/>
                  </a:lnTo>
                  <a:lnTo>
                    <a:pt x="3430" y="375"/>
                  </a:lnTo>
                  <a:lnTo>
                    <a:pt x="3438" y="379"/>
                  </a:lnTo>
                  <a:lnTo>
                    <a:pt x="3445" y="383"/>
                  </a:lnTo>
                  <a:lnTo>
                    <a:pt x="3453" y="386"/>
                  </a:lnTo>
                  <a:lnTo>
                    <a:pt x="3462" y="389"/>
                  </a:lnTo>
                  <a:lnTo>
                    <a:pt x="3470" y="391"/>
                  </a:lnTo>
                  <a:lnTo>
                    <a:pt x="3479" y="393"/>
                  </a:lnTo>
                  <a:lnTo>
                    <a:pt x="3488" y="395"/>
                  </a:lnTo>
                  <a:lnTo>
                    <a:pt x="3497" y="396"/>
                  </a:lnTo>
                  <a:lnTo>
                    <a:pt x="3506" y="397"/>
                  </a:lnTo>
                  <a:lnTo>
                    <a:pt x="3516" y="397"/>
                  </a:lnTo>
                  <a:close/>
                  <a:moveTo>
                    <a:pt x="3223" y="390"/>
                  </a:moveTo>
                  <a:lnTo>
                    <a:pt x="3302" y="390"/>
                  </a:lnTo>
                  <a:lnTo>
                    <a:pt x="3302" y="6"/>
                  </a:lnTo>
                  <a:lnTo>
                    <a:pt x="3223" y="6"/>
                  </a:lnTo>
                  <a:lnTo>
                    <a:pt x="3223" y="390"/>
                  </a:lnTo>
                  <a:close/>
                  <a:moveTo>
                    <a:pt x="2960" y="390"/>
                  </a:moveTo>
                  <a:lnTo>
                    <a:pt x="3195" y="390"/>
                  </a:lnTo>
                  <a:lnTo>
                    <a:pt x="3195" y="317"/>
                  </a:lnTo>
                  <a:lnTo>
                    <a:pt x="3040" y="317"/>
                  </a:lnTo>
                  <a:lnTo>
                    <a:pt x="3040" y="6"/>
                  </a:lnTo>
                  <a:lnTo>
                    <a:pt x="2960" y="6"/>
                  </a:lnTo>
                  <a:lnTo>
                    <a:pt x="2960" y="390"/>
                  </a:lnTo>
                  <a:close/>
                  <a:moveTo>
                    <a:pt x="2738" y="390"/>
                  </a:moveTo>
                  <a:lnTo>
                    <a:pt x="2818" y="390"/>
                  </a:lnTo>
                  <a:lnTo>
                    <a:pt x="2818" y="238"/>
                  </a:lnTo>
                  <a:lnTo>
                    <a:pt x="2943" y="6"/>
                  </a:lnTo>
                  <a:lnTo>
                    <a:pt x="2855" y="6"/>
                  </a:lnTo>
                  <a:lnTo>
                    <a:pt x="2779" y="157"/>
                  </a:lnTo>
                  <a:lnTo>
                    <a:pt x="2703" y="6"/>
                  </a:lnTo>
                  <a:lnTo>
                    <a:pt x="2613" y="6"/>
                  </a:lnTo>
                  <a:lnTo>
                    <a:pt x="2738" y="239"/>
                  </a:lnTo>
                  <a:lnTo>
                    <a:pt x="2738" y="390"/>
                  </a:lnTo>
                  <a:close/>
                  <a:moveTo>
                    <a:pt x="2173" y="390"/>
                  </a:moveTo>
                  <a:lnTo>
                    <a:pt x="2251" y="390"/>
                  </a:lnTo>
                  <a:lnTo>
                    <a:pt x="2251" y="158"/>
                  </a:lnTo>
                  <a:lnTo>
                    <a:pt x="2404" y="390"/>
                  </a:lnTo>
                  <a:lnTo>
                    <a:pt x="2472" y="390"/>
                  </a:lnTo>
                  <a:lnTo>
                    <a:pt x="2472" y="6"/>
                  </a:lnTo>
                  <a:lnTo>
                    <a:pt x="2393" y="6"/>
                  </a:lnTo>
                  <a:lnTo>
                    <a:pt x="2393" y="230"/>
                  </a:lnTo>
                  <a:lnTo>
                    <a:pt x="2246" y="6"/>
                  </a:lnTo>
                  <a:lnTo>
                    <a:pt x="2173" y="6"/>
                  </a:lnTo>
                  <a:lnTo>
                    <a:pt x="2173" y="390"/>
                  </a:lnTo>
                  <a:close/>
                  <a:moveTo>
                    <a:pt x="2036" y="390"/>
                  </a:moveTo>
                  <a:lnTo>
                    <a:pt x="2116" y="390"/>
                  </a:lnTo>
                  <a:lnTo>
                    <a:pt x="2116" y="6"/>
                  </a:lnTo>
                  <a:lnTo>
                    <a:pt x="2036" y="6"/>
                  </a:lnTo>
                  <a:lnTo>
                    <a:pt x="2036" y="390"/>
                  </a:lnTo>
                  <a:close/>
                  <a:moveTo>
                    <a:pt x="1848" y="396"/>
                  </a:moveTo>
                  <a:lnTo>
                    <a:pt x="1858" y="396"/>
                  </a:lnTo>
                  <a:lnTo>
                    <a:pt x="1869" y="395"/>
                  </a:lnTo>
                  <a:lnTo>
                    <a:pt x="1879" y="394"/>
                  </a:lnTo>
                  <a:lnTo>
                    <a:pt x="1888" y="392"/>
                  </a:lnTo>
                  <a:lnTo>
                    <a:pt x="1898" y="390"/>
                  </a:lnTo>
                  <a:lnTo>
                    <a:pt x="1907" y="388"/>
                  </a:lnTo>
                  <a:lnTo>
                    <a:pt x="1924" y="382"/>
                  </a:lnTo>
                  <a:lnTo>
                    <a:pt x="1941" y="375"/>
                  </a:lnTo>
                  <a:lnTo>
                    <a:pt x="1956" y="367"/>
                  </a:lnTo>
                  <a:lnTo>
                    <a:pt x="1964" y="362"/>
                  </a:lnTo>
                  <a:lnTo>
                    <a:pt x="1971" y="358"/>
                  </a:lnTo>
                  <a:lnTo>
                    <a:pt x="1978" y="353"/>
                  </a:lnTo>
                  <a:lnTo>
                    <a:pt x="1985" y="348"/>
                  </a:lnTo>
                  <a:lnTo>
                    <a:pt x="1985" y="170"/>
                  </a:lnTo>
                  <a:lnTo>
                    <a:pt x="1839" y="170"/>
                  </a:lnTo>
                  <a:lnTo>
                    <a:pt x="1839" y="239"/>
                  </a:lnTo>
                  <a:lnTo>
                    <a:pt x="1909" y="239"/>
                  </a:lnTo>
                  <a:lnTo>
                    <a:pt x="1909" y="308"/>
                  </a:lnTo>
                  <a:lnTo>
                    <a:pt x="1903" y="311"/>
                  </a:lnTo>
                  <a:lnTo>
                    <a:pt x="1897" y="314"/>
                  </a:lnTo>
                  <a:lnTo>
                    <a:pt x="1890" y="317"/>
                  </a:lnTo>
                  <a:lnTo>
                    <a:pt x="1883" y="319"/>
                  </a:lnTo>
                  <a:lnTo>
                    <a:pt x="1876" y="321"/>
                  </a:lnTo>
                  <a:lnTo>
                    <a:pt x="1868" y="322"/>
                  </a:lnTo>
                  <a:lnTo>
                    <a:pt x="1860" y="323"/>
                  </a:lnTo>
                  <a:lnTo>
                    <a:pt x="1852" y="324"/>
                  </a:lnTo>
                  <a:lnTo>
                    <a:pt x="1841" y="323"/>
                  </a:lnTo>
                  <a:lnTo>
                    <a:pt x="1836" y="322"/>
                  </a:lnTo>
                  <a:lnTo>
                    <a:pt x="1831" y="321"/>
                  </a:lnTo>
                  <a:lnTo>
                    <a:pt x="1821" y="319"/>
                  </a:lnTo>
                  <a:lnTo>
                    <a:pt x="1812" y="315"/>
                  </a:lnTo>
                  <a:lnTo>
                    <a:pt x="1808" y="313"/>
                  </a:lnTo>
                  <a:lnTo>
                    <a:pt x="1803" y="311"/>
                  </a:lnTo>
                  <a:lnTo>
                    <a:pt x="1795" y="305"/>
                  </a:lnTo>
                  <a:lnTo>
                    <a:pt x="1787" y="299"/>
                  </a:lnTo>
                  <a:lnTo>
                    <a:pt x="1784" y="295"/>
                  </a:lnTo>
                  <a:lnTo>
                    <a:pt x="1780" y="291"/>
                  </a:lnTo>
                  <a:lnTo>
                    <a:pt x="1774" y="283"/>
                  </a:lnTo>
                  <a:lnTo>
                    <a:pt x="1768" y="274"/>
                  </a:lnTo>
                  <a:lnTo>
                    <a:pt x="1766" y="269"/>
                  </a:lnTo>
                  <a:lnTo>
                    <a:pt x="1763" y="264"/>
                  </a:lnTo>
                  <a:lnTo>
                    <a:pt x="1759" y="253"/>
                  </a:lnTo>
                  <a:lnTo>
                    <a:pt x="1756" y="241"/>
                  </a:lnTo>
                  <a:lnTo>
                    <a:pt x="1754" y="228"/>
                  </a:lnTo>
                  <a:lnTo>
                    <a:pt x="1752" y="214"/>
                  </a:lnTo>
                  <a:lnTo>
                    <a:pt x="1752" y="200"/>
                  </a:lnTo>
                  <a:lnTo>
                    <a:pt x="1752" y="196"/>
                  </a:lnTo>
                  <a:lnTo>
                    <a:pt x="1752" y="182"/>
                  </a:lnTo>
                  <a:lnTo>
                    <a:pt x="1753" y="176"/>
                  </a:lnTo>
                  <a:lnTo>
                    <a:pt x="1754" y="170"/>
                  </a:lnTo>
                  <a:lnTo>
                    <a:pt x="1756" y="158"/>
                  </a:lnTo>
                  <a:lnTo>
                    <a:pt x="1759" y="147"/>
                  </a:lnTo>
                  <a:lnTo>
                    <a:pt x="1763" y="136"/>
                  </a:lnTo>
                  <a:lnTo>
                    <a:pt x="1768" y="126"/>
                  </a:lnTo>
                  <a:lnTo>
                    <a:pt x="1773" y="117"/>
                  </a:lnTo>
                  <a:lnTo>
                    <a:pt x="1779" y="109"/>
                  </a:lnTo>
                  <a:lnTo>
                    <a:pt x="1786" y="101"/>
                  </a:lnTo>
                  <a:lnTo>
                    <a:pt x="1790" y="97"/>
                  </a:lnTo>
                  <a:lnTo>
                    <a:pt x="1794" y="94"/>
                  </a:lnTo>
                  <a:lnTo>
                    <a:pt x="1802" y="88"/>
                  </a:lnTo>
                  <a:lnTo>
                    <a:pt x="1806" y="86"/>
                  </a:lnTo>
                  <a:lnTo>
                    <a:pt x="1810" y="84"/>
                  </a:lnTo>
                  <a:lnTo>
                    <a:pt x="1819" y="80"/>
                  </a:lnTo>
                  <a:lnTo>
                    <a:pt x="1828" y="77"/>
                  </a:lnTo>
                  <a:lnTo>
                    <a:pt x="1838" y="75"/>
                  </a:lnTo>
                  <a:lnTo>
                    <a:pt x="1843" y="75"/>
                  </a:lnTo>
                  <a:lnTo>
                    <a:pt x="1848" y="75"/>
                  </a:lnTo>
                  <a:lnTo>
                    <a:pt x="1862" y="75"/>
                  </a:lnTo>
                  <a:lnTo>
                    <a:pt x="1874" y="77"/>
                  </a:lnTo>
                  <a:lnTo>
                    <a:pt x="1879" y="79"/>
                  </a:lnTo>
                  <a:lnTo>
                    <a:pt x="1884" y="80"/>
                  </a:lnTo>
                  <a:lnTo>
                    <a:pt x="1894" y="84"/>
                  </a:lnTo>
                  <a:lnTo>
                    <a:pt x="1904" y="89"/>
                  </a:lnTo>
                  <a:lnTo>
                    <a:pt x="1912" y="95"/>
                  </a:lnTo>
                  <a:lnTo>
                    <a:pt x="1920" y="101"/>
                  </a:lnTo>
                  <a:lnTo>
                    <a:pt x="1928" y="108"/>
                  </a:lnTo>
                  <a:lnTo>
                    <a:pt x="1975" y="46"/>
                  </a:lnTo>
                  <a:lnTo>
                    <a:pt x="1962" y="35"/>
                  </a:lnTo>
                  <a:lnTo>
                    <a:pt x="1948" y="26"/>
                  </a:lnTo>
                  <a:lnTo>
                    <a:pt x="1941" y="22"/>
                  </a:lnTo>
                  <a:lnTo>
                    <a:pt x="1934" y="18"/>
                  </a:lnTo>
                  <a:lnTo>
                    <a:pt x="1927" y="15"/>
                  </a:lnTo>
                  <a:lnTo>
                    <a:pt x="1919" y="12"/>
                  </a:lnTo>
                  <a:lnTo>
                    <a:pt x="1912" y="9"/>
                  </a:lnTo>
                  <a:lnTo>
                    <a:pt x="1904" y="7"/>
                  </a:lnTo>
                  <a:lnTo>
                    <a:pt x="1895" y="5"/>
                  </a:lnTo>
                  <a:lnTo>
                    <a:pt x="1887" y="3"/>
                  </a:lnTo>
                  <a:lnTo>
                    <a:pt x="1878" y="2"/>
                  </a:lnTo>
                  <a:lnTo>
                    <a:pt x="1869" y="1"/>
                  </a:lnTo>
                  <a:lnTo>
                    <a:pt x="1859" y="1"/>
                  </a:lnTo>
                  <a:lnTo>
                    <a:pt x="1849" y="1"/>
                  </a:lnTo>
                  <a:lnTo>
                    <a:pt x="1840" y="1"/>
                  </a:lnTo>
                  <a:lnTo>
                    <a:pt x="1830" y="2"/>
                  </a:lnTo>
                  <a:lnTo>
                    <a:pt x="1821" y="3"/>
                  </a:lnTo>
                  <a:lnTo>
                    <a:pt x="1812" y="4"/>
                  </a:lnTo>
                  <a:lnTo>
                    <a:pt x="1803" y="6"/>
                  </a:lnTo>
                  <a:lnTo>
                    <a:pt x="1794" y="9"/>
                  </a:lnTo>
                  <a:lnTo>
                    <a:pt x="1786" y="12"/>
                  </a:lnTo>
                  <a:lnTo>
                    <a:pt x="1777" y="15"/>
                  </a:lnTo>
                  <a:lnTo>
                    <a:pt x="1769" y="19"/>
                  </a:lnTo>
                  <a:lnTo>
                    <a:pt x="1762" y="23"/>
                  </a:lnTo>
                  <a:lnTo>
                    <a:pt x="1754" y="28"/>
                  </a:lnTo>
                  <a:lnTo>
                    <a:pt x="1747" y="33"/>
                  </a:lnTo>
                  <a:lnTo>
                    <a:pt x="1740" y="38"/>
                  </a:lnTo>
                  <a:lnTo>
                    <a:pt x="1733" y="43"/>
                  </a:lnTo>
                  <a:lnTo>
                    <a:pt x="1721" y="56"/>
                  </a:lnTo>
                  <a:lnTo>
                    <a:pt x="1715" y="62"/>
                  </a:lnTo>
                  <a:lnTo>
                    <a:pt x="1709" y="69"/>
                  </a:lnTo>
                  <a:lnTo>
                    <a:pt x="1704" y="77"/>
                  </a:lnTo>
                  <a:lnTo>
                    <a:pt x="1699" y="84"/>
                  </a:lnTo>
                  <a:lnTo>
                    <a:pt x="1691" y="100"/>
                  </a:lnTo>
                  <a:lnTo>
                    <a:pt x="1687" y="109"/>
                  </a:lnTo>
                  <a:lnTo>
                    <a:pt x="1683" y="118"/>
                  </a:lnTo>
                  <a:lnTo>
                    <a:pt x="1680" y="127"/>
                  </a:lnTo>
                  <a:lnTo>
                    <a:pt x="1678" y="136"/>
                  </a:lnTo>
                  <a:lnTo>
                    <a:pt x="1675" y="145"/>
                  </a:lnTo>
                  <a:lnTo>
                    <a:pt x="1673" y="155"/>
                  </a:lnTo>
                  <a:lnTo>
                    <a:pt x="1672" y="165"/>
                  </a:lnTo>
                  <a:lnTo>
                    <a:pt x="1671" y="175"/>
                  </a:lnTo>
                  <a:lnTo>
                    <a:pt x="1670" y="186"/>
                  </a:lnTo>
                  <a:lnTo>
                    <a:pt x="1670" y="196"/>
                  </a:lnTo>
                  <a:lnTo>
                    <a:pt x="1670" y="201"/>
                  </a:lnTo>
                  <a:lnTo>
                    <a:pt x="1670" y="212"/>
                  </a:lnTo>
                  <a:lnTo>
                    <a:pt x="1671" y="223"/>
                  </a:lnTo>
                  <a:lnTo>
                    <a:pt x="1672" y="234"/>
                  </a:lnTo>
                  <a:lnTo>
                    <a:pt x="1673" y="244"/>
                  </a:lnTo>
                  <a:lnTo>
                    <a:pt x="1675" y="254"/>
                  </a:lnTo>
                  <a:lnTo>
                    <a:pt x="1678" y="264"/>
                  </a:lnTo>
                  <a:lnTo>
                    <a:pt x="1680" y="273"/>
                  </a:lnTo>
                  <a:lnTo>
                    <a:pt x="1683" y="282"/>
                  </a:lnTo>
                  <a:lnTo>
                    <a:pt x="1687" y="291"/>
                  </a:lnTo>
                  <a:lnTo>
                    <a:pt x="1690" y="300"/>
                  </a:lnTo>
                  <a:lnTo>
                    <a:pt x="1695" y="308"/>
                  </a:lnTo>
                  <a:lnTo>
                    <a:pt x="1699" y="316"/>
                  </a:lnTo>
                  <a:lnTo>
                    <a:pt x="1704" y="323"/>
                  </a:lnTo>
                  <a:lnTo>
                    <a:pt x="1709" y="330"/>
                  </a:lnTo>
                  <a:lnTo>
                    <a:pt x="1714" y="337"/>
                  </a:lnTo>
                  <a:lnTo>
                    <a:pt x="1720" y="344"/>
                  </a:lnTo>
                  <a:lnTo>
                    <a:pt x="1726" y="350"/>
                  </a:lnTo>
                  <a:lnTo>
                    <a:pt x="1733" y="355"/>
                  </a:lnTo>
                  <a:lnTo>
                    <a:pt x="1739" y="361"/>
                  </a:lnTo>
                  <a:lnTo>
                    <a:pt x="1746" y="366"/>
                  </a:lnTo>
                  <a:lnTo>
                    <a:pt x="1753" y="371"/>
                  </a:lnTo>
                  <a:lnTo>
                    <a:pt x="1761" y="375"/>
                  </a:lnTo>
                  <a:lnTo>
                    <a:pt x="1769" y="379"/>
                  </a:lnTo>
                  <a:lnTo>
                    <a:pt x="1776" y="382"/>
                  </a:lnTo>
                  <a:lnTo>
                    <a:pt x="1785" y="385"/>
                  </a:lnTo>
                  <a:lnTo>
                    <a:pt x="1793" y="388"/>
                  </a:lnTo>
                  <a:lnTo>
                    <a:pt x="1802" y="391"/>
                  </a:lnTo>
                  <a:lnTo>
                    <a:pt x="1811" y="392"/>
                  </a:lnTo>
                  <a:lnTo>
                    <a:pt x="1820" y="394"/>
                  </a:lnTo>
                  <a:lnTo>
                    <a:pt x="1829" y="395"/>
                  </a:lnTo>
                  <a:lnTo>
                    <a:pt x="1848" y="396"/>
                  </a:lnTo>
                  <a:close/>
                  <a:moveTo>
                    <a:pt x="1331" y="390"/>
                  </a:moveTo>
                  <a:lnTo>
                    <a:pt x="1409" y="390"/>
                  </a:lnTo>
                  <a:lnTo>
                    <a:pt x="1409" y="158"/>
                  </a:lnTo>
                  <a:lnTo>
                    <a:pt x="1561" y="390"/>
                  </a:lnTo>
                  <a:lnTo>
                    <a:pt x="1629" y="390"/>
                  </a:lnTo>
                  <a:lnTo>
                    <a:pt x="1629" y="6"/>
                  </a:lnTo>
                  <a:lnTo>
                    <a:pt x="1551" y="6"/>
                  </a:lnTo>
                  <a:lnTo>
                    <a:pt x="1551" y="230"/>
                  </a:lnTo>
                  <a:lnTo>
                    <a:pt x="1404" y="6"/>
                  </a:lnTo>
                  <a:lnTo>
                    <a:pt x="1331" y="6"/>
                  </a:lnTo>
                  <a:lnTo>
                    <a:pt x="1331" y="390"/>
                  </a:lnTo>
                  <a:close/>
                  <a:moveTo>
                    <a:pt x="1194" y="390"/>
                  </a:moveTo>
                  <a:lnTo>
                    <a:pt x="1273" y="390"/>
                  </a:lnTo>
                  <a:lnTo>
                    <a:pt x="1273" y="6"/>
                  </a:lnTo>
                  <a:lnTo>
                    <a:pt x="1194" y="6"/>
                  </a:lnTo>
                  <a:lnTo>
                    <a:pt x="1194" y="390"/>
                  </a:lnTo>
                  <a:close/>
                  <a:moveTo>
                    <a:pt x="1026" y="395"/>
                  </a:moveTo>
                  <a:lnTo>
                    <a:pt x="1040" y="395"/>
                  </a:lnTo>
                  <a:lnTo>
                    <a:pt x="1046" y="394"/>
                  </a:lnTo>
                  <a:lnTo>
                    <a:pt x="1053" y="393"/>
                  </a:lnTo>
                  <a:lnTo>
                    <a:pt x="1065" y="391"/>
                  </a:lnTo>
                  <a:lnTo>
                    <a:pt x="1077" y="387"/>
                  </a:lnTo>
                  <a:lnTo>
                    <a:pt x="1083" y="385"/>
                  </a:lnTo>
                  <a:lnTo>
                    <a:pt x="1089" y="383"/>
                  </a:lnTo>
                  <a:lnTo>
                    <a:pt x="1094" y="380"/>
                  </a:lnTo>
                  <a:lnTo>
                    <a:pt x="1099" y="378"/>
                  </a:lnTo>
                  <a:lnTo>
                    <a:pt x="1109" y="372"/>
                  </a:lnTo>
                  <a:lnTo>
                    <a:pt x="1114" y="368"/>
                  </a:lnTo>
                  <a:lnTo>
                    <a:pt x="1118" y="364"/>
                  </a:lnTo>
                  <a:lnTo>
                    <a:pt x="1126" y="357"/>
                  </a:lnTo>
                  <a:lnTo>
                    <a:pt x="1134" y="348"/>
                  </a:lnTo>
                  <a:lnTo>
                    <a:pt x="1140" y="338"/>
                  </a:lnTo>
                  <a:lnTo>
                    <a:pt x="1143" y="333"/>
                  </a:lnTo>
                  <a:lnTo>
                    <a:pt x="1145" y="328"/>
                  </a:lnTo>
                  <a:lnTo>
                    <a:pt x="1149" y="317"/>
                  </a:lnTo>
                  <a:lnTo>
                    <a:pt x="1151" y="311"/>
                  </a:lnTo>
                  <a:lnTo>
                    <a:pt x="1152" y="306"/>
                  </a:lnTo>
                  <a:lnTo>
                    <a:pt x="1153" y="299"/>
                  </a:lnTo>
                  <a:lnTo>
                    <a:pt x="1154" y="293"/>
                  </a:lnTo>
                  <a:lnTo>
                    <a:pt x="1155" y="287"/>
                  </a:lnTo>
                  <a:lnTo>
                    <a:pt x="1155" y="280"/>
                  </a:lnTo>
                  <a:lnTo>
                    <a:pt x="1155" y="279"/>
                  </a:lnTo>
                  <a:lnTo>
                    <a:pt x="1154" y="268"/>
                  </a:lnTo>
                  <a:lnTo>
                    <a:pt x="1153" y="258"/>
                  </a:lnTo>
                  <a:lnTo>
                    <a:pt x="1151" y="248"/>
                  </a:lnTo>
                  <a:lnTo>
                    <a:pt x="1148" y="240"/>
                  </a:lnTo>
                  <a:lnTo>
                    <a:pt x="1146" y="235"/>
                  </a:lnTo>
                  <a:lnTo>
                    <a:pt x="1144" y="231"/>
                  </a:lnTo>
                  <a:lnTo>
                    <a:pt x="1140" y="223"/>
                  </a:lnTo>
                  <a:lnTo>
                    <a:pt x="1134" y="216"/>
                  </a:lnTo>
                  <a:lnTo>
                    <a:pt x="1128" y="209"/>
                  </a:lnTo>
                  <a:lnTo>
                    <a:pt x="1121" y="203"/>
                  </a:lnTo>
                  <a:lnTo>
                    <a:pt x="1114" y="196"/>
                  </a:lnTo>
                  <a:lnTo>
                    <a:pt x="1105" y="190"/>
                  </a:lnTo>
                  <a:lnTo>
                    <a:pt x="1096" y="185"/>
                  </a:lnTo>
                  <a:lnTo>
                    <a:pt x="1086" y="179"/>
                  </a:lnTo>
                  <a:lnTo>
                    <a:pt x="1075" y="174"/>
                  </a:lnTo>
                  <a:lnTo>
                    <a:pt x="1064" y="169"/>
                  </a:lnTo>
                  <a:lnTo>
                    <a:pt x="1052" y="164"/>
                  </a:lnTo>
                  <a:lnTo>
                    <a:pt x="1031" y="156"/>
                  </a:lnTo>
                  <a:lnTo>
                    <a:pt x="1015" y="148"/>
                  </a:lnTo>
                  <a:lnTo>
                    <a:pt x="1002" y="141"/>
                  </a:lnTo>
                  <a:lnTo>
                    <a:pt x="997" y="138"/>
                  </a:lnTo>
                  <a:lnTo>
                    <a:pt x="993" y="135"/>
                  </a:lnTo>
                  <a:lnTo>
                    <a:pt x="989" y="131"/>
                  </a:lnTo>
                  <a:lnTo>
                    <a:pt x="987" y="130"/>
                  </a:lnTo>
                  <a:lnTo>
                    <a:pt x="986" y="128"/>
                  </a:lnTo>
                  <a:lnTo>
                    <a:pt x="983" y="125"/>
                  </a:lnTo>
                  <a:lnTo>
                    <a:pt x="981" y="122"/>
                  </a:lnTo>
                  <a:lnTo>
                    <a:pt x="980" y="118"/>
                  </a:lnTo>
                  <a:lnTo>
                    <a:pt x="979" y="115"/>
                  </a:lnTo>
                  <a:lnTo>
                    <a:pt x="979" y="111"/>
                  </a:lnTo>
                  <a:lnTo>
                    <a:pt x="978" y="107"/>
                  </a:lnTo>
                  <a:lnTo>
                    <a:pt x="979" y="103"/>
                  </a:lnTo>
                  <a:lnTo>
                    <a:pt x="979" y="99"/>
                  </a:lnTo>
                  <a:lnTo>
                    <a:pt x="980" y="96"/>
                  </a:lnTo>
                  <a:lnTo>
                    <a:pt x="982" y="93"/>
                  </a:lnTo>
                  <a:lnTo>
                    <a:pt x="983" y="90"/>
                  </a:lnTo>
                  <a:lnTo>
                    <a:pt x="985" y="87"/>
                  </a:lnTo>
                  <a:lnTo>
                    <a:pt x="990" y="82"/>
                  </a:lnTo>
                  <a:lnTo>
                    <a:pt x="997" y="78"/>
                  </a:lnTo>
                  <a:lnTo>
                    <a:pt x="1000" y="77"/>
                  </a:lnTo>
                  <a:lnTo>
                    <a:pt x="1004" y="75"/>
                  </a:lnTo>
                  <a:lnTo>
                    <a:pt x="1009" y="74"/>
                  </a:lnTo>
                  <a:lnTo>
                    <a:pt x="1013" y="74"/>
                  </a:lnTo>
                  <a:lnTo>
                    <a:pt x="1018" y="73"/>
                  </a:lnTo>
                  <a:lnTo>
                    <a:pt x="1023" y="73"/>
                  </a:lnTo>
                  <a:lnTo>
                    <a:pt x="1034" y="74"/>
                  </a:lnTo>
                  <a:lnTo>
                    <a:pt x="1045" y="76"/>
                  </a:lnTo>
                  <a:lnTo>
                    <a:pt x="1056" y="79"/>
                  </a:lnTo>
                  <a:lnTo>
                    <a:pt x="1066" y="83"/>
                  </a:lnTo>
                  <a:lnTo>
                    <a:pt x="1076" y="89"/>
                  </a:lnTo>
                  <a:lnTo>
                    <a:pt x="1086" y="95"/>
                  </a:lnTo>
                  <a:lnTo>
                    <a:pt x="1096" y="102"/>
                  </a:lnTo>
                  <a:lnTo>
                    <a:pt x="1105" y="109"/>
                  </a:lnTo>
                  <a:lnTo>
                    <a:pt x="1149" y="48"/>
                  </a:lnTo>
                  <a:lnTo>
                    <a:pt x="1136" y="37"/>
                  </a:lnTo>
                  <a:lnTo>
                    <a:pt x="1121" y="28"/>
                  </a:lnTo>
                  <a:lnTo>
                    <a:pt x="1114" y="23"/>
                  </a:lnTo>
                  <a:lnTo>
                    <a:pt x="1106" y="19"/>
                  </a:lnTo>
                  <a:lnTo>
                    <a:pt x="1099" y="16"/>
                  </a:lnTo>
                  <a:lnTo>
                    <a:pt x="1091" y="13"/>
                  </a:lnTo>
                  <a:lnTo>
                    <a:pt x="1083" y="10"/>
                  </a:lnTo>
                  <a:lnTo>
                    <a:pt x="1075" y="8"/>
                  </a:lnTo>
                  <a:lnTo>
                    <a:pt x="1059" y="4"/>
                  </a:lnTo>
                  <a:lnTo>
                    <a:pt x="1050" y="3"/>
                  </a:lnTo>
                  <a:lnTo>
                    <a:pt x="1042" y="2"/>
                  </a:lnTo>
                  <a:lnTo>
                    <a:pt x="1025" y="1"/>
                  </a:lnTo>
                  <a:lnTo>
                    <a:pt x="1012" y="2"/>
                  </a:lnTo>
                  <a:lnTo>
                    <a:pt x="1005" y="2"/>
                  </a:lnTo>
                  <a:lnTo>
                    <a:pt x="998" y="3"/>
                  </a:lnTo>
                  <a:lnTo>
                    <a:pt x="986" y="6"/>
                  </a:lnTo>
                  <a:lnTo>
                    <a:pt x="974" y="9"/>
                  </a:lnTo>
                  <a:lnTo>
                    <a:pt x="969" y="11"/>
                  </a:lnTo>
                  <a:lnTo>
                    <a:pt x="963" y="14"/>
                  </a:lnTo>
                  <a:lnTo>
                    <a:pt x="953" y="19"/>
                  </a:lnTo>
                  <a:lnTo>
                    <a:pt x="943" y="25"/>
                  </a:lnTo>
                  <a:lnTo>
                    <a:pt x="935" y="32"/>
                  </a:lnTo>
                  <a:lnTo>
                    <a:pt x="930" y="36"/>
                  </a:lnTo>
                  <a:lnTo>
                    <a:pt x="927" y="40"/>
                  </a:lnTo>
                  <a:lnTo>
                    <a:pt x="920" y="49"/>
                  </a:lnTo>
                  <a:lnTo>
                    <a:pt x="917" y="53"/>
                  </a:lnTo>
                  <a:lnTo>
                    <a:pt x="914" y="58"/>
                  </a:lnTo>
                  <a:lnTo>
                    <a:pt x="909" y="68"/>
                  </a:lnTo>
                  <a:lnTo>
                    <a:pt x="905" y="78"/>
                  </a:lnTo>
                  <a:lnTo>
                    <a:pt x="902" y="90"/>
                  </a:lnTo>
                  <a:lnTo>
                    <a:pt x="900" y="101"/>
                  </a:lnTo>
                  <a:lnTo>
                    <a:pt x="900" y="107"/>
                  </a:lnTo>
                  <a:lnTo>
                    <a:pt x="899" y="114"/>
                  </a:lnTo>
                  <a:lnTo>
                    <a:pt x="899" y="115"/>
                  </a:lnTo>
                  <a:lnTo>
                    <a:pt x="900" y="127"/>
                  </a:lnTo>
                  <a:lnTo>
                    <a:pt x="901" y="132"/>
                  </a:lnTo>
                  <a:lnTo>
                    <a:pt x="901" y="138"/>
                  </a:lnTo>
                  <a:lnTo>
                    <a:pt x="904" y="148"/>
                  </a:lnTo>
                  <a:lnTo>
                    <a:pt x="907" y="157"/>
                  </a:lnTo>
                  <a:lnTo>
                    <a:pt x="911" y="166"/>
                  </a:lnTo>
                  <a:lnTo>
                    <a:pt x="916" y="174"/>
                  </a:lnTo>
                  <a:lnTo>
                    <a:pt x="922" y="182"/>
                  </a:lnTo>
                  <a:lnTo>
                    <a:pt x="926" y="185"/>
                  </a:lnTo>
                  <a:lnTo>
                    <a:pt x="929" y="189"/>
                  </a:lnTo>
                  <a:lnTo>
                    <a:pt x="937" y="195"/>
                  </a:lnTo>
                  <a:lnTo>
                    <a:pt x="945" y="201"/>
                  </a:lnTo>
                  <a:lnTo>
                    <a:pt x="954" y="207"/>
                  </a:lnTo>
                  <a:lnTo>
                    <a:pt x="964" y="213"/>
                  </a:lnTo>
                  <a:lnTo>
                    <a:pt x="974" y="218"/>
                  </a:lnTo>
                  <a:lnTo>
                    <a:pt x="986" y="223"/>
                  </a:lnTo>
                  <a:lnTo>
                    <a:pt x="1010" y="233"/>
                  </a:lnTo>
                  <a:lnTo>
                    <a:pt x="1028" y="240"/>
                  </a:lnTo>
                  <a:lnTo>
                    <a:pt x="1043" y="247"/>
                  </a:lnTo>
                  <a:lnTo>
                    <a:pt x="1055" y="253"/>
                  </a:lnTo>
                  <a:lnTo>
                    <a:pt x="1059" y="257"/>
                  </a:lnTo>
                  <a:lnTo>
                    <a:pt x="1063" y="260"/>
                  </a:lnTo>
                  <a:lnTo>
                    <a:pt x="1067" y="263"/>
                  </a:lnTo>
                  <a:lnTo>
                    <a:pt x="1069" y="266"/>
                  </a:lnTo>
                  <a:lnTo>
                    <a:pt x="1072" y="269"/>
                  </a:lnTo>
                  <a:lnTo>
                    <a:pt x="1073" y="272"/>
                  </a:lnTo>
                  <a:lnTo>
                    <a:pt x="1074" y="275"/>
                  </a:lnTo>
                  <a:lnTo>
                    <a:pt x="1075" y="278"/>
                  </a:lnTo>
                  <a:lnTo>
                    <a:pt x="1076" y="282"/>
                  </a:lnTo>
                  <a:lnTo>
                    <a:pt x="1076" y="285"/>
                  </a:lnTo>
                  <a:lnTo>
                    <a:pt x="1076" y="286"/>
                  </a:lnTo>
                  <a:lnTo>
                    <a:pt x="1076" y="290"/>
                  </a:lnTo>
                  <a:lnTo>
                    <a:pt x="1075" y="294"/>
                  </a:lnTo>
                  <a:lnTo>
                    <a:pt x="1074" y="297"/>
                  </a:lnTo>
                  <a:lnTo>
                    <a:pt x="1072" y="301"/>
                  </a:lnTo>
                  <a:lnTo>
                    <a:pt x="1071" y="304"/>
                  </a:lnTo>
                  <a:lnTo>
                    <a:pt x="1068" y="307"/>
                  </a:lnTo>
                  <a:lnTo>
                    <a:pt x="1066" y="310"/>
                  </a:lnTo>
                  <a:lnTo>
                    <a:pt x="1063" y="313"/>
                  </a:lnTo>
                  <a:lnTo>
                    <a:pt x="1059" y="315"/>
                  </a:lnTo>
                  <a:lnTo>
                    <a:pt x="1055" y="317"/>
                  </a:lnTo>
                  <a:lnTo>
                    <a:pt x="1051" y="319"/>
                  </a:lnTo>
                  <a:lnTo>
                    <a:pt x="1047" y="321"/>
                  </a:lnTo>
                  <a:lnTo>
                    <a:pt x="1042" y="322"/>
                  </a:lnTo>
                  <a:lnTo>
                    <a:pt x="1037" y="323"/>
                  </a:lnTo>
                  <a:lnTo>
                    <a:pt x="1032" y="323"/>
                  </a:lnTo>
                  <a:lnTo>
                    <a:pt x="1026" y="324"/>
                  </a:lnTo>
                  <a:lnTo>
                    <a:pt x="1019" y="323"/>
                  </a:lnTo>
                  <a:lnTo>
                    <a:pt x="1012" y="323"/>
                  </a:lnTo>
                  <a:lnTo>
                    <a:pt x="1005" y="321"/>
                  </a:lnTo>
                  <a:lnTo>
                    <a:pt x="999" y="320"/>
                  </a:lnTo>
                  <a:lnTo>
                    <a:pt x="992" y="318"/>
                  </a:lnTo>
                  <a:lnTo>
                    <a:pt x="986" y="316"/>
                  </a:lnTo>
                  <a:lnTo>
                    <a:pt x="980" y="313"/>
                  </a:lnTo>
                  <a:lnTo>
                    <a:pt x="974" y="310"/>
                  </a:lnTo>
                  <a:lnTo>
                    <a:pt x="962" y="304"/>
                  </a:lnTo>
                  <a:lnTo>
                    <a:pt x="951" y="296"/>
                  </a:lnTo>
                  <a:lnTo>
                    <a:pt x="941" y="288"/>
                  </a:lnTo>
                  <a:lnTo>
                    <a:pt x="931" y="280"/>
                  </a:lnTo>
                  <a:lnTo>
                    <a:pt x="884" y="339"/>
                  </a:lnTo>
                  <a:lnTo>
                    <a:pt x="892" y="346"/>
                  </a:lnTo>
                  <a:lnTo>
                    <a:pt x="900" y="353"/>
                  </a:lnTo>
                  <a:lnTo>
                    <a:pt x="904" y="356"/>
                  </a:lnTo>
                  <a:lnTo>
                    <a:pt x="908" y="359"/>
                  </a:lnTo>
                  <a:lnTo>
                    <a:pt x="917" y="364"/>
                  </a:lnTo>
                  <a:lnTo>
                    <a:pt x="925" y="369"/>
                  </a:lnTo>
                  <a:lnTo>
                    <a:pt x="934" y="374"/>
                  </a:lnTo>
                  <a:lnTo>
                    <a:pt x="943" y="378"/>
                  </a:lnTo>
                  <a:lnTo>
                    <a:pt x="952" y="382"/>
                  </a:lnTo>
                  <a:lnTo>
                    <a:pt x="970" y="388"/>
                  </a:lnTo>
                  <a:lnTo>
                    <a:pt x="980" y="390"/>
                  </a:lnTo>
                  <a:lnTo>
                    <a:pt x="989" y="392"/>
                  </a:lnTo>
                  <a:lnTo>
                    <a:pt x="998" y="394"/>
                  </a:lnTo>
                  <a:lnTo>
                    <a:pt x="1007" y="395"/>
                  </a:lnTo>
                  <a:lnTo>
                    <a:pt x="1026" y="395"/>
                  </a:lnTo>
                  <a:close/>
                  <a:moveTo>
                    <a:pt x="636" y="390"/>
                  </a:moveTo>
                  <a:lnTo>
                    <a:pt x="872" y="390"/>
                  </a:lnTo>
                  <a:lnTo>
                    <a:pt x="872" y="317"/>
                  </a:lnTo>
                  <a:lnTo>
                    <a:pt x="716" y="317"/>
                  </a:lnTo>
                  <a:lnTo>
                    <a:pt x="716" y="6"/>
                  </a:lnTo>
                  <a:lnTo>
                    <a:pt x="636" y="6"/>
                  </a:lnTo>
                  <a:lnTo>
                    <a:pt x="636" y="390"/>
                  </a:lnTo>
                  <a:close/>
                  <a:moveTo>
                    <a:pt x="343" y="390"/>
                  </a:moveTo>
                  <a:lnTo>
                    <a:pt x="592" y="390"/>
                  </a:lnTo>
                  <a:lnTo>
                    <a:pt x="592" y="319"/>
                  </a:lnTo>
                  <a:lnTo>
                    <a:pt x="422" y="319"/>
                  </a:lnTo>
                  <a:lnTo>
                    <a:pt x="422" y="233"/>
                  </a:lnTo>
                  <a:lnTo>
                    <a:pt x="570" y="233"/>
                  </a:lnTo>
                  <a:lnTo>
                    <a:pt x="570" y="161"/>
                  </a:lnTo>
                  <a:lnTo>
                    <a:pt x="422" y="161"/>
                  </a:lnTo>
                  <a:lnTo>
                    <a:pt x="422" y="78"/>
                  </a:lnTo>
                  <a:lnTo>
                    <a:pt x="590" y="78"/>
                  </a:lnTo>
                  <a:lnTo>
                    <a:pt x="590" y="6"/>
                  </a:lnTo>
                  <a:lnTo>
                    <a:pt x="343" y="6"/>
                  </a:lnTo>
                  <a:lnTo>
                    <a:pt x="343" y="390"/>
                  </a:lnTo>
                  <a:close/>
                  <a:moveTo>
                    <a:pt x="0" y="390"/>
                  </a:moveTo>
                  <a:lnTo>
                    <a:pt x="80" y="390"/>
                  </a:lnTo>
                  <a:lnTo>
                    <a:pt x="80" y="234"/>
                  </a:lnTo>
                  <a:lnTo>
                    <a:pt x="206" y="234"/>
                  </a:lnTo>
                  <a:lnTo>
                    <a:pt x="206" y="390"/>
                  </a:lnTo>
                  <a:lnTo>
                    <a:pt x="286" y="390"/>
                  </a:lnTo>
                  <a:lnTo>
                    <a:pt x="286" y="6"/>
                  </a:lnTo>
                  <a:lnTo>
                    <a:pt x="206" y="6"/>
                  </a:lnTo>
                  <a:lnTo>
                    <a:pt x="206" y="160"/>
                  </a:lnTo>
                  <a:lnTo>
                    <a:pt x="80" y="160"/>
                  </a:lnTo>
                  <a:lnTo>
                    <a:pt x="80" y="6"/>
                  </a:lnTo>
                  <a:lnTo>
                    <a:pt x="0" y="6"/>
                  </a:lnTo>
                  <a:lnTo>
                    <a:pt x="0" y="3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grpSp>
      <p:sp>
        <p:nvSpPr>
          <p:cNvPr id="52" name="TextBox 51"/>
          <p:cNvSpPr txBox="1"/>
          <p:nvPr userDrawn="1"/>
        </p:nvSpPr>
        <p:spPr>
          <a:xfrm>
            <a:off x="8015817" y="6165850"/>
            <a:ext cx="1985460" cy="431800"/>
          </a:xfrm>
          <a:prstGeom prst="rect">
            <a:avLst/>
          </a:prstGeom>
          <a:noFill/>
        </p:spPr>
        <p:txBody>
          <a:bodyPr wrap="square" lIns="0" tIns="0" rIns="0" bIns="0" rtlCol="0" anchor="b" anchorCtr="0">
            <a:noAutofit/>
          </a:bodyPr>
          <a:lstStyle/>
          <a:p>
            <a:r>
              <a:rPr lang="en-GB" sz="900" dirty="0">
                <a:solidFill>
                  <a:srgbClr val="8C8A87"/>
                </a:solidFill>
              </a:rPr>
              <a:t>www.helsinki.fi/yliopisto</a:t>
            </a:r>
          </a:p>
        </p:txBody>
      </p:sp>
    </p:spTree>
    <p:extLst>
      <p:ext uri="{BB962C8B-B14F-4D97-AF65-F5344CB8AC3E}">
        <p14:creationId xmlns:p14="http://schemas.microsoft.com/office/powerpoint/2010/main" val="1879675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Osan ylätunniste">
    <p:spTree>
      <p:nvGrpSpPr>
        <p:cNvPr id="1" name=""/>
        <p:cNvGrpSpPr/>
        <p:nvPr/>
      </p:nvGrpSpPr>
      <p:grpSpPr>
        <a:xfrm>
          <a:off x="0" y="0"/>
          <a:ext cx="0" cy="0"/>
          <a:chOff x="0" y="0"/>
          <a:chExt cx="0" cy="0"/>
        </a:xfrm>
      </p:grpSpPr>
      <p:sp>
        <p:nvSpPr>
          <p:cNvPr id="2" name="Title 1"/>
          <p:cNvSpPr>
            <a:spLocks noGrp="1"/>
          </p:cNvSpPr>
          <p:nvPr>
            <p:ph type="ctrTitle"/>
          </p:nvPr>
        </p:nvSpPr>
        <p:spPr>
          <a:xfrm>
            <a:off x="912284" y="2349500"/>
            <a:ext cx="10367432" cy="1871663"/>
          </a:xfrm>
        </p:spPr>
        <p:txBody>
          <a:bodyPr anchor="t" anchorCtr="0">
            <a:noAutofit/>
          </a:bodyPr>
          <a:lstStyle>
            <a:lvl1pPr algn="ctr">
              <a:defRPr sz="4800"/>
            </a:lvl1pPr>
          </a:lstStyle>
          <a:p>
            <a:r>
              <a:rPr lang="fi-FI" smtClean="0"/>
              <a:t>Muokkaa perustyyl. napsautt.</a:t>
            </a:r>
            <a:endParaRPr lang="en-GB"/>
          </a:p>
        </p:txBody>
      </p:sp>
      <p:sp>
        <p:nvSpPr>
          <p:cNvPr id="3" name="Subtitle 2"/>
          <p:cNvSpPr>
            <a:spLocks noGrp="1"/>
          </p:cNvSpPr>
          <p:nvPr>
            <p:ph type="subTitle" idx="1"/>
          </p:nvPr>
        </p:nvSpPr>
        <p:spPr>
          <a:xfrm>
            <a:off x="912282" y="4292601"/>
            <a:ext cx="10367437" cy="1368425"/>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GB"/>
          </a:p>
        </p:txBody>
      </p:sp>
      <p:sp>
        <p:nvSpPr>
          <p:cNvPr id="18" name="Freeform 14"/>
          <p:cNvSpPr>
            <a:spLocks noEditPoints="1"/>
          </p:cNvSpPr>
          <p:nvPr userDrawn="1"/>
        </p:nvSpPr>
        <p:spPr bwMode="auto">
          <a:xfrm>
            <a:off x="143935" y="115888"/>
            <a:ext cx="2881869" cy="2027228"/>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20" name="Date Placeholder 3"/>
          <p:cNvSpPr>
            <a:spLocks noGrp="1"/>
          </p:cNvSpPr>
          <p:nvPr>
            <p:ph type="dt" sz="half" idx="2"/>
          </p:nvPr>
        </p:nvSpPr>
        <p:spPr>
          <a:xfrm>
            <a:off x="10001278" y="6165850"/>
            <a:ext cx="1183189" cy="431800"/>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9D195EBF-A623-4132-8BFB-6C390436C964}" type="datetime1">
              <a:rPr lang="fi-FI" smtClean="0">
                <a:solidFill>
                  <a:srgbClr val="8C8A87"/>
                </a:solidFill>
              </a:rPr>
              <a:pPr/>
              <a:t>23.11.2015</a:t>
            </a:fld>
            <a:endParaRPr lang="en-GB" dirty="0">
              <a:solidFill>
                <a:srgbClr val="8C8A87"/>
              </a:solidFill>
            </a:endParaRPr>
          </a:p>
        </p:txBody>
      </p:sp>
      <p:sp>
        <p:nvSpPr>
          <p:cNvPr id="24" name="Footer Placeholder 4"/>
          <p:cNvSpPr>
            <a:spLocks noGrp="1"/>
          </p:cNvSpPr>
          <p:nvPr>
            <p:ph type="ftr" sz="quarter" idx="3"/>
          </p:nvPr>
        </p:nvSpPr>
        <p:spPr>
          <a:xfrm>
            <a:off x="2639487" y="6165850"/>
            <a:ext cx="3456515" cy="431800"/>
          </a:xfrm>
          <a:prstGeom prst="rect">
            <a:avLst/>
          </a:prstGeom>
        </p:spPr>
        <p:txBody>
          <a:bodyPr vert="horz" lIns="0" tIns="0" rIns="0" bIns="0" rtlCol="0" anchor="b" anchorCtr="0"/>
          <a:lstStyle>
            <a:lvl1pPr algn="l">
              <a:defRPr sz="900">
                <a:solidFill>
                  <a:schemeClr val="tx2"/>
                </a:solidFill>
                <a:latin typeface="Arial" pitchFamily="34" charset="0"/>
              </a:defRPr>
            </a:lvl1pPr>
          </a:lstStyle>
          <a:p>
            <a:r>
              <a:rPr lang="fi-FI" dirty="0" smtClean="0">
                <a:solidFill>
                  <a:srgbClr val="8C8A87"/>
                </a:solidFill>
              </a:rPr>
              <a:t>Osasto / Henkilön nimi / Esityksen nimi</a:t>
            </a:r>
            <a:endParaRPr lang="en-GB" dirty="0">
              <a:solidFill>
                <a:srgbClr val="8C8A87"/>
              </a:solidFill>
            </a:endParaRPr>
          </a:p>
        </p:txBody>
      </p:sp>
      <p:sp>
        <p:nvSpPr>
          <p:cNvPr id="25" name="Slide Number Placeholder 5"/>
          <p:cNvSpPr>
            <a:spLocks noGrp="1"/>
          </p:cNvSpPr>
          <p:nvPr>
            <p:ph type="sldNum" sz="quarter" idx="4"/>
          </p:nvPr>
        </p:nvSpPr>
        <p:spPr>
          <a:xfrm>
            <a:off x="11184468" y="6165852"/>
            <a:ext cx="575733" cy="431799"/>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89059335-AFD3-4DED-970B-1AD46A147785}" type="slidenum">
              <a:rPr lang="en-GB" smtClean="0">
                <a:solidFill>
                  <a:srgbClr val="8C8A87"/>
                </a:solidFill>
              </a:rPr>
              <a:pPr/>
              <a:t>‹#›</a:t>
            </a:fld>
            <a:endParaRPr lang="en-GB" dirty="0">
              <a:solidFill>
                <a:srgbClr val="8C8A87"/>
              </a:solidFill>
            </a:endParaRPr>
          </a:p>
        </p:txBody>
      </p:sp>
      <p:grpSp>
        <p:nvGrpSpPr>
          <p:cNvPr id="26" name="Group 25"/>
          <p:cNvGrpSpPr>
            <a:grpSpLocks noChangeAspect="1"/>
          </p:cNvGrpSpPr>
          <p:nvPr userDrawn="1"/>
        </p:nvGrpSpPr>
        <p:grpSpPr>
          <a:xfrm>
            <a:off x="431800" y="6215082"/>
            <a:ext cx="1936192" cy="352800"/>
            <a:chOff x="-498475" y="2201863"/>
            <a:chExt cx="10134600" cy="2462212"/>
          </a:xfrm>
          <a:solidFill>
            <a:schemeClr val="tx2"/>
          </a:solidFill>
        </p:grpSpPr>
        <p:sp>
          <p:nvSpPr>
            <p:cNvPr id="27" name="Freeform 6"/>
            <p:cNvSpPr>
              <a:spLocks noEditPoints="1"/>
            </p:cNvSpPr>
            <p:nvPr userDrawn="1"/>
          </p:nvSpPr>
          <p:spPr bwMode="auto">
            <a:xfrm>
              <a:off x="-498475" y="4033838"/>
              <a:ext cx="9113838" cy="630237"/>
            </a:xfrm>
            <a:custGeom>
              <a:avLst/>
              <a:gdLst/>
              <a:ahLst/>
              <a:cxnLst>
                <a:cxn ang="0">
                  <a:pos x="5412" y="172"/>
                </a:cxn>
                <a:cxn ang="0">
                  <a:pos x="4841" y="391"/>
                </a:cxn>
                <a:cxn ang="0">
                  <a:pos x="4756" y="372"/>
                </a:cxn>
                <a:cxn ang="0">
                  <a:pos x="4802" y="279"/>
                </a:cxn>
                <a:cxn ang="0">
                  <a:pos x="4722" y="174"/>
                </a:cxn>
                <a:cxn ang="0">
                  <a:pos x="4626" y="111"/>
                </a:cxn>
                <a:cxn ang="0">
                  <a:pos x="4665" y="73"/>
                </a:cxn>
                <a:cxn ang="0">
                  <a:pos x="4761" y="23"/>
                </a:cxn>
                <a:cxn ang="0">
                  <a:pos x="4616" y="12"/>
                </a:cxn>
                <a:cxn ang="0">
                  <a:pos x="4546" y="114"/>
                </a:cxn>
                <a:cxn ang="0">
                  <a:pos x="4611" y="213"/>
                </a:cxn>
                <a:cxn ang="0">
                  <a:pos x="4723" y="282"/>
                </a:cxn>
                <a:cxn ang="0">
                  <a:pos x="4689" y="322"/>
                </a:cxn>
                <a:cxn ang="0">
                  <a:pos x="4578" y="280"/>
                </a:cxn>
                <a:cxn ang="0">
                  <a:pos x="4654" y="395"/>
                </a:cxn>
                <a:cxn ang="0">
                  <a:pos x="4217" y="161"/>
                </a:cxn>
                <a:cxn ang="0">
                  <a:pos x="3852" y="161"/>
                </a:cxn>
                <a:cxn ang="0">
                  <a:pos x="3244" y="391"/>
                </a:cxn>
                <a:cxn ang="0">
                  <a:pos x="2956" y="262"/>
                </a:cxn>
                <a:cxn ang="0">
                  <a:pos x="2960" y="124"/>
                </a:cxn>
                <a:cxn ang="0">
                  <a:pos x="3066" y="78"/>
                </a:cxn>
                <a:cxn ang="0">
                  <a:pos x="3129" y="197"/>
                </a:cxn>
                <a:cxn ang="0">
                  <a:pos x="3083" y="310"/>
                </a:cxn>
                <a:cxn ang="0">
                  <a:pos x="3115" y="379"/>
                </a:cxn>
                <a:cxn ang="0">
                  <a:pos x="3204" y="262"/>
                </a:cxn>
                <a:cxn ang="0">
                  <a:pos x="3195" y="107"/>
                </a:cxn>
                <a:cxn ang="0">
                  <a:pos x="3108" y="14"/>
                </a:cxn>
                <a:cxn ang="0">
                  <a:pos x="2968" y="14"/>
                </a:cxn>
                <a:cxn ang="0">
                  <a:pos x="2877" y="116"/>
                </a:cxn>
                <a:cxn ang="0">
                  <a:pos x="2871" y="263"/>
                </a:cxn>
                <a:cxn ang="0">
                  <a:pos x="2945" y="371"/>
                </a:cxn>
                <a:cxn ang="0">
                  <a:pos x="2765" y="6"/>
                </a:cxn>
                <a:cxn ang="0">
                  <a:pos x="2252" y="391"/>
                </a:cxn>
                <a:cxn ang="0">
                  <a:pos x="1963" y="378"/>
                </a:cxn>
                <a:cxn ang="0">
                  <a:pos x="2019" y="280"/>
                </a:cxn>
                <a:cxn ang="0">
                  <a:pos x="1950" y="180"/>
                </a:cxn>
                <a:cxn ang="0">
                  <a:pos x="1843" y="115"/>
                </a:cxn>
                <a:cxn ang="0">
                  <a:pos x="1877" y="74"/>
                </a:cxn>
                <a:cxn ang="0">
                  <a:pos x="1986" y="28"/>
                </a:cxn>
                <a:cxn ang="0">
                  <a:pos x="1833" y="12"/>
                </a:cxn>
                <a:cxn ang="0">
                  <a:pos x="1764" y="114"/>
                </a:cxn>
                <a:cxn ang="0">
                  <a:pos x="1828" y="213"/>
                </a:cxn>
                <a:cxn ang="0">
                  <a:pos x="1940" y="282"/>
                </a:cxn>
                <a:cxn ang="0">
                  <a:pos x="1906" y="322"/>
                </a:cxn>
                <a:cxn ang="0">
                  <a:pos x="1795" y="280"/>
                </a:cxn>
                <a:cxn ang="0">
                  <a:pos x="1871" y="395"/>
                </a:cxn>
                <a:cxn ang="0">
                  <a:pos x="1645" y="105"/>
                </a:cxn>
                <a:cxn ang="0">
                  <a:pos x="1627" y="185"/>
                </a:cxn>
                <a:cxn ang="0">
                  <a:pos x="1669" y="244"/>
                </a:cxn>
                <a:cxn ang="0">
                  <a:pos x="1732" y="145"/>
                </a:cxn>
                <a:cxn ang="0">
                  <a:pos x="1690" y="34"/>
                </a:cxn>
                <a:cxn ang="0">
                  <a:pos x="1451" y="391"/>
                </a:cxn>
                <a:cxn ang="0">
                  <a:pos x="1007" y="393"/>
                </a:cxn>
                <a:cxn ang="0">
                  <a:pos x="573" y="391"/>
                </a:cxn>
                <a:cxn ang="0">
                  <a:pos x="213" y="384"/>
                </a:cxn>
                <a:cxn ang="0">
                  <a:pos x="289" y="285"/>
                </a:cxn>
                <a:cxn ang="0">
                  <a:pos x="200" y="298"/>
                </a:cxn>
                <a:cxn ang="0">
                  <a:pos x="107" y="312"/>
                </a:cxn>
                <a:cxn ang="0">
                  <a:pos x="0" y="241"/>
                </a:cxn>
                <a:cxn ang="0">
                  <a:pos x="35" y="353"/>
                </a:cxn>
              </a:cxnLst>
              <a:rect l="0" t="0" r="r" b="b"/>
              <a:pathLst>
                <a:path w="5741" h="397">
                  <a:moveTo>
                    <a:pt x="5661" y="391"/>
                  </a:moveTo>
                  <a:lnTo>
                    <a:pt x="5741" y="391"/>
                  </a:lnTo>
                  <a:lnTo>
                    <a:pt x="5741" y="6"/>
                  </a:lnTo>
                  <a:lnTo>
                    <a:pt x="5661" y="6"/>
                  </a:lnTo>
                  <a:lnTo>
                    <a:pt x="5661" y="391"/>
                  </a:lnTo>
                  <a:close/>
                  <a:moveTo>
                    <a:pt x="5333" y="391"/>
                  </a:moveTo>
                  <a:lnTo>
                    <a:pt x="5412" y="391"/>
                  </a:lnTo>
                  <a:lnTo>
                    <a:pt x="5412" y="277"/>
                  </a:lnTo>
                  <a:lnTo>
                    <a:pt x="5448" y="232"/>
                  </a:lnTo>
                  <a:lnTo>
                    <a:pt x="5544" y="391"/>
                  </a:lnTo>
                  <a:lnTo>
                    <a:pt x="5638" y="391"/>
                  </a:lnTo>
                  <a:lnTo>
                    <a:pt x="5503" y="169"/>
                  </a:lnTo>
                  <a:lnTo>
                    <a:pt x="5633" y="6"/>
                  </a:lnTo>
                  <a:lnTo>
                    <a:pt x="5538" y="6"/>
                  </a:lnTo>
                  <a:lnTo>
                    <a:pt x="5412" y="172"/>
                  </a:lnTo>
                  <a:lnTo>
                    <a:pt x="5412" y="6"/>
                  </a:lnTo>
                  <a:lnTo>
                    <a:pt x="5333" y="6"/>
                  </a:lnTo>
                  <a:lnTo>
                    <a:pt x="5333" y="391"/>
                  </a:lnTo>
                  <a:close/>
                  <a:moveTo>
                    <a:pt x="4978" y="391"/>
                  </a:moveTo>
                  <a:lnTo>
                    <a:pt x="5056" y="391"/>
                  </a:lnTo>
                  <a:lnTo>
                    <a:pt x="5056" y="158"/>
                  </a:lnTo>
                  <a:lnTo>
                    <a:pt x="5208" y="391"/>
                  </a:lnTo>
                  <a:lnTo>
                    <a:pt x="5276" y="391"/>
                  </a:lnTo>
                  <a:lnTo>
                    <a:pt x="5276" y="6"/>
                  </a:lnTo>
                  <a:lnTo>
                    <a:pt x="5198" y="6"/>
                  </a:lnTo>
                  <a:lnTo>
                    <a:pt x="5198" y="230"/>
                  </a:lnTo>
                  <a:lnTo>
                    <a:pt x="5051" y="6"/>
                  </a:lnTo>
                  <a:lnTo>
                    <a:pt x="4978" y="6"/>
                  </a:lnTo>
                  <a:lnTo>
                    <a:pt x="4978" y="391"/>
                  </a:lnTo>
                  <a:close/>
                  <a:moveTo>
                    <a:pt x="4841" y="391"/>
                  </a:moveTo>
                  <a:lnTo>
                    <a:pt x="4920" y="391"/>
                  </a:lnTo>
                  <a:lnTo>
                    <a:pt x="4920" y="6"/>
                  </a:lnTo>
                  <a:lnTo>
                    <a:pt x="4841" y="6"/>
                  </a:lnTo>
                  <a:lnTo>
                    <a:pt x="4841" y="391"/>
                  </a:lnTo>
                  <a:close/>
                  <a:moveTo>
                    <a:pt x="4673" y="395"/>
                  </a:moveTo>
                  <a:lnTo>
                    <a:pt x="4686" y="395"/>
                  </a:lnTo>
                  <a:lnTo>
                    <a:pt x="4693" y="394"/>
                  </a:lnTo>
                  <a:lnTo>
                    <a:pt x="4700" y="393"/>
                  </a:lnTo>
                  <a:lnTo>
                    <a:pt x="4712" y="391"/>
                  </a:lnTo>
                  <a:lnTo>
                    <a:pt x="4724" y="388"/>
                  </a:lnTo>
                  <a:lnTo>
                    <a:pt x="4730" y="385"/>
                  </a:lnTo>
                  <a:lnTo>
                    <a:pt x="4736" y="383"/>
                  </a:lnTo>
                  <a:lnTo>
                    <a:pt x="4741" y="381"/>
                  </a:lnTo>
                  <a:lnTo>
                    <a:pt x="4746" y="378"/>
                  </a:lnTo>
                  <a:lnTo>
                    <a:pt x="4756" y="372"/>
                  </a:lnTo>
                  <a:lnTo>
                    <a:pt x="4761" y="368"/>
                  </a:lnTo>
                  <a:lnTo>
                    <a:pt x="4765" y="365"/>
                  </a:lnTo>
                  <a:lnTo>
                    <a:pt x="4773" y="357"/>
                  </a:lnTo>
                  <a:lnTo>
                    <a:pt x="4781" y="348"/>
                  </a:lnTo>
                  <a:lnTo>
                    <a:pt x="4787" y="339"/>
                  </a:lnTo>
                  <a:lnTo>
                    <a:pt x="4790" y="334"/>
                  </a:lnTo>
                  <a:lnTo>
                    <a:pt x="4792" y="328"/>
                  </a:lnTo>
                  <a:lnTo>
                    <a:pt x="4796" y="317"/>
                  </a:lnTo>
                  <a:lnTo>
                    <a:pt x="4798" y="312"/>
                  </a:lnTo>
                  <a:lnTo>
                    <a:pt x="4799" y="306"/>
                  </a:lnTo>
                  <a:lnTo>
                    <a:pt x="4800" y="300"/>
                  </a:lnTo>
                  <a:lnTo>
                    <a:pt x="4801" y="293"/>
                  </a:lnTo>
                  <a:lnTo>
                    <a:pt x="4802" y="287"/>
                  </a:lnTo>
                  <a:lnTo>
                    <a:pt x="4802" y="280"/>
                  </a:lnTo>
                  <a:lnTo>
                    <a:pt x="4802" y="279"/>
                  </a:lnTo>
                  <a:lnTo>
                    <a:pt x="4801" y="268"/>
                  </a:lnTo>
                  <a:lnTo>
                    <a:pt x="4800" y="258"/>
                  </a:lnTo>
                  <a:lnTo>
                    <a:pt x="4798" y="249"/>
                  </a:lnTo>
                  <a:lnTo>
                    <a:pt x="4795" y="240"/>
                  </a:lnTo>
                  <a:lnTo>
                    <a:pt x="4793" y="235"/>
                  </a:lnTo>
                  <a:lnTo>
                    <a:pt x="4791" y="231"/>
                  </a:lnTo>
                  <a:lnTo>
                    <a:pt x="4787" y="223"/>
                  </a:lnTo>
                  <a:lnTo>
                    <a:pt x="4781" y="216"/>
                  </a:lnTo>
                  <a:lnTo>
                    <a:pt x="4775" y="209"/>
                  </a:lnTo>
                  <a:lnTo>
                    <a:pt x="4768" y="203"/>
                  </a:lnTo>
                  <a:lnTo>
                    <a:pt x="4761" y="196"/>
                  </a:lnTo>
                  <a:lnTo>
                    <a:pt x="4752" y="191"/>
                  </a:lnTo>
                  <a:lnTo>
                    <a:pt x="4743" y="185"/>
                  </a:lnTo>
                  <a:lnTo>
                    <a:pt x="4733" y="180"/>
                  </a:lnTo>
                  <a:lnTo>
                    <a:pt x="4722" y="174"/>
                  </a:lnTo>
                  <a:lnTo>
                    <a:pt x="4711" y="169"/>
                  </a:lnTo>
                  <a:lnTo>
                    <a:pt x="4699" y="164"/>
                  </a:lnTo>
                  <a:lnTo>
                    <a:pt x="4678" y="156"/>
                  </a:lnTo>
                  <a:lnTo>
                    <a:pt x="4662" y="148"/>
                  </a:lnTo>
                  <a:lnTo>
                    <a:pt x="4649" y="141"/>
                  </a:lnTo>
                  <a:lnTo>
                    <a:pt x="4644" y="138"/>
                  </a:lnTo>
                  <a:lnTo>
                    <a:pt x="4640" y="135"/>
                  </a:lnTo>
                  <a:lnTo>
                    <a:pt x="4636" y="132"/>
                  </a:lnTo>
                  <a:lnTo>
                    <a:pt x="4634" y="130"/>
                  </a:lnTo>
                  <a:lnTo>
                    <a:pt x="4633" y="128"/>
                  </a:lnTo>
                  <a:lnTo>
                    <a:pt x="4630" y="125"/>
                  </a:lnTo>
                  <a:lnTo>
                    <a:pt x="4628" y="122"/>
                  </a:lnTo>
                  <a:lnTo>
                    <a:pt x="4627" y="119"/>
                  </a:lnTo>
                  <a:lnTo>
                    <a:pt x="4626" y="115"/>
                  </a:lnTo>
                  <a:lnTo>
                    <a:pt x="4626" y="111"/>
                  </a:lnTo>
                  <a:lnTo>
                    <a:pt x="4625" y="107"/>
                  </a:lnTo>
                  <a:lnTo>
                    <a:pt x="4626" y="103"/>
                  </a:lnTo>
                  <a:lnTo>
                    <a:pt x="4626" y="100"/>
                  </a:lnTo>
                  <a:lnTo>
                    <a:pt x="4627" y="96"/>
                  </a:lnTo>
                  <a:lnTo>
                    <a:pt x="4629" y="93"/>
                  </a:lnTo>
                  <a:lnTo>
                    <a:pt x="4630" y="90"/>
                  </a:lnTo>
                  <a:lnTo>
                    <a:pt x="4632" y="87"/>
                  </a:lnTo>
                  <a:lnTo>
                    <a:pt x="4635" y="85"/>
                  </a:lnTo>
                  <a:lnTo>
                    <a:pt x="4637" y="83"/>
                  </a:lnTo>
                  <a:lnTo>
                    <a:pt x="4644" y="79"/>
                  </a:lnTo>
                  <a:lnTo>
                    <a:pt x="4647" y="77"/>
                  </a:lnTo>
                  <a:lnTo>
                    <a:pt x="4651" y="76"/>
                  </a:lnTo>
                  <a:lnTo>
                    <a:pt x="4656" y="75"/>
                  </a:lnTo>
                  <a:lnTo>
                    <a:pt x="4660" y="74"/>
                  </a:lnTo>
                  <a:lnTo>
                    <a:pt x="4665" y="73"/>
                  </a:lnTo>
                  <a:lnTo>
                    <a:pt x="4670" y="73"/>
                  </a:lnTo>
                  <a:lnTo>
                    <a:pt x="4681" y="74"/>
                  </a:lnTo>
                  <a:lnTo>
                    <a:pt x="4692" y="76"/>
                  </a:lnTo>
                  <a:lnTo>
                    <a:pt x="4703" y="79"/>
                  </a:lnTo>
                  <a:lnTo>
                    <a:pt x="4713" y="84"/>
                  </a:lnTo>
                  <a:lnTo>
                    <a:pt x="4723" y="89"/>
                  </a:lnTo>
                  <a:lnTo>
                    <a:pt x="4733" y="95"/>
                  </a:lnTo>
                  <a:lnTo>
                    <a:pt x="4738" y="98"/>
                  </a:lnTo>
                  <a:lnTo>
                    <a:pt x="4743" y="102"/>
                  </a:lnTo>
                  <a:lnTo>
                    <a:pt x="4752" y="109"/>
                  </a:lnTo>
                  <a:lnTo>
                    <a:pt x="4796" y="48"/>
                  </a:lnTo>
                  <a:lnTo>
                    <a:pt x="4783" y="37"/>
                  </a:lnTo>
                  <a:lnTo>
                    <a:pt x="4776" y="32"/>
                  </a:lnTo>
                  <a:lnTo>
                    <a:pt x="4768" y="28"/>
                  </a:lnTo>
                  <a:lnTo>
                    <a:pt x="4761" y="23"/>
                  </a:lnTo>
                  <a:lnTo>
                    <a:pt x="4753" y="20"/>
                  </a:lnTo>
                  <a:lnTo>
                    <a:pt x="4746" y="16"/>
                  </a:lnTo>
                  <a:lnTo>
                    <a:pt x="4738" y="13"/>
                  </a:lnTo>
                  <a:lnTo>
                    <a:pt x="4730" y="10"/>
                  </a:lnTo>
                  <a:lnTo>
                    <a:pt x="4722" y="8"/>
                  </a:lnTo>
                  <a:lnTo>
                    <a:pt x="4706" y="4"/>
                  </a:lnTo>
                  <a:lnTo>
                    <a:pt x="4697" y="3"/>
                  </a:lnTo>
                  <a:lnTo>
                    <a:pt x="4689" y="2"/>
                  </a:lnTo>
                  <a:lnTo>
                    <a:pt x="4672" y="1"/>
                  </a:lnTo>
                  <a:lnTo>
                    <a:pt x="4659" y="2"/>
                  </a:lnTo>
                  <a:lnTo>
                    <a:pt x="4652" y="2"/>
                  </a:lnTo>
                  <a:lnTo>
                    <a:pt x="4645" y="3"/>
                  </a:lnTo>
                  <a:lnTo>
                    <a:pt x="4633" y="6"/>
                  </a:lnTo>
                  <a:lnTo>
                    <a:pt x="4621" y="9"/>
                  </a:lnTo>
                  <a:lnTo>
                    <a:pt x="4616" y="12"/>
                  </a:lnTo>
                  <a:lnTo>
                    <a:pt x="4610" y="14"/>
                  </a:lnTo>
                  <a:lnTo>
                    <a:pt x="4600" y="19"/>
                  </a:lnTo>
                  <a:lnTo>
                    <a:pt x="4590" y="25"/>
                  </a:lnTo>
                  <a:lnTo>
                    <a:pt x="4581" y="32"/>
                  </a:lnTo>
                  <a:lnTo>
                    <a:pt x="4577" y="36"/>
                  </a:lnTo>
                  <a:lnTo>
                    <a:pt x="4574" y="40"/>
                  </a:lnTo>
                  <a:lnTo>
                    <a:pt x="4567" y="49"/>
                  </a:lnTo>
                  <a:lnTo>
                    <a:pt x="4564" y="53"/>
                  </a:lnTo>
                  <a:lnTo>
                    <a:pt x="4561" y="58"/>
                  </a:lnTo>
                  <a:lnTo>
                    <a:pt x="4556" y="68"/>
                  </a:lnTo>
                  <a:lnTo>
                    <a:pt x="4552" y="79"/>
                  </a:lnTo>
                  <a:lnTo>
                    <a:pt x="4549" y="90"/>
                  </a:lnTo>
                  <a:lnTo>
                    <a:pt x="4547" y="102"/>
                  </a:lnTo>
                  <a:lnTo>
                    <a:pt x="4547" y="108"/>
                  </a:lnTo>
                  <a:lnTo>
                    <a:pt x="4546" y="114"/>
                  </a:lnTo>
                  <a:lnTo>
                    <a:pt x="4546" y="115"/>
                  </a:lnTo>
                  <a:lnTo>
                    <a:pt x="4547" y="127"/>
                  </a:lnTo>
                  <a:lnTo>
                    <a:pt x="4548" y="132"/>
                  </a:lnTo>
                  <a:lnTo>
                    <a:pt x="4548" y="138"/>
                  </a:lnTo>
                  <a:lnTo>
                    <a:pt x="4551" y="148"/>
                  </a:lnTo>
                  <a:lnTo>
                    <a:pt x="4554" y="157"/>
                  </a:lnTo>
                  <a:lnTo>
                    <a:pt x="4558" y="166"/>
                  </a:lnTo>
                  <a:lnTo>
                    <a:pt x="4563" y="174"/>
                  </a:lnTo>
                  <a:lnTo>
                    <a:pt x="4569" y="182"/>
                  </a:lnTo>
                  <a:lnTo>
                    <a:pt x="4573" y="185"/>
                  </a:lnTo>
                  <a:lnTo>
                    <a:pt x="4576" y="189"/>
                  </a:lnTo>
                  <a:lnTo>
                    <a:pt x="4584" y="195"/>
                  </a:lnTo>
                  <a:lnTo>
                    <a:pt x="4592" y="201"/>
                  </a:lnTo>
                  <a:lnTo>
                    <a:pt x="4601" y="207"/>
                  </a:lnTo>
                  <a:lnTo>
                    <a:pt x="4611" y="213"/>
                  </a:lnTo>
                  <a:lnTo>
                    <a:pt x="4621" y="218"/>
                  </a:lnTo>
                  <a:lnTo>
                    <a:pt x="4633" y="223"/>
                  </a:lnTo>
                  <a:lnTo>
                    <a:pt x="4657" y="233"/>
                  </a:lnTo>
                  <a:lnTo>
                    <a:pt x="4675" y="240"/>
                  </a:lnTo>
                  <a:lnTo>
                    <a:pt x="4690" y="247"/>
                  </a:lnTo>
                  <a:lnTo>
                    <a:pt x="4702" y="254"/>
                  </a:lnTo>
                  <a:lnTo>
                    <a:pt x="4706" y="257"/>
                  </a:lnTo>
                  <a:lnTo>
                    <a:pt x="4710" y="260"/>
                  </a:lnTo>
                  <a:lnTo>
                    <a:pt x="4714" y="263"/>
                  </a:lnTo>
                  <a:lnTo>
                    <a:pt x="4716" y="266"/>
                  </a:lnTo>
                  <a:lnTo>
                    <a:pt x="4718" y="269"/>
                  </a:lnTo>
                  <a:lnTo>
                    <a:pt x="4720" y="272"/>
                  </a:lnTo>
                  <a:lnTo>
                    <a:pt x="4721" y="275"/>
                  </a:lnTo>
                  <a:lnTo>
                    <a:pt x="4722" y="278"/>
                  </a:lnTo>
                  <a:lnTo>
                    <a:pt x="4723" y="282"/>
                  </a:lnTo>
                  <a:lnTo>
                    <a:pt x="4723" y="285"/>
                  </a:lnTo>
                  <a:lnTo>
                    <a:pt x="4723" y="286"/>
                  </a:lnTo>
                  <a:lnTo>
                    <a:pt x="4722" y="290"/>
                  </a:lnTo>
                  <a:lnTo>
                    <a:pt x="4722" y="294"/>
                  </a:lnTo>
                  <a:lnTo>
                    <a:pt x="4721" y="298"/>
                  </a:lnTo>
                  <a:lnTo>
                    <a:pt x="4719" y="301"/>
                  </a:lnTo>
                  <a:lnTo>
                    <a:pt x="4717" y="304"/>
                  </a:lnTo>
                  <a:lnTo>
                    <a:pt x="4715" y="308"/>
                  </a:lnTo>
                  <a:lnTo>
                    <a:pt x="4713" y="310"/>
                  </a:lnTo>
                  <a:lnTo>
                    <a:pt x="4710" y="313"/>
                  </a:lnTo>
                  <a:lnTo>
                    <a:pt x="4706" y="315"/>
                  </a:lnTo>
                  <a:lnTo>
                    <a:pt x="4702" y="318"/>
                  </a:lnTo>
                  <a:lnTo>
                    <a:pt x="4698" y="319"/>
                  </a:lnTo>
                  <a:lnTo>
                    <a:pt x="4694" y="321"/>
                  </a:lnTo>
                  <a:lnTo>
                    <a:pt x="4689" y="322"/>
                  </a:lnTo>
                  <a:lnTo>
                    <a:pt x="4684" y="323"/>
                  </a:lnTo>
                  <a:lnTo>
                    <a:pt x="4679" y="323"/>
                  </a:lnTo>
                  <a:lnTo>
                    <a:pt x="4673" y="324"/>
                  </a:lnTo>
                  <a:lnTo>
                    <a:pt x="4666" y="323"/>
                  </a:lnTo>
                  <a:lnTo>
                    <a:pt x="4659" y="323"/>
                  </a:lnTo>
                  <a:lnTo>
                    <a:pt x="4652" y="322"/>
                  </a:lnTo>
                  <a:lnTo>
                    <a:pt x="4646" y="320"/>
                  </a:lnTo>
                  <a:lnTo>
                    <a:pt x="4639" y="318"/>
                  </a:lnTo>
                  <a:lnTo>
                    <a:pt x="4633" y="316"/>
                  </a:lnTo>
                  <a:lnTo>
                    <a:pt x="4627" y="313"/>
                  </a:lnTo>
                  <a:lnTo>
                    <a:pt x="4621" y="310"/>
                  </a:lnTo>
                  <a:lnTo>
                    <a:pt x="4609" y="304"/>
                  </a:lnTo>
                  <a:lnTo>
                    <a:pt x="4598" y="297"/>
                  </a:lnTo>
                  <a:lnTo>
                    <a:pt x="4588" y="289"/>
                  </a:lnTo>
                  <a:lnTo>
                    <a:pt x="4578" y="280"/>
                  </a:lnTo>
                  <a:lnTo>
                    <a:pt x="4531" y="339"/>
                  </a:lnTo>
                  <a:lnTo>
                    <a:pt x="4539" y="346"/>
                  </a:lnTo>
                  <a:lnTo>
                    <a:pt x="4547" y="353"/>
                  </a:lnTo>
                  <a:lnTo>
                    <a:pt x="4551" y="356"/>
                  </a:lnTo>
                  <a:lnTo>
                    <a:pt x="4555" y="359"/>
                  </a:lnTo>
                  <a:lnTo>
                    <a:pt x="4564" y="364"/>
                  </a:lnTo>
                  <a:lnTo>
                    <a:pt x="4572" y="370"/>
                  </a:lnTo>
                  <a:lnTo>
                    <a:pt x="4581" y="374"/>
                  </a:lnTo>
                  <a:lnTo>
                    <a:pt x="4590" y="378"/>
                  </a:lnTo>
                  <a:lnTo>
                    <a:pt x="4599" y="382"/>
                  </a:lnTo>
                  <a:lnTo>
                    <a:pt x="4617" y="388"/>
                  </a:lnTo>
                  <a:lnTo>
                    <a:pt x="4627" y="390"/>
                  </a:lnTo>
                  <a:lnTo>
                    <a:pt x="4636" y="392"/>
                  </a:lnTo>
                  <a:lnTo>
                    <a:pt x="4645" y="394"/>
                  </a:lnTo>
                  <a:lnTo>
                    <a:pt x="4654" y="395"/>
                  </a:lnTo>
                  <a:lnTo>
                    <a:pt x="4673" y="395"/>
                  </a:lnTo>
                  <a:close/>
                  <a:moveTo>
                    <a:pt x="4283" y="391"/>
                  </a:moveTo>
                  <a:lnTo>
                    <a:pt x="4518" y="391"/>
                  </a:lnTo>
                  <a:lnTo>
                    <a:pt x="4518" y="318"/>
                  </a:lnTo>
                  <a:lnTo>
                    <a:pt x="4363" y="318"/>
                  </a:lnTo>
                  <a:lnTo>
                    <a:pt x="4363" y="6"/>
                  </a:lnTo>
                  <a:lnTo>
                    <a:pt x="4283" y="6"/>
                  </a:lnTo>
                  <a:lnTo>
                    <a:pt x="4283" y="391"/>
                  </a:lnTo>
                  <a:close/>
                  <a:moveTo>
                    <a:pt x="3988" y="391"/>
                  </a:moveTo>
                  <a:lnTo>
                    <a:pt x="4239" y="391"/>
                  </a:lnTo>
                  <a:lnTo>
                    <a:pt x="4239" y="319"/>
                  </a:lnTo>
                  <a:lnTo>
                    <a:pt x="4068" y="319"/>
                  </a:lnTo>
                  <a:lnTo>
                    <a:pt x="4068" y="233"/>
                  </a:lnTo>
                  <a:lnTo>
                    <a:pt x="4217" y="233"/>
                  </a:lnTo>
                  <a:lnTo>
                    <a:pt x="4217" y="161"/>
                  </a:lnTo>
                  <a:lnTo>
                    <a:pt x="4068" y="161"/>
                  </a:lnTo>
                  <a:lnTo>
                    <a:pt x="4068" y="78"/>
                  </a:lnTo>
                  <a:lnTo>
                    <a:pt x="4237" y="78"/>
                  </a:lnTo>
                  <a:lnTo>
                    <a:pt x="4237" y="6"/>
                  </a:lnTo>
                  <a:lnTo>
                    <a:pt x="3988" y="6"/>
                  </a:lnTo>
                  <a:lnTo>
                    <a:pt x="3988" y="391"/>
                  </a:lnTo>
                  <a:close/>
                  <a:moveTo>
                    <a:pt x="3646" y="391"/>
                  </a:moveTo>
                  <a:lnTo>
                    <a:pt x="3725" y="391"/>
                  </a:lnTo>
                  <a:lnTo>
                    <a:pt x="3725" y="234"/>
                  </a:lnTo>
                  <a:lnTo>
                    <a:pt x="3852" y="234"/>
                  </a:lnTo>
                  <a:lnTo>
                    <a:pt x="3852" y="391"/>
                  </a:lnTo>
                  <a:lnTo>
                    <a:pt x="3931" y="391"/>
                  </a:lnTo>
                  <a:lnTo>
                    <a:pt x="3931" y="6"/>
                  </a:lnTo>
                  <a:lnTo>
                    <a:pt x="3852" y="6"/>
                  </a:lnTo>
                  <a:lnTo>
                    <a:pt x="3852" y="161"/>
                  </a:lnTo>
                  <a:lnTo>
                    <a:pt x="3725" y="161"/>
                  </a:lnTo>
                  <a:lnTo>
                    <a:pt x="3725" y="6"/>
                  </a:lnTo>
                  <a:lnTo>
                    <a:pt x="3646" y="6"/>
                  </a:lnTo>
                  <a:lnTo>
                    <a:pt x="3646" y="391"/>
                  </a:lnTo>
                  <a:close/>
                  <a:moveTo>
                    <a:pt x="3244" y="391"/>
                  </a:moveTo>
                  <a:lnTo>
                    <a:pt x="3323" y="391"/>
                  </a:lnTo>
                  <a:lnTo>
                    <a:pt x="3323" y="238"/>
                  </a:lnTo>
                  <a:lnTo>
                    <a:pt x="3471" y="238"/>
                  </a:lnTo>
                  <a:lnTo>
                    <a:pt x="3471" y="165"/>
                  </a:lnTo>
                  <a:lnTo>
                    <a:pt x="3323" y="165"/>
                  </a:lnTo>
                  <a:lnTo>
                    <a:pt x="3323" y="79"/>
                  </a:lnTo>
                  <a:lnTo>
                    <a:pt x="3491" y="79"/>
                  </a:lnTo>
                  <a:lnTo>
                    <a:pt x="3491" y="6"/>
                  </a:lnTo>
                  <a:lnTo>
                    <a:pt x="3244" y="6"/>
                  </a:lnTo>
                  <a:lnTo>
                    <a:pt x="3244" y="391"/>
                  </a:lnTo>
                  <a:close/>
                  <a:moveTo>
                    <a:pt x="3038" y="324"/>
                  </a:moveTo>
                  <a:lnTo>
                    <a:pt x="3028" y="323"/>
                  </a:lnTo>
                  <a:lnTo>
                    <a:pt x="3023" y="322"/>
                  </a:lnTo>
                  <a:lnTo>
                    <a:pt x="3019" y="321"/>
                  </a:lnTo>
                  <a:lnTo>
                    <a:pt x="3010" y="319"/>
                  </a:lnTo>
                  <a:lnTo>
                    <a:pt x="3005" y="317"/>
                  </a:lnTo>
                  <a:lnTo>
                    <a:pt x="3001" y="315"/>
                  </a:lnTo>
                  <a:lnTo>
                    <a:pt x="2993" y="310"/>
                  </a:lnTo>
                  <a:lnTo>
                    <a:pt x="2985" y="305"/>
                  </a:lnTo>
                  <a:lnTo>
                    <a:pt x="2982" y="301"/>
                  </a:lnTo>
                  <a:lnTo>
                    <a:pt x="2978" y="298"/>
                  </a:lnTo>
                  <a:lnTo>
                    <a:pt x="2972" y="290"/>
                  </a:lnTo>
                  <a:lnTo>
                    <a:pt x="2966" y="282"/>
                  </a:lnTo>
                  <a:lnTo>
                    <a:pt x="2961" y="272"/>
                  </a:lnTo>
                  <a:lnTo>
                    <a:pt x="2956" y="262"/>
                  </a:lnTo>
                  <a:lnTo>
                    <a:pt x="2953" y="251"/>
                  </a:lnTo>
                  <a:lnTo>
                    <a:pt x="2950" y="240"/>
                  </a:lnTo>
                  <a:lnTo>
                    <a:pt x="2947" y="227"/>
                  </a:lnTo>
                  <a:lnTo>
                    <a:pt x="2946" y="214"/>
                  </a:lnTo>
                  <a:lnTo>
                    <a:pt x="2946" y="200"/>
                  </a:lnTo>
                  <a:lnTo>
                    <a:pt x="2946" y="196"/>
                  </a:lnTo>
                  <a:lnTo>
                    <a:pt x="2946" y="182"/>
                  </a:lnTo>
                  <a:lnTo>
                    <a:pt x="2947" y="169"/>
                  </a:lnTo>
                  <a:lnTo>
                    <a:pt x="2949" y="157"/>
                  </a:lnTo>
                  <a:lnTo>
                    <a:pt x="2951" y="151"/>
                  </a:lnTo>
                  <a:lnTo>
                    <a:pt x="2952" y="145"/>
                  </a:lnTo>
                  <a:lnTo>
                    <a:pt x="2954" y="139"/>
                  </a:lnTo>
                  <a:lnTo>
                    <a:pt x="2956" y="134"/>
                  </a:lnTo>
                  <a:lnTo>
                    <a:pt x="2958" y="129"/>
                  </a:lnTo>
                  <a:lnTo>
                    <a:pt x="2960" y="124"/>
                  </a:lnTo>
                  <a:lnTo>
                    <a:pt x="2966" y="115"/>
                  </a:lnTo>
                  <a:lnTo>
                    <a:pt x="2971" y="106"/>
                  </a:lnTo>
                  <a:lnTo>
                    <a:pt x="2974" y="102"/>
                  </a:lnTo>
                  <a:lnTo>
                    <a:pt x="2978" y="99"/>
                  </a:lnTo>
                  <a:lnTo>
                    <a:pt x="2985" y="92"/>
                  </a:lnTo>
                  <a:lnTo>
                    <a:pt x="2992" y="86"/>
                  </a:lnTo>
                  <a:lnTo>
                    <a:pt x="3000" y="82"/>
                  </a:lnTo>
                  <a:lnTo>
                    <a:pt x="3009" y="78"/>
                  </a:lnTo>
                  <a:lnTo>
                    <a:pt x="3018" y="75"/>
                  </a:lnTo>
                  <a:lnTo>
                    <a:pt x="3027" y="74"/>
                  </a:lnTo>
                  <a:lnTo>
                    <a:pt x="3037" y="73"/>
                  </a:lnTo>
                  <a:lnTo>
                    <a:pt x="3047" y="74"/>
                  </a:lnTo>
                  <a:lnTo>
                    <a:pt x="3052" y="74"/>
                  </a:lnTo>
                  <a:lnTo>
                    <a:pt x="3057" y="75"/>
                  </a:lnTo>
                  <a:lnTo>
                    <a:pt x="3066" y="78"/>
                  </a:lnTo>
                  <a:lnTo>
                    <a:pt x="3070" y="80"/>
                  </a:lnTo>
                  <a:lnTo>
                    <a:pt x="3074" y="82"/>
                  </a:lnTo>
                  <a:lnTo>
                    <a:pt x="3082" y="87"/>
                  </a:lnTo>
                  <a:lnTo>
                    <a:pt x="3090" y="92"/>
                  </a:lnTo>
                  <a:lnTo>
                    <a:pt x="3093" y="96"/>
                  </a:lnTo>
                  <a:lnTo>
                    <a:pt x="3097" y="99"/>
                  </a:lnTo>
                  <a:lnTo>
                    <a:pt x="3103" y="107"/>
                  </a:lnTo>
                  <a:lnTo>
                    <a:pt x="3109" y="115"/>
                  </a:lnTo>
                  <a:lnTo>
                    <a:pt x="3114" y="124"/>
                  </a:lnTo>
                  <a:lnTo>
                    <a:pt x="3119" y="135"/>
                  </a:lnTo>
                  <a:lnTo>
                    <a:pt x="3122" y="145"/>
                  </a:lnTo>
                  <a:lnTo>
                    <a:pt x="3125" y="157"/>
                  </a:lnTo>
                  <a:lnTo>
                    <a:pt x="3127" y="170"/>
                  </a:lnTo>
                  <a:lnTo>
                    <a:pt x="3129" y="183"/>
                  </a:lnTo>
                  <a:lnTo>
                    <a:pt x="3129" y="197"/>
                  </a:lnTo>
                  <a:lnTo>
                    <a:pt x="3129" y="201"/>
                  </a:lnTo>
                  <a:lnTo>
                    <a:pt x="3129" y="214"/>
                  </a:lnTo>
                  <a:lnTo>
                    <a:pt x="3127" y="228"/>
                  </a:lnTo>
                  <a:lnTo>
                    <a:pt x="3125" y="240"/>
                  </a:lnTo>
                  <a:lnTo>
                    <a:pt x="3124" y="246"/>
                  </a:lnTo>
                  <a:lnTo>
                    <a:pt x="3122" y="252"/>
                  </a:lnTo>
                  <a:lnTo>
                    <a:pt x="3121" y="257"/>
                  </a:lnTo>
                  <a:lnTo>
                    <a:pt x="3119" y="263"/>
                  </a:lnTo>
                  <a:lnTo>
                    <a:pt x="3117" y="268"/>
                  </a:lnTo>
                  <a:lnTo>
                    <a:pt x="3114" y="273"/>
                  </a:lnTo>
                  <a:lnTo>
                    <a:pt x="3109" y="282"/>
                  </a:lnTo>
                  <a:lnTo>
                    <a:pt x="3103" y="291"/>
                  </a:lnTo>
                  <a:lnTo>
                    <a:pt x="3097" y="298"/>
                  </a:lnTo>
                  <a:lnTo>
                    <a:pt x="3090" y="305"/>
                  </a:lnTo>
                  <a:lnTo>
                    <a:pt x="3083" y="310"/>
                  </a:lnTo>
                  <a:lnTo>
                    <a:pt x="3075" y="315"/>
                  </a:lnTo>
                  <a:lnTo>
                    <a:pt x="3070" y="317"/>
                  </a:lnTo>
                  <a:lnTo>
                    <a:pt x="3066" y="319"/>
                  </a:lnTo>
                  <a:lnTo>
                    <a:pt x="3057" y="321"/>
                  </a:lnTo>
                  <a:lnTo>
                    <a:pt x="3048" y="323"/>
                  </a:lnTo>
                  <a:lnTo>
                    <a:pt x="3038" y="324"/>
                  </a:lnTo>
                  <a:close/>
                  <a:moveTo>
                    <a:pt x="3037" y="397"/>
                  </a:moveTo>
                  <a:lnTo>
                    <a:pt x="3047" y="397"/>
                  </a:lnTo>
                  <a:lnTo>
                    <a:pt x="3056" y="396"/>
                  </a:lnTo>
                  <a:lnTo>
                    <a:pt x="3065" y="395"/>
                  </a:lnTo>
                  <a:lnTo>
                    <a:pt x="3074" y="393"/>
                  </a:lnTo>
                  <a:lnTo>
                    <a:pt x="3091" y="389"/>
                  </a:lnTo>
                  <a:lnTo>
                    <a:pt x="3099" y="386"/>
                  </a:lnTo>
                  <a:lnTo>
                    <a:pt x="3107" y="383"/>
                  </a:lnTo>
                  <a:lnTo>
                    <a:pt x="3115" y="379"/>
                  </a:lnTo>
                  <a:lnTo>
                    <a:pt x="3123" y="375"/>
                  </a:lnTo>
                  <a:lnTo>
                    <a:pt x="3130" y="370"/>
                  </a:lnTo>
                  <a:lnTo>
                    <a:pt x="3137" y="365"/>
                  </a:lnTo>
                  <a:lnTo>
                    <a:pt x="3144" y="360"/>
                  </a:lnTo>
                  <a:lnTo>
                    <a:pt x="3150" y="354"/>
                  </a:lnTo>
                  <a:lnTo>
                    <a:pt x="3156" y="349"/>
                  </a:lnTo>
                  <a:lnTo>
                    <a:pt x="3162" y="342"/>
                  </a:lnTo>
                  <a:lnTo>
                    <a:pt x="3173" y="329"/>
                  </a:lnTo>
                  <a:lnTo>
                    <a:pt x="3178" y="321"/>
                  </a:lnTo>
                  <a:lnTo>
                    <a:pt x="3183" y="314"/>
                  </a:lnTo>
                  <a:lnTo>
                    <a:pt x="3191" y="297"/>
                  </a:lnTo>
                  <a:lnTo>
                    <a:pt x="3195" y="289"/>
                  </a:lnTo>
                  <a:lnTo>
                    <a:pt x="3198" y="280"/>
                  </a:lnTo>
                  <a:lnTo>
                    <a:pt x="3201" y="271"/>
                  </a:lnTo>
                  <a:lnTo>
                    <a:pt x="3204" y="262"/>
                  </a:lnTo>
                  <a:lnTo>
                    <a:pt x="3206" y="252"/>
                  </a:lnTo>
                  <a:lnTo>
                    <a:pt x="3208" y="243"/>
                  </a:lnTo>
                  <a:lnTo>
                    <a:pt x="3209" y="232"/>
                  </a:lnTo>
                  <a:lnTo>
                    <a:pt x="3211" y="222"/>
                  </a:lnTo>
                  <a:lnTo>
                    <a:pt x="3211" y="201"/>
                  </a:lnTo>
                  <a:lnTo>
                    <a:pt x="3211" y="195"/>
                  </a:lnTo>
                  <a:lnTo>
                    <a:pt x="3211" y="184"/>
                  </a:lnTo>
                  <a:lnTo>
                    <a:pt x="3211" y="173"/>
                  </a:lnTo>
                  <a:lnTo>
                    <a:pt x="3210" y="163"/>
                  </a:lnTo>
                  <a:lnTo>
                    <a:pt x="3208" y="153"/>
                  </a:lnTo>
                  <a:lnTo>
                    <a:pt x="3206" y="143"/>
                  </a:lnTo>
                  <a:lnTo>
                    <a:pt x="3204" y="134"/>
                  </a:lnTo>
                  <a:lnTo>
                    <a:pt x="3202" y="125"/>
                  </a:lnTo>
                  <a:lnTo>
                    <a:pt x="3199" y="116"/>
                  </a:lnTo>
                  <a:lnTo>
                    <a:pt x="3195" y="107"/>
                  </a:lnTo>
                  <a:lnTo>
                    <a:pt x="3192" y="98"/>
                  </a:lnTo>
                  <a:lnTo>
                    <a:pt x="3188" y="90"/>
                  </a:lnTo>
                  <a:lnTo>
                    <a:pt x="3183" y="82"/>
                  </a:lnTo>
                  <a:lnTo>
                    <a:pt x="3179" y="75"/>
                  </a:lnTo>
                  <a:lnTo>
                    <a:pt x="3174" y="68"/>
                  </a:lnTo>
                  <a:lnTo>
                    <a:pt x="3169" y="61"/>
                  </a:lnTo>
                  <a:lnTo>
                    <a:pt x="3163" y="54"/>
                  </a:lnTo>
                  <a:lnTo>
                    <a:pt x="3157" y="48"/>
                  </a:lnTo>
                  <a:lnTo>
                    <a:pt x="3151" y="42"/>
                  </a:lnTo>
                  <a:lnTo>
                    <a:pt x="3144" y="36"/>
                  </a:lnTo>
                  <a:lnTo>
                    <a:pt x="3138" y="31"/>
                  </a:lnTo>
                  <a:lnTo>
                    <a:pt x="3131" y="26"/>
                  </a:lnTo>
                  <a:lnTo>
                    <a:pt x="3123" y="22"/>
                  </a:lnTo>
                  <a:lnTo>
                    <a:pt x="3116" y="18"/>
                  </a:lnTo>
                  <a:lnTo>
                    <a:pt x="3108" y="14"/>
                  </a:lnTo>
                  <a:lnTo>
                    <a:pt x="3100" y="11"/>
                  </a:lnTo>
                  <a:lnTo>
                    <a:pt x="3092" y="8"/>
                  </a:lnTo>
                  <a:lnTo>
                    <a:pt x="3083" y="5"/>
                  </a:lnTo>
                  <a:lnTo>
                    <a:pt x="3075" y="3"/>
                  </a:lnTo>
                  <a:lnTo>
                    <a:pt x="3066" y="2"/>
                  </a:lnTo>
                  <a:lnTo>
                    <a:pt x="3057" y="1"/>
                  </a:lnTo>
                  <a:lnTo>
                    <a:pt x="3047" y="0"/>
                  </a:lnTo>
                  <a:lnTo>
                    <a:pt x="3038" y="0"/>
                  </a:lnTo>
                  <a:lnTo>
                    <a:pt x="3028" y="0"/>
                  </a:lnTo>
                  <a:lnTo>
                    <a:pt x="3019" y="1"/>
                  </a:lnTo>
                  <a:lnTo>
                    <a:pt x="3010" y="2"/>
                  </a:lnTo>
                  <a:lnTo>
                    <a:pt x="3001" y="3"/>
                  </a:lnTo>
                  <a:lnTo>
                    <a:pt x="2984" y="8"/>
                  </a:lnTo>
                  <a:lnTo>
                    <a:pt x="2976" y="11"/>
                  </a:lnTo>
                  <a:lnTo>
                    <a:pt x="2968" y="14"/>
                  </a:lnTo>
                  <a:lnTo>
                    <a:pt x="2960" y="18"/>
                  </a:lnTo>
                  <a:lnTo>
                    <a:pt x="2952" y="22"/>
                  </a:lnTo>
                  <a:lnTo>
                    <a:pt x="2945" y="26"/>
                  </a:lnTo>
                  <a:lnTo>
                    <a:pt x="2938" y="31"/>
                  </a:lnTo>
                  <a:lnTo>
                    <a:pt x="2925" y="42"/>
                  </a:lnTo>
                  <a:lnTo>
                    <a:pt x="2919" y="48"/>
                  </a:lnTo>
                  <a:lnTo>
                    <a:pt x="2913" y="54"/>
                  </a:lnTo>
                  <a:lnTo>
                    <a:pt x="2907" y="61"/>
                  </a:lnTo>
                  <a:lnTo>
                    <a:pt x="2902" y="68"/>
                  </a:lnTo>
                  <a:lnTo>
                    <a:pt x="2897" y="75"/>
                  </a:lnTo>
                  <a:lnTo>
                    <a:pt x="2892" y="83"/>
                  </a:lnTo>
                  <a:lnTo>
                    <a:pt x="2888" y="91"/>
                  </a:lnTo>
                  <a:lnTo>
                    <a:pt x="2884" y="99"/>
                  </a:lnTo>
                  <a:lnTo>
                    <a:pt x="2880" y="108"/>
                  </a:lnTo>
                  <a:lnTo>
                    <a:pt x="2877" y="116"/>
                  </a:lnTo>
                  <a:lnTo>
                    <a:pt x="2874" y="125"/>
                  </a:lnTo>
                  <a:lnTo>
                    <a:pt x="2871" y="135"/>
                  </a:lnTo>
                  <a:lnTo>
                    <a:pt x="2869" y="144"/>
                  </a:lnTo>
                  <a:lnTo>
                    <a:pt x="2867" y="154"/>
                  </a:lnTo>
                  <a:lnTo>
                    <a:pt x="2866" y="164"/>
                  </a:lnTo>
                  <a:lnTo>
                    <a:pt x="2865" y="174"/>
                  </a:lnTo>
                  <a:lnTo>
                    <a:pt x="2864" y="185"/>
                  </a:lnTo>
                  <a:lnTo>
                    <a:pt x="2864" y="196"/>
                  </a:lnTo>
                  <a:lnTo>
                    <a:pt x="2864" y="202"/>
                  </a:lnTo>
                  <a:lnTo>
                    <a:pt x="2864" y="213"/>
                  </a:lnTo>
                  <a:lnTo>
                    <a:pt x="2865" y="223"/>
                  </a:lnTo>
                  <a:lnTo>
                    <a:pt x="2866" y="234"/>
                  </a:lnTo>
                  <a:lnTo>
                    <a:pt x="2867" y="244"/>
                  </a:lnTo>
                  <a:lnTo>
                    <a:pt x="2869" y="253"/>
                  </a:lnTo>
                  <a:lnTo>
                    <a:pt x="2871" y="263"/>
                  </a:lnTo>
                  <a:lnTo>
                    <a:pt x="2874" y="272"/>
                  </a:lnTo>
                  <a:lnTo>
                    <a:pt x="2877" y="281"/>
                  </a:lnTo>
                  <a:lnTo>
                    <a:pt x="2880" y="290"/>
                  </a:lnTo>
                  <a:lnTo>
                    <a:pt x="2884" y="298"/>
                  </a:lnTo>
                  <a:lnTo>
                    <a:pt x="2888" y="306"/>
                  </a:lnTo>
                  <a:lnTo>
                    <a:pt x="2892" y="314"/>
                  </a:lnTo>
                  <a:lnTo>
                    <a:pt x="2896" y="322"/>
                  </a:lnTo>
                  <a:lnTo>
                    <a:pt x="2901" y="329"/>
                  </a:lnTo>
                  <a:lnTo>
                    <a:pt x="2907" y="336"/>
                  </a:lnTo>
                  <a:lnTo>
                    <a:pt x="2912" y="343"/>
                  </a:lnTo>
                  <a:lnTo>
                    <a:pt x="2918" y="349"/>
                  </a:lnTo>
                  <a:lnTo>
                    <a:pt x="2924" y="355"/>
                  </a:lnTo>
                  <a:lnTo>
                    <a:pt x="2931" y="361"/>
                  </a:lnTo>
                  <a:lnTo>
                    <a:pt x="2938" y="366"/>
                  </a:lnTo>
                  <a:lnTo>
                    <a:pt x="2945" y="371"/>
                  </a:lnTo>
                  <a:lnTo>
                    <a:pt x="2952" y="375"/>
                  </a:lnTo>
                  <a:lnTo>
                    <a:pt x="2959" y="379"/>
                  </a:lnTo>
                  <a:lnTo>
                    <a:pt x="2967" y="383"/>
                  </a:lnTo>
                  <a:lnTo>
                    <a:pt x="2975" y="386"/>
                  </a:lnTo>
                  <a:lnTo>
                    <a:pt x="2983" y="389"/>
                  </a:lnTo>
                  <a:lnTo>
                    <a:pt x="2992" y="391"/>
                  </a:lnTo>
                  <a:lnTo>
                    <a:pt x="3001" y="393"/>
                  </a:lnTo>
                  <a:lnTo>
                    <a:pt x="3009" y="395"/>
                  </a:lnTo>
                  <a:lnTo>
                    <a:pt x="3019" y="396"/>
                  </a:lnTo>
                  <a:lnTo>
                    <a:pt x="3028" y="397"/>
                  </a:lnTo>
                  <a:lnTo>
                    <a:pt x="3037" y="397"/>
                  </a:lnTo>
                  <a:close/>
                  <a:moveTo>
                    <a:pt x="2560" y="391"/>
                  </a:moveTo>
                  <a:lnTo>
                    <a:pt x="2640" y="391"/>
                  </a:lnTo>
                  <a:lnTo>
                    <a:pt x="2640" y="238"/>
                  </a:lnTo>
                  <a:lnTo>
                    <a:pt x="2765" y="6"/>
                  </a:lnTo>
                  <a:lnTo>
                    <a:pt x="2677" y="6"/>
                  </a:lnTo>
                  <a:lnTo>
                    <a:pt x="2601" y="157"/>
                  </a:lnTo>
                  <a:lnTo>
                    <a:pt x="2525" y="6"/>
                  </a:lnTo>
                  <a:lnTo>
                    <a:pt x="2435" y="6"/>
                  </a:lnTo>
                  <a:lnTo>
                    <a:pt x="2560" y="239"/>
                  </a:lnTo>
                  <a:lnTo>
                    <a:pt x="2560" y="391"/>
                  </a:lnTo>
                  <a:close/>
                  <a:moveTo>
                    <a:pt x="2252" y="391"/>
                  </a:moveTo>
                  <a:lnTo>
                    <a:pt x="2331" y="391"/>
                  </a:lnTo>
                  <a:lnTo>
                    <a:pt x="2331" y="80"/>
                  </a:lnTo>
                  <a:lnTo>
                    <a:pt x="2429" y="80"/>
                  </a:lnTo>
                  <a:lnTo>
                    <a:pt x="2429" y="6"/>
                  </a:lnTo>
                  <a:lnTo>
                    <a:pt x="2156" y="6"/>
                  </a:lnTo>
                  <a:lnTo>
                    <a:pt x="2156" y="80"/>
                  </a:lnTo>
                  <a:lnTo>
                    <a:pt x="2252" y="80"/>
                  </a:lnTo>
                  <a:lnTo>
                    <a:pt x="2252" y="391"/>
                  </a:lnTo>
                  <a:close/>
                  <a:moveTo>
                    <a:pt x="2049" y="391"/>
                  </a:moveTo>
                  <a:lnTo>
                    <a:pt x="2128" y="391"/>
                  </a:lnTo>
                  <a:lnTo>
                    <a:pt x="2128" y="6"/>
                  </a:lnTo>
                  <a:lnTo>
                    <a:pt x="2049" y="6"/>
                  </a:lnTo>
                  <a:lnTo>
                    <a:pt x="2049" y="391"/>
                  </a:lnTo>
                  <a:close/>
                  <a:moveTo>
                    <a:pt x="1890" y="395"/>
                  </a:moveTo>
                  <a:lnTo>
                    <a:pt x="1904" y="395"/>
                  </a:lnTo>
                  <a:lnTo>
                    <a:pt x="1910" y="394"/>
                  </a:lnTo>
                  <a:lnTo>
                    <a:pt x="1917" y="393"/>
                  </a:lnTo>
                  <a:lnTo>
                    <a:pt x="1929" y="391"/>
                  </a:lnTo>
                  <a:lnTo>
                    <a:pt x="1941" y="388"/>
                  </a:lnTo>
                  <a:lnTo>
                    <a:pt x="1947" y="385"/>
                  </a:lnTo>
                  <a:lnTo>
                    <a:pt x="1953" y="383"/>
                  </a:lnTo>
                  <a:lnTo>
                    <a:pt x="1958" y="381"/>
                  </a:lnTo>
                  <a:lnTo>
                    <a:pt x="1963" y="378"/>
                  </a:lnTo>
                  <a:lnTo>
                    <a:pt x="1973" y="372"/>
                  </a:lnTo>
                  <a:lnTo>
                    <a:pt x="1978" y="368"/>
                  </a:lnTo>
                  <a:lnTo>
                    <a:pt x="1982" y="365"/>
                  </a:lnTo>
                  <a:lnTo>
                    <a:pt x="1990" y="357"/>
                  </a:lnTo>
                  <a:lnTo>
                    <a:pt x="1998" y="348"/>
                  </a:lnTo>
                  <a:lnTo>
                    <a:pt x="2004" y="339"/>
                  </a:lnTo>
                  <a:lnTo>
                    <a:pt x="2007" y="334"/>
                  </a:lnTo>
                  <a:lnTo>
                    <a:pt x="2009" y="328"/>
                  </a:lnTo>
                  <a:lnTo>
                    <a:pt x="2013" y="317"/>
                  </a:lnTo>
                  <a:lnTo>
                    <a:pt x="2015" y="312"/>
                  </a:lnTo>
                  <a:lnTo>
                    <a:pt x="2016" y="306"/>
                  </a:lnTo>
                  <a:lnTo>
                    <a:pt x="2017" y="300"/>
                  </a:lnTo>
                  <a:lnTo>
                    <a:pt x="2018" y="293"/>
                  </a:lnTo>
                  <a:lnTo>
                    <a:pt x="2019" y="287"/>
                  </a:lnTo>
                  <a:lnTo>
                    <a:pt x="2019" y="280"/>
                  </a:lnTo>
                  <a:lnTo>
                    <a:pt x="2019" y="279"/>
                  </a:lnTo>
                  <a:lnTo>
                    <a:pt x="2018" y="268"/>
                  </a:lnTo>
                  <a:lnTo>
                    <a:pt x="2017" y="258"/>
                  </a:lnTo>
                  <a:lnTo>
                    <a:pt x="2015" y="249"/>
                  </a:lnTo>
                  <a:lnTo>
                    <a:pt x="2012" y="240"/>
                  </a:lnTo>
                  <a:lnTo>
                    <a:pt x="2010" y="235"/>
                  </a:lnTo>
                  <a:lnTo>
                    <a:pt x="2008" y="231"/>
                  </a:lnTo>
                  <a:lnTo>
                    <a:pt x="2004" y="223"/>
                  </a:lnTo>
                  <a:lnTo>
                    <a:pt x="1999" y="216"/>
                  </a:lnTo>
                  <a:lnTo>
                    <a:pt x="1992" y="209"/>
                  </a:lnTo>
                  <a:lnTo>
                    <a:pt x="1985" y="203"/>
                  </a:lnTo>
                  <a:lnTo>
                    <a:pt x="1978" y="196"/>
                  </a:lnTo>
                  <a:lnTo>
                    <a:pt x="1969" y="191"/>
                  </a:lnTo>
                  <a:lnTo>
                    <a:pt x="1960" y="185"/>
                  </a:lnTo>
                  <a:lnTo>
                    <a:pt x="1950" y="180"/>
                  </a:lnTo>
                  <a:lnTo>
                    <a:pt x="1939" y="174"/>
                  </a:lnTo>
                  <a:lnTo>
                    <a:pt x="1928" y="169"/>
                  </a:lnTo>
                  <a:lnTo>
                    <a:pt x="1916" y="164"/>
                  </a:lnTo>
                  <a:lnTo>
                    <a:pt x="1895" y="156"/>
                  </a:lnTo>
                  <a:lnTo>
                    <a:pt x="1879" y="148"/>
                  </a:lnTo>
                  <a:lnTo>
                    <a:pt x="1866" y="141"/>
                  </a:lnTo>
                  <a:lnTo>
                    <a:pt x="1861" y="138"/>
                  </a:lnTo>
                  <a:lnTo>
                    <a:pt x="1857" y="135"/>
                  </a:lnTo>
                  <a:lnTo>
                    <a:pt x="1853" y="132"/>
                  </a:lnTo>
                  <a:lnTo>
                    <a:pt x="1851" y="130"/>
                  </a:lnTo>
                  <a:lnTo>
                    <a:pt x="1850" y="128"/>
                  </a:lnTo>
                  <a:lnTo>
                    <a:pt x="1847" y="125"/>
                  </a:lnTo>
                  <a:lnTo>
                    <a:pt x="1846" y="122"/>
                  </a:lnTo>
                  <a:lnTo>
                    <a:pt x="1844" y="119"/>
                  </a:lnTo>
                  <a:lnTo>
                    <a:pt x="1843" y="115"/>
                  </a:lnTo>
                  <a:lnTo>
                    <a:pt x="1843" y="111"/>
                  </a:lnTo>
                  <a:lnTo>
                    <a:pt x="1843" y="107"/>
                  </a:lnTo>
                  <a:lnTo>
                    <a:pt x="1843" y="103"/>
                  </a:lnTo>
                  <a:lnTo>
                    <a:pt x="1843" y="100"/>
                  </a:lnTo>
                  <a:lnTo>
                    <a:pt x="1844" y="96"/>
                  </a:lnTo>
                  <a:lnTo>
                    <a:pt x="1846" y="93"/>
                  </a:lnTo>
                  <a:lnTo>
                    <a:pt x="1847" y="90"/>
                  </a:lnTo>
                  <a:lnTo>
                    <a:pt x="1849" y="87"/>
                  </a:lnTo>
                  <a:lnTo>
                    <a:pt x="1852" y="85"/>
                  </a:lnTo>
                  <a:lnTo>
                    <a:pt x="1855" y="83"/>
                  </a:lnTo>
                  <a:lnTo>
                    <a:pt x="1861" y="79"/>
                  </a:lnTo>
                  <a:lnTo>
                    <a:pt x="1865" y="77"/>
                  </a:lnTo>
                  <a:lnTo>
                    <a:pt x="1869" y="76"/>
                  </a:lnTo>
                  <a:lnTo>
                    <a:pt x="1873" y="75"/>
                  </a:lnTo>
                  <a:lnTo>
                    <a:pt x="1877" y="74"/>
                  </a:lnTo>
                  <a:lnTo>
                    <a:pt x="1882" y="73"/>
                  </a:lnTo>
                  <a:lnTo>
                    <a:pt x="1887" y="73"/>
                  </a:lnTo>
                  <a:lnTo>
                    <a:pt x="1898" y="74"/>
                  </a:lnTo>
                  <a:lnTo>
                    <a:pt x="1909" y="76"/>
                  </a:lnTo>
                  <a:lnTo>
                    <a:pt x="1920" y="79"/>
                  </a:lnTo>
                  <a:lnTo>
                    <a:pt x="1930" y="84"/>
                  </a:lnTo>
                  <a:lnTo>
                    <a:pt x="1940" y="89"/>
                  </a:lnTo>
                  <a:lnTo>
                    <a:pt x="1950" y="95"/>
                  </a:lnTo>
                  <a:lnTo>
                    <a:pt x="1955" y="98"/>
                  </a:lnTo>
                  <a:lnTo>
                    <a:pt x="1960" y="102"/>
                  </a:lnTo>
                  <a:lnTo>
                    <a:pt x="1969" y="109"/>
                  </a:lnTo>
                  <a:lnTo>
                    <a:pt x="2013" y="48"/>
                  </a:lnTo>
                  <a:lnTo>
                    <a:pt x="2000" y="37"/>
                  </a:lnTo>
                  <a:lnTo>
                    <a:pt x="1993" y="32"/>
                  </a:lnTo>
                  <a:lnTo>
                    <a:pt x="1986" y="28"/>
                  </a:lnTo>
                  <a:lnTo>
                    <a:pt x="1978" y="23"/>
                  </a:lnTo>
                  <a:lnTo>
                    <a:pt x="1971" y="20"/>
                  </a:lnTo>
                  <a:lnTo>
                    <a:pt x="1963" y="16"/>
                  </a:lnTo>
                  <a:lnTo>
                    <a:pt x="1955" y="13"/>
                  </a:lnTo>
                  <a:lnTo>
                    <a:pt x="1947" y="10"/>
                  </a:lnTo>
                  <a:lnTo>
                    <a:pt x="1939" y="8"/>
                  </a:lnTo>
                  <a:lnTo>
                    <a:pt x="1923" y="4"/>
                  </a:lnTo>
                  <a:lnTo>
                    <a:pt x="1906" y="2"/>
                  </a:lnTo>
                  <a:lnTo>
                    <a:pt x="1889" y="1"/>
                  </a:lnTo>
                  <a:lnTo>
                    <a:pt x="1876" y="2"/>
                  </a:lnTo>
                  <a:lnTo>
                    <a:pt x="1869" y="2"/>
                  </a:lnTo>
                  <a:lnTo>
                    <a:pt x="1863" y="3"/>
                  </a:lnTo>
                  <a:lnTo>
                    <a:pt x="1850" y="6"/>
                  </a:lnTo>
                  <a:lnTo>
                    <a:pt x="1838" y="9"/>
                  </a:lnTo>
                  <a:lnTo>
                    <a:pt x="1833" y="12"/>
                  </a:lnTo>
                  <a:lnTo>
                    <a:pt x="1827" y="14"/>
                  </a:lnTo>
                  <a:lnTo>
                    <a:pt x="1817" y="19"/>
                  </a:lnTo>
                  <a:lnTo>
                    <a:pt x="1807" y="25"/>
                  </a:lnTo>
                  <a:lnTo>
                    <a:pt x="1799" y="32"/>
                  </a:lnTo>
                  <a:lnTo>
                    <a:pt x="1795" y="36"/>
                  </a:lnTo>
                  <a:lnTo>
                    <a:pt x="1791" y="40"/>
                  </a:lnTo>
                  <a:lnTo>
                    <a:pt x="1784" y="49"/>
                  </a:lnTo>
                  <a:lnTo>
                    <a:pt x="1781" y="53"/>
                  </a:lnTo>
                  <a:lnTo>
                    <a:pt x="1778" y="58"/>
                  </a:lnTo>
                  <a:lnTo>
                    <a:pt x="1773" y="68"/>
                  </a:lnTo>
                  <a:lnTo>
                    <a:pt x="1769" y="79"/>
                  </a:lnTo>
                  <a:lnTo>
                    <a:pt x="1766" y="90"/>
                  </a:lnTo>
                  <a:lnTo>
                    <a:pt x="1764" y="102"/>
                  </a:lnTo>
                  <a:lnTo>
                    <a:pt x="1764" y="108"/>
                  </a:lnTo>
                  <a:lnTo>
                    <a:pt x="1764" y="114"/>
                  </a:lnTo>
                  <a:lnTo>
                    <a:pt x="1764" y="115"/>
                  </a:lnTo>
                  <a:lnTo>
                    <a:pt x="1764" y="127"/>
                  </a:lnTo>
                  <a:lnTo>
                    <a:pt x="1765" y="132"/>
                  </a:lnTo>
                  <a:lnTo>
                    <a:pt x="1765" y="138"/>
                  </a:lnTo>
                  <a:lnTo>
                    <a:pt x="1768" y="148"/>
                  </a:lnTo>
                  <a:lnTo>
                    <a:pt x="1771" y="157"/>
                  </a:lnTo>
                  <a:lnTo>
                    <a:pt x="1775" y="166"/>
                  </a:lnTo>
                  <a:lnTo>
                    <a:pt x="1781" y="174"/>
                  </a:lnTo>
                  <a:lnTo>
                    <a:pt x="1786" y="182"/>
                  </a:lnTo>
                  <a:lnTo>
                    <a:pt x="1790" y="185"/>
                  </a:lnTo>
                  <a:lnTo>
                    <a:pt x="1793" y="189"/>
                  </a:lnTo>
                  <a:lnTo>
                    <a:pt x="1801" y="195"/>
                  </a:lnTo>
                  <a:lnTo>
                    <a:pt x="1809" y="201"/>
                  </a:lnTo>
                  <a:lnTo>
                    <a:pt x="1818" y="207"/>
                  </a:lnTo>
                  <a:lnTo>
                    <a:pt x="1828" y="213"/>
                  </a:lnTo>
                  <a:lnTo>
                    <a:pt x="1838" y="218"/>
                  </a:lnTo>
                  <a:lnTo>
                    <a:pt x="1850" y="223"/>
                  </a:lnTo>
                  <a:lnTo>
                    <a:pt x="1874" y="233"/>
                  </a:lnTo>
                  <a:lnTo>
                    <a:pt x="1893" y="240"/>
                  </a:lnTo>
                  <a:lnTo>
                    <a:pt x="1907" y="247"/>
                  </a:lnTo>
                  <a:lnTo>
                    <a:pt x="1919" y="254"/>
                  </a:lnTo>
                  <a:lnTo>
                    <a:pt x="1924" y="257"/>
                  </a:lnTo>
                  <a:lnTo>
                    <a:pt x="1927" y="260"/>
                  </a:lnTo>
                  <a:lnTo>
                    <a:pt x="1931" y="263"/>
                  </a:lnTo>
                  <a:lnTo>
                    <a:pt x="1933" y="266"/>
                  </a:lnTo>
                  <a:lnTo>
                    <a:pt x="1936" y="269"/>
                  </a:lnTo>
                  <a:lnTo>
                    <a:pt x="1937" y="272"/>
                  </a:lnTo>
                  <a:lnTo>
                    <a:pt x="1938" y="275"/>
                  </a:lnTo>
                  <a:lnTo>
                    <a:pt x="1939" y="278"/>
                  </a:lnTo>
                  <a:lnTo>
                    <a:pt x="1940" y="282"/>
                  </a:lnTo>
                  <a:lnTo>
                    <a:pt x="1940" y="285"/>
                  </a:lnTo>
                  <a:lnTo>
                    <a:pt x="1940" y="286"/>
                  </a:lnTo>
                  <a:lnTo>
                    <a:pt x="1940" y="290"/>
                  </a:lnTo>
                  <a:lnTo>
                    <a:pt x="1939" y="294"/>
                  </a:lnTo>
                  <a:lnTo>
                    <a:pt x="1938" y="298"/>
                  </a:lnTo>
                  <a:lnTo>
                    <a:pt x="1936" y="301"/>
                  </a:lnTo>
                  <a:lnTo>
                    <a:pt x="1935" y="304"/>
                  </a:lnTo>
                  <a:lnTo>
                    <a:pt x="1932" y="308"/>
                  </a:lnTo>
                  <a:lnTo>
                    <a:pt x="1930" y="310"/>
                  </a:lnTo>
                  <a:lnTo>
                    <a:pt x="1927" y="313"/>
                  </a:lnTo>
                  <a:lnTo>
                    <a:pt x="1923" y="315"/>
                  </a:lnTo>
                  <a:lnTo>
                    <a:pt x="1920" y="318"/>
                  </a:lnTo>
                  <a:lnTo>
                    <a:pt x="1915" y="319"/>
                  </a:lnTo>
                  <a:lnTo>
                    <a:pt x="1911" y="321"/>
                  </a:lnTo>
                  <a:lnTo>
                    <a:pt x="1906" y="322"/>
                  </a:lnTo>
                  <a:lnTo>
                    <a:pt x="1901" y="323"/>
                  </a:lnTo>
                  <a:lnTo>
                    <a:pt x="1896" y="323"/>
                  </a:lnTo>
                  <a:lnTo>
                    <a:pt x="1890" y="324"/>
                  </a:lnTo>
                  <a:lnTo>
                    <a:pt x="1883" y="323"/>
                  </a:lnTo>
                  <a:lnTo>
                    <a:pt x="1876" y="323"/>
                  </a:lnTo>
                  <a:lnTo>
                    <a:pt x="1869" y="322"/>
                  </a:lnTo>
                  <a:lnTo>
                    <a:pt x="1863" y="320"/>
                  </a:lnTo>
                  <a:lnTo>
                    <a:pt x="1856" y="318"/>
                  </a:lnTo>
                  <a:lnTo>
                    <a:pt x="1850" y="316"/>
                  </a:lnTo>
                  <a:lnTo>
                    <a:pt x="1844" y="313"/>
                  </a:lnTo>
                  <a:lnTo>
                    <a:pt x="1838" y="310"/>
                  </a:lnTo>
                  <a:lnTo>
                    <a:pt x="1826" y="304"/>
                  </a:lnTo>
                  <a:lnTo>
                    <a:pt x="1815" y="297"/>
                  </a:lnTo>
                  <a:lnTo>
                    <a:pt x="1805" y="289"/>
                  </a:lnTo>
                  <a:lnTo>
                    <a:pt x="1795" y="280"/>
                  </a:lnTo>
                  <a:lnTo>
                    <a:pt x="1748" y="339"/>
                  </a:lnTo>
                  <a:lnTo>
                    <a:pt x="1756" y="346"/>
                  </a:lnTo>
                  <a:lnTo>
                    <a:pt x="1764" y="353"/>
                  </a:lnTo>
                  <a:lnTo>
                    <a:pt x="1768" y="356"/>
                  </a:lnTo>
                  <a:lnTo>
                    <a:pt x="1772" y="359"/>
                  </a:lnTo>
                  <a:lnTo>
                    <a:pt x="1781" y="364"/>
                  </a:lnTo>
                  <a:lnTo>
                    <a:pt x="1790" y="370"/>
                  </a:lnTo>
                  <a:lnTo>
                    <a:pt x="1798" y="374"/>
                  </a:lnTo>
                  <a:lnTo>
                    <a:pt x="1807" y="378"/>
                  </a:lnTo>
                  <a:lnTo>
                    <a:pt x="1816" y="382"/>
                  </a:lnTo>
                  <a:lnTo>
                    <a:pt x="1834" y="388"/>
                  </a:lnTo>
                  <a:lnTo>
                    <a:pt x="1844" y="390"/>
                  </a:lnTo>
                  <a:lnTo>
                    <a:pt x="1853" y="392"/>
                  </a:lnTo>
                  <a:lnTo>
                    <a:pt x="1862" y="394"/>
                  </a:lnTo>
                  <a:lnTo>
                    <a:pt x="1871" y="395"/>
                  </a:lnTo>
                  <a:lnTo>
                    <a:pt x="1890" y="395"/>
                  </a:lnTo>
                  <a:close/>
                  <a:moveTo>
                    <a:pt x="1531" y="194"/>
                  </a:moveTo>
                  <a:lnTo>
                    <a:pt x="1531" y="78"/>
                  </a:lnTo>
                  <a:lnTo>
                    <a:pt x="1588" y="78"/>
                  </a:lnTo>
                  <a:lnTo>
                    <a:pt x="1595" y="78"/>
                  </a:lnTo>
                  <a:lnTo>
                    <a:pt x="1602" y="79"/>
                  </a:lnTo>
                  <a:lnTo>
                    <a:pt x="1609" y="80"/>
                  </a:lnTo>
                  <a:lnTo>
                    <a:pt x="1615" y="82"/>
                  </a:lnTo>
                  <a:lnTo>
                    <a:pt x="1621" y="84"/>
                  </a:lnTo>
                  <a:lnTo>
                    <a:pt x="1626" y="86"/>
                  </a:lnTo>
                  <a:lnTo>
                    <a:pt x="1631" y="89"/>
                  </a:lnTo>
                  <a:lnTo>
                    <a:pt x="1635" y="93"/>
                  </a:lnTo>
                  <a:lnTo>
                    <a:pt x="1639" y="96"/>
                  </a:lnTo>
                  <a:lnTo>
                    <a:pt x="1642" y="101"/>
                  </a:lnTo>
                  <a:lnTo>
                    <a:pt x="1645" y="105"/>
                  </a:lnTo>
                  <a:lnTo>
                    <a:pt x="1648" y="111"/>
                  </a:lnTo>
                  <a:lnTo>
                    <a:pt x="1650" y="116"/>
                  </a:lnTo>
                  <a:lnTo>
                    <a:pt x="1651" y="122"/>
                  </a:lnTo>
                  <a:lnTo>
                    <a:pt x="1652" y="129"/>
                  </a:lnTo>
                  <a:lnTo>
                    <a:pt x="1652" y="136"/>
                  </a:lnTo>
                  <a:lnTo>
                    <a:pt x="1652" y="143"/>
                  </a:lnTo>
                  <a:lnTo>
                    <a:pt x="1651" y="149"/>
                  </a:lnTo>
                  <a:lnTo>
                    <a:pt x="1650" y="155"/>
                  </a:lnTo>
                  <a:lnTo>
                    <a:pt x="1648" y="160"/>
                  </a:lnTo>
                  <a:lnTo>
                    <a:pt x="1646" y="165"/>
                  </a:lnTo>
                  <a:lnTo>
                    <a:pt x="1643" y="170"/>
                  </a:lnTo>
                  <a:lnTo>
                    <a:pt x="1640" y="174"/>
                  </a:lnTo>
                  <a:lnTo>
                    <a:pt x="1636" y="178"/>
                  </a:lnTo>
                  <a:lnTo>
                    <a:pt x="1632" y="182"/>
                  </a:lnTo>
                  <a:lnTo>
                    <a:pt x="1627" y="185"/>
                  </a:lnTo>
                  <a:lnTo>
                    <a:pt x="1622" y="188"/>
                  </a:lnTo>
                  <a:lnTo>
                    <a:pt x="1616" y="190"/>
                  </a:lnTo>
                  <a:lnTo>
                    <a:pt x="1610" y="192"/>
                  </a:lnTo>
                  <a:lnTo>
                    <a:pt x="1604" y="193"/>
                  </a:lnTo>
                  <a:lnTo>
                    <a:pt x="1597" y="194"/>
                  </a:lnTo>
                  <a:lnTo>
                    <a:pt x="1589" y="194"/>
                  </a:lnTo>
                  <a:lnTo>
                    <a:pt x="1531" y="194"/>
                  </a:lnTo>
                  <a:close/>
                  <a:moveTo>
                    <a:pt x="1451" y="391"/>
                  </a:moveTo>
                  <a:lnTo>
                    <a:pt x="1531" y="391"/>
                  </a:lnTo>
                  <a:lnTo>
                    <a:pt x="1531" y="264"/>
                  </a:lnTo>
                  <a:lnTo>
                    <a:pt x="1581" y="264"/>
                  </a:lnTo>
                  <a:lnTo>
                    <a:pt x="1651" y="391"/>
                  </a:lnTo>
                  <a:lnTo>
                    <a:pt x="1743" y="391"/>
                  </a:lnTo>
                  <a:lnTo>
                    <a:pt x="1661" y="248"/>
                  </a:lnTo>
                  <a:lnTo>
                    <a:pt x="1669" y="244"/>
                  </a:lnTo>
                  <a:lnTo>
                    <a:pt x="1676" y="240"/>
                  </a:lnTo>
                  <a:lnTo>
                    <a:pt x="1683" y="235"/>
                  </a:lnTo>
                  <a:lnTo>
                    <a:pt x="1690" y="230"/>
                  </a:lnTo>
                  <a:lnTo>
                    <a:pt x="1696" y="225"/>
                  </a:lnTo>
                  <a:lnTo>
                    <a:pt x="1699" y="222"/>
                  </a:lnTo>
                  <a:lnTo>
                    <a:pt x="1702" y="219"/>
                  </a:lnTo>
                  <a:lnTo>
                    <a:pt x="1707" y="213"/>
                  </a:lnTo>
                  <a:lnTo>
                    <a:pt x="1712" y="206"/>
                  </a:lnTo>
                  <a:lnTo>
                    <a:pt x="1717" y="199"/>
                  </a:lnTo>
                  <a:lnTo>
                    <a:pt x="1721" y="191"/>
                  </a:lnTo>
                  <a:lnTo>
                    <a:pt x="1724" y="183"/>
                  </a:lnTo>
                  <a:lnTo>
                    <a:pt x="1727" y="174"/>
                  </a:lnTo>
                  <a:lnTo>
                    <a:pt x="1729" y="165"/>
                  </a:lnTo>
                  <a:lnTo>
                    <a:pt x="1731" y="155"/>
                  </a:lnTo>
                  <a:lnTo>
                    <a:pt x="1732" y="145"/>
                  </a:lnTo>
                  <a:lnTo>
                    <a:pt x="1732" y="134"/>
                  </a:lnTo>
                  <a:lnTo>
                    <a:pt x="1732" y="132"/>
                  </a:lnTo>
                  <a:lnTo>
                    <a:pt x="1732" y="118"/>
                  </a:lnTo>
                  <a:lnTo>
                    <a:pt x="1731" y="111"/>
                  </a:lnTo>
                  <a:lnTo>
                    <a:pt x="1730" y="105"/>
                  </a:lnTo>
                  <a:lnTo>
                    <a:pt x="1727" y="93"/>
                  </a:lnTo>
                  <a:lnTo>
                    <a:pt x="1724" y="81"/>
                  </a:lnTo>
                  <a:lnTo>
                    <a:pt x="1722" y="76"/>
                  </a:lnTo>
                  <a:lnTo>
                    <a:pt x="1719" y="70"/>
                  </a:lnTo>
                  <a:lnTo>
                    <a:pt x="1714" y="60"/>
                  </a:lnTo>
                  <a:lnTo>
                    <a:pt x="1711" y="56"/>
                  </a:lnTo>
                  <a:lnTo>
                    <a:pt x="1707" y="51"/>
                  </a:lnTo>
                  <a:lnTo>
                    <a:pt x="1704" y="47"/>
                  </a:lnTo>
                  <a:lnTo>
                    <a:pt x="1700" y="43"/>
                  </a:lnTo>
                  <a:lnTo>
                    <a:pt x="1690" y="34"/>
                  </a:lnTo>
                  <a:lnTo>
                    <a:pt x="1685" y="31"/>
                  </a:lnTo>
                  <a:lnTo>
                    <a:pt x="1680" y="27"/>
                  </a:lnTo>
                  <a:lnTo>
                    <a:pt x="1674" y="24"/>
                  </a:lnTo>
                  <a:lnTo>
                    <a:pt x="1668" y="21"/>
                  </a:lnTo>
                  <a:lnTo>
                    <a:pt x="1662" y="18"/>
                  </a:lnTo>
                  <a:lnTo>
                    <a:pt x="1655" y="16"/>
                  </a:lnTo>
                  <a:lnTo>
                    <a:pt x="1649" y="13"/>
                  </a:lnTo>
                  <a:lnTo>
                    <a:pt x="1642" y="11"/>
                  </a:lnTo>
                  <a:lnTo>
                    <a:pt x="1634" y="10"/>
                  </a:lnTo>
                  <a:lnTo>
                    <a:pt x="1627" y="9"/>
                  </a:lnTo>
                  <a:lnTo>
                    <a:pt x="1612" y="7"/>
                  </a:lnTo>
                  <a:lnTo>
                    <a:pt x="1604" y="6"/>
                  </a:lnTo>
                  <a:lnTo>
                    <a:pt x="1595" y="6"/>
                  </a:lnTo>
                  <a:lnTo>
                    <a:pt x="1451" y="6"/>
                  </a:lnTo>
                  <a:lnTo>
                    <a:pt x="1451" y="391"/>
                  </a:lnTo>
                  <a:close/>
                  <a:moveTo>
                    <a:pt x="1157" y="391"/>
                  </a:moveTo>
                  <a:lnTo>
                    <a:pt x="1407" y="391"/>
                  </a:lnTo>
                  <a:lnTo>
                    <a:pt x="1407" y="319"/>
                  </a:lnTo>
                  <a:lnTo>
                    <a:pt x="1236" y="319"/>
                  </a:lnTo>
                  <a:lnTo>
                    <a:pt x="1236" y="233"/>
                  </a:lnTo>
                  <a:lnTo>
                    <a:pt x="1384" y="233"/>
                  </a:lnTo>
                  <a:lnTo>
                    <a:pt x="1384" y="161"/>
                  </a:lnTo>
                  <a:lnTo>
                    <a:pt x="1236" y="161"/>
                  </a:lnTo>
                  <a:lnTo>
                    <a:pt x="1236" y="78"/>
                  </a:lnTo>
                  <a:lnTo>
                    <a:pt x="1405" y="78"/>
                  </a:lnTo>
                  <a:lnTo>
                    <a:pt x="1405" y="6"/>
                  </a:lnTo>
                  <a:lnTo>
                    <a:pt x="1157" y="6"/>
                  </a:lnTo>
                  <a:lnTo>
                    <a:pt x="1157" y="391"/>
                  </a:lnTo>
                  <a:close/>
                  <a:moveTo>
                    <a:pt x="934" y="393"/>
                  </a:moveTo>
                  <a:lnTo>
                    <a:pt x="1007" y="393"/>
                  </a:lnTo>
                  <a:lnTo>
                    <a:pt x="1137" y="6"/>
                  </a:lnTo>
                  <a:lnTo>
                    <a:pt x="1053" y="6"/>
                  </a:lnTo>
                  <a:lnTo>
                    <a:pt x="972" y="271"/>
                  </a:lnTo>
                  <a:lnTo>
                    <a:pt x="890" y="6"/>
                  </a:lnTo>
                  <a:lnTo>
                    <a:pt x="804" y="6"/>
                  </a:lnTo>
                  <a:lnTo>
                    <a:pt x="934" y="393"/>
                  </a:lnTo>
                  <a:close/>
                  <a:moveTo>
                    <a:pt x="699" y="391"/>
                  </a:moveTo>
                  <a:lnTo>
                    <a:pt x="779" y="391"/>
                  </a:lnTo>
                  <a:lnTo>
                    <a:pt x="779" y="6"/>
                  </a:lnTo>
                  <a:lnTo>
                    <a:pt x="699" y="6"/>
                  </a:lnTo>
                  <a:lnTo>
                    <a:pt x="699" y="391"/>
                  </a:lnTo>
                  <a:close/>
                  <a:moveTo>
                    <a:pt x="343" y="391"/>
                  </a:moveTo>
                  <a:lnTo>
                    <a:pt x="421" y="391"/>
                  </a:lnTo>
                  <a:lnTo>
                    <a:pt x="421" y="158"/>
                  </a:lnTo>
                  <a:lnTo>
                    <a:pt x="573" y="391"/>
                  </a:lnTo>
                  <a:lnTo>
                    <a:pt x="641" y="391"/>
                  </a:lnTo>
                  <a:lnTo>
                    <a:pt x="641" y="6"/>
                  </a:lnTo>
                  <a:lnTo>
                    <a:pt x="563" y="6"/>
                  </a:lnTo>
                  <a:lnTo>
                    <a:pt x="563" y="230"/>
                  </a:lnTo>
                  <a:lnTo>
                    <a:pt x="416" y="6"/>
                  </a:lnTo>
                  <a:lnTo>
                    <a:pt x="343" y="6"/>
                  </a:lnTo>
                  <a:lnTo>
                    <a:pt x="343" y="391"/>
                  </a:lnTo>
                  <a:close/>
                  <a:moveTo>
                    <a:pt x="146" y="397"/>
                  </a:moveTo>
                  <a:lnTo>
                    <a:pt x="162" y="396"/>
                  </a:lnTo>
                  <a:lnTo>
                    <a:pt x="177" y="394"/>
                  </a:lnTo>
                  <a:lnTo>
                    <a:pt x="185" y="393"/>
                  </a:lnTo>
                  <a:lnTo>
                    <a:pt x="192" y="391"/>
                  </a:lnTo>
                  <a:lnTo>
                    <a:pt x="199" y="389"/>
                  </a:lnTo>
                  <a:lnTo>
                    <a:pt x="206" y="387"/>
                  </a:lnTo>
                  <a:lnTo>
                    <a:pt x="213" y="384"/>
                  </a:lnTo>
                  <a:lnTo>
                    <a:pt x="219" y="382"/>
                  </a:lnTo>
                  <a:lnTo>
                    <a:pt x="225" y="378"/>
                  </a:lnTo>
                  <a:lnTo>
                    <a:pt x="231" y="375"/>
                  </a:lnTo>
                  <a:lnTo>
                    <a:pt x="237" y="371"/>
                  </a:lnTo>
                  <a:lnTo>
                    <a:pt x="242" y="367"/>
                  </a:lnTo>
                  <a:lnTo>
                    <a:pt x="248" y="363"/>
                  </a:lnTo>
                  <a:lnTo>
                    <a:pt x="253" y="358"/>
                  </a:lnTo>
                  <a:lnTo>
                    <a:pt x="257" y="353"/>
                  </a:lnTo>
                  <a:lnTo>
                    <a:pt x="262" y="347"/>
                  </a:lnTo>
                  <a:lnTo>
                    <a:pt x="270" y="336"/>
                  </a:lnTo>
                  <a:lnTo>
                    <a:pt x="277" y="323"/>
                  </a:lnTo>
                  <a:lnTo>
                    <a:pt x="282" y="309"/>
                  </a:lnTo>
                  <a:lnTo>
                    <a:pt x="285" y="301"/>
                  </a:lnTo>
                  <a:lnTo>
                    <a:pt x="287" y="293"/>
                  </a:lnTo>
                  <a:lnTo>
                    <a:pt x="289" y="285"/>
                  </a:lnTo>
                  <a:lnTo>
                    <a:pt x="290" y="277"/>
                  </a:lnTo>
                  <a:lnTo>
                    <a:pt x="291" y="268"/>
                  </a:lnTo>
                  <a:lnTo>
                    <a:pt x="292" y="259"/>
                  </a:lnTo>
                  <a:lnTo>
                    <a:pt x="293" y="249"/>
                  </a:lnTo>
                  <a:lnTo>
                    <a:pt x="293" y="240"/>
                  </a:lnTo>
                  <a:lnTo>
                    <a:pt x="293" y="6"/>
                  </a:lnTo>
                  <a:lnTo>
                    <a:pt x="214" y="6"/>
                  </a:lnTo>
                  <a:lnTo>
                    <a:pt x="214" y="243"/>
                  </a:lnTo>
                  <a:lnTo>
                    <a:pt x="213" y="253"/>
                  </a:lnTo>
                  <a:lnTo>
                    <a:pt x="213" y="262"/>
                  </a:lnTo>
                  <a:lnTo>
                    <a:pt x="211" y="271"/>
                  </a:lnTo>
                  <a:lnTo>
                    <a:pt x="209" y="278"/>
                  </a:lnTo>
                  <a:lnTo>
                    <a:pt x="206" y="286"/>
                  </a:lnTo>
                  <a:lnTo>
                    <a:pt x="203" y="292"/>
                  </a:lnTo>
                  <a:lnTo>
                    <a:pt x="200" y="298"/>
                  </a:lnTo>
                  <a:lnTo>
                    <a:pt x="196" y="303"/>
                  </a:lnTo>
                  <a:lnTo>
                    <a:pt x="191" y="308"/>
                  </a:lnTo>
                  <a:lnTo>
                    <a:pt x="186" y="312"/>
                  </a:lnTo>
                  <a:lnTo>
                    <a:pt x="181" y="315"/>
                  </a:lnTo>
                  <a:lnTo>
                    <a:pt x="175" y="318"/>
                  </a:lnTo>
                  <a:lnTo>
                    <a:pt x="168" y="320"/>
                  </a:lnTo>
                  <a:lnTo>
                    <a:pt x="161" y="322"/>
                  </a:lnTo>
                  <a:lnTo>
                    <a:pt x="154" y="323"/>
                  </a:lnTo>
                  <a:lnTo>
                    <a:pt x="147" y="323"/>
                  </a:lnTo>
                  <a:lnTo>
                    <a:pt x="139" y="323"/>
                  </a:lnTo>
                  <a:lnTo>
                    <a:pt x="132" y="322"/>
                  </a:lnTo>
                  <a:lnTo>
                    <a:pt x="125" y="320"/>
                  </a:lnTo>
                  <a:lnTo>
                    <a:pt x="119" y="318"/>
                  </a:lnTo>
                  <a:lnTo>
                    <a:pt x="113" y="315"/>
                  </a:lnTo>
                  <a:lnTo>
                    <a:pt x="107" y="312"/>
                  </a:lnTo>
                  <a:lnTo>
                    <a:pt x="102" y="308"/>
                  </a:lnTo>
                  <a:lnTo>
                    <a:pt x="100" y="305"/>
                  </a:lnTo>
                  <a:lnTo>
                    <a:pt x="98" y="303"/>
                  </a:lnTo>
                  <a:lnTo>
                    <a:pt x="94" y="297"/>
                  </a:lnTo>
                  <a:lnTo>
                    <a:pt x="90" y="291"/>
                  </a:lnTo>
                  <a:lnTo>
                    <a:pt x="88" y="288"/>
                  </a:lnTo>
                  <a:lnTo>
                    <a:pt x="87" y="285"/>
                  </a:lnTo>
                  <a:lnTo>
                    <a:pt x="84" y="277"/>
                  </a:lnTo>
                  <a:lnTo>
                    <a:pt x="82" y="270"/>
                  </a:lnTo>
                  <a:lnTo>
                    <a:pt x="81" y="261"/>
                  </a:lnTo>
                  <a:lnTo>
                    <a:pt x="80" y="252"/>
                  </a:lnTo>
                  <a:lnTo>
                    <a:pt x="80" y="242"/>
                  </a:lnTo>
                  <a:lnTo>
                    <a:pt x="80" y="6"/>
                  </a:lnTo>
                  <a:lnTo>
                    <a:pt x="0" y="6"/>
                  </a:lnTo>
                  <a:lnTo>
                    <a:pt x="0" y="241"/>
                  </a:lnTo>
                  <a:lnTo>
                    <a:pt x="0" y="251"/>
                  </a:lnTo>
                  <a:lnTo>
                    <a:pt x="1" y="260"/>
                  </a:lnTo>
                  <a:lnTo>
                    <a:pt x="2" y="269"/>
                  </a:lnTo>
                  <a:lnTo>
                    <a:pt x="3" y="278"/>
                  </a:lnTo>
                  <a:lnTo>
                    <a:pt x="4" y="286"/>
                  </a:lnTo>
                  <a:lnTo>
                    <a:pt x="6" y="294"/>
                  </a:lnTo>
                  <a:lnTo>
                    <a:pt x="8" y="302"/>
                  </a:lnTo>
                  <a:lnTo>
                    <a:pt x="10" y="309"/>
                  </a:lnTo>
                  <a:lnTo>
                    <a:pt x="13" y="316"/>
                  </a:lnTo>
                  <a:lnTo>
                    <a:pt x="16" y="323"/>
                  </a:lnTo>
                  <a:lnTo>
                    <a:pt x="19" y="330"/>
                  </a:lnTo>
                  <a:lnTo>
                    <a:pt x="23" y="336"/>
                  </a:lnTo>
                  <a:lnTo>
                    <a:pt x="27" y="342"/>
                  </a:lnTo>
                  <a:lnTo>
                    <a:pt x="31" y="348"/>
                  </a:lnTo>
                  <a:lnTo>
                    <a:pt x="35" y="353"/>
                  </a:lnTo>
                  <a:lnTo>
                    <a:pt x="40" y="358"/>
                  </a:lnTo>
                  <a:lnTo>
                    <a:pt x="45" y="363"/>
                  </a:lnTo>
                  <a:lnTo>
                    <a:pt x="50" y="367"/>
                  </a:lnTo>
                  <a:lnTo>
                    <a:pt x="61" y="375"/>
                  </a:lnTo>
                  <a:lnTo>
                    <a:pt x="67" y="378"/>
                  </a:lnTo>
                  <a:lnTo>
                    <a:pt x="73" y="381"/>
                  </a:lnTo>
                  <a:lnTo>
                    <a:pt x="86" y="387"/>
                  </a:lnTo>
                  <a:lnTo>
                    <a:pt x="99" y="391"/>
                  </a:lnTo>
                  <a:lnTo>
                    <a:pt x="107" y="393"/>
                  </a:lnTo>
                  <a:lnTo>
                    <a:pt x="114" y="394"/>
                  </a:lnTo>
                  <a:lnTo>
                    <a:pt x="122" y="395"/>
                  </a:lnTo>
                  <a:lnTo>
                    <a:pt x="129" y="396"/>
                  </a:lnTo>
                  <a:lnTo>
                    <a:pt x="137" y="396"/>
                  </a:lnTo>
                  <a:lnTo>
                    <a:pt x="146"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28" name="Freeform 7"/>
            <p:cNvSpPr>
              <a:spLocks noEditPoints="1"/>
            </p:cNvSpPr>
            <p:nvPr userDrawn="1"/>
          </p:nvSpPr>
          <p:spPr bwMode="auto">
            <a:xfrm>
              <a:off x="-498475" y="3116263"/>
              <a:ext cx="10134600" cy="633412"/>
            </a:xfrm>
            <a:custGeom>
              <a:avLst/>
              <a:gdLst/>
              <a:ahLst/>
              <a:cxnLst>
                <a:cxn ang="0">
                  <a:pos x="5844" y="7"/>
                </a:cxn>
                <a:cxn ang="0">
                  <a:pos x="5329" y="389"/>
                </a:cxn>
                <a:cxn ang="0">
                  <a:pos x="5406" y="270"/>
                </a:cxn>
                <a:cxn ang="0">
                  <a:pos x="5244" y="135"/>
                </a:cxn>
                <a:cxn ang="0">
                  <a:pos x="5260" y="75"/>
                </a:cxn>
                <a:cxn ang="0">
                  <a:pos x="5310" y="5"/>
                </a:cxn>
                <a:cxn ang="0">
                  <a:pos x="5153" y="90"/>
                </a:cxn>
                <a:cxn ang="0">
                  <a:pos x="5261" y="234"/>
                </a:cxn>
                <a:cxn ang="0">
                  <a:pos x="5314" y="315"/>
                </a:cxn>
                <a:cxn ang="0">
                  <a:pos x="5143" y="348"/>
                </a:cxn>
                <a:cxn ang="0">
                  <a:pos x="5006" y="82"/>
                </a:cxn>
                <a:cxn ang="0">
                  <a:pos x="5027" y="179"/>
                </a:cxn>
                <a:cxn ang="0">
                  <a:pos x="5088" y="226"/>
                </a:cxn>
                <a:cxn ang="0">
                  <a:pos x="5105" y="61"/>
                </a:cxn>
                <a:cxn ang="0">
                  <a:pos x="4549" y="392"/>
                </a:cxn>
                <a:cxn ang="0">
                  <a:pos x="4095" y="392"/>
                </a:cxn>
                <a:cxn ang="0">
                  <a:pos x="3594" y="391"/>
                </a:cxn>
                <a:cxn ang="0">
                  <a:pos x="3687" y="251"/>
                </a:cxn>
                <a:cxn ang="0">
                  <a:pos x="3534" y="324"/>
                </a:cxn>
                <a:cxn ang="0">
                  <a:pos x="3395" y="252"/>
                </a:cxn>
                <a:cxn ang="0">
                  <a:pos x="3467" y="383"/>
                </a:cxn>
                <a:cxn ang="0">
                  <a:pos x="3206" y="366"/>
                </a:cxn>
                <a:cxn ang="0">
                  <a:pos x="3223" y="218"/>
                </a:cxn>
                <a:cxn ang="0">
                  <a:pos x="3067" y="115"/>
                </a:cxn>
                <a:cxn ang="0">
                  <a:pos x="3154" y="84"/>
                </a:cxn>
                <a:cxn ang="0">
                  <a:pos x="3074" y="6"/>
                </a:cxn>
                <a:cxn ang="0">
                  <a:pos x="2990" y="138"/>
                </a:cxn>
                <a:cxn ang="0">
                  <a:pos x="3157" y="267"/>
                </a:cxn>
                <a:cxn ang="0">
                  <a:pos x="3120" y="325"/>
                </a:cxn>
                <a:cxn ang="0">
                  <a:pos x="3022" y="376"/>
                </a:cxn>
                <a:cxn ang="0">
                  <a:pos x="2871" y="101"/>
                </a:cxn>
                <a:cxn ang="0">
                  <a:pos x="2832" y="193"/>
                </a:cxn>
                <a:cxn ang="0">
                  <a:pos x="2949" y="191"/>
                </a:cxn>
                <a:cxn ang="0">
                  <a:pos x="2919" y="35"/>
                </a:cxn>
                <a:cxn ang="0">
                  <a:pos x="2432" y="316"/>
                </a:cxn>
                <a:cxn ang="0">
                  <a:pos x="2387" y="135"/>
                </a:cxn>
                <a:cxn ang="0">
                  <a:pos x="2521" y="93"/>
                </a:cxn>
                <a:cxn ang="0">
                  <a:pos x="2546" y="274"/>
                </a:cxn>
                <a:cxn ang="0">
                  <a:pos x="2554" y="376"/>
                </a:cxn>
                <a:cxn ang="0">
                  <a:pos x="2643" y="184"/>
                </a:cxn>
                <a:cxn ang="0">
                  <a:pos x="2555" y="22"/>
                </a:cxn>
                <a:cxn ang="0">
                  <a:pos x="2369" y="32"/>
                </a:cxn>
                <a:cxn ang="0">
                  <a:pos x="2295" y="225"/>
                </a:cxn>
                <a:cxn ang="0">
                  <a:pos x="2390" y="381"/>
                </a:cxn>
                <a:cxn ang="0">
                  <a:pos x="1849" y="397"/>
                </a:cxn>
                <a:cxn ang="0">
                  <a:pos x="1892" y="319"/>
                </a:cxn>
                <a:cxn ang="0">
                  <a:pos x="1761" y="254"/>
                </a:cxn>
                <a:cxn ang="0">
                  <a:pos x="1820" y="80"/>
                </a:cxn>
                <a:cxn ang="0">
                  <a:pos x="1913" y="10"/>
                </a:cxn>
                <a:cxn ang="0">
                  <a:pos x="1734" y="44"/>
                </a:cxn>
                <a:cxn ang="0">
                  <a:pos x="1673" y="235"/>
                </a:cxn>
                <a:cxn ang="0">
                  <a:pos x="1778" y="384"/>
                </a:cxn>
                <a:cxn ang="0">
                  <a:pos x="1274" y="7"/>
                </a:cxn>
                <a:cxn ang="0">
                  <a:pos x="1151" y="319"/>
                </a:cxn>
                <a:cxn ang="0">
                  <a:pos x="1087" y="180"/>
                </a:cxn>
                <a:cxn ang="0">
                  <a:pos x="981" y="97"/>
                </a:cxn>
                <a:cxn ang="0">
                  <a:pos x="1137" y="38"/>
                </a:cxn>
                <a:cxn ang="0">
                  <a:pos x="936" y="33"/>
                </a:cxn>
                <a:cxn ang="0">
                  <a:pos x="927" y="186"/>
                </a:cxn>
                <a:cxn ang="0">
                  <a:pos x="1077" y="287"/>
                </a:cxn>
                <a:cxn ang="0">
                  <a:pos x="987" y="317"/>
                </a:cxn>
                <a:cxn ang="0">
                  <a:pos x="1009" y="396"/>
                </a:cxn>
                <a:cxn ang="0">
                  <a:pos x="343" y="392"/>
                </a:cxn>
              </a:cxnLst>
              <a:rect l="0" t="0" r="r" b="b"/>
              <a:pathLst>
                <a:path w="6384" h="399">
                  <a:moveTo>
                    <a:pt x="6208" y="392"/>
                  </a:moveTo>
                  <a:lnTo>
                    <a:pt x="6287" y="392"/>
                  </a:lnTo>
                  <a:lnTo>
                    <a:pt x="6287" y="80"/>
                  </a:lnTo>
                  <a:lnTo>
                    <a:pt x="6384" y="80"/>
                  </a:lnTo>
                  <a:lnTo>
                    <a:pt x="6384" y="7"/>
                  </a:lnTo>
                  <a:lnTo>
                    <a:pt x="6112" y="7"/>
                  </a:lnTo>
                  <a:lnTo>
                    <a:pt x="6112" y="80"/>
                  </a:lnTo>
                  <a:lnTo>
                    <a:pt x="6208" y="80"/>
                  </a:lnTo>
                  <a:lnTo>
                    <a:pt x="6208" y="392"/>
                  </a:lnTo>
                  <a:close/>
                  <a:moveTo>
                    <a:pt x="5844" y="392"/>
                  </a:moveTo>
                  <a:lnTo>
                    <a:pt x="6093" y="392"/>
                  </a:lnTo>
                  <a:lnTo>
                    <a:pt x="6093" y="320"/>
                  </a:lnTo>
                  <a:lnTo>
                    <a:pt x="5923" y="320"/>
                  </a:lnTo>
                  <a:lnTo>
                    <a:pt x="5923" y="234"/>
                  </a:lnTo>
                  <a:lnTo>
                    <a:pt x="6071" y="234"/>
                  </a:lnTo>
                  <a:lnTo>
                    <a:pt x="6071" y="162"/>
                  </a:lnTo>
                  <a:lnTo>
                    <a:pt x="5923" y="162"/>
                  </a:lnTo>
                  <a:lnTo>
                    <a:pt x="5923" y="79"/>
                  </a:lnTo>
                  <a:lnTo>
                    <a:pt x="6091" y="79"/>
                  </a:lnTo>
                  <a:lnTo>
                    <a:pt x="6091" y="7"/>
                  </a:lnTo>
                  <a:lnTo>
                    <a:pt x="5844" y="7"/>
                  </a:lnTo>
                  <a:lnTo>
                    <a:pt x="5844" y="392"/>
                  </a:lnTo>
                  <a:close/>
                  <a:moveTo>
                    <a:pt x="5641" y="392"/>
                  </a:moveTo>
                  <a:lnTo>
                    <a:pt x="5720" y="392"/>
                  </a:lnTo>
                  <a:lnTo>
                    <a:pt x="5720" y="80"/>
                  </a:lnTo>
                  <a:lnTo>
                    <a:pt x="5817" y="80"/>
                  </a:lnTo>
                  <a:lnTo>
                    <a:pt x="5817" y="7"/>
                  </a:lnTo>
                  <a:lnTo>
                    <a:pt x="5544" y="7"/>
                  </a:lnTo>
                  <a:lnTo>
                    <a:pt x="5544" y="80"/>
                  </a:lnTo>
                  <a:lnTo>
                    <a:pt x="5641" y="80"/>
                  </a:lnTo>
                  <a:lnTo>
                    <a:pt x="5641" y="392"/>
                  </a:lnTo>
                  <a:close/>
                  <a:moveTo>
                    <a:pt x="5436" y="392"/>
                  </a:moveTo>
                  <a:lnTo>
                    <a:pt x="5516" y="392"/>
                  </a:lnTo>
                  <a:lnTo>
                    <a:pt x="5516" y="7"/>
                  </a:lnTo>
                  <a:lnTo>
                    <a:pt x="5436" y="7"/>
                  </a:lnTo>
                  <a:lnTo>
                    <a:pt x="5436" y="392"/>
                  </a:lnTo>
                  <a:close/>
                  <a:moveTo>
                    <a:pt x="5277" y="397"/>
                  </a:moveTo>
                  <a:lnTo>
                    <a:pt x="5291" y="396"/>
                  </a:lnTo>
                  <a:lnTo>
                    <a:pt x="5298" y="396"/>
                  </a:lnTo>
                  <a:lnTo>
                    <a:pt x="5304" y="395"/>
                  </a:lnTo>
                  <a:lnTo>
                    <a:pt x="5317" y="392"/>
                  </a:lnTo>
                  <a:lnTo>
                    <a:pt x="5329" y="389"/>
                  </a:lnTo>
                  <a:lnTo>
                    <a:pt x="5335" y="387"/>
                  </a:lnTo>
                  <a:lnTo>
                    <a:pt x="5340" y="385"/>
                  </a:lnTo>
                  <a:lnTo>
                    <a:pt x="5346" y="382"/>
                  </a:lnTo>
                  <a:lnTo>
                    <a:pt x="5351" y="379"/>
                  </a:lnTo>
                  <a:lnTo>
                    <a:pt x="5361" y="373"/>
                  </a:lnTo>
                  <a:lnTo>
                    <a:pt x="5365" y="370"/>
                  </a:lnTo>
                  <a:lnTo>
                    <a:pt x="5370" y="366"/>
                  </a:lnTo>
                  <a:lnTo>
                    <a:pt x="5378" y="358"/>
                  </a:lnTo>
                  <a:lnTo>
                    <a:pt x="5385" y="349"/>
                  </a:lnTo>
                  <a:lnTo>
                    <a:pt x="5391" y="340"/>
                  </a:lnTo>
                  <a:lnTo>
                    <a:pt x="5394" y="335"/>
                  </a:lnTo>
                  <a:lnTo>
                    <a:pt x="5397" y="330"/>
                  </a:lnTo>
                  <a:lnTo>
                    <a:pt x="5401" y="319"/>
                  </a:lnTo>
                  <a:lnTo>
                    <a:pt x="5402" y="313"/>
                  </a:lnTo>
                  <a:lnTo>
                    <a:pt x="5404" y="307"/>
                  </a:lnTo>
                  <a:lnTo>
                    <a:pt x="5405" y="301"/>
                  </a:lnTo>
                  <a:lnTo>
                    <a:pt x="5406" y="295"/>
                  </a:lnTo>
                  <a:lnTo>
                    <a:pt x="5406" y="288"/>
                  </a:lnTo>
                  <a:lnTo>
                    <a:pt x="5406" y="282"/>
                  </a:lnTo>
                  <a:lnTo>
                    <a:pt x="5406" y="281"/>
                  </a:lnTo>
                  <a:lnTo>
                    <a:pt x="5406" y="270"/>
                  </a:lnTo>
                  <a:lnTo>
                    <a:pt x="5405" y="260"/>
                  </a:lnTo>
                  <a:lnTo>
                    <a:pt x="5402" y="250"/>
                  </a:lnTo>
                  <a:lnTo>
                    <a:pt x="5400" y="241"/>
                  </a:lnTo>
                  <a:lnTo>
                    <a:pt x="5398" y="237"/>
                  </a:lnTo>
                  <a:lnTo>
                    <a:pt x="5396" y="233"/>
                  </a:lnTo>
                  <a:lnTo>
                    <a:pt x="5391" y="225"/>
                  </a:lnTo>
                  <a:lnTo>
                    <a:pt x="5386" y="218"/>
                  </a:lnTo>
                  <a:lnTo>
                    <a:pt x="5380" y="211"/>
                  </a:lnTo>
                  <a:lnTo>
                    <a:pt x="5373" y="204"/>
                  </a:lnTo>
                  <a:lnTo>
                    <a:pt x="5365" y="197"/>
                  </a:lnTo>
                  <a:lnTo>
                    <a:pt x="5357" y="191"/>
                  </a:lnTo>
                  <a:lnTo>
                    <a:pt x="5347" y="185"/>
                  </a:lnTo>
                  <a:lnTo>
                    <a:pt x="5337" y="180"/>
                  </a:lnTo>
                  <a:lnTo>
                    <a:pt x="5327" y="175"/>
                  </a:lnTo>
                  <a:lnTo>
                    <a:pt x="5315" y="170"/>
                  </a:lnTo>
                  <a:lnTo>
                    <a:pt x="5303" y="165"/>
                  </a:lnTo>
                  <a:lnTo>
                    <a:pt x="5283" y="156"/>
                  </a:lnTo>
                  <a:lnTo>
                    <a:pt x="5266" y="149"/>
                  </a:lnTo>
                  <a:lnTo>
                    <a:pt x="5254" y="142"/>
                  </a:lnTo>
                  <a:lnTo>
                    <a:pt x="5248" y="138"/>
                  </a:lnTo>
                  <a:lnTo>
                    <a:pt x="5244" y="135"/>
                  </a:lnTo>
                  <a:lnTo>
                    <a:pt x="5240" y="132"/>
                  </a:lnTo>
                  <a:lnTo>
                    <a:pt x="5239" y="130"/>
                  </a:lnTo>
                  <a:lnTo>
                    <a:pt x="5237" y="129"/>
                  </a:lnTo>
                  <a:lnTo>
                    <a:pt x="5235" y="126"/>
                  </a:lnTo>
                  <a:lnTo>
                    <a:pt x="5233" y="122"/>
                  </a:lnTo>
                  <a:lnTo>
                    <a:pt x="5232" y="119"/>
                  </a:lnTo>
                  <a:lnTo>
                    <a:pt x="5231" y="115"/>
                  </a:lnTo>
                  <a:lnTo>
                    <a:pt x="5230" y="112"/>
                  </a:lnTo>
                  <a:lnTo>
                    <a:pt x="5230" y="108"/>
                  </a:lnTo>
                  <a:lnTo>
                    <a:pt x="5230" y="107"/>
                  </a:lnTo>
                  <a:lnTo>
                    <a:pt x="5230" y="103"/>
                  </a:lnTo>
                  <a:lnTo>
                    <a:pt x="5231" y="100"/>
                  </a:lnTo>
                  <a:lnTo>
                    <a:pt x="5232" y="97"/>
                  </a:lnTo>
                  <a:lnTo>
                    <a:pt x="5233" y="94"/>
                  </a:lnTo>
                  <a:lnTo>
                    <a:pt x="5235" y="91"/>
                  </a:lnTo>
                  <a:lnTo>
                    <a:pt x="5237" y="88"/>
                  </a:lnTo>
                  <a:lnTo>
                    <a:pt x="5242" y="83"/>
                  </a:lnTo>
                  <a:lnTo>
                    <a:pt x="5248" y="79"/>
                  </a:lnTo>
                  <a:lnTo>
                    <a:pt x="5252" y="77"/>
                  </a:lnTo>
                  <a:lnTo>
                    <a:pt x="5256" y="76"/>
                  </a:lnTo>
                  <a:lnTo>
                    <a:pt x="5260" y="75"/>
                  </a:lnTo>
                  <a:lnTo>
                    <a:pt x="5265" y="74"/>
                  </a:lnTo>
                  <a:lnTo>
                    <a:pt x="5269" y="74"/>
                  </a:lnTo>
                  <a:lnTo>
                    <a:pt x="5274" y="74"/>
                  </a:lnTo>
                  <a:lnTo>
                    <a:pt x="5286" y="74"/>
                  </a:lnTo>
                  <a:lnTo>
                    <a:pt x="5296" y="76"/>
                  </a:lnTo>
                  <a:lnTo>
                    <a:pt x="5307" y="80"/>
                  </a:lnTo>
                  <a:lnTo>
                    <a:pt x="5317" y="84"/>
                  </a:lnTo>
                  <a:lnTo>
                    <a:pt x="5328" y="89"/>
                  </a:lnTo>
                  <a:lnTo>
                    <a:pt x="5337" y="95"/>
                  </a:lnTo>
                  <a:lnTo>
                    <a:pt x="5347" y="102"/>
                  </a:lnTo>
                  <a:lnTo>
                    <a:pt x="5356" y="109"/>
                  </a:lnTo>
                  <a:lnTo>
                    <a:pt x="5401" y="49"/>
                  </a:lnTo>
                  <a:lnTo>
                    <a:pt x="5387" y="38"/>
                  </a:lnTo>
                  <a:lnTo>
                    <a:pt x="5373" y="28"/>
                  </a:lnTo>
                  <a:lnTo>
                    <a:pt x="5365" y="24"/>
                  </a:lnTo>
                  <a:lnTo>
                    <a:pt x="5358" y="20"/>
                  </a:lnTo>
                  <a:lnTo>
                    <a:pt x="5350" y="17"/>
                  </a:lnTo>
                  <a:lnTo>
                    <a:pt x="5342" y="13"/>
                  </a:lnTo>
                  <a:lnTo>
                    <a:pt x="5334" y="11"/>
                  </a:lnTo>
                  <a:lnTo>
                    <a:pt x="5326" y="8"/>
                  </a:lnTo>
                  <a:lnTo>
                    <a:pt x="5310" y="5"/>
                  </a:lnTo>
                  <a:lnTo>
                    <a:pt x="5302" y="3"/>
                  </a:lnTo>
                  <a:lnTo>
                    <a:pt x="5293" y="2"/>
                  </a:lnTo>
                  <a:lnTo>
                    <a:pt x="5277" y="2"/>
                  </a:lnTo>
                  <a:lnTo>
                    <a:pt x="5263" y="2"/>
                  </a:lnTo>
                  <a:lnTo>
                    <a:pt x="5256" y="3"/>
                  </a:lnTo>
                  <a:lnTo>
                    <a:pt x="5250" y="4"/>
                  </a:lnTo>
                  <a:lnTo>
                    <a:pt x="5237" y="6"/>
                  </a:lnTo>
                  <a:lnTo>
                    <a:pt x="5226" y="10"/>
                  </a:lnTo>
                  <a:lnTo>
                    <a:pt x="5220" y="12"/>
                  </a:lnTo>
                  <a:lnTo>
                    <a:pt x="5215" y="14"/>
                  </a:lnTo>
                  <a:lnTo>
                    <a:pt x="5204" y="20"/>
                  </a:lnTo>
                  <a:lnTo>
                    <a:pt x="5195" y="26"/>
                  </a:lnTo>
                  <a:lnTo>
                    <a:pt x="5186" y="33"/>
                  </a:lnTo>
                  <a:lnTo>
                    <a:pt x="5182" y="37"/>
                  </a:lnTo>
                  <a:lnTo>
                    <a:pt x="5178" y="41"/>
                  </a:lnTo>
                  <a:lnTo>
                    <a:pt x="5171" y="49"/>
                  </a:lnTo>
                  <a:lnTo>
                    <a:pt x="5168" y="54"/>
                  </a:lnTo>
                  <a:lnTo>
                    <a:pt x="5165" y="58"/>
                  </a:lnTo>
                  <a:lnTo>
                    <a:pt x="5160" y="68"/>
                  </a:lnTo>
                  <a:lnTo>
                    <a:pt x="5156" y="79"/>
                  </a:lnTo>
                  <a:lnTo>
                    <a:pt x="5153" y="90"/>
                  </a:lnTo>
                  <a:lnTo>
                    <a:pt x="5151" y="102"/>
                  </a:lnTo>
                  <a:lnTo>
                    <a:pt x="5151" y="108"/>
                  </a:lnTo>
                  <a:lnTo>
                    <a:pt x="5151" y="114"/>
                  </a:lnTo>
                  <a:lnTo>
                    <a:pt x="5151" y="115"/>
                  </a:lnTo>
                  <a:lnTo>
                    <a:pt x="5151" y="127"/>
                  </a:lnTo>
                  <a:lnTo>
                    <a:pt x="5152" y="133"/>
                  </a:lnTo>
                  <a:lnTo>
                    <a:pt x="5153" y="138"/>
                  </a:lnTo>
                  <a:lnTo>
                    <a:pt x="5155" y="148"/>
                  </a:lnTo>
                  <a:lnTo>
                    <a:pt x="5159" y="158"/>
                  </a:lnTo>
                  <a:lnTo>
                    <a:pt x="5163" y="167"/>
                  </a:lnTo>
                  <a:lnTo>
                    <a:pt x="5168" y="175"/>
                  </a:lnTo>
                  <a:lnTo>
                    <a:pt x="5174" y="182"/>
                  </a:lnTo>
                  <a:lnTo>
                    <a:pt x="5177" y="186"/>
                  </a:lnTo>
                  <a:lnTo>
                    <a:pt x="5181" y="189"/>
                  </a:lnTo>
                  <a:lnTo>
                    <a:pt x="5188" y="196"/>
                  </a:lnTo>
                  <a:lnTo>
                    <a:pt x="5196" y="203"/>
                  </a:lnTo>
                  <a:lnTo>
                    <a:pt x="5205" y="209"/>
                  </a:lnTo>
                  <a:lnTo>
                    <a:pt x="5215" y="214"/>
                  </a:lnTo>
                  <a:lnTo>
                    <a:pt x="5226" y="219"/>
                  </a:lnTo>
                  <a:lnTo>
                    <a:pt x="5237" y="224"/>
                  </a:lnTo>
                  <a:lnTo>
                    <a:pt x="5261" y="234"/>
                  </a:lnTo>
                  <a:lnTo>
                    <a:pt x="5280" y="242"/>
                  </a:lnTo>
                  <a:lnTo>
                    <a:pt x="5295" y="249"/>
                  </a:lnTo>
                  <a:lnTo>
                    <a:pt x="5306" y="255"/>
                  </a:lnTo>
                  <a:lnTo>
                    <a:pt x="5311" y="258"/>
                  </a:lnTo>
                  <a:lnTo>
                    <a:pt x="5315" y="261"/>
                  </a:lnTo>
                  <a:lnTo>
                    <a:pt x="5318" y="264"/>
                  </a:lnTo>
                  <a:lnTo>
                    <a:pt x="5321" y="267"/>
                  </a:lnTo>
                  <a:lnTo>
                    <a:pt x="5323" y="270"/>
                  </a:lnTo>
                  <a:lnTo>
                    <a:pt x="5325" y="273"/>
                  </a:lnTo>
                  <a:lnTo>
                    <a:pt x="5326" y="276"/>
                  </a:lnTo>
                  <a:lnTo>
                    <a:pt x="5327" y="280"/>
                  </a:lnTo>
                  <a:lnTo>
                    <a:pt x="5327" y="283"/>
                  </a:lnTo>
                  <a:lnTo>
                    <a:pt x="5327" y="287"/>
                  </a:lnTo>
                  <a:lnTo>
                    <a:pt x="5327" y="291"/>
                  </a:lnTo>
                  <a:lnTo>
                    <a:pt x="5326" y="295"/>
                  </a:lnTo>
                  <a:lnTo>
                    <a:pt x="5325" y="299"/>
                  </a:lnTo>
                  <a:lnTo>
                    <a:pt x="5324" y="303"/>
                  </a:lnTo>
                  <a:lnTo>
                    <a:pt x="5322" y="306"/>
                  </a:lnTo>
                  <a:lnTo>
                    <a:pt x="5320" y="309"/>
                  </a:lnTo>
                  <a:lnTo>
                    <a:pt x="5317" y="312"/>
                  </a:lnTo>
                  <a:lnTo>
                    <a:pt x="5314" y="315"/>
                  </a:lnTo>
                  <a:lnTo>
                    <a:pt x="5311" y="317"/>
                  </a:lnTo>
                  <a:lnTo>
                    <a:pt x="5307" y="319"/>
                  </a:lnTo>
                  <a:lnTo>
                    <a:pt x="5303" y="321"/>
                  </a:lnTo>
                  <a:lnTo>
                    <a:pt x="5298" y="322"/>
                  </a:lnTo>
                  <a:lnTo>
                    <a:pt x="5294" y="324"/>
                  </a:lnTo>
                  <a:lnTo>
                    <a:pt x="5289" y="324"/>
                  </a:lnTo>
                  <a:lnTo>
                    <a:pt x="5278" y="325"/>
                  </a:lnTo>
                  <a:lnTo>
                    <a:pt x="5271" y="325"/>
                  </a:lnTo>
                  <a:lnTo>
                    <a:pt x="5264" y="324"/>
                  </a:lnTo>
                  <a:lnTo>
                    <a:pt x="5257" y="323"/>
                  </a:lnTo>
                  <a:lnTo>
                    <a:pt x="5250" y="321"/>
                  </a:lnTo>
                  <a:lnTo>
                    <a:pt x="5244" y="320"/>
                  </a:lnTo>
                  <a:lnTo>
                    <a:pt x="5237" y="317"/>
                  </a:lnTo>
                  <a:lnTo>
                    <a:pt x="5231" y="315"/>
                  </a:lnTo>
                  <a:lnTo>
                    <a:pt x="5225" y="312"/>
                  </a:lnTo>
                  <a:lnTo>
                    <a:pt x="5214" y="305"/>
                  </a:lnTo>
                  <a:lnTo>
                    <a:pt x="5203" y="298"/>
                  </a:lnTo>
                  <a:lnTo>
                    <a:pt x="5192" y="290"/>
                  </a:lnTo>
                  <a:lnTo>
                    <a:pt x="5182" y="282"/>
                  </a:lnTo>
                  <a:lnTo>
                    <a:pt x="5135" y="340"/>
                  </a:lnTo>
                  <a:lnTo>
                    <a:pt x="5143" y="348"/>
                  </a:lnTo>
                  <a:lnTo>
                    <a:pt x="5151" y="354"/>
                  </a:lnTo>
                  <a:lnTo>
                    <a:pt x="5155" y="357"/>
                  </a:lnTo>
                  <a:lnTo>
                    <a:pt x="5160" y="360"/>
                  </a:lnTo>
                  <a:lnTo>
                    <a:pt x="5168" y="366"/>
                  </a:lnTo>
                  <a:lnTo>
                    <a:pt x="5177" y="371"/>
                  </a:lnTo>
                  <a:lnTo>
                    <a:pt x="5186" y="376"/>
                  </a:lnTo>
                  <a:lnTo>
                    <a:pt x="5195" y="380"/>
                  </a:lnTo>
                  <a:lnTo>
                    <a:pt x="5204" y="383"/>
                  </a:lnTo>
                  <a:lnTo>
                    <a:pt x="5222" y="389"/>
                  </a:lnTo>
                  <a:lnTo>
                    <a:pt x="5231" y="392"/>
                  </a:lnTo>
                  <a:lnTo>
                    <a:pt x="5240" y="394"/>
                  </a:lnTo>
                  <a:lnTo>
                    <a:pt x="5249" y="395"/>
                  </a:lnTo>
                  <a:lnTo>
                    <a:pt x="5259" y="396"/>
                  </a:lnTo>
                  <a:lnTo>
                    <a:pt x="5277" y="397"/>
                  </a:lnTo>
                  <a:close/>
                  <a:moveTo>
                    <a:pt x="4922" y="194"/>
                  </a:moveTo>
                  <a:lnTo>
                    <a:pt x="4922" y="79"/>
                  </a:lnTo>
                  <a:lnTo>
                    <a:pt x="4979" y="79"/>
                  </a:lnTo>
                  <a:lnTo>
                    <a:pt x="4987" y="79"/>
                  </a:lnTo>
                  <a:lnTo>
                    <a:pt x="4994" y="79"/>
                  </a:lnTo>
                  <a:lnTo>
                    <a:pt x="5000" y="81"/>
                  </a:lnTo>
                  <a:lnTo>
                    <a:pt x="5006" y="82"/>
                  </a:lnTo>
                  <a:lnTo>
                    <a:pt x="5012" y="84"/>
                  </a:lnTo>
                  <a:lnTo>
                    <a:pt x="5017" y="87"/>
                  </a:lnTo>
                  <a:lnTo>
                    <a:pt x="5022" y="90"/>
                  </a:lnTo>
                  <a:lnTo>
                    <a:pt x="5027" y="93"/>
                  </a:lnTo>
                  <a:lnTo>
                    <a:pt x="5030" y="97"/>
                  </a:lnTo>
                  <a:lnTo>
                    <a:pt x="5034" y="101"/>
                  </a:lnTo>
                  <a:lnTo>
                    <a:pt x="5037" y="106"/>
                  </a:lnTo>
                  <a:lnTo>
                    <a:pt x="5039" y="111"/>
                  </a:lnTo>
                  <a:lnTo>
                    <a:pt x="5041" y="117"/>
                  </a:lnTo>
                  <a:lnTo>
                    <a:pt x="5042" y="123"/>
                  </a:lnTo>
                  <a:lnTo>
                    <a:pt x="5043" y="129"/>
                  </a:lnTo>
                  <a:lnTo>
                    <a:pt x="5043" y="136"/>
                  </a:lnTo>
                  <a:lnTo>
                    <a:pt x="5043" y="137"/>
                  </a:lnTo>
                  <a:lnTo>
                    <a:pt x="5043" y="143"/>
                  </a:lnTo>
                  <a:lnTo>
                    <a:pt x="5042" y="149"/>
                  </a:lnTo>
                  <a:lnTo>
                    <a:pt x="5041" y="155"/>
                  </a:lnTo>
                  <a:lnTo>
                    <a:pt x="5039" y="160"/>
                  </a:lnTo>
                  <a:lnTo>
                    <a:pt x="5037" y="166"/>
                  </a:lnTo>
                  <a:lnTo>
                    <a:pt x="5034" y="170"/>
                  </a:lnTo>
                  <a:lnTo>
                    <a:pt x="5031" y="175"/>
                  </a:lnTo>
                  <a:lnTo>
                    <a:pt x="5027" y="179"/>
                  </a:lnTo>
                  <a:lnTo>
                    <a:pt x="5023" y="182"/>
                  </a:lnTo>
                  <a:lnTo>
                    <a:pt x="5019" y="185"/>
                  </a:lnTo>
                  <a:lnTo>
                    <a:pt x="5013" y="188"/>
                  </a:lnTo>
                  <a:lnTo>
                    <a:pt x="5008" y="190"/>
                  </a:lnTo>
                  <a:lnTo>
                    <a:pt x="5002" y="192"/>
                  </a:lnTo>
                  <a:lnTo>
                    <a:pt x="4995" y="193"/>
                  </a:lnTo>
                  <a:lnTo>
                    <a:pt x="4988" y="194"/>
                  </a:lnTo>
                  <a:lnTo>
                    <a:pt x="4981" y="194"/>
                  </a:lnTo>
                  <a:lnTo>
                    <a:pt x="4922" y="194"/>
                  </a:lnTo>
                  <a:close/>
                  <a:moveTo>
                    <a:pt x="4842" y="392"/>
                  </a:moveTo>
                  <a:lnTo>
                    <a:pt x="4922" y="392"/>
                  </a:lnTo>
                  <a:lnTo>
                    <a:pt x="4922" y="266"/>
                  </a:lnTo>
                  <a:lnTo>
                    <a:pt x="4972" y="266"/>
                  </a:lnTo>
                  <a:lnTo>
                    <a:pt x="5043" y="392"/>
                  </a:lnTo>
                  <a:lnTo>
                    <a:pt x="5134" y="392"/>
                  </a:lnTo>
                  <a:lnTo>
                    <a:pt x="5052" y="249"/>
                  </a:lnTo>
                  <a:lnTo>
                    <a:pt x="5060" y="245"/>
                  </a:lnTo>
                  <a:lnTo>
                    <a:pt x="5067" y="241"/>
                  </a:lnTo>
                  <a:lnTo>
                    <a:pt x="5075" y="237"/>
                  </a:lnTo>
                  <a:lnTo>
                    <a:pt x="5081" y="232"/>
                  </a:lnTo>
                  <a:lnTo>
                    <a:pt x="5088" y="226"/>
                  </a:lnTo>
                  <a:lnTo>
                    <a:pt x="5091" y="223"/>
                  </a:lnTo>
                  <a:lnTo>
                    <a:pt x="5093" y="220"/>
                  </a:lnTo>
                  <a:lnTo>
                    <a:pt x="5099" y="214"/>
                  </a:lnTo>
                  <a:lnTo>
                    <a:pt x="5104" y="207"/>
                  </a:lnTo>
                  <a:lnTo>
                    <a:pt x="5108" y="200"/>
                  </a:lnTo>
                  <a:lnTo>
                    <a:pt x="5112" y="191"/>
                  </a:lnTo>
                  <a:lnTo>
                    <a:pt x="5116" y="183"/>
                  </a:lnTo>
                  <a:lnTo>
                    <a:pt x="5118" y="174"/>
                  </a:lnTo>
                  <a:lnTo>
                    <a:pt x="5121" y="165"/>
                  </a:lnTo>
                  <a:lnTo>
                    <a:pt x="5122" y="155"/>
                  </a:lnTo>
                  <a:lnTo>
                    <a:pt x="5123" y="145"/>
                  </a:lnTo>
                  <a:lnTo>
                    <a:pt x="5124" y="135"/>
                  </a:lnTo>
                  <a:lnTo>
                    <a:pt x="5124" y="132"/>
                  </a:lnTo>
                  <a:lnTo>
                    <a:pt x="5123" y="119"/>
                  </a:lnTo>
                  <a:lnTo>
                    <a:pt x="5122" y="112"/>
                  </a:lnTo>
                  <a:lnTo>
                    <a:pt x="5121" y="105"/>
                  </a:lnTo>
                  <a:lnTo>
                    <a:pt x="5119" y="93"/>
                  </a:lnTo>
                  <a:lnTo>
                    <a:pt x="5115" y="82"/>
                  </a:lnTo>
                  <a:lnTo>
                    <a:pt x="5113" y="76"/>
                  </a:lnTo>
                  <a:lnTo>
                    <a:pt x="5111" y="71"/>
                  </a:lnTo>
                  <a:lnTo>
                    <a:pt x="5105" y="61"/>
                  </a:lnTo>
                  <a:lnTo>
                    <a:pt x="5102" y="56"/>
                  </a:lnTo>
                  <a:lnTo>
                    <a:pt x="5099" y="52"/>
                  </a:lnTo>
                  <a:lnTo>
                    <a:pt x="5095" y="47"/>
                  </a:lnTo>
                  <a:lnTo>
                    <a:pt x="5091" y="43"/>
                  </a:lnTo>
                  <a:lnTo>
                    <a:pt x="5082" y="35"/>
                  </a:lnTo>
                  <a:lnTo>
                    <a:pt x="5076" y="31"/>
                  </a:lnTo>
                  <a:lnTo>
                    <a:pt x="5071" y="28"/>
                  </a:lnTo>
                  <a:lnTo>
                    <a:pt x="5065" y="24"/>
                  </a:lnTo>
                  <a:lnTo>
                    <a:pt x="5059" y="21"/>
                  </a:lnTo>
                  <a:lnTo>
                    <a:pt x="5053" y="18"/>
                  </a:lnTo>
                  <a:lnTo>
                    <a:pt x="5047" y="16"/>
                  </a:lnTo>
                  <a:lnTo>
                    <a:pt x="5040" y="14"/>
                  </a:lnTo>
                  <a:lnTo>
                    <a:pt x="5033" y="12"/>
                  </a:lnTo>
                  <a:lnTo>
                    <a:pt x="5026" y="10"/>
                  </a:lnTo>
                  <a:lnTo>
                    <a:pt x="5019" y="9"/>
                  </a:lnTo>
                  <a:lnTo>
                    <a:pt x="5003" y="7"/>
                  </a:lnTo>
                  <a:lnTo>
                    <a:pt x="4995" y="7"/>
                  </a:lnTo>
                  <a:lnTo>
                    <a:pt x="4987" y="7"/>
                  </a:lnTo>
                  <a:lnTo>
                    <a:pt x="4842" y="7"/>
                  </a:lnTo>
                  <a:lnTo>
                    <a:pt x="4842" y="392"/>
                  </a:lnTo>
                  <a:close/>
                  <a:moveTo>
                    <a:pt x="4549" y="392"/>
                  </a:moveTo>
                  <a:lnTo>
                    <a:pt x="4798" y="392"/>
                  </a:lnTo>
                  <a:lnTo>
                    <a:pt x="4798" y="320"/>
                  </a:lnTo>
                  <a:lnTo>
                    <a:pt x="4628" y="320"/>
                  </a:lnTo>
                  <a:lnTo>
                    <a:pt x="4628" y="234"/>
                  </a:lnTo>
                  <a:lnTo>
                    <a:pt x="4776" y="234"/>
                  </a:lnTo>
                  <a:lnTo>
                    <a:pt x="4776" y="162"/>
                  </a:lnTo>
                  <a:lnTo>
                    <a:pt x="4628" y="162"/>
                  </a:lnTo>
                  <a:lnTo>
                    <a:pt x="4628" y="79"/>
                  </a:lnTo>
                  <a:lnTo>
                    <a:pt x="4796" y="79"/>
                  </a:lnTo>
                  <a:lnTo>
                    <a:pt x="4796" y="7"/>
                  </a:lnTo>
                  <a:lnTo>
                    <a:pt x="4549" y="7"/>
                  </a:lnTo>
                  <a:lnTo>
                    <a:pt x="4549" y="392"/>
                  </a:lnTo>
                  <a:close/>
                  <a:moveTo>
                    <a:pt x="4328" y="394"/>
                  </a:moveTo>
                  <a:lnTo>
                    <a:pt x="4402" y="394"/>
                  </a:lnTo>
                  <a:lnTo>
                    <a:pt x="4532" y="7"/>
                  </a:lnTo>
                  <a:lnTo>
                    <a:pt x="4448" y="7"/>
                  </a:lnTo>
                  <a:lnTo>
                    <a:pt x="4366" y="272"/>
                  </a:lnTo>
                  <a:lnTo>
                    <a:pt x="4285" y="7"/>
                  </a:lnTo>
                  <a:lnTo>
                    <a:pt x="4199" y="7"/>
                  </a:lnTo>
                  <a:lnTo>
                    <a:pt x="4328" y="394"/>
                  </a:lnTo>
                  <a:close/>
                  <a:moveTo>
                    <a:pt x="4095" y="392"/>
                  </a:moveTo>
                  <a:lnTo>
                    <a:pt x="4174" y="392"/>
                  </a:lnTo>
                  <a:lnTo>
                    <a:pt x="4174" y="7"/>
                  </a:lnTo>
                  <a:lnTo>
                    <a:pt x="4095" y="7"/>
                  </a:lnTo>
                  <a:lnTo>
                    <a:pt x="4095" y="392"/>
                  </a:lnTo>
                  <a:close/>
                  <a:moveTo>
                    <a:pt x="3737" y="392"/>
                  </a:moveTo>
                  <a:lnTo>
                    <a:pt x="3815" y="392"/>
                  </a:lnTo>
                  <a:lnTo>
                    <a:pt x="3815" y="159"/>
                  </a:lnTo>
                  <a:lnTo>
                    <a:pt x="3968" y="392"/>
                  </a:lnTo>
                  <a:lnTo>
                    <a:pt x="4037" y="392"/>
                  </a:lnTo>
                  <a:lnTo>
                    <a:pt x="4037" y="7"/>
                  </a:lnTo>
                  <a:lnTo>
                    <a:pt x="3958" y="7"/>
                  </a:lnTo>
                  <a:lnTo>
                    <a:pt x="3958" y="232"/>
                  </a:lnTo>
                  <a:lnTo>
                    <a:pt x="3810" y="7"/>
                  </a:lnTo>
                  <a:lnTo>
                    <a:pt x="3737" y="7"/>
                  </a:lnTo>
                  <a:lnTo>
                    <a:pt x="3737" y="392"/>
                  </a:lnTo>
                  <a:close/>
                  <a:moveTo>
                    <a:pt x="3540" y="398"/>
                  </a:moveTo>
                  <a:lnTo>
                    <a:pt x="3557" y="397"/>
                  </a:lnTo>
                  <a:lnTo>
                    <a:pt x="3572" y="396"/>
                  </a:lnTo>
                  <a:lnTo>
                    <a:pt x="3580" y="394"/>
                  </a:lnTo>
                  <a:lnTo>
                    <a:pt x="3587" y="393"/>
                  </a:lnTo>
                  <a:lnTo>
                    <a:pt x="3594" y="391"/>
                  </a:lnTo>
                  <a:lnTo>
                    <a:pt x="3601" y="388"/>
                  </a:lnTo>
                  <a:lnTo>
                    <a:pt x="3608" y="386"/>
                  </a:lnTo>
                  <a:lnTo>
                    <a:pt x="3614" y="383"/>
                  </a:lnTo>
                  <a:lnTo>
                    <a:pt x="3620" y="380"/>
                  </a:lnTo>
                  <a:lnTo>
                    <a:pt x="3626" y="376"/>
                  </a:lnTo>
                  <a:lnTo>
                    <a:pt x="3632" y="372"/>
                  </a:lnTo>
                  <a:lnTo>
                    <a:pt x="3637" y="368"/>
                  </a:lnTo>
                  <a:lnTo>
                    <a:pt x="3642" y="364"/>
                  </a:lnTo>
                  <a:lnTo>
                    <a:pt x="3647" y="359"/>
                  </a:lnTo>
                  <a:lnTo>
                    <a:pt x="3652" y="354"/>
                  </a:lnTo>
                  <a:lnTo>
                    <a:pt x="3656" y="349"/>
                  </a:lnTo>
                  <a:lnTo>
                    <a:pt x="3664" y="337"/>
                  </a:lnTo>
                  <a:lnTo>
                    <a:pt x="3671" y="324"/>
                  </a:lnTo>
                  <a:lnTo>
                    <a:pt x="3677" y="310"/>
                  </a:lnTo>
                  <a:lnTo>
                    <a:pt x="3679" y="303"/>
                  </a:lnTo>
                  <a:lnTo>
                    <a:pt x="3682" y="295"/>
                  </a:lnTo>
                  <a:lnTo>
                    <a:pt x="3683" y="287"/>
                  </a:lnTo>
                  <a:lnTo>
                    <a:pt x="3685" y="278"/>
                  </a:lnTo>
                  <a:lnTo>
                    <a:pt x="3686" y="269"/>
                  </a:lnTo>
                  <a:lnTo>
                    <a:pt x="3687" y="260"/>
                  </a:lnTo>
                  <a:lnTo>
                    <a:pt x="3687" y="251"/>
                  </a:lnTo>
                  <a:lnTo>
                    <a:pt x="3688" y="241"/>
                  </a:lnTo>
                  <a:lnTo>
                    <a:pt x="3688" y="7"/>
                  </a:lnTo>
                  <a:lnTo>
                    <a:pt x="3608" y="7"/>
                  </a:lnTo>
                  <a:lnTo>
                    <a:pt x="3608" y="245"/>
                  </a:lnTo>
                  <a:lnTo>
                    <a:pt x="3608" y="255"/>
                  </a:lnTo>
                  <a:lnTo>
                    <a:pt x="3607" y="264"/>
                  </a:lnTo>
                  <a:lnTo>
                    <a:pt x="3606" y="272"/>
                  </a:lnTo>
                  <a:lnTo>
                    <a:pt x="3604" y="280"/>
                  </a:lnTo>
                  <a:lnTo>
                    <a:pt x="3601" y="287"/>
                  </a:lnTo>
                  <a:lnTo>
                    <a:pt x="3598" y="294"/>
                  </a:lnTo>
                  <a:lnTo>
                    <a:pt x="3595" y="299"/>
                  </a:lnTo>
                  <a:lnTo>
                    <a:pt x="3590" y="305"/>
                  </a:lnTo>
                  <a:lnTo>
                    <a:pt x="3586" y="309"/>
                  </a:lnTo>
                  <a:lnTo>
                    <a:pt x="3581" y="313"/>
                  </a:lnTo>
                  <a:lnTo>
                    <a:pt x="3575" y="317"/>
                  </a:lnTo>
                  <a:lnTo>
                    <a:pt x="3569" y="320"/>
                  </a:lnTo>
                  <a:lnTo>
                    <a:pt x="3563" y="322"/>
                  </a:lnTo>
                  <a:lnTo>
                    <a:pt x="3556" y="323"/>
                  </a:lnTo>
                  <a:lnTo>
                    <a:pt x="3549" y="324"/>
                  </a:lnTo>
                  <a:lnTo>
                    <a:pt x="3541" y="325"/>
                  </a:lnTo>
                  <a:lnTo>
                    <a:pt x="3534" y="324"/>
                  </a:lnTo>
                  <a:lnTo>
                    <a:pt x="3527" y="323"/>
                  </a:lnTo>
                  <a:lnTo>
                    <a:pt x="3520" y="322"/>
                  </a:lnTo>
                  <a:lnTo>
                    <a:pt x="3514" y="319"/>
                  </a:lnTo>
                  <a:lnTo>
                    <a:pt x="3508" y="317"/>
                  </a:lnTo>
                  <a:lnTo>
                    <a:pt x="3502" y="313"/>
                  </a:lnTo>
                  <a:lnTo>
                    <a:pt x="3497" y="309"/>
                  </a:lnTo>
                  <a:lnTo>
                    <a:pt x="3495" y="307"/>
                  </a:lnTo>
                  <a:lnTo>
                    <a:pt x="3492" y="304"/>
                  </a:lnTo>
                  <a:lnTo>
                    <a:pt x="3488" y="299"/>
                  </a:lnTo>
                  <a:lnTo>
                    <a:pt x="3485" y="293"/>
                  </a:lnTo>
                  <a:lnTo>
                    <a:pt x="3483" y="290"/>
                  </a:lnTo>
                  <a:lnTo>
                    <a:pt x="3482" y="286"/>
                  </a:lnTo>
                  <a:lnTo>
                    <a:pt x="3479" y="279"/>
                  </a:lnTo>
                  <a:lnTo>
                    <a:pt x="3477" y="271"/>
                  </a:lnTo>
                  <a:lnTo>
                    <a:pt x="3476" y="262"/>
                  </a:lnTo>
                  <a:lnTo>
                    <a:pt x="3475" y="253"/>
                  </a:lnTo>
                  <a:lnTo>
                    <a:pt x="3474" y="243"/>
                  </a:lnTo>
                  <a:lnTo>
                    <a:pt x="3474" y="7"/>
                  </a:lnTo>
                  <a:lnTo>
                    <a:pt x="3395" y="7"/>
                  </a:lnTo>
                  <a:lnTo>
                    <a:pt x="3395" y="243"/>
                  </a:lnTo>
                  <a:lnTo>
                    <a:pt x="3395" y="252"/>
                  </a:lnTo>
                  <a:lnTo>
                    <a:pt x="3396" y="262"/>
                  </a:lnTo>
                  <a:lnTo>
                    <a:pt x="3396" y="271"/>
                  </a:lnTo>
                  <a:lnTo>
                    <a:pt x="3398" y="279"/>
                  </a:lnTo>
                  <a:lnTo>
                    <a:pt x="3399" y="288"/>
                  </a:lnTo>
                  <a:lnTo>
                    <a:pt x="3401" y="296"/>
                  </a:lnTo>
                  <a:lnTo>
                    <a:pt x="3403" y="303"/>
                  </a:lnTo>
                  <a:lnTo>
                    <a:pt x="3405" y="311"/>
                  </a:lnTo>
                  <a:lnTo>
                    <a:pt x="3408" y="318"/>
                  </a:lnTo>
                  <a:lnTo>
                    <a:pt x="3411" y="325"/>
                  </a:lnTo>
                  <a:lnTo>
                    <a:pt x="3414" y="331"/>
                  </a:lnTo>
                  <a:lnTo>
                    <a:pt x="3418" y="337"/>
                  </a:lnTo>
                  <a:lnTo>
                    <a:pt x="3421" y="343"/>
                  </a:lnTo>
                  <a:lnTo>
                    <a:pt x="3426" y="349"/>
                  </a:lnTo>
                  <a:lnTo>
                    <a:pt x="3430" y="354"/>
                  </a:lnTo>
                  <a:lnTo>
                    <a:pt x="3434" y="359"/>
                  </a:lnTo>
                  <a:lnTo>
                    <a:pt x="3439" y="364"/>
                  </a:lnTo>
                  <a:lnTo>
                    <a:pt x="3444" y="368"/>
                  </a:lnTo>
                  <a:lnTo>
                    <a:pt x="3450" y="372"/>
                  </a:lnTo>
                  <a:lnTo>
                    <a:pt x="3455" y="376"/>
                  </a:lnTo>
                  <a:lnTo>
                    <a:pt x="3461" y="380"/>
                  </a:lnTo>
                  <a:lnTo>
                    <a:pt x="3467" y="383"/>
                  </a:lnTo>
                  <a:lnTo>
                    <a:pt x="3480" y="388"/>
                  </a:lnTo>
                  <a:lnTo>
                    <a:pt x="3494" y="393"/>
                  </a:lnTo>
                  <a:lnTo>
                    <a:pt x="3501" y="394"/>
                  </a:lnTo>
                  <a:lnTo>
                    <a:pt x="3509" y="396"/>
                  </a:lnTo>
                  <a:lnTo>
                    <a:pt x="3516" y="397"/>
                  </a:lnTo>
                  <a:lnTo>
                    <a:pt x="3524" y="397"/>
                  </a:lnTo>
                  <a:lnTo>
                    <a:pt x="3532" y="398"/>
                  </a:lnTo>
                  <a:lnTo>
                    <a:pt x="3540" y="398"/>
                  </a:lnTo>
                  <a:close/>
                  <a:moveTo>
                    <a:pt x="3114" y="397"/>
                  </a:moveTo>
                  <a:lnTo>
                    <a:pt x="3128" y="396"/>
                  </a:lnTo>
                  <a:lnTo>
                    <a:pt x="3134" y="396"/>
                  </a:lnTo>
                  <a:lnTo>
                    <a:pt x="3141" y="395"/>
                  </a:lnTo>
                  <a:lnTo>
                    <a:pt x="3153" y="392"/>
                  </a:lnTo>
                  <a:lnTo>
                    <a:pt x="3165" y="389"/>
                  </a:lnTo>
                  <a:lnTo>
                    <a:pt x="3171" y="387"/>
                  </a:lnTo>
                  <a:lnTo>
                    <a:pt x="3177" y="385"/>
                  </a:lnTo>
                  <a:lnTo>
                    <a:pt x="3182" y="382"/>
                  </a:lnTo>
                  <a:lnTo>
                    <a:pt x="3187" y="379"/>
                  </a:lnTo>
                  <a:lnTo>
                    <a:pt x="3197" y="373"/>
                  </a:lnTo>
                  <a:lnTo>
                    <a:pt x="3202" y="370"/>
                  </a:lnTo>
                  <a:lnTo>
                    <a:pt x="3206" y="366"/>
                  </a:lnTo>
                  <a:lnTo>
                    <a:pt x="3214" y="358"/>
                  </a:lnTo>
                  <a:lnTo>
                    <a:pt x="3222" y="349"/>
                  </a:lnTo>
                  <a:lnTo>
                    <a:pt x="3228" y="340"/>
                  </a:lnTo>
                  <a:lnTo>
                    <a:pt x="3231" y="335"/>
                  </a:lnTo>
                  <a:lnTo>
                    <a:pt x="3233" y="330"/>
                  </a:lnTo>
                  <a:lnTo>
                    <a:pt x="3237" y="319"/>
                  </a:lnTo>
                  <a:lnTo>
                    <a:pt x="3239" y="313"/>
                  </a:lnTo>
                  <a:lnTo>
                    <a:pt x="3240" y="307"/>
                  </a:lnTo>
                  <a:lnTo>
                    <a:pt x="3241" y="301"/>
                  </a:lnTo>
                  <a:lnTo>
                    <a:pt x="3242" y="295"/>
                  </a:lnTo>
                  <a:lnTo>
                    <a:pt x="3243" y="288"/>
                  </a:lnTo>
                  <a:lnTo>
                    <a:pt x="3243" y="282"/>
                  </a:lnTo>
                  <a:lnTo>
                    <a:pt x="3243" y="281"/>
                  </a:lnTo>
                  <a:lnTo>
                    <a:pt x="3242" y="270"/>
                  </a:lnTo>
                  <a:lnTo>
                    <a:pt x="3241" y="260"/>
                  </a:lnTo>
                  <a:lnTo>
                    <a:pt x="3239" y="250"/>
                  </a:lnTo>
                  <a:lnTo>
                    <a:pt x="3236" y="241"/>
                  </a:lnTo>
                  <a:lnTo>
                    <a:pt x="3234" y="237"/>
                  </a:lnTo>
                  <a:lnTo>
                    <a:pt x="3232" y="233"/>
                  </a:lnTo>
                  <a:lnTo>
                    <a:pt x="3228" y="225"/>
                  </a:lnTo>
                  <a:lnTo>
                    <a:pt x="3223" y="218"/>
                  </a:lnTo>
                  <a:lnTo>
                    <a:pt x="3216" y="211"/>
                  </a:lnTo>
                  <a:lnTo>
                    <a:pt x="3209" y="204"/>
                  </a:lnTo>
                  <a:lnTo>
                    <a:pt x="3202" y="197"/>
                  </a:lnTo>
                  <a:lnTo>
                    <a:pt x="3193" y="191"/>
                  </a:lnTo>
                  <a:lnTo>
                    <a:pt x="3184" y="185"/>
                  </a:lnTo>
                  <a:lnTo>
                    <a:pt x="3174" y="180"/>
                  </a:lnTo>
                  <a:lnTo>
                    <a:pt x="3163" y="175"/>
                  </a:lnTo>
                  <a:lnTo>
                    <a:pt x="3152" y="170"/>
                  </a:lnTo>
                  <a:lnTo>
                    <a:pt x="3140" y="165"/>
                  </a:lnTo>
                  <a:lnTo>
                    <a:pt x="3119" y="156"/>
                  </a:lnTo>
                  <a:lnTo>
                    <a:pt x="3103" y="149"/>
                  </a:lnTo>
                  <a:lnTo>
                    <a:pt x="3090" y="142"/>
                  </a:lnTo>
                  <a:lnTo>
                    <a:pt x="3085" y="138"/>
                  </a:lnTo>
                  <a:lnTo>
                    <a:pt x="3081" y="135"/>
                  </a:lnTo>
                  <a:lnTo>
                    <a:pt x="3077" y="132"/>
                  </a:lnTo>
                  <a:lnTo>
                    <a:pt x="3075" y="130"/>
                  </a:lnTo>
                  <a:lnTo>
                    <a:pt x="3074" y="129"/>
                  </a:lnTo>
                  <a:lnTo>
                    <a:pt x="3071" y="126"/>
                  </a:lnTo>
                  <a:lnTo>
                    <a:pt x="3070" y="122"/>
                  </a:lnTo>
                  <a:lnTo>
                    <a:pt x="3068" y="119"/>
                  </a:lnTo>
                  <a:lnTo>
                    <a:pt x="3067" y="115"/>
                  </a:lnTo>
                  <a:lnTo>
                    <a:pt x="3067" y="112"/>
                  </a:lnTo>
                  <a:lnTo>
                    <a:pt x="3067" y="108"/>
                  </a:lnTo>
                  <a:lnTo>
                    <a:pt x="3067" y="107"/>
                  </a:lnTo>
                  <a:lnTo>
                    <a:pt x="3067" y="103"/>
                  </a:lnTo>
                  <a:lnTo>
                    <a:pt x="3067" y="100"/>
                  </a:lnTo>
                  <a:lnTo>
                    <a:pt x="3068" y="97"/>
                  </a:lnTo>
                  <a:lnTo>
                    <a:pt x="3070" y="94"/>
                  </a:lnTo>
                  <a:lnTo>
                    <a:pt x="3071" y="91"/>
                  </a:lnTo>
                  <a:lnTo>
                    <a:pt x="3073" y="88"/>
                  </a:lnTo>
                  <a:lnTo>
                    <a:pt x="3078" y="83"/>
                  </a:lnTo>
                  <a:lnTo>
                    <a:pt x="3085" y="79"/>
                  </a:lnTo>
                  <a:lnTo>
                    <a:pt x="3089" y="77"/>
                  </a:lnTo>
                  <a:lnTo>
                    <a:pt x="3092" y="76"/>
                  </a:lnTo>
                  <a:lnTo>
                    <a:pt x="3097" y="75"/>
                  </a:lnTo>
                  <a:lnTo>
                    <a:pt x="3101" y="74"/>
                  </a:lnTo>
                  <a:lnTo>
                    <a:pt x="3106" y="74"/>
                  </a:lnTo>
                  <a:lnTo>
                    <a:pt x="3111" y="74"/>
                  </a:lnTo>
                  <a:lnTo>
                    <a:pt x="3122" y="74"/>
                  </a:lnTo>
                  <a:lnTo>
                    <a:pt x="3133" y="76"/>
                  </a:lnTo>
                  <a:lnTo>
                    <a:pt x="3144" y="80"/>
                  </a:lnTo>
                  <a:lnTo>
                    <a:pt x="3154" y="84"/>
                  </a:lnTo>
                  <a:lnTo>
                    <a:pt x="3164" y="89"/>
                  </a:lnTo>
                  <a:lnTo>
                    <a:pt x="3174" y="95"/>
                  </a:lnTo>
                  <a:lnTo>
                    <a:pt x="3184" y="102"/>
                  </a:lnTo>
                  <a:lnTo>
                    <a:pt x="3193" y="109"/>
                  </a:lnTo>
                  <a:lnTo>
                    <a:pt x="3237" y="49"/>
                  </a:lnTo>
                  <a:lnTo>
                    <a:pt x="3224" y="38"/>
                  </a:lnTo>
                  <a:lnTo>
                    <a:pt x="3209" y="28"/>
                  </a:lnTo>
                  <a:lnTo>
                    <a:pt x="3202" y="24"/>
                  </a:lnTo>
                  <a:lnTo>
                    <a:pt x="3195" y="20"/>
                  </a:lnTo>
                  <a:lnTo>
                    <a:pt x="3187" y="17"/>
                  </a:lnTo>
                  <a:lnTo>
                    <a:pt x="3179" y="13"/>
                  </a:lnTo>
                  <a:lnTo>
                    <a:pt x="3171" y="11"/>
                  </a:lnTo>
                  <a:lnTo>
                    <a:pt x="3163" y="8"/>
                  </a:lnTo>
                  <a:lnTo>
                    <a:pt x="3147" y="5"/>
                  </a:lnTo>
                  <a:lnTo>
                    <a:pt x="3138" y="3"/>
                  </a:lnTo>
                  <a:lnTo>
                    <a:pt x="3130" y="2"/>
                  </a:lnTo>
                  <a:lnTo>
                    <a:pt x="3113" y="2"/>
                  </a:lnTo>
                  <a:lnTo>
                    <a:pt x="3100" y="2"/>
                  </a:lnTo>
                  <a:lnTo>
                    <a:pt x="3093" y="3"/>
                  </a:lnTo>
                  <a:lnTo>
                    <a:pt x="3087" y="4"/>
                  </a:lnTo>
                  <a:lnTo>
                    <a:pt x="3074" y="6"/>
                  </a:lnTo>
                  <a:lnTo>
                    <a:pt x="3062" y="10"/>
                  </a:lnTo>
                  <a:lnTo>
                    <a:pt x="3057" y="12"/>
                  </a:lnTo>
                  <a:lnTo>
                    <a:pt x="3051" y="14"/>
                  </a:lnTo>
                  <a:lnTo>
                    <a:pt x="3041" y="20"/>
                  </a:lnTo>
                  <a:lnTo>
                    <a:pt x="3031" y="26"/>
                  </a:lnTo>
                  <a:lnTo>
                    <a:pt x="3023" y="33"/>
                  </a:lnTo>
                  <a:lnTo>
                    <a:pt x="3019" y="37"/>
                  </a:lnTo>
                  <a:lnTo>
                    <a:pt x="3015" y="41"/>
                  </a:lnTo>
                  <a:lnTo>
                    <a:pt x="3008" y="49"/>
                  </a:lnTo>
                  <a:lnTo>
                    <a:pt x="3005" y="54"/>
                  </a:lnTo>
                  <a:lnTo>
                    <a:pt x="3002" y="58"/>
                  </a:lnTo>
                  <a:lnTo>
                    <a:pt x="2997" y="68"/>
                  </a:lnTo>
                  <a:lnTo>
                    <a:pt x="2993" y="79"/>
                  </a:lnTo>
                  <a:lnTo>
                    <a:pt x="2990" y="90"/>
                  </a:lnTo>
                  <a:lnTo>
                    <a:pt x="2988" y="102"/>
                  </a:lnTo>
                  <a:lnTo>
                    <a:pt x="2988" y="108"/>
                  </a:lnTo>
                  <a:lnTo>
                    <a:pt x="2988" y="114"/>
                  </a:lnTo>
                  <a:lnTo>
                    <a:pt x="2988" y="115"/>
                  </a:lnTo>
                  <a:lnTo>
                    <a:pt x="2988" y="127"/>
                  </a:lnTo>
                  <a:lnTo>
                    <a:pt x="2989" y="133"/>
                  </a:lnTo>
                  <a:lnTo>
                    <a:pt x="2990" y="138"/>
                  </a:lnTo>
                  <a:lnTo>
                    <a:pt x="2992" y="148"/>
                  </a:lnTo>
                  <a:lnTo>
                    <a:pt x="2995" y="158"/>
                  </a:lnTo>
                  <a:lnTo>
                    <a:pt x="2999" y="167"/>
                  </a:lnTo>
                  <a:lnTo>
                    <a:pt x="3005" y="175"/>
                  </a:lnTo>
                  <a:lnTo>
                    <a:pt x="3010" y="182"/>
                  </a:lnTo>
                  <a:lnTo>
                    <a:pt x="3014" y="186"/>
                  </a:lnTo>
                  <a:lnTo>
                    <a:pt x="3017" y="189"/>
                  </a:lnTo>
                  <a:lnTo>
                    <a:pt x="3025" y="196"/>
                  </a:lnTo>
                  <a:lnTo>
                    <a:pt x="3033" y="203"/>
                  </a:lnTo>
                  <a:lnTo>
                    <a:pt x="3042" y="209"/>
                  </a:lnTo>
                  <a:lnTo>
                    <a:pt x="3052" y="214"/>
                  </a:lnTo>
                  <a:lnTo>
                    <a:pt x="3062" y="219"/>
                  </a:lnTo>
                  <a:lnTo>
                    <a:pt x="3074" y="224"/>
                  </a:lnTo>
                  <a:lnTo>
                    <a:pt x="3098" y="234"/>
                  </a:lnTo>
                  <a:lnTo>
                    <a:pt x="3116" y="242"/>
                  </a:lnTo>
                  <a:lnTo>
                    <a:pt x="3131" y="249"/>
                  </a:lnTo>
                  <a:lnTo>
                    <a:pt x="3143" y="255"/>
                  </a:lnTo>
                  <a:lnTo>
                    <a:pt x="3147" y="258"/>
                  </a:lnTo>
                  <a:lnTo>
                    <a:pt x="3151" y="261"/>
                  </a:lnTo>
                  <a:lnTo>
                    <a:pt x="3155" y="264"/>
                  </a:lnTo>
                  <a:lnTo>
                    <a:pt x="3157" y="267"/>
                  </a:lnTo>
                  <a:lnTo>
                    <a:pt x="3160" y="270"/>
                  </a:lnTo>
                  <a:lnTo>
                    <a:pt x="3161" y="273"/>
                  </a:lnTo>
                  <a:lnTo>
                    <a:pt x="3162" y="276"/>
                  </a:lnTo>
                  <a:lnTo>
                    <a:pt x="3163" y="280"/>
                  </a:lnTo>
                  <a:lnTo>
                    <a:pt x="3164" y="283"/>
                  </a:lnTo>
                  <a:lnTo>
                    <a:pt x="3164" y="287"/>
                  </a:lnTo>
                  <a:lnTo>
                    <a:pt x="3164" y="291"/>
                  </a:lnTo>
                  <a:lnTo>
                    <a:pt x="3163" y="295"/>
                  </a:lnTo>
                  <a:lnTo>
                    <a:pt x="3162" y="299"/>
                  </a:lnTo>
                  <a:lnTo>
                    <a:pt x="3160" y="303"/>
                  </a:lnTo>
                  <a:lnTo>
                    <a:pt x="3159" y="306"/>
                  </a:lnTo>
                  <a:lnTo>
                    <a:pt x="3156" y="309"/>
                  </a:lnTo>
                  <a:lnTo>
                    <a:pt x="3154" y="312"/>
                  </a:lnTo>
                  <a:lnTo>
                    <a:pt x="3151" y="315"/>
                  </a:lnTo>
                  <a:lnTo>
                    <a:pt x="3147" y="317"/>
                  </a:lnTo>
                  <a:lnTo>
                    <a:pt x="3144" y="319"/>
                  </a:lnTo>
                  <a:lnTo>
                    <a:pt x="3139" y="321"/>
                  </a:lnTo>
                  <a:lnTo>
                    <a:pt x="3135" y="322"/>
                  </a:lnTo>
                  <a:lnTo>
                    <a:pt x="3130" y="324"/>
                  </a:lnTo>
                  <a:lnTo>
                    <a:pt x="3125" y="324"/>
                  </a:lnTo>
                  <a:lnTo>
                    <a:pt x="3120" y="325"/>
                  </a:lnTo>
                  <a:lnTo>
                    <a:pt x="3114" y="325"/>
                  </a:lnTo>
                  <a:lnTo>
                    <a:pt x="3107" y="325"/>
                  </a:lnTo>
                  <a:lnTo>
                    <a:pt x="3100" y="324"/>
                  </a:lnTo>
                  <a:lnTo>
                    <a:pt x="3093" y="323"/>
                  </a:lnTo>
                  <a:lnTo>
                    <a:pt x="3087" y="321"/>
                  </a:lnTo>
                  <a:lnTo>
                    <a:pt x="3080" y="320"/>
                  </a:lnTo>
                  <a:lnTo>
                    <a:pt x="3074" y="317"/>
                  </a:lnTo>
                  <a:lnTo>
                    <a:pt x="3068" y="315"/>
                  </a:lnTo>
                  <a:lnTo>
                    <a:pt x="3062" y="312"/>
                  </a:lnTo>
                  <a:lnTo>
                    <a:pt x="3050" y="305"/>
                  </a:lnTo>
                  <a:lnTo>
                    <a:pt x="3039" y="298"/>
                  </a:lnTo>
                  <a:lnTo>
                    <a:pt x="3029" y="290"/>
                  </a:lnTo>
                  <a:lnTo>
                    <a:pt x="3019" y="282"/>
                  </a:lnTo>
                  <a:lnTo>
                    <a:pt x="2972" y="340"/>
                  </a:lnTo>
                  <a:lnTo>
                    <a:pt x="2980" y="348"/>
                  </a:lnTo>
                  <a:lnTo>
                    <a:pt x="2988" y="354"/>
                  </a:lnTo>
                  <a:lnTo>
                    <a:pt x="2992" y="357"/>
                  </a:lnTo>
                  <a:lnTo>
                    <a:pt x="2996" y="360"/>
                  </a:lnTo>
                  <a:lnTo>
                    <a:pt x="3005" y="366"/>
                  </a:lnTo>
                  <a:lnTo>
                    <a:pt x="3013" y="371"/>
                  </a:lnTo>
                  <a:lnTo>
                    <a:pt x="3022" y="376"/>
                  </a:lnTo>
                  <a:lnTo>
                    <a:pt x="3031" y="380"/>
                  </a:lnTo>
                  <a:lnTo>
                    <a:pt x="3040" y="383"/>
                  </a:lnTo>
                  <a:lnTo>
                    <a:pt x="3058" y="389"/>
                  </a:lnTo>
                  <a:lnTo>
                    <a:pt x="3068" y="392"/>
                  </a:lnTo>
                  <a:lnTo>
                    <a:pt x="3077" y="394"/>
                  </a:lnTo>
                  <a:lnTo>
                    <a:pt x="3086" y="395"/>
                  </a:lnTo>
                  <a:lnTo>
                    <a:pt x="3095" y="396"/>
                  </a:lnTo>
                  <a:lnTo>
                    <a:pt x="3114" y="397"/>
                  </a:lnTo>
                  <a:close/>
                  <a:moveTo>
                    <a:pt x="2759" y="194"/>
                  </a:moveTo>
                  <a:lnTo>
                    <a:pt x="2759" y="79"/>
                  </a:lnTo>
                  <a:lnTo>
                    <a:pt x="2816" y="79"/>
                  </a:lnTo>
                  <a:lnTo>
                    <a:pt x="2824" y="79"/>
                  </a:lnTo>
                  <a:lnTo>
                    <a:pt x="2831" y="79"/>
                  </a:lnTo>
                  <a:lnTo>
                    <a:pt x="2837" y="81"/>
                  </a:lnTo>
                  <a:lnTo>
                    <a:pt x="2843" y="82"/>
                  </a:lnTo>
                  <a:lnTo>
                    <a:pt x="2849" y="84"/>
                  </a:lnTo>
                  <a:lnTo>
                    <a:pt x="2854" y="87"/>
                  </a:lnTo>
                  <a:lnTo>
                    <a:pt x="2859" y="90"/>
                  </a:lnTo>
                  <a:lnTo>
                    <a:pt x="2864" y="93"/>
                  </a:lnTo>
                  <a:lnTo>
                    <a:pt x="2867" y="97"/>
                  </a:lnTo>
                  <a:lnTo>
                    <a:pt x="2871" y="101"/>
                  </a:lnTo>
                  <a:lnTo>
                    <a:pt x="2874" y="106"/>
                  </a:lnTo>
                  <a:lnTo>
                    <a:pt x="2876" y="111"/>
                  </a:lnTo>
                  <a:lnTo>
                    <a:pt x="2878" y="117"/>
                  </a:lnTo>
                  <a:lnTo>
                    <a:pt x="2879" y="123"/>
                  </a:lnTo>
                  <a:lnTo>
                    <a:pt x="2880" y="129"/>
                  </a:lnTo>
                  <a:lnTo>
                    <a:pt x="2880" y="136"/>
                  </a:lnTo>
                  <a:lnTo>
                    <a:pt x="2880" y="137"/>
                  </a:lnTo>
                  <a:lnTo>
                    <a:pt x="2880" y="143"/>
                  </a:lnTo>
                  <a:lnTo>
                    <a:pt x="2879" y="149"/>
                  </a:lnTo>
                  <a:lnTo>
                    <a:pt x="2878" y="155"/>
                  </a:lnTo>
                  <a:lnTo>
                    <a:pt x="2876" y="160"/>
                  </a:lnTo>
                  <a:lnTo>
                    <a:pt x="2874" y="166"/>
                  </a:lnTo>
                  <a:lnTo>
                    <a:pt x="2871" y="170"/>
                  </a:lnTo>
                  <a:lnTo>
                    <a:pt x="2868" y="175"/>
                  </a:lnTo>
                  <a:lnTo>
                    <a:pt x="2864" y="179"/>
                  </a:lnTo>
                  <a:lnTo>
                    <a:pt x="2860" y="182"/>
                  </a:lnTo>
                  <a:lnTo>
                    <a:pt x="2855" y="185"/>
                  </a:lnTo>
                  <a:lnTo>
                    <a:pt x="2850" y="188"/>
                  </a:lnTo>
                  <a:lnTo>
                    <a:pt x="2845" y="190"/>
                  </a:lnTo>
                  <a:lnTo>
                    <a:pt x="2839" y="192"/>
                  </a:lnTo>
                  <a:lnTo>
                    <a:pt x="2832" y="193"/>
                  </a:lnTo>
                  <a:lnTo>
                    <a:pt x="2825" y="194"/>
                  </a:lnTo>
                  <a:lnTo>
                    <a:pt x="2818" y="194"/>
                  </a:lnTo>
                  <a:lnTo>
                    <a:pt x="2759" y="194"/>
                  </a:lnTo>
                  <a:close/>
                  <a:moveTo>
                    <a:pt x="2679" y="392"/>
                  </a:moveTo>
                  <a:lnTo>
                    <a:pt x="2759" y="392"/>
                  </a:lnTo>
                  <a:lnTo>
                    <a:pt x="2759" y="266"/>
                  </a:lnTo>
                  <a:lnTo>
                    <a:pt x="2809" y="266"/>
                  </a:lnTo>
                  <a:lnTo>
                    <a:pt x="2880" y="392"/>
                  </a:lnTo>
                  <a:lnTo>
                    <a:pt x="2971" y="392"/>
                  </a:lnTo>
                  <a:lnTo>
                    <a:pt x="2889" y="249"/>
                  </a:lnTo>
                  <a:lnTo>
                    <a:pt x="2897" y="245"/>
                  </a:lnTo>
                  <a:lnTo>
                    <a:pt x="2904" y="241"/>
                  </a:lnTo>
                  <a:lnTo>
                    <a:pt x="2911" y="237"/>
                  </a:lnTo>
                  <a:lnTo>
                    <a:pt x="2918" y="232"/>
                  </a:lnTo>
                  <a:lnTo>
                    <a:pt x="2924" y="226"/>
                  </a:lnTo>
                  <a:lnTo>
                    <a:pt x="2927" y="223"/>
                  </a:lnTo>
                  <a:lnTo>
                    <a:pt x="2930" y="220"/>
                  </a:lnTo>
                  <a:lnTo>
                    <a:pt x="2936" y="214"/>
                  </a:lnTo>
                  <a:lnTo>
                    <a:pt x="2941" y="207"/>
                  </a:lnTo>
                  <a:lnTo>
                    <a:pt x="2945" y="200"/>
                  </a:lnTo>
                  <a:lnTo>
                    <a:pt x="2949" y="191"/>
                  </a:lnTo>
                  <a:lnTo>
                    <a:pt x="2952" y="183"/>
                  </a:lnTo>
                  <a:lnTo>
                    <a:pt x="2955" y="174"/>
                  </a:lnTo>
                  <a:lnTo>
                    <a:pt x="2958" y="165"/>
                  </a:lnTo>
                  <a:lnTo>
                    <a:pt x="2959" y="155"/>
                  </a:lnTo>
                  <a:lnTo>
                    <a:pt x="2960" y="145"/>
                  </a:lnTo>
                  <a:lnTo>
                    <a:pt x="2960" y="135"/>
                  </a:lnTo>
                  <a:lnTo>
                    <a:pt x="2960" y="132"/>
                  </a:lnTo>
                  <a:lnTo>
                    <a:pt x="2960" y="119"/>
                  </a:lnTo>
                  <a:lnTo>
                    <a:pt x="2959" y="112"/>
                  </a:lnTo>
                  <a:lnTo>
                    <a:pt x="2958" y="105"/>
                  </a:lnTo>
                  <a:lnTo>
                    <a:pt x="2956" y="93"/>
                  </a:lnTo>
                  <a:lnTo>
                    <a:pt x="2952" y="82"/>
                  </a:lnTo>
                  <a:lnTo>
                    <a:pt x="2950" y="76"/>
                  </a:lnTo>
                  <a:lnTo>
                    <a:pt x="2948" y="71"/>
                  </a:lnTo>
                  <a:lnTo>
                    <a:pt x="2942" y="61"/>
                  </a:lnTo>
                  <a:lnTo>
                    <a:pt x="2939" y="56"/>
                  </a:lnTo>
                  <a:lnTo>
                    <a:pt x="2936" y="52"/>
                  </a:lnTo>
                  <a:lnTo>
                    <a:pt x="2932" y="47"/>
                  </a:lnTo>
                  <a:lnTo>
                    <a:pt x="2928" y="43"/>
                  </a:lnTo>
                  <a:lnTo>
                    <a:pt x="2924" y="39"/>
                  </a:lnTo>
                  <a:lnTo>
                    <a:pt x="2919" y="35"/>
                  </a:lnTo>
                  <a:lnTo>
                    <a:pt x="2908" y="28"/>
                  </a:lnTo>
                  <a:lnTo>
                    <a:pt x="2902" y="24"/>
                  </a:lnTo>
                  <a:lnTo>
                    <a:pt x="2896" y="21"/>
                  </a:lnTo>
                  <a:lnTo>
                    <a:pt x="2890" y="18"/>
                  </a:lnTo>
                  <a:lnTo>
                    <a:pt x="2884" y="16"/>
                  </a:lnTo>
                  <a:lnTo>
                    <a:pt x="2877" y="14"/>
                  </a:lnTo>
                  <a:lnTo>
                    <a:pt x="2870" y="12"/>
                  </a:lnTo>
                  <a:lnTo>
                    <a:pt x="2863" y="10"/>
                  </a:lnTo>
                  <a:lnTo>
                    <a:pt x="2855" y="9"/>
                  </a:lnTo>
                  <a:lnTo>
                    <a:pt x="2840" y="7"/>
                  </a:lnTo>
                  <a:lnTo>
                    <a:pt x="2832" y="7"/>
                  </a:lnTo>
                  <a:lnTo>
                    <a:pt x="2824" y="7"/>
                  </a:lnTo>
                  <a:lnTo>
                    <a:pt x="2679" y="7"/>
                  </a:lnTo>
                  <a:lnTo>
                    <a:pt x="2679" y="392"/>
                  </a:lnTo>
                  <a:close/>
                  <a:moveTo>
                    <a:pt x="2469" y="325"/>
                  </a:moveTo>
                  <a:lnTo>
                    <a:pt x="2460" y="325"/>
                  </a:lnTo>
                  <a:lnTo>
                    <a:pt x="2455" y="324"/>
                  </a:lnTo>
                  <a:lnTo>
                    <a:pt x="2450" y="323"/>
                  </a:lnTo>
                  <a:lnTo>
                    <a:pt x="2441" y="320"/>
                  </a:lnTo>
                  <a:lnTo>
                    <a:pt x="2437" y="318"/>
                  </a:lnTo>
                  <a:lnTo>
                    <a:pt x="2432" y="316"/>
                  </a:lnTo>
                  <a:lnTo>
                    <a:pt x="2424" y="312"/>
                  </a:lnTo>
                  <a:lnTo>
                    <a:pt x="2417" y="306"/>
                  </a:lnTo>
                  <a:lnTo>
                    <a:pt x="2413" y="303"/>
                  </a:lnTo>
                  <a:lnTo>
                    <a:pt x="2410" y="299"/>
                  </a:lnTo>
                  <a:lnTo>
                    <a:pt x="2403" y="292"/>
                  </a:lnTo>
                  <a:lnTo>
                    <a:pt x="2397" y="283"/>
                  </a:lnTo>
                  <a:lnTo>
                    <a:pt x="2391" y="274"/>
                  </a:lnTo>
                  <a:lnTo>
                    <a:pt x="2387" y="264"/>
                  </a:lnTo>
                  <a:lnTo>
                    <a:pt x="2383" y="253"/>
                  </a:lnTo>
                  <a:lnTo>
                    <a:pt x="2380" y="241"/>
                  </a:lnTo>
                  <a:lnTo>
                    <a:pt x="2378" y="229"/>
                  </a:lnTo>
                  <a:lnTo>
                    <a:pt x="2377" y="215"/>
                  </a:lnTo>
                  <a:lnTo>
                    <a:pt x="2376" y="201"/>
                  </a:lnTo>
                  <a:lnTo>
                    <a:pt x="2376" y="197"/>
                  </a:lnTo>
                  <a:lnTo>
                    <a:pt x="2377" y="183"/>
                  </a:lnTo>
                  <a:lnTo>
                    <a:pt x="2378" y="170"/>
                  </a:lnTo>
                  <a:lnTo>
                    <a:pt x="2380" y="157"/>
                  </a:lnTo>
                  <a:lnTo>
                    <a:pt x="2381" y="151"/>
                  </a:lnTo>
                  <a:lnTo>
                    <a:pt x="2383" y="145"/>
                  </a:lnTo>
                  <a:lnTo>
                    <a:pt x="2385" y="140"/>
                  </a:lnTo>
                  <a:lnTo>
                    <a:pt x="2387" y="135"/>
                  </a:lnTo>
                  <a:lnTo>
                    <a:pt x="2389" y="129"/>
                  </a:lnTo>
                  <a:lnTo>
                    <a:pt x="2391" y="124"/>
                  </a:lnTo>
                  <a:lnTo>
                    <a:pt x="2397" y="115"/>
                  </a:lnTo>
                  <a:lnTo>
                    <a:pt x="2403" y="107"/>
                  </a:lnTo>
                  <a:lnTo>
                    <a:pt x="2406" y="103"/>
                  </a:lnTo>
                  <a:lnTo>
                    <a:pt x="2409" y="99"/>
                  </a:lnTo>
                  <a:lnTo>
                    <a:pt x="2416" y="93"/>
                  </a:lnTo>
                  <a:lnTo>
                    <a:pt x="2424" y="87"/>
                  </a:lnTo>
                  <a:lnTo>
                    <a:pt x="2432" y="82"/>
                  </a:lnTo>
                  <a:lnTo>
                    <a:pt x="2440" y="78"/>
                  </a:lnTo>
                  <a:lnTo>
                    <a:pt x="2449" y="76"/>
                  </a:lnTo>
                  <a:lnTo>
                    <a:pt x="2459" y="74"/>
                  </a:lnTo>
                  <a:lnTo>
                    <a:pt x="2469" y="74"/>
                  </a:lnTo>
                  <a:lnTo>
                    <a:pt x="2479" y="74"/>
                  </a:lnTo>
                  <a:lnTo>
                    <a:pt x="2483" y="75"/>
                  </a:lnTo>
                  <a:lnTo>
                    <a:pt x="2488" y="76"/>
                  </a:lnTo>
                  <a:lnTo>
                    <a:pt x="2497" y="79"/>
                  </a:lnTo>
                  <a:lnTo>
                    <a:pt x="2501" y="80"/>
                  </a:lnTo>
                  <a:lnTo>
                    <a:pt x="2506" y="82"/>
                  </a:lnTo>
                  <a:lnTo>
                    <a:pt x="2514" y="87"/>
                  </a:lnTo>
                  <a:lnTo>
                    <a:pt x="2521" y="93"/>
                  </a:lnTo>
                  <a:lnTo>
                    <a:pt x="2525" y="96"/>
                  </a:lnTo>
                  <a:lnTo>
                    <a:pt x="2528" y="99"/>
                  </a:lnTo>
                  <a:lnTo>
                    <a:pt x="2535" y="107"/>
                  </a:lnTo>
                  <a:lnTo>
                    <a:pt x="2540" y="115"/>
                  </a:lnTo>
                  <a:lnTo>
                    <a:pt x="2546" y="125"/>
                  </a:lnTo>
                  <a:lnTo>
                    <a:pt x="2550" y="135"/>
                  </a:lnTo>
                  <a:lnTo>
                    <a:pt x="2554" y="146"/>
                  </a:lnTo>
                  <a:lnTo>
                    <a:pt x="2557" y="158"/>
                  </a:lnTo>
                  <a:lnTo>
                    <a:pt x="2559" y="170"/>
                  </a:lnTo>
                  <a:lnTo>
                    <a:pt x="2560" y="183"/>
                  </a:lnTo>
                  <a:lnTo>
                    <a:pt x="2561" y="197"/>
                  </a:lnTo>
                  <a:lnTo>
                    <a:pt x="2561" y="202"/>
                  </a:lnTo>
                  <a:lnTo>
                    <a:pt x="2560" y="216"/>
                  </a:lnTo>
                  <a:lnTo>
                    <a:pt x="2559" y="229"/>
                  </a:lnTo>
                  <a:lnTo>
                    <a:pt x="2557" y="242"/>
                  </a:lnTo>
                  <a:lnTo>
                    <a:pt x="2555" y="247"/>
                  </a:lnTo>
                  <a:lnTo>
                    <a:pt x="2554" y="253"/>
                  </a:lnTo>
                  <a:lnTo>
                    <a:pt x="2552" y="259"/>
                  </a:lnTo>
                  <a:lnTo>
                    <a:pt x="2550" y="264"/>
                  </a:lnTo>
                  <a:lnTo>
                    <a:pt x="2548" y="269"/>
                  </a:lnTo>
                  <a:lnTo>
                    <a:pt x="2546" y="274"/>
                  </a:lnTo>
                  <a:lnTo>
                    <a:pt x="2541" y="284"/>
                  </a:lnTo>
                  <a:lnTo>
                    <a:pt x="2535" y="292"/>
                  </a:lnTo>
                  <a:lnTo>
                    <a:pt x="2529" y="300"/>
                  </a:lnTo>
                  <a:lnTo>
                    <a:pt x="2522" y="306"/>
                  </a:lnTo>
                  <a:lnTo>
                    <a:pt x="2514" y="312"/>
                  </a:lnTo>
                  <a:lnTo>
                    <a:pt x="2506" y="317"/>
                  </a:lnTo>
                  <a:lnTo>
                    <a:pt x="2502" y="318"/>
                  </a:lnTo>
                  <a:lnTo>
                    <a:pt x="2498" y="320"/>
                  </a:lnTo>
                  <a:lnTo>
                    <a:pt x="2489" y="323"/>
                  </a:lnTo>
                  <a:lnTo>
                    <a:pt x="2479" y="325"/>
                  </a:lnTo>
                  <a:lnTo>
                    <a:pt x="2469" y="325"/>
                  </a:lnTo>
                  <a:close/>
                  <a:moveTo>
                    <a:pt x="2469" y="399"/>
                  </a:moveTo>
                  <a:lnTo>
                    <a:pt x="2478" y="398"/>
                  </a:lnTo>
                  <a:lnTo>
                    <a:pt x="2488" y="398"/>
                  </a:lnTo>
                  <a:lnTo>
                    <a:pt x="2497" y="396"/>
                  </a:lnTo>
                  <a:lnTo>
                    <a:pt x="2506" y="395"/>
                  </a:lnTo>
                  <a:lnTo>
                    <a:pt x="2523" y="390"/>
                  </a:lnTo>
                  <a:lnTo>
                    <a:pt x="2531" y="387"/>
                  </a:lnTo>
                  <a:lnTo>
                    <a:pt x="2539" y="384"/>
                  </a:lnTo>
                  <a:lnTo>
                    <a:pt x="2547" y="380"/>
                  </a:lnTo>
                  <a:lnTo>
                    <a:pt x="2554" y="376"/>
                  </a:lnTo>
                  <a:lnTo>
                    <a:pt x="2562" y="372"/>
                  </a:lnTo>
                  <a:lnTo>
                    <a:pt x="2569" y="367"/>
                  </a:lnTo>
                  <a:lnTo>
                    <a:pt x="2575" y="362"/>
                  </a:lnTo>
                  <a:lnTo>
                    <a:pt x="2582" y="356"/>
                  </a:lnTo>
                  <a:lnTo>
                    <a:pt x="2588" y="350"/>
                  </a:lnTo>
                  <a:lnTo>
                    <a:pt x="2594" y="344"/>
                  </a:lnTo>
                  <a:lnTo>
                    <a:pt x="2605" y="330"/>
                  </a:lnTo>
                  <a:lnTo>
                    <a:pt x="2610" y="323"/>
                  </a:lnTo>
                  <a:lnTo>
                    <a:pt x="2615" y="315"/>
                  </a:lnTo>
                  <a:lnTo>
                    <a:pt x="2623" y="299"/>
                  </a:lnTo>
                  <a:lnTo>
                    <a:pt x="2627" y="290"/>
                  </a:lnTo>
                  <a:lnTo>
                    <a:pt x="2630" y="282"/>
                  </a:lnTo>
                  <a:lnTo>
                    <a:pt x="2633" y="273"/>
                  </a:lnTo>
                  <a:lnTo>
                    <a:pt x="2636" y="263"/>
                  </a:lnTo>
                  <a:lnTo>
                    <a:pt x="2638" y="254"/>
                  </a:lnTo>
                  <a:lnTo>
                    <a:pt x="2640" y="244"/>
                  </a:lnTo>
                  <a:lnTo>
                    <a:pt x="2641" y="234"/>
                  </a:lnTo>
                  <a:lnTo>
                    <a:pt x="2642" y="224"/>
                  </a:lnTo>
                  <a:lnTo>
                    <a:pt x="2643" y="203"/>
                  </a:lnTo>
                  <a:lnTo>
                    <a:pt x="2643" y="195"/>
                  </a:lnTo>
                  <a:lnTo>
                    <a:pt x="2643" y="184"/>
                  </a:lnTo>
                  <a:lnTo>
                    <a:pt x="2642" y="174"/>
                  </a:lnTo>
                  <a:lnTo>
                    <a:pt x="2641" y="164"/>
                  </a:lnTo>
                  <a:lnTo>
                    <a:pt x="2640" y="154"/>
                  </a:lnTo>
                  <a:lnTo>
                    <a:pt x="2638" y="144"/>
                  </a:lnTo>
                  <a:lnTo>
                    <a:pt x="2636" y="134"/>
                  </a:lnTo>
                  <a:lnTo>
                    <a:pt x="2633" y="125"/>
                  </a:lnTo>
                  <a:lnTo>
                    <a:pt x="2630" y="116"/>
                  </a:lnTo>
                  <a:lnTo>
                    <a:pt x="2627" y="107"/>
                  </a:lnTo>
                  <a:lnTo>
                    <a:pt x="2623" y="99"/>
                  </a:lnTo>
                  <a:lnTo>
                    <a:pt x="2619" y="91"/>
                  </a:lnTo>
                  <a:lnTo>
                    <a:pt x="2615" y="83"/>
                  </a:lnTo>
                  <a:lnTo>
                    <a:pt x="2610" y="75"/>
                  </a:lnTo>
                  <a:lnTo>
                    <a:pt x="2605" y="68"/>
                  </a:lnTo>
                  <a:lnTo>
                    <a:pt x="2600" y="61"/>
                  </a:lnTo>
                  <a:lnTo>
                    <a:pt x="2594" y="54"/>
                  </a:lnTo>
                  <a:lnTo>
                    <a:pt x="2589" y="48"/>
                  </a:lnTo>
                  <a:lnTo>
                    <a:pt x="2582" y="42"/>
                  </a:lnTo>
                  <a:lnTo>
                    <a:pt x="2576" y="37"/>
                  </a:lnTo>
                  <a:lnTo>
                    <a:pt x="2569" y="31"/>
                  </a:lnTo>
                  <a:lnTo>
                    <a:pt x="2562" y="27"/>
                  </a:lnTo>
                  <a:lnTo>
                    <a:pt x="2555" y="22"/>
                  </a:lnTo>
                  <a:lnTo>
                    <a:pt x="2547" y="18"/>
                  </a:lnTo>
                  <a:lnTo>
                    <a:pt x="2540" y="14"/>
                  </a:lnTo>
                  <a:lnTo>
                    <a:pt x="2532" y="11"/>
                  </a:lnTo>
                  <a:lnTo>
                    <a:pt x="2523" y="8"/>
                  </a:lnTo>
                  <a:lnTo>
                    <a:pt x="2515" y="6"/>
                  </a:lnTo>
                  <a:lnTo>
                    <a:pt x="2506" y="4"/>
                  </a:lnTo>
                  <a:lnTo>
                    <a:pt x="2497" y="2"/>
                  </a:lnTo>
                  <a:lnTo>
                    <a:pt x="2488" y="1"/>
                  </a:lnTo>
                  <a:lnTo>
                    <a:pt x="2479" y="0"/>
                  </a:lnTo>
                  <a:lnTo>
                    <a:pt x="2469" y="0"/>
                  </a:lnTo>
                  <a:lnTo>
                    <a:pt x="2460" y="0"/>
                  </a:lnTo>
                  <a:lnTo>
                    <a:pt x="2451" y="1"/>
                  </a:lnTo>
                  <a:lnTo>
                    <a:pt x="2442" y="2"/>
                  </a:lnTo>
                  <a:lnTo>
                    <a:pt x="2433" y="4"/>
                  </a:lnTo>
                  <a:lnTo>
                    <a:pt x="2416" y="8"/>
                  </a:lnTo>
                  <a:lnTo>
                    <a:pt x="2407" y="11"/>
                  </a:lnTo>
                  <a:lnTo>
                    <a:pt x="2399" y="14"/>
                  </a:lnTo>
                  <a:lnTo>
                    <a:pt x="2391" y="18"/>
                  </a:lnTo>
                  <a:lnTo>
                    <a:pt x="2383" y="22"/>
                  </a:lnTo>
                  <a:lnTo>
                    <a:pt x="2376" y="27"/>
                  </a:lnTo>
                  <a:lnTo>
                    <a:pt x="2369" y="32"/>
                  </a:lnTo>
                  <a:lnTo>
                    <a:pt x="2355" y="43"/>
                  </a:lnTo>
                  <a:lnTo>
                    <a:pt x="2349" y="49"/>
                  </a:lnTo>
                  <a:lnTo>
                    <a:pt x="2343" y="55"/>
                  </a:lnTo>
                  <a:lnTo>
                    <a:pt x="2338" y="61"/>
                  </a:lnTo>
                  <a:lnTo>
                    <a:pt x="2332" y="68"/>
                  </a:lnTo>
                  <a:lnTo>
                    <a:pt x="2327" y="76"/>
                  </a:lnTo>
                  <a:lnTo>
                    <a:pt x="2323" y="83"/>
                  </a:lnTo>
                  <a:lnTo>
                    <a:pt x="2314" y="100"/>
                  </a:lnTo>
                  <a:lnTo>
                    <a:pt x="2311" y="108"/>
                  </a:lnTo>
                  <a:lnTo>
                    <a:pt x="2307" y="117"/>
                  </a:lnTo>
                  <a:lnTo>
                    <a:pt x="2304" y="126"/>
                  </a:lnTo>
                  <a:lnTo>
                    <a:pt x="2302" y="135"/>
                  </a:lnTo>
                  <a:lnTo>
                    <a:pt x="2299" y="145"/>
                  </a:lnTo>
                  <a:lnTo>
                    <a:pt x="2298" y="155"/>
                  </a:lnTo>
                  <a:lnTo>
                    <a:pt x="2296" y="165"/>
                  </a:lnTo>
                  <a:lnTo>
                    <a:pt x="2295" y="175"/>
                  </a:lnTo>
                  <a:lnTo>
                    <a:pt x="2295" y="185"/>
                  </a:lnTo>
                  <a:lnTo>
                    <a:pt x="2294" y="196"/>
                  </a:lnTo>
                  <a:lnTo>
                    <a:pt x="2294" y="204"/>
                  </a:lnTo>
                  <a:lnTo>
                    <a:pt x="2295" y="214"/>
                  </a:lnTo>
                  <a:lnTo>
                    <a:pt x="2295" y="225"/>
                  </a:lnTo>
                  <a:lnTo>
                    <a:pt x="2296" y="235"/>
                  </a:lnTo>
                  <a:lnTo>
                    <a:pt x="2298" y="245"/>
                  </a:lnTo>
                  <a:lnTo>
                    <a:pt x="2299" y="255"/>
                  </a:lnTo>
                  <a:lnTo>
                    <a:pt x="2302" y="264"/>
                  </a:lnTo>
                  <a:lnTo>
                    <a:pt x="2304" y="274"/>
                  </a:lnTo>
                  <a:lnTo>
                    <a:pt x="2307" y="283"/>
                  </a:lnTo>
                  <a:lnTo>
                    <a:pt x="2310" y="291"/>
                  </a:lnTo>
                  <a:lnTo>
                    <a:pt x="2314" y="300"/>
                  </a:lnTo>
                  <a:lnTo>
                    <a:pt x="2318" y="308"/>
                  </a:lnTo>
                  <a:lnTo>
                    <a:pt x="2322" y="316"/>
                  </a:lnTo>
                  <a:lnTo>
                    <a:pt x="2327" y="323"/>
                  </a:lnTo>
                  <a:lnTo>
                    <a:pt x="2332" y="331"/>
                  </a:lnTo>
                  <a:lnTo>
                    <a:pt x="2337" y="338"/>
                  </a:lnTo>
                  <a:lnTo>
                    <a:pt x="2343" y="344"/>
                  </a:lnTo>
                  <a:lnTo>
                    <a:pt x="2349" y="350"/>
                  </a:lnTo>
                  <a:lnTo>
                    <a:pt x="2355" y="356"/>
                  </a:lnTo>
                  <a:lnTo>
                    <a:pt x="2361" y="362"/>
                  </a:lnTo>
                  <a:lnTo>
                    <a:pt x="2368" y="367"/>
                  </a:lnTo>
                  <a:lnTo>
                    <a:pt x="2375" y="372"/>
                  </a:lnTo>
                  <a:lnTo>
                    <a:pt x="2382" y="376"/>
                  </a:lnTo>
                  <a:lnTo>
                    <a:pt x="2390" y="381"/>
                  </a:lnTo>
                  <a:lnTo>
                    <a:pt x="2399" y="384"/>
                  </a:lnTo>
                  <a:lnTo>
                    <a:pt x="2407" y="388"/>
                  </a:lnTo>
                  <a:lnTo>
                    <a:pt x="2415" y="390"/>
                  </a:lnTo>
                  <a:lnTo>
                    <a:pt x="2423" y="393"/>
                  </a:lnTo>
                  <a:lnTo>
                    <a:pt x="2432" y="395"/>
                  </a:lnTo>
                  <a:lnTo>
                    <a:pt x="2441" y="396"/>
                  </a:lnTo>
                  <a:lnTo>
                    <a:pt x="2450" y="398"/>
                  </a:lnTo>
                  <a:lnTo>
                    <a:pt x="2459" y="398"/>
                  </a:lnTo>
                  <a:lnTo>
                    <a:pt x="2469" y="399"/>
                  </a:lnTo>
                  <a:close/>
                  <a:moveTo>
                    <a:pt x="2035" y="392"/>
                  </a:moveTo>
                  <a:lnTo>
                    <a:pt x="2115" y="392"/>
                  </a:lnTo>
                  <a:lnTo>
                    <a:pt x="2115" y="240"/>
                  </a:lnTo>
                  <a:lnTo>
                    <a:pt x="2262" y="240"/>
                  </a:lnTo>
                  <a:lnTo>
                    <a:pt x="2262" y="166"/>
                  </a:lnTo>
                  <a:lnTo>
                    <a:pt x="2115" y="166"/>
                  </a:lnTo>
                  <a:lnTo>
                    <a:pt x="2115" y="80"/>
                  </a:lnTo>
                  <a:lnTo>
                    <a:pt x="2283" y="80"/>
                  </a:lnTo>
                  <a:lnTo>
                    <a:pt x="2283" y="7"/>
                  </a:lnTo>
                  <a:lnTo>
                    <a:pt x="2035" y="7"/>
                  </a:lnTo>
                  <a:lnTo>
                    <a:pt x="2035" y="392"/>
                  </a:lnTo>
                  <a:close/>
                  <a:moveTo>
                    <a:pt x="1849" y="397"/>
                  </a:moveTo>
                  <a:lnTo>
                    <a:pt x="1860" y="397"/>
                  </a:lnTo>
                  <a:lnTo>
                    <a:pt x="1870" y="396"/>
                  </a:lnTo>
                  <a:lnTo>
                    <a:pt x="1880" y="395"/>
                  </a:lnTo>
                  <a:lnTo>
                    <a:pt x="1890" y="394"/>
                  </a:lnTo>
                  <a:lnTo>
                    <a:pt x="1899" y="392"/>
                  </a:lnTo>
                  <a:lnTo>
                    <a:pt x="1908" y="389"/>
                  </a:lnTo>
                  <a:lnTo>
                    <a:pt x="1926" y="383"/>
                  </a:lnTo>
                  <a:lnTo>
                    <a:pt x="1942" y="376"/>
                  </a:lnTo>
                  <a:lnTo>
                    <a:pt x="1958" y="368"/>
                  </a:lnTo>
                  <a:lnTo>
                    <a:pt x="1965" y="364"/>
                  </a:lnTo>
                  <a:lnTo>
                    <a:pt x="1972" y="359"/>
                  </a:lnTo>
                  <a:lnTo>
                    <a:pt x="1979" y="355"/>
                  </a:lnTo>
                  <a:lnTo>
                    <a:pt x="1986" y="350"/>
                  </a:lnTo>
                  <a:lnTo>
                    <a:pt x="1986" y="171"/>
                  </a:lnTo>
                  <a:lnTo>
                    <a:pt x="1840" y="171"/>
                  </a:lnTo>
                  <a:lnTo>
                    <a:pt x="1840" y="241"/>
                  </a:lnTo>
                  <a:lnTo>
                    <a:pt x="1910" y="241"/>
                  </a:lnTo>
                  <a:lnTo>
                    <a:pt x="1910" y="309"/>
                  </a:lnTo>
                  <a:lnTo>
                    <a:pt x="1904" y="313"/>
                  </a:lnTo>
                  <a:lnTo>
                    <a:pt x="1898" y="316"/>
                  </a:lnTo>
                  <a:lnTo>
                    <a:pt x="1892" y="319"/>
                  </a:lnTo>
                  <a:lnTo>
                    <a:pt x="1885" y="321"/>
                  </a:lnTo>
                  <a:lnTo>
                    <a:pt x="1877" y="323"/>
                  </a:lnTo>
                  <a:lnTo>
                    <a:pt x="1869" y="324"/>
                  </a:lnTo>
                  <a:lnTo>
                    <a:pt x="1861" y="325"/>
                  </a:lnTo>
                  <a:lnTo>
                    <a:pt x="1853" y="325"/>
                  </a:lnTo>
                  <a:lnTo>
                    <a:pt x="1843" y="325"/>
                  </a:lnTo>
                  <a:lnTo>
                    <a:pt x="1837" y="324"/>
                  </a:lnTo>
                  <a:lnTo>
                    <a:pt x="1832" y="323"/>
                  </a:lnTo>
                  <a:lnTo>
                    <a:pt x="1823" y="320"/>
                  </a:lnTo>
                  <a:lnTo>
                    <a:pt x="1813" y="317"/>
                  </a:lnTo>
                  <a:lnTo>
                    <a:pt x="1809" y="315"/>
                  </a:lnTo>
                  <a:lnTo>
                    <a:pt x="1805" y="312"/>
                  </a:lnTo>
                  <a:lnTo>
                    <a:pt x="1796" y="307"/>
                  </a:lnTo>
                  <a:lnTo>
                    <a:pt x="1789" y="300"/>
                  </a:lnTo>
                  <a:lnTo>
                    <a:pt x="1785" y="297"/>
                  </a:lnTo>
                  <a:lnTo>
                    <a:pt x="1782" y="293"/>
                  </a:lnTo>
                  <a:lnTo>
                    <a:pt x="1775" y="285"/>
                  </a:lnTo>
                  <a:lnTo>
                    <a:pt x="1770" y="275"/>
                  </a:lnTo>
                  <a:lnTo>
                    <a:pt x="1767" y="270"/>
                  </a:lnTo>
                  <a:lnTo>
                    <a:pt x="1765" y="265"/>
                  </a:lnTo>
                  <a:lnTo>
                    <a:pt x="1761" y="254"/>
                  </a:lnTo>
                  <a:lnTo>
                    <a:pt x="1757" y="242"/>
                  </a:lnTo>
                  <a:lnTo>
                    <a:pt x="1755" y="229"/>
                  </a:lnTo>
                  <a:lnTo>
                    <a:pt x="1753" y="216"/>
                  </a:lnTo>
                  <a:lnTo>
                    <a:pt x="1753" y="201"/>
                  </a:lnTo>
                  <a:lnTo>
                    <a:pt x="1753" y="196"/>
                  </a:lnTo>
                  <a:lnTo>
                    <a:pt x="1753" y="183"/>
                  </a:lnTo>
                  <a:lnTo>
                    <a:pt x="1754" y="177"/>
                  </a:lnTo>
                  <a:lnTo>
                    <a:pt x="1755" y="171"/>
                  </a:lnTo>
                  <a:lnTo>
                    <a:pt x="1757" y="159"/>
                  </a:lnTo>
                  <a:lnTo>
                    <a:pt x="1760" y="147"/>
                  </a:lnTo>
                  <a:lnTo>
                    <a:pt x="1764" y="137"/>
                  </a:lnTo>
                  <a:lnTo>
                    <a:pt x="1769" y="127"/>
                  </a:lnTo>
                  <a:lnTo>
                    <a:pt x="1775" y="118"/>
                  </a:lnTo>
                  <a:lnTo>
                    <a:pt x="1781" y="109"/>
                  </a:lnTo>
                  <a:lnTo>
                    <a:pt x="1788" y="102"/>
                  </a:lnTo>
                  <a:lnTo>
                    <a:pt x="1791" y="98"/>
                  </a:lnTo>
                  <a:lnTo>
                    <a:pt x="1795" y="95"/>
                  </a:lnTo>
                  <a:lnTo>
                    <a:pt x="1803" y="89"/>
                  </a:lnTo>
                  <a:lnTo>
                    <a:pt x="1807" y="86"/>
                  </a:lnTo>
                  <a:lnTo>
                    <a:pt x="1811" y="84"/>
                  </a:lnTo>
                  <a:lnTo>
                    <a:pt x="1820" y="80"/>
                  </a:lnTo>
                  <a:lnTo>
                    <a:pt x="1830" y="78"/>
                  </a:lnTo>
                  <a:lnTo>
                    <a:pt x="1840" y="76"/>
                  </a:lnTo>
                  <a:lnTo>
                    <a:pt x="1845" y="75"/>
                  </a:lnTo>
                  <a:lnTo>
                    <a:pt x="1850" y="75"/>
                  </a:lnTo>
                  <a:lnTo>
                    <a:pt x="1863" y="76"/>
                  </a:lnTo>
                  <a:lnTo>
                    <a:pt x="1875" y="78"/>
                  </a:lnTo>
                  <a:lnTo>
                    <a:pt x="1880" y="79"/>
                  </a:lnTo>
                  <a:lnTo>
                    <a:pt x="1886" y="81"/>
                  </a:lnTo>
                  <a:lnTo>
                    <a:pt x="1896" y="85"/>
                  </a:lnTo>
                  <a:lnTo>
                    <a:pt x="1905" y="90"/>
                  </a:lnTo>
                  <a:lnTo>
                    <a:pt x="1913" y="95"/>
                  </a:lnTo>
                  <a:lnTo>
                    <a:pt x="1922" y="101"/>
                  </a:lnTo>
                  <a:lnTo>
                    <a:pt x="1929" y="108"/>
                  </a:lnTo>
                  <a:lnTo>
                    <a:pt x="1976" y="46"/>
                  </a:lnTo>
                  <a:lnTo>
                    <a:pt x="1963" y="36"/>
                  </a:lnTo>
                  <a:lnTo>
                    <a:pt x="1950" y="27"/>
                  </a:lnTo>
                  <a:lnTo>
                    <a:pt x="1943" y="23"/>
                  </a:lnTo>
                  <a:lnTo>
                    <a:pt x="1935" y="19"/>
                  </a:lnTo>
                  <a:lnTo>
                    <a:pt x="1928" y="16"/>
                  </a:lnTo>
                  <a:lnTo>
                    <a:pt x="1921" y="13"/>
                  </a:lnTo>
                  <a:lnTo>
                    <a:pt x="1913" y="10"/>
                  </a:lnTo>
                  <a:lnTo>
                    <a:pt x="1905" y="8"/>
                  </a:lnTo>
                  <a:lnTo>
                    <a:pt x="1897" y="6"/>
                  </a:lnTo>
                  <a:lnTo>
                    <a:pt x="1888" y="4"/>
                  </a:lnTo>
                  <a:lnTo>
                    <a:pt x="1879" y="3"/>
                  </a:lnTo>
                  <a:lnTo>
                    <a:pt x="1870" y="2"/>
                  </a:lnTo>
                  <a:lnTo>
                    <a:pt x="1861" y="1"/>
                  </a:lnTo>
                  <a:lnTo>
                    <a:pt x="1851" y="1"/>
                  </a:lnTo>
                  <a:lnTo>
                    <a:pt x="1841" y="1"/>
                  </a:lnTo>
                  <a:lnTo>
                    <a:pt x="1832" y="2"/>
                  </a:lnTo>
                  <a:lnTo>
                    <a:pt x="1822" y="3"/>
                  </a:lnTo>
                  <a:lnTo>
                    <a:pt x="1813" y="5"/>
                  </a:lnTo>
                  <a:lnTo>
                    <a:pt x="1804" y="7"/>
                  </a:lnTo>
                  <a:lnTo>
                    <a:pt x="1795" y="9"/>
                  </a:lnTo>
                  <a:lnTo>
                    <a:pt x="1787" y="12"/>
                  </a:lnTo>
                  <a:lnTo>
                    <a:pt x="1779" y="16"/>
                  </a:lnTo>
                  <a:lnTo>
                    <a:pt x="1771" y="19"/>
                  </a:lnTo>
                  <a:lnTo>
                    <a:pt x="1763" y="24"/>
                  </a:lnTo>
                  <a:lnTo>
                    <a:pt x="1755" y="28"/>
                  </a:lnTo>
                  <a:lnTo>
                    <a:pt x="1748" y="33"/>
                  </a:lnTo>
                  <a:lnTo>
                    <a:pt x="1741" y="38"/>
                  </a:lnTo>
                  <a:lnTo>
                    <a:pt x="1734" y="44"/>
                  </a:lnTo>
                  <a:lnTo>
                    <a:pt x="1728" y="50"/>
                  </a:lnTo>
                  <a:lnTo>
                    <a:pt x="1722" y="56"/>
                  </a:lnTo>
                  <a:lnTo>
                    <a:pt x="1716" y="63"/>
                  </a:lnTo>
                  <a:lnTo>
                    <a:pt x="1711" y="70"/>
                  </a:lnTo>
                  <a:lnTo>
                    <a:pt x="1705" y="77"/>
                  </a:lnTo>
                  <a:lnTo>
                    <a:pt x="1701" y="85"/>
                  </a:lnTo>
                  <a:lnTo>
                    <a:pt x="1692" y="101"/>
                  </a:lnTo>
                  <a:lnTo>
                    <a:pt x="1688" y="109"/>
                  </a:lnTo>
                  <a:lnTo>
                    <a:pt x="1685" y="118"/>
                  </a:lnTo>
                  <a:lnTo>
                    <a:pt x="1682" y="127"/>
                  </a:lnTo>
                  <a:lnTo>
                    <a:pt x="1679" y="136"/>
                  </a:lnTo>
                  <a:lnTo>
                    <a:pt x="1677" y="146"/>
                  </a:lnTo>
                  <a:lnTo>
                    <a:pt x="1675" y="156"/>
                  </a:lnTo>
                  <a:lnTo>
                    <a:pt x="1673" y="166"/>
                  </a:lnTo>
                  <a:lnTo>
                    <a:pt x="1672" y="176"/>
                  </a:lnTo>
                  <a:lnTo>
                    <a:pt x="1671" y="186"/>
                  </a:lnTo>
                  <a:lnTo>
                    <a:pt x="1671" y="197"/>
                  </a:lnTo>
                  <a:lnTo>
                    <a:pt x="1671" y="203"/>
                  </a:lnTo>
                  <a:lnTo>
                    <a:pt x="1671" y="214"/>
                  </a:lnTo>
                  <a:lnTo>
                    <a:pt x="1672" y="225"/>
                  </a:lnTo>
                  <a:lnTo>
                    <a:pt x="1673" y="235"/>
                  </a:lnTo>
                  <a:lnTo>
                    <a:pt x="1675" y="246"/>
                  </a:lnTo>
                  <a:lnTo>
                    <a:pt x="1677" y="256"/>
                  </a:lnTo>
                  <a:lnTo>
                    <a:pt x="1679" y="265"/>
                  </a:lnTo>
                  <a:lnTo>
                    <a:pt x="1681" y="275"/>
                  </a:lnTo>
                  <a:lnTo>
                    <a:pt x="1684" y="284"/>
                  </a:lnTo>
                  <a:lnTo>
                    <a:pt x="1688" y="293"/>
                  </a:lnTo>
                  <a:lnTo>
                    <a:pt x="1692" y="301"/>
                  </a:lnTo>
                  <a:lnTo>
                    <a:pt x="1696" y="309"/>
                  </a:lnTo>
                  <a:lnTo>
                    <a:pt x="1700" y="317"/>
                  </a:lnTo>
                  <a:lnTo>
                    <a:pt x="1705" y="325"/>
                  </a:lnTo>
                  <a:lnTo>
                    <a:pt x="1710" y="332"/>
                  </a:lnTo>
                  <a:lnTo>
                    <a:pt x="1716" y="339"/>
                  </a:lnTo>
                  <a:lnTo>
                    <a:pt x="1721" y="345"/>
                  </a:lnTo>
                  <a:lnTo>
                    <a:pt x="1728" y="351"/>
                  </a:lnTo>
                  <a:lnTo>
                    <a:pt x="1734" y="357"/>
                  </a:lnTo>
                  <a:lnTo>
                    <a:pt x="1741" y="362"/>
                  </a:lnTo>
                  <a:lnTo>
                    <a:pt x="1747" y="367"/>
                  </a:lnTo>
                  <a:lnTo>
                    <a:pt x="1755" y="372"/>
                  </a:lnTo>
                  <a:lnTo>
                    <a:pt x="1762" y="376"/>
                  </a:lnTo>
                  <a:lnTo>
                    <a:pt x="1770" y="380"/>
                  </a:lnTo>
                  <a:lnTo>
                    <a:pt x="1778" y="384"/>
                  </a:lnTo>
                  <a:lnTo>
                    <a:pt x="1786" y="387"/>
                  </a:lnTo>
                  <a:lnTo>
                    <a:pt x="1794" y="390"/>
                  </a:lnTo>
                  <a:lnTo>
                    <a:pt x="1803" y="392"/>
                  </a:lnTo>
                  <a:lnTo>
                    <a:pt x="1812" y="394"/>
                  </a:lnTo>
                  <a:lnTo>
                    <a:pt x="1821" y="396"/>
                  </a:lnTo>
                  <a:lnTo>
                    <a:pt x="1830" y="397"/>
                  </a:lnTo>
                  <a:lnTo>
                    <a:pt x="1849" y="397"/>
                  </a:lnTo>
                  <a:close/>
                  <a:moveTo>
                    <a:pt x="1332" y="392"/>
                  </a:moveTo>
                  <a:lnTo>
                    <a:pt x="1410" y="392"/>
                  </a:lnTo>
                  <a:lnTo>
                    <a:pt x="1410" y="159"/>
                  </a:lnTo>
                  <a:lnTo>
                    <a:pt x="1562" y="392"/>
                  </a:lnTo>
                  <a:lnTo>
                    <a:pt x="1630" y="392"/>
                  </a:lnTo>
                  <a:lnTo>
                    <a:pt x="1630" y="7"/>
                  </a:lnTo>
                  <a:lnTo>
                    <a:pt x="1552" y="7"/>
                  </a:lnTo>
                  <a:lnTo>
                    <a:pt x="1552" y="232"/>
                  </a:lnTo>
                  <a:lnTo>
                    <a:pt x="1405" y="7"/>
                  </a:lnTo>
                  <a:lnTo>
                    <a:pt x="1332" y="7"/>
                  </a:lnTo>
                  <a:lnTo>
                    <a:pt x="1332" y="392"/>
                  </a:lnTo>
                  <a:close/>
                  <a:moveTo>
                    <a:pt x="1195" y="392"/>
                  </a:moveTo>
                  <a:lnTo>
                    <a:pt x="1274" y="392"/>
                  </a:lnTo>
                  <a:lnTo>
                    <a:pt x="1274" y="7"/>
                  </a:lnTo>
                  <a:lnTo>
                    <a:pt x="1195" y="7"/>
                  </a:lnTo>
                  <a:lnTo>
                    <a:pt x="1195" y="392"/>
                  </a:lnTo>
                  <a:close/>
                  <a:moveTo>
                    <a:pt x="1027" y="397"/>
                  </a:moveTo>
                  <a:lnTo>
                    <a:pt x="1041" y="396"/>
                  </a:lnTo>
                  <a:lnTo>
                    <a:pt x="1047" y="396"/>
                  </a:lnTo>
                  <a:lnTo>
                    <a:pt x="1054" y="395"/>
                  </a:lnTo>
                  <a:lnTo>
                    <a:pt x="1067" y="392"/>
                  </a:lnTo>
                  <a:lnTo>
                    <a:pt x="1079" y="389"/>
                  </a:lnTo>
                  <a:lnTo>
                    <a:pt x="1084" y="387"/>
                  </a:lnTo>
                  <a:lnTo>
                    <a:pt x="1090" y="385"/>
                  </a:lnTo>
                  <a:lnTo>
                    <a:pt x="1095" y="382"/>
                  </a:lnTo>
                  <a:lnTo>
                    <a:pt x="1101" y="379"/>
                  </a:lnTo>
                  <a:lnTo>
                    <a:pt x="1111" y="373"/>
                  </a:lnTo>
                  <a:lnTo>
                    <a:pt x="1115" y="370"/>
                  </a:lnTo>
                  <a:lnTo>
                    <a:pt x="1120" y="366"/>
                  </a:lnTo>
                  <a:lnTo>
                    <a:pt x="1128" y="358"/>
                  </a:lnTo>
                  <a:lnTo>
                    <a:pt x="1135" y="349"/>
                  </a:lnTo>
                  <a:lnTo>
                    <a:pt x="1141" y="340"/>
                  </a:lnTo>
                  <a:lnTo>
                    <a:pt x="1144" y="335"/>
                  </a:lnTo>
                  <a:lnTo>
                    <a:pt x="1146" y="330"/>
                  </a:lnTo>
                  <a:lnTo>
                    <a:pt x="1151" y="319"/>
                  </a:lnTo>
                  <a:lnTo>
                    <a:pt x="1152" y="313"/>
                  </a:lnTo>
                  <a:lnTo>
                    <a:pt x="1154" y="307"/>
                  </a:lnTo>
                  <a:lnTo>
                    <a:pt x="1155" y="301"/>
                  </a:lnTo>
                  <a:lnTo>
                    <a:pt x="1155" y="295"/>
                  </a:lnTo>
                  <a:lnTo>
                    <a:pt x="1156" y="288"/>
                  </a:lnTo>
                  <a:lnTo>
                    <a:pt x="1156" y="282"/>
                  </a:lnTo>
                  <a:lnTo>
                    <a:pt x="1156" y="281"/>
                  </a:lnTo>
                  <a:lnTo>
                    <a:pt x="1156" y="270"/>
                  </a:lnTo>
                  <a:lnTo>
                    <a:pt x="1154" y="260"/>
                  </a:lnTo>
                  <a:lnTo>
                    <a:pt x="1152" y="250"/>
                  </a:lnTo>
                  <a:lnTo>
                    <a:pt x="1149" y="241"/>
                  </a:lnTo>
                  <a:lnTo>
                    <a:pt x="1148" y="237"/>
                  </a:lnTo>
                  <a:lnTo>
                    <a:pt x="1146" y="233"/>
                  </a:lnTo>
                  <a:lnTo>
                    <a:pt x="1141" y="225"/>
                  </a:lnTo>
                  <a:lnTo>
                    <a:pt x="1136" y="218"/>
                  </a:lnTo>
                  <a:lnTo>
                    <a:pt x="1130" y="211"/>
                  </a:lnTo>
                  <a:lnTo>
                    <a:pt x="1123" y="204"/>
                  </a:lnTo>
                  <a:lnTo>
                    <a:pt x="1115" y="197"/>
                  </a:lnTo>
                  <a:lnTo>
                    <a:pt x="1106" y="191"/>
                  </a:lnTo>
                  <a:lnTo>
                    <a:pt x="1097" y="185"/>
                  </a:lnTo>
                  <a:lnTo>
                    <a:pt x="1087" y="180"/>
                  </a:lnTo>
                  <a:lnTo>
                    <a:pt x="1076" y="175"/>
                  </a:lnTo>
                  <a:lnTo>
                    <a:pt x="1065" y="170"/>
                  </a:lnTo>
                  <a:lnTo>
                    <a:pt x="1053" y="165"/>
                  </a:lnTo>
                  <a:lnTo>
                    <a:pt x="1032" y="156"/>
                  </a:lnTo>
                  <a:lnTo>
                    <a:pt x="1016" y="149"/>
                  </a:lnTo>
                  <a:lnTo>
                    <a:pt x="1003" y="142"/>
                  </a:lnTo>
                  <a:lnTo>
                    <a:pt x="998" y="138"/>
                  </a:lnTo>
                  <a:lnTo>
                    <a:pt x="994" y="135"/>
                  </a:lnTo>
                  <a:lnTo>
                    <a:pt x="990" y="132"/>
                  </a:lnTo>
                  <a:lnTo>
                    <a:pt x="988" y="130"/>
                  </a:lnTo>
                  <a:lnTo>
                    <a:pt x="987" y="129"/>
                  </a:lnTo>
                  <a:lnTo>
                    <a:pt x="985" y="126"/>
                  </a:lnTo>
                  <a:lnTo>
                    <a:pt x="983" y="122"/>
                  </a:lnTo>
                  <a:lnTo>
                    <a:pt x="981" y="119"/>
                  </a:lnTo>
                  <a:lnTo>
                    <a:pt x="980" y="115"/>
                  </a:lnTo>
                  <a:lnTo>
                    <a:pt x="980" y="112"/>
                  </a:lnTo>
                  <a:lnTo>
                    <a:pt x="980" y="108"/>
                  </a:lnTo>
                  <a:lnTo>
                    <a:pt x="980" y="107"/>
                  </a:lnTo>
                  <a:lnTo>
                    <a:pt x="980" y="103"/>
                  </a:lnTo>
                  <a:lnTo>
                    <a:pt x="981" y="100"/>
                  </a:lnTo>
                  <a:lnTo>
                    <a:pt x="981" y="97"/>
                  </a:lnTo>
                  <a:lnTo>
                    <a:pt x="983" y="94"/>
                  </a:lnTo>
                  <a:lnTo>
                    <a:pt x="985" y="91"/>
                  </a:lnTo>
                  <a:lnTo>
                    <a:pt x="987" y="88"/>
                  </a:lnTo>
                  <a:lnTo>
                    <a:pt x="992" y="83"/>
                  </a:lnTo>
                  <a:lnTo>
                    <a:pt x="998" y="79"/>
                  </a:lnTo>
                  <a:lnTo>
                    <a:pt x="1002" y="77"/>
                  </a:lnTo>
                  <a:lnTo>
                    <a:pt x="1006" y="76"/>
                  </a:lnTo>
                  <a:lnTo>
                    <a:pt x="1010" y="75"/>
                  </a:lnTo>
                  <a:lnTo>
                    <a:pt x="1014" y="74"/>
                  </a:lnTo>
                  <a:lnTo>
                    <a:pt x="1019" y="74"/>
                  </a:lnTo>
                  <a:lnTo>
                    <a:pt x="1024" y="74"/>
                  </a:lnTo>
                  <a:lnTo>
                    <a:pt x="1035" y="74"/>
                  </a:lnTo>
                  <a:lnTo>
                    <a:pt x="1046" y="76"/>
                  </a:lnTo>
                  <a:lnTo>
                    <a:pt x="1057" y="80"/>
                  </a:lnTo>
                  <a:lnTo>
                    <a:pt x="1067" y="84"/>
                  </a:lnTo>
                  <a:lnTo>
                    <a:pt x="1077" y="89"/>
                  </a:lnTo>
                  <a:lnTo>
                    <a:pt x="1087" y="95"/>
                  </a:lnTo>
                  <a:lnTo>
                    <a:pt x="1097" y="102"/>
                  </a:lnTo>
                  <a:lnTo>
                    <a:pt x="1106" y="109"/>
                  </a:lnTo>
                  <a:lnTo>
                    <a:pt x="1150" y="49"/>
                  </a:lnTo>
                  <a:lnTo>
                    <a:pt x="1137" y="38"/>
                  </a:lnTo>
                  <a:lnTo>
                    <a:pt x="1123" y="28"/>
                  </a:lnTo>
                  <a:lnTo>
                    <a:pt x="1115" y="24"/>
                  </a:lnTo>
                  <a:lnTo>
                    <a:pt x="1108" y="20"/>
                  </a:lnTo>
                  <a:lnTo>
                    <a:pt x="1100" y="17"/>
                  </a:lnTo>
                  <a:lnTo>
                    <a:pt x="1092" y="13"/>
                  </a:lnTo>
                  <a:lnTo>
                    <a:pt x="1084" y="11"/>
                  </a:lnTo>
                  <a:lnTo>
                    <a:pt x="1076" y="8"/>
                  </a:lnTo>
                  <a:lnTo>
                    <a:pt x="1060" y="5"/>
                  </a:lnTo>
                  <a:lnTo>
                    <a:pt x="1052" y="3"/>
                  </a:lnTo>
                  <a:lnTo>
                    <a:pt x="1043" y="2"/>
                  </a:lnTo>
                  <a:lnTo>
                    <a:pt x="1026" y="2"/>
                  </a:lnTo>
                  <a:lnTo>
                    <a:pt x="1013" y="2"/>
                  </a:lnTo>
                  <a:lnTo>
                    <a:pt x="1006" y="3"/>
                  </a:lnTo>
                  <a:lnTo>
                    <a:pt x="1000" y="4"/>
                  </a:lnTo>
                  <a:lnTo>
                    <a:pt x="987" y="6"/>
                  </a:lnTo>
                  <a:lnTo>
                    <a:pt x="976" y="10"/>
                  </a:lnTo>
                  <a:lnTo>
                    <a:pt x="970" y="12"/>
                  </a:lnTo>
                  <a:lnTo>
                    <a:pt x="964" y="14"/>
                  </a:lnTo>
                  <a:lnTo>
                    <a:pt x="954" y="20"/>
                  </a:lnTo>
                  <a:lnTo>
                    <a:pt x="945" y="26"/>
                  </a:lnTo>
                  <a:lnTo>
                    <a:pt x="936" y="33"/>
                  </a:lnTo>
                  <a:lnTo>
                    <a:pt x="932" y="37"/>
                  </a:lnTo>
                  <a:lnTo>
                    <a:pt x="928" y="41"/>
                  </a:lnTo>
                  <a:lnTo>
                    <a:pt x="921" y="49"/>
                  </a:lnTo>
                  <a:lnTo>
                    <a:pt x="918" y="54"/>
                  </a:lnTo>
                  <a:lnTo>
                    <a:pt x="915" y="58"/>
                  </a:lnTo>
                  <a:lnTo>
                    <a:pt x="910" y="68"/>
                  </a:lnTo>
                  <a:lnTo>
                    <a:pt x="906" y="79"/>
                  </a:lnTo>
                  <a:lnTo>
                    <a:pt x="903" y="90"/>
                  </a:lnTo>
                  <a:lnTo>
                    <a:pt x="901" y="102"/>
                  </a:lnTo>
                  <a:lnTo>
                    <a:pt x="901" y="108"/>
                  </a:lnTo>
                  <a:lnTo>
                    <a:pt x="901" y="114"/>
                  </a:lnTo>
                  <a:lnTo>
                    <a:pt x="901" y="115"/>
                  </a:lnTo>
                  <a:lnTo>
                    <a:pt x="901" y="127"/>
                  </a:lnTo>
                  <a:lnTo>
                    <a:pt x="902" y="133"/>
                  </a:lnTo>
                  <a:lnTo>
                    <a:pt x="903" y="138"/>
                  </a:lnTo>
                  <a:lnTo>
                    <a:pt x="905" y="148"/>
                  </a:lnTo>
                  <a:lnTo>
                    <a:pt x="908" y="158"/>
                  </a:lnTo>
                  <a:lnTo>
                    <a:pt x="913" y="167"/>
                  </a:lnTo>
                  <a:lnTo>
                    <a:pt x="918" y="175"/>
                  </a:lnTo>
                  <a:lnTo>
                    <a:pt x="924" y="182"/>
                  </a:lnTo>
                  <a:lnTo>
                    <a:pt x="927" y="186"/>
                  </a:lnTo>
                  <a:lnTo>
                    <a:pt x="930" y="189"/>
                  </a:lnTo>
                  <a:lnTo>
                    <a:pt x="938" y="196"/>
                  </a:lnTo>
                  <a:lnTo>
                    <a:pt x="946" y="203"/>
                  </a:lnTo>
                  <a:lnTo>
                    <a:pt x="955" y="209"/>
                  </a:lnTo>
                  <a:lnTo>
                    <a:pt x="965" y="214"/>
                  </a:lnTo>
                  <a:lnTo>
                    <a:pt x="976" y="219"/>
                  </a:lnTo>
                  <a:lnTo>
                    <a:pt x="987" y="224"/>
                  </a:lnTo>
                  <a:lnTo>
                    <a:pt x="1011" y="234"/>
                  </a:lnTo>
                  <a:lnTo>
                    <a:pt x="1030" y="242"/>
                  </a:lnTo>
                  <a:lnTo>
                    <a:pt x="1045" y="249"/>
                  </a:lnTo>
                  <a:lnTo>
                    <a:pt x="1056" y="255"/>
                  </a:lnTo>
                  <a:lnTo>
                    <a:pt x="1061" y="258"/>
                  </a:lnTo>
                  <a:lnTo>
                    <a:pt x="1065" y="261"/>
                  </a:lnTo>
                  <a:lnTo>
                    <a:pt x="1068" y="264"/>
                  </a:lnTo>
                  <a:lnTo>
                    <a:pt x="1071" y="267"/>
                  </a:lnTo>
                  <a:lnTo>
                    <a:pt x="1073" y="270"/>
                  </a:lnTo>
                  <a:lnTo>
                    <a:pt x="1074" y="273"/>
                  </a:lnTo>
                  <a:lnTo>
                    <a:pt x="1076" y="276"/>
                  </a:lnTo>
                  <a:lnTo>
                    <a:pt x="1076" y="280"/>
                  </a:lnTo>
                  <a:lnTo>
                    <a:pt x="1077" y="283"/>
                  </a:lnTo>
                  <a:lnTo>
                    <a:pt x="1077" y="287"/>
                  </a:lnTo>
                  <a:lnTo>
                    <a:pt x="1077" y="291"/>
                  </a:lnTo>
                  <a:lnTo>
                    <a:pt x="1076" y="295"/>
                  </a:lnTo>
                  <a:lnTo>
                    <a:pt x="1075" y="299"/>
                  </a:lnTo>
                  <a:lnTo>
                    <a:pt x="1074" y="303"/>
                  </a:lnTo>
                  <a:lnTo>
                    <a:pt x="1072" y="306"/>
                  </a:lnTo>
                  <a:lnTo>
                    <a:pt x="1069" y="309"/>
                  </a:lnTo>
                  <a:lnTo>
                    <a:pt x="1067" y="312"/>
                  </a:lnTo>
                  <a:lnTo>
                    <a:pt x="1064" y="315"/>
                  </a:lnTo>
                  <a:lnTo>
                    <a:pt x="1060" y="317"/>
                  </a:lnTo>
                  <a:lnTo>
                    <a:pt x="1057" y="319"/>
                  </a:lnTo>
                  <a:lnTo>
                    <a:pt x="1053" y="321"/>
                  </a:lnTo>
                  <a:lnTo>
                    <a:pt x="1048" y="322"/>
                  </a:lnTo>
                  <a:lnTo>
                    <a:pt x="1044" y="324"/>
                  </a:lnTo>
                  <a:lnTo>
                    <a:pt x="1038" y="324"/>
                  </a:lnTo>
                  <a:lnTo>
                    <a:pt x="1027" y="325"/>
                  </a:lnTo>
                  <a:lnTo>
                    <a:pt x="1020" y="325"/>
                  </a:lnTo>
                  <a:lnTo>
                    <a:pt x="1013" y="324"/>
                  </a:lnTo>
                  <a:lnTo>
                    <a:pt x="1007" y="323"/>
                  </a:lnTo>
                  <a:lnTo>
                    <a:pt x="1000" y="321"/>
                  </a:lnTo>
                  <a:lnTo>
                    <a:pt x="993" y="320"/>
                  </a:lnTo>
                  <a:lnTo>
                    <a:pt x="987" y="317"/>
                  </a:lnTo>
                  <a:lnTo>
                    <a:pt x="981" y="315"/>
                  </a:lnTo>
                  <a:lnTo>
                    <a:pt x="975" y="312"/>
                  </a:lnTo>
                  <a:lnTo>
                    <a:pt x="963" y="305"/>
                  </a:lnTo>
                  <a:lnTo>
                    <a:pt x="952" y="298"/>
                  </a:lnTo>
                  <a:lnTo>
                    <a:pt x="942" y="290"/>
                  </a:lnTo>
                  <a:lnTo>
                    <a:pt x="932" y="282"/>
                  </a:lnTo>
                  <a:lnTo>
                    <a:pt x="885" y="340"/>
                  </a:lnTo>
                  <a:lnTo>
                    <a:pt x="893" y="348"/>
                  </a:lnTo>
                  <a:lnTo>
                    <a:pt x="901" y="354"/>
                  </a:lnTo>
                  <a:lnTo>
                    <a:pt x="905" y="357"/>
                  </a:lnTo>
                  <a:lnTo>
                    <a:pt x="909" y="360"/>
                  </a:lnTo>
                  <a:lnTo>
                    <a:pt x="918" y="366"/>
                  </a:lnTo>
                  <a:lnTo>
                    <a:pt x="927" y="371"/>
                  </a:lnTo>
                  <a:lnTo>
                    <a:pt x="935" y="376"/>
                  </a:lnTo>
                  <a:lnTo>
                    <a:pt x="944" y="380"/>
                  </a:lnTo>
                  <a:lnTo>
                    <a:pt x="953" y="383"/>
                  </a:lnTo>
                  <a:lnTo>
                    <a:pt x="972" y="389"/>
                  </a:lnTo>
                  <a:lnTo>
                    <a:pt x="981" y="392"/>
                  </a:lnTo>
                  <a:lnTo>
                    <a:pt x="990" y="394"/>
                  </a:lnTo>
                  <a:lnTo>
                    <a:pt x="999" y="395"/>
                  </a:lnTo>
                  <a:lnTo>
                    <a:pt x="1009" y="396"/>
                  </a:lnTo>
                  <a:lnTo>
                    <a:pt x="1027" y="397"/>
                  </a:lnTo>
                  <a:close/>
                  <a:moveTo>
                    <a:pt x="636" y="392"/>
                  </a:moveTo>
                  <a:lnTo>
                    <a:pt x="872" y="392"/>
                  </a:lnTo>
                  <a:lnTo>
                    <a:pt x="872" y="319"/>
                  </a:lnTo>
                  <a:lnTo>
                    <a:pt x="716" y="319"/>
                  </a:lnTo>
                  <a:lnTo>
                    <a:pt x="716" y="7"/>
                  </a:lnTo>
                  <a:lnTo>
                    <a:pt x="636" y="7"/>
                  </a:lnTo>
                  <a:lnTo>
                    <a:pt x="636" y="392"/>
                  </a:lnTo>
                  <a:close/>
                  <a:moveTo>
                    <a:pt x="343" y="392"/>
                  </a:moveTo>
                  <a:lnTo>
                    <a:pt x="592" y="392"/>
                  </a:lnTo>
                  <a:lnTo>
                    <a:pt x="592" y="320"/>
                  </a:lnTo>
                  <a:lnTo>
                    <a:pt x="422" y="320"/>
                  </a:lnTo>
                  <a:lnTo>
                    <a:pt x="422" y="234"/>
                  </a:lnTo>
                  <a:lnTo>
                    <a:pt x="570" y="234"/>
                  </a:lnTo>
                  <a:lnTo>
                    <a:pt x="570" y="162"/>
                  </a:lnTo>
                  <a:lnTo>
                    <a:pt x="422" y="162"/>
                  </a:lnTo>
                  <a:lnTo>
                    <a:pt x="422" y="79"/>
                  </a:lnTo>
                  <a:lnTo>
                    <a:pt x="590" y="79"/>
                  </a:lnTo>
                  <a:lnTo>
                    <a:pt x="590" y="7"/>
                  </a:lnTo>
                  <a:lnTo>
                    <a:pt x="343" y="7"/>
                  </a:lnTo>
                  <a:lnTo>
                    <a:pt x="343" y="392"/>
                  </a:lnTo>
                  <a:close/>
                  <a:moveTo>
                    <a:pt x="0" y="392"/>
                  </a:moveTo>
                  <a:lnTo>
                    <a:pt x="80" y="392"/>
                  </a:lnTo>
                  <a:lnTo>
                    <a:pt x="80" y="235"/>
                  </a:lnTo>
                  <a:lnTo>
                    <a:pt x="206" y="235"/>
                  </a:lnTo>
                  <a:lnTo>
                    <a:pt x="206" y="392"/>
                  </a:lnTo>
                  <a:lnTo>
                    <a:pt x="286" y="392"/>
                  </a:lnTo>
                  <a:lnTo>
                    <a:pt x="286" y="7"/>
                  </a:lnTo>
                  <a:lnTo>
                    <a:pt x="206" y="7"/>
                  </a:lnTo>
                  <a:lnTo>
                    <a:pt x="206" y="161"/>
                  </a:lnTo>
                  <a:lnTo>
                    <a:pt x="80" y="161"/>
                  </a:lnTo>
                  <a:lnTo>
                    <a:pt x="80" y="7"/>
                  </a:lnTo>
                  <a:lnTo>
                    <a:pt x="0" y="7"/>
                  </a:lnTo>
                  <a:lnTo>
                    <a:pt x="0" y="3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29" name="Freeform 8"/>
            <p:cNvSpPr>
              <a:spLocks noEditPoints="1"/>
            </p:cNvSpPr>
            <p:nvPr userDrawn="1"/>
          </p:nvSpPr>
          <p:spPr bwMode="auto">
            <a:xfrm>
              <a:off x="-498475" y="2201863"/>
              <a:ext cx="7940675" cy="630237"/>
            </a:xfrm>
            <a:custGeom>
              <a:avLst/>
              <a:gdLst/>
              <a:ahLst/>
              <a:cxnLst>
                <a:cxn ang="0">
                  <a:pos x="4738" y="227"/>
                </a:cxn>
                <a:cxn ang="0">
                  <a:pos x="4783" y="86"/>
                </a:cxn>
                <a:cxn ang="0">
                  <a:pos x="4905" y="124"/>
                </a:cxn>
                <a:cxn ang="0">
                  <a:pos x="4895" y="290"/>
                </a:cxn>
                <a:cxn ang="0">
                  <a:pos x="4906" y="379"/>
                </a:cxn>
                <a:cxn ang="0">
                  <a:pos x="4999" y="242"/>
                </a:cxn>
                <a:cxn ang="0">
                  <a:pos x="4965" y="67"/>
                </a:cxn>
                <a:cxn ang="0">
                  <a:pos x="4829" y="0"/>
                </a:cxn>
                <a:cxn ang="0">
                  <a:pos x="4683" y="83"/>
                </a:cxn>
                <a:cxn ang="0">
                  <a:pos x="4660" y="253"/>
                </a:cxn>
                <a:cxn ang="0">
                  <a:pos x="4750" y="379"/>
                </a:cxn>
                <a:cxn ang="0">
                  <a:pos x="4488" y="390"/>
                </a:cxn>
                <a:cxn ang="0">
                  <a:pos x="4379" y="328"/>
                </a:cxn>
                <a:cxn ang="0">
                  <a:pos x="4355" y="203"/>
                </a:cxn>
                <a:cxn ang="0">
                  <a:pos x="4214" y="118"/>
                </a:cxn>
                <a:cxn ang="0">
                  <a:pos x="4268" y="74"/>
                </a:cxn>
                <a:cxn ang="0">
                  <a:pos x="4284" y="3"/>
                </a:cxn>
                <a:cxn ang="0">
                  <a:pos x="4142" y="68"/>
                </a:cxn>
                <a:cxn ang="0">
                  <a:pos x="4179" y="201"/>
                </a:cxn>
                <a:cxn ang="0">
                  <a:pos x="4310" y="285"/>
                </a:cxn>
                <a:cxn ang="0">
                  <a:pos x="4253" y="323"/>
                </a:cxn>
                <a:cxn ang="0">
                  <a:pos x="4159" y="369"/>
                </a:cxn>
                <a:cxn ang="0">
                  <a:pos x="3853" y="78"/>
                </a:cxn>
                <a:cxn ang="0">
                  <a:pos x="3909" y="154"/>
                </a:cxn>
                <a:cxn ang="0">
                  <a:pos x="3801" y="273"/>
                </a:cxn>
                <a:cxn ang="0">
                  <a:pos x="3979" y="197"/>
                </a:cxn>
                <a:cxn ang="0">
                  <a:pos x="3961" y="50"/>
                </a:cxn>
                <a:cxn ang="0">
                  <a:pos x="3506" y="323"/>
                </a:cxn>
                <a:cxn ang="0">
                  <a:pos x="3424" y="200"/>
                </a:cxn>
                <a:cxn ang="0">
                  <a:pos x="3487" y="78"/>
                </a:cxn>
                <a:cxn ang="0">
                  <a:pos x="3601" y="145"/>
                </a:cxn>
                <a:cxn ang="0">
                  <a:pos x="3569" y="305"/>
                </a:cxn>
                <a:cxn ang="0">
                  <a:pos x="3608" y="370"/>
                </a:cxn>
                <a:cxn ang="0">
                  <a:pos x="3689" y="222"/>
                </a:cxn>
                <a:cxn ang="0">
                  <a:pos x="3641" y="54"/>
                </a:cxn>
                <a:cxn ang="0">
                  <a:pos x="3498" y="0"/>
                </a:cxn>
                <a:cxn ang="0">
                  <a:pos x="3358" y="107"/>
                </a:cxn>
                <a:cxn ang="0">
                  <a:pos x="3355" y="281"/>
                </a:cxn>
                <a:cxn ang="0">
                  <a:pos x="3462" y="389"/>
                </a:cxn>
                <a:cxn ang="0">
                  <a:pos x="2960" y="390"/>
                </a:cxn>
                <a:cxn ang="0">
                  <a:pos x="2393" y="230"/>
                </a:cxn>
                <a:cxn ang="0">
                  <a:pos x="1956" y="367"/>
                </a:cxn>
                <a:cxn ang="0">
                  <a:pos x="1841" y="323"/>
                </a:cxn>
                <a:cxn ang="0">
                  <a:pos x="1752" y="214"/>
                </a:cxn>
                <a:cxn ang="0">
                  <a:pos x="1819" y="80"/>
                </a:cxn>
                <a:cxn ang="0">
                  <a:pos x="1934" y="18"/>
                </a:cxn>
                <a:cxn ang="0">
                  <a:pos x="1777" y="15"/>
                </a:cxn>
                <a:cxn ang="0">
                  <a:pos x="1673" y="155"/>
                </a:cxn>
                <a:cxn ang="0">
                  <a:pos x="1704" y="323"/>
                </a:cxn>
                <a:cxn ang="0">
                  <a:pos x="1848" y="396"/>
                </a:cxn>
                <a:cxn ang="0">
                  <a:pos x="1040" y="395"/>
                </a:cxn>
                <a:cxn ang="0">
                  <a:pos x="1151" y="311"/>
                </a:cxn>
                <a:cxn ang="0">
                  <a:pos x="1105" y="190"/>
                </a:cxn>
                <a:cxn ang="0">
                  <a:pos x="979" y="111"/>
                </a:cxn>
                <a:cxn ang="0">
                  <a:pos x="1056" y="79"/>
                </a:cxn>
                <a:cxn ang="0">
                  <a:pos x="1025" y="1"/>
                </a:cxn>
                <a:cxn ang="0">
                  <a:pos x="902" y="90"/>
                </a:cxn>
                <a:cxn ang="0">
                  <a:pos x="964" y="213"/>
                </a:cxn>
                <a:cxn ang="0">
                  <a:pos x="1076" y="290"/>
                </a:cxn>
                <a:cxn ang="0">
                  <a:pos x="1005" y="321"/>
                </a:cxn>
                <a:cxn ang="0">
                  <a:pos x="943" y="378"/>
                </a:cxn>
                <a:cxn ang="0">
                  <a:pos x="422" y="319"/>
                </a:cxn>
                <a:cxn ang="0">
                  <a:pos x="206" y="160"/>
                </a:cxn>
              </a:cxnLst>
              <a:rect l="0" t="0" r="r" b="b"/>
              <a:pathLst>
                <a:path w="5002" h="397">
                  <a:moveTo>
                    <a:pt x="4829" y="324"/>
                  </a:moveTo>
                  <a:lnTo>
                    <a:pt x="4819" y="323"/>
                  </a:lnTo>
                  <a:lnTo>
                    <a:pt x="4814" y="322"/>
                  </a:lnTo>
                  <a:lnTo>
                    <a:pt x="4810" y="321"/>
                  </a:lnTo>
                  <a:lnTo>
                    <a:pt x="4801" y="319"/>
                  </a:lnTo>
                  <a:lnTo>
                    <a:pt x="4796" y="317"/>
                  </a:lnTo>
                  <a:lnTo>
                    <a:pt x="4792" y="315"/>
                  </a:lnTo>
                  <a:lnTo>
                    <a:pt x="4784" y="310"/>
                  </a:lnTo>
                  <a:lnTo>
                    <a:pt x="4776" y="304"/>
                  </a:lnTo>
                  <a:lnTo>
                    <a:pt x="4773" y="301"/>
                  </a:lnTo>
                  <a:lnTo>
                    <a:pt x="4769" y="298"/>
                  </a:lnTo>
                  <a:lnTo>
                    <a:pt x="4763" y="290"/>
                  </a:lnTo>
                  <a:lnTo>
                    <a:pt x="4757" y="282"/>
                  </a:lnTo>
                  <a:lnTo>
                    <a:pt x="4752" y="272"/>
                  </a:lnTo>
                  <a:lnTo>
                    <a:pt x="4747" y="262"/>
                  </a:lnTo>
                  <a:lnTo>
                    <a:pt x="4744" y="251"/>
                  </a:lnTo>
                  <a:lnTo>
                    <a:pt x="4741" y="239"/>
                  </a:lnTo>
                  <a:lnTo>
                    <a:pt x="4738" y="227"/>
                  </a:lnTo>
                  <a:lnTo>
                    <a:pt x="4737" y="214"/>
                  </a:lnTo>
                  <a:lnTo>
                    <a:pt x="4737" y="200"/>
                  </a:lnTo>
                  <a:lnTo>
                    <a:pt x="4737" y="196"/>
                  </a:lnTo>
                  <a:lnTo>
                    <a:pt x="4737" y="182"/>
                  </a:lnTo>
                  <a:lnTo>
                    <a:pt x="4738" y="169"/>
                  </a:lnTo>
                  <a:lnTo>
                    <a:pt x="4741" y="157"/>
                  </a:lnTo>
                  <a:lnTo>
                    <a:pt x="4742" y="151"/>
                  </a:lnTo>
                  <a:lnTo>
                    <a:pt x="4743" y="145"/>
                  </a:lnTo>
                  <a:lnTo>
                    <a:pt x="4745" y="139"/>
                  </a:lnTo>
                  <a:lnTo>
                    <a:pt x="4747" y="134"/>
                  </a:lnTo>
                  <a:lnTo>
                    <a:pt x="4749" y="129"/>
                  </a:lnTo>
                  <a:lnTo>
                    <a:pt x="4752" y="124"/>
                  </a:lnTo>
                  <a:lnTo>
                    <a:pt x="4757" y="115"/>
                  </a:lnTo>
                  <a:lnTo>
                    <a:pt x="4762" y="106"/>
                  </a:lnTo>
                  <a:lnTo>
                    <a:pt x="4765" y="102"/>
                  </a:lnTo>
                  <a:lnTo>
                    <a:pt x="4769" y="99"/>
                  </a:lnTo>
                  <a:lnTo>
                    <a:pt x="4776" y="92"/>
                  </a:lnTo>
                  <a:lnTo>
                    <a:pt x="4783" y="86"/>
                  </a:lnTo>
                  <a:lnTo>
                    <a:pt x="4791" y="82"/>
                  </a:lnTo>
                  <a:lnTo>
                    <a:pt x="4800" y="78"/>
                  </a:lnTo>
                  <a:lnTo>
                    <a:pt x="4809" y="75"/>
                  </a:lnTo>
                  <a:lnTo>
                    <a:pt x="4818" y="74"/>
                  </a:lnTo>
                  <a:lnTo>
                    <a:pt x="4828" y="73"/>
                  </a:lnTo>
                  <a:lnTo>
                    <a:pt x="4838" y="74"/>
                  </a:lnTo>
                  <a:lnTo>
                    <a:pt x="4843" y="74"/>
                  </a:lnTo>
                  <a:lnTo>
                    <a:pt x="4848" y="75"/>
                  </a:lnTo>
                  <a:lnTo>
                    <a:pt x="4857" y="78"/>
                  </a:lnTo>
                  <a:lnTo>
                    <a:pt x="4861" y="80"/>
                  </a:lnTo>
                  <a:lnTo>
                    <a:pt x="4865" y="82"/>
                  </a:lnTo>
                  <a:lnTo>
                    <a:pt x="4873" y="86"/>
                  </a:lnTo>
                  <a:lnTo>
                    <a:pt x="4881" y="92"/>
                  </a:lnTo>
                  <a:lnTo>
                    <a:pt x="4884" y="95"/>
                  </a:lnTo>
                  <a:lnTo>
                    <a:pt x="4888" y="99"/>
                  </a:lnTo>
                  <a:lnTo>
                    <a:pt x="4894" y="106"/>
                  </a:lnTo>
                  <a:lnTo>
                    <a:pt x="4900" y="115"/>
                  </a:lnTo>
                  <a:lnTo>
                    <a:pt x="4905" y="124"/>
                  </a:lnTo>
                  <a:lnTo>
                    <a:pt x="4910" y="134"/>
                  </a:lnTo>
                  <a:lnTo>
                    <a:pt x="4913" y="145"/>
                  </a:lnTo>
                  <a:lnTo>
                    <a:pt x="4916" y="157"/>
                  </a:lnTo>
                  <a:lnTo>
                    <a:pt x="4918" y="170"/>
                  </a:lnTo>
                  <a:lnTo>
                    <a:pt x="4920" y="183"/>
                  </a:lnTo>
                  <a:lnTo>
                    <a:pt x="4920" y="197"/>
                  </a:lnTo>
                  <a:lnTo>
                    <a:pt x="4920" y="200"/>
                  </a:lnTo>
                  <a:lnTo>
                    <a:pt x="4920" y="214"/>
                  </a:lnTo>
                  <a:lnTo>
                    <a:pt x="4918" y="228"/>
                  </a:lnTo>
                  <a:lnTo>
                    <a:pt x="4916" y="240"/>
                  </a:lnTo>
                  <a:lnTo>
                    <a:pt x="4915" y="246"/>
                  </a:lnTo>
                  <a:lnTo>
                    <a:pt x="4913" y="252"/>
                  </a:lnTo>
                  <a:lnTo>
                    <a:pt x="4912" y="257"/>
                  </a:lnTo>
                  <a:lnTo>
                    <a:pt x="4910" y="263"/>
                  </a:lnTo>
                  <a:lnTo>
                    <a:pt x="4908" y="268"/>
                  </a:lnTo>
                  <a:lnTo>
                    <a:pt x="4905" y="273"/>
                  </a:lnTo>
                  <a:lnTo>
                    <a:pt x="4900" y="282"/>
                  </a:lnTo>
                  <a:lnTo>
                    <a:pt x="4895" y="290"/>
                  </a:lnTo>
                  <a:lnTo>
                    <a:pt x="4888" y="298"/>
                  </a:lnTo>
                  <a:lnTo>
                    <a:pt x="4881" y="305"/>
                  </a:lnTo>
                  <a:lnTo>
                    <a:pt x="4874" y="310"/>
                  </a:lnTo>
                  <a:lnTo>
                    <a:pt x="4866" y="315"/>
                  </a:lnTo>
                  <a:lnTo>
                    <a:pt x="4861" y="317"/>
                  </a:lnTo>
                  <a:lnTo>
                    <a:pt x="4857" y="319"/>
                  </a:lnTo>
                  <a:lnTo>
                    <a:pt x="4848" y="321"/>
                  </a:lnTo>
                  <a:lnTo>
                    <a:pt x="4839" y="323"/>
                  </a:lnTo>
                  <a:lnTo>
                    <a:pt x="4829" y="324"/>
                  </a:lnTo>
                  <a:close/>
                  <a:moveTo>
                    <a:pt x="4828" y="397"/>
                  </a:moveTo>
                  <a:lnTo>
                    <a:pt x="4838" y="397"/>
                  </a:lnTo>
                  <a:lnTo>
                    <a:pt x="4847" y="396"/>
                  </a:lnTo>
                  <a:lnTo>
                    <a:pt x="4856" y="395"/>
                  </a:lnTo>
                  <a:lnTo>
                    <a:pt x="4865" y="393"/>
                  </a:lnTo>
                  <a:lnTo>
                    <a:pt x="4882" y="389"/>
                  </a:lnTo>
                  <a:lnTo>
                    <a:pt x="4890" y="386"/>
                  </a:lnTo>
                  <a:lnTo>
                    <a:pt x="4898" y="383"/>
                  </a:lnTo>
                  <a:lnTo>
                    <a:pt x="4906" y="379"/>
                  </a:lnTo>
                  <a:lnTo>
                    <a:pt x="4914" y="375"/>
                  </a:lnTo>
                  <a:lnTo>
                    <a:pt x="4921" y="370"/>
                  </a:lnTo>
                  <a:lnTo>
                    <a:pt x="4928" y="365"/>
                  </a:lnTo>
                  <a:lnTo>
                    <a:pt x="4935" y="360"/>
                  </a:lnTo>
                  <a:lnTo>
                    <a:pt x="4941" y="354"/>
                  </a:lnTo>
                  <a:lnTo>
                    <a:pt x="4948" y="348"/>
                  </a:lnTo>
                  <a:lnTo>
                    <a:pt x="4954" y="342"/>
                  </a:lnTo>
                  <a:lnTo>
                    <a:pt x="4964" y="328"/>
                  </a:lnTo>
                  <a:lnTo>
                    <a:pt x="4970" y="321"/>
                  </a:lnTo>
                  <a:lnTo>
                    <a:pt x="4974" y="313"/>
                  </a:lnTo>
                  <a:lnTo>
                    <a:pt x="4979" y="306"/>
                  </a:lnTo>
                  <a:lnTo>
                    <a:pt x="4983" y="297"/>
                  </a:lnTo>
                  <a:lnTo>
                    <a:pt x="4986" y="289"/>
                  </a:lnTo>
                  <a:lnTo>
                    <a:pt x="4990" y="280"/>
                  </a:lnTo>
                  <a:lnTo>
                    <a:pt x="4993" y="271"/>
                  </a:lnTo>
                  <a:lnTo>
                    <a:pt x="4995" y="262"/>
                  </a:lnTo>
                  <a:lnTo>
                    <a:pt x="4997" y="252"/>
                  </a:lnTo>
                  <a:lnTo>
                    <a:pt x="4999" y="242"/>
                  </a:lnTo>
                  <a:lnTo>
                    <a:pt x="5001" y="232"/>
                  </a:lnTo>
                  <a:lnTo>
                    <a:pt x="5002" y="222"/>
                  </a:lnTo>
                  <a:lnTo>
                    <a:pt x="5002" y="201"/>
                  </a:lnTo>
                  <a:lnTo>
                    <a:pt x="5002" y="194"/>
                  </a:lnTo>
                  <a:lnTo>
                    <a:pt x="5002" y="184"/>
                  </a:lnTo>
                  <a:lnTo>
                    <a:pt x="5002" y="173"/>
                  </a:lnTo>
                  <a:lnTo>
                    <a:pt x="5001" y="163"/>
                  </a:lnTo>
                  <a:lnTo>
                    <a:pt x="4999" y="153"/>
                  </a:lnTo>
                  <a:lnTo>
                    <a:pt x="4997" y="143"/>
                  </a:lnTo>
                  <a:lnTo>
                    <a:pt x="4995" y="134"/>
                  </a:lnTo>
                  <a:lnTo>
                    <a:pt x="4993" y="125"/>
                  </a:lnTo>
                  <a:lnTo>
                    <a:pt x="4990" y="116"/>
                  </a:lnTo>
                  <a:lnTo>
                    <a:pt x="4986" y="107"/>
                  </a:lnTo>
                  <a:lnTo>
                    <a:pt x="4983" y="98"/>
                  </a:lnTo>
                  <a:lnTo>
                    <a:pt x="4979" y="90"/>
                  </a:lnTo>
                  <a:lnTo>
                    <a:pt x="4974" y="82"/>
                  </a:lnTo>
                  <a:lnTo>
                    <a:pt x="4970" y="75"/>
                  </a:lnTo>
                  <a:lnTo>
                    <a:pt x="4965" y="67"/>
                  </a:lnTo>
                  <a:lnTo>
                    <a:pt x="4960" y="61"/>
                  </a:lnTo>
                  <a:lnTo>
                    <a:pt x="4954" y="54"/>
                  </a:lnTo>
                  <a:lnTo>
                    <a:pt x="4948" y="48"/>
                  </a:lnTo>
                  <a:lnTo>
                    <a:pt x="4942" y="42"/>
                  </a:lnTo>
                  <a:lnTo>
                    <a:pt x="4935" y="36"/>
                  </a:lnTo>
                  <a:lnTo>
                    <a:pt x="4929" y="31"/>
                  </a:lnTo>
                  <a:lnTo>
                    <a:pt x="4922" y="26"/>
                  </a:lnTo>
                  <a:lnTo>
                    <a:pt x="4914" y="22"/>
                  </a:lnTo>
                  <a:lnTo>
                    <a:pt x="4907" y="18"/>
                  </a:lnTo>
                  <a:lnTo>
                    <a:pt x="4899" y="14"/>
                  </a:lnTo>
                  <a:lnTo>
                    <a:pt x="4891" y="11"/>
                  </a:lnTo>
                  <a:lnTo>
                    <a:pt x="4883" y="8"/>
                  </a:lnTo>
                  <a:lnTo>
                    <a:pt x="4874" y="5"/>
                  </a:lnTo>
                  <a:lnTo>
                    <a:pt x="4866" y="3"/>
                  </a:lnTo>
                  <a:lnTo>
                    <a:pt x="4857" y="2"/>
                  </a:lnTo>
                  <a:lnTo>
                    <a:pt x="4848" y="0"/>
                  </a:lnTo>
                  <a:lnTo>
                    <a:pt x="4838" y="0"/>
                  </a:lnTo>
                  <a:lnTo>
                    <a:pt x="4829" y="0"/>
                  </a:lnTo>
                  <a:lnTo>
                    <a:pt x="4819" y="0"/>
                  </a:lnTo>
                  <a:lnTo>
                    <a:pt x="4810" y="0"/>
                  </a:lnTo>
                  <a:lnTo>
                    <a:pt x="4801" y="2"/>
                  </a:lnTo>
                  <a:lnTo>
                    <a:pt x="4792" y="3"/>
                  </a:lnTo>
                  <a:lnTo>
                    <a:pt x="4775" y="8"/>
                  </a:lnTo>
                  <a:lnTo>
                    <a:pt x="4767" y="11"/>
                  </a:lnTo>
                  <a:lnTo>
                    <a:pt x="4759" y="14"/>
                  </a:lnTo>
                  <a:lnTo>
                    <a:pt x="4751" y="18"/>
                  </a:lnTo>
                  <a:lnTo>
                    <a:pt x="4744" y="22"/>
                  </a:lnTo>
                  <a:lnTo>
                    <a:pt x="4736" y="26"/>
                  </a:lnTo>
                  <a:lnTo>
                    <a:pt x="4729" y="31"/>
                  </a:lnTo>
                  <a:lnTo>
                    <a:pt x="4716" y="42"/>
                  </a:lnTo>
                  <a:lnTo>
                    <a:pt x="4710" y="48"/>
                  </a:lnTo>
                  <a:lnTo>
                    <a:pt x="4704" y="54"/>
                  </a:lnTo>
                  <a:lnTo>
                    <a:pt x="4698" y="61"/>
                  </a:lnTo>
                  <a:lnTo>
                    <a:pt x="4693" y="68"/>
                  </a:lnTo>
                  <a:lnTo>
                    <a:pt x="4688" y="75"/>
                  </a:lnTo>
                  <a:lnTo>
                    <a:pt x="4683" y="83"/>
                  </a:lnTo>
                  <a:lnTo>
                    <a:pt x="4679" y="91"/>
                  </a:lnTo>
                  <a:lnTo>
                    <a:pt x="4675" y="99"/>
                  </a:lnTo>
                  <a:lnTo>
                    <a:pt x="4671" y="107"/>
                  </a:lnTo>
                  <a:lnTo>
                    <a:pt x="4668" y="116"/>
                  </a:lnTo>
                  <a:lnTo>
                    <a:pt x="4665" y="125"/>
                  </a:lnTo>
                  <a:lnTo>
                    <a:pt x="4662" y="135"/>
                  </a:lnTo>
                  <a:lnTo>
                    <a:pt x="4660" y="144"/>
                  </a:lnTo>
                  <a:lnTo>
                    <a:pt x="4658" y="154"/>
                  </a:lnTo>
                  <a:lnTo>
                    <a:pt x="4657" y="164"/>
                  </a:lnTo>
                  <a:lnTo>
                    <a:pt x="4656" y="174"/>
                  </a:lnTo>
                  <a:lnTo>
                    <a:pt x="4655" y="185"/>
                  </a:lnTo>
                  <a:lnTo>
                    <a:pt x="4655" y="196"/>
                  </a:lnTo>
                  <a:lnTo>
                    <a:pt x="4655" y="202"/>
                  </a:lnTo>
                  <a:lnTo>
                    <a:pt x="4655" y="213"/>
                  </a:lnTo>
                  <a:lnTo>
                    <a:pt x="4656" y="223"/>
                  </a:lnTo>
                  <a:lnTo>
                    <a:pt x="4657" y="233"/>
                  </a:lnTo>
                  <a:lnTo>
                    <a:pt x="4658" y="243"/>
                  </a:lnTo>
                  <a:lnTo>
                    <a:pt x="4660" y="253"/>
                  </a:lnTo>
                  <a:lnTo>
                    <a:pt x="4662" y="263"/>
                  </a:lnTo>
                  <a:lnTo>
                    <a:pt x="4665" y="272"/>
                  </a:lnTo>
                  <a:lnTo>
                    <a:pt x="4668" y="281"/>
                  </a:lnTo>
                  <a:lnTo>
                    <a:pt x="4671" y="290"/>
                  </a:lnTo>
                  <a:lnTo>
                    <a:pt x="4675" y="298"/>
                  </a:lnTo>
                  <a:lnTo>
                    <a:pt x="4679" y="306"/>
                  </a:lnTo>
                  <a:lnTo>
                    <a:pt x="4683" y="314"/>
                  </a:lnTo>
                  <a:lnTo>
                    <a:pt x="4688" y="322"/>
                  </a:lnTo>
                  <a:lnTo>
                    <a:pt x="4693" y="329"/>
                  </a:lnTo>
                  <a:lnTo>
                    <a:pt x="4698" y="336"/>
                  </a:lnTo>
                  <a:lnTo>
                    <a:pt x="4703" y="343"/>
                  </a:lnTo>
                  <a:lnTo>
                    <a:pt x="4709" y="349"/>
                  </a:lnTo>
                  <a:lnTo>
                    <a:pt x="4715" y="355"/>
                  </a:lnTo>
                  <a:lnTo>
                    <a:pt x="4722" y="360"/>
                  </a:lnTo>
                  <a:lnTo>
                    <a:pt x="4729" y="366"/>
                  </a:lnTo>
                  <a:lnTo>
                    <a:pt x="4736" y="370"/>
                  </a:lnTo>
                  <a:lnTo>
                    <a:pt x="4743" y="375"/>
                  </a:lnTo>
                  <a:lnTo>
                    <a:pt x="4750" y="379"/>
                  </a:lnTo>
                  <a:lnTo>
                    <a:pt x="4758" y="383"/>
                  </a:lnTo>
                  <a:lnTo>
                    <a:pt x="4766" y="386"/>
                  </a:lnTo>
                  <a:lnTo>
                    <a:pt x="4774" y="389"/>
                  </a:lnTo>
                  <a:lnTo>
                    <a:pt x="4783" y="391"/>
                  </a:lnTo>
                  <a:lnTo>
                    <a:pt x="4792" y="393"/>
                  </a:lnTo>
                  <a:lnTo>
                    <a:pt x="4801" y="395"/>
                  </a:lnTo>
                  <a:lnTo>
                    <a:pt x="4810" y="396"/>
                  </a:lnTo>
                  <a:lnTo>
                    <a:pt x="4819" y="397"/>
                  </a:lnTo>
                  <a:lnTo>
                    <a:pt x="4828" y="397"/>
                  </a:lnTo>
                  <a:close/>
                  <a:moveTo>
                    <a:pt x="4488" y="390"/>
                  </a:moveTo>
                  <a:lnTo>
                    <a:pt x="4567" y="390"/>
                  </a:lnTo>
                  <a:lnTo>
                    <a:pt x="4567" y="80"/>
                  </a:lnTo>
                  <a:lnTo>
                    <a:pt x="4663" y="80"/>
                  </a:lnTo>
                  <a:lnTo>
                    <a:pt x="4663" y="6"/>
                  </a:lnTo>
                  <a:lnTo>
                    <a:pt x="4391" y="6"/>
                  </a:lnTo>
                  <a:lnTo>
                    <a:pt x="4391" y="80"/>
                  </a:lnTo>
                  <a:lnTo>
                    <a:pt x="4488" y="80"/>
                  </a:lnTo>
                  <a:lnTo>
                    <a:pt x="4488" y="390"/>
                  </a:lnTo>
                  <a:close/>
                  <a:moveTo>
                    <a:pt x="4260" y="395"/>
                  </a:moveTo>
                  <a:lnTo>
                    <a:pt x="4273" y="395"/>
                  </a:lnTo>
                  <a:lnTo>
                    <a:pt x="4280" y="394"/>
                  </a:lnTo>
                  <a:lnTo>
                    <a:pt x="4287" y="393"/>
                  </a:lnTo>
                  <a:lnTo>
                    <a:pt x="4299" y="391"/>
                  </a:lnTo>
                  <a:lnTo>
                    <a:pt x="4311" y="387"/>
                  </a:lnTo>
                  <a:lnTo>
                    <a:pt x="4317" y="385"/>
                  </a:lnTo>
                  <a:lnTo>
                    <a:pt x="4323" y="383"/>
                  </a:lnTo>
                  <a:lnTo>
                    <a:pt x="4328" y="380"/>
                  </a:lnTo>
                  <a:lnTo>
                    <a:pt x="4333" y="378"/>
                  </a:lnTo>
                  <a:lnTo>
                    <a:pt x="4343" y="372"/>
                  </a:lnTo>
                  <a:lnTo>
                    <a:pt x="4348" y="368"/>
                  </a:lnTo>
                  <a:lnTo>
                    <a:pt x="4352" y="364"/>
                  </a:lnTo>
                  <a:lnTo>
                    <a:pt x="4360" y="357"/>
                  </a:lnTo>
                  <a:lnTo>
                    <a:pt x="4367" y="348"/>
                  </a:lnTo>
                  <a:lnTo>
                    <a:pt x="4374" y="338"/>
                  </a:lnTo>
                  <a:lnTo>
                    <a:pt x="4376" y="333"/>
                  </a:lnTo>
                  <a:lnTo>
                    <a:pt x="4379" y="328"/>
                  </a:lnTo>
                  <a:lnTo>
                    <a:pt x="4383" y="317"/>
                  </a:lnTo>
                  <a:lnTo>
                    <a:pt x="4385" y="311"/>
                  </a:lnTo>
                  <a:lnTo>
                    <a:pt x="4386" y="306"/>
                  </a:lnTo>
                  <a:lnTo>
                    <a:pt x="4387" y="299"/>
                  </a:lnTo>
                  <a:lnTo>
                    <a:pt x="4388" y="293"/>
                  </a:lnTo>
                  <a:lnTo>
                    <a:pt x="4388" y="287"/>
                  </a:lnTo>
                  <a:lnTo>
                    <a:pt x="4388" y="280"/>
                  </a:lnTo>
                  <a:lnTo>
                    <a:pt x="4388" y="279"/>
                  </a:lnTo>
                  <a:lnTo>
                    <a:pt x="4388" y="268"/>
                  </a:lnTo>
                  <a:lnTo>
                    <a:pt x="4387" y="258"/>
                  </a:lnTo>
                  <a:lnTo>
                    <a:pt x="4385" y="248"/>
                  </a:lnTo>
                  <a:lnTo>
                    <a:pt x="4382" y="240"/>
                  </a:lnTo>
                  <a:lnTo>
                    <a:pt x="4380" y="235"/>
                  </a:lnTo>
                  <a:lnTo>
                    <a:pt x="4378" y="231"/>
                  </a:lnTo>
                  <a:lnTo>
                    <a:pt x="4374" y="223"/>
                  </a:lnTo>
                  <a:lnTo>
                    <a:pt x="4368" y="216"/>
                  </a:lnTo>
                  <a:lnTo>
                    <a:pt x="4362" y="209"/>
                  </a:lnTo>
                  <a:lnTo>
                    <a:pt x="4355" y="203"/>
                  </a:lnTo>
                  <a:lnTo>
                    <a:pt x="4347" y="196"/>
                  </a:lnTo>
                  <a:lnTo>
                    <a:pt x="4339" y="190"/>
                  </a:lnTo>
                  <a:lnTo>
                    <a:pt x="4330" y="185"/>
                  </a:lnTo>
                  <a:lnTo>
                    <a:pt x="4320" y="179"/>
                  </a:lnTo>
                  <a:lnTo>
                    <a:pt x="4309" y="174"/>
                  </a:lnTo>
                  <a:lnTo>
                    <a:pt x="4298" y="169"/>
                  </a:lnTo>
                  <a:lnTo>
                    <a:pt x="4285" y="164"/>
                  </a:lnTo>
                  <a:lnTo>
                    <a:pt x="4265" y="156"/>
                  </a:lnTo>
                  <a:lnTo>
                    <a:pt x="4249" y="148"/>
                  </a:lnTo>
                  <a:lnTo>
                    <a:pt x="4236" y="141"/>
                  </a:lnTo>
                  <a:lnTo>
                    <a:pt x="4231" y="138"/>
                  </a:lnTo>
                  <a:lnTo>
                    <a:pt x="4226" y="135"/>
                  </a:lnTo>
                  <a:lnTo>
                    <a:pt x="4223" y="131"/>
                  </a:lnTo>
                  <a:lnTo>
                    <a:pt x="4221" y="130"/>
                  </a:lnTo>
                  <a:lnTo>
                    <a:pt x="4220" y="128"/>
                  </a:lnTo>
                  <a:lnTo>
                    <a:pt x="4217" y="125"/>
                  </a:lnTo>
                  <a:lnTo>
                    <a:pt x="4215" y="122"/>
                  </a:lnTo>
                  <a:lnTo>
                    <a:pt x="4214" y="118"/>
                  </a:lnTo>
                  <a:lnTo>
                    <a:pt x="4213" y="115"/>
                  </a:lnTo>
                  <a:lnTo>
                    <a:pt x="4212" y="111"/>
                  </a:lnTo>
                  <a:lnTo>
                    <a:pt x="4212" y="107"/>
                  </a:lnTo>
                  <a:lnTo>
                    <a:pt x="4213" y="103"/>
                  </a:lnTo>
                  <a:lnTo>
                    <a:pt x="4213" y="99"/>
                  </a:lnTo>
                  <a:lnTo>
                    <a:pt x="4214" y="96"/>
                  </a:lnTo>
                  <a:lnTo>
                    <a:pt x="4215" y="93"/>
                  </a:lnTo>
                  <a:lnTo>
                    <a:pt x="4217" y="90"/>
                  </a:lnTo>
                  <a:lnTo>
                    <a:pt x="4219" y="87"/>
                  </a:lnTo>
                  <a:lnTo>
                    <a:pt x="4224" y="82"/>
                  </a:lnTo>
                  <a:lnTo>
                    <a:pt x="4231" y="78"/>
                  </a:lnTo>
                  <a:lnTo>
                    <a:pt x="4234" y="77"/>
                  </a:lnTo>
                  <a:lnTo>
                    <a:pt x="4238" y="75"/>
                  </a:lnTo>
                  <a:lnTo>
                    <a:pt x="4242" y="74"/>
                  </a:lnTo>
                  <a:lnTo>
                    <a:pt x="4247" y="74"/>
                  </a:lnTo>
                  <a:lnTo>
                    <a:pt x="4252" y="73"/>
                  </a:lnTo>
                  <a:lnTo>
                    <a:pt x="4257" y="73"/>
                  </a:lnTo>
                  <a:lnTo>
                    <a:pt x="4268" y="74"/>
                  </a:lnTo>
                  <a:lnTo>
                    <a:pt x="4279" y="76"/>
                  </a:lnTo>
                  <a:lnTo>
                    <a:pt x="4289" y="79"/>
                  </a:lnTo>
                  <a:lnTo>
                    <a:pt x="4300" y="83"/>
                  </a:lnTo>
                  <a:lnTo>
                    <a:pt x="4310" y="89"/>
                  </a:lnTo>
                  <a:lnTo>
                    <a:pt x="4320" y="95"/>
                  </a:lnTo>
                  <a:lnTo>
                    <a:pt x="4329" y="102"/>
                  </a:lnTo>
                  <a:lnTo>
                    <a:pt x="4339" y="109"/>
                  </a:lnTo>
                  <a:lnTo>
                    <a:pt x="4383" y="48"/>
                  </a:lnTo>
                  <a:lnTo>
                    <a:pt x="4369" y="37"/>
                  </a:lnTo>
                  <a:lnTo>
                    <a:pt x="4355" y="28"/>
                  </a:lnTo>
                  <a:lnTo>
                    <a:pt x="4348" y="23"/>
                  </a:lnTo>
                  <a:lnTo>
                    <a:pt x="4340" y="19"/>
                  </a:lnTo>
                  <a:lnTo>
                    <a:pt x="4333" y="16"/>
                  </a:lnTo>
                  <a:lnTo>
                    <a:pt x="4325" y="13"/>
                  </a:lnTo>
                  <a:lnTo>
                    <a:pt x="4317" y="10"/>
                  </a:lnTo>
                  <a:lnTo>
                    <a:pt x="4309" y="8"/>
                  </a:lnTo>
                  <a:lnTo>
                    <a:pt x="4292" y="4"/>
                  </a:lnTo>
                  <a:lnTo>
                    <a:pt x="4284" y="3"/>
                  </a:lnTo>
                  <a:lnTo>
                    <a:pt x="4276" y="2"/>
                  </a:lnTo>
                  <a:lnTo>
                    <a:pt x="4259" y="1"/>
                  </a:lnTo>
                  <a:lnTo>
                    <a:pt x="4245" y="2"/>
                  </a:lnTo>
                  <a:lnTo>
                    <a:pt x="4239" y="2"/>
                  </a:lnTo>
                  <a:lnTo>
                    <a:pt x="4232" y="3"/>
                  </a:lnTo>
                  <a:lnTo>
                    <a:pt x="4220" y="6"/>
                  </a:lnTo>
                  <a:lnTo>
                    <a:pt x="4208" y="9"/>
                  </a:lnTo>
                  <a:lnTo>
                    <a:pt x="4202" y="11"/>
                  </a:lnTo>
                  <a:lnTo>
                    <a:pt x="4197" y="14"/>
                  </a:lnTo>
                  <a:lnTo>
                    <a:pt x="4187" y="19"/>
                  </a:lnTo>
                  <a:lnTo>
                    <a:pt x="4177" y="25"/>
                  </a:lnTo>
                  <a:lnTo>
                    <a:pt x="4168" y="32"/>
                  </a:lnTo>
                  <a:lnTo>
                    <a:pt x="4164" y="36"/>
                  </a:lnTo>
                  <a:lnTo>
                    <a:pt x="4160" y="40"/>
                  </a:lnTo>
                  <a:lnTo>
                    <a:pt x="4153" y="49"/>
                  </a:lnTo>
                  <a:lnTo>
                    <a:pt x="4150" y="53"/>
                  </a:lnTo>
                  <a:lnTo>
                    <a:pt x="4147" y="58"/>
                  </a:lnTo>
                  <a:lnTo>
                    <a:pt x="4142" y="68"/>
                  </a:lnTo>
                  <a:lnTo>
                    <a:pt x="4138" y="78"/>
                  </a:lnTo>
                  <a:lnTo>
                    <a:pt x="4136" y="90"/>
                  </a:lnTo>
                  <a:lnTo>
                    <a:pt x="4134" y="101"/>
                  </a:lnTo>
                  <a:lnTo>
                    <a:pt x="4133" y="107"/>
                  </a:lnTo>
                  <a:lnTo>
                    <a:pt x="4133" y="114"/>
                  </a:lnTo>
                  <a:lnTo>
                    <a:pt x="4133" y="115"/>
                  </a:lnTo>
                  <a:lnTo>
                    <a:pt x="4134" y="127"/>
                  </a:lnTo>
                  <a:lnTo>
                    <a:pt x="4134" y="132"/>
                  </a:lnTo>
                  <a:lnTo>
                    <a:pt x="4135" y="138"/>
                  </a:lnTo>
                  <a:lnTo>
                    <a:pt x="4138" y="148"/>
                  </a:lnTo>
                  <a:lnTo>
                    <a:pt x="4141" y="157"/>
                  </a:lnTo>
                  <a:lnTo>
                    <a:pt x="4145" y="166"/>
                  </a:lnTo>
                  <a:lnTo>
                    <a:pt x="4150" y="174"/>
                  </a:lnTo>
                  <a:lnTo>
                    <a:pt x="4156" y="182"/>
                  </a:lnTo>
                  <a:lnTo>
                    <a:pt x="4159" y="185"/>
                  </a:lnTo>
                  <a:lnTo>
                    <a:pt x="4163" y="189"/>
                  </a:lnTo>
                  <a:lnTo>
                    <a:pt x="4170" y="195"/>
                  </a:lnTo>
                  <a:lnTo>
                    <a:pt x="4179" y="201"/>
                  </a:lnTo>
                  <a:lnTo>
                    <a:pt x="4188" y="207"/>
                  </a:lnTo>
                  <a:lnTo>
                    <a:pt x="4198" y="213"/>
                  </a:lnTo>
                  <a:lnTo>
                    <a:pt x="4208" y="218"/>
                  </a:lnTo>
                  <a:lnTo>
                    <a:pt x="4219" y="223"/>
                  </a:lnTo>
                  <a:lnTo>
                    <a:pt x="4244" y="233"/>
                  </a:lnTo>
                  <a:lnTo>
                    <a:pt x="4262" y="240"/>
                  </a:lnTo>
                  <a:lnTo>
                    <a:pt x="4277" y="247"/>
                  </a:lnTo>
                  <a:lnTo>
                    <a:pt x="4289" y="253"/>
                  </a:lnTo>
                  <a:lnTo>
                    <a:pt x="4293" y="257"/>
                  </a:lnTo>
                  <a:lnTo>
                    <a:pt x="4297" y="260"/>
                  </a:lnTo>
                  <a:lnTo>
                    <a:pt x="4300" y="263"/>
                  </a:lnTo>
                  <a:lnTo>
                    <a:pt x="4303" y="266"/>
                  </a:lnTo>
                  <a:lnTo>
                    <a:pt x="4305" y="269"/>
                  </a:lnTo>
                  <a:lnTo>
                    <a:pt x="4307" y="272"/>
                  </a:lnTo>
                  <a:lnTo>
                    <a:pt x="4308" y="275"/>
                  </a:lnTo>
                  <a:lnTo>
                    <a:pt x="4309" y="278"/>
                  </a:lnTo>
                  <a:lnTo>
                    <a:pt x="4309" y="282"/>
                  </a:lnTo>
                  <a:lnTo>
                    <a:pt x="4310" y="285"/>
                  </a:lnTo>
                  <a:lnTo>
                    <a:pt x="4310" y="286"/>
                  </a:lnTo>
                  <a:lnTo>
                    <a:pt x="4309" y="290"/>
                  </a:lnTo>
                  <a:lnTo>
                    <a:pt x="4309" y="294"/>
                  </a:lnTo>
                  <a:lnTo>
                    <a:pt x="4308" y="297"/>
                  </a:lnTo>
                  <a:lnTo>
                    <a:pt x="4306" y="301"/>
                  </a:lnTo>
                  <a:lnTo>
                    <a:pt x="4304" y="304"/>
                  </a:lnTo>
                  <a:lnTo>
                    <a:pt x="4302" y="307"/>
                  </a:lnTo>
                  <a:lnTo>
                    <a:pt x="4299" y="310"/>
                  </a:lnTo>
                  <a:lnTo>
                    <a:pt x="4296" y="313"/>
                  </a:lnTo>
                  <a:lnTo>
                    <a:pt x="4293" y="315"/>
                  </a:lnTo>
                  <a:lnTo>
                    <a:pt x="4289" y="317"/>
                  </a:lnTo>
                  <a:lnTo>
                    <a:pt x="4285" y="319"/>
                  </a:lnTo>
                  <a:lnTo>
                    <a:pt x="4281" y="321"/>
                  </a:lnTo>
                  <a:lnTo>
                    <a:pt x="4276" y="322"/>
                  </a:lnTo>
                  <a:lnTo>
                    <a:pt x="4271" y="323"/>
                  </a:lnTo>
                  <a:lnTo>
                    <a:pt x="4266" y="323"/>
                  </a:lnTo>
                  <a:lnTo>
                    <a:pt x="4260" y="324"/>
                  </a:lnTo>
                  <a:lnTo>
                    <a:pt x="4253" y="323"/>
                  </a:lnTo>
                  <a:lnTo>
                    <a:pt x="4246" y="323"/>
                  </a:lnTo>
                  <a:lnTo>
                    <a:pt x="4239" y="321"/>
                  </a:lnTo>
                  <a:lnTo>
                    <a:pt x="4233" y="320"/>
                  </a:lnTo>
                  <a:lnTo>
                    <a:pt x="4226" y="318"/>
                  </a:lnTo>
                  <a:lnTo>
                    <a:pt x="4220" y="316"/>
                  </a:lnTo>
                  <a:lnTo>
                    <a:pt x="4214" y="313"/>
                  </a:lnTo>
                  <a:lnTo>
                    <a:pt x="4208" y="310"/>
                  </a:lnTo>
                  <a:lnTo>
                    <a:pt x="4196" y="304"/>
                  </a:lnTo>
                  <a:lnTo>
                    <a:pt x="4185" y="296"/>
                  </a:lnTo>
                  <a:lnTo>
                    <a:pt x="4174" y="288"/>
                  </a:lnTo>
                  <a:lnTo>
                    <a:pt x="4165" y="280"/>
                  </a:lnTo>
                  <a:lnTo>
                    <a:pt x="4117" y="339"/>
                  </a:lnTo>
                  <a:lnTo>
                    <a:pt x="4125" y="346"/>
                  </a:lnTo>
                  <a:lnTo>
                    <a:pt x="4134" y="353"/>
                  </a:lnTo>
                  <a:lnTo>
                    <a:pt x="4138" y="356"/>
                  </a:lnTo>
                  <a:lnTo>
                    <a:pt x="4142" y="359"/>
                  </a:lnTo>
                  <a:lnTo>
                    <a:pt x="4151" y="364"/>
                  </a:lnTo>
                  <a:lnTo>
                    <a:pt x="4159" y="369"/>
                  </a:lnTo>
                  <a:lnTo>
                    <a:pt x="4168" y="374"/>
                  </a:lnTo>
                  <a:lnTo>
                    <a:pt x="4177" y="378"/>
                  </a:lnTo>
                  <a:lnTo>
                    <a:pt x="4186" y="382"/>
                  </a:lnTo>
                  <a:lnTo>
                    <a:pt x="4204" y="388"/>
                  </a:lnTo>
                  <a:lnTo>
                    <a:pt x="4213" y="390"/>
                  </a:lnTo>
                  <a:lnTo>
                    <a:pt x="4223" y="392"/>
                  </a:lnTo>
                  <a:lnTo>
                    <a:pt x="4232" y="394"/>
                  </a:lnTo>
                  <a:lnTo>
                    <a:pt x="4241" y="395"/>
                  </a:lnTo>
                  <a:lnTo>
                    <a:pt x="4260" y="395"/>
                  </a:lnTo>
                  <a:close/>
                  <a:moveTo>
                    <a:pt x="4017" y="390"/>
                  </a:moveTo>
                  <a:lnTo>
                    <a:pt x="4097" y="390"/>
                  </a:lnTo>
                  <a:lnTo>
                    <a:pt x="4097" y="6"/>
                  </a:lnTo>
                  <a:lnTo>
                    <a:pt x="4017" y="6"/>
                  </a:lnTo>
                  <a:lnTo>
                    <a:pt x="4017" y="390"/>
                  </a:lnTo>
                  <a:close/>
                  <a:moveTo>
                    <a:pt x="3801" y="202"/>
                  </a:moveTo>
                  <a:lnTo>
                    <a:pt x="3801" y="78"/>
                  </a:lnTo>
                  <a:lnTo>
                    <a:pt x="3845" y="78"/>
                  </a:lnTo>
                  <a:lnTo>
                    <a:pt x="3853" y="78"/>
                  </a:lnTo>
                  <a:lnTo>
                    <a:pt x="3860" y="79"/>
                  </a:lnTo>
                  <a:lnTo>
                    <a:pt x="3867" y="80"/>
                  </a:lnTo>
                  <a:lnTo>
                    <a:pt x="3873" y="82"/>
                  </a:lnTo>
                  <a:lnTo>
                    <a:pt x="3879" y="84"/>
                  </a:lnTo>
                  <a:lnTo>
                    <a:pt x="3884" y="87"/>
                  </a:lnTo>
                  <a:lnTo>
                    <a:pt x="3889" y="90"/>
                  </a:lnTo>
                  <a:lnTo>
                    <a:pt x="3893" y="94"/>
                  </a:lnTo>
                  <a:lnTo>
                    <a:pt x="3897" y="98"/>
                  </a:lnTo>
                  <a:lnTo>
                    <a:pt x="3901" y="103"/>
                  </a:lnTo>
                  <a:lnTo>
                    <a:pt x="3904" y="108"/>
                  </a:lnTo>
                  <a:lnTo>
                    <a:pt x="3906" y="113"/>
                  </a:lnTo>
                  <a:lnTo>
                    <a:pt x="3908" y="119"/>
                  </a:lnTo>
                  <a:lnTo>
                    <a:pt x="3909" y="126"/>
                  </a:lnTo>
                  <a:lnTo>
                    <a:pt x="3910" y="133"/>
                  </a:lnTo>
                  <a:lnTo>
                    <a:pt x="3910" y="140"/>
                  </a:lnTo>
                  <a:lnTo>
                    <a:pt x="3910" y="141"/>
                  </a:lnTo>
                  <a:lnTo>
                    <a:pt x="3910" y="147"/>
                  </a:lnTo>
                  <a:lnTo>
                    <a:pt x="3909" y="154"/>
                  </a:lnTo>
                  <a:lnTo>
                    <a:pt x="3908" y="160"/>
                  </a:lnTo>
                  <a:lnTo>
                    <a:pt x="3906" y="165"/>
                  </a:lnTo>
                  <a:lnTo>
                    <a:pt x="3904" y="171"/>
                  </a:lnTo>
                  <a:lnTo>
                    <a:pt x="3901" y="176"/>
                  </a:lnTo>
                  <a:lnTo>
                    <a:pt x="3897" y="180"/>
                  </a:lnTo>
                  <a:lnTo>
                    <a:pt x="3894" y="185"/>
                  </a:lnTo>
                  <a:lnTo>
                    <a:pt x="3889" y="189"/>
                  </a:lnTo>
                  <a:lnTo>
                    <a:pt x="3884" y="192"/>
                  </a:lnTo>
                  <a:lnTo>
                    <a:pt x="3879" y="195"/>
                  </a:lnTo>
                  <a:lnTo>
                    <a:pt x="3873" y="198"/>
                  </a:lnTo>
                  <a:lnTo>
                    <a:pt x="3867" y="200"/>
                  </a:lnTo>
                  <a:lnTo>
                    <a:pt x="3861" y="201"/>
                  </a:lnTo>
                  <a:lnTo>
                    <a:pt x="3853" y="202"/>
                  </a:lnTo>
                  <a:lnTo>
                    <a:pt x="3846" y="202"/>
                  </a:lnTo>
                  <a:lnTo>
                    <a:pt x="3801" y="202"/>
                  </a:lnTo>
                  <a:close/>
                  <a:moveTo>
                    <a:pt x="3722" y="390"/>
                  </a:moveTo>
                  <a:lnTo>
                    <a:pt x="3801" y="390"/>
                  </a:lnTo>
                  <a:lnTo>
                    <a:pt x="3801" y="273"/>
                  </a:lnTo>
                  <a:lnTo>
                    <a:pt x="3846" y="273"/>
                  </a:lnTo>
                  <a:lnTo>
                    <a:pt x="3861" y="273"/>
                  </a:lnTo>
                  <a:lnTo>
                    <a:pt x="3876" y="271"/>
                  </a:lnTo>
                  <a:lnTo>
                    <a:pt x="3890" y="268"/>
                  </a:lnTo>
                  <a:lnTo>
                    <a:pt x="3903" y="264"/>
                  </a:lnTo>
                  <a:lnTo>
                    <a:pt x="3916" y="259"/>
                  </a:lnTo>
                  <a:lnTo>
                    <a:pt x="3927" y="254"/>
                  </a:lnTo>
                  <a:lnTo>
                    <a:pt x="3939" y="247"/>
                  </a:lnTo>
                  <a:lnTo>
                    <a:pt x="3944" y="243"/>
                  </a:lnTo>
                  <a:lnTo>
                    <a:pt x="3949" y="239"/>
                  </a:lnTo>
                  <a:lnTo>
                    <a:pt x="3953" y="234"/>
                  </a:lnTo>
                  <a:lnTo>
                    <a:pt x="3958" y="230"/>
                  </a:lnTo>
                  <a:lnTo>
                    <a:pt x="3962" y="225"/>
                  </a:lnTo>
                  <a:lnTo>
                    <a:pt x="3966" y="220"/>
                  </a:lnTo>
                  <a:lnTo>
                    <a:pt x="3970" y="215"/>
                  </a:lnTo>
                  <a:lnTo>
                    <a:pt x="3973" y="209"/>
                  </a:lnTo>
                  <a:lnTo>
                    <a:pt x="3976" y="203"/>
                  </a:lnTo>
                  <a:lnTo>
                    <a:pt x="3979" y="197"/>
                  </a:lnTo>
                  <a:lnTo>
                    <a:pt x="3982" y="191"/>
                  </a:lnTo>
                  <a:lnTo>
                    <a:pt x="3984" y="184"/>
                  </a:lnTo>
                  <a:lnTo>
                    <a:pt x="3986" y="177"/>
                  </a:lnTo>
                  <a:lnTo>
                    <a:pt x="3987" y="170"/>
                  </a:lnTo>
                  <a:lnTo>
                    <a:pt x="3989" y="163"/>
                  </a:lnTo>
                  <a:lnTo>
                    <a:pt x="3990" y="155"/>
                  </a:lnTo>
                  <a:lnTo>
                    <a:pt x="3990" y="147"/>
                  </a:lnTo>
                  <a:lnTo>
                    <a:pt x="3990" y="139"/>
                  </a:lnTo>
                  <a:lnTo>
                    <a:pt x="3990" y="138"/>
                  </a:lnTo>
                  <a:lnTo>
                    <a:pt x="3990" y="123"/>
                  </a:lnTo>
                  <a:lnTo>
                    <a:pt x="3988" y="109"/>
                  </a:lnTo>
                  <a:lnTo>
                    <a:pt x="3985" y="95"/>
                  </a:lnTo>
                  <a:lnTo>
                    <a:pt x="3981" y="83"/>
                  </a:lnTo>
                  <a:lnTo>
                    <a:pt x="3978" y="77"/>
                  </a:lnTo>
                  <a:lnTo>
                    <a:pt x="3975" y="71"/>
                  </a:lnTo>
                  <a:lnTo>
                    <a:pt x="3969" y="60"/>
                  </a:lnTo>
                  <a:lnTo>
                    <a:pt x="3965" y="55"/>
                  </a:lnTo>
                  <a:lnTo>
                    <a:pt x="3961" y="50"/>
                  </a:lnTo>
                  <a:lnTo>
                    <a:pt x="3957" y="46"/>
                  </a:lnTo>
                  <a:lnTo>
                    <a:pt x="3952" y="41"/>
                  </a:lnTo>
                  <a:lnTo>
                    <a:pt x="3948" y="37"/>
                  </a:lnTo>
                  <a:lnTo>
                    <a:pt x="3943" y="33"/>
                  </a:lnTo>
                  <a:lnTo>
                    <a:pt x="3932" y="26"/>
                  </a:lnTo>
                  <a:lnTo>
                    <a:pt x="3926" y="23"/>
                  </a:lnTo>
                  <a:lnTo>
                    <a:pt x="3921" y="20"/>
                  </a:lnTo>
                  <a:lnTo>
                    <a:pt x="3908" y="15"/>
                  </a:lnTo>
                  <a:lnTo>
                    <a:pt x="3895" y="11"/>
                  </a:lnTo>
                  <a:lnTo>
                    <a:pt x="3888" y="10"/>
                  </a:lnTo>
                  <a:lnTo>
                    <a:pt x="3881" y="8"/>
                  </a:lnTo>
                  <a:lnTo>
                    <a:pt x="3866" y="7"/>
                  </a:lnTo>
                  <a:lnTo>
                    <a:pt x="3858" y="6"/>
                  </a:lnTo>
                  <a:lnTo>
                    <a:pt x="3850" y="6"/>
                  </a:lnTo>
                  <a:lnTo>
                    <a:pt x="3722" y="6"/>
                  </a:lnTo>
                  <a:lnTo>
                    <a:pt x="3722" y="390"/>
                  </a:lnTo>
                  <a:close/>
                  <a:moveTo>
                    <a:pt x="3516" y="324"/>
                  </a:moveTo>
                  <a:lnTo>
                    <a:pt x="3506" y="323"/>
                  </a:lnTo>
                  <a:lnTo>
                    <a:pt x="3502" y="322"/>
                  </a:lnTo>
                  <a:lnTo>
                    <a:pt x="3497" y="321"/>
                  </a:lnTo>
                  <a:lnTo>
                    <a:pt x="3488" y="319"/>
                  </a:lnTo>
                  <a:lnTo>
                    <a:pt x="3484" y="317"/>
                  </a:lnTo>
                  <a:lnTo>
                    <a:pt x="3479" y="315"/>
                  </a:lnTo>
                  <a:lnTo>
                    <a:pt x="3471" y="310"/>
                  </a:lnTo>
                  <a:lnTo>
                    <a:pt x="3464" y="304"/>
                  </a:lnTo>
                  <a:lnTo>
                    <a:pt x="3460" y="301"/>
                  </a:lnTo>
                  <a:lnTo>
                    <a:pt x="3457" y="298"/>
                  </a:lnTo>
                  <a:lnTo>
                    <a:pt x="3450" y="290"/>
                  </a:lnTo>
                  <a:lnTo>
                    <a:pt x="3444" y="282"/>
                  </a:lnTo>
                  <a:lnTo>
                    <a:pt x="3439" y="272"/>
                  </a:lnTo>
                  <a:lnTo>
                    <a:pt x="3435" y="262"/>
                  </a:lnTo>
                  <a:lnTo>
                    <a:pt x="3431" y="251"/>
                  </a:lnTo>
                  <a:lnTo>
                    <a:pt x="3428" y="239"/>
                  </a:lnTo>
                  <a:lnTo>
                    <a:pt x="3426" y="227"/>
                  </a:lnTo>
                  <a:lnTo>
                    <a:pt x="3424" y="214"/>
                  </a:lnTo>
                  <a:lnTo>
                    <a:pt x="3424" y="200"/>
                  </a:lnTo>
                  <a:lnTo>
                    <a:pt x="3424" y="196"/>
                  </a:lnTo>
                  <a:lnTo>
                    <a:pt x="3424" y="182"/>
                  </a:lnTo>
                  <a:lnTo>
                    <a:pt x="3426" y="169"/>
                  </a:lnTo>
                  <a:lnTo>
                    <a:pt x="3428" y="157"/>
                  </a:lnTo>
                  <a:lnTo>
                    <a:pt x="3429" y="151"/>
                  </a:lnTo>
                  <a:lnTo>
                    <a:pt x="3431" y="145"/>
                  </a:lnTo>
                  <a:lnTo>
                    <a:pt x="3432" y="139"/>
                  </a:lnTo>
                  <a:lnTo>
                    <a:pt x="3434" y="134"/>
                  </a:lnTo>
                  <a:lnTo>
                    <a:pt x="3436" y="129"/>
                  </a:lnTo>
                  <a:lnTo>
                    <a:pt x="3439" y="124"/>
                  </a:lnTo>
                  <a:lnTo>
                    <a:pt x="3444" y="115"/>
                  </a:lnTo>
                  <a:lnTo>
                    <a:pt x="3450" y="106"/>
                  </a:lnTo>
                  <a:lnTo>
                    <a:pt x="3453" y="102"/>
                  </a:lnTo>
                  <a:lnTo>
                    <a:pt x="3456" y="99"/>
                  </a:lnTo>
                  <a:lnTo>
                    <a:pt x="3463" y="92"/>
                  </a:lnTo>
                  <a:lnTo>
                    <a:pt x="3471" y="86"/>
                  </a:lnTo>
                  <a:lnTo>
                    <a:pt x="3479" y="82"/>
                  </a:lnTo>
                  <a:lnTo>
                    <a:pt x="3487" y="78"/>
                  </a:lnTo>
                  <a:lnTo>
                    <a:pt x="3496" y="75"/>
                  </a:lnTo>
                  <a:lnTo>
                    <a:pt x="3506" y="74"/>
                  </a:lnTo>
                  <a:lnTo>
                    <a:pt x="3516" y="73"/>
                  </a:lnTo>
                  <a:lnTo>
                    <a:pt x="3526" y="74"/>
                  </a:lnTo>
                  <a:lnTo>
                    <a:pt x="3530" y="74"/>
                  </a:lnTo>
                  <a:lnTo>
                    <a:pt x="3535" y="75"/>
                  </a:lnTo>
                  <a:lnTo>
                    <a:pt x="3544" y="78"/>
                  </a:lnTo>
                  <a:lnTo>
                    <a:pt x="3548" y="80"/>
                  </a:lnTo>
                  <a:lnTo>
                    <a:pt x="3553" y="82"/>
                  </a:lnTo>
                  <a:lnTo>
                    <a:pt x="3561" y="86"/>
                  </a:lnTo>
                  <a:lnTo>
                    <a:pt x="3568" y="92"/>
                  </a:lnTo>
                  <a:lnTo>
                    <a:pt x="3572" y="95"/>
                  </a:lnTo>
                  <a:lnTo>
                    <a:pt x="3575" y="99"/>
                  </a:lnTo>
                  <a:lnTo>
                    <a:pt x="3582" y="106"/>
                  </a:lnTo>
                  <a:lnTo>
                    <a:pt x="3587" y="115"/>
                  </a:lnTo>
                  <a:lnTo>
                    <a:pt x="3592" y="124"/>
                  </a:lnTo>
                  <a:lnTo>
                    <a:pt x="3597" y="134"/>
                  </a:lnTo>
                  <a:lnTo>
                    <a:pt x="3601" y="145"/>
                  </a:lnTo>
                  <a:lnTo>
                    <a:pt x="3604" y="157"/>
                  </a:lnTo>
                  <a:lnTo>
                    <a:pt x="3606" y="170"/>
                  </a:lnTo>
                  <a:lnTo>
                    <a:pt x="3607" y="183"/>
                  </a:lnTo>
                  <a:lnTo>
                    <a:pt x="3607" y="197"/>
                  </a:lnTo>
                  <a:lnTo>
                    <a:pt x="3607" y="200"/>
                  </a:lnTo>
                  <a:lnTo>
                    <a:pt x="3607" y="214"/>
                  </a:lnTo>
                  <a:lnTo>
                    <a:pt x="3606" y="228"/>
                  </a:lnTo>
                  <a:lnTo>
                    <a:pt x="3604" y="240"/>
                  </a:lnTo>
                  <a:lnTo>
                    <a:pt x="3602" y="246"/>
                  </a:lnTo>
                  <a:lnTo>
                    <a:pt x="3601" y="252"/>
                  </a:lnTo>
                  <a:lnTo>
                    <a:pt x="3599" y="257"/>
                  </a:lnTo>
                  <a:lnTo>
                    <a:pt x="3597" y="263"/>
                  </a:lnTo>
                  <a:lnTo>
                    <a:pt x="3595" y="268"/>
                  </a:lnTo>
                  <a:lnTo>
                    <a:pt x="3593" y="273"/>
                  </a:lnTo>
                  <a:lnTo>
                    <a:pt x="3588" y="282"/>
                  </a:lnTo>
                  <a:lnTo>
                    <a:pt x="3582" y="290"/>
                  </a:lnTo>
                  <a:lnTo>
                    <a:pt x="3575" y="298"/>
                  </a:lnTo>
                  <a:lnTo>
                    <a:pt x="3569" y="305"/>
                  </a:lnTo>
                  <a:lnTo>
                    <a:pt x="3561" y="310"/>
                  </a:lnTo>
                  <a:lnTo>
                    <a:pt x="3553" y="315"/>
                  </a:lnTo>
                  <a:lnTo>
                    <a:pt x="3549" y="317"/>
                  </a:lnTo>
                  <a:lnTo>
                    <a:pt x="3544" y="319"/>
                  </a:lnTo>
                  <a:lnTo>
                    <a:pt x="3535" y="321"/>
                  </a:lnTo>
                  <a:lnTo>
                    <a:pt x="3526" y="323"/>
                  </a:lnTo>
                  <a:lnTo>
                    <a:pt x="3516" y="324"/>
                  </a:lnTo>
                  <a:close/>
                  <a:moveTo>
                    <a:pt x="3516" y="397"/>
                  </a:moveTo>
                  <a:lnTo>
                    <a:pt x="3525" y="397"/>
                  </a:lnTo>
                  <a:lnTo>
                    <a:pt x="3534" y="396"/>
                  </a:lnTo>
                  <a:lnTo>
                    <a:pt x="3543" y="395"/>
                  </a:lnTo>
                  <a:lnTo>
                    <a:pt x="3552" y="393"/>
                  </a:lnTo>
                  <a:lnTo>
                    <a:pt x="3569" y="389"/>
                  </a:lnTo>
                  <a:lnTo>
                    <a:pt x="3578" y="386"/>
                  </a:lnTo>
                  <a:lnTo>
                    <a:pt x="3586" y="383"/>
                  </a:lnTo>
                  <a:lnTo>
                    <a:pt x="3594" y="379"/>
                  </a:lnTo>
                  <a:lnTo>
                    <a:pt x="3601" y="375"/>
                  </a:lnTo>
                  <a:lnTo>
                    <a:pt x="3608" y="370"/>
                  </a:lnTo>
                  <a:lnTo>
                    <a:pt x="3615" y="365"/>
                  </a:lnTo>
                  <a:lnTo>
                    <a:pt x="3622" y="360"/>
                  </a:lnTo>
                  <a:lnTo>
                    <a:pt x="3629" y="354"/>
                  </a:lnTo>
                  <a:lnTo>
                    <a:pt x="3635" y="348"/>
                  </a:lnTo>
                  <a:lnTo>
                    <a:pt x="3641" y="342"/>
                  </a:lnTo>
                  <a:lnTo>
                    <a:pt x="3652" y="328"/>
                  </a:lnTo>
                  <a:lnTo>
                    <a:pt x="3657" y="321"/>
                  </a:lnTo>
                  <a:lnTo>
                    <a:pt x="3661" y="313"/>
                  </a:lnTo>
                  <a:lnTo>
                    <a:pt x="3666" y="306"/>
                  </a:lnTo>
                  <a:lnTo>
                    <a:pt x="3670" y="297"/>
                  </a:lnTo>
                  <a:lnTo>
                    <a:pt x="3673" y="289"/>
                  </a:lnTo>
                  <a:lnTo>
                    <a:pt x="3677" y="280"/>
                  </a:lnTo>
                  <a:lnTo>
                    <a:pt x="3680" y="271"/>
                  </a:lnTo>
                  <a:lnTo>
                    <a:pt x="3682" y="262"/>
                  </a:lnTo>
                  <a:lnTo>
                    <a:pt x="3685" y="252"/>
                  </a:lnTo>
                  <a:lnTo>
                    <a:pt x="3686" y="242"/>
                  </a:lnTo>
                  <a:lnTo>
                    <a:pt x="3688" y="232"/>
                  </a:lnTo>
                  <a:lnTo>
                    <a:pt x="3689" y="222"/>
                  </a:lnTo>
                  <a:lnTo>
                    <a:pt x="3690" y="201"/>
                  </a:lnTo>
                  <a:lnTo>
                    <a:pt x="3690" y="194"/>
                  </a:lnTo>
                  <a:lnTo>
                    <a:pt x="3689" y="184"/>
                  </a:lnTo>
                  <a:lnTo>
                    <a:pt x="3689" y="173"/>
                  </a:lnTo>
                  <a:lnTo>
                    <a:pt x="3688" y="163"/>
                  </a:lnTo>
                  <a:lnTo>
                    <a:pt x="3686" y="153"/>
                  </a:lnTo>
                  <a:lnTo>
                    <a:pt x="3685" y="143"/>
                  </a:lnTo>
                  <a:lnTo>
                    <a:pt x="3682" y="134"/>
                  </a:lnTo>
                  <a:lnTo>
                    <a:pt x="3680" y="125"/>
                  </a:lnTo>
                  <a:lnTo>
                    <a:pt x="3677" y="116"/>
                  </a:lnTo>
                  <a:lnTo>
                    <a:pt x="3674" y="107"/>
                  </a:lnTo>
                  <a:lnTo>
                    <a:pt x="3670" y="98"/>
                  </a:lnTo>
                  <a:lnTo>
                    <a:pt x="3666" y="90"/>
                  </a:lnTo>
                  <a:lnTo>
                    <a:pt x="3662" y="82"/>
                  </a:lnTo>
                  <a:lnTo>
                    <a:pt x="3657" y="75"/>
                  </a:lnTo>
                  <a:lnTo>
                    <a:pt x="3652" y="67"/>
                  </a:lnTo>
                  <a:lnTo>
                    <a:pt x="3647" y="61"/>
                  </a:lnTo>
                  <a:lnTo>
                    <a:pt x="3641" y="54"/>
                  </a:lnTo>
                  <a:lnTo>
                    <a:pt x="3635" y="48"/>
                  </a:lnTo>
                  <a:lnTo>
                    <a:pt x="3629" y="42"/>
                  </a:lnTo>
                  <a:lnTo>
                    <a:pt x="3623" y="36"/>
                  </a:lnTo>
                  <a:lnTo>
                    <a:pt x="3616" y="31"/>
                  </a:lnTo>
                  <a:lnTo>
                    <a:pt x="3609" y="26"/>
                  </a:lnTo>
                  <a:lnTo>
                    <a:pt x="3602" y="22"/>
                  </a:lnTo>
                  <a:lnTo>
                    <a:pt x="3594" y="18"/>
                  </a:lnTo>
                  <a:lnTo>
                    <a:pt x="3586" y="14"/>
                  </a:lnTo>
                  <a:lnTo>
                    <a:pt x="3578" y="11"/>
                  </a:lnTo>
                  <a:lnTo>
                    <a:pt x="3570" y="8"/>
                  </a:lnTo>
                  <a:lnTo>
                    <a:pt x="3562" y="5"/>
                  </a:lnTo>
                  <a:lnTo>
                    <a:pt x="3553" y="3"/>
                  </a:lnTo>
                  <a:lnTo>
                    <a:pt x="3544" y="2"/>
                  </a:lnTo>
                  <a:lnTo>
                    <a:pt x="3535" y="0"/>
                  </a:lnTo>
                  <a:lnTo>
                    <a:pt x="3526" y="0"/>
                  </a:lnTo>
                  <a:lnTo>
                    <a:pt x="3516" y="0"/>
                  </a:lnTo>
                  <a:lnTo>
                    <a:pt x="3507" y="0"/>
                  </a:lnTo>
                  <a:lnTo>
                    <a:pt x="3498" y="0"/>
                  </a:lnTo>
                  <a:lnTo>
                    <a:pt x="3488" y="2"/>
                  </a:lnTo>
                  <a:lnTo>
                    <a:pt x="3480" y="3"/>
                  </a:lnTo>
                  <a:lnTo>
                    <a:pt x="3462" y="8"/>
                  </a:lnTo>
                  <a:lnTo>
                    <a:pt x="3454" y="11"/>
                  </a:lnTo>
                  <a:lnTo>
                    <a:pt x="3446" y="14"/>
                  </a:lnTo>
                  <a:lnTo>
                    <a:pt x="3438" y="18"/>
                  </a:lnTo>
                  <a:lnTo>
                    <a:pt x="3431" y="22"/>
                  </a:lnTo>
                  <a:lnTo>
                    <a:pt x="3424" y="26"/>
                  </a:lnTo>
                  <a:lnTo>
                    <a:pt x="3416" y="31"/>
                  </a:lnTo>
                  <a:lnTo>
                    <a:pt x="3403" y="42"/>
                  </a:lnTo>
                  <a:lnTo>
                    <a:pt x="3397" y="48"/>
                  </a:lnTo>
                  <a:lnTo>
                    <a:pt x="3391" y="54"/>
                  </a:lnTo>
                  <a:lnTo>
                    <a:pt x="3385" y="61"/>
                  </a:lnTo>
                  <a:lnTo>
                    <a:pt x="3380" y="68"/>
                  </a:lnTo>
                  <a:lnTo>
                    <a:pt x="3375" y="75"/>
                  </a:lnTo>
                  <a:lnTo>
                    <a:pt x="3370" y="83"/>
                  </a:lnTo>
                  <a:lnTo>
                    <a:pt x="3362" y="99"/>
                  </a:lnTo>
                  <a:lnTo>
                    <a:pt x="3358" y="107"/>
                  </a:lnTo>
                  <a:lnTo>
                    <a:pt x="3355" y="116"/>
                  </a:lnTo>
                  <a:lnTo>
                    <a:pt x="3352" y="125"/>
                  </a:lnTo>
                  <a:lnTo>
                    <a:pt x="3349" y="135"/>
                  </a:lnTo>
                  <a:lnTo>
                    <a:pt x="3347" y="144"/>
                  </a:lnTo>
                  <a:lnTo>
                    <a:pt x="3345" y="154"/>
                  </a:lnTo>
                  <a:lnTo>
                    <a:pt x="3344" y="164"/>
                  </a:lnTo>
                  <a:lnTo>
                    <a:pt x="3343" y="174"/>
                  </a:lnTo>
                  <a:lnTo>
                    <a:pt x="3342" y="185"/>
                  </a:lnTo>
                  <a:lnTo>
                    <a:pt x="3342" y="196"/>
                  </a:lnTo>
                  <a:lnTo>
                    <a:pt x="3342" y="202"/>
                  </a:lnTo>
                  <a:lnTo>
                    <a:pt x="3342" y="213"/>
                  </a:lnTo>
                  <a:lnTo>
                    <a:pt x="3343" y="223"/>
                  </a:lnTo>
                  <a:lnTo>
                    <a:pt x="3344" y="233"/>
                  </a:lnTo>
                  <a:lnTo>
                    <a:pt x="3345" y="243"/>
                  </a:lnTo>
                  <a:lnTo>
                    <a:pt x="3347" y="253"/>
                  </a:lnTo>
                  <a:lnTo>
                    <a:pt x="3349" y="263"/>
                  </a:lnTo>
                  <a:lnTo>
                    <a:pt x="3352" y="272"/>
                  </a:lnTo>
                  <a:lnTo>
                    <a:pt x="3355" y="281"/>
                  </a:lnTo>
                  <a:lnTo>
                    <a:pt x="3358" y="290"/>
                  </a:lnTo>
                  <a:lnTo>
                    <a:pt x="3362" y="298"/>
                  </a:lnTo>
                  <a:lnTo>
                    <a:pt x="3366" y="306"/>
                  </a:lnTo>
                  <a:lnTo>
                    <a:pt x="3370" y="314"/>
                  </a:lnTo>
                  <a:lnTo>
                    <a:pt x="3375" y="322"/>
                  </a:lnTo>
                  <a:lnTo>
                    <a:pt x="3380" y="329"/>
                  </a:lnTo>
                  <a:lnTo>
                    <a:pt x="3385" y="336"/>
                  </a:lnTo>
                  <a:lnTo>
                    <a:pt x="3391" y="343"/>
                  </a:lnTo>
                  <a:lnTo>
                    <a:pt x="3396" y="349"/>
                  </a:lnTo>
                  <a:lnTo>
                    <a:pt x="3403" y="355"/>
                  </a:lnTo>
                  <a:lnTo>
                    <a:pt x="3409" y="360"/>
                  </a:lnTo>
                  <a:lnTo>
                    <a:pt x="3416" y="366"/>
                  </a:lnTo>
                  <a:lnTo>
                    <a:pt x="3423" y="370"/>
                  </a:lnTo>
                  <a:lnTo>
                    <a:pt x="3430" y="375"/>
                  </a:lnTo>
                  <a:lnTo>
                    <a:pt x="3438" y="379"/>
                  </a:lnTo>
                  <a:lnTo>
                    <a:pt x="3445" y="383"/>
                  </a:lnTo>
                  <a:lnTo>
                    <a:pt x="3453" y="386"/>
                  </a:lnTo>
                  <a:lnTo>
                    <a:pt x="3462" y="389"/>
                  </a:lnTo>
                  <a:lnTo>
                    <a:pt x="3470" y="391"/>
                  </a:lnTo>
                  <a:lnTo>
                    <a:pt x="3479" y="393"/>
                  </a:lnTo>
                  <a:lnTo>
                    <a:pt x="3488" y="395"/>
                  </a:lnTo>
                  <a:lnTo>
                    <a:pt x="3497" y="396"/>
                  </a:lnTo>
                  <a:lnTo>
                    <a:pt x="3506" y="397"/>
                  </a:lnTo>
                  <a:lnTo>
                    <a:pt x="3516" y="397"/>
                  </a:lnTo>
                  <a:close/>
                  <a:moveTo>
                    <a:pt x="3223" y="390"/>
                  </a:moveTo>
                  <a:lnTo>
                    <a:pt x="3302" y="390"/>
                  </a:lnTo>
                  <a:lnTo>
                    <a:pt x="3302" y="6"/>
                  </a:lnTo>
                  <a:lnTo>
                    <a:pt x="3223" y="6"/>
                  </a:lnTo>
                  <a:lnTo>
                    <a:pt x="3223" y="390"/>
                  </a:lnTo>
                  <a:close/>
                  <a:moveTo>
                    <a:pt x="2960" y="390"/>
                  </a:moveTo>
                  <a:lnTo>
                    <a:pt x="3195" y="390"/>
                  </a:lnTo>
                  <a:lnTo>
                    <a:pt x="3195" y="317"/>
                  </a:lnTo>
                  <a:lnTo>
                    <a:pt x="3040" y="317"/>
                  </a:lnTo>
                  <a:lnTo>
                    <a:pt x="3040" y="6"/>
                  </a:lnTo>
                  <a:lnTo>
                    <a:pt x="2960" y="6"/>
                  </a:lnTo>
                  <a:lnTo>
                    <a:pt x="2960" y="390"/>
                  </a:lnTo>
                  <a:close/>
                  <a:moveTo>
                    <a:pt x="2738" y="390"/>
                  </a:moveTo>
                  <a:lnTo>
                    <a:pt x="2818" y="390"/>
                  </a:lnTo>
                  <a:lnTo>
                    <a:pt x="2818" y="238"/>
                  </a:lnTo>
                  <a:lnTo>
                    <a:pt x="2943" y="6"/>
                  </a:lnTo>
                  <a:lnTo>
                    <a:pt x="2855" y="6"/>
                  </a:lnTo>
                  <a:lnTo>
                    <a:pt x="2779" y="157"/>
                  </a:lnTo>
                  <a:lnTo>
                    <a:pt x="2703" y="6"/>
                  </a:lnTo>
                  <a:lnTo>
                    <a:pt x="2613" y="6"/>
                  </a:lnTo>
                  <a:lnTo>
                    <a:pt x="2738" y="239"/>
                  </a:lnTo>
                  <a:lnTo>
                    <a:pt x="2738" y="390"/>
                  </a:lnTo>
                  <a:close/>
                  <a:moveTo>
                    <a:pt x="2173" y="390"/>
                  </a:moveTo>
                  <a:lnTo>
                    <a:pt x="2251" y="390"/>
                  </a:lnTo>
                  <a:lnTo>
                    <a:pt x="2251" y="158"/>
                  </a:lnTo>
                  <a:lnTo>
                    <a:pt x="2404" y="390"/>
                  </a:lnTo>
                  <a:lnTo>
                    <a:pt x="2472" y="390"/>
                  </a:lnTo>
                  <a:lnTo>
                    <a:pt x="2472" y="6"/>
                  </a:lnTo>
                  <a:lnTo>
                    <a:pt x="2393" y="6"/>
                  </a:lnTo>
                  <a:lnTo>
                    <a:pt x="2393" y="230"/>
                  </a:lnTo>
                  <a:lnTo>
                    <a:pt x="2246" y="6"/>
                  </a:lnTo>
                  <a:lnTo>
                    <a:pt x="2173" y="6"/>
                  </a:lnTo>
                  <a:lnTo>
                    <a:pt x="2173" y="390"/>
                  </a:lnTo>
                  <a:close/>
                  <a:moveTo>
                    <a:pt x="2036" y="390"/>
                  </a:moveTo>
                  <a:lnTo>
                    <a:pt x="2116" y="390"/>
                  </a:lnTo>
                  <a:lnTo>
                    <a:pt x="2116" y="6"/>
                  </a:lnTo>
                  <a:lnTo>
                    <a:pt x="2036" y="6"/>
                  </a:lnTo>
                  <a:lnTo>
                    <a:pt x="2036" y="390"/>
                  </a:lnTo>
                  <a:close/>
                  <a:moveTo>
                    <a:pt x="1848" y="396"/>
                  </a:moveTo>
                  <a:lnTo>
                    <a:pt x="1858" y="396"/>
                  </a:lnTo>
                  <a:lnTo>
                    <a:pt x="1869" y="395"/>
                  </a:lnTo>
                  <a:lnTo>
                    <a:pt x="1879" y="394"/>
                  </a:lnTo>
                  <a:lnTo>
                    <a:pt x="1888" y="392"/>
                  </a:lnTo>
                  <a:lnTo>
                    <a:pt x="1898" y="390"/>
                  </a:lnTo>
                  <a:lnTo>
                    <a:pt x="1907" y="388"/>
                  </a:lnTo>
                  <a:lnTo>
                    <a:pt x="1924" y="382"/>
                  </a:lnTo>
                  <a:lnTo>
                    <a:pt x="1941" y="375"/>
                  </a:lnTo>
                  <a:lnTo>
                    <a:pt x="1956" y="367"/>
                  </a:lnTo>
                  <a:lnTo>
                    <a:pt x="1964" y="362"/>
                  </a:lnTo>
                  <a:lnTo>
                    <a:pt x="1971" y="358"/>
                  </a:lnTo>
                  <a:lnTo>
                    <a:pt x="1978" y="353"/>
                  </a:lnTo>
                  <a:lnTo>
                    <a:pt x="1985" y="348"/>
                  </a:lnTo>
                  <a:lnTo>
                    <a:pt x="1985" y="170"/>
                  </a:lnTo>
                  <a:lnTo>
                    <a:pt x="1839" y="170"/>
                  </a:lnTo>
                  <a:lnTo>
                    <a:pt x="1839" y="239"/>
                  </a:lnTo>
                  <a:lnTo>
                    <a:pt x="1909" y="239"/>
                  </a:lnTo>
                  <a:lnTo>
                    <a:pt x="1909" y="308"/>
                  </a:lnTo>
                  <a:lnTo>
                    <a:pt x="1903" y="311"/>
                  </a:lnTo>
                  <a:lnTo>
                    <a:pt x="1897" y="314"/>
                  </a:lnTo>
                  <a:lnTo>
                    <a:pt x="1890" y="317"/>
                  </a:lnTo>
                  <a:lnTo>
                    <a:pt x="1883" y="319"/>
                  </a:lnTo>
                  <a:lnTo>
                    <a:pt x="1876" y="321"/>
                  </a:lnTo>
                  <a:lnTo>
                    <a:pt x="1868" y="322"/>
                  </a:lnTo>
                  <a:lnTo>
                    <a:pt x="1860" y="323"/>
                  </a:lnTo>
                  <a:lnTo>
                    <a:pt x="1852" y="324"/>
                  </a:lnTo>
                  <a:lnTo>
                    <a:pt x="1841" y="323"/>
                  </a:lnTo>
                  <a:lnTo>
                    <a:pt x="1836" y="322"/>
                  </a:lnTo>
                  <a:lnTo>
                    <a:pt x="1831" y="321"/>
                  </a:lnTo>
                  <a:lnTo>
                    <a:pt x="1821" y="319"/>
                  </a:lnTo>
                  <a:lnTo>
                    <a:pt x="1812" y="315"/>
                  </a:lnTo>
                  <a:lnTo>
                    <a:pt x="1808" y="313"/>
                  </a:lnTo>
                  <a:lnTo>
                    <a:pt x="1803" y="311"/>
                  </a:lnTo>
                  <a:lnTo>
                    <a:pt x="1795" y="305"/>
                  </a:lnTo>
                  <a:lnTo>
                    <a:pt x="1787" y="299"/>
                  </a:lnTo>
                  <a:lnTo>
                    <a:pt x="1784" y="295"/>
                  </a:lnTo>
                  <a:lnTo>
                    <a:pt x="1780" y="291"/>
                  </a:lnTo>
                  <a:lnTo>
                    <a:pt x="1774" y="283"/>
                  </a:lnTo>
                  <a:lnTo>
                    <a:pt x="1768" y="274"/>
                  </a:lnTo>
                  <a:lnTo>
                    <a:pt x="1766" y="269"/>
                  </a:lnTo>
                  <a:lnTo>
                    <a:pt x="1763" y="264"/>
                  </a:lnTo>
                  <a:lnTo>
                    <a:pt x="1759" y="253"/>
                  </a:lnTo>
                  <a:lnTo>
                    <a:pt x="1756" y="241"/>
                  </a:lnTo>
                  <a:lnTo>
                    <a:pt x="1754" y="228"/>
                  </a:lnTo>
                  <a:lnTo>
                    <a:pt x="1752" y="214"/>
                  </a:lnTo>
                  <a:lnTo>
                    <a:pt x="1752" y="200"/>
                  </a:lnTo>
                  <a:lnTo>
                    <a:pt x="1752" y="196"/>
                  </a:lnTo>
                  <a:lnTo>
                    <a:pt x="1752" y="182"/>
                  </a:lnTo>
                  <a:lnTo>
                    <a:pt x="1753" y="176"/>
                  </a:lnTo>
                  <a:lnTo>
                    <a:pt x="1754" y="170"/>
                  </a:lnTo>
                  <a:lnTo>
                    <a:pt x="1756" y="158"/>
                  </a:lnTo>
                  <a:lnTo>
                    <a:pt x="1759" y="147"/>
                  </a:lnTo>
                  <a:lnTo>
                    <a:pt x="1763" y="136"/>
                  </a:lnTo>
                  <a:lnTo>
                    <a:pt x="1768" y="126"/>
                  </a:lnTo>
                  <a:lnTo>
                    <a:pt x="1773" y="117"/>
                  </a:lnTo>
                  <a:lnTo>
                    <a:pt x="1779" y="109"/>
                  </a:lnTo>
                  <a:lnTo>
                    <a:pt x="1786" y="101"/>
                  </a:lnTo>
                  <a:lnTo>
                    <a:pt x="1790" y="97"/>
                  </a:lnTo>
                  <a:lnTo>
                    <a:pt x="1794" y="94"/>
                  </a:lnTo>
                  <a:lnTo>
                    <a:pt x="1802" y="88"/>
                  </a:lnTo>
                  <a:lnTo>
                    <a:pt x="1806" y="86"/>
                  </a:lnTo>
                  <a:lnTo>
                    <a:pt x="1810" y="84"/>
                  </a:lnTo>
                  <a:lnTo>
                    <a:pt x="1819" y="80"/>
                  </a:lnTo>
                  <a:lnTo>
                    <a:pt x="1828" y="77"/>
                  </a:lnTo>
                  <a:lnTo>
                    <a:pt x="1838" y="75"/>
                  </a:lnTo>
                  <a:lnTo>
                    <a:pt x="1843" y="75"/>
                  </a:lnTo>
                  <a:lnTo>
                    <a:pt x="1848" y="75"/>
                  </a:lnTo>
                  <a:lnTo>
                    <a:pt x="1862" y="75"/>
                  </a:lnTo>
                  <a:lnTo>
                    <a:pt x="1874" y="77"/>
                  </a:lnTo>
                  <a:lnTo>
                    <a:pt x="1879" y="79"/>
                  </a:lnTo>
                  <a:lnTo>
                    <a:pt x="1884" y="80"/>
                  </a:lnTo>
                  <a:lnTo>
                    <a:pt x="1894" y="84"/>
                  </a:lnTo>
                  <a:lnTo>
                    <a:pt x="1904" y="89"/>
                  </a:lnTo>
                  <a:lnTo>
                    <a:pt x="1912" y="95"/>
                  </a:lnTo>
                  <a:lnTo>
                    <a:pt x="1920" y="101"/>
                  </a:lnTo>
                  <a:lnTo>
                    <a:pt x="1928" y="108"/>
                  </a:lnTo>
                  <a:lnTo>
                    <a:pt x="1975" y="46"/>
                  </a:lnTo>
                  <a:lnTo>
                    <a:pt x="1962" y="35"/>
                  </a:lnTo>
                  <a:lnTo>
                    <a:pt x="1948" y="26"/>
                  </a:lnTo>
                  <a:lnTo>
                    <a:pt x="1941" y="22"/>
                  </a:lnTo>
                  <a:lnTo>
                    <a:pt x="1934" y="18"/>
                  </a:lnTo>
                  <a:lnTo>
                    <a:pt x="1927" y="15"/>
                  </a:lnTo>
                  <a:lnTo>
                    <a:pt x="1919" y="12"/>
                  </a:lnTo>
                  <a:lnTo>
                    <a:pt x="1912" y="9"/>
                  </a:lnTo>
                  <a:lnTo>
                    <a:pt x="1904" y="7"/>
                  </a:lnTo>
                  <a:lnTo>
                    <a:pt x="1895" y="5"/>
                  </a:lnTo>
                  <a:lnTo>
                    <a:pt x="1887" y="3"/>
                  </a:lnTo>
                  <a:lnTo>
                    <a:pt x="1878" y="2"/>
                  </a:lnTo>
                  <a:lnTo>
                    <a:pt x="1869" y="1"/>
                  </a:lnTo>
                  <a:lnTo>
                    <a:pt x="1859" y="1"/>
                  </a:lnTo>
                  <a:lnTo>
                    <a:pt x="1849" y="1"/>
                  </a:lnTo>
                  <a:lnTo>
                    <a:pt x="1840" y="1"/>
                  </a:lnTo>
                  <a:lnTo>
                    <a:pt x="1830" y="2"/>
                  </a:lnTo>
                  <a:lnTo>
                    <a:pt x="1821" y="3"/>
                  </a:lnTo>
                  <a:lnTo>
                    <a:pt x="1812" y="4"/>
                  </a:lnTo>
                  <a:lnTo>
                    <a:pt x="1803" y="6"/>
                  </a:lnTo>
                  <a:lnTo>
                    <a:pt x="1794" y="9"/>
                  </a:lnTo>
                  <a:lnTo>
                    <a:pt x="1786" y="12"/>
                  </a:lnTo>
                  <a:lnTo>
                    <a:pt x="1777" y="15"/>
                  </a:lnTo>
                  <a:lnTo>
                    <a:pt x="1769" y="19"/>
                  </a:lnTo>
                  <a:lnTo>
                    <a:pt x="1762" y="23"/>
                  </a:lnTo>
                  <a:lnTo>
                    <a:pt x="1754" y="28"/>
                  </a:lnTo>
                  <a:lnTo>
                    <a:pt x="1747" y="33"/>
                  </a:lnTo>
                  <a:lnTo>
                    <a:pt x="1740" y="38"/>
                  </a:lnTo>
                  <a:lnTo>
                    <a:pt x="1733" y="43"/>
                  </a:lnTo>
                  <a:lnTo>
                    <a:pt x="1721" y="56"/>
                  </a:lnTo>
                  <a:lnTo>
                    <a:pt x="1715" y="62"/>
                  </a:lnTo>
                  <a:lnTo>
                    <a:pt x="1709" y="69"/>
                  </a:lnTo>
                  <a:lnTo>
                    <a:pt x="1704" y="77"/>
                  </a:lnTo>
                  <a:lnTo>
                    <a:pt x="1699" y="84"/>
                  </a:lnTo>
                  <a:lnTo>
                    <a:pt x="1691" y="100"/>
                  </a:lnTo>
                  <a:lnTo>
                    <a:pt x="1687" y="109"/>
                  </a:lnTo>
                  <a:lnTo>
                    <a:pt x="1683" y="118"/>
                  </a:lnTo>
                  <a:lnTo>
                    <a:pt x="1680" y="127"/>
                  </a:lnTo>
                  <a:lnTo>
                    <a:pt x="1678" y="136"/>
                  </a:lnTo>
                  <a:lnTo>
                    <a:pt x="1675" y="145"/>
                  </a:lnTo>
                  <a:lnTo>
                    <a:pt x="1673" y="155"/>
                  </a:lnTo>
                  <a:lnTo>
                    <a:pt x="1672" y="165"/>
                  </a:lnTo>
                  <a:lnTo>
                    <a:pt x="1671" y="175"/>
                  </a:lnTo>
                  <a:lnTo>
                    <a:pt x="1670" y="186"/>
                  </a:lnTo>
                  <a:lnTo>
                    <a:pt x="1670" y="196"/>
                  </a:lnTo>
                  <a:lnTo>
                    <a:pt x="1670" y="201"/>
                  </a:lnTo>
                  <a:lnTo>
                    <a:pt x="1670" y="212"/>
                  </a:lnTo>
                  <a:lnTo>
                    <a:pt x="1671" y="223"/>
                  </a:lnTo>
                  <a:lnTo>
                    <a:pt x="1672" y="234"/>
                  </a:lnTo>
                  <a:lnTo>
                    <a:pt x="1673" y="244"/>
                  </a:lnTo>
                  <a:lnTo>
                    <a:pt x="1675" y="254"/>
                  </a:lnTo>
                  <a:lnTo>
                    <a:pt x="1678" y="264"/>
                  </a:lnTo>
                  <a:lnTo>
                    <a:pt x="1680" y="273"/>
                  </a:lnTo>
                  <a:lnTo>
                    <a:pt x="1683" y="282"/>
                  </a:lnTo>
                  <a:lnTo>
                    <a:pt x="1687" y="291"/>
                  </a:lnTo>
                  <a:lnTo>
                    <a:pt x="1690" y="300"/>
                  </a:lnTo>
                  <a:lnTo>
                    <a:pt x="1695" y="308"/>
                  </a:lnTo>
                  <a:lnTo>
                    <a:pt x="1699" y="316"/>
                  </a:lnTo>
                  <a:lnTo>
                    <a:pt x="1704" y="323"/>
                  </a:lnTo>
                  <a:lnTo>
                    <a:pt x="1709" y="330"/>
                  </a:lnTo>
                  <a:lnTo>
                    <a:pt x="1714" y="337"/>
                  </a:lnTo>
                  <a:lnTo>
                    <a:pt x="1720" y="344"/>
                  </a:lnTo>
                  <a:lnTo>
                    <a:pt x="1726" y="350"/>
                  </a:lnTo>
                  <a:lnTo>
                    <a:pt x="1733" y="355"/>
                  </a:lnTo>
                  <a:lnTo>
                    <a:pt x="1739" y="361"/>
                  </a:lnTo>
                  <a:lnTo>
                    <a:pt x="1746" y="366"/>
                  </a:lnTo>
                  <a:lnTo>
                    <a:pt x="1753" y="371"/>
                  </a:lnTo>
                  <a:lnTo>
                    <a:pt x="1761" y="375"/>
                  </a:lnTo>
                  <a:lnTo>
                    <a:pt x="1769" y="379"/>
                  </a:lnTo>
                  <a:lnTo>
                    <a:pt x="1776" y="382"/>
                  </a:lnTo>
                  <a:lnTo>
                    <a:pt x="1785" y="385"/>
                  </a:lnTo>
                  <a:lnTo>
                    <a:pt x="1793" y="388"/>
                  </a:lnTo>
                  <a:lnTo>
                    <a:pt x="1802" y="391"/>
                  </a:lnTo>
                  <a:lnTo>
                    <a:pt x="1811" y="392"/>
                  </a:lnTo>
                  <a:lnTo>
                    <a:pt x="1820" y="394"/>
                  </a:lnTo>
                  <a:lnTo>
                    <a:pt x="1829" y="395"/>
                  </a:lnTo>
                  <a:lnTo>
                    <a:pt x="1848" y="396"/>
                  </a:lnTo>
                  <a:close/>
                  <a:moveTo>
                    <a:pt x="1331" y="390"/>
                  </a:moveTo>
                  <a:lnTo>
                    <a:pt x="1409" y="390"/>
                  </a:lnTo>
                  <a:lnTo>
                    <a:pt x="1409" y="158"/>
                  </a:lnTo>
                  <a:lnTo>
                    <a:pt x="1561" y="390"/>
                  </a:lnTo>
                  <a:lnTo>
                    <a:pt x="1629" y="390"/>
                  </a:lnTo>
                  <a:lnTo>
                    <a:pt x="1629" y="6"/>
                  </a:lnTo>
                  <a:lnTo>
                    <a:pt x="1551" y="6"/>
                  </a:lnTo>
                  <a:lnTo>
                    <a:pt x="1551" y="230"/>
                  </a:lnTo>
                  <a:lnTo>
                    <a:pt x="1404" y="6"/>
                  </a:lnTo>
                  <a:lnTo>
                    <a:pt x="1331" y="6"/>
                  </a:lnTo>
                  <a:lnTo>
                    <a:pt x="1331" y="390"/>
                  </a:lnTo>
                  <a:close/>
                  <a:moveTo>
                    <a:pt x="1194" y="390"/>
                  </a:moveTo>
                  <a:lnTo>
                    <a:pt x="1273" y="390"/>
                  </a:lnTo>
                  <a:lnTo>
                    <a:pt x="1273" y="6"/>
                  </a:lnTo>
                  <a:lnTo>
                    <a:pt x="1194" y="6"/>
                  </a:lnTo>
                  <a:lnTo>
                    <a:pt x="1194" y="390"/>
                  </a:lnTo>
                  <a:close/>
                  <a:moveTo>
                    <a:pt x="1026" y="395"/>
                  </a:moveTo>
                  <a:lnTo>
                    <a:pt x="1040" y="395"/>
                  </a:lnTo>
                  <a:lnTo>
                    <a:pt x="1046" y="394"/>
                  </a:lnTo>
                  <a:lnTo>
                    <a:pt x="1053" y="393"/>
                  </a:lnTo>
                  <a:lnTo>
                    <a:pt x="1065" y="391"/>
                  </a:lnTo>
                  <a:lnTo>
                    <a:pt x="1077" y="387"/>
                  </a:lnTo>
                  <a:lnTo>
                    <a:pt x="1083" y="385"/>
                  </a:lnTo>
                  <a:lnTo>
                    <a:pt x="1089" y="383"/>
                  </a:lnTo>
                  <a:lnTo>
                    <a:pt x="1094" y="380"/>
                  </a:lnTo>
                  <a:lnTo>
                    <a:pt x="1099" y="378"/>
                  </a:lnTo>
                  <a:lnTo>
                    <a:pt x="1109" y="372"/>
                  </a:lnTo>
                  <a:lnTo>
                    <a:pt x="1114" y="368"/>
                  </a:lnTo>
                  <a:lnTo>
                    <a:pt x="1118" y="364"/>
                  </a:lnTo>
                  <a:lnTo>
                    <a:pt x="1126" y="357"/>
                  </a:lnTo>
                  <a:lnTo>
                    <a:pt x="1134" y="348"/>
                  </a:lnTo>
                  <a:lnTo>
                    <a:pt x="1140" y="338"/>
                  </a:lnTo>
                  <a:lnTo>
                    <a:pt x="1143" y="333"/>
                  </a:lnTo>
                  <a:lnTo>
                    <a:pt x="1145" y="328"/>
                  </a:lnTo>
                  <a:lnTo>
                    <a:pt x="1149" y="317"/>
                  </a:lnTo>
                  <a:lnTo>
                    <a:pt x="1151" y="311"/>
                  </a:lnTo>
                  <a:lnTo>
                    <a:pt x="1152" y="306"/>
                  </a:lnTo>
                  <a:lnTo>
                    <a:pt x="1153" y="299"/>
                  </a:lnTo>
                  <a:lnTo>
                    <a:pt x="1154" y="293"/>
                  </a:lnTo>
                  <a:lnTo>
                    <a:pt x="1155" y="287"/>
                  </a:lnTo>
                  <a:lnTo>
                    <a:pt x="1155" y="280"/>
                  </a:lnTo>
                  <a:lnTo>
                    <a:pt x="1155" y="279"/>
                  </a:lnTo>
                  <a:lnTo>
                    <a:pt x="1154" y="268"/>
                  </a:lnTo>
                  <a:lnTo>
                    <a:pt x="1153" y="258"/>
                  </a:lnTo>
                  <a:lnTo>
                    <a:pt x="1151" y="248"/>
                  </a:lnTo>
                  <a:lnTo>
                    <a:pt x="1148" y="240"/>
                  </a:lnTo>
                  <a:lnTo>
                    <a:pt x="1146" y="235"/>
                  </a:lnTo>
                  <a:lnTo>
                    <a:pt x="1144" y="231"/>
                  </a:lnTo>
                  <a:lnTo>
                    <a:pt x="1140" y="223"/>
                  </a:lnTo>
                  <a:lnTo>
                    <a:pt x="1134" y="216"/>
                  </a:lnTo>
                  <a:lnTo>
                    <a:pt x="1128" y="209"/>
                  </a:lnTo>
                  <a:lnTo>
                    <a:pt x="1121" y="203"/>
                  </a:lnTo>
                  <a:lnTo>
                    <a:pt x="1114" y="196"/>
                  </a:lnTo>
                  <a:lnTo>
                    <a:pt x="1105" y="190"/>
                  </a:lnTo>
                  <a:lnTo>
                    <a:pt x="1096" y="185"/>
                  </a:lnTo>
                  <a:lnTo>
                    <a:pt x="1086" y="179"/>
                  </a:lnTo>
                  <a:lnTo>
                    <a:pt x="1075" y="174"/>
                  </a:lnTo>
                  <a:lnTo>
                    <a:pt x="1064" y="169"/>
                  </a:lnTo>
                  <a:lnTo>
                    <a:pt x="1052" y="164"/>
                  </a:lnTo>
                  <a:lnTo>
                    <a:pt x="1031" y="156"/>
                  </a:lnTo>
                  <a:lnTo>
                    <a:pt x="1015" y="148"/>
                  </a:lnTo>
                  <a:lnTo>
                    <a:pt x="1002" y="141"/>
                  </a:lnTo>
                  <a:lnTo>
                    <a:pt x="997" y="138"/>
                  </a:lnTo>
                  <a:lnTo>
                    <a:pt x="993" y="135"/>
                  </a:lnTo>
                  <a:lnTo>
                    <a:pt x="989" y="131"/>
                  </a:lnTo>
                  <a:lnTo>
                    <a:pt x="987" y="130"/>
                  </a:lnTo>
                  <a:lnTo>
                    <a:pt x="986" y="128"/>
                  </a:lnTo>
                  <a:lnTo>
                    <a:pt x="983" y="125"/>
                  </a:lnTo>
                  <a:lnTo>
                    <a:pt x="981" y="122"/>
                  </a:lnTo>
                  <a:lnTo>
                    <a:pt x="980" y="118"/>
                  </a:lnTo>
                  <a:lnTo>
                    <a:pt x="979" y="115"/>
                  </a:lnTo>
                  <a:lnTo>
                    <a:pt x="979" y="111"/>
                  </a:lnTo>
                  <a:lnTo>
                    <a:pt x="978" y="107"/>
                  </a:lnTo>
                  <a:lnTo>
                    <a:pt x="979" y="103"/>
                  </a:lnTo>
                  <a:lnTo>
                    <a:pt x="979" y="99"/>
                  </a:lnTo>
                  <a:lnTo>
                    <a:pt x="980" y="96"/>
                  </a:lnTo>
                  <a:lnTo>
                    <a:pt x="982" y="93"/>
                  </a:lnTo>
                  <a:lnTo>
                    <a:pt x="983" y="90"/>
                  </a:lnTo>
                  <a:lnTo>
                    <a:pt x="985" y="87"/>
                  </a:lnTo>
                  <a:lnTo>
                    <a:pt x="990" y="82"/>
                  </a:lnTo>
                  <a:lnTo>
                    <a:pt x="997" y="78"/>
                  </a:lnTo>
                  <a:lnTo>
                    <a:pt x="1000" y="77"/>
                  </a:lnTo>
                  <a:lnTo>
                    <a:pt x="1004" y="75"/>
                  </a:lnTo>
                  <a:lnTo>
                    <a:pt x="1009" y="74"/>
                  </a:lnTo>
                  <a:lnTo>
                    <a:pt x="1013" y="74"/>
                  </a:lnTo>
                  <a:lnTo>
                    <a:pt x="1018" y="73"/>
                  </a:lnTo>
                  <a:lnTo>
                    <a:pt x="1023" y="73"/>
                  </a:lnTo>
                  <a:lnTo>
                    <a:pt x="1034" y="74"/>
                  </a:lnTo>
                  <a:lnTo>
                    <a:pt x="1045" y="76"/>
                  </a:lnTo>
                  <a:lnTo>
                    <a:pt x="1056" y="79"/>
                  </a:lnTo>
                  <a:lnTo>
                    <a:pt x="1066" y="83"/>
                  </a:lnTo>
                  <a:lnTo>
                    <a:pt x="1076" y="89"/>
                  </a:lnTo>
                  <a:lnTo>
                    <a:pt x="1086" y="95"/>
                  </a:lnTo>
                  <a:lnTo>
                    <a:pt x="1096" y="102"/>
                  </a:lnTo>
                  <a:lnTo>
                    <a:pt x="1105" y="109"/>
                  </a:lnTo>
                  <a:lnTo>
                    <a:pt x="1149" y="48"/>
                  </a:lnTo>
                  <a:lnTo>
                    <a:pt x="1136" y="37"/>
                  </a:lnTo>
                  <a:lnTo>
                    <a:pt x="1121" y="28"/>
                  </a:lnTo>
                  <a:lnTo>
                    <a:pt x="1114" y="23"/>
                  </a:lnTo>
                  <a:lnTo>
                    <a:pt x="1106" y="19"/>
                  </a:lnTo>
                  <a:lnTo>
                    <a:pt x="1099" y="16"/>
                  </a:lnTo>
                  <a:lnTo>
                    <a:pt x="1091" y="13"/>
                  </a:lnTo>
                  <a:lnTo>
                    <a:pt x="1083" y="10"/>
                  </a:lnTo>
                  <a:lnTo>
                    <a:pt x="1075" y="8"/>
                  </a:lnTo>
                  <a:lnTo>
                    <a:pt x="1059" y="4"/>
                  </a:lnTo>
                  <a:lnTo>
                    <a:pt x="1050" y="3"/>
                  </a:lnTo>
                  <a:lnTo>
                    <a:pt x="1042" y="2"/>
                  </a:lnTo>
                  <a:lnTo>
                    <a:pt x="1025" y="1"/>
                  </a:lnTo>
                  <a:lnTo>
                    <a:pt x="1012" y="2"/>
                  </a:lnTo>
                  <a:lnTo>
                    <a:pt x="1005" y="2"/>
                  </a:lnTo>
                  <a:lnTo>
                    <a:pt x="998" y="3"/>
                  </a:lnTo>
                  <a:lnTo>
                    <a:pt x="986" y="6"/>
                  </a:lnTo>
                  <a:lnTo>
                    <a:pt x="974" y="9"/>
                  </a:lnTo>
                  <a:lnTo>
                    <a:pt x="969" y="11"/>
                  </a:lnTo>
                  <a:lnTo>
                    <a:pt x="963" y="14"/>
                  </a:lnTo>
                  <a:lnTo>
                    <a:pt x="953" y="19"/>
                  </a:lnTo>
                  <a:lnTo>
                    <a:pt x="943" y="25"/>
                  </a:lnTo>
                  <a:lnTo>
                    <a:pt x="935" y="32"/>
                  </a:lnTo>
                  <a:lnTo>
                    <a:pt x="930" y="36"/>
                  </a:lnTo>
                  <a:lnTo>
                    <a:pt x="927" y="40"/>
                  </a:lnTo>
                  <a:lnTo>
                    <a:pt x="920" y="49"/>
                  </a:lnTo>
                  <a:lnTo>
                    <a:pt x="917" y="53"/>
                  </a:lnTo>
                  <a:lnTo>
                    <a:pt x="914" y="58"/>
                  </a:lnTo>
                  <a:lnTo>
                    <a:pt x="909" y="68"/>
                  </a:lnTo>
                  <a:lnTo>
                    <a:pt x="905" y="78"/>
                  </a:lnTo>
                  <a:lnTo>
                    <a:pt x="902" y="90"/>
                  </a:lnTo>
                  <a:lnTo>
                    <a:pt x="900" y="101"/>
                  </a:lnTo>
                  <a:lnTo>
                    <a:pt x="900" y="107"/>
                  </a:lnTo>
                  <a:lnTo>
                    <a:pt x="899" y="114"/>
                  </a:lnTo>
                  <a:lnTo>
                    <a:pt x="899" y="115"/>
                  </a:lnTo>
                  <a:lnTo>
                    <a:pt x="900" y="127"/>
                  </a:lnTo>
                  <a:lnTo>
                    <a:pt x="901" y="132"/>
                  </a:lnTo>
                  <a:lnTo>
                    <a:pt x="901" y="138"/>
                  </a:lnTo>
                  <a:lnTo>
                    <a:pt x="904" y="148"/>
                  </a:lnTo>
                  <a:lnTo>
                    <a:pt x="907" y="157"/>
                  </a:lnTo>
                  <a:lnTo>
                    <a:pt x="911" y="166"/>
                  </a:lnTo>
                  <a:lnTo>
                    <a:pt x="916" y="174"/>
                  </a:lnTo>
                  <a:lnTo>
                    <a:pt x="922" y="182"/>
                  </a:lnTo>
                  <a:lnTo>
                    <a:pt x="926" y="185"/>
                  </a:lnTo>
                  <a:lnTo>
                    <a:pt x="929" y="189"/>
                  </a:lnTo>
                  <a:lnTo>
                    <a:pt x="937" y="195"/>
                  </a:lnTo>
                  <a:lnTo>
                    <a:pt x="945" y="201"/>
                  </a:lnTo>
                  <a:lnTo>
                    <a:pt x="954" y="207"/>
                  </a:lnTo>
                  <a:lnTo>
                    <a:pt x="964" y="213"/>
                  </a:lnTo>
                  <a:lnTo>
                    <a:pt x="974" y="218"/>
                  </a:lnTo>
                  <a:lnTo>
                    <a:pt x="986" y="223"/>
                  </a:lnTo>
                  <a:lnTo>
                    <a:pt x="1010" y="233"/>
                  </a:lnTo>
                  <a:lnTo>
                    <a:pt x="1028" y="240"/>
                  </a:lnTo>
                  <a:lnTo>
                    <a:pt x="1043" y="247"/>
                  </a:lnTo>
                  <a:lnTo>
                    <a:pt x="1055" y="253"/>
                  </a:lnTo>
                  <a:lnTo>
                    <a:pt x="1059" y="257"/>
                  </a:lnTo>
                  <a:lnTo>
                    <a:pt x="1063" y="260"/>
                  </a:lnTo>
                  <a:lnTo>
                    <a:pt x="1067" y="263"/>
                  </a:lnTo>
                  <a:lnTo>
                    <a:pt x="1069" y="266"/>
                  </a:lnTo>
                  <a:lnTo>
                    <a:pt x="1072" y="269"/>
                  </a:lnTo>
                  <a:lnTo>
                    <a:pt x="1073" y="272"/>
                  </a:lnTo>
                  <a:lnTo>
                    <a:pt x="1074" y="275"/>
                  </a:lnTo>
                  <a:lnTo>
                    <a:pt x="1075" y="278"/>
                  </a:lnTo>
                  <a:lnTo>
                    <a:pt x="1076" y="282"/>
                  </a:lnTo>
                  <a:lnTo>
                    <a:pt x="1076" y="285"/>
                  </a:lnTo>
                  <a:lnTo>
                    <a:pt x="1076" y="286"/>
                  </a:lnTo>
                  <a:lnTo>
                    <a:pt x="1076" y="290"/>
                  </a:lnTo>
                  <a:lnTo>
                    <a:pt x="1075" y="294"/>
                  </a:lnTo>
                  <a:lnTo>
                    <a:pt x="1074" y="297"/>
                  </a:lnTo>
                  <a:lnTo>
                    <a:pt x="1072" y="301"/>
                  </a:lnTo>
                  <a:lnTo>
                    <a:pt x="1071" y="304"/>
                  </a:lnTo>
                  <a:lnTo>
                    <a:pt x="1068" y="307"/>
                  </a:lnTo>
                  <a:lnTo>
                    <a:pt x="1066" y="310"/>
                  </a:lnTo>
                  <a:lnTo>
                    <a:pt x="1063" y="313"/>
                  </a:lnTo>
                  <a:lnTo>
                    <a:pt x="1059" y="315"/>
                  </a:lnTo>
                  <a:lnTo>
                    <a:pt x="1055" y="317"/>
                  </a:lnTo>
                  <a:lnTo>
                    <a:pt x="1051" y="319"/>
                  </a:lnTo>
                  <a:lnTo>
                    <a:pt x="1047" y="321"/>
                  </a:lnTo>
                  <a:lnTo>
                    <a:pt x="1042" y="322"/>
                  </a:lnTo>
                  <a:lnTo>
                    <a:pt x="1037" y="323"/>
                  </a:lnTo>
                  <a:lnTo>
                    <a:pt x="1032" y="323"/>
                  </a:lnTo>
                  <a:lnTo>
                    <a:pt x="1026" y="324"/>
                  </a:lnTo>
                  <a:lnTo>
                    <a:pt x="1019" y="323"/>
                  </a:lnTo>
                  <a:lnTo>
                    <a:pt x="1012" y="323"/>
                  </a:lnTo>
                  <a:lnTo>
                    <a:pt x="1005" y="321"/>
                  </a:lnTo>
                  <a:lnTo>
                    <a:pt x="999" y="320"/>
                  </a:lnTo>
                  <a:lnTo>
                    <a:pt x="992" y="318"/>
                  </a:lnTo>
                  <a:lnTo>
                    <a:pt x="986" y="316"/>
                  </a:lnTo>
                  <a:lnTo>
                    <a:pt x="980" y="313"/>
                  </a:lnTo>
                  <a:lnTo>
                    <a:pt x="974" y="310"/>
                  </a:lnTo>
                  <a:lnTo>
                    <a:pt x="962" y="304"/>
                  </a:lnTo>
                  <a:lnTo>
                    <a:pt x="951" y="296"/>
                  </a:lnTo>
                  <a:lnTo>
                    <a:pt x="941" y="288"/>
                  </a:lnTo>
                  <a:lnTo>
                    <a:pt x="931" y="280"/>
                  </a:lnTo>
                  <a:lnTo>
                    <a:pt x="884" y="339"/>
                  </a:lnTo>
                  <a:lnTo>
                    <a:pt x="892" y="346"/>
                  </a:lnTo>
                  <a:lnTo>
                    <a:pt x="900" y="353"/>
                  </a:lnTo>
                  <a:lnTo>
                    <a:pt x="904" y="356"/>
                  </a:lnTo>
                  <a:lnTo>
                    <a:pt x="908" y="359"/>
                  </a:lnTo>
                  <a:lnTo>
                    <a:pt x="917" y="364"/>
                  </a:lnTo>
                  <a:lnTo>
                    <a:pt x="925" y="369"/>
                  </a:lnTo>
                  <a:lnTo>
                    <a:pt x="934" y="374"/>
                  </a:lnTo>
                  <a:lnTo>
                    <a:pt x="943" y="378"/>
                  </a:lnTo>
                  <a:lnTo>
                    <a:pt x="952" y="382"/>
                  </a:lnTo>
                  <a:lnTo>
                    <a:pt x="970" y="388"/>
                  </a:lnTo>
                  <a:lnTo>
                    <a:pt x="980" y="390"/>
                  </a:lnTo>
                  <a:lnTo>
                    <a:pt x="989" y="392"/>
                  </a:lnTo>
                  <a:lnTo>
                    <a:pt x="998" y="394"/>
                  </a:lnTo>
                  <a:lnTo>
                    <a:pt x="1007" y="395"/>
                  </a:lnTo>
                  <a:lnTo>
                    <a:pt x="1026" y="395"/>
                  </a:lnTo>
                  <a:close/>
                  <a:moveTo>
                    <a:pt x="636" y="390"/>
                  </a:moveTo>
                  <a:lnTo>
                    <a:pt x="872" y="390"/>
                  </a:lnTo>
                  <a:lnTo>
                    <a:pt x="872" y="317"/>
                  </a:lnTo>
                  <a:lnTo>
                    <a:pt x="716" y="317"/>
                  </a:lnTo>
                  <a:lnTo>
                    <a:pt x="716" y="6"/>
                  </a:lnTo>
                  <a:lnTo>
                    <a:pt x="636" y="6"/>
                  </a:lnTo>
                  <a:lnTo>
                    <a:pt x="636" y="390"/>
                  </a:lnTo>
                  <a:close/>
                  <a:moveTo>
                    <a:pt x="343" y="390"/>
                  </a:moveTo>
                  <a:lnTo>
                    <a:pt x="592" y="390"/>
                  </a:lnTo>
                  <a:lnTo>
                    <a:pt x="592" y="319"/>
                  </a:lnTo>
                  <a:lnTo>
                    <a:pt x="422" y="319"/>
                  </a:lnTo>
                  <a:lnTo>
                    <a:pt x="422" y="233"/>
                  </a:lnTo>
                  <a:lnTo>
                    <a:pt x="570" y="233"/>
                  </a:lnTo>
                  <a:lnTo>
                    <a:pt x="570" y="161"/>
                  </a:lnTo>
                  <a:lnTo>
                    <a:pt x="422" y="161"/>
                  </a:lnTo>
                  <a:lnTo>
                    <a:pt x="422" y="78"/>
                  </a:lnTo>
                  <a:lnTo>
                    <a:pt x="590" y="78"/>
                  </a:lnTo>
                  <a:lnTo>
                    <a:pt x="590" y="6"/>
                  </a:lnTo>
                  <a:lnTo>
                    <a:pt x="343" y="6"/>
                  </a:lnTo>
                  <a:lnTo>
                    <a:pt x="343" y="390"/>
                  </a:lnTo>
                  <a:close/>
                  <a:moveTo>
                    <a:pt x="0" y="390"/>
                  </a:moveTo>
                  <a:lnTo>
                    <a:pt x="80" y="390"/>
                  </a:lnTo>
                  <a:lnTo>
                    <a:pt x="80" y="234"/>
                  </a:lnTo>
                  <a:lnTo>
                    <a:pt x="206" y="234"/>
                  </a:lnTo>
                  <a:lnTo>
                    <a:pt x="206" y="390"/>
                  </a:lnTo>
                  <a:lnTo>
                    <a:pt x="286" y="390"/>
                  </a:lnTo>
                  <a:lnTo>
                    <a:pt x="286" y="6"/>
                  </a:lnTo>
                  <a:lnTo>
                    <a:pt x="206" y="6"/>
                  </a:lnTo>
                  <a:lnTo>
                    <a:pt x="206" y="160"/>
                  </a:lnTo>
                  <a:lnTo>
                    <a:pt x="80" y="160"/>
                  </a:lnTo>
                  <a:lnTo>
                    <a:pt x="80" y="6"/>
                  </a:lnTo>
                  <a:lnTo>
                    <a:pt x="0" y="6"/>
                  </a:lnTo>
                  <a:lnTo>
                    <a:pt x="0" y="3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grpSp>
      <p:sp>
        <p:nvSpPr>
          <p:cNvPr id="30" name="TextBox 29"/>
          <p:cNvSpPr txBox="1"/>
          <p:nvPr userDrawn="1"/>
        </p:nvSpPr>
        <p:spPr>
          <a:xfrm>
            <a:off x="8015817" y="6165850"/>
            <a:ext cx="1985460" cy="431800"/>
          </a:xfrm>
          <a:prstGeom prst="rect">
            <a:avLst/>
          </a:prstGeom>
          <a:noFill/>
        </p:spPr>
        <p:txBody>
          <a:bodyPr wrap="square" lIns="0" tIns="0" rIns="0" bIns="0" rtlCol="0" anchor="b" anchorCtr="0">
            <a:noAutofit/>
          </a:bodyPr>
          <a:lstStyle/>
          <a:p>
            <a:r>
              <a:rPr lang="en-GB" sz="900" dirty="0">
                <a:solidFill>
                  <a:srgbClr val="8C8A87"/>
                </a:solidFill>
              </a:rPr>
              <a:t>www.helsinki.fi/yliopisto</a:t>
            </a:r>
          </a:p>
        </p:txBody>
      </p:sp>
    </p:spTree>
    <p:extLst>
      <p:ext uri="{BB962C8B-B14F-4D97-AF65-F5344CB8AC3E}">
        <p14:creationId xmlns:p14="http://schemas.microsoft.com/office/powerpoint/2010/main" val="899291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10" name="Date Placeholder 9"/>
          <p:cNvSpPr>
            <a:spLocks noGrp="1"/>
          </p:cNvSpPr>
          <p:nvPr>
            <p:ph type="dt" sz="half" idx="10"/>
          </p:nvPr>
        </p:nvSpPr>
        <p:spPr/>
        <p:txBody>
          <a:bodyPr/>
          <a:lstStyle/>
          <a:p>
            <a:fld id="{F1885724-97BC-4BD1-A4CC-983250FA4695}" type="datetime1">
              <a:rPr lang="fi-FI" smtClean="0">
                <a:solidFill>
                  <a:srgbClr val="8C8A87"/>
                </a:solidFill>
              </a:rPr>
              <a:pPr/>
              <a:t>23.11.2015</a:t>
            </a:fld>
            <a:endParaRPr lang="en-GB" dirty="0">
              <a:solidFill>
                <a:srgbClr val="8C8A87"/>
              </a:solidFill>
            </a:endParaRPr>
          </a:p>
        </p:txBody>
      </p:sp>
      <p:sp>
        <p:nvSpPr>
          <p:cNvPr id="11" name="Slide Number Placeholder 10"/>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2" name="Footer Placeholder 11"/>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13" name="Title 12"/>
          <p:cNvSpPr>
            <a:spLocks noGrp="1"/>
          </p:cNvSpPr>
          <p:nvPr>
            <p:ph type="title"/>
          </p:nvPr>
        </p:nvSpPr>
        <p:spPr/>
        <p:txBody>
          <a:bodyPr/>
          <a:lstStyle/>
          <a:p>
            <a:r>
              <a:rPr lang="fi-FI" smtClean="0"/>
              <a:t>Muokkaa perustyyl. napsautt.</a:t>
            </a:r>
            <a:endParaRPr lang="en-GB"/>
          </a:p>
        </p:txBody>
      </p:sp>
    </p:spTree>
    <p:extLst>
      <p:ext uri="{BB962C8B-B14F-4D97-AF65-F5344CB8AC3E}">
        <p14:creationId xmlns:p14="http://schemas.microsoft.com/office/powerpoint/2010/main" val="2953453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639484" y="1989138"/>
            <a:ext cx="4464051" cy="4032250"/>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4" name="Content Placeholder 3"/>
          <p:cNvSpPr>
            <a:spLocks noGrp="1"/>
          </p:cNvSpPr>
          <p:nvPr>
            <p:ph sz="half" idx="2"/>
          </p:nvPr>
        </p:nvSpPr>
        <p:spPr>
          <a:xfrm>
            <a:off x="7296151" y="1989138"/>
            <a:ext cx="4464048" cy="4032250"/>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12" name="Title 11"/>
          <p:cNvSpPr>
            <a:spLocks noGrp="1"/>
          </p:cNvSpPr>
          <p:nvPr>
            <p:ph type="title"/>
          </p:nvPr>
        </p:nvSpPr>
        <p:spPr/>
        <p:txBody>
          <a:bodyPr/>
          <a:lstStyle/>
          <a:p>
            <a:r>
              <a:rPr lang="fi-FI" smtClean="0"/>
              <a:t>Muokkaa perustyyl. napsautt.</a:t>
            </a:r>
            <a:endParaRPr lang="en-GB"/>
          </a:p>
        </p:txBody>
      </p:sp>
      <p:sp>
        <p:nvSpPr>
          <p:cNvPr id="13" name="Date Placeholder 12"/>
          <p:cNvSpPr>
            <a:spLocks noGrp="1"/>
          </p:cNvSpPr>
          <p:nvPr>
            <p:ph type="dt" sz="half" idx="10"/>
          </p:nvPr>
        </p:nvSpPr>
        <p:spPr/>
        <p:txBody>
          <a:bodyPr/>
          <a:lstStyle/>
          <a:p>
            <a:fld id="{AB9679CB-5AA9-4A68-9C9D-DDAE6D0844AD}" type="datetime1">
              <a:rPr lang="fi-FI" smtClean="0">
                <a:solidFill>
                  <a:srgbClr val="8C8A87"/>
                </a:solidFill>
              </a:rPr>
              <a:pPr/>
              <a:t>23.11.2015</a:t>
            </a:fld>
            <a:endParaRPr lang="en-GB" dirty="0">
              <a:solidFill>
                <a:srgbClr val="8C8A87"/>
              </a:solidFill>
            </a:endParaRPr>
          </a:p>
        </p:txBody>
      </p:sp>
      <p:sp>
        <p:nvSpPr>
          <p:cNvPr id="14" name="Slide Number Placeholder 13"/>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5" name="Footer Placeholder 14"/>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Tree>
    <p:extLst>
      <p:ext uri="{BB962C8B-B14F-4D97-AF65-F5344CB8AC3E}">
        <p14:creationId xmlns:p14="http://schemas.microsoft.com/office/powerpoint/2010/main" val="1122029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i-FI" smtClean="0"/>
              <a:t>Muokkaa perustyyl. napsautt.</a:t>
            </a:r>
            <a:endParaRPr lang="en-GB"/>
          </a:p>
        </p:txBody>
      </p:sp>
      <p:sp>
        <p:nvSpPr>
          <p:cNvPr id="7" name="Date Placeholder 6"/>
          <p:cNvSpPr>
            <a:spLocks noGrp="1"/>
          </p:cNvSpPr>
          <p:nvPr>
            <p:ph type="dt" sz="half" idx="10"/>
          </p:nvPr>
        </p:nvSpPr>
        <p:spPr/>
        <p:txBody>
          <a:bodyPr/>
          <a:lstStyle/>
          <a:p>
            <a:fld id="{514DE0DC-76DC-4B3C-A5FE-8D5F55C989E9}" type="datetime1">
              <a:rPr lang="fi-FI" smtClean="0">
                <a:solidFill>
                  <a:srgbClr val="8C8A87"/>
                </a:solidFill>
              </a:rPr>
              <a:pPr/>
              <a:t>23.11.2015</a:t>
            </a:fld>
            <a:endParaRPr lang="en-GB" dirty="0">
              <a:solidFill>
                <a:srgbClr val="8C8A87"/>
              </a:solidFill>
            </a:endParaRPr>
          </a:p>
        </p:txBody>
      </p:sp>
      <p:sp>
        <p:nvSpPr>
          <p:cNvPr id="8" name="Slide Number Placeholder 7"/>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9" name="Footer Placeholder 8"/>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Tree>
    <p:extLst>
      <p:ext uri="{BB962C8B-B14F-4D97-AF65-F5344CB8AC3E}">
        <p14:creationId xmlns:p14="http://schemas.microsoft.com/office/powerpoint/2010/main" val="4151348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with Picture">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639483" y="2500306"/>
            <a:ext cx="9120717" cy="3521083"/>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3" name="Content Placeholder 2"/>
          <p:cNvSpPr>
            <a:spLocks noGrp="1"/>
          </p:cNvSpPr>
          <p:nvPr>
            <p:ph idx="1"/>
          </p:nvPr>
        </p:nvSpPr>
        <p:spPr>
          <a:xfrm>
            <a:off x="2639483" y="1989138"/>
            <a:ext cx="9120717" cy="511168"/>
          </a:xfrm>
        </p:spPr>
        <p:txBody>
          <a:bodyPr/>
          <a:lstStyle/>
          <a:p>
            <a:pPr lvl="0"/>
            <a:r>
              <a:rPr lang="fi-FI" smtClean="0"/>
              <a:t>Muokkaa tekstin perustyylejä napsauttamalla</a:t>
            </a:r>
          </a:p>
        </p:txBody>
      </p:sp>
      <p:sp>
        <p:nvSpPr>
          <p:cNvPr id="10" name="Date Placeholder 9"/>
          <p:cNvSpPr>
            <a:spLocks noGrp="1"/>
          </p:cNvSpPr>
          <p:nvPr>
            <p:ph type="dt" sz="half" idx="10"/>
          </p:nvPr>
        </p:nvSpPr>
        <p:spPr/>
        <p:txBody>
          <a:bodyPr/>
          <a:lstStyle/>
          <a:p>
            <a:fld id="{5CF03CBD-93D9-4641-9A26-D93013F96905}" type="datetime1">
              <a:rPr lang="fi-FI" smtClean="0">
                <a:solidFill>
                  <a:srgbClr val="8C8A87"/>
                </a:solidFill>
              </a:rPr>
              <a:pPr/>
              <a:t>23.11.2015</a:t>
            </a:fld>
            <a:endParaRPr lang="en-GB" dirty="0">
              <a:solidFill>
                <a:srgbClr val="8C8A87"/>
              </a:solidFill>
            </a:endParaRPr>
          </a:p>
        </p:txBody>
      </p:sp>
      <p:sp>
        <p:nvSpPr>
          <p:cNvPr id="11" name="Slide Number Placeholder 10"/>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2" name="Footer Placeholder 11"/>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13" name="Title 12"/>
          <p:cNvSpPr>
            <a:spLocks noGrp="1"/>
          </p:cNvSpPr>
          <p:nvPr>
            <p:ph type="title"/>
          </p:nvPr>
        </p:nvSpPr>
        <p:spPr/>
        <p:txBody>
          <a:bodyPr/>
          <a:lstStyle/>
          <a:p>
            <a:r>
              <a:rPr lang="fi-FI" smtClean="0"/>
              <a:t>Muokkaa perustyyl. napsautt.</a:t>
            </a:r>
            <a:endParaRPr lang="en-GB"/>
          </a:p>
        </p:txBody>
      </p:sp>
    </p:spTree>
    <p:extLst>
      <p:ext uri="{BB962C8B-B14F-4D97-AF65-F5344CB8AC3E}">
        <p14:creationId xmlns:p14="http://schemas.microsoft.com/office/powerpoint/2010/main" val="25007037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with 1/2 Picture">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7296150" y="1989138"/>
            <a:ext cx="4464049" cy="4032251"/>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10" name="Date Placeholder 9"/>
          <p:cNvSpPr>
            <a:spLocks noGrp="1"/>
          </p:cNvSpPr>
          <p:nvPr>
            <p:ph type="dt" sz="half" idx="10"/>
          </p:nvPr>
        </p:nvSpPr>
        <p:spPr/>
        <p:txBody>
          <a:bodyPr/>
          <a:lstStyle/>
          <a:p>
            <a:fld id="{76C23854-A81D-466E-AE25-5CF1AD4FF184}" type="datetime1">
              <a:rPr lang="fi-FI" smtClean="0">
                <a:solidFill>
                  <a:srgbClr val="8C8A87"/>
                </a:solidFill>
              </a:rPr>
              <a:pPr/>
              <a:t>23.11.2015</a:t>
            </a:fld>
            <a:endParaRPr lang="en-GB" dirty="0">
              <a:solidFill>
                <a:srgbClr val="8C8A87"/>
              </a:solidFill>
            </a:endParaRPr>
          </a:p>
        </p:txBody>
      </p:sp>
      <p:sp>
        <p:nvSpPr>
          <p:cNvPr id="11" name="Slide Number Placeholder 10"/>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2" name="Footer Placeholder 11"/>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13" name="Title 12"/>
          <p:cNvSpPr>
            <a:spLocks noGrp="1"/>
          </p:cNvSpPr>
          <p:nvPr>
            <p:ph type="title"/>
          </p:nvPr>
        </p:nvSpPr>
        <p:spPr/>
        <p:txBody>
          <a:bodyPr/>
          <a:lstStyle/>
          <a:p>
            <a:r>
              <a:rPr lang="fi-FI" smtClean="0"/>
              <a:t>Muokkaa perustyyl. napsautt.</a:t>
            </a:r>
            <a:endParaRPr lang="en-GB"/>
          </a:p>
        </p:txBody>
      </p:sp>
      <p:sp>
        <p:nvSpPr>
          <p:cNvPr id="9" name="Content Placeholder 2"/>
          <p:cNvSpPr>
            <a:spLocks noGrp="1"/>
          </p:cNvSpPr>
          <p:nvPr>
            <p:ph sz="half" idx="1"/>
          </p:nvPr>
        </p:nvSpPr>
        <p:spPr>
          <a:xfrm>
            <a:off x="2639484" y="1989137"/>
            <a:ext cx="4464051" cy="4032251"/>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Tree>
    <p:extLst>
      <p:ext uri="{BB962C8B-B14F-4D97-AF65-F5344CB8AC3E}">
        <p14:creationId xmlns:p14="http://schemas.microsoft.com/office/powerpoint/2010/main" val="32108338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with small picture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639484" y="2492375"/>
            <a:ext cx="2112000" cy="158273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10" name="Date Placeholder 9"/>
          <p:cNvSpPr>
            <a:spLocks noGrp="1"/>
          </p:cNvSpPr>
          <p:nvPr>
            <p:ph type="dt" sz="half" idx="10"/>
          </p:nvPr>
        </p:nvSpPr>
        <p:spPr/>
        <p:txBody>
          <a:bodyPr/>
          <a:lstStyle/>
          <a:p>
            <a:fld id="{7A144A10-C802-49B9-83BC-072D215F24A3}" type="datetime1">
              <a:rPr lang="fi-FI" smtClean="0">
                <a:solidFill>
                  <a:srgbClr val="8C8A87"/>
                </a:solidFill>
              </a:rPr>
              <a:pPr/>
              <a:t>23.11.2015</a:t>
            </a:fld>
            <a:endParaRPr lang="en-GB" dirty="0">
              <a:solidFill>
                <a:srgbClr val="8C8A87"/>
              </a:solidFill>
            </a:endParaRPr>
          </a:p>
        </p:txBody>
      </p:sp>
      <p:sp>
        <p:nvSpPr>
          <p:cNvPr id="11" name="Slide Number Placeholder 10"/>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2" name="Footer Placeholder 11"/>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13" name="Title 12"/>
          <p:cNvSpPr>
            <a:spLocks noGrp="1"/>
          </p:cNvSpPr>
          <p:nvPr>
            <p:ph type="title"/>
          </p:nvPr>
        </p:nvSpPr>
        <p:spPr/>
        <p:txBody>
          <a:bodyPr/>
          <a:lstStyle/>
          <a:p>
            <a:r>
              <a:rPr lang="fi-FI" smtClean="0"/>
              <a:t>Muokkaa perustyyl. napsautt.</a:t>
            </a:r>
            <a:endParaRPr lang="en-GB"/>
          </a:p>
        </p:txBody>
      </p:sp>
      <p:sp>
        <p:nvSpPr>
          <p:cNvPr id="9" name="Content Placeholder 2"/>
          <p:cNvSpPr>
            <a:spLocks noGrp="1"/>
          </p:cNvSpPr>
          <p:nvPr>
            <p:ph sz="half" idx="1"/>
          </p:nvPr>
        </p:nvSpPr>
        <p:spPr>
          <a:xfrm>
            <a:off x="2639483" y="4221163"/>
            <a:ext cx="9120716" cy="1800225"/>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18" name="Picture Placeholder 2"/>
          <p:cNvSpPr>
            <a:spLocks noGrp="1"/>
          </p:cNvSpPr>
          <p:nvPr>
            <p:ph type="pic" idx="14"/>
          </p:nvPr>
        </p:nvSpPr>
        <p:spPr>
          <a:xfrm>
            <a:off x="4944533" y="2492375"/>
            <a:ext cx="2112000" cy="158273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19" name="Picture Placeholder 2"/>
          <p:cNvSpPr>
            <a:spLocks noGrp="1"/>
          </p:cNvSpPr>
          <p:nvPr>
            <p:ph type="pic" idx="15"/>
          </p:nvPr>
        </p:nvSpPr>
        <p:spPr>
          <a:xfrm>
            <a:off x="7247467" y="2492375"/>
            <a:ext cx="2112000" cy="158273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20" name="Picture Placeholder 2"/>
          <p:cNvSpPr>
            <a:spLocks noGrp="1"/>
          </p:cNvSpPr>
          <p:nvPr>
            <p:ph type="pic" idx="16"/>
          </p:nvPr>
        </p:nvSpPr>
        <p:spPr>
          <a:xfrm>
            <a:off x="9552517" y="2492375"/>
            <a:ext cx="2112000" cy="158273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22" name="Text Placeholder 21"/>
          <p:cNvSpPr>
            <a:spLocks noGrp="1"/>
          </p:cNvSpPr>
          <p:nvPr>
            <p:ph type="body" sz="quarter" idx="17"/>
          </p:nvPr>
        </p:nvSpPr>
        <p:spPr>
          <a:xfrm>
            <a:off x="2639485" y="1989138"/>
            <a:ext cx="2112433" cy="431800"/>
          </a:xfrm>
        </p:spPr>
        <p:txBody>
          <a:bodyPr anchor="b" anchorCtr="0">
            <a:noAutofit/>
          </a:bodyPr>
          <a:lstStyle>
            <a:lvl1pPr marL="0" indent="0">
              <a:buNone/>
              <a:defRPr sz="1400" b="1"/>
            </a:lvl1pPr>
            <a:lvl2pPr>
              <a:buNone/>
              <a:defRPr/>
            </a:lvl2pPr>
            <a:lvl3pPr>
              <a:buNone/>
              <a:defRPr/>
            </a:lvl3pPr>
            <a:lvl4pPr>
              <a:buNone/>
              <a:defRPr/>
            </a:lvl4pPr>
            <a:lvl5pPr>
              <a:buNone/>
              <a:defRPr/>
            </a:lvl5pPr>
          </a:lstStyle>
          <a:p>
            <a:pPr lvl="0"/>
            <a:r>
              <a:rPr lang="fi-FI" smtClean="0"/>
              <a:t>Muokkaa tekstin perustyylejä napsauttamalla</a:t>
            </a:r>
          </a:p>
        </p:txBody>
      </p:sp>
      <p:sp>
        <p:nvSpPr>
          <p:cNvPr id="24" name="Text Placeholder 21"/>
          <p:cNvSpPr>
            <a:spLocks noGrp="1"/>
          </p:cNvSpPr>
          <p:nvPr>
            <p:ph type="body" sz="quarter" idx="18"/>
          </p:nvPr>
        </p:nvSpPr>
        <p:spPr>
          <a:xfrm>
            <a:off x="4944534" y="1989138"/>
            <a:ext cx="2112433" cy="431800"/>
          </a:xfrm>
        </p:spPr>
        <p:txBody>
          <a:bodyPr anchor="b" anchorCtr="0">
            <a:noAutofit/>
          </a:bodyPr>
          <a:lstStyle>
            <a:lvl1pPr marL="0" indent="0">
              <a:buNone/>
              <a:defRPr sz="1400" b="1"/>
            </a:lvl1pPr>
            <a:lvl2pPr>
              <a:buNone/>
              <a:defRPr/>
            </a:lvl2pPr>
            <a:lvl3pPr>
              <a:buNone/>
              <a:defRPr/>
            </a:lvl3pPr>
            <a:lvl4pPr>
              <a:buNone/>
              <a:defRPr/>
            </a:lvl4pPr>
            <a:lvl5pPr>
              <a:buNone/>
              <a:defRPr/>
            </a:lvl5pPr>
          </a:lstStyle>
          <a:p>
            <a:pPr lvl="0"/>
            <a:r>
              <a:rPr lang="fi-FI" smtClean="0"/>
              <a:t>Muokkaa tekstin perustyylejä napsauttamalla</a:t>
            </a:r>
          </a:p>
        </p:txBody>
      </p:sp>
      <p:sp>
        <p:nvSpPr>
          <p:cNvPr id="25" name="Text Placeholder 21"/>
          <p:cNvSpPr>
            <a:spLocks noGrp="1"/>
          </p:cNvSpPr>
          <p:nvPr>
            <p:ph type="body" sz="quarter" idx="19"/>
          </p:nvPr>
        </p:nvSpPr>
        <p:spPr>
          <a:xfrm>
            <a:off x="7247468" y="1989138"/>
            <a:ext cx="2112433" cy="431800"/>
          </a:xfrm>
        </p:spPr>
        <p:txBody>
          <a:bodyPr anchor="b" anchorCtr="0">
            <a:noAutofit/>
          </a:bodyPr>
          <a:lstStyle>
            <a:lvl1pPr marL="0" indent="0">
              <a:buNone/>
              <a:defRPr sz="1400" b="1"/>
            </a:lvl1pPr>
            <a:lvl2pPr>
              <a:buNone/>
              <a:defRPr/>
            </a:lvl2pPr>
            <a:lvl3pPr>
              <a:buNone/>
              <a:defRPr/>
            </a:lvl3pPr>
            <a:lvl4pPr>
              <a:buNone/>
              <a:defRPr/>
            </a:lvl4pPr>
            <a:lvl5pPr>
              <a:buNone/>
              <a:defRPr/>
            </a:lvl5pPr>
          </a:lstStyle>
          <a:p>
            <a:pPr lvl="0"/>
            <a:r>
              <a:rPr lang="fi-FI" smtClean="0"/>
              <a:t>Muokkaa tekstin perustyylejä napsauttamalla</a:t>
            </a:r>
          </a:p>
        </p:txBody>
      </p:sp>
      <p:sp>
        <p:nvSpPr>
          <p:cNvPr id="26" name="Text Placeholder 21"/>
          <p:cNvSpPr>
            <a:spLocks noGrp="1"/>
          </p:cNvSpPr>
          <p:nvPr>
            <p:ph type="body" sz="quarter" idx="20"/>
          </p:nvPr>
        </p:nvSpPr>
        <p:spPr>
          <a:xfrm>
            <a:off x="9552518" y="1989138"/>
            <a:ext cx="2112433" cy="431800"/>
          </a:xfrm>
        </p:spPr>
        <p:txBody>
          <a:bodyPr anchor="b" anchorCtr="0">
            <a:noAutofit/>
          </a:bodyPr>
          <a:lstStyle>
            <a:lvl1pPr marL="0" indent="0">
              <a:buNone/>
              <a:defRPr sz="1400" b="1"/>
            </a:lvl1pPr>
            <a:lvl2pPr>
              <a:buNone/>
              <a:defRPr/>
            </a:lvl2pPr>
            <a:lvl3pPr>
              <a:buNone/>
              <a:defRPr/>
            </a:lvl3pPr>
            <a:lvl4pPr>
              <a:buNone/>
              <a:defRPr/>
            </a:lvl4pPr>
            <a:lvl5pPr>
              <a:buNone/>
              <a:defRPr/>
            </a:lvl5pPr>
          </a:lstStyle>
          <a:p>
            <a:pPr lvl="0"/>
            <a:r>
              <a:rPr lang="fi-FI" smtClean="0"/>
              <a:t>Muokkaa tekstin perustyylejä napsauttamalla</a:t>
            </a:r>
          </a:p>
        </p:txBody>
      </p:sp>
    </p:spTree>
    <p:extLst>
      <p:ext uri="{BB962C8B-B14F-4D97-AF65-F5344CB8AC3E}">
        <p14:creationId xmlns:p14="http://schemas.microsoft.com/office/powerpoint/2010/main" val="739346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614FA3A-4CEC-4A7A-9657-AA0B666D2780}" type="datetimeFigureOut">
              <a:rPr lang="fi-FI" smtClean="0"/>
              <a:t>23.11.2015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81F135F-2437-4BD5-AC6E-5B3691951132}" type="slidenum">
              <a:rPr lang="fi-FI" smtClean="0"/>
              <a:t>‹#›</a:t>
            </a:fld>
            <a:endParaRPr lang="fi-FI"/>
          </a:p>
        </p:txBody>
      </p:sp>
    </p:spTree>
    <p:extLst>
      <p:ext uri="{BB962C8B-B14F-4D97-AF65-F5344CB8AC3E}">
        <p14:creationId xmlns:p14="http://schemas.microsoft.com/office/powerpoint/2010/main" val="3449991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CC1E54A-266C-4814-BD01-2A74DF61B3C1}" type="datetime1">
              <a:rPr lang="fi-FI" smtClean="0">
                <a:solidFill>
                  <a:srgbClr val="8C8A87"/>
                </a:solidFill>
              </a:rPr>
              <a:pPr/>
              <a:t>23.11.2015</a:t>
            </a:fld>
            <a:endParaRPr lang="en-GB" dirty="0">
              <a:solidFill>
                <a:srgbClr val="8C8A87"/>
              </a:solidFill>
            </a:endParaRPr>
          </a:p>
        </p:txBody>
      </p:sp>
      <p:sp>
        <p:nvSpPr>
          <p:cNvPr id="6" name="Slide Number Placeholder 5"/>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7" name="Footer Placeholder 6"/>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8" name="Freeform 14"/>
          <p:cNvSpPr>
            <a:spLocks noEditPoints="1"/>
          </p:cNvSpPr>
          <p:nvPr userDrawn="1"/>
        </p:nvSpPr>
        <p:spPr bwMode="auto">
          <a:xfrm>
            <a:off x="143933" y="115888"/>
            <a:ext cx="2376304" cy="1671592"/>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grpSp>
        <p:nvGrpSpPr>
          <p:cNvPr id="9" name="Group 8"/>
          <p:cNvGrpSpPr>
            <a:grpSpLocks noChangeAspect="1"/>
          </p:cNvGrpSpPr>
          <p:nvPr userDrawn="1"/>
        </p:nvGrpSpPr>
        <p:grpSpPr>
          <a:xfrm>
            <a:off x="431800" y="6244850"/>
            <a:ext cx="1936192" cy="352800"/>
            <a:chOff x="-498475" y="2201863"/>
            <a:chExt cx="10134600" cy="2462212"/>
          </a:xfrm>
          <a:solidFill>
            <a:schemeClr val="tx2"/>
          </a:solidFill>
        </p:grpSpPr>
        <p:sp>
          <p:nvSpPr>
            <p:cNvPr id="10" name="Freeform 6"/>
            <p:cNvSpPr>
              <a:spLocks noEditPoints="1"/>
            </p:cNvSpPr>
            <p:nvPr userDrawn="1"/>
          </p:nvSpPr>
          <p:spPr bwMode="auto">
            <a:xfrm>
              <a:off x="-498475" y="4033838"/>
              <a:ext cx="9113838" cy="630237"/>
            </a:xfrm>
            <a:custGeom>
              <a:avLst/>
              <a:gdLst/>
              <a:ahLst/>
              <a:cxnLst>
                <a:cxn ang="0">
                  <a:pos x="5412" y="172"/>
                </a:cxn>
                <a:cxn ang="0">
                  <a:pos x="4841" y="391"/>
                </a:cxn>
                <a:cxn ang="0">
                  <a:pos x="4756" y="372"/>
                </a:cxn>
                <a:cxn ang="0">
                  <a:pos x="4802" y="279"/>
                </a:cxn>
                <a:cxn ang="0">
                  <a:pos x="4722" y="174"/>
                </a:cxn>
                <a:cxn ang="0">
                  <a:pos x="4626" y="111"/>
                </a:cxn>
                <a:cxn ang="0">
                  <a:pos x="4665" y="73"/>
                </a:cxn>
                <a:cxn ang="0">
                  <a:pos x="4761" y="23"/>
                </a:cxn>
                <a:cxn ang="0">
                  <a:pos x="4616" y="12"/>
                </a:cxn>
                <a:cxn ang="0">
                  <a:pos x="4546" y="114"/>
                </a:cxn>
                <a:cxn ang="0">
                  <a:pos x="4611" y="213"/>
                </a:cxn>
                <a:cxn ang="0">
                  <a:pos x="4723" y="282"/>
                </a:cxn>
                <a:cxn ang="0">
                  <a:pos x="4689" y="322"/>
                </a:cxn>
                <a:cxn ang="0">
                  <a:pos x="4578" y="280"/>
                </a:cxn>
                <a:cxn ang="0">
                  <a:pos x="4654" y="395"/>
                </a:cxn>
                <a:cxn ang="0">
                  <a:pos x="4217" y="161"/>
                </a:cxn>
                <a:cxn ang="0">
                  <a:pos x="3852" y="161"/>
                </a:cxn>
                <a:cxn ang="0">
                  <a:pos x="3244" y="391"/>
                </a:cxn>
                <a:cxn ang="0">
                  <a:pos x="2956" y="262"/>
                </a:cxn>
                <a:cxn ang="0">
                  <a:pos x="2960" y="124"/>
                </a:cxn>
                <a:cxn ang="0">
                  <a:pos x="3066" y="78"/>
                </a:cxn>
                <a:cxn ang="0">
                  <a:pos x="3129" y="197"/>
                </a:cxn>
                <a:cxn ang="0">
                  <a:pos x="3083" y="310"/>
                </a:cxn>
                <a:cxn ang="0">
                  <a:pos x="3115" y="379"/>
                </a:cxn>
                <a:cxn ang="0">
                  <a:pos x="3204" y="262"/>
                </a:cxn>
                <a:cxn ang="0">
                  <a:pos x="3195" y="107"/>
                </a:cxn>
                <a:cxn ang="0">
                  <a:pos x="3108" y="14"/>
                </a:cxn>
                <a:cxn ang="0">
                  <a:pos x="2968" y="14"/>
                </a:cxn>
                <a:cxn ang="0">
                  <a:pos x="2877" y="116"/>
                </a:cxn>
                <a:cxn ang="0">
                  <a:pos x="2871" y="263"/>
                </a:cxn>
                <a:cxn ang="0">
                  <a:pos x="2945" y="371"/>
                </a:cxn>
                <a:cxn ang="0">
                  <a:pos x="2765" y="6"/>
                </a:cxn>
                <a:cxn ang="0">
                  <a:pos x="2252" y="391"/>
                </a:cxn>
                <a:cxn ang="0">
                  <a:pos x="1963" y="378"/>
                </a:cxn>
                <a:cxn ang="0">
                  <a:pos x="2019" y="280"/>
                </a:cxn>
                <a:cxn ang="0">
                  <a:pos x="1950" y="180"/>
                </a:cxn>
                <a:cxn ang="0">
                  <a:pos x="1843" y="115"/>
                </a:cxn>
                <a:cxn ang="0">
                  <a:pos x="1877" y="74"/>
                </a:cxn>
                <a:cxn ang="0">
                  <a:pos x="1986" y="28"/>
                </a:cxn>
                <a:cxn ang="0">
                  <a:pos x="1833" y="12"/>
                </a:cxn>
                <a:cxn ang="0">
                  <a:pos x="1764" y="114"/>
                </a:cxn>
                <a:cxn ang="0">
                  <a:pos x="1828" y="213"/>
                </a:cxn>
                <a:cxn ang="0">
                  <a:pos x="1940" y="282"/>
                </a:cxn>
                <a:cxn ang="0">
                  <a:pos x="1906" y="322"/>
                </a:cxn>
                <a:cxn ang="0">
                  <a:pos x="1795" y="280"/>
                </a:cxn>
                <a:cxn ang="0">
                  <a:pos x="1871" y="395"/>
                </a:cxn>
                <a:cxn ang="0">
                  <a:pos x="1645" y="105"/>
                </a:cxn>
                <a:cxn ang="0">
                  <a:pos x="1627" y="185"/>
                </a:cxn>
                <a:cxn ang="0">
                  <a:pos x="1669" y="244"/>
                </a:cxn>
                <a:cxn ang="0">
                  <a:pos x="1732" y="145"/>
                </a:cxn>
                <a:cxn ang="0">
                  <a:pos x="1690" y="34"/>
                </a:cxn>
                <a:cxn ang="0">
                  <a:pos x="1451" y="391"/>
                </a:cxn>
                <a:cxn ang="0">
                  <a:pos x="1007" y="393"/>
                </a:cxn>
                <a:cxn ang="0">
                  <a:pos x="573" y="391"/>
                </a:cxn>
                <a:cxn ang="0">
                  <a:pos x="213" y="384"/>
                </a:cxn>
                <a:cxn ang="0">
                  <a:pos x="289" y="285"/>
                </a:cxn>
                <a:cxn ang="0">
                  <a:pos x="200" y="298"/>
                </a:cxn>
                <a:cxn ang="0">
                  <a:pos x="107" y="312"/>
                </a:cxn>
                <a:cxn ang="0">
                  <a:pos x="0" y="241"/>
                </a:cxn>
                <a:cxn ang="0">
                  <a:pos x="35" y="353"/>
                </a:cxn>
              </a:cxnLst>
              <a:rect l="0" t="0" r="r" b="b"/>
              <a:pathLst>
                <a:path w="5741" h="397">
                  <a:moveTo>
                    <a:pt x="5661" y="391"/>
                  </a:moveTo>
                  <a:lnTo>
                    <a:pt x="5741" y="391"/>
                  </a:lnTo>
                  <a:lnTo>
                    <a:pt x="5741" y="6"/>
                  </a:lnTo>
                  <a:lnTo>
                    <a:pt x="5661" y="6"/>
                  </a:lnTo>
                  <a:lnTo>
                    <a:pt x="5661" y="391"/>
                  </a:lnTo>
                  <a:close/>
                  <a:moveTo>
                    <a:pt x="5333" y="391"/>
                  </a:moveTo>
                  <a:lnTo>
                    <a:pt x="5412" y="391"/>
                  </a:lnTo>
                  <a:lnTo>
                    <a:pt x="5412" y="277"/>
                  </a:lnTo>
                  <a:lnTo>
                    <a:pt x="5448" y="232"/>
                  </a:lnTo>
                  <a:lnTo>
                    <a:pt x="5544" y="391"/>
                  </a:lnTo>
                  <a:lnTo>
                    <a:pt x="5638" y="391"/>
                  </a:lnTo>
                  <a:lnTo>
                    <a:pt x="5503" y="169"/>
                  </a:lnTo>
                  <a:lnTo>
                    <a:pt x="5633" y="6"/>
                  </a:lnTo>
                  <a:lnTo>
                    <a:pt x="5538" y="6"/>
                  </a:lnTo>
                  <a:lnTo>
                    <a:pt x="5412" y="172"/>
                  </a:lnTo>
                  <a:lnTo>
                    <a:pt x="5412" y="6"/>
                  </a:lnTo>
                  <a:lnTo>
                    <a:pt x="5333" y="6"/>
                  </a:lnTo>
                  <a:lnTo>
                    <a:pt x="5333" y="391"/>
                  </a:lnTo>
                  <a:close/>
                  <a:moveTo>
                    <a:pt x="4978" y="391"/>
                  </a:moveTo>
                  <a:lnTo>
                    <a:pt x="5056" y="391"/>
                  </a:lnTo>
                  <a:lnTo>
                    <a:pt x="5056" y="158"/>
                  </a:lnTo>
                  <a:lnTo>
                    <a:pt x="5208" y="391"/>
                  </a:lnTo>
                  <a:lnTo>
                    <a:pt x="5276" y="391"/>
                  </a:lnTo>
                  <a:lnTo>
                    <a:pt x="5276" y="6"/>
                  </a:lnTo>
                  <a:lnTo>
                    <a:pt x="5198" y="6"/>
                  </a:lnTo>
                  <a:lnTo>
                    <a:pt x="5198" y="230"/>
                  </a:lnTo>
                  <a:lnTo>
                    <a:pt x="5051" y="6"/>
                  </a:lnTo>
                  <a:lnTo>
                    <a:pt x="4978" y="6"/>
                  </a:lnTo>
                  <a:lnTo>
                    <a:pt x="4978" y="391"/>
                  </a:lnTo>
                  <a:close/>
                  <a:moveTo>
                    <a:pt x="4841" y="391"/>
                  </a:moveTo>
                  <a:lnTo>
                    <a:pt x="4920" y="391"/>
                  </a:lnTo>
                  <a:lnTo>
                    <a:pt x="4920" y="6"/>
                  </a:lnTo>
                  <a:lnTo>
                    <a:pt x="4841" y="6"/>
                  </a:lnTo>
                  <a:lnTo>
                    <a:pt x="4841" y="391"/>
                  </a:lnTo>
                  <a:close/>
                  <a:moveTo>
                    <a:pt x="4673" y="395"/>
                  </a:moveTo>
                  <a:lnTo>
                    <a:pt x="4686" y="395"/>
                  </a:lnTo>
                  <a:lnTo>
                    <a:pt x="4693" y="394"/>
                  </a:lnTo>
                  <a:lnTo>
                    <a:pt x="4700" y="393"/>
                  </a:lnTo>
                  <a:lnTo>
                    <a:pt x="4712" y="391"/>
                  </a:lnTo>
                  <a:lnTo>
                    <a:pt x="4724" y="388"/>
                  </a:lnTo>
                  <a:lnTo>
                    <a:pt x="4730" y="385"/>
                  </a:lnTo>
                  <a:lnTo>
                    <a:pt x="4736" y="383"/>
                  </a:lnTo>
                  <a:lnTo>
                    <a:pt x="4741" y="381"/>
                  </a:lnTo>
                  <a:lnTo>
                    <a:pt x="4746" y="378"/>
                  </a:lnTo>
                  <a:lnTo>
                    <a:pt x="4756" y="372"/>
                  </a:lnTo>
                  <a:lnTo>
                    <a:pt x="4761" y="368"/>
                  </a:lnTo>
                  <a:lnTo>
                    <a:pt x="4765" y="365"/>
                  </a:lnTo>
                  <a:lnTo>
                    <a:pt x="4773" y="357"/>
                  </a:lnTo>
                  <a:lnTo>
                    <a:pt x="4781" y="348"/>
                  </a:lnTo>
                  <a:lnTo>
                    <a:pt x="4787" y="339"/>
                  </a:lnTo>
                  <a:lnTo>
                    <a:pt x="4790" y="334"/>
                  </a:lnTo>
                  <a:lnTo>
                    <a:pt x="4792" y="328"/>
                  </a:lnTo>
                  <a:lnTo>
                    <a:pt x="4796" y="317"/>
                  </a:lnTo>
                  <a:lnTo>
                    <a:pt x="4798" y="312"/>
                  </a:lnTo>
                  <a:lnTo>
                    <a:pt x="4799" y="306"/>
                  </a:lnTo>
                  <a:lnTo>
                    <a:pt x="4800" y="300"/>
                  </a:lnTo>
                  <a:lnTo>
                    <a:pt x="4801" y="293"/>
                  </a:lnTo>
                  <a:lnTo>
                    <a:pt x="4802" y="287"/>
                  </a:lnTo>
                  <a:lnTo>
                    <a:pt x="4802" y="280"/>
                  </a:lnTo>
                  <a:lnTo>
                    <a:pt x="4802" y="279"/>
                  </a:lnTo>
                  <a:lnTo>
                    <a:pt x="4801" y="268"/>
                  </a:lnTo>
                  <a:lnTo>
                    <a:pt x="4800" y="258"/>
                  </a:lnTo>
                  <a:lnTo>
                    <a:pt x="4798" y="249"/>
                  </a:lnTo>
                  <a:lnTo>
                    <a:pt x="4795" y="240"/>
                  </a:lnTo>
                  <a:lnTo>
                    <a:pt x="4793" y="235"/>
                  </a:lnTo>
                  <a:lnTo>
                    <a:pt x="4791" y="231"/>
                  </a:lnTo>
                  <a:lnTo>
                    <a:pt x="4787" y="223"/>
                  </a:lnTo>
                  <a:lnTo>
                    <a:pt x="4781" y="216"/>
                  </a:lnTo>
                  <a:lnTo>
                    <a:pt x="4775" y="209"/>
                  </a:lnTo>
                  <a:lnTo>
                    <a:pt x="4768" y="203"/>
                  </a:lnTo>
                  <a:lnTo>
                    <a:pt x="4761" y="196"/>
                  </a:lnTo>
                  <a:lnTo>
                    <a:pt x="4752" y="191"/>
                  </a:lnTo>
                  <a:lnTo>
                    <a:pt x="4743" y="185"/>
                  </a:lnTo>
                  <a:lnTo>
                    <a:pt x="4733" y="180"/>
                  </a:lnTo>
                  <a:lnTo>
                    <a:pt x="4722" y="174"/>
                  </a:lnTo>
                  <a:lnTo>
                    <a:pt x="4711" y="169"/>
                  </a:lnTo>
                  <a:lnTo>
                    <a:pt x="4699" y="164"/>
                  </a:lnTo>
                  <a:lnTo>
                    <a:pt x="4678" y="156"/>
                  </a:lnTo>
                  <a:lnTo>
                    <a:pt x="4662" y="148"/>
                  </a:lnTo>
                  <a:lnTo>
                    <a:pt x="4649" y="141"/>
                  </a:lnTo>
                  <a:lnTo>
                    <a:pt x="4644" y="138"/>
                  </a:lnTo>
                  <a:lnTo>
                    <a:pt x="4640" y="135"/>
                  </a:lnTo>
                  <a:lnTo>
                    <a:pt x="4636" y="132"/>
                  </a:lnTo>
                  <a:lnTo>
                    <a:pt x="4634" y="130"/>
                  </a:lnTo>
                  <a:lnTo>
                    <a:pt x="4633" y="128"/>
                  </a:lnTo>
                  <a:lnTo>
                    <a:pt x="4630" y="125"/>
                  </a:lnTo>
                  <a:lnTo>
                    <a:pt x="4628" y="122"/>
                  </a:lnTo>
                  <a:lnTo>
                    <a:pt x="4627" y="119"/>
                  </a:lnTo>
                  <a:lnTo>
                    <a:pt x="4626" y="115"/>
                  </a:lnTo>
                  <a:lnTo>
                    <a:pt x="4626" y="111"/>
                  </a:lnTo>
                  <a:lnTo>
                    <a:pt x="4625" y="107"/>
                  </a:lnTo>
                  <a:lnTo>
                    <a:pt x="4626" y="103"/>
                  </a:lnTo>
                  <a:lnTo>
                    <a:pt x="4626" y="100"/>
                  </a:lnTo>
                  <a:lnTo>
                    <a:pt x="4627" y="96"/>
                  </a:lnTo>
                  <a:lnTo>
                    <a:pt x="4629" y="93"/>
                  </a:lnTo>
                  <a:lnTo>
                    <a:pt x="4630" y="90"/>
                  </a:lnTo>
                  <a:lnTo>
                    <a:pt x="4632" y="87"/>
                  </a:lnTo>
                  <a:lnTo>
                    <a:pt x="4635" y="85"/>
                  </a:lnTo>
                  <a:lnTo>
                    <a:pt x="4637" y="83"/>
                  </a:lnTo>
                  <a:lnTo>
                    <a:pt x="4644" y="79"/>
                  </a:lnTo>
                  <a:lnTo>
                    <a:pt x="4647" y="77"/>
                  </a:lnTo>
                  <a:lnTo>
                    <a:pt x="4651" y="76"/>
                  </a:lnTo>
                  <a:lnTo>
                    <a:pt x="4656" y="75"/>
                  </a:lnTo>
                  <a:lnTo>
                    <a:pt x="4660" y="74"/>
                  </a:lnTo>
                  <a:lnTo>
                    <a:pt x="4665" y="73"/>
                  </a:lnTo>
                  <a:lnTo>
                    <a:pt x="4670" y="73"/>
                  </a:lnTo>
                  <a:lnTo>
                    <a:pt x="4681" y="74"/>
                  </a:lnTo>
                  <a:lnTo>
                    <a:pt x="4692" y="76"/>
                  </a:lnTo>
                  <a:lnTo>
                    <a:pt x="4703" y="79"/>
                  </a:lnTo>
                  <a:lnTo>
                    <a:pt x="4713" y="84"/>
                  </a:lnTo>
                  <a:lnTo>
                    <a:pt x="4723" y="89"/>
                  </a:lnTo>
                  <a:lnTo>
                    <a:pt x="4733" y="95"/>
                  </a:lnTo>
                  <a:lnTo>
                    <a:pt x="4738" y="98"/>
                  </a:lnTo>
                  <a:lnTo>
                    <a:pt x="4743" y="102"/>
                  </a:lnTo>
                  <a:lnTo>
                    <a:pt x="4752" y="109"/>
                  </a:lnTo>
                  <a:lnTo>
                    <a:pt x="4796" y="48"/>
                  </a:lnTo>
                  <a:lnTo>
                    <a:pt x="4783" y="37"/>
                  </a:lnTo>
                  <a:lnTo>
                    <a:pt x="4776" y="32"/>
                  </a:lnTo>
                  <a:lnTo>
                    <a:pt x="4768" y="28"/>
                  </a:lnTo>
                  <a:lnTo>
                    <a:pt x="4761" y="23"/>
                  </a:lnTo>
                  <a:lnTo>
                    <a:pt x="4753" y="20"/>
                  </a:lnTo>
                  <a:lnTo>
                    <a:pt x="4746" y="16"/>
                  </a:lnTo>
                  <a:lnTo>
                    <a:pt x="4738" y="13"/>
                  </a:lnTo>
                  <a:lnTo>
                    <a:pt x="4730" y="10"/>
                  </a:lnTo>
                  <a:lnTo>
                    <a:pt x="4722" y="8"/>
                  </a:lnTo>
                  <a:lnTo>
                    <a:pt x="4706" y="4"/>
                  </a:lnTo>
                  <a:lnTo>
                    <a:pt x="4697" y="3"/>
                  </a:lnTo>
                  <a:lnTo>
                    <a:pt x="4689" y="2"/>
                  </a:lnTo>
                  <a:lnTo>
                    <a:pt x="4672" y="1"/>
                  </a:lnTo>
                  <a:lnTo>
                    <a:pt x="4659" y="2"/>
                  </a:lnTo>
                  <a:lnTo>
                    <a:pt x="4652" y="2"/>
                  </a:lnTo>
                  <a:lnTo>
                    <a:pt x="4645" y="3"/>
                  </a:lnTo>
                  <a:lnTo>
                    <a:pt x="4633" y="6"/>
                  </a:lnTo>
                  <a:lnTo>
                    <a:pt x="4621" y="9"/>
                  </a:lnTo>
                  <a:lnTo>
                    <a:pt x="4616" y="12"/>
                  </a:lnTo>
                  <a:lnTo>
                    <a:pt x="4610" y="14"/>
                  </a:lnTo>
                  <a:lnTo>
                    <a:pt x="4600" y="19"/>
                  </a:lnTo>
                  <a:lnTo>
                    <a:pt x="4590" y="25"/>
                  </a:lnTo>
                  <a:lnTo>
                    <a:pt x="4581" y="32"/>
                  </a:lnTo>
                  <a:lnTo>
                    <a:pt x="4577" y="36"/>
                  </a:lnTo>
                  <a:lnTo>
                    <a:pt x="4574" y="40"/>
                  </a:lnTo>
                  <a:lnTo>
                    <a:pt x="4567" y="49"/>
                  </a:lnTo>
                  <a:lnTo>
                    <a:pt x="4564" y="53"/>
                  </a:lnTo>
                  <a:lnTo>
                    <a:pt x="4561" y="58"/>
                  </a:lnTo>
                  <a:lnTo>
                    <a:pt x="4556" y="68"/>
                  </a:lnTo>
                  <a:lnTo>
                    <a:pt x="4552" y="79"/>
                  </a:lnTo>
                  <a:lnTo>
                    <a:pt x="4549" y="90"/>
                  </a:lnTo>
                  <a:lnTo>
                    <a:pt x="4547" y="102"/>
                  </a:lnTo>
                  <a:lnTo>
                    <a:pt x="4547" y="108"/>
                  </a:lnTo>
                  <a:lnTo>
                    <a:pt x="4546" y="114"/>
                  </a:lnTo>
                  <a:lnTo>
                    <a:pt x="4546" y="115"/>
                  </a:lnTo>
                  <a:lnTo>
                    <a:pt x="4547" y="127"/>
                  </a:lnTo>
                  <a:lnTo>
                    <a:pt x="4548" y="132"/>
                  </a:lnTo>
                  <a:lnTo>
                    <a:pt x="4548" y="138"/>
                  </a:lnTo>
                  <a:lnTo>
                    <a:pt x="4551" y="148"/>
                  </a:lnTo>
                  <a:lnTo>
                    <a:pt x="4554" y="157"/>
                  </a:lnTo>
                  <a:lnTo>
                    <a:pt x="4558" y="166"/>
                  </a:lnTo>
                  <a:lnTo>
                    <a:pt x="4563" y="174"/>
                  </a:lnTo>
                  <a:lnTo>
                    <a:pt x="4569" y="182"/>
                  </a:lnTo>
                  <a:lnTo>
                    <a:pt x="4573" y="185"/>
                  </a:lnTo>
                  <a:lnTo>
                    <a:pt x="4576" y="189"/>
                  </a:lnTo>
                  <a:lnTo>
                    <a:pt x="4584" y="195"/>
                  </a:lnTo>
                  <a:lnTo>
                    <a:pt x="4592" y="201"/>
                  </a:lnTo>
                  <a:lnTo>
                    <a:pt x="4601" y="207"/>
                  </a:lnTo>
                  <a:lnTo>
                    <a:pt x="4611" y="213"/>
                  </a:lnTo>
                  <a:lnTo>
                    <a:pt x="4621" y="218"/>
                  </a:lnTo>
                  <a:lnTo>
                    <a:pt x="4633" y="223"/>
                  </a:lnTo>
                  <a:lnTo>
                    <a:pt x="4657" y="233"/>
                  </a:lnTo>
                  <a:lnTo>
                    <a:pt x="4675" y="240"/>
                  </a:lnTo>
                  <a:lnTo>
                    <a:pt x="4690" y="247"/>
                  </a:lnTo>
                  <a:lnTo>
                    <a:pt x="4702" y="254"/>
                  </a:lnTo>
                  <a:lnTo>
                    <a:pt x="4706" y="257"/>
                  </a:lnTo>
                  <a:lnTo>
                    <a:pt x="4710" y="260"/>
                  </a:lnTo>
                  <a:lnTo>
                    <a:pt x="4714" y="263"/>
                  </a:lnTo>
                  <a:lnTo>
                    <a:pt x="4716" y="266"/>
                  </a:lnTo>
                  <a:lnTo>
                    <a:pt x="4718" y="269"/>
                  </a:lnTo>
                  <a:lnTo>
                    <a:pt x="4720" y="272"/>
                  </a:lnTo>
                  <a:lnTo>
                    <a:pt x="4721" y="275"/>
                  </a:lnTo>
                  <a:lnTo>
                    <a:pt x="4722" y="278"/>
                  </a:lnTo>
                  <a:lnTo>
                    <a:pt x="4723" y="282"/>
                  </a:lnTo>
                  <a:lnTo>
                    <a:pt x="4723" y="285"/>
                  </a:lnTo>
                  <a:lnTo>
                    <a:pt x="4723" y="286"/>
                  </a:lnTo>
                  <a:lnTo>
                    <a:pt x="4722" y="290"/>
                  </a:lnTo>
                  <a:lnTo>
                    <a:pt x="4722" y="294"/>
                  </a:lnTo>
                  <a:lnTo>
                    <a:pt x="4721" y="298"/>
                  </a:lnTo>
                  <a:lnTo>
                    <a:pt x="4719" y="301"/>
                  </a:lnTo>
                  <a:lnTo>
                    <a:pt x="4717" y="304"/>
                  </a:lnTo>
                  <a:lnTo>
                    <a:pt x="4715" y="308"/>
                  </a:lnTo>
                  <a:lnTo>
                    <a:pt x="4713" y="310"/>
                  </a:lnTo>
                  <a:lnTo>
                    <a:pt x="4710" y="313"/>
                  </a:lnTo>
                  <a:lnTo>
                    <a:pt x="4706" y="315"/>
                  </a:lnTo>
                  <a:lnTo>
                    <a:pt x="4702" y="318"/>
                  </a:lnTo>
                  <a:lnTo>
                    <a:pt x="4698" y="319"/>
                  </a:lnTo>
                  <a:lnTo>
                    <a:pt x="4694" y="321"/>
                  </a:lnTo>
                  <a:lnTo>
                    <a:pt x="4689" y="322"/>
                  </a:lnTo>
                  <a:lnTo>
                    <a:pt x="4684" y="323"/>
                  </a:lnTo>
                  <a:lnTo>
                    <a:pt x="4679" y="323"/>
                  </a:lnTo>
                  <a:lnTo>
                    <a:pt x="4673" y="324"/>
                  </a:lnTo>
                  <a:lnTo>
                    <a:pt x="4666" y="323"/>
                  </a:lnTo>
                  <a:lnTo>
                    <a:pt x="4659" y="323"/>
                  </a:lnTo>
                  <a:lnTo>
                    <a:pt x="4652" y="322"/>
                  </a:lnTo>
                  <a:lnTo>
                    <a:pt x="4646" y="320"/>
                  </a:lnTo>
                  <a:lnTo>
                    <a:pt x="4639" y="318"/>
                  </a:lnTo>
                  <a:lnTo>
                    <a:pt x="4633" y="316"/>
                  </a:lnTo>
                  <a:lnTo>
                    <a:pt x="4627" y="313"/>
                  </a:lnTo>
                  <a:lnTo>
                    <a:pt x="4621" y="310"/>
                  </a:lnTo>
                  <a:lnTo>
                    <a:pt x="4609" y="304"/>
                  </a:lnTo>
                  <a:lnTo>
                    <a:pt x="4598" y="297"/>
                  </a:lnTo>
                  <a:lnTo>
                    <a:pt x="4588" y="289"/>
                  </a:lnTo>
                  <a:lnTo>
                    <a:pt x="4578" y="280"/>
                  </a:lnTo>
                  <a:lnTo>
                    <a:pt x="4531" y="339"/>
                  </a:lnTo>
                  <a:lnTo>
                    <a:pt x="4539" y="346"/>
                  </a:lnTo>
                  <a:lnTo>
                    <a:pt x="4547" y="353"/>
                  </a:lnTo>
                  <a:lnTo>
                    <a:pt x="4551" y="356"/>
                  </a:lnTo>
                  <a:lnTo>
                    <a:pt x="4555" y="359"/>
                  </a:lnTo>
                  <a:lnTo>
                    <a:pt x="4564" y="364"/>
                  </a:lnTo>
                  <a:lnTo>
                    <a:pt x="4572" y="370"/>
                  </a:lnTo>
                  <a:lnTo>
                    <a:pt x="4581" y="374"/>
                  </a:lnTo>
                  <a:lnTo>
                    <a:pt x="4590" y="378"/>
                  </a:lnTo>
                  <a:lnTo>
                    <a:pt x="4599" y="382"/>
                  </a:lnTo>
                  <a:lnTo>
                    <a:pt x="4617" y="388"/>
                  </a:lnTo>
                  <a:lnTo>
                    <a:pt x="4627" y="390"/>
                  </a:lnTo>
                  <a:lnTo>
                    <a:pt x="4636" y="392"/>
                  </a:lnTo>
                  <a:lnTo>
                    <a:pt x="4645" y="394"/>
                  </a:lnTo>
                  <a:lnTo>
                    <a:pt x="4654" y="395"/>
                  </a:lnTo>
                  <a:lnTo>
                    <a:pt x="4673" y="395"/>
                  </a:lnTo>
                  <a:close/>
                  <a:moveTo>
                    <a:pt x="4283" y="391"/>
                  </a:moveTo>
                  <a:lnTo>
                    <a:pt x="4518" y="391"/>
                  </a:lnTo>
                  <a:lnTo>
                    <a:pt x="4518" y="318"/>
                  </a:lnTo>
                  <a:lnTo>
                    <a:pt x="4363" y="318"/>
                  </a:lnTo>
                  <a:lnTo>
                    <a:pt x="4363" y="6"/>
                  </a:lnTo>
                  <a:lnTo>
                    <a:pt x="4283" y="6"/>
                  </a:lnTo>
                  <a:lnTo>
                    <a:pt x="4283" y="391"/>
                  </a:lnTo>
                  <a:close/>
                  <a:moveTo>
                    <a:pt x="3988" y="391"/>
                  </a:moveTo>
                  <a:lnTo>
                    <a:pt x="4239" y="391"/>
                  </a:lnTo>
                  <a:lnTo>
                    <a:pt x="4239" y="319"/>
                  </a:lnTo>
                  <a:lnTo>
                    <a:pt x="4068" y="319"/>
                  </a:lnTo>
                  <a:lnTo>
                    <a:pt x="4068" y="233"/>
                  </a:lnTo>
                  <a:lnTo>
                    <a:pt x="4217" y="233"/>
                  </a:lnTo>
                  <a:lnTo>
                    <a:pt x="4217" y="161"/>
                  </a:lnTo>
                  <a:lnTo>
                    <a:pt x="4068" y="161"/>
                  </a:lnTo>
                  <a:lnTo>
                    <a:pt x="4068" y="78"/>
                  </a:lnTo>
                  <a:lnTo>
                    <a:pt x="4237" y="78"/>
                  </a:lnTo>
                  <a:lnTo>
                    <a:pt x="4237" y="6"/>
                  </a:lnTo>
                  <a:lnTo>
                    <a:pt x="3988" y="6"/>
                  </a:lnTo>
                  <a:lnTo>
                    <a:pt x="3988" y="391"/>
                  </a:lnTo>
                  <a:close/>
                  <a:moveTo>
                    <a:pt x="3646" y="391"/>
                  </a:moveTo>
                  <a:lnTo>
                    <a:pt x="3725" y="391"/>
                  </a:lnTo>
                  <a:lnTo>
                    <a:pt x="3725" y="234"/>
                  </a:lnTo>
                  <a:lnTo>
                    <a:pt x="3852" y="234"/>
                  </a:lnTo>
                  <a:lnTo>
                    <a:pt x="3852" y="391"/>
                  </a:lnTo>
                  <a:lnTo>
                    <a:pt x="3931" y="391"/>
                  </a:lnTo>
                  <a:lnTo>
                    <a:pt x="3931" y="6"/>
                  </a:lnTo>
                  <a:lnTo>
                    <a:pt x="3852" y="6"/>
                  </a:lnTo>
                  <a:lnTo>
                    <a:pt x="3852" y="161"/>
                  </a:lnTo>
                  <a:lnTo>
                    <a:pt x="3725" y="161"/>
                  </a:lnTo>
                  <a:lnTo>
                    <a:pt x="3725" y="6"/>
                  </a:lnTo>
                  <a:lnTo>
                    <a:pt x="3646" y="6"/>
                  </a:lnTo>
                  <a:lnTo>
                    <a:pt x="3646" y="391"/>
                  </a:lnTo>
                  <a:close/>
                  <a:moveTo>
                    <a:pt x="3244" y="391"/>
                  </a:moveTo>
                  <a:lnTo>
                    <a:pt x="3323" y="391"/>
                  </a:lnTo>
                  <a:lnTo>
                    <a:pt x="3323" y="238"/>
                  </a:lnTo>
                  <a:lnTo>
                    <a:pt x="3471" y="238"/>
                  </a:lnTo>
                  <a:lnTo>
                    <a:pt x="3471" y="165"/>
                  </a:lnTo>
                  <a:lnTo>
                    <a:pt x="3323" y="165"/>
                  </a:lnTo>
                  <a:lnTo>
                    <a:pt x="3323" y="79"/>
                  </a:lnTo>
                  <a:lnTo>
                    <a:pt x="3491" y="79"/>
                  </a:lnTo>
                  <a:lnTo>
                    <a:pt x="3491" y="6"/>
                  </a:lnTo>
                  <a:lnTo>
                    <a:pt x="3244" y="6"/>
                  </a:lnTo>
                  <a:lnTo>
                    <a:pt x="3244" y="391"/>
                  </a:lnTo>
                  <a:close/>
                  <a:moveTo>
                    <a:pt x="3038" y="324"/>
                  </a:moveTo>
                  <a:lnTo>
                    <a:pt x="3028" y="323"/>
                  </a:lnTo>
                  <a:lnTo>
                    <a:pt x="3023" y="322"/>
                  </a:lnTo>
                  <a:lnTo>
                    <a:pt x="3019" y="321"/>
                  </a:lnTo>
                  <a:lnTo>
                    <a:pt x="3010" y="319"/>
                  </a:lnTo>
                  <a:lnTo>
                    <a:pt x="3005" y="317"/>
                  </a:lnTo>
                  <a:lnTo>
                    <a:pt x="3001" y="315"/>
                  </a:lnTo>
                  <a:lnTo>
                    <a:pt x="2993" y="310"/>
                  </a:lnTo>
                  <a:lnTo>
                    <a:pt x="2985" y="305"/>
                  </a:lnTo>
                  <a:lnTo>
                    <a:pt x="2982" y="301"/>
                  </a:lnTo>
                  <a:lnTo>
                    <a:pt x="2978" y="298"/>
                  </a:lnTo>
                  <a:lnTo>
                    <a:pt x="2972" y="290"/>
                  </a:lnTo>
                  <a:lnTo>
                    <a:pt x="2966" y="282"/>
                  </a:lnTo>
                  <a:lnTo>
                    <a:pt x="2961" y="272"/>
                  </a:lnTo>
                  <a:lnTo>
                    <a:pt x="2956" y="262"/>
                  </a:lnTo>
                  <a:lnTo>
                    <a:pt x="2953" y="251"/>
                  </a:lnTo>
                  <a:lnTo>
                    <a:pt x="2950" y="240"/>
                  </a:lnTo>
                  <a:lnTo>
                    <a:pt x="2947" y="227"/>
                  </a:lnTo>
                  <a:lnTo>
                    <a:pt x="2946" y="214"/>
                  </a:lnTo>
                  <a:lnTo>
                    <a:pt x="2946" y="200"/>
                  </a:lnTo>
                  <a:lnTo>
                    <a:pt x="2946" y="196"/>
                  </a:lnTo>
                  <a:lnTo>
                    <a:pt x="2946" y="182"/>
                  </a:lnTo>
                  <a:lnTo>
                    <a:pt x="2947" y="169"/>
                  </a:lnTo>
                  <a:lnTo>
                    <a:pt x="2949" y="157"/>
                  </a:lnTo>
                  <a:lnTo>
                    <a:pt x="2951" y="151"/>
                  </a:lnTo>
                  <a:lnTo>
                    <a:pt x="2952" y="145"/>
                  </a:lnTo>
                  <a:lnTo>
                    <a:pt x="2954" y="139"/>
                  </a:lnTo>
                  <a:lnTo>
                    <a:pt x="2956" y="134"/>
                  </a:lnTo>
                  <a:lnTo>
                    <a:pt x="2958" y="129"/>
                  </a:lnTo>
                  <a:lnTo>
                    <a:pt x="2960" y="124"/>
                  </a:lnTo>
                  <a:lnTo>
                    <a:pt x="2966" y="115"/>
                  </a:lnTo>
                  <a:lnTo>
                    <a:pt x="2971" y="106"/>
                  </a:lnTo>
                  <a:lnTo>
                    <a:pt x="2974" y="102"/>
                  </a:lnTo>
                  <a:lnTo>
                    <a:pt x="2978" y="99"/>
                  </a:lnTo>
                  <a:lnTo>
                    <a:pt x="2985" y="92"/>
                  </a:lnTo>
                  <a:lnTo>
                    <a:pt x="2992" y="86"/>
                  </a:lnTo>
                  <a:lnTo>
                    <a:pt x="3000" y="82"/>
                  </a:lnTo>
                  <a:lnTo>
                    <a:pt x="3009" y="78"/>
                  </a:lnTo>
                  <a:lnTo>
                    <a:pt x="3018" y="75"/>
                  </a:lnTo>
                  <a:lnTo>
                    <a:pt x="3027" y="74"/>
                  </a:lnTo>
                  <a:lnTo>
                    <a:pt x="3037" y="73"/>
                  </a:lnTo>
                  <a:lnTo>
                    <a:pt x="3047" y="74"/>
                  </a:lnTo>
                  <a:lnTo>
                    <a:pt x="3052" y="74"/>
                  </a:lnTo>
                  <a:lnTo>
                    <a:pt x="3057" y="75"/>
                  </a:lnTo>
                  <a:lnTo>
                    <a:pt x="3066" y="78"/>
                  </a:lnTo>
                  <a:lnTo>
                    <a:pt x="3070" y="80"/>
                  </a:lnTo>
                  <a:lnTo>
                    <a:pt x="3074" y="82"/>
                  </a:lnTo>
                  <a:lnTo>
                    <a:pt x="3082" y="87"/>
                  </a:lnTo>
                  <a:lnTo>
                    <a:pt x="3090" y="92"/>
                  </a:lnTo>
                  <a:lnTo>
                    <a:pt x="3093" y="96"/>
                  </a:lnTo>
                  <a:lnTo>
                    <a:pt x="3097" y="99"/>
                  </a:lnTo>
                  <a:lnTo>
                    <a:pt x="3103" y="107"/>
                  </a:lnTo>
                  <a:lnTo>
                    <a:pt x="3109" y="115"/>
                  </a:lnTo>
                  <a:lnTo>
                    <a:pt x="3114" y="124"/>
                  </a:lnTo>
                  <a:lnTo>
                    <a:pt x="3119" y="135"/>
                  </a:lnTo>
                  <a:lnTo>
                    <a:pt x="3122" y="145"/>
                  </a:lnTo>
                  <a:lnTo>
                    <a:pt x="3125" y="157"/>
                  </a:lnTo>
                  <a:lnTo>
                    <a:pt x="3127" y="170"/>
                  </a:lnTo>
                  <a:lnTo>
                    <a:pt x="3129" y="183"/>
                  </a:lnTo>
                  <a:lnTo>
                    <a:pt x="3129" y="197"/>
                  </a:lnTo>
                  <a:lnTo>
                    <a:pt x="3129" y="201"/>
                  </a:lnTo>
                  <a:lnTo>
                    <a:pt x="3129" y="214"/>
                  </a:lnTo>
                  <a:lnTo>
                    <a:pt x="3127" y="228"/>
                  </a:lnTo>
                  <a:lnTo>
                    <a:pt x="3125" y="240"/>
                  </a:lnTo>
                  <a:lnTo>
                    <a:pt x="3124" y="246"/>
                  </a:lnTo>
                  <a:lnTo>
                    <a:pt x="3122" y="252"/>
                  </a:lnTo>
                  <a:lnTo>
                    <a:pt x="3121" y="257"/>
                  </a:lnTo>
                  <a:lnTo>
                    <a:pt x="3119" y="263"/>
                  </a:lnTo>
                  <a:lnTo>
                    <a:pt x="3117" y="268"/>
                  </a:lnTo>
                  <a:lnTo>
                    <a:pt x="3114" y="273"/>
                  </a:lnTo>
                  <a:lnTo>
                    <a:pt x="3109" y="282"/>
                  </a:lnTo>
                  <a:lnTo>
                    <a:pt x="3103" y="291"/>
                  </a:lnTo>
                  <a:lnTo>
                    <a:pt x="3097" y="298"/>
                  </a:lnTo>
                  <a:lnTo>
                    <a:pt x="3090" y="305"/>
                  </a:lnTo>
                  <a:lnTo>
                    <a:pt x="3083" y="310"/>
                  </a:lnTo>
                  <a:lnTo>
                    <a:pt x="3075" y="315"/>
                  </a:lnTo>
                  <a:lnTo>
                    <a:pt x="3070" y="317"/>
                  </a:lnTo>
                  <a:lnTo>
                    <a:pt x="3066" y="319"/>
                  </a:lnTo>
                  <a:lnTo>
                    <a:pt x="3057" y="321"/>
                  </a:lnTo>
                  <a:lnTo>
                    <a:pt x="3048" y="323"/>
                  </a:lnTo>
                  <a:lnTo>
                    <a:pt x="3038" y="324"/>
                  </a:lnTo>
                  <a:close/>
                  <a:moveTo>
                    <a:pt x="3037" y="397"/>
                  </a:moveTo>
                  <a:lnTo>
                    <a:pt x="3047" y="397"/>
                  </a:lnTo>
                  <a:lnTo>
                    <a:pt x="3056" y="396"/>
                  </a:lnTo>
                  <a:lnTo>
                    <a:pt x="3065" y="395"/>
                  </a:lnTo>
                  <a:lnTo>
                    <a:pt x="3074" y="393"/>
                  </a:lnTo>
                  <a:lnTo>
                    <a:pt x="3091" y="389"/>
                  </a:lnTo>
                  <a:lnTo>
                    <a:pt x="3099" y="386"/>
                  </a:lnTo>
                  <a:lnTo>
                    <a:pt x="3107" y="383"/>
                  </a:lnTo>
                  <a:lnTo>
                    <a:pt x="3115" y="379"/>
                  </a:lnTo>
                  <a:lnTo>
                    <a:pt x="3123" y="375"/>
                  </a:lnTo>
                  <a:lnTo>
                    <a:pt x="3130" y="370"/>
                  </a:lnTo>
                  <a:lnTo>
                    <a:pt x="3137" y="365"/>
                  </a:lnTo>
                  <a:lnTo>
                    <a:pt x="3144" y="360"/>
                  </a:lnTo>
                  <a:lnTo>
                    <a:pt x="3150" y="354"/>
                  </a:lnTo>
                  <a:lnTo>
                    <a:pt x="3156" y="349"/>
                  </a:lnTo>
                  <a:lnTo>
                    <a:pt x="3162" y="342"/>
                  </a:lnTo>
                  <a:lnTo>
                    <a:pt x="3173" y="329"/>
                  </a:lnTo>
                  <a:lnTo>
                    <a:pt x="3178" y="321"/>
                  </a:lnTo>
                  <a:lnTo>
                    <a:pt x="3183" y="314"/>
                  </a:lnTo>
                  <a:lnTo>
                    <a:pt x="3191" y="297"/>
                  </a:lnTo>
                  <a:lnTo>
                    <a:pt x="3195" y="289"/>
                  </a:lnTo>
                  <a:lnTo>
                    <a:pt x="3198" y="280"/>
                  </a:lnTo>
                  <a:lnTo>
                    <a:pt x="3201" y="271"/>
                  </a:lnTo>
                  <a:lnTo>
                    <a:pt x="3204" y="262"/>
                  </a:lnTo>
                  <a:lnTo>
                    <a:pt x="3206" y="252"/>
                  </a:lnTo>
                  <a:lnTo>
                    <a:pt x="3208" y="243"/>
                  </a:lnTo>
                  <a:lnTo>
                    <a:pt x="3209" y="232"/>
                  </a:lnTo>
                  <a:lnTo>
                    <a:pt x="3211" y="222"/>
                  </a:lnTo>
                  <a:lnTo>
                    <a:pt x="3211" y="201"/>
                  </a:lnTo>
                  <a:lnTo>
                    <a:pt x="3211" y="195"/>
                  </a:lnTo>
                  <a:lnTo>
                    <a:pt x="3211" y="184"/>
                  </a:lnTo>
                  <a:lnTo>
                    <a:pt x="3211" y="173"/>
                  </a:lnTo>
                  <a:lnTo>
                    <a:pt x="3210" y="163"/>
                  </a:lnTo>
                  <a:lnTo>
                    <a:pt x="3208" y="153"/>
                  </a:lnTo>
                  <a:lnTo>
                    <a:pt x="3206" y="143"/>
                  </a:lnTo>
                  <a:lnTo>
                    <a:pt x="3204" y="134"/>
                  </a:lnTo>
                  <a:lnTo>
                    <a:pt x="3202" y="125"/>
                  </a:lnTo>
                  <a:lnTo>
                    <a:pt x="3199" y="116"/>
                  </a:lnTo>
                  <a:lnTo>
                    <a:pt x="3195" y="107"/>
                  </a:lnTo>
                  <a:lnTo>
                    <a:pt x="3192" y="98"/>
                  </a:lnTo>
                  <a:lnTo>
                    <a:pt x="3188" y="90"/>
                  </a:lnTo>
                  <a:lnTo>
                    <a:pt x="3183" y="82"/>
                  </a:lnTo>
                  <a:lnTo>
                    <a:pt x="3179" y="75"/>
                  </a:lnTo>
                  <a:lnTo>
                    <a:pt x="3174" y="68"/>
                  </a:lnTo>
                  <a:lnTo>
                    <a:pt x="3169" y="61"/>
                  </a:lnTo>
                  <a:lnTo>
                    <a:pt x="3163" y="54"/>
                  </a:lnTo>
                  <a:lnTo>
                    <a:pt x="3157" y="48"/>
                  </a:lnTo>
                  <a:lnTo>
                    <a:pt x="3151" y="42"/>
                  </a:lnTo>
                  <a:lnTo>
                    <a:pt x="3144" y="36"/>
                  </a:lnTo>
                  <a:lnTo>
                    <a:pt x="3138" y="31"/>
                  </a:lnTo>
                  <a:lnTo>
                    <a:pt x="3131" y="26"/>
                  </a:lnTo>
                  <a:lnTo>
                    <a:pt x="3123" y="22"/>
                  </a:lnTo>
                  <a:lnTo>
                    <a:pt x="3116" y="18"/>
                  </a:lnTo>
                  <a:lnTo>
                    <a:pt x="3108" y="14"/>
                  </a:lnTo>
                  <a:lnTo>
                    <a:pt x="3100" y="11"/>
                  </a:lnTo>
                  <a:lnTo>
                    <a:pt x="3092" y="8"/>
                  </a:lnTo>
                  <a:lnTo>
                    <a:pt x="3083" y="5"/>
                  </a:lnTo>
                  <a:lnTo>
                    <a:pt x="3075" y="3"/>
                  </a:lnTo>
                  <a:lnTo>
                    <a:pt x="3066" y="2"/>
                  </a:lnTo>
                  <a:lnTo>
                    <a:pt x="3057" y="1"/>
                  </a:lnTo>
                  <a:lnTo>
                    <a:pt x="3047" y="0"/>
                  </a:lnTo>
                  <a:lnTo>
                    <a:pt x="3038" y="0"/>
                  </a:lnTo>
                  <a:lnTo>
                    <a:pt x="3028" y="0"/>
                  </a:lnTo>
                  <a:lnTo>
                    <a:pt x="3019" y="1"/>
                  </a:lnTo>
                  <a:lnTo>
                    <a:pt x="3010" y="2"/>
                  </a:lnTo>
                  <a:lnTo>
                    <a:pt x="3001" y="3"/>
                  </a:lnTo>
                  <a:lnTo>
                    <a:pt x="2984" y="8"/>
                  </a:lnTo>
                  <a:lnTo>
                    <a:pt x="2976" y="11"/>
                  </a:lnTo>
                  <a:lnTo>
                    <a:pt x="2968" y="14"/>
                  </a:lnTo>
                  <a:lnTo>
                    <a:pt x="2960" y="18"/>
                  </a:lnTo>
                  <a:lnTo>
                    <a:pt x="2952" y="22"/>
                  </a:lnTo>
                  <a:lnTo>
                    <a:pt x="2945" y="26"/>
                  </a:lnTo>
                  <a:lnTo>
                    <a:pt x="2938" y="31"/>
                  </a:lnTo>
                  <a:lnTo>
                    <a:pt x="2925" y="42"/>
                  </a:lnTo>
                  <a:lnTo>
                    <a:pt x="2919" y="48"/>
                  </a:lnTo>
                  <a:lnTo>
                    <a:pt x="2913" y="54"/>
                  </a:lnTo>
                  <a:lnTo>
                    <a:pt x="2907" y="61"/>
                  </a:lnTo>
                  <a:lnTo>
                    <a:pt x="2902" y="68"/>
                  </a:lnTo>
                  <a:lnTo>
                    <a:pt x="2897" y="75"/>
                  </a:lnTo>
                  <a:lnTo>
                    <a:pt x="2892" y="83"/>
                  </a:lnTo>
                  <a:lnTo>
                    <a:pt x="2888" y="91"/>
                  </a:lnTo>
                  <a:lnTo>
                    <a:pt x="2884" y="99"/>
                  </a:lnTo>
                  <a:lnTo>
                    <a:pt x="2880" y="108"/>
                  </a:lnTo>
                  <a:lnTo>
                    <a:pt x="2877" y="116"/>
                  </a:lnTo>
                  <a:lnTo>
                    <a:pt x="2874" y="125"/>
                  </a:lnTo>
                  <a:lnTo>
                    <a:pt x="2871" y="135"/>
                  </a:lnTo>
                  <a:lnTo>
                    <a:pt x="2869" y="144"/>
                  </a:lnTo>
                  <a:lnTo>
                    <a:pt x="2867" y="154"/>
                  </a:lnTo>
                  <a:lnTo>
                    <a:pt x="2866" y="164"/>
                  </a:lnTo>
                  <a:lnTo>
                    <a:pt x="2865" y="174"/>
                  </a:lnTo>
                  <a:lnTo>
                    <a:pt x="2864" y="185"/>
                  </a:lnTo>
                  <a:lnTo>
                    <a:pt x="2864" y="196"/>
                  </a:lnTo>
                  <a:lnTo>
                    <a:pt x="2864" y="202"/>
                  </a:lnTo>
                  <a:lnTo>
                    <a:pt x="2864" y="213"/>
                  </a:lnTo>
                  <a:lnTo>
                    <a:pt x="2865" y="223"/>
                  </a:lnTo>
                  <a:lnTo>
                    <a:pt x="2866" y="234"/>
                  </a:lnTo>
                  <a:lnTo>
                    <a:pt x="2867" y="244"/>
                  </a:lnTo>
                  <a:lnTo>
                    <a:pt x="2869" y="253"/>
                  </a:lnTo>
                  <a:lnTo>
                    <a:pt x="2871" y="263"/>
                  </a:lnTo>
                  <a:lnTo>
                    <a:pt x="2874" y="272"/>
                  </a:lnTo>
                  <a:lnTo>
                    <a:pt x="2877" y="281"/>
                  </a:lnTo>
                  <a:lnTo>
                    <a:pt x="2880" y="290"/>
                  </a:lnTo>
                  <a:lnTo>
                    <a:pt x="2884" y="298"/>
                  </a:lnTo>
                  <a:lnTo>
                    <a:pt x="2888" y="306"/>
                  </a:lnTo>
                  <a:lnTo>
                    <a:pt x="2892" y="314"/>
                  </a:lnTo>
                  <a:lnTo>
                    <a:pt x="2896" y="322"/>
                  </a:lnTo>
                  <a:lnTo>
                    <a:pt x="2901" y="329"/>
                  </a:lnTo>
                  <a:lnTo>
                    <a:pt x="2907" y="336"/>
                  </a:lnTo>
                  <a:lnTo>
                    <a:pt x="2912" y="343"/>
                  </a:lnTo>
                  <a:lnTo>
                    <a:pt x="2918" y="349"/>
                  </a:lnTo>
                  <a:lnTo>
                    <a:pt x="2924" y="355"/>
                  </a:lnTo>
                  <a:lnTo>
                    <a:pt x="2931" y="361"/>
                  </a:lnTo>
                  <a:lnTo>
                    <a:pt x="2938" y="366"/>
                  </a:lnTo>
                  <a:lnTo>
                    <a:pt x="2945" y="371"/>
                  </a:lnTo>
                  <a:lnTo>
                    <a:pt x="2952" y="375"/>
                  </a:lnTo>
                  <a:lnTo>
                    <a:pt x="2959" y="379"/>
                  </a:lnTo>
                  <a:lnTo>
                    <a:pt x="2967" y="383"/>
                  </a:lnTo>
                  <a:lnTo>
                    <a:pt x="2975" y="386"/>
                  </a:lnTo>
                  <a:lnTo>
                    <a:pt x="2983" y="389"/>
                  </a:lnTo>
                  <a:lnTo>
                    <a:pt x="2992" y="391"/>
                  </a:lnTo>
                  <a:lnTo>
                    <a:pt x="3001" y="393"/>
                  </a:lnTo>
                  <a:lnTo>
                    <a:pt x="3009" y="395"/>
                  </a:lnTo>
                  <a:lnTo>
                    <a:pt x="3019" y="396"/>
                  </a:lnTo>
                  <a:lnTo>
                    <a:pt x="3028" y="397"/>
                  </a:lnTo>
                  <a:lnTo>
                    <a:pt x="3037" y="397"/>
                  </a:lnTo>
                  <a:close/>
                  <a:moveTo>
                    <a:pt x="2560" y="391"/>
                  </a:moveTo>
                  <a:lnTo>
                    <a:pt x="2640" y="391"/>
                  </a:lnTo>
                  <a:lnTo>
                    <a:pt x="2640" y="238"/>
                  </a:lnTo>
                  <a:lnTo>
                    <a:pt x="2765" y="6"/>
                  </a:lnTo>
                  <a:lnTo>
                    <a:pt x="2677" y="6"/>
                  </a:lnTo>
                  <a:lnTo>
                    <a:pt x="2601" y="157"/>
                  </a:lnTo>
                  <a:lnTo>
                    <a:pt x="2525" y="6"/>
                  </a:lnTo>
                  <a:lnTo>
                    <a:pt x="2435" y="6"/>
                  </a:lnTo>
                  <a:lnTo>
                    <a:pt x="2560" y="239"/>
                  </a:lnTo>
                  <a:lnTo>
                    <a:pt x="2560" y="391"/>
                  </a:lnTo>
                  <a:close/>
                  <a:moveTo>
                    <a:pt x="2252" y="391"/>
                  </a:moveTo>
                  <a:lnTo>
                    <a:pt x="2331" y="391"/>
                  </a:lnTo>
                  <a:lnTo>
                    <a:pt x="2331" y="80"/>
                  </a:lnTo>
                  <a:lnTo>
                    <a:pt x="2429" y="80"/>
                  </a:lnTo>
                  <a:lnTo>
                    <a:pt x="2429" y="6"/>
                  </a:lnTo>
                  <a:lnTo>
                    <a:pt x="2156" y="6"/>
                  </a:lnTo>
                  <a:lnTo>
                    <a:pt x="2156" y="80"/>
                  </a:lnTo>
                  <a:lnTo>
                    <a:pt x="2252" y="80"/>
                  </a:lnTo>
                  <a:lnTo>
                    <a:pt x="2252" y="391"/>
                  </a:lnTo>
                  <a:close/>
                  <a:moveTo>
                    <a:pt x="2049" y="391"/>
                  </a:moveTo>
                  <a:lnTo>
                    <a:pt x="2128" y="391"/>
                  </a:lnTo>
                  <a:lnTo>
                    <a:pt x="2128" y="6"/>
                  </a:lnTo>
                  <a:lnTo>
                    <a:pt x="2049" y="6"/>
                  </a:lnTo>
                  <a:lnTo>
                    <a:pt x="2049" y="391"/>
                  </a:lnTo>
                  <a:close/>
                  <a:moveTo>
                    <a:pt x="1890" y="395"/>
                  </a:moveTo>
                  <a:lnTo>
                    <a:pt x="1904" y="395"/>
                  </a:lnTo>
                  <a:lnTo>
                    <a:pt x="1910" y="394"/>
                  </a:lnTo>
                  <a:lnTo>
                    <a:pt x="1917" y="393"/>
                  </a:lnTo>
                  <a:lnTo>
                    <a:pt x="1929" y="391"/>
                  </a:lnTo>
                  <a:lnTo>
                    <a:pt x="1941" y="388"/>
                  </a:lnTo>
                  <a:lnTo>
                    <a:pt x="1947" y="385"/>
                  </a:lnTo>
                  <a:lnTo>
                    <a:pt x="1953" y="383"/>
                  </a:lnTo>
                  <a:lnTo>
                    <a:pt x="1958" y="381"/>
                  </a:lnTo>
                  <a:lnTo>
                    <a:pt x="1963" y="378"/>
                  </a:lnTo>
                  <a:lnTo>
                    <a:pt x="1973" y="372"/>
                  </a:lnTo>
                  <a:lnTo>
                    <a:pt x="1978" y="368"/>
                  </a:lnTo>
                  <a:lnTo>
                    <a:pt x="1982" y="365"/>
                  </a:lnTo>
                  <a:lnTo>
                    <a:pt x="1990" y="357"/>
                  </a:lnTo>
                  <a:lnTo>
                    <a:pt x="1998" y="348"/>
                  </a:lnTo>
                  <a:lnTo>
                    <a:pt x="2004" y="339"/>
                  </a:lnTo>
                  <a:lnTo>
                    <a:pt x="2007" y="334"/>
                  </a:lnTo>
                  <a:lnTo>
                    <a:pt x="2009" y="328"/>
                  </a:lnTo>
                  <a:lnTo>
                    <a:pt x="2013" y="317"/>
                  </a:lnTo>
                  <a:lnTo>
                    <a:pt x="2015" y="312"/>
                  </a:lnTo>
                  <a:lnTo>
                    <a:pt x="2016" y="306"/>
                  </a:lnTo>
                  <a:lnTo>
                    <a:pt x="2017" y="300"/>
                  </a:lnTo>
                  <a:lnTo>
                    <a:pt x="2018" y="293"/>
                  </a:lnTo>
                  <a:lnTo>
                    <a:pt x="2019" y="287"/>
                  </a:lnTo>
                  <a:lnTo>
                    <a:pt x="2019" y="280"/>
                  </a:lnTo>
                  <a:lnTo>
                    <a:pt x="2019" y="279"/>
                  </a:lnTo>
                  <a:lnTo>
                    <a:pt x="2018" y="268"/>
                  </a:lnTo>
                  <a:lnTo>
                    <a:pt x="2017" y="258"/>
                  </a:lnTo>
                  <a:lnTo>
                    <a:pt x="2015" y="249"/>
                  </a:lnTo>
                  <a:lnTo>
                    <a:pt x="2012" y="240"/>
                  </a:lnTo>
                  <a:lnTo>
                    <a:pt x="2010" y="235"/>
                  </a:lnTo>
                  <a:lnTo>
                    <a:pt x="2008" y="231"/>
                  </a:lnTo>
                  <a:lnTo>
                    <a:pt x="2004" y="223"/>
                  </a:lnTo>
                  <a:lnTo>
                    <a:pt x="1999" y="216"/>
                  </a:lnTo>
                  <a:lnTo>
                    <a:pt x="1992" y="209"/>
                  </a:lnTo>
                  <a:lnTo>
                    <a:pt x="1985" y="203"/>
                  </a:lnTo>
                  <a:lnTo>
                    <a:pt x="1978" y="196"/>
                  </a:lnTo>
                  <a:lnTo>
                    <a:pt x="1969" y="191"/>
                  </a:lnTo>
                  <a:lnTo>
                    <a:pt x="1960" y="185"/>
                  </a:lnTo>
                  <a:lnTo>
                    <a:pt x="1950" y="180"/>
                  </a:lnTo>
                  <a:lnTo>
                    <a:pt x="1939" y="174"/>
                  </a:lnTo>
                  <a:lnTo>
                    <a:pt x="1928" y="169"/>
                  </a:lnTo>
                  <a:lnTo>
                    <a:pt x="1916" y="164"/>
                  </a:lnTo>
                  <a:lnTo>
                    <a:pt x="1895" y="156"/>
                  </a:lnTo>
                  <a:lnTo>
                    <a:pt x="1879" y="148"/>
                  </a:lnTo>
                  <a:lnTo>
                    <a:pt x="1866" y="141"/>
                  </a:lnTo>
                  <a:lnTo>
                    <a:pt x="1861" y="138"/>
                  </a:lnTo>
                  <a:lnTo>
                    <a:pt x="1857" y="135"/>
                  </a:lnTo>
                  <a:lnTo>
                    <a:pt x="1853" y="132"/>
                  </a:lnTo>
                  <a:lnTo>
                    <a:pt x="1851" y="130"/>
                  </a:lnTo>
                  <a:lnTo>
                    <a:pt x="1850" y="128"/>
                  </a:lnTo>
                  <a:lnTo>
                    <a:pt x="1847" y="125"/>
                  </a:lnTo>
                  <a:lnTo>
                    <a:pt x="1846" y="122"/>
                  </a:lnTo>
                  <a:lnTo>
                    <a:pt x="1844" y="119"/>
                  </a:lnTo>
                  <a:lnTo>
                    <a:pt x="1843" y="115"/>
                  </a:lnTo>
                  <a:lnTo>
                    <a:pt x="1843" y="111"/>
                  </a:lnTo>
                  <a:lnTo>
                    <a:pt x="1843" y="107"/>
                  </a:lnTo>
                  <a:lnTo>
                    <a:pt x="1843" y="103"/>
                  </a:lnTo>
                  <a:lnTo>
                    <a:pt x="1843" y="100"/>
                  </a:lnTo>
                  <a:lnTo>
                    <a:pt x="1844" y="96"/>
                  </a:lnTo>
                  <a:lnTo>
                    <a:pt x="1846" y="93"/>
                  </a:lnTo>
                  <a:lnTo>
                    <a:pt x="1847" y="90"/>
                  </a:lnTo>
                  <a:lnTo>
                    <a:pt x="1849" y="87"/>
                  </a:lnTo>
                  <a:lnTo>
                    <a:pt x="1852" y="85"/>
                  </a:lnTo>
                  <a:lnTo>
                    <a:pt x="1855" y="83"/>
                  </a:lnTo>
                  <a:lnTo>
                    <a:pt x="1861" y="79"/>
                  </a:lnTo>
                  <a:lnTo>
                    <a:pt x="1865" y="77"/>
                  </a:lnTo>
                  <a:lnTo>
                    <a:pt x="1869" y="76"/>
                  </a:lnTo>
                  <a:lnTo>
                    <a:pt x="1873" y="75"/>
                  </a:lnTo>
                  <a:lnTo>
                    <a:pt x="1877" y="74"/>
                  </a:lnTo>
                  <a:lnTo>
                    <a:pt x="1882" y="73"/>
                  </a:lnTo>
                  <a:lnTo>
                    <a:pt x="1887" y="73"/>
                  </a:lnTo>
                  <a:lnTo>
                    <a:pt x="1898" y="74"/>
                  </a:lnTo>
                  <a:lnTo>
                    <a:pt x="1909" y="76"/>
                  </a:lnTo>
                  <a:lnTo>
                    <a:pt x="1920" y="79"/>
                  </a:lnTo>
                  <a:lnTo>
                    <a:pt x="1930" y="84"/>
                  </a:lnTo>
                  <a:lnTo>
                    <a:pt x="1940" y="89"/>
                  </a:lnTo>
                  <a:lnTo>
                    <a:pt x="1950" y="95"/>
                  </a:lnTo>
                  <a:lnTo>
                    <a:pt x="1955" y="98"/>
                  </a:lnTo>
                  <a:lnTo>
                    <a:pt x="1960" y="102"/>
                  </a:lnTo>
                  <a:lnTo>
                    <a:pt x="1969" y="109"/>
                  </a:lnTo>
                  <a:lnTo>
                    <a:pt x="2013" y="48"/>
                  </a:lnTo>
                  <a:lnTo>
                    <a:pt x="2000" y="37"/>
                  </a:lnTo>
                  <a:lnTo>
                    <a:pt x="1993" y="32"/>
                  </a:lnTo>
                  <a:lnTo>
                    <a:pt x="1986" y="28"/>
                  </a:lnTo>
                  <a:lnTo>
                    <a:pt x="1978" y="23"/>
                  </a:lnTo>
                  <a:lnTo>
                    <a:pt x="1971" y="20"/>
                  </a:lnTo>
                  <a:lnTo>
                    <a:pt x="1963" y="16"/>
                  </a:lnTo>
                  <a:lnTo>
                    <a:pt x="1955" y="13"/>
                  </a:lnTo>
                  <a:lnTo>
                    <a:pt x="1947" y="10"/>
                  </a:lnTo>
                  <a:lnTo>
                    <a:pt x="1939" y="8"/>
                  </a:lnTo>
                  <a:lnTo>
                    <a:pt x="1923" y="4"/>
                  </a:lnTo>
                  <a:lnTo>
                    <a:pt x="1906" y="2"/>
                  </a:lnTo>
                  <a:lnTo>
                    <a:pt x="1889" y="1"/>
                  </a:lnTo>
                  <a:lnTo>
                    <a:pt x="1876" y="2"/>
                  </a:lnTo>
                  <a:lnTo>
                    <a:pt x="1869" y="2"/>
                  </a:lnTo>
                  <a:lnTo>
                    <a:pt x="1863" y="3"/>
                  </a:lnTo>
                  <a:lnTo>
                    <a:pt x="1850" y="6"/>
                  </a:lnTo>
                  <a:lnTo>
                    <a:pt x="1838" y="9"/>
                  </a:lnTo>
                  <a:lnTo>
                    <a:pt x="1833" y="12"/>
                  </a:lnTo>
                  <a:lnTo>
                    <a:pt x="1827" y="14"/>
                  </a:lnTo>
                  <a:lnTo>
                    <a:pt x="1817" y="19"/>
                  </a:lnTo>
                  <a:lnTo>
                    <a:pt x="1807" y="25"/>
                  </a:lnTo>
                  <a:lnTo>
                    <a:pt x="1799" y="32"/>
                  </a:lnTo>
                  <a:lnTo>
                    <a:pt x="1795" y="36"/>
                  </a:lnTo>
                  <a:lnTo>
                    <a:pt x="1791" y="40"/>
                  </a:lnTo>
                  <a:lnTo>
                    <a:pt x="1784" y="49"/>
                  </a:lnTo>
                  <a:lnTo>
                    <a:pt x="1781" y="53"/>
                  </a:lnTo>
                  <a:lnTo>
                    <a:pt x="1778" y="58"/>
                  </a:lnTo>
                  <a:lnTo>
                    <a:pt x="1773" y="68"/>
                  </a:lnTo>
                  <a:lnTo>
                    <a:pt x="1769" y="79"/>
                  </a:lnTo>
                  <a:lnTo>
                    <a:pt x="1766" y="90"/>
                  </a:lnTo>
                  <a:lnTo>
                    <a:pt x="1764" y="102"/>
                  </a:lnTo>
                  <a:lnTo>
                    <a:pt x="1764" y="108"/>
                  </a:lnTo>
                  <a:lnTo>
                    <a:pt x="1764" y="114"/>
                  </a:lnTo>
                  <a:lnTo>
                    <a:pt x="1764" y="115"/>
                  </a:lnTo>
                  <a:lnTo>
                    <a:pt x="1764" y="127"/>
                  </a:lnTo>
                  <a:lnTo>
                    <a:pt x="1765" y="132"/>
                  </a:lnTo>
                  <a:lnTo>
                    <a:pt x="1765" y="138"/>
                  </a:lnTo>
                  <a:lnTo>
                    <a:pt x="1768" y="148"/>
                  </a:lnTo>
                  <a:lnTo>
                    <a:pt x="1771" y="157"/>
                  </a:lnTo>
                  <a:lnTo>
                    <a:pt x="1775" y="166"/>
                  </a:lnTo>
                  <a:lnTo>
                    <a:pt x="1781" y="174"/>
                  </a:lnTo>
                  <a:lnTo>
                    <a:pt x="1786" y="182"/>
                  </a:lnTo>
                  <a:lnTo>
                    <a:pt x="1790" y="185"/>
                  </a:lnTo>
                  <a:lnTo>
                    <a:pt x="1793" y="189"/>
                  </a:lnTo>
                  <a:lnTo>
                    <a:pt x="1801" y="195"/>
                  </a:lnTo>
                  <a:lnTo>
                    <a:pt x="1809" y="201"/>
                  </a:lnTo>
                  <a:lnTo>
                    <a:pt x="1818" y="207"/>
                  </a:lnTo>
                  <a:lnTo>
                    <a:pt x="1828" y="213"/>
                  </a:lnTo>
                  <a:lnTo>
                    <a:pt x="1838" y="218"/>
                  </a:lnTo>
                  <a:lnTo>
                    <a:pt x="1850" y="223"/>
                  </a:lnTo>
                  <a:lnTo>
                    <a:pt x="1874" y="233"/>
                  </a:lnTo>
                  <a:lnTo>
                    <a:pt x="1893" y="240"/>
                  </a:lnTo>
                  <a:lnTo>
                    <a:pt x="1907" y="247"/>
                  </a:lnTo>
                  <a:lnTo>
                    <a:pt x="1919" y="254"/>
                  </a:lnTo>
                  <a:lnTo>
                    <a:pt x="1924" y="257"/>
                  </a:lnTo>
                  <a:lnTo>
                    <a:pt x="1927" y="260"/>
                  </a:lnTo>
                  <a:lnTo>
                    <a:pt x="1931" y="263"/>
                  </a:lnTo>
                  <a:lnTo>
                    <a:pt x="1933" y="266"/>
                  </a:lnTo>
                  <a:lnTo>
                    <a:pt x="1936" y="269"/>
                  </a:lnTo>
                  <a:lnTo>
                    <a:pt x="1937" y="272"/>
                  </a:lnTo>
                  <a:lnTo>
                    <a:pt x="1938" y="275"/>
                  </a:lnTo>
                  <a:lnTo>
                    <a:pt x="1939" y="278"/>
                  </a:lnTo>
                  <a:lnTo>
                    <a:pt x="1940" y="282"/>
                  </a:lnTo>
                  <a:lnTo>
                    <a:pt x="1940" y="285"/>
                  </a:lnTo>
                  <a:lnTo>
                    <a:pt x="1940" y="286"/>
                  </a:lnTo>
                  <a:lnTo>
                    <a:pt x="1940" y="290"/>
                  </a:lnTo>
                  <a:lnTo>
                    <a:pt x="1939" y="294"/>
                  </a:lnTo>
                  <a:lnTo>
                    <a:pt x="1938" y="298"/>
                  </a:lnTo>
                  <a:lnTo>
                    <a:pt x="1936" y="301"/>
                  </a:lnTo>
                  <a:lnTo>
                    <a:pt x="1935" y="304"/>
                  </a:lnTo>
                  <a:lnTo>
                    <a:pt x="1932" y="308"/>
                  </a:lnTo>
                  <a:lnTo>
                    <a:pt x="1930" y="310"/>
                  </a:lnTo>
                  <a:lnTo>
                    <a:pt x="1927" y="313"/>
                  </a:lnTo>
                  <a:lnTo>
                    <a:pt x="1923" y="315"/>
                  </a:lnTo>
                  <a:lnTo>
                    <a:pt x="1920" y="318"/>
                  </a:lnTo>
                  <a:lnTo>
                    <a:pt x="1915" y="319"/>
                  </a:lnTo>
                  <a:lnTo>
                    <a:pt x="1911" y="321"/>
                  </a:lnTo>
                  <a:lnTo>
                    <a:pt x="1906" y="322"/>
                  </a:lnTo>
                  <a:lnTo>
                    <a:pt x="1901" y="323"/>
                  </a:lnTo>
                  <a:lnTo>
                    <a:pt x="1896" y="323"/>
                  </a:lnTo>
                  <a:lnTo>
                    <a:pt x="1890" y="324"/>
                  </a:lnTo>
                  <a:lnTo>
                    <a:pt x="1883" y="323"/>
                  </a:lnTo>
                  <a:lnTo>
                    <a:pt x="1876" y="323"/>
                  </a:lnTo>
                  <a:lnTo>
                    <a:pt x="1869" y="322"/>
                  </a:lnTo>
                  <a:lnTo>
                    <a:pt x="1863" y="320"/>
                  </a:lnTo>
                  <a:lnTo>
                    <a:pt x="1856" y="318"/>
                  </a:lnTo>
                  <a:lnTo>
                    <a:pt x="1850" y="316"/>
                  </a:lnTo>
                  <a:lnTo>
                    <a:pt x="1844" y="313"/>
                  </a:lnTo>
                  <a:lnTo>
                    <a:pt x="1838" y="310"/>
                  </a:lnTo>
                  <a:lnTo>
                    <a:pt x="1826" y="304"/>
                  </a:lnTo>
                  <a:lnTo>
                    <a:pt x="1815" y="297"/>
                  </a:lnTo>
                  <a:lnTo>
                    <a:pt x="1805" y="289"/>
                  </a:lnTo>
                  <a:lnTo>
                    <a:pt x="1795" y="280"/>
                  </a:lnTo>
                  <a:lnTo>
                    <a:pt x="1748" y="339"/>
                  </a:lnTo>
                  <a:lnTo>
                    <a:pt x="1756" y="346"/>
                  </a:lnTo>
                  <a:lnTo>
                    <a:pt x="1764" y="353"/>
                  </a:lnTo>
                  <a:lnTo>
                    <a:pt x="1768" y="356"/>
                  </a:lnTo>
                  <a:lnTo>
                    <a:pt x="1772" y="359"/>
                  </a:lnTo>
                  <a:lnTo>
                    <a:pt x="1781" y="364"/>
                  </a:lnTo>
                  <a:lnTo>
                    <a:pt x="1790" y="370"/>
                  </a:lnTo>
                  <a:lnTo>
                    <a:pt x="1798" y="374"/>
                  </a:lnTo>
                  <a:lnTo>
                    <a:pt x="1807" y="378"/>
                  </a:lnTo>
                  <a:lnTo>
                    <a:pt x="1816" y="382"/>
                  </a:lnTo>
                  <a:lnTo>
                    <a:pt x="1834" y="388"/>
                  </a:lnTo>
                  <a:lnTo>
                    <a:pt x="1844" y="390"/>
                  </a:lnTo>
                  <a:lnTo>
                    <a:pt x="1853" y="392"/>
                  </a:lnTo>
                  <a:lnTo>
                    <a:pt x="1862" y="394"/>
                  </a:lnTo>
                  <a:lnTo>
                    <a:pt x="1871" y="395"/>
                  </a:lnTo>
                  <a:lnTo>
                    <a:pt x="1890" y="395"/>
                  </a:lnTo>
                  <a:close/>
                  <a:moveTo>
                    <a:pt x="1531" y="194"/>
                  </a:moveTo>
                  <a:lnTo>
                    <a:pt x="1531" y="78"/>
                  </a:lnTo>
                  <a:lnTo>
                    <a:pt x="1588" y="78"/>
                  </a:lnTo>
                  <a:lnTo>
                    <a:pt x="1595" y="78"/>
                  </a:lnTo>
                  <a:lnTo>
                    <a:pt x="1602" y="79"/>
                  </a:lnTo>
                  <a:lnTo>
                    <a:pt x="1609" y="80"/>
                  </a:lnTo>
                  <a:lnTo>
                    <a:pt x="1615" y="82"/>
                  </a:lnTo>
                  <a:lnTo>
                    <a:pt x="1621" y="84"/>
                  </a:lnTo>
                  <a:lnTo>
                    <a:pt x="1626" y="86"/>
                  </a:lnTo>
                  <a:lnTo>
                    <a:pt x="1631" y="89"/>
                  </a:lnTo>
                  <a:lnTo>
                    <a:pt x="1635" y="93"/>
                  </a:lnTo>
                  <a:lnTo>
                    <a:pt x="1639" y="96"/>
                  </a:lnTo>
                  <a:lnTo>
                    <a:pt x="1642" y="101"/>
                  </a:lnTo>
                  <a:lnTo>
                    <a:pt x="1645" y="105"/>
                  </a:lnTo>
                  <a:lnTo>
                    <a:pt x="1648" y="111"/>
                  </a:lnTo>
                  <a:lnTo>
                    <a:pt x="1650" y="116"/>
                  </a:lnTo>
                  <a:lnTo>
                    <a:pt x="1651" y="122"/>
                  </a:lnTo>
                  <a:lnTo>
                    <a:pt x="1652" y="129"/>
                  </a:lnTo>
                  <a:lnTo>
                    <a:pt x="1652" y="136"/>
                  </a:lnTo>
                  <a:lnTo>
                    <a:pt x="1652" y="143"/>
                  </a:lnTo>
                  <a:lnTo>
                    <a:pt x="1651" y="149"/>
                  </a:lnTo>
                  <a:lnTo>
                    <a:pt x="1650" y="155"/>
                  </a:lnTo>
                  <a:lnTo>
                    <a:pt x="1648" y="160"/>
                  </a:lnTo>
                  <a:lnTo>
                    <a:pt x="1646" y="165"/>
                  </a:lnTo>
                  <a:lnTo>
                    <a:pt x="1643" y="170"/>
                  </a:lnTo>
                  <a:lnTo>
                    <a:pt x="1640" y="174"/>
                  </a:lnTo>
                  <a:lnTo>
                    <a:pt x="1636" y="178"/>
                  </a:lnTo>
                  <a:lnTo>
                    <a:pt x="1632" y="182"/>
                  </a:lnTo>
                  <a:lnTo>
                    <a:pt x="1627" y="185"/>
                  </a:lnTo>
                  <a:lnTo>
                    <a:pt x="1622" y="188"/>
                  </a:lnTo>
                  <a:lnTo>
                    <a:pt x="1616" y="190"/>
                  </a:lnTo>
                  <a:lnTo>
                    <a:pt x="1610" y="192"/>
                  </a:lnTo>
                  <a:lnTo>
                    <a:pt x="1604" y="193"/>
                  </a:lnTo>
                  <a:lnTo>
                    <a:pt x="1597" y="194"/>
                  </a:lnTo>
                  <a:lnTo>
                    <a:pt x="1589" y="194"/>
                  </a:lnTo>
                  <a:lnTo>
                    <a:pt x="1531" y="194"/>
                  </a:lnTo>
                  <a:close/>
                  <a:moveTo>
                    <a:pt x="1451" y="391"/>
                  </a:moveTo>
                  <a:lnTo>
                    <a:pt x="1531" y="391"/>
                  </a:lnTo>
                  <a:lnTo>
                    <a:pt x="1531" y="264"/>
                  </a:lnTo>
                  <a:lnTo>
                    <a:pt x="1581" y="264"/>
                  </a:lnTo>
                  <a:lnTo>
                    <a:pt x="1651" y="391"/>
                  </a:lnTo>
                  <a:lnTo>
                    <a:pt x="1743" y="391"/>
                  </a:lnTo>
                  <a:lnTo>
                    <a:pt x="1661" y="248"/>
                  </a:lnTo>
                  <a:lnTo>
                    <a:pt x="1669" y="244"/>
                  </a:lnTo>
                  <a:lnTo>
                    <a:pt x="1676" y="240"/>
                  </a:lnTo>
                  <a:lnTo>
                    <a:pt x="1683" y="235"/>
                  </a:lnTo>
                  <a:lnTo>
                    <a:pt x="1690" y="230"/>
                  </a:lnTo>
                  <a:lnTo>
                    <a:pt x="1696" y="225"/>
                  </a:lnTo>
                  <a:lnTo>
                    <a:pt x="1699" y="222"/>
                  </a:lnTo>
                  <a:lnTo>
                    <a:pt x="1702" y="219"/>
                  </a:lnTo>
                  <a:lnTo>
                    <a:pt x="1707" y="213"/>
                  </a:lnTo>
                  <a:lnTo>
                    <a:pt x="1712" y="206"/>
                  </a:lnTo>
                  <a:lnTo>
                    <a:pt x="1717" y="199"/>
                  </a:lnTo>
                  <a:lnTo>
                    <a:pt x="1721" y="191"/>
                  </a:lnTo>
                  <a:lnTo>
                    <a:pt x="1724" y="183"/>
                  </a:lnTo>
                  <a:lnTo>
                    <a:pt x="1727" y="174"/>
                  </a:lnTo>
                  <a:lnTo>
                    <a:pt x="1729" y="165"/>
                  </a:lnTo>
                  <a:lnTo>
                    <a:pt x="1731" y="155"/>
                  </a:lnTo>
                  <a:lnTo>
                    <a:pt x="1732" y="145"/>
                  </a:lnTo>
                  <a:lnTo>
                    <a:pt x="1732" y="134"/>
                  </a:lnTo>
                  <a:lnTo>
                    <a:pt x="1732" y="132"/>
                  </a:lnTo>
                  <a:lnTo>
                    <a:pt x="1732" y="118"/>
                  </a:lnTo>
                  <a:lnTo>
                    <a:pt x="1731" y="111"/>
                  </a:lnTo>
                  <a:lnTo>
                    <a:pt x="1730" y="105"/>
                  </a:lnTo>
                  <a:lnTo>
                    <a:pt x="1727" y="93"/>
                  </a:lnTo>
                  <a:lnTo>
                    <a:pt x="1724" y="81"/>
                  </a:lnTo>
                  <a:lnTo>
                    <a:pt x="1722" y="76"/>
                  </a:lnTo>
                  <a:lnTo>
                    <a:pt x="1719" y="70"/>
                  </a:lnTo>
                  <a:lnTo>
                    <a:pt x="1714" y="60"/>
                  </a:lnTo>
                  <a:lnTo>
                    <a:pt x="1711" y="56"/>
                  </a:lnTo>
                  <a:lnTo>
                    <a:pt x="1707" y="51"/>
                  </a:lnTo>
                  <a:lnTo>
                    <a:pt x="1704" y="47"/>
                  </a:lnTo>
                  <a:lnTo>
                    <a:pt x="1700" y="43"/>
                  </a:lnTo>
                  <a:lnTo>
                    <a:pt x="1690" y="34"/>
                  </a:lnTo>
                  <a:lnTo>
                    <a:pt x="1685" y="31"/>
                  </a:lnTo>
                  <a:lnTo>
                    <a:pt x="1680" y="27"/>
                  </a:lnTo>
                  <a:lnTo>
                    <a:pt x="1674" y="24"/>
                  </a:lnTo>
                  <a:lnTo>
                    <a:pt x="1668" y="21"/>
                  </a:lnTo>
                  <a:lnTo>
                    <a:pt x="1662" y="18"/>
                  </a:lnTo>
                  <a:lnTo>
                    <a:pt x="1655" y="16"/>
                  </a:lnTo>
                  <a:lnTo>
                    <a:pt x="1649" y="13"/>
                  </a:lnTo>
                  <a:lnTo>
                    <a:pt x="1642" y="11"/>
                  </a:lnTo>
                  <a:lnTo>
                    <a:pt x="1634" y="10"/>
                  </a:lnTo>
                  <a:lnTo>
                    <a:pt x="1627" y="9"/>
                  </a:lnTo>
                  <a:lnTo>
                    <a:pt x="1612" y="7"/>
                  </a:lnTo>
                  <a:lnTo>
                    <a:pt x="1604" y="6"/>
                  </a:lnTo>
                  <a:lnTo>
                    <a:pt x="1595" y="6"/>
                  </a:lnTo>
                  <a:lnTo>
                    <a:pt x="1451" y="6"/>
                  </a:lnTo>
                  <a:lnTo>
                    <a:pt x="1451" y="391"/>
                  </a:lnTo>
                  <a:close/>
                  <a:moveTo>
                    <a:pt x="1157" y="391"/>
                  </a:moveTo>
                  <a:lnTo>
                    <a:pt x="1407" y="391"/>
                  </a:lnTo>
                  <a:lnTo>
                    <a:pt x="1407" y="319"/>
                  </a:lnTo>
                  <a:lnTo>
                    <a:pt x="1236" y="319"/>
                  </a:lnTo>
                  <a:lnTo>
                    <a:pt x="1236" y="233"/>
                  </a:lnTo>
                  <a:lnTo>
                    <a:pt x="1384" y="233"/>
                  </a:lnTo>
                  <a:lnTo>
                    <a:pt x="1384" y="161"/>
                  </a:lnTo>
                  <a:lnTo>
                    <a:pt x="1236" y="161"/>
                  </a:lnTo>
                  <a:lnTo>
                    <a:pt x="1236" y="78"/>
                  </a:lnTo>
                  <a:lnTo>
                    <a:pt x="1405" y="78"/>
                  </a:lnTo>
                  <a:lnTo>
                    <a:pt x="1405" y="6"/>
                  </a:lnTo>
                  <a:lnTo>
                    <a:pt x="1157" y="6"/>
                  </a:lnTo>
                  <a:lnTo>
                    <a:pt x="1157" y="391"/>
                  </a:lnTo>
                  <a:close/>
                  <a:moveTo>
                    <a:pt x="934" y="393"/>
                  </a:moveTo>
                  <a:lnTo>
                    <a:pt x="1007" y="393"/>
                  </a:lnTo>
                  <a:lnTo>
                    <a:pt x="1137" y="6"/>
                  </a:lnTo>
                  <a:lnTo>
                    <a:pt x="1053" y="6"/>
                  </a:lnTo>
                  <a:lnTo>
                    <a:pt x="972" y="271"/>
                  </a:lnTo>
                  <a:lnTo>
                    <a:pt x="890" y="6"/>
                  </a:lnTo>
                  <a:lnTo>
                    <a:pt x="804" y="6"/>
                  </a:lnTo>
                  <a:lnTo>
                    <a:pt x="934" y="393"/>
                  </a:lnTo>
                  <a:close/>
                  <a:moveTo>
                    <a:pt x="699" y="391"/>
                  </a:moveTo>
                  <a:lnTo>
                    <a:pt x="779" y="391"/>
                  </a:lnTo>
                  <a:lnTo>
                    <a:pt x="779" y="6"/>
                  </a:lnTo>
                  <a:lnTo>
                    <a:pt x="699" y="6"/>
                  </a:lnTo>
                  <a:lnTo>
                    <a:pt x="699" y="391"/>
                  </a:lnTo>
                  <a:close/>
                  <a:moveTo>
                    <a:pt x="343" y="391"/>
                  </a:moveTo>
                  <a:lnTo>
                    <a:pt x="421" y="391"/>
                  </a:lnTo>
                  <a:lnTo>
                    <a:pt x="421" y="158"/>
                  </a:lnTo>
                  <a:lnTo>
                    <a:pt x="573" y="391"/>
                  </a:lnTo>
                  <a:lnTo>
                    <a:pt x="641" y="391"/>
                  </a:lnTo>
                  <a:lnTo>
                    <a:pt x="641" y="6"/>
                  </a:lnTo>
                  <a:lnTo>
                    <a:pt x="563" y="6"/>
                  </a:lnTo>
                  <a:lnTo>
                    <a:pt x="563" y="230"/>
                  </a:lnTo>
                  <a:lnTo>
                    <a:pt x="416" y="6"/>
                  </a:lnTo>
                  <a:lnTo>
                    <a:pt x="343" y="6"/>
                  </a:lnTo>
                  <a:lnTo>
                    <a:pt x="343" y="391"/>
                  </a:lnTo>
                  <a:close/>
                  <a:moveTo>
                    <a:pt x="146" y="397"/>
                  </a:moveTo>
                  <a:lnTo>
                    <a:pt x="162" y="396"/>
                  </a:lnTo>
                  <a:lnTo>
                    <a:pt x="177" y="394"/>
                  </a:lnTo>
                  <a:lnTo>
                    <a:pt x="185" y="393"/>
                  </a:lnTo>
                  <a:lnTo>
                    <a:pt x="192" y="391"/>
                  </a:lnTo>
                  <a:lnTo>
                    <a:pt x="199" y="389"/>
                  </a:lnTo>
                  <a:lnTo>
                    <a:pt x="206" y="387"/>
                  </a:lnTo>
                  <a:lnTo>
                    <a:pt x="213" y="384"/>
                  </a:lnTo>
                  <a:lnTo>
                    <a:pt x="219" y="382"/>
                  </a:lnTo>
                  <a:lnTo>
                    <a:pt x="225" y="378"/>
                  </a:lnTo>
                  <a:lnTo>
                    <a:pt x="231" y="375"/>
                  </a:lnTo>
                  <a:lnTo>
                    <a:pt x="237" y="371"/>
                  </a:lnTo>
                  <a:lnTo>
                    <a:pt x="242" y="367"/>
                  </a:lnTo>
                  <a:lnTo>
                    <a:pt x="248" y="363"/>
                  </a:lnTo>
                  <a:lnTo>
                    <a:pt x="253" y="358"/>
                  </a:lnTo>
                  <a:lnTo>
                    <a:pt x="257" y="353"/>
                  </a:lnTo>
                  <a:lnTo>
                    <a:pt x="262" y="347"/>
                  </a:lnTo>
                  <a:lnTo>
                    <a:pt x="270" y="336"/>
                  </a:lnTo>
                  <a:lnTo>
                    <a:pt x="277" y="323"/>
                  </a:lnTo>
                  <a:lnTo>
                    <a:pt x="282" y="309"/>
                  </a:lnTo>
                  <a:lnTo>
                    <a:pt x="285" y="301"/>
                  </a:lnTo>
                  <a:lnTo>
                    <a:pt x="287" y="293"/>
                  </a:lnTo>
                  <a:lnTo>
                    <a:pt x="289" y="285"/>
                  </a:lnTo>
                  <a:lnTo>
                    <a:pt x="290" y="277"/>
                  </a:lnTo>
                  <a:lnTo>
                    <a:pt x="291" y="268"/>
                  </a:lnTo>
                  <a:lnTo>
                    <a:pt x="292" y="259"/>
                  </a:lnTo>
                  <a:lnTo>
                    <a:pt x="293" y="249"/>
                  </a:lnTo>
                  <a:lnTo>
                    <a:pt x="293" y="240"/>
                  </a:lnTo>
                  <a:lnTo>
                    <a:pt x="293" y="6"/>
                  </a:lnTo>
                  <a:lnTo>
                    <a:pt x="214" y="6"/>
                  </a:lnTo>
                  <a:lnTo>
                    <a:pt x="214" y="243"/>
                  </a:lnTo>
                  <a:lnTo>
                    <a:pt x="213" y="253"/>
                  </a:lnTo>
                  <a:lnTo>
                    <a:pt x="213" y="262"/>
                  </a:lnTo>
                  <a:lnTo>
                    <a:pt x="211" y="271"/>
                  </a:lnTo>
                  <a:lnTo>
                    <a:pt x="209" y="278"/>
                  </a:lnTo>
                  <a:lnTo>
                    <a:pt x="206" y="286"/>
                  </a:lnTo>
                  <a:lnTo>
                    <a:pt x="203" y="292"/>
                  </a:lnTo>
                  <a:lnTo>
                    <a:pt x="200" y="298"/>
                  </a:lnTo>
                  <a:lnTo>
                    <a:pt x="196" y="303"/>
                  </a:lnTo>
                  <a:lnTo>
                    <a:pt x="191" y="308"/>
                  </a:lnTo>
                  <a:lnTo>
                    <a:pt x="186" y="312"/>
                  </a:lnTo>
                  <a:lnTo>
                    <a:pt x="181" y="315"/>
                  </a:lnTo>
                  <a:lnTo>
                    <a:pt x="175" y="318"/>
                  </a:lnTo>
                  <a:lnTo>
                    <a:pt x="168" y="320"/>
                  </a:lnTo>
                  <a:lnTo>
                    <a:pt x="161" y="322"/>
                  </a:lnTo>
                  <a:lnTo>
                    <a:pt x="154" y="323"/>
                  </a:lnTo>
                  <a:lnTo>
                    <a:pt x="147" y="323"/>
                  </a:lnTo>
                  <a:lnTo>
                    <a:pt x="139" y="323"/>
                  </a:lnTo>
                  <a:lnTo>
                    <a:pt x="132" y="322"/>
                  </a:lnTo>
                  <a:lnTo>
                    <a:pt x="125" y="320"/>
                  </a:lnTo>
                  <a:lnTo>
                    <a:pt x="119" y="318"/>
                  </a:lnTo>
                  <a:lnTo>
                    <a:pt x="113" y="315"/>
                  </a:lnTo>
                  <a:lnTo>
                    <a:pt x="107" y="312"/>
                  </a:lnTo>
                  <a:lnTo>
                    <a:pt x="102" y="308"/>
                  </a:lnTo>
                  <a:lnTo>
                    <a:pt x="100" y="305"/>
                  </a:lnTo>
                  <a:lnTo>
                    <a:pt x="98" y="303"/>
                  </a:lnTo>
                  <a:lnTo>
                    <a:pt x="94" y="297"/>
                  </a:lnTo>
                  <a:lnTo>
                    <a:pt x="90" y="291"/>
                  </a:lnTo>
                  <a:lnTo>
                    <a:pt x="88" y="288"/>
                  </a:lnTo>
                  <a:lnTo>
                    <a:pt x="87" y="285"/>
                  </a:lnTo>
                  <a:lnTo>
                    <a:pt x="84" y="277"/>
                  </a:lnTo>
                  <a:lnTo>
                    <a:pt x="82" y="270"/>
                  </a:lnTo>
                  <a:lnTo>
                    <a:pt x="81" y="261"/>
                  </a:lnTo>
                  <a:lnTo>
                    <a:pt x="80" y="252"/>
                  </a:lnTo>
                  <a:lnTo>
                    <a:pt x="80" y="242"/>
                  </a:lnTo>
                  <a:lnTo>
                    <a:pt x="80" y="6"/>
                  </a:lnTo>
                  <a:lnTo>
                    <a:pt x="0" y="6"/>
                  </a:lnTo>
                  <a:lnTo>
                    <a:pt x="0" y="241"/>
                  </a:lnTo>
                  <a:lnTo>
                    <a:pt x="0" y="251"/>
                  </a:lnTo>
                  <a:lnTo>
                    <a:pt x="1" y="260"/>
                  </a:lnTo>
                  <a:lnTo>
                    <a:pt x="2" y="269"/>
                  </a:lnTo>
                  <a:lnTo>
                    <a:pt x="3" y="278"/>
                  </a:lnTo>
                  <a:lnTo>
                    <a:pt x="4" y="286"/>
                  </a:lnTo>
                  <a:lnTo>
                    <a:pt x="6" y="294"/>
                  </a:lnTo>
                  <a:lnTo>
                    <a:pt x="8" y="302"/>
                  </a:lnTo>
                  <a:lnTo>
                    <a:pt x="10" y="309"/>
                  </a:lnTo>
                  <a:lnTo>
                    <a:pt x="13" y="316"/>
                  </a:lnTo>
                  <a:lnTo>
                    <a:pt x="16" y="323"/>
                  </a:lnTo>
                  <a:lnTo>
                    <a:pt x="19" y="330"/>
                  </a:lnTo>
                  <a:lnTo>
                    <a:pt x="23" y="336"/>
                  </a:lnTo>
                  <a:lnTo>
                    <a:pt x="27" y="342"/>
                  </a:lnTo>
                  <a:lnTo>
                    <a:pt x="31" y="348"/>
                  </a:lnTo>
                  <a:lnTo>
                    <a:pt x="35" y="353"/>
                  </a:lnTo>
                  <a:lnTo>
                    <a:pt x="40" y="358"/>
                  </a:lnTo>
                  <a:lnTo>
                    <a:pt x="45" y="363"/>
                  </a:lnTo>
                  <a:lnTo>
                    <a:pt x="50" y="367"/>
                  </a:lnTo>
                  <a:lnTo>
                    <a:pt x="61" y="375"/>
                  </a:lnTo>
                  <a:lnTo>
                    <a:pt x="67" y="378"/>
                  </a:lnTo>
                  <a:lnTo>
                    <a:pt x="73" y="381"/>
                  </a:lnTo>
                  <a:lnTo>
                    <a:pt x="86" y="387"/>
                  </a:lnTo>
                  <a:lnTo>
                    <a:pt x="99" y="391"/>
                  </a:lnTo>
                  <a:lnTo>
                    <a:pt x="107" y="393"/>
                  </a:lnTo>
                  <a:lnTo>
                    <a:pt x="114" y="394"/>
                  </a:lnTo>
                  <a:lnTo>
                    <a:pt x="122" y="395"/>
                  </a:lnTo>
                  <a:lnTo>
                    <a:pt x="129" y="396"/>
                  </a:lnTo>
                  <a:lnTo>
                    <a:pt x="137" y="396"/>
                  </a:lnTo>
                  <a:lnTo>
                    <a:pt x="146"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1" name="Freeform 7"/>
            <p:cNvSpPr>
              <a:spLocks noEditPoints="1"/>
            </p:cNvSpPr>
            <p:nvPr userDrawn="1"/>
          </p:nvSpPr>
          <p:spPr bwMode="auto">
            <a:xfrm>
              <a:off x="-498475" y="3116263"/>
              <a:ext cx="10134600" cy="633412"/>
            </a:xfrm>
            <a:custGeom>
              <a:avLst/>
              <a:gdLst/>
              <a:ahLst/>
              <a:cxnLst>
                <a:cxn ang="0">
                  <a:pos x="5844" y="7"/>
                </a:cxn>
                <a:cxn ang="0">
                  <a:pos x="5329" y="389"/>
                </a:cxn>
                <a:cxn ang="0">
                  <a:pos x="5406" y="270"/>
                </a:cxn>
                <a:cxn ang="0">
                  <a:pos x="5244" y="135"/>
                </a:cxn>
                <a:cxn ang="0">
                  <a:pos x="5260" y="75"/>
                </a:cxn>
                <a:cxn ang="0">
                  <a:pos x="5310" y="5"/>
                </a:cxn>
                <a:cxn ang="0">
                  <a:pos x="5153" y="90"/>
                </a:cxn>
                <a:cxn ang="0">
                  <a:pos x="5261" y="234"/>
                </a:cxn>
                <a:cxn ang="0">
                  <a:pos x="5314" y="315"/>
                </a:cxn>
                <a:cxn ang="0">
                  <a:pos x="5143" y="348"/>
                </a:cxn>
                <a:cxn ang="0">
                  <a:pos x="5006" y="82"/>
                </a:cxn>
                <a:cxn ang="0">
                  <a:pos x="5027" y="179"/>
                </a:cxn>
                <a:cxn ang="0">
                  <a:pos x="5088" y="226"/>
                </a:cxn>
                <a:cxn ang="0">
                  <a:pos x="5105" y="61"/>
                </a:cxn>
                <a:cxn ang="0">
                  <a:pos x="4549" y="392"/>
                </a:cxn>
                <a:cxn ang="0">
                  <a:pos x="4095" y="392"/>
                </a:cxn>
                <a:cxn ang="0">
                  <a:pos x="3594" y="391"/>
                </a:cxn>
                <a:cxn ang="0">
                  <a:pos x="3687" y="251"/>
                </a:cxn>
                <a:cxn ang="0">
                  <a:pos x="3534" y="324"/>
                </a:cxn>
                <a:cxn ang="0">
                  <a:pos x="3395" y="252"/>
                </a:cxn>
                <a:cxn ang="0">
                  <a:pos x="3467" y="383"/>
                </a:cxn>
                <a:cxn ang="0">
                  <a:pos x="3206" y="366"/>
                </a:cxn>
                <a:cxn ang="0">
                  <a:pos x="3223" y="218"/>
                </a:cxn>
                <a:cxn ang="0">
                  <a:pos x="3067" y="115"/>
                </a:cxn>
                <a:cxn ang="0">
                  <a:pos x="3154" y="84"/>
                </a:cxn>
                <a:cxn ang="0">
                  <a:pos x="3074" y="6"/>
                </a:cxn>
                <a:cxn ang="0">
                  <a:pos x="2990" y="138"/>
                </a:cxn>
                <a:cxn ang="0">
                  <a:pos x="3157" y="267"/>
                </a:cxn>
                <a:cxn ang="0">
                  <a:pos x="3120" y="325"/>
                </a:cxn>
                <a:cxn ang="0">
                  <a:pos x="3022" y="376"/>
                </a:cxn>
                <a:cxn ang="0">
                  <a:pos x="2871" y="101"/>
                </a:cxn>
                <a:cxn ang="0">
                  <a:pos x="2832" y="193"/>
                </a:cxn>
                <a:cxn ang="0">
                  <a:pos x="2949" y="191"/>
                </a:cxn>
                <a:cxn ang="0">
                  <a:pos x="2919" y="35"/>
                </a:cxn>
                <a:cxn ang="0">
                  <a:pos x="2432" y="316"/>
                </a:cxn>
                <a:cxn ang="0">
                  <a:pos x="2387" y="135"/>
                </a:cxn>
                <a:cxn ang="0">
                  <a:pos x="2521" y="93"/>
                </a:cxn>
                <a:cxn ang="0">
                  <a:pos x="2546" y="274"/>
                </a:cxn>
                <a:cxn ang="0">
                  <a:pos x="2554" y="376"/>
                </a:cxn>
                <a:cxn ang="0">
                  <a:pos x="2643" y="184"/>
                </a:cxn>
                <a:cxn ang="0">
                  <a:pos x="2555" y="22"/>
                </a:cxn>
                <a:cxn ang="0">
                  <a:pos x="2369" y="32"/>
                </a:cxn>
                <a:cxn ang="0">
                  <a:pos x="2295" y="225"/>
                </a:cxn>
                <a:cxn ang="0">
                  <a:pos x="2390" y="381"/>
                </a:cxn>
                <a:cxn ang="0">
                  <a:pos x="1849" y="397"/>
                </a:cxn>
                <a:cxn ang="0">
                  <a:pos x="1892" y="319"/>
                </a:cxn>
                <a:cxn ang="0">
                  <a:pos x="1761" y="254"/>
                </a:cxn>
                <a:cxn ang="0">
                  <a:pos x="1820" y="80"/>
                </a:cxn>
                <a:cxn ang="0">
                  <a:pos x="1913" y="10"/>
                </a:cxn>
                <a:cxn ang="0">
                  <a:pos x="1734" y="44"/>
                </a:cxn>
                <a:cxn ang="0">
                  <a:pos x="1673" y="235"/>
                </a:cxn>
                <a:cxn ang="0">
                  <a:pos x="1778" y="384"/>
                </a:cxn>
                <a:cxn ang="0">
                  <a:pos x="1274" y="7"/>
                </a:cxn>
                <a:cxn ang="0">
                  <a:pos x="1151" y="319"/>
                </a:cxn>
                <a:cxn ang="0">
                  <a:pos x="1087" y="180"/>
                </a:cxn>
                <a:cxn ang="0">
                  <a:pos x="981" y="97"/>
                </a:cxn>
                <a:cxn ang="0">
                  <a:pos x="1137" y="38"/>
                </a:cxn>
                <a:cxn ang="0">
                  <a:pos x="936" y="33"/>
                </a:cxn>
                <a:cxn ang="0">
                  <a:pos x="927" y="186"/>
                </a:cxn>
                <a:cxn ang="0">
                  <a:pos x="1077" y="287"/>
                </a:cxn>
                <a:cxn ang="0">
                  <a:pos x="987" y="317"/>
                </a:cxn>
                <a:cxn ang="0">
                  <a:pos x="1009" y="396"/>
                </a:cxn>
                <a:cxn ang="0">
                  <a:pos x="343" y="392"/>
                </a:cxn>
              </a:cxnLst>
              <a:rect l="0" t="0" r="r" b="b"/>
              <a:pathLst>
                <a:path w="6384" h="399">
                  <a:moveTo>
                    <a:pt x="6208" y="392"/>
                  </a:moveTo>
                  <a:lnTo>
                    <a:pt x="6287" y="392"/>
                  </a:lnTo>
                  <a:lnTo>
                    <a:pt x="6287" y="80"/>
                  </a:lnTo>
                  <a:lnTo>
                    <a:pt x="6384" y="80"/>
                  </a:lnTo>
                  <a:lnTo>
                    <a:pt x="6384" y="7"/>
                  </a:lnTo>
                  <a:lnTo>
                    <a:pt x="6112" y="7"/>
                  </a:lnTo>
                  <a:lnTo>
                    <a:pt x="6112" y="80"/>
                  </a:lnTo>
                  <a:lnTo>
                    <a:pt x="6208" y="80"/>
                  </a:lnTo>
                  <a:lnTo>
                    <a:pt x="6208" y="392"/>
                  </a:lnTo>
                  <a:close/>
                  <a:moveTo>
                    <a:pt x="5844" y="392"/>
                  </a:moveTo>
                  <a:lnTo>
                    <a:pt x="6093" y="392"/>
                  </a:lnTo>
                  <a:lnTo>
                    <a:pt x="6093" y="320"/>
                  </a:lnTo>
                  <a:lnTo>
                    <a:pt x="5923" y="320"/>
                  </a:lnTo>
                  <a:lnTo>
                    <a:pt x="5923" y="234"/>
                  </a:lnTo>
                  <a:lnTo>
                    <a:pt x="6071" y="234"/>
                  </a:lnTo>
                  <a:lnTo>
                    <a:pt x="6071" y="162"/>
                  </a:lnTo>
                  <a:lnTo>
                    <a:pt x="5923" y="162"/>
                  </a:lnTo>
                  <a:lnTo>
                    <a:pt x="5923" y="79"/>
                  </a:lnTo>
                  <a:lnTo>
                    <a:pt x="6091" y="79"/>
                  </a:lnTo>
                  <a:lnTo>
                    <a:pt x="6091" y="7"/>
                  </a:lnTo>
                  <a:lnTo>
                    <a:pt x="5844" y="7"/>
                  </a:lnTo>
                  <a:lnTo>
                    <a:pt x="5844" y="392"/>
                  </a:lnTo>
                  <a:close/>
                  <a:moveTo>
                    <a:pt x="5641" y="392"/>
                  </a:moveTo>
                  <a:lnTo>
                    <a:pt x="5720" y="392"/>
                  </a:lnTo>
                  <a:lnTo>
                    <a:pt x="5720" y="80"/>
                  </a:lnTo>
                  <a:lnTo>
                    <a:pt x="5817" y="80"/>
                  </a:lnTo>
                  <a:lnTo>
                    <a:pt x="5817" y="7"/>
                  </a:lnTo>
                  <a:lnTo>
                    <a:pt x="5544" y="7"/>
                  </a:lnTo>
                  <a:lnTo>
                    <a:pt x="5544" y="80"/>
                  </a:lnTo>
                  <a:lnTo>
                    <a:pt x="5641" y="80"/>
                  </a:lnTo>
                  <a:lnTo>
                    <a:pt x="5641" y="392"/>
                  </a:lnTo>
                  <a:close/>
                  <a:moveTo>
                    <a:pt x="5436" y="392"/>
                  </a:moveTo>
                  <a:lnTo>
                    <a:pt x="5516" y="392"/>
                  </a:lnTo>
                  <a:lnTo>
                    <a:pt x="5516" y="7"/>
                  </a:lnTo>
                  <a:lnTo>
                    <a:pt x="5436" y="7"/>
                  </a:lnTo>
                  <a:lnTo>
                    <a:pt x="5436" y="392"/>
                  </a:lnTo>
                  <a:close/>
                  <a:moveTo>
                    <a:pt x="5277" y="397"/>
                  </a:moveTo>
                  <a:lnTo>
                    <a:pt x="5291" y="396"/>
                  </a:lnTo>
                  <a:lnTo>
                    <a:pt x="5298" y="396"/>
                  </a:lnTo>
                  <a:lnTo>
                    <a:pt x="5304" y="395"/>
                  </a:lnTo>
                  <a:lnTo>
                    <a:pt x="5317" y="392"/>
                  </a:lnTo>
                  <a:lnTo>
                    <a:pt x="5329" y="389"/>
                  </a:lnTo>
                  <a:lnTo>
                    <a:pt x="5335" y="387"/>
                  </a:lnTo>
                  <a:lnTo>
                    <a:pt x="5340" y="385"/>
                  </a:lnTo>
                  <a:lnTo>
                    <a:pt x="5346" y="382"/>
                  </a:lnTo>
                  <a:lnTo>
                    <a:pt x="5351" y="379"/>
                  </a:lnTo>
                  <a:lnTo>
                    <a:pt x="5361" y="373"/>
                  </a:lnTo>
                  <a:lnTo>
                    <a:pt x="5365" y="370"/>
                  </a:lnTo>
                  <a:lnTo>
                    <a:pt x="5370" y="366"/>
                  </a:lnTo>
                  <a:lnTo>
                    <a:pt x="5378" y="358"/>
                  </a:lnTo>
                  <a:lnTo>
                    <a:pt x="5385" y="349"/>
                  </a:lnTo>
                  <a:lnTo>
                    <a:pt x="5391" y="340"/>
                  </a:lnTo>
                  <a:lnTo>
                    <a:pt x="5394" y="335"/>
                  </a:lnTo>
                  <a:lnTo>
                    <a:pt x="5397" y="330"/>
                  </a:lnTo>
                  <a:lnTo>
                    <a:pt x="5401" y="319"/>
                  </a:lnTo>
                  <a:lnTo>
                    <a:pt x="5402" y="313"/>
                  </a:lnTo>
                  <a:lnTo>
                    <a:pt x="5404" y="307"/>
                  </a:lnTo>
                  <a:lnTo>
                    <a:pt x="5405" y="301"/>
                  </a:lnTo>
                  <a:lnTo>
                    <a:pt x="5406" y="295"/>
                  </a:lnTo>
                  <a:lnTo>
                    <a:pt x="5406" y="288"/>
                  </a:lnTo>
                  <a:lnTo>
                    <a:pt x="5406" y="282"/>
                  </a:lnTo>
                  <a:lnTo>
                    <a:pt x="5406" y="281"/>
                  </a:lnTo>
                  <a:lnTo>
                    <a:pt x="5406" y="270"/>
                  </a:lnTo>
                  <a:lnTo>
                    <a:pt x="5405" y="260"/>
                  </a:lnTo>
                  <a:lnTo>
                    <a:pt x="5402" y="250"/>
                  </a:lnTo>
                  <a:lnTo>
                    <a:pt x="5400" y="241"/>
                  </a:lnTo>
                  <a:lnTo>
                    <a:pt x="5398" y="237"/>
                  </a:lnTo>
                  <a:lnTo>
                    <a:pt x="5396" y="233"/>
                  </a:lnTo>
                  <a:lnTo>
                    <a:pt x="5391" y="225"/>
                  </a:lnTo>
                  <a:lnTo>
                    <a:pt x="5386" y="218"/>
                  </a:lnTo>
                  <a:lnTo>
                    <a:pt x="5380" y="211"/>
                  </a:lnTo>
                  <a:lnTo>
                    <a:pt x="5373" y="204"/>
                  </a:lnTo>
                  <a:lnTo>
                    <a:pt x="5365" y="197"/>
                  </a:lnTo>
                  <a:lnTo>
                    <a:pt x="5357" y="191"/>
                  </a:lnTo>
                  <a:lnTo>
                    <a:pt x="5347" y="185"/>
                  </a:lnTo>
                  <a:lnTo>
                    <a:pt x="5337" y="180"/>
                  </a:lnTo>
                  <a:lnTo>
                    <a:pt x="5327" y="175"/>
                  </a:lnTo>
                  <a:lnTo>
                    <a:pt x="5315" y="170"/>
                  </a:lnTo>
                  <a:lnTo>
                    <a:pt x="5303" y="165"/>
                  </a:lnTo>
                  <a:lnTo>
                    <a:pt x="5283" y="156"/>
                  </a:lnTo>
                  <a:lnTo>
                    <a:pt x="5266" y="149"/>
                  </a:lnTo>
                  <a:lnTo>
                    <a:pt x="5254" y="142"/>
                  </a:lnTo>
                  <a:lnTo>
                    <a:pt x="5248" y="138"/>
                  </a:lnTo>
                  <a:lnTo>
                    <a:pt x="5244" y="135"/>
                  </a:lnTo>
                  <a:lnTo>
                    <a:pt x="5240" y="132"/>
                  </a:lnTo>
                  <a:lnTo>
                    <a:pt x="5239" y="130"/>
                  </a:lnTo>
                  <a:lnTo>
                    <a:pt x="5237" y="129"/>
                  </a:lnTo>
                  <a:lnTo>
                    <a:pt x="5235" y="126"/>
                  </a:lnTo>
                  <a:lnTo>
                    <a:pt x="5233" y="122"/>
                  </a:lnTo>
                  <a:lnTo>
                    <a:pt x="5232" y="119"/>
                  </a:lnTo>
                  <a:lnTo>
                    <a:pt x="5231" y="115"/>
                  </a:lnTo>
                  <a:lnTo>
                    <a:pt x="5230" y="112"/>
                  </a:lnTo>
                  <a:lnTo>
                    <a:pt x="5230" y="108"/>
                  </a:lnTo>
                  <a:lnTo>
                    <a:pt x="5230" y="107"/>
                  </a:lnTo>
                  <a:lnTo>
                    <a:pt x="5230" y="103"/>
                  </a:lnTo>
                  <a:lnTo>
                    <a:pt x="5231" y="100"/>
                  </a:lnTo>
                  <a:lnTo>
                    <a:pt x="5232" y="97"/>
                  </a:lnTo>
                  <a:lnTo>
                    <a:pt x="5233" y="94"/>
                  </a:lnTo>
                  <a:lnTo>
                    <a:pt x="5235" y="91"/>
                  </a:lnTo>
                  <a:lnTo>
                    <a:pt x="5237" y="88"/>
                  </a:lnTo>
                  <a:lnTo>
                    <a:pt x="5242" y="83"/>
                  </a:lnTo>
                  <a:lnTo>
                    <a:pt x="5248" y="79"/>
                  </a:lnTo>
                  <a:lnTo>
                    <a:pt x="5252" y="77"/>
                  </a:lnTo>
                  <a:lnTo>
                    <a:pt x="5256" y="76"/>
                  </a:lnTo>
                  <a:lnTo>
                    <a:pt x="5260" y="75"/>
                  </a:lnTo>
                  <a:lnTo>
                    <a:pt x="5265" y="74"/>
                  </a:lnTo>
                  <a:lnTo>
                    <a:pt x="5269" y="74"/>
                  </a:lnTo>
                  <a:lnTo>
                    <a:pt x="5274" y="74"/>
                  </a:lnTo>
                  <a:lnTo>
                    <a:pt x="5286" y="74"/>
                  </a:lnTo>
                  <a:lnTo>
                    <a:pt x="5296" y="76"/>
                  </a:lnTo>
                  <a:lnTo>
                    <a:pt x="5307" y="80"/>
                  </a:lnTo>
                  <a:lnTo>
                    <a:pt x="5317" y="84"/>
                  </a:lnTo>
                  <a:lnTo>
                    <a:pt x="5328" y="89"/>
                  </a:lnTo>
                  <a:lnTo>
                    <a:pt x="5337" y="95"/>
                  </a:lnTo>
                  <a:lnTo>
                    <a:pt x="5347" y="102"/>
                  </a:lnTo>
                  <a:lnTo>
                    <a:pt x="5356" y="109"/>
                  </a:lnTo>
                  <a:lnTo>
                    <a:pt x="5401" y="49"/>
                  </a:lnTo>
                  <a:lnTo>
                    <a:pt x="5387" y="38"/>
                  </a:lnTo>
                  <a:lnTo>
                    <a:pt x="5373" y="28"/>
                  </a:lnTo>
                  <a:lnTo>
                    <a:pt x="5365" y="24"/>
                  </a:lnTo>
                  <a:lnTo>
                    <a:pt x="5358" y="20"/>
                  </a:lnTo>
                  <a:lnTo>
                    <a:pt x="5350" y="17"/>
                  </a:lnTo>
                  <a:lnTo>
                    <a:pt x="5342" y="13"/>
                  </a:lnTo>
                  <a:lnTo>
                    <a:pt x="5334" y="11"/>
                  </a:lnTo>
                  <a:lnTo>
                    <a:pt x="5326" y="8"/>
                  </a:lnTo>
                  <a:lnTo>
                    <a:pt x="5310" y="5"/>
                  </a:lnTo>
                  <a:lnTo>
                    <a:pt x="5302" y="3"/>
                  </a:lnTo>
                  <a:lnTo>
                    <a:pt x="5293" y="2"/>
                  </a:lnTo>
                  <a:lnTo>
                    <a:pt x="5277" y="2"/>
                  </a:lnTo>
                  <a:lnTo>
                    <a:pt x="5263" y="2"/>
                  </a:lnTo>
                  <a:lnTo>
                    <a:pt x="5256" y="3"/>
                  </a:lnTo>
                  <a:lnTo>
                    <a:pt x="5250" y="4"/>
                  </a:lnTo>
                  <a:lnTo>
                    <a:pt x="5237" y="6"/>
                  </a:lnTo>
                  <a:lnTo>
                    <a:pt x="5226" y="10"/>
                  </a:lnTo>
                  <a:lnTo>
                    <a:pt x="5220" y="12"/>
                  </a:lnTo>
                  <a:lnTo>
                    <a:pt x="5215" y="14"/>
                  </a:lnTo>
                  <a:lnTo>
                    <a:pt x="5204" y="20"/>
                  </a:lnTo>
                  <a:lnTo>
                    <a:pt x="5195" y="26"/>
                  </a:lnTo>
                  <a:lnTo>
                    <a:pt x="5186" y="33"/>
                  </a:lnTo>
                  <a:lnTo>
                    <a:pt x="5182" y="37"/>
                  </a:lnTo>
                  <a:lnTo>
                    <a:pt x="5178" y="41"/>
                  </a:lnTo>
                  <a:lnTo>
                    <a:pt x="5171" y="49"/>
                  </a:lnTo>
                  <a:lnTo>
                    <a:pt x="5168" y="54"/>
                  </a:lnTo>
                  <a:lnTo>
                    <a:pt x="5165" y="58"/>
                  </a:lnTo>
                  <a:lnTo>
                    <a:pt x="5160" y="68"/>
                  </a:lnTo>
                  <a:lnTo>
                    <a:pt x="5156" y="79"/>
                  </a:lnTo>
                  <a:lnTo>
                    <a:pt x="5153" y="90"/>
                  </a:lnTo>
                  <a:lnTo>
                    <a:pt x="5151" y="102"/>
                  </a:lnTo>
                  <a:lnTo>
                    <a:pt x="5151" y="108"/>
                  </a:lnTo>
                  <a:lnTo>
                    <a:pt x="5151" y="114"/>
                  </a:lnTo>
                  <a:lnTo>
                    <a:pt x="5151" y="115"/>
                  </a:lnTo>
                  <a:lnTo>
                    <a:pt x="5151" y="127"/>
                  </a:lnTo>
                  <a:lnTo>
                    <a:pt x="5152" y="133"/>
                  </a:lnTo>
                  <a:lnTo>
                    <a:pt x="5153" y="138"/>
                  </a:lnTo>
                  <a:lnTo>
                    <a:pt x="5155" y="148"/>
                  </a:lnTo>
                  <a:lnTo>
                    <a:pt x="5159" y="158"/>
                  </a:lnTo>
                  <a:lnTo>
                    <a:pt x="5163" y="167"/>
                  </a:lnTo>
                  <a:lnTo>
                    <a:pt x="5168" y="175"/>
                  </a:lnTo>
                  <a:lnTo>
                    <a:pt x="5174" y="182"/>
                  </a:lnTo>
                  <a:lnTo>
                    <a:pt x="5177" y="186"/>
                  </a:lnTo>
                  <a:lnTo>
                    <a:pt x="5181" y="189"/>
                  </a:lnTo>
                  <a:lnTo>
                    <a:pt x="5188" y="196"/>
                  </a:lnTo>
                  <a:lnTo>
                    <a:pt x="5196" y="203"/>
                  </a:lnTo>
                  <a:lnTo>
                    <a:pt x="5205" y="209"/>
                  </a:lnTo>
                  <a:lnTo>
                    <a:pt x="5215" y="214"/>
                  </a:lnTo>
                  <a:lnTo>
                    <a:pt x="5226" y="219"/>
                  </a:lnTo>
                  <a:lnTo>
                    <a:pt x="5237" y="224"/>
                  </a:lnTo>
                  <a:lnTo>
                    <a:pt x="5261" y="234"/>
                  </a:lnTo>
                  <a:lnTo>
                    <a:pt x="5280" y="242"/>
                  </a:lnTo>
                  <a:lnTo>
                    <a:pt x="5295" y="249"/>
                  </a:lnTo>
                  <a:lnTo>
                    <a:pt x="5306" y="255"/>
                  </a:lnTo>
                  <a:lnTo>
                    <a:pt x="5311" y="258"/>
                  </a:lnTo>
                  <a:lnTo>
                    <a:pt x="5315" y="261"/>
                  </a:lnTo>
                  <a:lnTo>
                    <a:pt x="5318" y="264"/>
                  </a:lnTo>
                  <a:lnTo>
                    <a:pt x="5321" y="267"/>
                  </a:lnTo>
                  <a:lnTo>
                    <a:pt x="5323" y="270"/>
                  </a:lnTo>
                  <a:lnTo>
                    <a:pt x="5325" y="273"/>
                  </a:lnTo>
                  <a:lnTo>
                    <a:pt x="5326" y="276"/>
                  </a:lnTo>
                  <a:lnTo>
                    <a:pt x="5327" y="280"/>
                  </a:lnTo>
                  <a:lnTo>
                    <a:pt x="5327" y="283"/>
                  </a:lnTo>
                  <a:lnTo>
                    <a:pt x="5327" y="287"/>
                  </a:lnTo>
                  <a:lnTo>
                    <a:pt x="5327" y="291"/>
                  </a:lnTo>
                  <a:lnTo>
                    <a:pt x="5326" y="295"/>
                  </a:lnTo>
                  <a:lnTo>
                    <a:pt x="5325" y="299"/>
                  </a:lnTo>
                  <a:lnTo>
                    <a:pt x="5324" y="303"/>
                  </a:lnTo>
                  <a:lnTo>
                    <a:pt x="5322" y="306"/>
                  </a:lnTo>
                  <a:lnTo>
                    <a:pt x="5320" y="309"/>
                  </a:lnTo>
                  <a:lnTo>
                    <a:pt x="5317" y="312"/>
                  </a:lnTo>
                  <a:lnTo>
                    <a:pt x="5314" y="315"/>
                  </a:lnTo>
                  <a:lnTo>
                    <a:pt x="5311" y="317"/>
                  </a:lnTo>
                  <a:lnTo>
                    <a:pt x="5307" y="319"/>
                  </a:lnTo>
                  <a:lnTo>
                    <a:pt x="5303" y="321"/>
                  </a:lnTo>
                  <a:lnTo>
                    <a:pt x="5298" y="322"/>
                  </a:lnTo>
                  <a:lnTo>
                    <a:pt x="5294" y="324"/>
                  </a:lnTo>
                  <a:lnTo>
                    <a:pt x="5289" y="324"/>
                  </a:lnTo>
                  <a:lnTo>
                    <a:pt x="5278" y="325"/>
                  </a:lnTo>
                  <a:lnTo>
                    <a:pt x="5271" y="325"/>
                  </a:lnTo>
                  <a:lnTo>
                    <a:pt x="5264" y="324"/>
                  </a:lnTo>
                  <a:lnTo>
                    <a:pt x="5257" y="323"/>
                  </a:lnTo>
                  <a:lnTo>
                    <a:pt x="5250" y="321"/>
                  </a:lnTo>
                  <a:lnTo>
                    <a:pt x="5244" y="320"/>
                  </a:lnTo>
                  <a:lnTo>
                    <a:pt x="5237" y="317"/>
                  </a:lnTo>
                  <a:lnTo>
                    <a:pt x="5231" y="315"/>
                  </a:lnTo>
                  <a:lnTo>
                    <a:pt x="5225" y="312"/>
                  </a:lnTo>
                  <a:lnTo>
                    <a:pt x="5214" y="305"/>
                  </a:lnTo>
                  <a:lnTo>
                    <a:pt x="5203" y="298"/>
                  </a:lnTo>
                  <a:lnTo>
                    <a:pt x="5192" y="290"/>
                  </a:lnTo>
                  <a:lnTo>
                    <a:pt x="5182" y="282"/>
                  </a:lnTo>
                  <a:lnTo>
                    <a:pt x="5135" y="340"/>
                  </a:lnTo>
                  <a:lnTo>
                    <a:pt x="5143" y="348"/>
                  </a:lnTo>
                  <a:lnTo>
                    <a:pt x="5151" y="354"/>
                  </a:lnTo>
                  <a:lnTo>
                    <a:pt x="5155" y="357"/>
                  </a:lnTo>
                  <a:lnTo>
                    <a:pt x="5160" y="360"/>
                  </a:lnTo>
                  <a:lnTo>
                    <a:pt x="5168" y="366"/>
                  </a:lnTo>
                  <a:lnTo>
                    <a:pt x="5177" y="371"/>
                  </a:lnTo>
                  <a:lnTo>
                    <a:pt x="5186" y="376"/>
                  </a:lnTo>
                  <a:lnTo>
                    <a:pt x="5195" y="380"/>
                  </a:lnTo>
                  <a:lnTo>
                    <a:pt x="5204" y="383"/>
                  </a:lnTo>
                  <a:lnTo>
                    <a:pt x="5222" y="389"/>
                  </a:lnTo>
                  <a:lnTo>
                    <a:pt x="5231" y="392"/>
                  </a:lnTo>
                  <a:lnTo>
                    <a:pt x="5240" y="394"/>
                  </a:lnTo>
                  <a:lnTo>
                    <a:pt x="5249" y="395"/>
                  </a:lnTo>
                  <a:lnTo>
                    <a:pt x="5259" y="396"/>
                  </a:lnTo>
                  <a:lnTo>
                    <a:pt x="5277" y="397"/>
                  </a:lnTo>
                  <a:close/>
                  <a:moveTo>
                    <a:pt x="4922" y="194"/>
                  </a:moveTo>
                  <a:lnTo>
                    <a:pt x="4922" y="79"/>
                  </a:lnTo>
                  <a:lnTo>
                    <a:pt x="4979" y="79"/>
                  </a:lnTo>
                  <a:lnTo>
                    <a:pt x="4987" y="79"/>
                  </a:lnTo>
                  <a:lnTo>
                    <a:pt x="4994" y="79"/>
                  </a:lnTo>
                  <a:lnTo>
                    <a:pt x="5000" y="81"/>
                  </a:lnTo>
                  <a:lnTo>
                    <a:pt x="5006" y="82"/>
                  </a:lnTo>
                  <a:lnTo>
                    <a:pt x="5012" y="84"/>
                  </a:lnTo>
                  <a:lnTo>
                    <a:pt x="5017" y="87"/>
                  </a:lnTo>
                  <a:lnTo>
                    <a:pt x="5022" y="90"/>
                  </a:lnTo>
                  <a:lnTo>
                    <a:pt x="5027" y="93"/>
                  </a:lnTo>
                  <a:lnTo>
                    <a:pt x="5030" y="97"/>
                  </a:lnTo>
                  <a:lnTo>
                    <a:pt x="5034" y="101"/>
                  </a:lnTo>
                  <a:lnTo>
                    <a:pt x="5037" y="106"/>
                  </a:lnTo>
                  <a:lnTo>
                    <a:pt x="5039" y="111"/>
                  </a:lnTo>
                  <a:lnTo>
                    <a:pt x="5041" y="117"/>
                  </a:lnTo>
                  <a:lnTo>
                    <a:pt x="5042" y="123"/>
                  </a:lnTo>
                  <a:lnTo>
                    <a:pt x="5043" y="129"/>
                  </a:lnTo>
                  <a:lnTo>
                    <a:pt x="5043" y="136"/>
                  </a:lnTo>
                  <a:lnTo>
                    <a:pt x="5043" y="137"/>
                  </a:lnTo>
                  <a:lnTo>
                    <a:pt x="5043" y="143"/>
                  </a:lnTo>
                  <a:lnTo>
                    <a:pt x="5042" y="149"/>
                  </a:lnTo>
                  <a:lnTo>
                    <a:pt x="5041" y="155"/>
                  </a:lnTo>
                  <a:lnTo>
                    <a:pt x="5039" y="160"/>
                  </a:lnTo>
                  <a:lnTo>
                    <a:pt x="5037" y="166"/>
                  </a:lnTo>
                  <a:lnTo>
                    <a:pt x="5034" y="170"/>
                  </a:lnTo>
                  <a:lnTo>
                    <a:pt x="5031" y="175"/>
                  </a:lnTo>
                  <a:lnTo>
                    <a:pt x="5027" y="179"/>
                  </a:lnTo>
                  <a:lnTo>
                    <a:pt x="5023" y="182"/>
                  </a:lnTo>
                  <a:lnTo>
                    <a:pt x="5019" y="185"/>
                  </a:lnTo>
                  <a:lnTo>
                    <a:pt x="5013" y="188"/>
                  </a:lnTo>
                  <a:lnTo>
                    <a:pt x="5008" y="190"/>
                  </a:lnTo>
                  <a:lnTo>
                    <a:pt x="5002" y="192"/>
                  </a:lnTo>
                  <a:lnTo>
                    <a:pt x="4995" y="193"/>
                  </a:lnTo>
                  <a:lnTo>
                    <a:pt x="4988" y="194"/>
                  </a:lnTo>
                  <a:lnTo>
                    <a:pt x="4981" y="194"/>
                  </a:lnTo>
                  <a:lnTo>
                    <a:pt x="4922" y="194"/>
                  </a:lnTo>
                  <a:close/>
                  <a:moveTo>
                    <a:pt x="4842" y="392"/>
                  </a:moveTo>
                  <a:lnTo>
                    <a:pt x="4922" y="392"/>
                  </a:lnTo>
                  <a:lnTo>
                    <a:pt x="4922" y="266"/>
                  </a:lnTo>
                  <a:lnTo>
                    <a:pt x="4972" y="266"/>
                  </a:lnTo>
                  <a:lnTo>
                    <a:pt x="5043" y="392"/>
                  </a:lnTo>
                  <a:lnTo>
                    <a:pt x="5134" y="392"/>
                  </a:lnTo>
                  <a:lnTo>
                    <a:pt x="5052" y="249"/>
                  </a:lnTo>
                  <a:lnTo>
                    <a:pt x="5060" y="245"/>
                  </a:lnTo>
                  <a:lnTo>
                    <a:pt x="5067" y="241"/>
                  </a:lnTo>
                  <a:lnTo>
                    <a:pt x="5075" y="237"/>
                  </a:lnTo>
                  <a:lnTo>
                    <a:pt x="5081" y="232"/>
                  </a:lnTo>
                  <a:lnTo>
                    <a:pt x="5088" y="226"/>
                  </a:lnTo>
                  <a:lnTo>
                    <a:pt x="5091" y="223"/>
                  </a:lnTo>
                  <a:lnTo>
                    <a:pt x="5093" y="220"/>
                  </a:lnTo>
                  <a:lnTo>
                    <a:pt x="5099" y="214"/>
                  </a:lnTo>
                  <a:lnTo>
                    <a:pt x="5104" y="207"/>
                  </a:lnTo>
                  <a:lnTo>
                    <a:pt x="5108" y="200"/>
                  </a:lnTo>
                  <a:lnTo>
                    <a:pt x="5112" y="191"/>
                  </a:lnTo>
                  <a:lnTo>
                    <a:pt x="5116" y="183"/>
                  </a:lnTo>
                  <a:lnTo>
                    <a:pt x="5118" y="174"/>
                  </a:lnTo>
                  <a:lnTo>
                    <a:pt x="5121" y="165"/>
                  </a:lnTo>
                  <a:lnTo>
                    <a:pt x="5122" y="155"/>
                  </a:lnTo>
                  <a:lnTo>
                    <a:pt x="5123" y="145"/>
                  </a:lnTo>
                  <a:lnTo>
                    <a:pt x="5124" y="135"/>
                  </a:lnTo>
                  <a:lnTo>
                    <a:pt x="5124" y="132"/>
                  </a:lnTo>
                  <a:lnTo>
                    <a:pt x="5123" y="119"/>
                  </a:lnTo>
                  <a:lnTo>
                    <a:pt x="5122" y="112"/>
                  </a:lnTo>
                  <a:lnTo>
                    <a:pt x="5121" y="105"/>
                  </a:lnTo>
                  <a:lnTo>
                    <a:pt x="5119" y="93"/>
                  </a:lnTo>
                  <a:lnTo>
                    <a:pt x="5115" y="82"/>
                  </a:lnTo>
                  <a:lnTo>
                    <a:pt x="5113" y="76"/>
                  </a:lnTo>
                  <a:lnTo>
                    <a:pt x="5111" y="71"/>
                  </a:lnTo>
                  <a:lnTo>
                    <a:pt x="5105" y="61"/>
                  </a:lnTo>
                  <a:lnTo>
                    <a:pt x="5102" y="56"/>
                  </a:lnTo>
                  <a:lnTo>
                    <a:pt x="5099" y="52"/>
                  </a:lnTo>
                  <a:lnTo>
                    <a:pt x="5095" y="47"/>
                  </a:lnTo>
                  <a:lnTo>
                    <a:pt x="5091" y="43"/>
                  </a:lnTo>
                  <a:lnTo>
                    <a:pt x="5082" y="35"/>
                  </a:lnTo>
                  <a:lnTo>
                    <a:pt x="5076" y="31"/>
                  </a:lnTo>
                  <a:lnTo>
                    <a:pt x="5071" y="28"/>
                  </a:lnTo>
                  <a:lnTo>
                    <a:pt x="5065" y="24"/>
                  </a:lnTo>
                  <a:lnTo>
                    <a:pt x="5059" y="21"/>
                  </a:lnTo>
                  <a:lnTo>
                    <a:pt x="5053" y="18"/>
                  </a:lnTo>
                  <a:lnTo>
                    <a:pt x="5047" y="16"/>
                  </a:lnTo>
                  <a:lnTo>
                    <a:pt x="5040" y="14"/>
                  </a:lnTo>
                  <a:lnTo>
                    <a:pt x="5033" y="12"/>
                  </a:lnTo>
                  <a:lnTo>
                    <a:pt x="5026" y="10"/>
                  </a:lnTo>
                  <a:lnTo>
                    <a:pt x="5019" y="9"/>
                  </a:lnTo>
                  <a:lnTo>
                    <a:pt x="5003" y="7"/>
                  </a:lnTo>
                  <a:lnTo>
                    <a:pt x="4995" y="7"/>
                  </a:lnTo>
                  <a:lnTo>
                    <a:pt x="4987" y="7"/>
                  </a:lnTo>
                  <a:lnTo>
                    <a:pt x="4842" y="7"/>
                  </a:lnTo>
                  <a:lnTo>
                    <a:pt x="4842" y="392"/>
                  </a:lnTo>
                  <a:close/>
                  <a:moveTo>
                    <a:pt x="4549" y="392"/>
                  </a:moveTo>
                  <a:lnTo>
                    <a:pt x="4798" y="392"/>
                  </a:lnTo>
                  <a:lnTo>
                    <a:pt x="4798" y="320"/>
                  </a:lnTo>
                  <a:lnTo>
                    <a:pt x="4628" y="320"/>
                  </a:lnTo>
                  <a:lnTo>
                    <a:pt x="4628" y="234"/>
                  </a:lnTo>
                  <a:lnTo>
                    <a:pt x="4776" y="234"/>
                  </a:lnTo>
                  <a:lnTo>
                    <a:pt x="4776" y="162"/>
                  </a:lnTo>
                  <a:lnTo>
                    <a:pt x="4628" y="162"/>
                  </a:lnTo>
                  <a:lnTo>
                    <a:pt x="4628" y="79"/>
                  </a:lnTo>
                  <a:lnTo>
                    <a:pt x="4796" y="79"/>
                  </a:lnTo>
                  <a:lnTo>
                    <a:pt x="4796" y="7"/>
                  </a:lnTo>
                  <a:lnTo>
                    <a:pt x="4549" y="7"/>
                  </a:lnTo>
                  <a:lnTo>
                    <a:pt x="4549" y="392"/>
                  </a:lnTo>
                  <a:close/>
                  <a:moveTo>
                    <a:pt x="4328" y="394"/>
                  </a:moveTo>
                  <a:lnTo>
                    <a:pt x="4402" y="394"/>
                  </a:lnTo>
                  <a:lnTo>
                    <a:pt x="4532" y="7"/>
                  </a:lnTo>
                  <a:lnTo>
                    <a:pt x="4448" y="7"/>
                  </a:lnTo>
                  <a:lnTo>
                    <a:pt x="4366" y="272"/>
                  </a:lnTo>
                  <a:lnTo>
                    <a:pt x="4285" y="7"/>
                  </a:lnTo>
                  <a:lnTo>
                    <a:pt x="4199" y="7"/>
                  </a:lnTo>
                  <a:lnTo>
                    <a:pt x="4328" y="394"/>
                  </a:lnTo>
                  <a:close/>
                  <a:moveTo>
                    <a:pt x="4095" y="392"/>
                  </a:moveTo>
                  <a:lnTo>
                    <a:pt x="4174" y="392"/>
                  </a:lnTo>
                  <a:lnTo>
                    <a:pt x="4174" y="7"/>
                  </a:lnTo>
                  <a:lnTo>
                    <a:pt x="4095" y="7"/>
                  </a:lnTo>
                  <a:lnTo>
                    <a:pt x="4095" y="392"/>
                  </a:lnTo>
                  <a:close/>
                  <a:moveTo>
                    <a:pt x="3737" y="392"/>
                  </a:moveTo>
                  <a:lnTo>
                    <a:pt x="3815" y="392"/>
                  </a:lnTo>
                  <a:lnTo>
                    <a:pt x="3815" y="159"/>
                  </a:lnTo>
                  <a:lnTo>
                    <a:pt x="3968" y="392"/>
                  </a:lnTo>
                  <a:lnTo>
                    <a:pt x="4037" y="392"/>
                  </a:lnTo>
                  <a:lnTo>
                    <a:pt x="4037" y="7"/>
                  </a:lnTo>
                  <a:lnTo>
                    <a:pt x="3958" y="7"/>
                  </a:lnTo>
                  <a:lnTo>
                    <a:pt x="3958" y="232"/>
                  </a:lnTo>
                  <a:lnTo>
                    <a:pt x="3810" y="7"/>
                  </a:lnTo>
                  <a:lnTo>
                    <a:pt x="3737" y="7"/>
                  </a:lnTo>
                  <a:lnTo>
                    <a:pt x="3737" y="392"/>
                  </a:lnTo>
                  <a:close/>
                  <a:moveTo>
                    <a:pt x="3540" y="398"/>
                  </a:moveTo>
                  <a:lnTo>
                    <a:pt x="3557" y="397"/>
                  </a:lnTo>
                  <a:lnTo>
                    <a:pt x="3572" y="396"/>
                  </a:lnTo>
                  <a:lnTo>
                    <a:pt x="3580" y="394"/>
                  </a:lnTo>
                  <a:lnTo>
                    <a:pt x="3587" y="393"/>
                  </a:lnTo>
                  <a:lnTo>
                    <a:pt x="3594" y="391"/>
                  </a:lnTo>
                  <a:lnTo>
                    <a:pt x="3601" y="388"/>
                  </a:lnTo>
                  <a:lnTo>
                    <a:pt x="3608" y="386"/>
                  </a:lnTo>
                  <a:lnTo>
                    <a:pt x="3614" y="383"/>
                  </a:lnTo>
                  <a:lnTo>
                    <a:pt x="3620" y="380"/>
                  </a:lnTo>
                  <a:lnTo>
                    <a:pt x="3626" y="376"/>
                  </a:lnTo>
                  <a:lnTo>
                    <a:pt x="3632" y="372"/>
                  </a:lnTo>
                  <a:lnTo>
                    <a:pt x="3637" y="368"/>
                  </a:lnTo>
                  <a:lnTo>
                    <a:pt x="3642" y="364"/>
                  </a:lnTo>
                  <a:lnTo>
                    <a:pt x="3647" y="359"/>
                  </a:lnTo>
                  <a:lnTo>
                    <a:pt x="3652" y="354"/>
                  </a:lnTo>
                  <a:lnTo>
                    <a:pt x="3656" y="349"/>
                  </a:lnTo>
                  <a:lnTo>
                    <a:pt x="3664" y="337"/>
                  </a:lnTo>
                  <a:lnTo>
                    <a:pt x="3671" y="324"/>
                  </a:lnTo>
                  <a:lnTo>
                    <a:pt x="3677" y="310"/>
                  </a:lnTo>
                  <a:lnTo>
                    <a:pt x="3679" y="303"/>
                  </a:lnTo>
                  <a:lnTo>
                    <a:pt x="3682" y="295"/>
                  </a:lnTo>
                  <a:lnTo>
                    <a:pt x="3683" y="287"/>
                  </a:lnTo>
                  <a:lnTo>
                    <a:pt x="3685" y="278"/>
                  </a:lnTo>
                  <a:lnTo>
                    <a:pt x="3686" y="269"/>
                  </a:lnTo>
                  <a:lnTo>
                    <a:pt x="3687" y="260"/>
                  </a:lnTo>
                  <a:lnTo>
                    <a:pt x="3687" y="251"/>
                  </a:lnTo>
                  <a:lnTo>
                    <a:pt x="3688" y="241"/>
                  </a:lnTo>
                  <a:lnTo>
                    <a:pt x="3688" y="7"/>
                  </a:lnTo>
                  <a:lnTo>
                    <a:pt x="3608" y="7"/>
                  </a:lnTo>
                  <a:lnTo>
                    <a:pt x="3608" y="245"/>
                  </a:lnTo>
                  <a:lnTo>
                    <a:pt x="3608" y="255"/>
                  </a:lnTo>
                  <a:lnTo>
                    <a:pt x="3607" y="264"/>
                  </a:lnTo>
                  <a:lnTo>
                    <a:pt x="3606" y="272"/>
                  </a:lnTo>
                  <a:lnTo>
                    <a:pt x="3604" y="280"/>
                  </a:lnTo>
                  <a:lnTo>
                    <a:pt x="3601" y="287"/>
                  </a:lnTo>
                  <a:lnTo>
                    <a:pt x="3598" y="294"/>
                  </a:lnTo>
                  <a:lnTo>
                    <a:pt x="3595" y="299"/>
                  </a:lnTo>
                  <a:lnTo>
                    <a:pt x="3590" y="305"/>
                  </a:lnTo>
                  <a:lnTo>
                    <a:pt x="3586" y="309"/>
                  </a:lnTo>
                  <a:lnTo>
                    <a:pt x="3581" y="313"/>
                  </a:lnTo>
                  <a:lnTo>
                    <a:pt x="3575" y="317"/>
                  </a:lnTo>
                  <a:lnTo>
                    <a:pt x="3569" y="320"/>
                  </a:lnTo>
                  <a:lnTo>
                    <a:pt x="3563" y="322"/>
                  </a:lnTo>
                  <a:lnTo>
                    <a:pt x="3556" y="323"/>
                  </a:lnTo>
                  <a:lnTo>
                    <a:pt x="3549" y="324"/>
                  </a:lnTo>
                  <a:lnTo>
                    <a:pt x="3541" y="325"/>
                  </a:lnTo>
                  <a:lnTo>
                    <a:pt x="3534" y="324"/>
                  </a:lnTo>
                  <a:lnTo>
                    <a:pt x="3527" y="323"/>
                  </a:lnTo>
                  <a:lnTo>
                    <a:pt x="3520" y="322"/>
                  </a:lnTo>
                  <a:lnTo>
                    <a:pt x="3514" y="319"/>
                  </a:lnTo>
                  <a:lnTo>
                    <a:pt x="3508" y="317"/>
                  </a:lnTo>
                  <a:lnTo>
                    <a:pt x="3502" y="313"/>
                  </a:lnTo>
                  <a:lnTo>
                    <a:pt x="3497" y="309"/>
                  </a:lnTo>
                  <a:lnTo>
                    <a:pt x="3495" y="307"/>
                  </a:lnTo>
                  <a:lnTo>
                    <a:pt x="3492" y="304"/>
                  </a:lnTo>
                  <a:lnTo>
                    <a:pt x="3488" y="299"/>
                  </a:lnTo>
                  <a:lnTo>
                    <a:pt x="3485" y="293"/>
                  </a:lnTo>
                  <a:lnTo>
                    <a:pt x="3483" y="290"/>
                  </a:lnTo>
                  <a:lnTo>
                    <a:pt x="3482" y="286"/>
                  </a:lnTo>
                  <a:lnTo>
                    <a:pt x="3479" y="279"/>
                  </a:lnTo>
                  <a:lnTo>
                    <a:pt x="3477" y="271"/>
                  </a:lnTo>
                  <a:lnTo>
                    <a:pt x="3476" y="262"/>
                  </a:lnTo>
                  <a:lnTo>
                    <a:pt x="3475" y="253"/>
                  </a:lnTo>
                  <a:lnTo>
                    <a:pt x="3474" y="243"/>
                  </a:lnTo>
                  <a:lnTo>
                    <a:pt x="3474" y="7"/>
                  </a:lnTo>
                  <a:lnTo>
                    <a:pt x="3395" y="7"/>
                  </a:lnTo>
                  <a:lnTo>
                    <a:pt x="3395" y="243"/>
                  </a:lnTo>
                  <a:lnTo>
                    <a:pt x="3395" y="252"/>
                  </a:lnTo>
                  <a:lnTo>
                    <a:pt x="3396" y="262"/>
                  </a:lnTo>
                  <a:lnTo>
                    <a:pt x="3396" y="271"/>
                  </a:lnTo>
                  <a:lnTo>
                    <a:pt x="3398" y="279"/>
                  </a:lnTo>
                  <a:lnTo>
                    <a:pt x="3399" y="288"/>
                  </a:lnTo>
                  <a:lnTo>
                    <a:pt x="3401" y="296"/>
                  </a:lnTo>
                  <a:lnTo>
                    <a:pt x="3403" y="303"/>
                  </a:lnTo>
                  <a:lnTo>
                    <a:pt x="3405" y="311"/>
                  </a:lnTo>
                  <a:lnTo>
                    <a:pt x="3408" y="318"/>
                  </a:lnTo>
                  <a:lnTo>
                    <a:pt x="3411" y="325"/>
                  </a:lnTo>
                  <a:lnTo>
                    <a:pt x="3414" y="331"/>
                  </a:lnTo>
                  <a:lnTo>
                    <a:pt x="3418" y="337"/>
                  </a:lnTo>
                  <a:lnTo>
                    <a:pt x="3421" y="343"/>
                  </a:lnTo>
                  <a:lnTo>
                    <a:pt x="3426" y="349"/>
                  </a:lnTo>
                  <a:lnTo>
                    <a:pt x="3430" y="354"/>
                  </a:lnTo>
                  <a:lnTo>
                    <a:pt x="3434" y="359"/>
                  </a:lnTo>
                  <a:lnTo>
                    <a:pt x="3439" y="364"/>
                  </a:lnTo>
                  <a:lnTo>
                    <a:pt x="3444" y="368"/>
                  </a:lnTo>
                  <a:lnTo>
                    <a:pt x="3450" y="372"/>
                  </a:lnTo>
                  <a:lnTo>
                    <a:pt x="3455" y="376"/>
                  </a:lnTo>
                  <a:lnTo>
                    <a:pt x="3461" y="380"/>
                  </a:lnTo>
                  <a:lnTo>
                    <a:pt x="3467" y="383"/>
                  </a:lnTo>
                  <a:lnTo>
                    <a:pt x="3480" y="388"/>
                  </a:lnTo>
                  <a:lnTo>
                    <a:pt x="3494" y="393"/>
                  </a:lnTo>
                  <a:lnTo>
                    <a:pt x="3501" y="394"/>
                  </a:lnTo>
                  <a:lnTo>
                    <a:pt x="3509" y="396"/>
                  </a:lnTo>
                  <a:lnTo>
                    <a:pt x="3516" y="397"/>
                  </a:lnTo>
                  <a:lnTo>
                    <a:pt x="3524" y="397"/>
                  </a:lnTo>
                  <a:lnTo>
                    <a:pt x="3532" y="398"/>
                  </a:lnTo>
                  <a:lnTo>
                    <a:pt x="3540" y="398"/>
                  </a:lnTo>
                  <a:close/>
                  <a:moveTo>
                    <a:pt x="3114" y="397"/>
                  </a:moveTo>
                  <a:lnTo>
                    <a:pt x="3128" y="396"/>
                  </a:lnTo>
                  <a:lnTo>
                    <a:pt x="3134" y="396"/>
                  </a:lnTo>
                  <a:lnTo>
                    <a:pt x="3141" y="395"/>
                  </a:lnTo>
                  <a:lnTo>
                    <a:pt x="3153" y="392"/>
                  </a:lnTo>
                  <a:lnTo>
                    <a:pt x="3165" y="389"/>
                  </a:lnTo>
                  <a:lnTo>
                    <a:pt x="3171" y="387"/>
                  </a:lnTo>
                  <a:lnTo>
                    <a:pt x="3177" y="385"/>
                  </a:lnTo>
                  <a:lnTo>
                    <a:pt x="3182" y="382"/>
                  </a:lnTo>
                  <a:lnTo>
                    <a:pt x="3187" y="379"/>
                  </a:lnTo>
                  <a:lnTo>
                    <a:pt x="3197" y="373"/>
                  </a:lnTo>
                  <a:lnTo>
                    <a:pt x="3202" y="370"/>
                  </a:lnTo>
                  <a:lnTo>
                    <a:pt x="3206" y="366"/>
                  </a:lnTo>
                  <a:lnTo>
                    <a:pt x="3214" y="358"/>
                  </a:lnTo>
                  <a:lnTo>
                    <a:pt x="3222" y="349"/>
                  </a:lnTo>
                  <a:lnTo>
                    <a:pt x="3228" y="340"/>
                  </a:lnTo>
                  <a:lnTo>
                    <a:pt x="3231" y="335"/>
                  </a:lnTo>
                  <a:lnTo>
                    <a:pt x="3233" y="330"/>
                  </a:lnTo>
                  <a:lnTo>
                    <a:pt x="3237" y="319"/>
                  </a:lnTo>
                  <a:lnTo>
                    <a:pt x="3239" y="313"/>
                  </a:lnTo>
                  <a:lnTo>
                    <a:pt x="3240" y="307"/>
                  </a:lnTo>
                  <a:lnTo>
                    <a:pt x="3241" y="301"/>
                  </a:lnTo>
                  <a:lnTo>
                    <a:pt x="3242" y="295"/>
                  </a:lnTo>
                  <a:lnTo>
                    <a:pt x="3243" y="288"/>
                  </a:lnTo>
                  <a:lnTo>
                    <a:pt x="3243" y="282"/>
                  </a:lnTo>
                  <a:lnTo>
                    <a:pt x="3243" y="281"/>
                  </a:lnTo>
                  <a:lnTo>
                    <a:pt x="3242" y="270"/>
                  </a:lnTo>
                  <a:lnTo>
                    <a:pt x="3241" y="260"/>
                  </a:lnTo>
                  <a:lnTo>
                    <a:pt x="3239" y="250"/>
                  </a:lnTo>
                  <a:lnTo>
                    <a:pt x="3236" y="241"/>
                  </a:lnTo>
                  <a:lnTo>
                    <a:pt x="3234" y="237"/>
                  </a:lnTo>
                  <a:lnTo>
                    <a:pt x="3232" y="233"/>
                  </a:lnTo>
                  <a:lnTo>
                    <a:pt x="3228" y="225"/>
                  </a:lnTo>
                  <a:lnTo>
                    <a:pt x="3223" y="218"/>
                  </a:lnTo>
                  <a:lnTo>
                    <a:pt x="3216" y="211"/>
                  </a:lnTo>
                  <a:lnTo>
                    <a:pt x="3209" y="204"/>
                  </a:lnTo>
                  <a:lnTo>
                    <a:pt x="3202" y="197"/>
                  </a:lnTo>
                  <a:lnTo>
                    <a:pt x="3193" y="191"/>
                  </a:lnTo>
                  <a:lnTo>
                    <a:pt x="3184" y="185"/>
                  </a:lnTo>
                  <a:lnTo>
                    <a:pt x="3174" y="180"/>
                  </a:lnTo>
                  <a:lnTo>
                    <a:pt x="3163" y="175"/>
                  </a:lnTo>
                  <a:lnTo>
                    <a:pt x="3152" y="170"/>
                  </a:lnTo>
                  <a:lnTo>
                    <a:pt x="3140" y="165"/>
                  </a:lnTo>
                  <a:lnTo>
                    <a:pt x="3119" y="156"/>
                  </a:lnTo>
                  <a:lnTo>
                    <a:pt x="3103" y="149"/>
                  </a:lnTo>
                  <a:lnTo>
                    <a:pt x="3090" y="142"/>
                  </a:lnTo>
                  <a:lnTo>
                    <a:pt x="3085" y="138"/>
                  </a:lnTo>
                  <a:lnTo>
                    <a:pt x="3081" y="135"/>
                  </a:lnTo>
                  <a:lnTo>
                    <a:pt x="3077" y="132"/>
                  </a:lnTo>
                  <a:lnTo>
                    <a:pt x="3075" y="130"/>
                  </a:lnTo>
                  <a:lnTo>
                    <a:pt x="3074" y="129"/>
                  </a:lnTo>
                  <a:lnTo>
                    <a:pt x="3071" y="126"/>
                  </a:lnTo>
                  <a:lnTo>
                    <a:pt x="3070" y="122"/>
                  </a:lnTo>
                  <a:lnTo>
                    <a:pt x="3068" y="119"/>
                  </a:lnTo>
                  <a:lnTo>
                    <a:pt x="3067" y="115"/>
                  </a:lnTo>
                  <a:lnTo>
                    <a:pt x="3067" y="112"/>
                  </a:lnTo>
                  <a:lnTo>
                    <a:pt x="3067" y="108"/>
                  </a:lnTo>
                  <a:lnTo>
                    <a:pt x="3067" y="107"/>
                  </a:lnTo>
                  <a:lnTo>
                    <a:pt x="3067" y="103"/>
                  </a:lnTo>
                  <a:lnTo>
                    <a:pt x="3067" y="100"/>
                  </a:lnTo>
                  <a:lnTo>
                    <a:pt x="3068" y="97"/>
                  </a:lnTo>
                  <a:lnTo>
                    <a:pt x="3070" y="94"/>
                  </a:lnTo>
                  <a:lnTo>
                    <a:pt x="3071" y="91"/>
                  </a:lnTo>
                  <a:lnTo>
                    <a:pt x="3073" y="88"/>
                  </a:lnTo>
                  <a:lnTo>
                    <a:pt x="3078" y="83"/>
                  </a:lnTo>
                  <a:lnTo>
                    <a:pt x="3085" y="79"/>
                  </a:lnTo>
                  <a:lnTo>
                    <a:pt x="3089" y="77"/>
                  </a:lnTo>
                  <a:lnTo>
                    <a:pt x="3092" y="76"/>
                  </a:lnTo>
                  <a:lnTo>
                    <a:pt x="3097" y="75"/>
                  </a:lnTo>
                  <a:lnTo>
                    <a:pt x="3101" y="74"/>
                  </a:lnTo>
                  <a:lnTo>
                    <a:pt x="3106" y="74"/>
                  </a:lnTo>
                  <a:lnTo>
                    <a:pt x="3111" y="74"/>
                  </a:lnTo>
                  <a:lnTo>
                    <a:pt x="3122" y="74"/>
                  </a:lnTo>
                  <a:lnTo>
                    <a:pt x="3133" y="76"/>
                  </a:lnTo>
                  <a:lnTo>
                    <a:pt x="3144" y="80"/>
                  </a:lnTo>
                  <a:lnTo>
                    <a:pt x="3154" y="84"/>
                  </a:lnTo>
                  <a:lnTo>
                    <a:pt x="3164" y="89"/>
                  </a:lnTo>
                  <a:lnTo>
                    <a:pt x="3174" y="95"/>
                  </a:lnTo>
                  <a:lnTo>
                    <a:pt x="3184" y="102"/>
                  </a:lnTo>
                  <a:lnTo>
                    <a:pt x="3193" y="109"/>
                  </a:lnTo>
                  <a:lnTo>
                    <a:pt x="3237" y="49"/>
                  </a:lnTo>
                  <a:lnTo>
                    <a:pt x="3224" y="38"/>
                  </a:lnTo>
                  <a:lnTo>
                    <a:pt x="3209" y="28"/>
                  </a:lnTo>
                  <a:lnTo>
                    <a:pt x="3202" y="24"/>
                  </a:lnTo>
                  <a:lnTo>
                    <a:pt x="3195" y="20"/>
                  </a:lnTo>
                  <a:lnTo>
                    <a:pt x="3187" y="17"/>
                  </a:lnTo>
                  <a:lnTo>
                    <a:pt x="3179" y="13"/>
                  </a:lnTo>
                  <a:lnTo>
                    <a:pt x="3171" y="11"/>
                  </a:lnTo>
                  <a:lnTo>
                    <a:pt x="3163" y="8"/>
                  </a:lnTo>
                  <a:lnTo>
                    <a:pt x="3147" y="5"/>
                  </a:lnTo>
                  <a:lnTo>
                    <a:pt x="3138" y="3"/>
                  </a:lnTo>
                  <a:lnTo>
                    <a:pt x="3130" y="2"/>
                  </a:lnTo>
                  <a:lnTo>
                    <a:pt x="3113" y="2"/>
                  </a:lnTo>
                  <a:lnTo>
                    <a:pt x="3100" y="2"/>
                  </a:lnTo>
                  <a:lnTo>
                    <a:pt x="3093" y="3"/>
                  </a:lnTo>
                  <a:lnTo>
                    <a:pt x="3087" y="4"/>
                  </a:lnTo>
                  <a:lnTo>
                    <a:pt x="3074" y="6"/>
                  </a:lnTo>
                  <a:lnTo>
                    <a:pt x="3062" y="10"/>
                  </a:lnTo>
                  <a:lnTo>
                    <a:pt x="3057" y="12"/>
                  </a:lnTo>
                  <a:lnTo>
                    <a:pt x="3051" y="14"/>
                  </a:lnTo>
                  <a:lnTo>
                    <a:pt x="3041" y="20"/>
                  </a:lnTo>
                  <a:lnTo>
                    <a:pt x="3031" y="26"/>
                  </a:lnTo>
                  <a:lnTo>
                    <a:pt x="3023" y="33"/>
                  </a:lnTo>
                  <a:lnTo>
                    <a:pt x="3019" y="37"/>
                  </a:lnTo>
                  <a:lnTo>
                    <a:pt x="3015" y="41"/>
                  </a:lnTo>
                  <a:lnTo>
                    <a:pt x="3008" y="49"/>
                  </a:lnTo>
                  <a:lnTo>
                    <a:pt x="3005" y="54"/>
                  </a:lnTo>
                  <a:lnTo>
                    <a:pt x="3002" y="58"/>
                  </a:lnTo>
                  <a:lnTo>
                    <a:pt x="2997" y="68"/>
                  </a:lnTo>
                  <a:lnTo>
                    <a:pt x="2993" y="79"/>
                  </a:lnTo>
                  <a:lnTo>
                    <a:pt x="2990" y="90"/>
                  </a:lnTo>
                  <a:lnTo>
                    <a:pt x="2988" y="102"/>
                  </a:lnTo>
                  <a:lnTo>
                    <a:pt x="2988" y="108"/>
                  </a:lnTo>
                  <a:lnTo>
                    <a:pt x="2988" y="114"/>
                  </a:lnTo>
                  <a:lnTo>
                    <a:pt x="2988" y="115"/>
                  </a:lnTo>
                  <a:lnTo>
                    <a:pt x="2988" y="127"/>
                  </a:lnTo>
                  <a:lnTo>
                    <a:pt x="2989" y="133"/>
                  </a:lnTo>
                  <a:lnTo>
                    <a:pt x="2990" y="138"/>
                  </a:lnTo>
                  <a:lnTo>
                    <a:pt x="2992" y="148"/>
                  </a:lnTo>
                  <a:lnTo>
                    <a:pt x="2995" y="158"/>
                  </a:lnTo>
                  <a:lnTo>
                    <a:pt x="2999" y="167"/>
                  </a:lnTo>
                  <a:lnTo>
                    <a:pt x="3005" y="175"/>
                  </a:lnTo>
                  <a:lnTo>
                    <a:pt x="3010" y="182"/>
                  </a:lnTo>
                  <a:lnTo>
                    <a:pt x="3014" y="186"/>
                  </a:lnTo>
                  <a:lnTo>
                    <a:pt x="3017" y="189"/>
                  </a:lnTo>
                  <a:lnTo>
                    <a:pt x="3025" y="196"/>
                  </a:lnTo>
                  <a:lnTo>
                    <a:pt x="3033" y="203"/>
                  </a:lnTo>
                  <a:lnTo>
                    <a:pt x="3042" y="209"/>
                  </a:lnTo>
                  <a:lnTo>
                    <a:pt x="3052" y="214"/>
                  </a:lnTo>
                  <a:lnTo>
                    <a:pt x="3062" y="219"/>
                  </a:lnTo>
                  <a:lnTo>
                    <a:pt x="3074" y="224"/>
                  </a:lnTo>
                  <a:lnTo>
                    <a:pt x="3098" y="234"/>
                  </a:lnTo>
                  <a:lnTo>
                    <a:pt x="3116" y="242"/>
                  </a:lnTo>
                  <a:lnTo>
                    <a:pt x="3131" y="249"/>
                  </a:lnTo>
                  <a:lnTo>
                    <a:pt x="3143" y="255"/>
                  </a:lnTo>
                  <a:lnTo>
                    <a:pt x="3147" y="258"/>
                  </a:lnTo>
                  <a:lnTo>
                    <a:pt x="3151" y="261"/>
                  </a:lnTo>
                  <a:lnTo>
                    <a:pt x="3155" y="264"/>
                  </a:lnTo>
                  <a:lnTo>
                    <a:pt x="3157" y="267"/>
                  </a:lnTo>
                  <a:lnTo>
                    <a:pt x="3160" y="270"/>
                  </a:lnTo>
                  <a:lnTo>
                    <a:pt x="3161" y="273"/>
                  </a:lnTo>
                  <a:lnTo>
                    <a:pt x="3162" y="276"/>
                  </a:lnTo>
                  <a:lnTo>
                    <a:pt x="3163" y="280"/>
                  </a:lnTo>
                  <a:lnTo>
                    <a:pt x="3164" y="283"/>
                  </a:lnTo>
                  <a:lnTo>
                    <a:pt x="3164" y="287"/>
                  </a:lnTo>
                  <a:lnTo>
                    <a:pt x="3164" y="291"/>
                  </a:lnTo>
                  <a:lnTo>
                    <a:pt x="3163" y="295"/>
                  </a:lnTo>
                  <a:lnTo>
                    <a:pt x="3162" y="299"/>
                  </a:lnTo>
                  <a:lnTo>
                    <a:pt x="3160" y="303"/>
                  </a:lnTo>
                  <a:lnTo>
                    <a:pt x="3159" y="306"/>
                  </a:lnTo>
                  <a:lnTo>
                    <a:pt x="3156" y="309"/>
                  </a:lnTo>
                  <a:lnTo>
                    <a:pt x="3154" y="312"/>
                  </a:lnTo>
                  <a:lnTo>
                    <a:pt x="3151" y="315"/>
                  </a:lnTo>
                  <a:lnTo>
                    <a:pt x="3147" y="317"/>
                  </a:lnTo>
                  <a:lnTo>
                    <a:pt x="3144" y="319"/>
                  </a:lnTo>
                  <a:lnTo>
                    <a:pt x="3139" y="321"/>
                  </a:lnTo>
                  <a:lnTo>
                    <a:pt x="3135" y="322"/>
                  </a:lnTo>
                  <a:lnTo>
                    <a:pt x="3130" y="324"/>
                  </a:lnTo>
                  <a:lnTo>
                    <a:pt x="3125" y="324"/>
                  </a:lnTo>
                  <a:lnTo>
                    <a:pt x="3120" y="325"/>
                  </a:lnTo>
                  <a:lnTo>
                    <a:pt x="3114" y="325"/>
                  </a:lnTo>
                  <a:lnTo>
                    <a:pt x="3107" y="325"/>
                  </a:lnTo>
                  <a:lnTo>
                    <a:pt x="3100" y="324"/>
                  </a:lnTo>
                  <a:lnTo>
                    <a:pt x="3093" y="323"/>
                  </a:lnTo>
                  <a:lnTo>
                    <a:pt x="3087" y="321"/>
                  </a:lnTo>
                  <a:lnTo>
                    <a:pt x="3080" y="320"/>
                  </a:lnTo>
                  <a:lnTo>
                    <a:pt x="3074" y="317"/>
                  </a:lnTo>
                  <a:lnTo>
                    <a:pt x="3068" y="315"/>
                  </a:lnTo>
                  <a:lnTo>
                    <a:pt x="3062" y="312"/>
                  </a:lnTo>
                  <a:lnTo>
                    <a:pt x="3050" y="305"/>
                  </a:lnTo>
                  <a:lnTo>
                    <a:pt x="3039" y="298"/>
                  </a:lnTo>
                  <a:lnTo>
                    <a:pt x="3029" y="290"/>
                  </a:lnTo>
                  <a:lnTo>
                    <a:pt x="3019" y="282"/>
                  </a:lnTo>
                  <a:lnTo>
                    <a:pt x="2972" y="340"/>
                  </a:lnTo>
                  <a:lnTo>
                    <a:pt x="2980" y="348"/>
                  </a:lnTo>
                  <a:lnTo>
                    <a:pt x="2988" y="354"/>
                  </a:lnTo>
                  <a:lnTo>
                    <a:pt x="2992" y="357"/>
                  </a:lnTo>
                  <a:lnTo>
                    <a:pt x="2996" y="360"/>
                  </a:lnTo>
                  <a:lnTo>
                    <a:pt x="3005" y="366"/>
                  </a:lnTo>
                  <a:lnTo>
                    <a:pt x="3013" y="371"/>
                  </a:lnTo>
                  <a:lnTo>
                    <a:pt x="3022" y="376"/>
                  </a:lnTo>
                  <a:lnTo>
                    <a:pt x="3031" y="380"/>
                  </a:lnTo>
                  <a:lnTo>
                    <a:pt x="3040" y="383"/>
                  </a:lnTo>
                  <a:lnTo>
                    <a:pt x="3058" y="389"/>
                  </a:lnTo>
                  <a:lnTo>
                    <a:pt x="3068" y="392"/>
                  </a:lnTo>
                  <a:lnTo>
                    <a:pt x="3077" y="394"/>
                  </a:lnTo>
                  <a:lnTo>
                    <a:pt x="3086" y="395"/>
                  </a:lnTo>
                  <a:lnTo>
                    <a:pt x="3095" y="396"/>
                  </a:lnTo>
                  <a:lnTo>
                    <a:pt x="3114" y="397"/>
                  </a:lnTo>
                  <a:close/>
                  <a:moveTo>
                    <a:pt x="2759" y="194"/>
                  </a:moveTo>
                  <a:lnTo>
                    <a:pt x="2759" y="79"/>
                  </a:lnTo>
                  <a:lnTo>
                    <a:pt x="2816" y="79"/>
                  </a:lnTo>
                  <a:lnTo>
                    <a:pt x="2824" y="79"/>
                  </a:lnTo>
                  <a:lnTo>
                    <a:pt x="2831" y="79"/>
                  </a:lnTo>
                  <a:lnTo>
                    <a:pt x="2837" y="81"/>
                  </a:lnTo>
                  <a:lnTo>
                    <a:pt x="2843" y="82"/>
                  </a:lnTo>
                  <a:lnTo>
                    <a:pt x="2849" y="84"/>
                  </a:lnTo>
                  <a:lnTo>
                    <a:pt x="2854" y="87"/>
                  </a:lnTo>
                  <a:lnTo>
                    <a:pt x="2859" y="90"/>
                  </a:lnTo>
                  <a:lnTo>
                    <a:pt x="2864" y="93"/>
                  </a:lnTo>
                  <a:lnTo>
                    <a:pt x="2867" y="97"/>
                  </a:lnTo>
                  <a:lnTo>
                    <a:pt x="2871" y="101"/>
                  </a:lnTo>
                  <a:lnTo>
                    <a:pt x="2874" y="106"/>
                  </a:lnTo>
                  <a:lnTo>
                    <a:pt x="2876" y="111"/>
                  </a:lnTo>
                  <a:lnTo>
                    <a:pt x="2878" y="117"/>
                  </a:lnTo>
                  <a:lnTo>
                    <a:pt x="2879" y="123"/>
                  </a:lnTo>
                  <a:lnTo>
                    <a:pt x="2880" y="129"/>
                  </a:lnTo>
                  <a:lnTo>
                    <a:pt x="2880" y="136"/>
                  </a:lnTo>
                  <a:lnTo>
                    <a:pt x="2880" y="137"/>
                  </a:lnTo>
                  <a:lnTo>
                    <a:pt x="2880" y="143"/>
                  </a:lnTo>
                  <a:lnTo>
                    <a:pt x="2879" y="149"/>
                  </a:lnTo>
                  <a:lnTo>
                    <a:pt x="2878" y="155"/>
                  </a:lnTo>
                  <a:lnTo>
                    <a:pt x="2876" y="160"/>
                  </a:lnTo>
                  <a:lnTo>
                    <a:pt x="2874" y="166"/>
                  </a:lnTo>
                  <a:lnTo>
                    <a:pt x="2871" y="170"/>
                  </a:lnTo>
                  <a:lnTo>
                    <a:pt x="2868" y="175"/>
                  </a:lnTo>
                  <a:lnTo>
                    <a:pt x="2864" y="179"/>
                  </a:lnTo>
                  <a:lnTo>
                    <a:pt x="2860" y="182"/>
                  </a:lnTo>
                  <a:lnTo>
                    <a:pt x="2855" y="185"/>
                  </a:lnTo>
                  <a:lnTo>
                    <a:pt x="2850" y="188"/>
                  </a:lnTo>
                  <a:lnTo>
                    <a:pt x="2845" y="190"/>
                  </a:lnTo>
                  <a:lnTo>
                    <a:pt x="2839" y="192"/>
                  </a:lnTo>
                  <a:lnTo>
                    <a:pt x="2832" y="193"/>
                  </a:lnTo>
                  <a:lnTo>
                    <a:pt x="2825" y="194"/>
                  </a:lnTo>
                  <a:lnTo>
                    <a:pt x="2818" y="194"/>
                  </a:lnTo>
                  <a:lnTo>
                    <a:pt x="2759" y="194"/>
                  </a:lnTo>
                  <a:close/>
                  <a:moveTo>
                    <a:pt x="2679" y="392"/>
                  </a:moveTo>
                  <a:lnTo>
                    <a:pt x="2759" y="392"/>
                  </a:lnTo>
                  <a:lnTo>
                    <a:pt x="2759" y="266"/>
                  </a:lnTo>
                  <a:lnTo>
                    <a:pt x="2809" y="266"/>
                  </a:lnTo>
                  <a:lnTo>
                    <a:pt x="2880" y="392"/>
                  </a:lnTo>
                  <a:lnTo>
                    <a:pt x="2971" y="392"/>
                  </a:lnTo>
                  <a:lnTo>
                    <a:pt x="2889" y="249"/>
                  </a:lnTo>
                  <a:lnTo>
                    <a:pt x="2897" y="245"/>
                  </a:lnTo>
                  <a:lnTo>
                    <a:pt x="2904" y="241"/>
                  </a:lnTo>
                  <a:lnTo>
                    <a:pt x="2911" y="237"/>
                  </a:lnTo>
                  <a:lnTo>
                    <a:pt x="2918" y="232"/>
                  </a:lnTo>
                  <a:lnTo>
                    <a:pt x="2924" y="226"/>
                  </a:lnTo>
                  <a:lnTo>
                    <a:pt x="2927" y="223"/>
                  </a:lnTo>
                  <a:lnTo>
                    <a:pt x="2930" y="220"/>
                  </a:lnTo>
                  <a:lnTo>
                    <a:pt x="2936" y="214"/>
                  </a:lnTo>
                  <a:lnTo>
                    <a:pt x="2941" y="207"/>
                  </a:lnTo>
                  <a:lnTo>
                    <a:pt x="2945" y="200"/>
                  </a:lnTo>
                  <a:lnTo>
                    <a:pt x="2949" y="191"/>
                  </a:lnTo>
                  <a:lnTo>
                    <a:pt x="2952" y="183"/>
                  </a:lnTo>
                  <a:lnTo>
                    <a:pt x="2955" y="174"/>
                  </a:lnTo>
                  <a:lnTo>
                    <a:pt x="2958" y="165"/>
                  </a:lnTo>
                  <a:lnTo>
                    <a:pt x="2959" y="155"/>
                  </a:lnTo>
                  <a:lnTo>
                    <a:pt x="2960" y="145"/>
                  </a:lnTo>
                  <a:lnTo>
                    <a:pt x="2960" y="135"/>
                  </a:lnTo>
                  <a:lnTo>
                    <a:pt x="2960" y="132"/>
                  </a:lnTo>
                  <a:lnTo>
                    <a:pt x="2960" y="119"/>
                  </a:lnTo>
                  <a:lnTo>
                    <a:pt x="2959" y="112"/>
                  </a:lnTo>
                  <a:lnTo>
                    <a:pt x="2958" y="105"/>
                  </a:lnTo>
                  <a:lnTo>
                    <a:pt x="2956" y="93"/>
                  </a:lnTo>
                  <a:lnTo>
                    <a:pt x="2952" y="82"/>
                  </a:lnTo>
                  <a:lnTo>
                    <a:pt x="2950" y="76"/>
                  </a:lnTo>
                  <a:lnTo>
                    <a:pt x="2948" y="71"/>
                  </a:lnTo>
                  <a:lnTo>
                    <a:pt x="2942" y="61"/>
                  </a:lnTo>
                  <a:lnTo>
                    <a:pt x="2939" y="56"/>
                  </a:lnTo>
                  <a:lnTo>
                    <a:pt x="2936" y="52"/>
                  </a:lnTo>
                  <a:lnTo>
                    <a:pt x="2932" y="47"/>
                  </a:lnTo>
                  <a:lnTo>
                    <a:pt x="2928" y="43"/>
                  </a:lnTo>
                  <a:lnTo>
                    <a:pt x="2924" y="39"/>
                  </a:lnTo>
                  <a:lnTo>
                    <a:pt x="2919" y="35"/>
                  </a:lnTo>
                  <a:lnTo>
                    <a:pt x="2908" y="28"/>
                  </a:lnTo>
                  <a:lnTo>
                    <a:pt x="2902" y="24"/>
                  </a:lnTo>
                  <a:lnTo>
                    <a:pt x="2896" y="21"/>
                  </a:lnTo>
                  <a:lnTo>
                    <a:pt x="2890" y="18"/>
                  </a:lnTo>
                  <a:lnTo>
                    <a:pt x="2884" y="16"/>
                  </a:lnTo>
                  <a:lnTo>
                    <a:pt x="2877" y="14"/>
                  </a:lnTo>
                  <a:lnTo>
                    <a:pt x="2870" y="12"/>
                  </a:lnTo>
                  <a:lnTo>
                    <a:pt x="2863" y="10"/>
                  </a:lnTo>
                  <a:lnTo>
                    <a:pt x="2855" y="9"/>
                  </a:lnTo>
                  <a:lnTo>
                    <a:pt x="2840" y="7"/>
                  </a:lnTo>
                  <a:lnTo>
                    <a:pt x="2832" y="7"/>
                  </a:lnTo>
                  <a:lnTo>
                    <a:pt x="2824" y="7"/>
                  </a:lnTo>
                  <a:lnTo>
                    <a:pt x="2679" y="7"/>
                  </a:lnTo>
                  <a:lnTo>
                    <a:pt x="2679" y="392"/>
                  </a:lnTo>
                  <a:close/>
                  <a:moveTo>
                    <a:pt x="2469" y="325"/>
                  </a:moveTo>
                  <a:lnTo>
                    <a:pt x="2460" y="325"/>
                  </a:lnTo>
                  <a:lnTo>
                    <a:pt x="2455" y="324"/>
                  </a:lnTo>
                  <a:lnTo>
                    <a:pt x="2450" y="323"/>
                  </a:lnTo>
                  <a:lnTo>
                    <a:pt x="2441" y="320"/>
                  </a:lnTo>
                  <a:lnTo>
                    <a:pt x="2437" y="318"/>
                  </a:lnTo>
                  <a:lnTo>
                    <a:pt x="2432" y="316"/>
                  </a:lnTo>
                  <a:lnTo>
                    <a:pt x="2424" y="312"/>
                  </a:lnTo>
                  <a:lnTo>
                    <a:pt x="2417" y="306"/>
                  </a:lnTo>
                  <a:lnTo>
                    <a:pt x="2413" y="303"/>
                  </a:lnTo>
                  <a:lnTo>
                    <a:pt x="2410" y="299"/>
                  </a:lnTo>
                  <a:lnTo>
                    <a:pt x="2403" y="292"/>
                  </a:lnTo>
                  <a:lnTo>
                    <a:pt x="2397" y="283"/>
                  </a:lnTo>
                  <a:lnTo>
                    <a:pt x="2391" y="274"/>
                  </a:lnTo>
                  <a:lnTo>
                    <a:pt x="2387" y="264"/>
                  </a:lnTo>
                  <a:lnTo>
                    <a:pt x="2383" y="253"/>
                  </a:lnTo>
                  <a:lnTo>
                    <a:pt x="2380" y="241"/>
                  </a:lnTo>
                  <a:lnTo>
                    <a:pt x="2378" y="229"/>
                  </a:lnTo>
                  <a:lnTo>
                    <a:pt x="2377" y="215"/>
                  </a:lnTo>
                  <a:lnTo>
                    <a:pt x="2376" y="201"/>
                  </a:lnTo>
                  <a:lnTo>
                    <a:pt x="2376" y="197"/>
                  </a:lnTo>
                  <a:lnTo>
                    <a:pt x="2377" y="183"/>
                  </a:lnTo>
                  <a:lnTo>
                    <a:pt x="2378" y="170"/>
                  </a:lnTo>
                  <a:lnTo>
                    <a:pt x="2380" y="157"/>
                  </a:lnTo>
                  <a:lnTo>
                    <a:pt x="2381" y="151"/>
                  </a:lnTo>
                  <a:lnTo>
                    <a:pt x="2383" y="145"/>
                  </a:lnTo>
                  <a:lnTo>
                    <a:pt x="2385" y="140"/>
                  </a:lnTo>
                  <a:lnTo>
                    <a:pt x="2387" y="135"/>
                  </a:lnTo>
                  <a:lnTo>
                    <a:pt x="2389" y="129"/>
                  </a:lnTo>
                  <a:lnTo>
                    <a:pt x="2391" y="124"/>
                  </a:lnTo>
                  <a:lnTo>
                    <a:pt x="2397" y="115"/>
                  </a:lnTo>
                  <a:lnTo>
                    <a:pt x="2403" y="107"/>
                  </a:lnTo>
                  <a:lnTo>
                    <a:pt x="2406" y="103"/>
                  </a:lnTo>
                  <a:lnTo>
                    <a:pt x="2409" y="99"/>
                  </a:lnTo>
                  <a:lnTo>
                    <a:pt x="2416" y="93"/>
                  </a:lnTo>
                  <a:lnTo>
                    <a:pt x="2424" y="87"/>
                  </a:lnTo>
                  <a:lnTo>
                    <a:pt x="2432" y="82"/>
                  </a:lnTo>
                  <a:lnTo>
                    <a:pt x="2440" y="78"/>
                  </a:lnTo>
                  <a:lnTo>
                    <a:pt x="2449" y="76"/>
                  </a:lnTo>
                  <a:lnTo>
                    <a:pt x="2459" y="74"/>
                  </a:lnTo>
                  <a:lnTo>
                    <a:pt x="2469" y="74"/>
                  </a:lnTo>
                  <a:lnTo>
                    <a:pt x="2479" y="74"/>
                  </a:lnTo>
                  <a:lnTo>
                    <a:pt x="2483" y="75"/>
                  </a:lnTo>
                  <a:lnTo>
                    <a:pt x="2488" y="76"/>
                  </a:lnTo>
                  <a:lnTo>
                    <a:pt x="2497" y="79"/>
                  </a:lnTo>
                  <a:lnTo>
                    <a:pt x="2501" y="80"/>
                  </a:lnTo>
                  <a:lnTo>
                    <a:pt x="2506" y="82"/>
                  </a:lnTo>
                  <a:lnTo>
                    <a:pt x="2514" y="87"/>
                  </a:lnTo>
                  <a:lnTo>
                    <a:pt x="2521" y="93"/>
                  </a:lnTo>
                  <a:lnTo>
                    <a:pt x="2525" y="96"/>
                  </a:lnTo>
                  <a:lnTo>
                    <a:pt x="2528" y="99"/>
                  </a:lnTo>
                  <a:lnTo>
                    <a:pt x="2535" y="107"/>
                  </a:lnTo>
                  <a:lnTo>
                    <a:pt x="2540" y="115"/>
                  </a:lnTo>
                  <a:lnTo>
                    <a:pt x="2546" y="125"/>
                  </a:lnTo>
                  <a:lnTo>
                    <a:pt x="2550" y="135"/>
                  </a:lnTo>
                  <a:lnTo>
                    <a:pt x="2554" y="146"/>
                  </a:lnTo>
                  <a:lnTo>
                    <a:pt x="2557" y="158"/>
                  </a:lnTo>
                  <a:lnTo>
                    <a:pt x="2559" y="170"/>
                  </a:lnTo>
                  <a:lnTo>
                    <a:pt x="2560" y="183"/>
                  </a:lnTo>
                  <a:lnTo>
                    <a:pt x="2561" y="197"/>
                  </a:lnTo>
                  <a:lnTo>
                    <a:pt x="2561" y="202"/>
                  </a:lnTo>
                  <a:lnTo>
                    <a:pt x="2560" y="216"/>
                  </a:lnTo>
                  <a:lnTo>
                    <a:pt x="2559" y="229"/>
                  </a:lnTo>
                  <a:lnTo>
                    <a:pt x="2557" y="242"/>
                  </a:lnTo>
                  <a:lnTo>
                    <a:pt x="2555" y="247"/>
                  </a:lnTo>
                  <a:lnTo>
                    <a:pt x="2554" y="253"/>
                  </a:lnTo>
                  <a:lnTo>
                    <a:pt x="2552" y="259"/>
                  </a:lnTo>
                  <a:lnTo>
                    <a:pt x="2550" y="264"/>
                  </a:lnTo>
                  <a:lnTo>
                    <a:pt x="2548" y="269"/>
                  </a:lnTo>
                  <a:lnTo>
                    <a:pt x="2546" y="274"/>
                  </a:lnTo>
                  <a:lnTo>
                    <a:pt x="2541" y="284"/>
                  </a:lnTo>
                  <a:lnTo>
                    <a:pt x="2535" y="292"/>
                  </a:lnTo>
                  <a:lnTo>
                    <a:pt x="2529" y="300"/>
                  </a:lnTo>
                  <a:lnTo>
                    <a:pt x="2522" y="306"/>
                  </a:lnTo>
                  <a:lnTo>
                    <a:pt x="2514" y="312"/>
                  </a:lnTo>
                  <a:lnTo>
                    <a:pt x="2506" y="317"/>
                  </a:lnTo>
                  <a:lnTo>
                    <a:pt x="2502" y="318"/>
                  </a:lnTo>
                  <a:lnTo>
                    <a:pt x="2498" y="320"/>
                  </a:lnTo>
                  <a:lnTo>
                    <a:pt x="2489" y="323"/>
                  </a:lnTo>
                  <a:lnTo>
                    <a:pt x="2479" y="325"/>
                  </a:lnTo>
                  <a:lnTo>
                    <a:pt x="2469" y="325"/>
                  </a:lnTo>
                  <a:close/>
                  <a:moveTo>
                    <a:pt x="2469" y="399"/>
                  </a:moveTo>
                  <a:lnTo>
                    <a:pt x="2478" y="398"/>
                  </a:lnTo>
                  <a:lnTo>
                    <a:pt x="2488" y="398"/>
                  </a:lnTo>
                  <a:lnTo>
                    <a:pt x="2497" y="396"/>
                  </a:lnTo>
                  <a:lnTo>
                    <a:pt x="2506" y="395"/>
                  </a:lnTo>
                  <a:lnTo>
                    <a:pt x="2523" y="390"/>
                  </a:lnTo>
                  <a:lnTo>
                    <a:pt x="2531" y="387"/>
                  </a:lnTo>
                  <a:lnTo>
                    <a:pt x="2539" y="384"/>
                  </a:lnTo>
                  <a:lnTo>
                    <a:pt x="2547" y="380"/>
                  </a:lnTo>
                  <a:lnTo>
                    <a:pt x="2554" y="376"/>
                  </a:lnTo>
                  <a:lnTo>
                    <a:pt x="2562" y="372"/>
                  </a:lnTo>
                  <a:lnTo>
                    <a:pt x="2569" y="367"/>
                  </a:lnTo>
                  <a:lnTo>
                    <a:pt x="2575" y="362"/>
                  </a:lnTo>
                  <a:lnTo>
                    <a:pt x="2582" y="356"/>
                  </a:lnTo>
                  <a:lnTo>
                    <a:pt x="2588" y="350"/>
                  </a:lnTo>
                  <a:lnTo>
                    <a:pt x="2594" y="344"/>
                  </a:lnTo>
                  <a:lnTo>
                    <a:pt x="2605" y="330"/>
                  </a:lnTo>
                  <a:lnTo>
                    <a:pt x="2610" y="323"/>
                  </a:lnTo>
                  <a:lnTo>
                    <a:pt x="2615" y="315"/>
                  </a:lnTo>
                  <a:lnTo>
                    <a:pt x="2623" y="299"/>
                  </a:lnTo>
                  <a:lnTo>
                    <a:pt x="2627" y="290"/>
                  </a:lnTo>
                  <a:lnTo>
                    <a:pt x="2630" y="282"/>
                  </a:lnTo>
                  <a:lnTo>
                    <a:pt x="2633" y="273"/>
                  </a:lnTo>
                  <a:lnTo>
                    <a:pt x="2636" y="263"/>
                  </a:lnTo>
                  <a:lnTo>
                    <a:pt x="2638" y="254"/>
                  </a:lnTo>
                  <a:lnTo>
                    <a:pt x="2640" y="244"/>
                  </a:lnTo>
                  <a:lnTo>
                    <a:pt x="2641" y="234"/>
                  </a:lnTo>
                  <a:lnTo>
                    <a:pt x="2642" y="224"/>
                  </a:lnTo>
                  <a:lnTo>
                    <a:pt x="2643" y="203"/>
                  </a:lnTo>
                  <a:lnTo>
                    <a:pt x="2643" y="195"/>
                  </a:lnTo>
                  <a:lnTo>
                    <a:pt x="2643" y="184"/>
                  </a:lnTo>
                  <a:lnTo>
                    <a:pt x="2642" y="174"/>
                  </a:lnTo>
                  <a:lnTo>
                    <a:pt x="2641" y="164"/>
                  </a:lnTo>
                  <a:lnTo>
                    <a:pt x="2640" y="154"/>
                  </a:lnTo>
                  <a:lnTo>
                    <a:pt x="2638" y="144"/>
                  </a:lnTo>
                  <a:lnTo>
                    <a:pt x="2636" y="134"/>
                  </a:lnTo>
                  <a:lnTo>
                    <a:pt x="2633" y="125"/>
                  </a:lnTo>
                  <a:lnTo>
                    <a:pt x="2630" y="116"/>
                  </a:lnTo>
                  <a:lnTo>
                    <a:pt x="2627" y="107"/>
                  </a:lnTo>
                  <a:lnTo>
                    <a:pt x="2623" y="99"/>
                  </a:lnTo>
                  <a:lnTo>
                    <a:pt x="2619" y="91"/>
                  </a:lnTo>
                  <a:lnTo>
                    <a:pt x="2615" y="83"/>
                  </a:lnTo>
                  <a:lnTo>
                    <a:pt x="2610" y="75"/>
                  </a:lnTo>
                  <a:lnTo>
                    <a:pt x="2605" y="68"/>
                  </a:lnTo>
                  <a:lnTo>
                    <a:pt x="2600" y="61"/>
                  </a:lnTo>
                  <a:lnTo>
                    <a:pt x="2594" y="54"/>
                  </a:lnTo>
                  <a:lnTo>
                    <a:pt x="2589" y="48"/>
                  </a:lnTo>
                  <a:lnTo>
                    <a:pt x="2582" y="42"/>
                  </a:lnTo>
                  <a:lnTo>
                    <a:pt x="2576" y="37"/>
                  </a:lnTo>
                  <a:lnTo>
                    <a:pt x="2569" y="31"/>
                  </a:lnTo>
                  <a:lnTo>
                    <a:pt x="2562" y="27"/>
                  </a:lnTo>
                  <a:lnTo>
                    <a:pt x="2555" y="22"/>
                  </a:lnTo>
                  <a:lnTo>
                    <a:pt x="2547" y="18"/>
                  </a:lnTo>
                  <a:lnTo>
                    <a:pt x="2540" y="14"/>
                  </a:lnTo>
                  <a:lnTo>
                    <a:pt x="2532" y="11"/>
                  </a:lnTo>
                  <a:lnTo>
                    <a:pt x="2523" y="8"/>
                  </a:lnTo>
                  <a:lnTo>
                    <a:pt x="2515" y="6"/>
                  </a:lnTo>
                  <a:lnTo>
                    <a:pt x="2506" y="4"/>
                  </a:lnTo>
                  <a:lnTo>
                    <a:pt x="2497" y="2"/>
                  </a:lnTo>
                  <a:lnTo>
                    <a:pt x="2488" y="1"/>
                  </a:lnTo>
                  <a:lnTo>
                    <a:pt x="2479" y="0"/>
                  </a:lnTo>
                  <a:lnTo>
                    <a:pt x="2469" y="0"/>
                  </a:lnTo>
                  <a:lnTo>
                    <a:pt x="2460" y="0"/>
                  </a:lnTo>
                  <a:lnTo>
                    <a:pt x="2451" y="1"/>
                  </a:lnTo>
                  <a:lnTo>
                    <a:pt x="2442" y="2"/>
                  </a:lnTo>
                  <a:lnTo>
                    <a:pt x="2433" y="4"/>
                  </a:lnTo>
                  <a:lnTo>
                    <a:pt x="2416" y="8"/>
                  </a:lnTo>
                  <a:lnTo>
                    <a:pt x="2407" y="11"/>
                  </a:lnTo>
                  <a:lnTo>
                    <a:pt x="2399" y="14"/>
                  </a:lnTo>
                  <a:lnTo>
                    <a:pt x="2391" y="18"/>
                  </a:lnTo>
                  <a:lnTo>
                    <a:pt x="2383" y="22"/>
                  </a:lnTo>
                  <a:lnTo>
                    <a:pt x="2376" y="27"/>
                  </a:lnTo>
                  <a:lnTo>
                    <a:pt x="2369" y="32"/>
                  </a:lnTo>
                  <a:lnTo>
                    <a:pt x="2355" y="43"/>
                  </a:lnTo>
                  <a:lnTo>
                    <a:pt x="2349" y="49"/>
                  </a:lnTo>
                  <a:lnTo>
                    <a:pt x="2343" y="55"/>
                  </a:lnTo>
                  <a:lnTo>
                    <a:pt x="2338" y="61"/>
                  </a:lnTo>
                  <a:lnTo>
                    <a:pt x="2332" y="68"/>
                  </a:lnTo>
                  <a:lnTo>
                    <a:pt x="2327" y="76"/>
                  </a:lnTo>
                  <a:lnTo>
                    <a:pt x="2323" y="83"/>
                  </a:lnTo>
                  <a:lnTo>
                    <a:pt x="2314" y="100"/>
                  </a:lnTo>
                  <a:lnTo>
                    <a:pt x="2311" y="108"/>
                  </a:lnTo>
                  <a:lnTo>
                    <a:pt x="2307" y="117"/>
                  </a:lnTo>
                  <a:lnTo>
                    <a:pt x="2304" y="126"/>
                  </a:lnTo>
                  <a:lnTo>
                    <a:pt x="2302" y="135"/>
                  </a:lnTo>
                  <a:lnTo>
                    <a:pt x="2299" y="145"/>
                  </a:lnTo>
                  <a:lnTo>
                    <a:pt x="2298" y="155"/>
                  </a:lnTo>
                  <a:lnTo>
                    <a:pt x="2296" y="165"/>
                  </a:lnTo>
                  <a:lnTo>
                    <a:pt x="2295" y="175"/>
                  </a:lnTo>
                  <a:lnTo>
                    <a:pt x="2295" y="185"/>
                  </a:lnTo>
                  <a:lnTo>
                    <a:pt x="2294" y="196"/>
                  </a:lnTo>
                  <a:lnTo>
                    <a:pt x="2294" y="204"/>
                  </a:lnTo>
                  <a:lnTo>
                    <a:pt x="2295" y="214"/>
                  </a:lnTo>
                  <a:lnTo>
                    <a:pt x="2295" y="225"/>
                  </a:lnTo>
                  <a:lnTo>
                    <a:pt x="2296" y="235"/>
                  </a:lnTo>
                  <a:lnTo>
                    <a:pt x="2298" y="245"/>
                  </a:lnTo>
                  <a:lnTo>
                    <a:pt x="2299" y="255"/>
                  </a:lnTo>
                  <a:lnTo>
                    <a:pt x="2302" y="264"/>
                  </a:lnTo>
                  <a:lnTo>
                    <a:pt x="2304" y="274"/>
                  </a:lnTo>
                  <a:lnTo>
                    <a:pt x="2307" y="283"/>
                  </a:lnTo>
                  <a:lnTo>
                    <a:pt x="2310" y="291"/>
                  </a:lnTo>
                  <a:lnTo>
                    <a:pt x="2314" y="300"/>
                  </a:lnTo>
                  <a:lnTo>
                    <a:pt x="2318" y="308"/>
                  </a:lnTo>
                  <a:lnTo>
                    <a:pt x="2322" y="316"/>
                  </a:lnTo>
                  <a:lnTo>
                    <a:pt x="2327" y="323"/>
                  </a:lnTo>
                  <a:lnTo>
                    <a:pt x="2332" y="331"/>
                  </a:lnTo>
                  <a:lnTo>
                    <a:pt x="2337" y="338"/>
                  </a:lnTo>
                  <a:lnTo>
                    <a:pt x="2343" y="344"/>
                  </a:lnTo>
                  <a:lnTo>
                    <a:pt x="2349" y="350"/>
                  </a:lnTo>
                  <a:lnTo>
                    <a:pt x="2355" y="356"/>
                  </a:lnTo>
                  <a:lnTo>
                    <a:pt x="2361" y="362"/>
                  </a:lnTo>
                  <a:lnTo>
                    <a:pt x="2368" y="367"/>
                  </a:lnTo>
                  <a:lnTo>
                    <a:pt x="2375" y="372"/>
                  </a:lnTo>
                  <a:lnTo>
                    <a:pt x="2382" y="376"/>
                  </a:lnTo>
                  <a:lnTo>
                    <a:pt x="2390" y="381"/>
                  </a:lnTo>
                  <a:lnTo>
                    <a:pt x="2399" y="384"/>
                  </a:lnTo>
                  <a:lnTo>
                    <a:pt x="2407" y="388"/>
                  </a:lnTo>
                  <a:lnTo>
                    <a:pt x="2415" y="390"/>
                  </a:lnTo>
                  <a:lnTo>
                    <a:pt x="2423" y="393"/>
                  </a:lnTo>
                  <a:lnTo>
                    <a:pt x="2432" y="395"/>
                  </a:lnTo>
                  <a:lnTo>
                    <a:pt x="2441" y="396"/>
                  </a:lnTo>
                  <a:lnTo>
                    <a:pt x="2450" y="398"/>
                  </a:lnTo>
                  <a:lnTo>
                    <a:pt x="2459" y="398"/>
                  </a:lnTo>
                  <a:lnTo>
                    <a:pt x="2469" y="399"/>
                  </a:lnTo>
                  <a:close/>
                  <a:moveTo>
                    <a:pt x="2035" y="392"/>
                  </a:moveTo>
                  <a:lnTo>
                    <a:pt x="2115" y="392"/>
                  </a:lnTo>
                  <a:lnTo>
                    <a:pt x="2115" y="240"/>
                  </a:lnTo>
                  <a:lnTo>
                    <a:pt x="2262" y="240"/>
                  </a:lnTo>
                  <a:lnTo>
                    <a:pt x="2262" y="166"/>
                  </a:lnTo>
                  <a:lnTo>
                    <a:pt x="2115" y="166"/>
                  </a:lnTo>
                  <a:lnTo>
                    <a:pt x="2115" y="80"/>
                  </a:lnTo>
                  <a:lnTo>
                    <a:pt x="2283" y="80"/>
                  </a:lnTo>
                  <a:lnTo>
                    <a:pt x="2283" y="7"/>
                  </a:lnTo>
                  <a:lnTo>
                    <a:pt x="2035" y="7"/>
                  </a:lnTo>
                  <a:lnTo>
                    <a:pt x="2035" y="392"/>
                  </a:lnTo>
                  <a:close/>
                  <a:moveTo>
                    <a:pt x="1849" y="397"/>
                  </a:moveTo>
                  <a:lnTo>
                    <a:pt x="1860" y="397"/>
                  </a:lnTo>
                  <a:lnTo>
                    <a:pt x="1870" y="396"/>
                  </a:lnTo>
                  <a:lnTo>
                    <a:pt x="1880" y="395"/>
                  </a:lnTo>
                  <a:lnTo>
                    <a:pt x="1890" y="394"/>
                  </a:lnTo>
                  <a:lnTo>
                    <a:pt x="1899" y="392"/>
                  </a:lnTo>
                  <a:lnTo>
                    <a:pt x="1908" y="389"/>
                  </a:lnTo>
                  <a:lnTo>
                    <a:pt x="1926" y="383"/>
                  </a:lnTo>
                  <a:lnTo>
                    <a:pt x="1942" y="376"/>
                  </a:lnTo>
                  <a:lnTo>
                    <a:pt x="1958" y="368"/>
                  </a:lnTo>
                  <a:lnTo>
                    <a:pt x="1965" y="364"/>
                  </a:lnTo>
                  <a:lnTo>
                    <a:pt x="1972" y="359"/>
                  </a:lnTo>
                  <a:lnTo>
                    <a:pt x="1979" y="355"/>
                  </a:lnTo>
                  <a:lnTo>
                    <a:pt x="1986" y="350"/>
                  </a:lnTo>
                  <a:lnTo>
                    <a:pt x="1986" y="171"/>
                  </a:lnTo>
                  <a:lnTo>
                    <a:pt x="1840" y="171"/>
                  </a:lnTo>
                  <a:lnTo>
                    <a:pt x="1840" y="241"/>
                  </a:lnTo>
                  <a:lnTo>
                    <a:pt x="1910" y="241"/>
                  </a:lnTo>
                  <a:lnTo>
                    <a:pt x="1910" y="309"/>
                  </a:lnTo>
                  <a:lnTo>
                    <a:pt x="1904" y="313"/>
                  </a:lnTo>
                  <a:lnTo>
                    <a:pt x="1898" y="316"/>
                  </a:lnTo>
                  <a:lnTo>
                    <a:pt x="1892" y="319"/>
                  </a:lnTo>
                  <a:lnTo>
                    <a:pt x="1885" y="321"/>
                  </a:lnTo>
                  <a:lnTo>
                    <a:pt x="1877" y="323"/>
                  </a:lnTo>
                  <a:lnTo>
                    <a:pt x="1869" y="324"/>
                  </a:lnTo>
                  <a:lnTo>
                    <a:pt x="1861" y="325"/>
                  </a:lnTo>
                  <a:lnTo>
                    <a:pt x="1853" y="325"/>
                  </a:lnTo>
                  <a:lnTo>
                    <a:pt x="1843" y="325"/>
                  </a:lnTo>
                  <a:lnTo>
                    <a:pt x="1837" y="324"/>
                  </a:lnTo>
                  <a:lnTo>
                    <a:pt x="1832" y="323"/>
                  </a:lnTo>
                  <a:lnTo>
                    <a:pt x="1823" y="320"/>
                  </a:lnTo>
                  <a:lnTo>
                    <a:pt x="1813" y="317"/>
                  </a:lnTo>
                  <a:lnTo>
                    <a:pt x="1809" y="315"/>
                  </a:lnTo>
                  <a:lnTo>
                    <a:pt x="1805" y="312"/>
                  </a:lnTo>
                  <a:lnTo>
                    <a:pt x="1796" y="307"/>
                  </a:lnTo>
                  <a:lnTo>
                    <a:pt x="1789" y="300"/>
                  </a:lnTo>
                  <a:lnTo>
                    <a:pt x="1785" y="297"/>
                  </a:lnTo>
                  <a:lnTo>
                    <a:pt x="1782" y="293"/>
                  </a:lnTo>
                  <a:lnTo>
                    <a:pt x="1775" y="285"/>
                  </a:lnTo>
                  <a:lnTo>
                    <a:pt x="1770" y="275"/>
                  </a:lnTo>
                  <a:lnTo>
                    <a:pt x="1767" y="270"/>
                  </a:lnTo>
                  <a:lnTo>
                    <a:pt x="1765" y="265"/>
                  </a:lnTo>
                  <a:lnTo>
                    <a:pt x="1761" y="254"/>
                  </a:lnTo>
                  <a:lnTo>
                    <a:pt x="1757" y="242"/>
                  </a:lnTo>
                  <a:lnTo>
                    <a:pt x="1755" y="229"/>
                  </a:lnTo>
                  <a:lnTo>
                    <a:pt x="1753" y="216"/>
                  </a:lnTo>
                  <a:lnTo>
                    <a:pt x="1753" y="201"/>
                  </a:lnTo>
                  <a:lnTo>
                    <a:pt x="1753" y="196"/>
                  </a:lnTo>
                  <a:lnTo>
                    <a:pt x="1753" y="183"/>
                  </a:lnTo>
                  <a:lnTo>
                    <a:pt x="1754" y="177"/>
                  </a:lnTo>
                  <a:lnTo>
                    <a:pt x="1755" y="171"/>
                  </a:lnTo>
                  <a:lnTo>
                    <a:pt x="1757" y="159"/>
                  </a:lnTo>
                  <a:lnTo>
                    <a:pt x="1760" y="147"/>
                  </a:lnTo>
                  <a:lnTo>
                    <a:pt x="1764" y="137"/>
                  </a:lnTo>
                  <a:lnTo>
                    <a:pt x="1769" y="127"/>
                  </a:lnTo>
                  <a:lnTo>
                    <a:pt x="1775" y="118"/>
                  </a:lnTo>
                  <a:lnTo>
                    <a:pt x="1781" y="109"/>
                  </a:lnTo>
                  <a:lnTo>
                    <a:pt x="1788" y="102"/>
                  </a:lnTo>
                  <a:lnTo>
                    <a:pt x="1791" y="98"/>
                  </a:lnTo>
                  <a:lnTo>
                    <a:pt x="1795" y="95"/>
                  </a:lnTo>
                  <a:lnTo>
                    <a:pt x="1803" y="89"/>
                  </a:lnTo>
                  <a:lnTo>
                    <a:pt x="1807" y="86"/>
                  </a:lnTo>
                  <a:lnTo>
                    <a:pt x="1811" y="84"/>
                  </a:lnTo>
                  <a:lnTo>
                    <a:pt x="1820" y="80"/>
                  </a:lnTo>
                  <a:lnTo>
                    <a:pt x="1830" y="78"/>
                  </a:lnTo>
                  <a:lnTo>
                    <a:pt x="1840" y="76"/>
                  </a:lnTo>
                  <a:lnTo>
                    <a:pt x="1845" y="75"/>
                  </a:lnTo>
                  <a:lnTo>
                    <a:pt x="1850" y="75"/>
                  </a:lnTo>
                  <a:lnTo>
                    <a:pt x="1863" y="76"/>
                  </a:lnTo>
                  <a:lnTo>
                    <a:pt x="1875" y="78"/>
                  </a:lnTo>
                  <a:lnTo>
                    <a:pt x="1880" y="79"/>
                  </a:lnTo>
                  <a:lnTo>
                    <a:pt x="1886" y="81"/>
                  </a:lnTo>
                  <a:lnTo>
                    <a:pt x="1896" y="85"/>
                  </a:lnTo>
                  <a:lnTo>
                    <a:pt x="1905" y="90"/>
                  </a:lnTo>
                  <a:lnTo>
                    <a:pt x="1913" y="95"/>
                  </a:lnTo>
                  <a:lnTo>
                    <a:pt x="1922" y="101"/>
                  </a:lnTo>
                  <a:lnTo>
                    <a:pt x="1929" y="108"/>
                  </a:lnTo>
                  <a:lnTo>
                    <a:pt x="1976" y="46"/>
                  </a:lnTo>
                  <a:lnTo>
                    <a:pt x="1963" y="36"/>
                  </a:lnTo>
                  <a:lnTo>
                    <a:pt x="1950" y="27"/>
                  </a:lnTo>
                  <a:lnTo>
                    <a:pt x="1943" y="23"/>
                  </a:lnTo>
                  <a:lnTo>
                    <a:pt x="1935" y="19"/>
                  </a:lnTo>
                  <a:lnTo>
                    <a:pt x="1928" y="16"/>
                  </a:lnTo>
                  <a:lnTo>
                    <a:pt x="1921" y="13"/>
                  </a:lnTo>
                  <a:lnTo>
                    <a:pt x="1913" y="10"/>
                  </a:lnTo>
                  <a:lnTo>
                    <a:pt x="1905" y="8"/>
                  </a:lnTo>
                  <a:lnTo>
                    <a:pt x="1897" y="6"/>
                  </a:lnTo>
                  <a:lnTo>
                    <a:pt x="1888" y="4"/>
                  </a:lnTo>
                  <a:lnTo>
                    <a:pt x="1879" y="3"/>
                  </a:lnTo>
                  <a:lnTo>
                    <a:pt x="1870" y="2"/>
                  </a:lnTo>
                  <a:lnTo>
                    <a:pt x="1861" y="1"/>
                  </a:lnTo>
                  <a:lnTo>
                    <a:pt x="1851" y="1"/>
                  </a:lnTo>
                  <a:lnTo>
                    <a:pt x="1841" y="1"/>
                  </a:lnTo>
                  <a:lnTo>
                    <a:pt x="1832" y="2"/>
                  </a:lnTo>
                  <a:lnTo>
                    <a:pt x="1822" y="3"/>
                  </a:lnTo>
                  <a:lnTo>
                    <a:pt x="1813" y="5"/>
                  </a:lnTo>
                  <a:lnTo>
                    <a:pt x="1804" y="7"/>
                  </a:lnTo>
                  <a:lnTo>
                    <a:pt x="1795" y="9"/>
                  </a:lnTo>
                  <a:lnTo>
                    <a:pt x="1787" y="12"/>
                  </a:lnTo>
                  <a:lnTo>
                    <a:pt x="1779" y="16"/>
                  </a:lnTo>
                  <a:lnTo>
                    <a:pt x="1771" y="19"/>
                  </a:lnTo>
                  <a:lnTo>
                    <a:pt x="1763" y="24"/>
                  </a:lnTo>
                  <a:lnTo>
                    <a:pt x="1755" y="28"/>
                  </a:lnTo>
                  <a:lnTo>
                    <a:pt x="1748" y="33"/>
                  </a:lnTo>
                  <a:lnTo>
                    <a:pt x="1741" y="38"/>
                  </a:lnTo>
                  <a:lnTo>
                    <a:pt x="1734" y="44"/>
                  </a:lnTo>
                  <a:lnTo>
                    <a:pt x="1728" y="50"/>
                  </a:lnTo>
                  <a:lnTo>
                    <a:pt x="1722" y="56"/>
                  </a:lnTo>
                  <a:lnTo>
                    <a:pt x="1716" y="63"/>
                  </a:lnTo>
                  <a:lnTo>
                    <a:pt x="1711" y="70"/>
                  </a:lnTo>
                  <a:lnTo>
                    <a:pt x="1705" y="77"/>
                  </a:lnTo>
                  <a:lnTo>
                    <a:pt x="1701" y="85"/>
                  </a:lnTo>
                  <a:lnTo>
                    <a:pt x="1692" y="101"/>
                  </a:lnTo>
                  <a:lnTo>
                    <a:pt x="1688" y="109"/>
                  </a:lnTo>
                  <a:lnTo>
                    <a:pt x="1685" y="118"/>
                  </a:lnTo>
                  <a:lnTo>
                    <a:pt x="1682" y="127"/>
                  </a:lnTo>
                  <a:lnTo>
                    <a:pt x="1679" y="136"/>
                  </a:lnTo>
                  <a:lnTo>
                    <a:pt x="1677" y="146"/>
                  </a:lnTo>
                  <a:lnTo>
                    <a:pt x="1675" y="156"/>
                  </a:lnTo>
                  <a:lnTo>
                    <a:pt x="1673" y="166"/>
                  </a:lnTo>
                  <a:lnTo>
                    <a:pt x="1672" y="176"/>
                  </a:lnTo>
                  <a:lnTo>
                    <a:pt x="1671" y="186"/>
                  </a:lnTo>
                  <a:lnTo>
                    <a:pt x="1671" y="197"/>
                  </a:lnTo>
                  <a:lnTo>
                    <a:pt x="1671" y="203"/>
                  </a:lnTo>
                  <a:lnTo>
                    <a:pt x="1671" y="214"/>
                  </a:lnTo>
                  <a:lnTo>
                    <a:pt x="1672" y="225"/>
                  </a:lnTo>
                  <a:lnTo>
                    <a:pt x="1673" y="235"/>
                  </a:lnTo>
                  <a:lnTo>
                    <a:pt x="1675" y="246"/>
                  </a:lnTo>
                  <a:lnTo>
                    <a:pt x="1677" y="256"/>
                  </a:lnTo>
                  <a:lnTo>
                    <a:pt x="1679" y="265"/>
                  </a:lnTo>
                  <a:lnTo>
                    <a:pt x="1681" y="275"/>
                  </a:lnTo>
                  <a:lnTo>
                    <a:pt x="1684" y="284"/>
                  </a:lnTo>
                  <a:lnTo>
                    <a:pt x="1688" y="293"/>
                  </a:lnTo>
                  <a:lnTo>
                    <a:pt x="1692" y="301"/>
                  </a:lnTo>
                  <a:lnTo>
                    <a:pt x="1696" y="309"/>
                  </a:lnTo>
                  <a:lnTo>
                    <a:pt x="1700" y="317"/>
                  </a:lnTo>
                  <a:lnTo>
                    <a:pt x="1705" y="325"/>
                  </a:lnTo>
                  <a:lnTo>
                    <a:pt x="1710" y="332"/>
                  </a:lnTo>
                  <a:lnTo>
                    <a:pt x="1716" y="339"/>
                  </a:lnTo>
                  <a:lnTo>
                    <a:pt x="1721" y="345"/>
                  </a:lnTo>
                  <a:lnTo>
                    <a:pt x="1728" y="351"/>
                  </a:lnTo>
                  <a:lnTo>
                    <a:pt x="1734" y="357"/>
                  </a:lnTo>
                  <a:lnTo>
                    <a:pt x="1741" y="362"/>
                  </a:lnTo>
                  <a:lnTo>
                    <a:pt x="1747" y="367"/>
                  </a:lnTo>
                  <a:lnTo>
                    <a:pt x="1755" y="372"/>
                  </a:lnTo>
                  <a:lnTo>
                    <a:pt x="1762" y="376"/>
                  </a:lnTo>
                  <a:lnTo>
                    <a:pt x="1770" y="380"/>
                  </a:lnTo>
                  <a:lnTo>
                    <a:pt x="1778" y="384"/>
                  </a:lnTo>
                  <a:lnTo>
                    <a:pt x="1786" y="387"/>
                  </a:lnTo>
                  <a:lnTo>
                    <a:pt x="1794" y="390"/>
                  </a:lnTo>
                  <a:lnTo>
                    <a:pt x="1803" y="392"/>
                  </a:lnTo>
                  <a:lnTo>
                    <a:pt x="1812" y="394"/>
                  </a:lnTo>
                  <a:lnTo>
                    <a:pt x="1821" y="396"/>
                  </a:lnTo>
                  <a:lnTo>
                    <a:pt x="1830" y="397"/>
                  </a:lnTo>
                  <a:lnTo>
                    <a:pt x="1849" y="397"/>
                  </a:lnTo>
                  <a:close/>
                  <a:moveTo>
                    <a:pt x="1332" y="392"/>
                  </a:moveTo>
                  <a:lnTo>
                    <a:pt x="1410" y="392"/>
                  </a:lnTo>
                  <a:lnTo>
                    <a:pt x="1410" y="159"/>
                  </a:lnTo>
                  <a:lnTo>
                    <a:pt x="1562" y="392"/>
                  </a:lnTo>
                  <a:lnTo>
                    <a:pt x="1630" y="392"/>
                  </a:lnTo>
                  <a:lnTo>
                    <a:pt x="1630" y="7"/>
                  </a:lnTo>
                  <a:lnTo>
                    <a:pt x="1552" y="7"/>
                  </a:lnTo>
                  <a:lnTo>
                    <a:pt x="1552" y="232"/>
                  </a:lnTo>
                  <a:lnTo>
                    <a:pt x="1405" y="7"/>
                  </a:lnTo>
                  <a:lnTo>
                    <a:pt x="1332" y="7"/>
                  </a:lnTo>
                  <a:lnTo>
                    <a:pt x="1332" y="392"/>
                  </a:lnTo>
                  <a:close/>
                  <a:moveTo>
                    <a:pt x="1195" y="392"/>
                  </a:moveTo>
                  <a:lnTo>
                    <a:pt x="1274" y="392"/>
                  </a:lnTo>
                  <a:lnTo>
                    <a:pt x="1274" y="7"/>
                  </a:lnTo>
                  <a:lnTo>
                    <a:pt x="1195" y="7"/>
                  </a:lnTo>
                  <a:lnTo>
                    <a:pt x="1195" y="392"/>
                  </a:lnTo>
                  <a:close/>
                  <a:moveTo>
                    <a:pt x="1027" y="397"/>
                  </a:moveTo>
                  <a:lnTo>
                    <a:pt x="1041" y="396"/>
                  </a:lnTo>
                  <a:lnTo>
                    <a:pt x="1047" y="396"/>
                  </a:lnTo>
                  <a:lnTo>
                    <a:pt x="1054" y="395"/>
                  </a:lnTo>
                  <a:lnTo>
                    <a:pt x="1067" y="392"/>
                  </a:lnTo>
                  <a:lnTo>
                    <a:pt x="1079" y="389"/>
                  </a:lnTo>
                  <a:lnTo>
                    <a:pt x="1084" y="387"/>
                  </a:lnTo>
                  <a:lnTo>
                    <a:pt x="1090" y="385"/>
                  </a:lnTo>
                  <a:lnTo>
                    <a:pt x="1095" y="382"/>
                  </a:lnTo>
                  <a:lnTo>
                    <a:pt x="1101" y="379"/>
                  </a:lnTo>
                  <a:lnTo>
                    <a:pt x="1111" y="373"/>
                  </a:lnTo>
                  <a:lnTo>
                    <a:pt x="1115" y="370"/>
                  </a:lnTo>
                  <a:lnTo>
                    <a:pt x="1120" y="366"/>
                  </a:lnTo>
                  <a:lnTo>
                    <a:pt x="1128" y="358"/>
                  </a:lnTo>
                  <a:lnTo>
                    <a:pt x="1135" y="349"/>
                  </a:lnTo>
                  <a:lnTo>
                    <a:pt x="1141" y="340"/>
                  </a:lnTo>
                  <a:lnTo>
                    <a:pt x="1144" y="335"/>
                  </a:lnTo>
                  <a:lnTo>
                    <a:pt x="1146" y="330"/>
                  </a:lnTo>
                  <a:lnTo>
                    <a:pt x="1151" y="319"/>
                  </a:lnTo>
                  <a:lnTo>
                    <a:pt x="1152" y="313"/>
                  </a:lnTo>
                  <a:lnTo>
                    <a:pt x="1154" y="307"/>
                  </a:lnTo>
                  <a:lnTo>
                    <a:pt x="1155" y="301"/>
                  </a:lnTo>
                  <a:lnTo>
                    <a:pt x="1155" y="295"/>
                  </a:lnTo>
                  <a:lnTo>
                    <a:pt x="1156" y="288"/>
                  </a:lnTo>
                  <a:lnTo>
                    <a:pt x="1156" y="282"/>
                  </a:lnTo>
                  <a:lnTo>
                    <a:pt x="1156" y="281"/>
                  </a:lnTo>
                  <a:lnTo>
                    <a:pt x="1156" y="270"/>
                  </a:lnTo>
                  <a:lnTo>
                    <a:pt x="1154" y="260"/>
                  </a:lnTo>
                  <a:lnTo>
                    <a:pt x="1152" y="250"/>
                  </a:lnTo>
                  <a:lnTo>
                    <a:pt x="1149" y="241"/>
                  </a:lnTo>
                  <a:lnTo>
                    <a:pt x="1148" y="237"/>
                  </a:lnTo>
                  <a:lnTo>
                    <a:pt x="1146" y="233"/>
                  </a:lnTo>
                  <a:lnTo>
                    <a:pt x="1141" y="225"/>
                  </a:lnTo>
                  <a:lnTo>
                    <a:pt x="1136" y="218"/>
                  </a:lnTo>
                  <a:lnTo>
                    <a:pt x="1130" y="211"/>
                  </a:lnTo>
                  <a:lnTo>
                    <a:pt x="1123" y="204"/>
                  </a:lnTo>
                  <a:lnTo>
                    <a:pt x="1115" y="197"/>
                  </a:lnTo>
                  <a:lnTo>
                    <a:pt x="1106" y="191"/>
                  </a:lnTo>
                  <a:lnTo>
                    <a:pt x="1097" y="185"/>
                  </a:lnTo>
                  <a:lnTo>
                    <a:pt x="1087" y="180"/>
                  </a:lnTo>
                  <a:lnTo>
                    <a:pt x="1076" y="175"/>
                  </a:lnTo>
                  <a:lnTo>
                    <a:pt x="1065" y="170"/>
                  </a:lnTo>
                  <a:lnTo>
                    <a:pt x="1053" y="165"/>
                  </a:lnTo>
                  <a:lnTo>
                    <a:pt x="1032" y="156"/>
                  </a:lnTo>
                  <a:lnTo>
                    <a:pt x="1016" y="149"/>
                  </a:lnTo>
                  <a:lnTo>
                    <a:pt x="1003" y="142"/>
                  </a:lnTo>
                  <a:lnTo>
                    <a:pt x="998" y="138"/>
                  </a:lnTo>
                  <a:lnTo>
                    <a:pt x="994" y="135"/>
                  </a:lnTo>
                  <a:lnTo>
                    <a:pt x="990" y="132"/>
                  </a:lnTo>
                  <a:lnTo>
                    <a:pt x="988" y="130"/>
                  </a:lnTo>
                  <a:lnTo>
                    <a:pt x="987" y="129"/>
                  </a:lnTo>
                  <a:lnTo>
                    <a:pt x="985" y="126"/>
                  </a:lnTo>
                  <a:lnTo>
                    <a:pt x="983" y="122"/>
                  </a:lnTo>
                  <a:lnTo>
                    <a:pt x="981" y="119"/>
                  </a:lnTo>
                  <a:lnTo>
                    <a:pt x="980" y="115"/>
                  </a:lnTo>
                  <a:lnTo>
                    <a:pt x="980" y="112"/>
                  </a:lnTo>
                  <a:lnTo>
                    <a:pt x="980" y="108"/>
                  </a:lnTo>
                  <a:lnTo>
                    <a:pt x="980" y="107"/>
                  </a:lnTo>
                  <a:lnTo>
                    <a:pt x="980" y="103"/>
                  </a:lnTo>
                  <a:lnTo>
                    <a:pt x="981" y="100"/>
                  </a:lnTo>
                  <a:lnTo>
                    <a:pt x="981" y="97"/>
                  </a:lnTo>
                  <a:lnTo>
                    <a:pt x="983" y="94"/>
                  </a:lnTo>
                  <a:lnTo>
                    <a:pt x="985" y="91"/>
                  </a:lnTo>
                  <a:lnTo>
                    <a:pt x="987" y="88"/>
                  </a:lnTo>
                  <a:lnTo>
                    <a:pt x="992" y="83"/>
                  </a:lnTo>
                  <a:lnTo>
                    <a:pt x="998" y="79"/>
                  </a:lnTo>
                  <a:lnTo>
                    <a:pt x="1002" y="77"/>
                  </a:lnTo>
                  <a:lnTo>
                    <a:pt x="1006" y="76"/>
                  </a:lnTo>
                  <a:lnTo>
                    <a:pt x="1010" y="75"/>
                  </a:lnTo>
                  <a:lnTo>
                    <a:pt x="1014" y="74"/>
                  </a:lnTo>
                  <a:lnTo>
                    <a:pt x="1019" y="74"/>
                  </a:lnTo>
                  <a:lnTo>
                    <a:pt x="1024" y="74"/>
                  </a:lnTo>
                  <a:lnTo>
                    <a:pt x="1035" y="74"/>
                  </a:lnTo>
                  <a:lnTo>
                    <a:pt x="1046" y="76"/>
                  </a:lnTo>
                  <a:lnTo>
                    <a:pt x="1057" y="80"/>
                  </a:lnTo>
                  <a:lnTo>
                    <a:pt x="1067" y="84"/>
                  </a:lnTo>
                  <a:lnTo>
                    <a:pt x="1077" y="89"/>
                  </a:lnTo>
                  <a:lnTo>
                    <a:pt x="1087" y="95"/>
                  </a:lnTo>
                  <a:lnTo>
                    <a:pt x="1097" y="102"/>
                  </a:lnTo>
                  <a:lnTo>
                    <a:pt x="1106" y="109"/>
                  </a:lnTo>
                  <a:lnTo>
                    <a:pt x="1150" y="49"/>
                  </a:lnTo>
                  <a:lnTo>
                    <a:pt x="1137" y="38"/>
                  </a:lnTo>
                  <a:lnTo>
                    <a:pt x="1123" y="28"/>
                  </a:lnTo>
                  <a:lnTo>
                    <a:pt x="1115" y="24"/>
                  </a:lnTo>
                  <a:lnTo>
                    <a:pt x="1108" y="20"/>
                  </a:lnTo>
                  <a:lnTo>
                    <a:pt x="1100" y="17"/>
                  </a:lnTo>
                  <a:lnTo>
                    <a:pt x="1092" y="13"/>
                  </a:lnTo>
                  <a:lnTo>
                    <a:pt x="1084" y="11"/>
                  </a:lnTo>
                  <a:lnTo>
                    <a:pt x="1076" y="8"/>
                  </a:lnTo>
                  <a:lnTo>
                    <a:pt x="1060" y="5"/>
                  </a:lnTo>
                  <a:lnTo>
                    <a:pt x="1052" y="3"/>
                  </a:lnTo>
                  <a:lnTo>
                    <a:pt x="1043" y="2"/>
                  </a:lnTo>
                  <a:lnTo>
                    <a:pt x="1026" y="2"/>
                  </a:lnTo>
                  <a:lnTo>
                    <a:pt x="1013" y="2"/>
                  </a:lnTo>
                  <a:lnTo>
                    <a:pt x="1006" y="3"/>
                  </a:lnTo>
                  <a:lnTo>
                    <a:pt x="1000" y="4"/>
                  </a:lnTo>
                  <a:lnTo>
                    <a:pt x="987" y="6"/>
                  </a:lnTo>
                  <a:lnTo>
                    <a:pt x="976" y="10"/>
                  </a:lnTo>
                  <a:lnTo>
                    <a:pt x="970" y="12"/>
                  </a:lnTo>
                  <a:lnTo>
                    <a:pt x="964" y="14"/>
                  </a:lnTo>
                  <a:lnTo>
                    <a:pt x="954" y="20"/>
                  </a:lnTo>
                  <a:lnTo>
                    <a:pt x="945" y="26"/>
                  </a:lnTo>
                  <a:lnTo>
                    <a:pt x="936" y="33"/>
                  </a:lnTo>
                  <a:lnTo>
                    <a:pt x="932" y="37"/>
                  </a:lnTo>
                  <a:lnTo>
                    <a:pt x="928" y="41"/>
                  </a:lnTo>
                  <a:lnTo>
                    <a:pt x="921" y="49"/>
                  </a:lnTo>
                  <a:lnTo>
                    <a:pt x="918" y="54"/>
                  </a:lnTo>
                  <a:lnTo>
                    <a:pt x="915" y="58"/>
                  </a:lnTo>
                  <a:lnTo>
                    <a:pt x="910" y="68"/>
                  </a:lnTo>
                  <a:lnTo>
                    <a:pt x="906" y="79"/>
                  </a:lnTo>
                  <a:lnTo>
                    <a:pt x="903" y="90"/>
                  </a:lnTo>
                  <a:lnTo>
                    <a:pt x="901" y="102"/>
                  </a:lnTo>
                  <a:lnTo>
                    <a:pt x="901" y="108"/>
                  </a:lnTo>
                  <a:lnTo>
                    <a:pt x="901" y="114"/>
                  </a:lnTo>
                  <a:lnTo>
                    <a:pt x="901" y="115"/>
                  </a:lnTo>
                  <a:lnTo>
                    <a:pt x="901" y="127"/>
                  </a:lnTo>
                  <a:lnTo>
                    <a:pt x="902" y="133"/>
                  </a:lnTo>
                  <a:lnTo>
                    <a:pt x="903" y="138"/>
                  </a:lnTo>
                  <a:lnTo>
                    <a:pt x="905" y="148"/>
                  </a:lnTo>
                  <a:lnTo>
                    <a:pt x="908" y="158"/>
                  </a:lnTo>
                  <a:lnTo>
                    <a:pt x="913" y="167"/>
                  </a:lnTo>
                  <a:lnTo>
                    <a:pt x="918" y="175"/>
                  </a:lnTo>
                  <a:lnTo>
                    <a:pt x="924" y="182"/>
                  </a:lnTo>
                  <a:lnTo>
                    <a:pt x="927" y="186"/>
                  </a:lnTo>
                  <a:lnTo>
                    <a:pt x="930" y="189"/>
                  </a:lnTo>
                  <a:lnTo>
                    <a:pt x="938" y="196"/>
                  </a:lnTo>
                  <a:lnTo>
                    <a:pt x="946" y="203"/>
                  </a:lnTo>
                  <a:lnTo>
                    <a:pt x="955" y="209"/>
                  </a:lnTo>
                  <a:lnTo>
                    <a:pt x="965" y="214"/>
                  </a:lnTo>
                  <a:lnTo>
                    <a:pt x="976" y="219"/>
                  </a:lnTo>
                  <a:lnTo>
                    <a:pt x="987" y="224"/>
                  </a:lnTo>
                  <a:lnTo>
                    <a:pt x="1011" y="234"/>
                  </a:lnTo>
                  <a:lnTo>
                    <a:pt x="1030" y="242"/>
                  </a:lnTo>
                  <a:lnTo>
                    <a:pt x="1045" y="249"/>
                  </a:lnTo>
                  <a:lnTo>
                    <a:pt x="1056" y="255"/>
                  </a:lnTo>
                  <a:lnTo>
                    <a:pt x="1061" y="258"/>
                  </a:lnTo>
                  <a:lnTo>
                    <a:pt x="1065" y="261"/>
                  </a:lnTo>
                  <a:lnTo>
                    <a:pt x="1068" y="264"/>
                  </a:lnTo>
                  <a:lnTo>
                    <a:pt x="1071" y="267"/>
                  </a:lnTo>
                  <a:lnTo>
                    <a:pt x="1073" y="270"/>
                  </a:lnTo>
                  <a:lnTo>
                    <a:pt x="1074" y="273"/>
                  </a:lnTo>
                  <a:lnTo>
                    <a:pt x="1076" y="276"/>
                  </a:lnTo>
                  <a:lnTo>
                    <a:pt x="1076" y="280"/>
                  </a:lnTo>
                  <a:lnTo>
                    <a:pt x="1077" y="283"/>
                  </a:lnTo>
                  <a:lnTo>
                    <a:pt x="1077" y="287"/>
                  </a:lnTo>
                  <a:lnTo>
                    <a:pt x="1077" y="291"/>
                  </a:lnTo>
                  <a:lnTo>
                    <a:pt x="1076" y="295"/>
                  </a:lnTo>
                  <a:lnTo>
                    <a:pt x="1075" y="299"/>
                  </a:lnTo>
                  <a:lnTo>
                    <a:pt x="1074" y="303"/>
                  </a:lnTo>
                  <a:lnTo>
                    <a:pt x="1072" y="306"/>
                  </a:lnTo>
                  <a:lnTo>
                    <a:pt x="1069" y="309"/>
                  </a:lnTo>
                  <a:lnTo>
                    <a:pt x="1067" y="312"/>
                  </a:lnTo>
                  <a:lnTo>
                    <a:pt x="1064" y="315"/>
                  </a:lnTo>
                  <a:lnTo>
                    <a:pt x="1060" y="317"/>
                  </a:lnTo>
                  <a:lnTo>
                    <a:pt x="1057" y="319"/>
                  </a:lnTo>
                  <a:lnTo>
                    <a:pt x="1053" y="321"/>
                  </a:lnTo>
                  <a:lnTo>
                    <a:pt x="1048" y="322"/>
                  </a:lnTo>
                  <a:lnTo>
                    <a:pt x="1044" y="324"/>
                  </a:lnTo>
                  <a:lnTo>
                    <a:pt x="1038" y="324"/>
                  </a:lnTo>
                  <a:lnTo>
                    <a:pt x="1027" y="325"/>
                  </a:lnTo>
                  <a:lnTo>
                    <a:pt x="1020" y="325"/>
                  </a:lnTo>
                  <a:lnTo>
                    <a:pt x="1013" y="324"/>
                  </a:lnTo>
                  <a:lnTo>
                    <a:pt x="1007" y="323"/>
                  </a:lnTo>
                  <a:lnTo>
                    <a:pt x="1000" y="321"/>
                  </a:lnTo>
                  <a:lnTo>
                    <a:pt x="993" y="320"/>
                  </a:lnTo>
                  <a:lnTo>
                    <a:pt x="987" y="317"/>
                  </a:lnTo>
                  <a:lnTo>
                    <a:pt x="981" y="315"/>
                  </a:lnTo>
                  <a:lnTo>
                    <a:pt x="975" y="312"/>
                  </a:lnTo>
                  <a:lnTo>
                    <a:pt x="963" y="305"/>
                  </a:lnTo>
                  <a:lnTo>
                    <a:pt x="952" y="298"/>
                  </a:lnTo>
                  <a:lnTo>
                    <a:pt x="942" y="290"/>
                  </a:lnTo>
                  <a:lnTo>
                    <a:pt x="932" y="282"/>
                  </a:lnTo>
                  <a:lnTo>
                    <a:pt x="885" y="340"/>
                  </a:lnTo>
                  <a:lnTo>
                    <a:pt x="893" y="348"/>
                  </a:lnTo>
                  <a:lnTo>
                    <a:pt x="901" y="354"/>
                  </a:lnTo>
                  <a:lnTo>
                    <a:pt x="905" y="357"/>
                  </a:lnTo>
                  <a:lnTo>
                    <a:pt x="909" y="360"/>
                  </a:lnTo>
                  <a:lnTo>
                    <a:pt x="918" y="366"/>
                  </a:lnTo>
                  <a:lnTo>
                    <a:pt x="927" y="371"/>
                  </a:lnTo>
                  <a:lnTo>
                    <a:pt x="935" y="376"/>
                  </a:lnTo>
                  <a:lnTo>
                    <a:pt x="944" y="380"/>
                  </a:lnTo>
                  <a:lnTo>
                    <a:pt x="953" y="383"/>
                  </a:lnTo>
                  <a:lnTo>
                    <a:pt x="972" y="389"/>
                  </a:lnTo>
                  <a:lnTo>
                    <a:pt x="981" y="392"/>
                  </a:lnTo>
                  <a:lnTo>
                    <a:pt x="990" y="394"/>
                  </a:lnTo>
                  <a:lnTo>
                    <a:pt x="999" y="395"/>
                  </a:lnTo>
                  <a:lnTo>
                    <a:pt x="1009" y="396"/>
                  </a:lnTo>
                  <a:lnTo>
                    <a:pt x="1027" y="397"/>
                  </a:lnTo>
                  <a:close/>
                  <a:moveTo>
                    <a:pt x="636" y="392"/>
                  </a:moveTo>
                  <a:lnTo>
                    <a:pt x="872" y="392"/>
                  </a:lnTo>
                  <a:lnTo>
                    <a:pt x="872" y="319"/>
                  </a:lnTo>
                  <a:lnTo>
                    <a:pt x="716" y="319"/>
                  </a:lnTo>
                  <a:lnTo>
                    <a:pt x="716" y="7"/>
                  </a:lnTo>
                  <a:lnTo>
                    <a:pt x="636" y="7"/>
                  </a:lnTo>
                  <a:lnTo>
                    <a:pt x="636" y="392"/>
                  </a:lnTo>
                  <a:close/>
                  <a:moveTo>
                    <a:pt x="343" y="392"/>
                  </a:moveTo>
                  <a:lnTo>
                    <a:pt x="592" y="392"/>
                  </a:lnTo>
                  <a:lnTo>
                    <a:pt x="592" y="320"/>
                  </a:lnTo>
                  <a:lnTo>
                    <a:pt x="422" y="320"/>
                  </a:lnTo>
                  <a:lnTo>
                    <a:pt x="422" y="234"/>
                  </a:lnTo>
                  <a:lnTo>
                    <a:pt x="570" y="234"/>
                  </a:lnTo>
                  <a:lnTo>
                    <a:pt x="570" y="162"/>
                  </a:lnTo>
                  <a:lnTo>
                    <a:pt x="422" y="162"/>
                  </a:lnTo>
                  <a:lnTo>
                    <a:pt x="422" y="79"/>
                  </a:lnTo>
                  <a:lnTo>
                    <a:pt x="590" y="79"/>
                  </a:lnTo>
                  <a:lnTo>
                    <a:pt x="590" y="7"/>
                  </a:lnTo>
                  <a:lnTo>
                    <a:pt x="343" y="7"/>
                  </a:lnTo>
                  <a:lnTo>
                    <a:pt x="343" y="392"/>
                  </a:lnTo>
                  <a:close/>
                  <a:moveTo>
                    <a:pt x="0" y="392"/>
                  </a:moveTo>
                  <a:lnTo>
                    <a:pt x="80" y="392"/>
                  </a:lnTo>
                  <a:lnTo>
                    <a:pt x="80" y="235"/>
                  </a:lnTo>
                  <a:lnTo>
                    <a:pt x="206" y="235"/>
                  </a:lnTo>
                  <a:lnTo>
                    <a:pt x="206" y="392"/>
                  </a:lnTo>
                  <a:lnTo>
                    <a:pt x="286" y="392"/>
                  </a:lnTo>
                  <a:lnTo>
                    <a:pt x="286" y="7"/>
                  </a:lnTo>
                  <a:lnTo>
                    <a:pt x="206" y="7"/>
                  </a:lnTo>
                  <a:lnTo>
                    <a:pt x="206" y="161"/>
                  </a:lnTo>
                  <a:lnTo>
                    <a:pt x="80" y="161"/>
                  </a:lnTo>
                  <a:lnTo>
                    <a:pt x="80" y="7"/>
                  </a:lnTo>
                  <a:lnTo>
                    <a:pt x="0" y="7"/>
                  </a:lnTo>
                  <a:lnTo>
                    <a:pt x="0" y="3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2" name="Freeform 8"/>
            <p:cNvSpPr>
              <a:spLocks noEditPoints="1"/>
            </p:cNvSpPr>
            <p:nvPr userDrawn="1"/>
          </p:nvSpPr>
          <p:spPr bwMode="auto">
            <a:xfrm>
              <a:off x="-498475" y="2201863"/>
              <a:ext cx="7940675" cy="630237"/>
            </a:xfrm>
            <a:custGeom>
              <a:avLst/>
              <a:gdLst/>
              <a:ahLst/>
              <a:cxnLst>
                <a:cxn ang="0">
                  <a:pos x="4738" y="227"/>
                </a:cxn>
                <a:cxn ang="0">
                  <a:pos x="4783" y="86"/>
                </a:cxn>
                <a:cxn ang="0">
                  <a:pos x="4905" y="124"/>
                </a:cxn>
                <a:cxn ang="0">
                  <a:pos x="4895" y="290"/>
                </a:cxn>
                <a:cxn ang="0">
                  <a:pos x="4906" y="379"/>
                </a:cxn>
                <a:cxn ang="0">
                  <a:pos x="4999" y="242"/>
                </a:cxn>
                <a:cxn ang="0">
                  <a:pos x="4965" y="67"/>
                </a:cxn>
                <a:cxn ang="0">
                  <a:pos x="4829" y="0"/>
                </a:cxn>
                <a:cxn ang="0">
                  <a:pos x="4683" y="83"/>
                </a:cxn>
                <a:cxn ang="0">
                  <a:pos x="4660" y="253"/>
                </a:cxn>
                <a:cxn ang="0">
                  <a:pos x="4750" y="379"/>
                </a:cxn>
                <a:cxn ang="0">
                  <a:pos x="4488" y="390"/>
                </a:cxn>
                <a:cxn ang="0">
                  <a:pos x="4379" y="328"/>
                </a:cxn>
                <a:cxn ang="0">
                  <a:pos x="4355" y="203"/>
                </a:cxn>
                <a:cxn ang="0">
                  <a:pos x="4214" y="118"/>
                </a:cxn>
                <a:cxn ang="0">
                  <a:pos x="4268" y="74"/>
                </a:cxn>
                <a:cxn ang="0">
                  <a:pos x="4284" y="3"/>
                </a:cxn>
                <a:cxn ang="0">
                  <a:pos x="4142" y="68"/>
                </a:cxn>
                <a:cxn ang="0">
                  <a:pos x="4179" y="201"/>
                </a:cxn>
                <a:cxn ang="0">
                  <a:pos x="4310" y="285"/>
                </a:cxn>
                <a:cxn ang="0">
                  <a:pos x="4253" y="323"/>
                </a:cxn>
                <a:cxn ang="0">
                  <a:pos x="4159" y="369"/>
                </a:cxn>
                <a:cxn ang="0">
                  <a:pos x="3853" y="78"/>
                </a:cxn>
                <a:cxn ang="0">
                  <a:pos x="3909" y="154"/>
                </a:cxn>
                <a:cxn ang="0">
                  <a:pos x="3801" y="273"/>
                </a:cxn>
                <a:cxn ang="0">
                  <a:pos x="3979" y="197"/>
                </a:cxn>
                <a:cxn ang="0">
                  <a:pos x="3961" y="50"/>
                </a:cxn>
                <a:cxn ang="0">
                  <a:pos x="3506" y="323"/>
                </a:cxn>
                <a:cxn ang="0">
                  <a:pos x="3424" y="200"/>
                </a:cxn>
                <a:cxn ang="0">
                  <a:pos x="3487" y="78"/>
                </a:cxn>
                <a:cxn ang="0">
                  <a:pos x="3601" y="145"/>
                </a:cxn>
                <a:cxn ang="0">
                  <a:pos x="3569" y="305"/>
                </a:cxn>
                <a:cxn ang="0">
                  <a:pos x="3608" y="370"/>
                </a:cxn>
                <a:cxn ang="0">
                  <a:pos x="3689" y="222"/>
                </a:cxn>
                <a:cxn ang="0">
                  <a:pos x="3641" y="54"/>
                </a:cxn>
                <a:cxn ang="0">
                  <a:pos x="3498" y="0"/>
                </a:cxn>
                <a:cxn ang="0">
                  <a:pos x="3358" y="107"/>
                </a:cxn>
                <a:cxn ang="0">
                  <a:pos x="3355" y="281"/>
                </a:cxn>
                <a:cxn ang="0">
                  <a:pos x="3462" y="389"/>
                </a:cxn>
                <a:cxn ang="0">
                  <a:pos x="2960" y="390"/>
                </a:cxn>
                <a:cxn ang="0">
                  <a:pos x="2393" y="230"/>
                </a:cxn>
                <a:cxn ang="0">
                  <a:pos x="1956" y="367"/>
                </a:cxn>
                <a:cxn ang="0">
                  <a:pos x="1841" y="323"/>
                </a:cxn>
                <a:cxn ang="0">
                  <a:pos x="1752" y="214"/>
                </a:cxn>
                <a:cxn ang="0">
                  <a:pos x="1819" y="80"/>
                </a:cxn>
                <a:cxn ang="0">
                  <a:pos x="1934" y="18"/>
                </a:cxn>
                <a:cxn ang="0">
                  <a:pos x="1777" y="15"/>
                </a:cxn>
                <a:cxn ang="0">
                  <a:pos x="1673" y="155"/>
                </a:cxn>
                <a:cxn ang="0">
                  <a:pos x="1704" y="323"/>
                </a:cxn>
                <a:cxn ang="0">
                  <a:pos x="1848" y="396"/>
                </a:cxn>
                <a:cxn ang="0">
                  <a:pos x="1040" y="395"/>
                </a:cxn>
                <a:cxn ang="0">
                  <a:pos x="1151" y="311"/>
                </a:cxn>
                <a:cxn ang="0">
                  <a:pos x="1105" y="190"/>
                </a:cxn>
                <a:cxn ang="0">
                  <a:pos x="979" y="111"/>
                </a:cxn>
                <a:cxn ang="0">
                  <a:pos x="1056" y="79"/>
                </a:cxn>
                <a:cxn ang="0">
                  <a:pos x="1025" y="1"/>
                </a:cxn>
                <a:cxn ang="0">
                  <a:pos x="902" y="90"/>
                </a:cxn>
                <a:cxn ang="0">
                  <a:pos x="964" y="213"/>
                </a:cxn>
                <a:cxn ang="0">
                  <a:pos x="1076" y="290"/>
                </a:cxn>
                <a:cxn ang="0">
                  <a:pos x="1005" y="321"/>
                </a:cxn>
                <a:cxn ang="0">
                  <a:pos x="943" y="378"/>
                </a:cxn>
                <a:cxn ang="0">
                  <a:pos x="422" y="319"/>
                </a:cxn>
                <a:cxn ang="0">
                  <a:pos x="206" y="160"/>
                </a:cxn>
              </a:cxnLst>
              <a:rect l="0" t="0" r="r" b="b"/>
              <a:pathLst>
                <a:path w="5002" h="397">
                  <a:moveTo>
                    <a:pt x="4829" y="324"/>
                  </a:moveTo>
                  <a:lnTo>
                    <a:pt x="4819" y="323"/>
                  </a:lnTo>
                  <a:lnTo>
                    <a:pt x="4814" y="322"/>
                  </a:lnTo>
                  <a:lnTo>
                    <a:pt x="4810" y="321"/>
                  </a:lnTo>
                  <a:lnTo>
                    <a:pt x="4801" y="319"/>
                  </a:lnTo>
                  <a:lnTo>
                    <a:pt x="4796" y="317"/>
                  </a:lnTo>
                  <a:lnTo>
                    <a:pt x="4792" y="315"/>
                  </a:lnTo>
                  <a:lnTo>
                    <a:pt x="4784" y="310"/>
                  </a:lnTo>
                  <a:lnTo>
                    <a:pt x="4776" y="304"/>
                  </a:lnTo>
                  <a:lnTo>
                    <a:pt x="4773" y="301"/>
                  </a:lnTo>
                  <a:lnTo>
                    <a:pt x="4769" y="298"/>
                  </a:lnTo>
                  <a:lnTo>
                    <a:pt x="4763" y="290"/>
                  </a:lnTo>
                  <a:lnTo>
                    <a:pt x="4757" y="282"/>
                  </a:lnTo>
                  <a:lnTo>
                    <a:pt x="4752" y="272"/>
                  </a:lnTo>
                  <a:lnTo>
                    <a:pt x="4747" y="262"/>
                  </a:lnTo>
                  <a:lnTo>
                    <a:pt x="4744" y="251"/>
                  </a:lnTo>
                  <a:lnTo>
                    <a:pt x="4741" y="239"/>
                  </a:lnTo>
                  <a:lnTo>
                    <a:pt x="4738" y="227"/>
                  </a:lnTo>
                  <a:lnTo>
                    <a:pt x="4737" y="214"/>
                  </a:lnTo>
                  <a:lnTo>
                    <a:pt x="4737" y="200"/>
                  </a:lnTo>
                  <a:lnTo>
                    <a:pt x="4737" y="196"/>
                  </a:lnTo>
                  <a:lnTo>
                    <a:pt x="4737" y="182"/>
                  </a:lnTo>
                  <a:lnTo>
                    <a:pt x="4738" y="169"/>
                  </a:lnTo>
                  <a:lnTo>
                    <a:pt x="4741" y="157"/>
                  </a:lnTo>
                  <a:lnTo>
                    <a:pt x="4742" y="151"/>
                  </a:lnTo>
                  <a:lnTo>
                    <a:pt x="4743" y="145"/>
                  </a:lnTo>
                  <a:lnTo>
                    <a:pt x="4745" y="139"/>
                  </a:lnTo>
                  <a:lnTo>
                    <a:pt x="4747" y="134"/>
                  </a:lnTo>
                  <a:lnTo>
                    <a:pt x="4749" y="129"/>
                  </a:lnTo>
                  <a:lnTo>
                    <a:pt x="4752" y="124"/>
                  </a:lnTo>
                  <a:lnTo>
                    <a:pt x="4757" y="115"/>
                  </a:lnTo>
                  <a:lnTo>
                    <a:pt x="4762" y="106"/>
                  </a:lnTo>
                  <a:lnTo>
                    <a:pt x="4765" y="102"/>
                  </a:lnTo>
                  <a:lnTo>
                    <a:pt x="4769" y="99"/>
                  </a:lnTo>
                  <a:lnTo>
                    <a:pt x="4776" y="92"/>
                  </a:lnTo>
                  <a:lnTo>
                    <a:pt x="4783" y="86"/>
                  </a:lnTo>
                  <a:lnTo>
                    <a:pt x="4791" y="82"/>
                  </a:lnTo>
                  <a:lnTo>
                    <a:pt x="4800" y="78"/>
                  </a:lnTo>
                  <a:lnTo>
                    <a:pt x="4809" y="75"/>
                  </a:lnTo>
                  <a:lnTo>
                    <a:pt x="4818" y="74"/>
                  </a:lnTo>
                  <a:lnTo>
                    <a:pt x="4828" y="73"/>
                  </a:lnTo>
                  <a:lnTo>
                    <a:pt x="4838" y="74"/>
                  </a:lnTo>
                  <a:lnTo>
                    <a:pt x="4843" y="74"/>
                  </a:lnTo>
                  <a:lnTo>
                    <a:pt x="4848" y="75"/>
                  </a:lnTo>
                  <a:lnTo>
                    <a:pt x="4857" y="78"/>
                  </a:lnTo>
                  <a:lnTo>
                    <a:pt x="4861" y="80"/>
                  </a:lnTo>
                  <a:lnTo>
                    <a:pt x="4865" y="82"/>
                  </a:lnTo>
                  <a:lnTo>
                    <a:pt x="4873" y="86"/>
                  </a:lnTo>
                  <a:lnTo>
                    <a:pt x="4881" y="92"/>
                  </a:lnTo>
                  <a:lnTo>
                    <a:pt x="4884" y="95"/>
                  </a:lnTo>
                  <a:lnTo>
                    <a:pt x="4888" y="99"/>
                  </a:lnTo>
                  <a:lnTo>
                    <a:pt x="4894" y="106"/>
                  </a:lnTo>
                  <a:lnTo>
                    <a:pt x="4900" y="115"/>
                  </a:lnTo>
                  <a:lnTo>
                    <a:pt x="4905" y="124"/>
                  </a:lnTo>
                  <a:lnTo>
                    <a:pt x="4910" y="134"/>
                  </a:lnTo>
                  <a:lnTo>
                    <a:pt x="4913" y="145"/>
                  </a:lnTo>
                  <a:lnTo>
                    <a:pt x="4916" y="157"/>
                  </a:lnTo>
                  <a:lnTo>
                    <a:pt x="4918" y="170"/>
                  </a:lnTo>
                  <a:lnTo>
                    <a:pt x="4920" y="183"/>
                  </a:lnTo>
                  <a:lnTo>
                    <a:pt x="4920" y="197"/>
                  </a:lnTo>
                  <a:lnTo>
                    <a:pt x="4920" y="200"/>
                  </a:lnTo>
                  <a:lnTo>
                    <a:pt x="4920" y="214"/>
                  </a:lnTo>
                  <a:lnTo>
                    <a:pt x="4918" y="228"/>
                  </a:lnTo>
                  <a:lnTo>
                    <a:pt x="4916" y="240"/>
                  </a:lnTo>
                  <a:lnTo>
                    <a:pt x="4915" y="246"/>
                  </a:lnTo>
                  <a:lnTo>
                    <a:pt x="4913" y="252"/>
                  </a:lnTo>
                  <a:lnTo>
                    <a:pt x="4912" y="257"/>
                  </a:lnTo>
                  <a:lnTo>
                    <a:pt x="4910" y="263"/>
                  </a:lnTo>
                  <a:lnTo>
                    <a:pt x="4908" y="268"/>
                  </a:lnTo>
                  <a:lnTo>
                    <a:pt x="4905" y="273"/>
                  </a:lnTo>
                  <a:lnTo>
                    <a:pt x="4900" y="282"/>
                  </a:lnTo>
                  <a:lnTo>
                    <a:pt x="4895" y="290"/>
                  </a:lnTo>
                  <a:lnTo>
                    <a:pt x="4888" y="298"/>
                  </a:lnTo>
                  <a:lnTo>
                    <a:pt x="4881" y="305"/>
                  </a:lnTo>
                  <a:lnTo>
                    <a:pt x="4874" y="310"/>
                  </a:lnTo>
                  <a:lnTo>
                    <a:pt x="4866" y="315"/>
                  </a:lnTo>
                  <a:lnTo>
                    <a:pt x="4861" y="317"/>
                  </a:lnTo>
                  <a:lnTo>
                    <a:pt x="4857" y="319"/>
                  </a:lnTo>
                  <a:lnTo>
                    <a:pt x="4848" y="321"/>
                  </a:lnTo>
                  <a:lnTo>
                    <a:pt x="4839" y="323"/>
                  </a:lnTo>
                  <a:lnTo>
                    <a:pt x="4829" y="324"/>
                  </a:lnTo>
                  <a:close/>
                  <a:moveTo>
                    <a:pt x="4828" y="397"/>
                  </a:moveTo>
                  <a:lnTo>
                    <a:pt x="4838" y="397"/>
                  </a:lnTo>
                  <a:lnTo>
                    <a:pt x="4847" y="396"/>
                  </a:lnTo>
                  <a:lnTo>
                    <a:pt x="4856" y="395"/>
                  </a:lnTo>
                  <a:lnTo>
                    <a:pt x="4865" y="393"/>
                  </a:lnTo>
                  <a:lnTo>
                    <a:pt x="4882" y="389"/>
                  </a:lnTo>
                  <a:lnTo>
                    <a:pt x="4890" y="386"/>
                  </a:lnTo>
                  <a:lnTo>
                    <a:pt x="4898" y="383"/>
                  </a:lnTo>
                  <a:lnTo>
                    <a:pt x="4906" y="379"/>
                  </a:lnTo>
                  <a:lnTo>
                    <a:pt x="4914" y="375"/>
                  </a:lnTo>
                  <a:lnTo>
                    <a:pt x="4921" y="370"/>
                  </a:lnTo>
                  <a:lnTo>
                    <a:pt x="4928" y="365"/>
                  </a:lnTo>
                  <a:lnTo>
                    <a:pt x="4935" y="360"/>
                  </a:lnTo>
                  <a:lnTo>
                    <a:pt x="4941" y="354"/>
                  </a:lnTo>
                  <a:lnTo>
                    <a:pt x="4948" y="348"/>
                  </a:lnTo>
                  <a:lnTo>
                    <a:pt x="4954" y="342"/>
                  </a:lnTo>
                  <a:lnTo>
                    <a:pt x="4964" y="328"/>
                  </a:lnTo>
                  <a:lnTo>
                    <a:pt x="4970" y="321"/>
                  </a:lnTo>
                  <a:lnTo>
                    <a:pt x="4974" y="313"/>
                  </a:lnTo>
                  <a:lnTo>
                    <a:pt x="4979" y="306"/>
                  </a:lnTo>
                  <a:lnTo>
                    <a:pt x="4983" y="297"/>
                  </a:lnTo>
                  <a:lnTo>
                    <a:pt x="4986" y="289"/>
                  </a:lnTo>
                  <a:lnTo>
                    <a:pt x="4990" y="280"/>
                  </a:lnTo>
                  <a:lnTo>
                    <a:pt x="4993" y="271"/>
                  </a:lnTo>
                  <a:lnTo>
                    <a:pt x="4995" y="262"/>
                  </a:lnTo>
                  <a:lnTo>
                    <a:pt x="4997" y="252"/>
                  </a:lnTo>
                  <a:lnTo>
                    <a:pt x="4999" y="242"/>
                  </a:lnTo>
                  <a:lnTo>
                    <a:pt x="5001" y="232"/>
                  </a:lnTo>
                  <a:lnTo>
                    <a:pt x="5002" y="222"/>
                  </a:lnTo>
                  <a:lnTo>
                    <a:pt x="5002" y="201"/>
                  </a:lnTo>
                  <a:lnTo>
                    <a:pt x="5002" y="194"/>
                  </a:lnTo>
                  <a:lnTo>
                    <a:pt x="5002" y="184"/>
                  </a:lnTo>
                  <a:lnTo>
                    <a:pt x="5002" y="173"/>
                  </a:lnTo>
                  <a:lnTo>
                    <a:pt x="5001" y="163"/>
                  </a:lnTo>
                  <a:lnTo>
                    <a:pt x="4999" y="153"/>
                  </a:lnTo>
                  <a:lnTo>
                    <a:pt x="4997" y="143"/>
                  </a:lnTo>
                  <a:lnTo>
                    <a:pt x="4995" y="134"/>
                  </a:lnTo>
                  <a:lnTo>
                    <a:pt x="4993" y="125"/>
                  </a:lnTo>
                  <a:lnTo>
                    <a:pt x="4990" y="116"/>
                  </a:lnTo>
                  <a:lnTo>
                    <a:pt x="4986" y="107"/>
                  </a:lnTo>
                  <a:lnTo>
                    <a:pt x="4983" y="98"/>
                  </a:lnTo>
                  <a:lnTo>
                    <a:pt x="4979" y="90"/>
                  </a:lnTo>
                  <a:lnTo>
                    <a:pt x="4974" y="82"/>
                  </a:lnTo>
                  <a:lnTo>
                    <a:pt x="4970" y="75"/>
                  </a:lnTo>
                  <a:lnTo>
                    <a:pt x="4965" y="67"/>
                  </a:lnTo>
                  <a:lnTo>
                    <a:pt x="4960" y="61"/>
                  </a:lnTo>
                  <a:lnTo>
                    <a:pt x="4954" y="54"/>
                  </a:lnTo>
                  <a:lnTo>
                    <a:pt x="4948" y="48"/>
                  </a:lnTo>
                  <a:lnTo>
                    <a:pt x="4942" y="42"/>
                  </a:lnTo>
                  <a:lnTo>
                    <a:pt x="4935" y="36"/>
                  </a:lnTo>
                  <a:lnTo>
                    <a:pt x="4929" y="31"/>
                  </a:lnTo>
                  <a:lnTo>
                    <a:pt x="4922" y="26"/>
                  </a:lnTo>
                  <a:lnTo>
                    <a:pt x="4914" y="22"/>
                  </a:lnTo>
                  <a:lnTo>
                    <a:pt x="4907" y="18"/>
                  </a:lnTo>
                  <a:lnTo>
                    <a:pt x="4899" y="14"/>
                  </a:lnTo>
                  <a:lnTo>
                    <a:pt x="4891" y="11"/>
                  </a:lnTo>
                  <a:lnTo>
                    <a:pt x="4883" y="8"/>
                  </a:lnTo>
                  <a:lnTo>
                    <a:pt x="4874" y="5"/>
                  </a:lnTo>
                  <a:lnTo>
                    <a:pt x="4866" y="3"/>
                  </a:lnTo>
                  <a:lnTo>
                    <a:pt x="4857" y="2"/>
                  </a:lnTo>
                  <a:lnTo>
                    <a:pt x="4848" y="0"/>
                  </a:lnTo>
                  <a:lnTo>
                    <a:pt x="4838" y="0"/>
                  </a:lnTo>
                  <a:lnTo>
                    <a:pt x="4829" y="0"/>
                  </a:lnTo>
                  <a:lnTo>
                    <a:pt x="4819" y="0"/>
                  </a:lnTo>
                  <a:lnTo>
                    <a:pt x="4810" y="0"/>
                  </a:lnTo>
                  <a:lnTo>
                    <a:pt x="4801" y="2"/>
                  </a:lnTo>
                  <a:lnTo>
                    <a:pt x="4792" y="3"/>
                  </a:lnTo>
                  <a:lnTo>
                    <a:pt x="4775" y="8"/>
                  </a:lnTo>
                  <a:lnTo>
                    <a:pt x="4767" y="11"/>
                  </a:lnTo>
                  <a:lnTo>
                    <a:pt x="4759" y="14"/>
                  </a:lnTo>
                  <a:lnTo>
                    <a:pt x="4751" y="18"/>
                  </a:lnTo>
                  <a:lnTo>
                    <a:pt x="4744" y="22"/>
                  </a:lnTo>
                  <a:lnTo>
                    <a:pt x="4736" y="26"/>
                  </a:lnTo>
                  <a:lnTo>
                    <a:pt x="4729" y="31"/>
                  </a:lnTo>
                  <a:lnTo>
                    <a:pt x="4716" y="42"/>
                  </a:lnTo>
                  <a:lnTo>
                    <a:pt x="4710" y="48"/>
                  </a:lnTo>
                  <a:lnTo>
                    <a:pt x="4704" y="54"/>
                  </a:lnTo>
                  <a:lnTo>
                    <a:pt x="4698" y="61"/>
                  </a:lnTo>
                  <a:lnTo>
                    <a:pt x="4693" y="68"/>
                  </a:lnTo>
                  <a:lnTo>
                    <a:pt x="4688" y="75"/>
                  </a:lnTo>
                  <a:lnTo>
                    <a:pt x="4683" y="83"/>
                  </a:lnTo>
                  <a:lnTo>
                    <a:pt x="4679" y="91"/>
                  </a:lnTo>
                  <a:lnTo>
                    <a:pt x="4675" y="99"/>
                  </a:lnTo>
                  <a:lnTo>
                    <a:pt x="4671" y="107"/>
                  </a:lnTo>
                  <a:lnTo>
                    <a:pt x="4668" y="116"/>
                  </a:lnTo>
                  <a:lnTo>
                    <a:pt x="4665" y="125"/>
                  </a:lnTo>
                  <a:lnTo>
                    <a:pt x="4662" y="135"/>
                  </a:lnTo>
                  <a:lnTo>
                    <a:pt x="4660" y="144"/>
                  </a:lnTo>
                  <a:lnTo>
                    <a:pt x="4658" y="154"/>
                  </a:lnTo>
                  <a:lnTo>
                    <a:pt x="4657" y="164"/>
                  </a:lnTo>
                  <a:lnTo>
                    <a:pt x="4656" y="174"/>
                  </a:lnTo>
                  <a:lnTo>
                    <a:pt x="4655" y="185"/>
                  </a:lnTo>
                  <a:lnTo>
                    <a:pt x="4655" y="196"/>
                  </a:lnTo>
                  <a:lnTo>
                    <a:pt x="4655" y="202"/>
                  </a:lnTo>
                  <a:lnTo>
                    <a:pt x="4655" y="213"/>
                  </a:lnTo>
                  <a:lnTo>
                    <a:pt x="4656" y="223"/>
                  </a:lnTo>
                  <a:lnTo>
                    <a:pt x="4657" y="233"/>
                  </a:lnTo>
                  <a:lnTo>
                    <a:pt x="4658" y="243"/>
                  </a:lnTo>
                  <a:lnTo>
                    <a:pt x="4660" y="253"/>
                  </a:lnTo>
                  <a:lnTo>
                    <a:pt x="4662" y="263"/>
                  </a:lnTo>
                  <a:lnTo>
                    <a:pt x="4665" y="272"/>
                  </a:lnTo>
                  <a:lnTo>
                    <a:pt x="4668" y="281"/>
                  </a:lnTo>
                  <a:lnTo>
                    <a:pt x="4671" y="290"/>
                  </a:lnTo>
                  <a:lnTo>
                    <a:pt x="4675" y="298"/>
                  </a:lnTo>
                  <a:lnTo>
                    <a:pt x="4679" y="306"/>
                  </a:lnTo>
                  <a:lnTo>
                    <a:pt x="4683" y="314"/>
                  </a:lnTo>
                  <a:lnTo>
                    <a:pt x="4688" y="322"/>
                  </a:lnTo>
                  <a:lnTo>
                    <a:pt x="4693" y="329"/>
                  </a:lnTo>
                  <a:lnTo>
                    <a:pt x="4698" y="336"/>
                  </a:lnTo>
                  <a:lnTo>
                    <a:pt x="4703" y="343"/>
                  </a:lnTo>
                  <a:lnTo>
                    <a:pt x="4709" y="349"/>
                  </a:lnTo>
                  <a:lnTo>
                    <a:pt x="4715" y="355"/>
                  </a:lnTo>
                  <a:lnTo>
                    <a:pt x="4722" y="360"/>
                  </a:lnTo>
                  <a:lnTo>
                    <a:pt x="4729" y="366"/>
                  </a:lnTo>
                  <a:lnTo>
                    <a:pt x="4736" y="370"/>
                  </a:lnTo>
                  <a:lnTo>
                    <a:pt x="4743" y="375"/>
                  </a:lnTo>
                  <a:lnTo>
                    <a:pt x="4750" y="379"/>
                  </a:lnTo>
                  <a:lnTo>
                    <a:pt x="4758" y="383"/>
                  </a:lnTo>
                  <a:lnTo>
                    <a:pt x="4766" y="386"/>
                  </a:lnTo>
                  <a:lnTo>
                    <a:pt x="4774" y="389"/>
                  </a:lnTo>
                  <a:lnTo>
                    <a:pt x="4783" y="391"/>
                  </a:lnTo>
                  <a:lnTo>
                    <a:pt x="4792" y="393"/>
                  </a:lnTo>
                  <a:lnTo>
                    <a:pt x="4801" y="395"/>
                  </a:lnTo>
                  <a:lnTo>
                    <a:pt x="4810" y="396"/>
                  </a:lnTo>
                  <a:lnTo>
                    <a:pt x="4819" y="397"/>
                  </a:lnTo>
                  <a:lnTo>
                    <a:pt x="4828" y="397"/>
                  </a:lnTo>
                  <a:close/>
                  <a:moveTo>
                    <a:pt x="4488" y="390"/>
                  </a:moveTo>
                  <a:lnTo>
                    <a:pt x="4567" y="390"/>
                  </a:lnTo>
                  <a:lnTo>
                    <a:pt x="4567" y="80"/>
                  </a:lnTo>
                  <a:lnTo>
                    <a:pt x="4663" y="80"/>
                  </a:lnTo>
                  <a:lnTo>
                    <a:pt x="4663" y="6"/>
                  </a:lnTo>
                  <a:lnTo>
                    <a:pt x="4391" y="6"/>
                  </a:lnTo>
                  <a:lnTo>
                    <a:pt x="4391" y="80"/>
                  </a:lnTo>
                  <a:lnTo>
                    <a:pt x="4488" y="80"/>
                  </a:lnTo>
                  <a:lnTo>
                    <a:pt x="4488" y="390"/>
                  </a:lnTo>
                  <a:close/>
                  <a:moveTo>
                    <a:pt x="4260" y="395"/>
                  </a:moveTo>
                  <a:lnTo>
                    <a:pt x="4273" y="395"/>
                  </a:lnTo>
                  <a:lnTo>
                    <a:pt x="4280" y="394"/>
                  </a:lnTo>
                  <a:lnTo>
                    <a:pt x="4287" y="393"/>
                  </a:lnTo>
                  <a:lnTo>
                    <a:pt x="4299" y="391"/>
                  </a:lnTo>
                  <a:lnTo>
                    <a:pt x="4311" y="387"/>
                  </a:lnTo>
                  <a:lnTo>
                    <a:pt x="4317" y="385"/>
                  </a:lnTo>
                  <a:lnTo>
                    <a:pt x="4323" y="383"/>
                  </a:lnTo>
                  <a:lnTo>
                    <a:pt x="4328" y="380"/>
                  </a:lnTo>
                  <a:lnTo>
                    <a:pt x="4333" y="378"/>
                  </a:lnTo>
                  <a:lnTo>
                    <a:pt x="4343" y="372"/>
                  </a:lnTo>
                  <a:lnTo>
                    <a:pt x="4348" y="368"/>
                  </a:lnTo>
                  <a:lnTo>
                    <a:pt x="4352" y="364"/>
                  </a:lnTo>
                  <a:lnTo>
                    <a:pt x="4360" y="357"/>
                  </a:lnTo>
                  <a:lnTo>
                    <a:pt x="4367" y="348"/>
                  </a:lnTo>
                  <a:lnTo>
                    <a:pt x="4374" y="338"/>
                  </a:lnTo>
                  <a:lnTo>
                    <a:pt x="4376" y="333"/>
                  </a:lnTo>
                  <a:lnTo>
                    <a:pt x="4379" y="328"/>
                  </a:lnTo>
                  <a:lnTo>
                    <a:pt x="4383" y="317"/>
                  </a:lnTo>
                  <a:lnTo>
                    <a:pt x="4385" y="311"/>
                  </a:lnTo>
                  <a:lnTo>
                    <a:pt x="4386" y="306"/>
                  </a:lnTo>
                  <a:lnTo>
                    <a:pt x="4387" y="299"/>
                  </a:lnTo>
                  <a:lnTo>
                    <a:pt x="4388" y="293"/>
                  </a:lnTo>
                  <a:lnTo>
                    <a:pt x="4388" y="287"/>
                  </a:lnTo>
                  <a:lnTo>
                    <a:pt x="4388" y="280"/>
                  </a:lnTo>
                  <a:lnTo>
                    <a:pt x="4388" y="279"/>
                  </a:lnTo>
                  <a:lnTo>
                    <a:pt x="4388" y="268"/>
                  </a:lnTo>
                  <a:lnTo>
                    <a:pt x="4387" y="258"/>
                  </a:lnTo>
                  <a:lnTo>
                    <a:pt x="4385" y="248"/>
                  </a:lnTo>
                  <a:lnTo>
                    <a:pt x="4382" y="240"/>
                  </a:lnTo>
                  <a:lnTo>
                    <a:pt x="4380" y="235"/>
                  </a:lnTo>
                  <a:lnTo>
                    <a:pt x="4378" y="231"/>
                  </a:lnTo>
                  <a:lnTo>
                    <a:pt x="4374" y="223"/>
                  </a:lnTo>
                  <a:lnTo>
                    <a:pt x="4368" y="216"/>
                  </a:lnTo>
                  <a:lnTo>
                    <a:pt x="4362" y="209"/>
                  </a:lnTo>
                  <a:lnTo>
                    <a:pt x="4355" y="203"/>
                  </a:lnTo>
                  <a:lnTo>
                    <a:pt x="4347" y="196"/>
                  </a:lnTo>
                  <a:lnTo>
                    <a:pt x="4339" y="190"/>
                  </a:lnTo>
                  <a:lnTo>
                    <a:pt x="4330" y="185"/>
                  </a:lnTo>
                  <a:lnTo>
                    <a:pt x="4320" y="179"/>
                  </a:lnTo>
                  <a:lnTo>
                    <a:pt x="4309" y="174"/>
                  </a:lnTo>
                  <a:lnTo>
                    <a:pt x="4298" y="169"/>
                  </a:lnTo>
                  <a:lnTo>
                    <a:pt x="4285" y="164"/>
                  </a:lnTo>
                  <a:lnTo>
                    <a:pt x="4265" y="156"/>
                  </a:lnTo>
                  <a:lnTo>
                    <a:pt x="4249" y="148"/>
                  </a:lnTo>
                  <a:lnTo>
                    <a:pt x="4236" y="141"/>
                  </a:lnTo>
                  <a:lnTo>
                    <a:pt x="4231" y="138"/>
                  </a:lnTo>
                  <a:lnTo>
                    <a:pt x="4226" y="135"/>
                  </a:lnTo>
                  <a:lnTo>
                    <a:pt x="4223" y="131"/>
                  </a:lnTo>
                  <a:lnTo>
                    <a:pt x="4221" y="130"/>
                  </a:lnTo>
                  <a:lnTo>
                    <a:pt x="4220" y="128"/>
                  </a:lnTo>
                  <a:lnTo>
                    <a:pt x="4217" y="125"/>
                  </a:lnTo>
                  <a:lnTo>
                    <a:pt x="4215" y="122"/>
                  </a:lnTo>
                  <a:lnTo>
                    <a:pt x="4214" y="118"/>
                  </a:lnTo>
                  <a:lnTo>
                    <a:pt x="4213" y="115"/>
                  </a:lnTo>
                  <a:lnTo>
                    <a:pt x="4212" y="111"/>
                  </a:lnTo>
                  <a:lnTo>
                    <a:pt x="4212" y="107"/>
                  </a:lnTo>
                  <a:lnTo>
                    <a:pt x="4213" y="103"/>
                  </a:lnTo>
                  <a:lnTo>
                    <a:pt x="4213" y="99"/>
                  </a:lnTo>
                  <a:lnTo>
                    <a:pt x="4214" y="96"/>
                  </a:lnTo>
                  <a:lnTo>
                    <a:pt x="4215" y="93"/>
                  </a:lnTo>
                  <a:lnTo>
                    <a:pt x="4217" y="90"/>
                  </a:lnTo>
                  <a:lnTo>
                    <a:pt x="4219" y="87"/>
                  </a:lnTo>
                  <a:lnTo>
                    <a:pt x="4224" y="82"/>
                  </a:lnTo>
                  <a:lnTo>
                    <a:pt x="4231" y="78"/>
                  </a:lnTo>
                  <a:lnTo>
                    <a:pt x="4234" y="77"/>
                  </a:lnTo>
                  <a:lnTo>
                    <a:pt x="4238" y="75"/>
                  </a:lnTo>
                  <a:lnTo>
                    <a:pt x="4242" y="74"/>
                  </a:lnTo>
                  <a:lnTo>
                    <a:pt x="4247" y="74"/>
                  </a:lnTo>
                  <a:lnTo>
                    <a:pt x="4252" y="73"/>
                  </a:lnTo>
                  <a:lnTo>
                    <a:pt x="4257" y="73"/>
                  </a:lnTo>
                  <a:lnTo>
                    <a:pt x="4268" y="74"/>
                  </a:lnTo>
                  <a:lnTo>
                    <a:pt x="4279" y="76"/>
                  </a:lnTo>
                  <a:lnTo>
                    <a:pt x="4289" y="79"/>
                  </a:lnTo>
                  <a:lnTo>
                    <a:pt x="4300" y="83"/>
                  </a:lnTo>
                  <a:lnTo>
                    <a:pt x="4310" y="89"/>
                  </a:lnTo>
                  <a:lnTo>
                    <a:pt x="4320" y="95"/>
                  </a:lnTo>
                  <a:lnTo>
                    <a:pt x="4329" y="102"/>
                  </a:lnTo>
                  <a:lnTo>
                    <a:pt x="4339" y="109"/>
                  </a:lnTo>
                  <a:lnTo>
                    <a:pt x="4383" y="48"/>
                  </a:lnTo>
                  <a:lnTo>
                    <a:pt x="4369" y="37"/>
                  </a:lnTo>
                  <a:lnTo>
                    <a:pt x="4355" y="28"/>
                  </a:lnTo>
                  <a:lnTo>
                    <a:pt x="4348" y="23"/>
                  </a:lnTo>
                  <a:lnTo>
                    <a:pt x="4340" y="19"/>
                  </a:lnTo>
                  <a:lnTo>
                    <a:pt x="4333" y="16"/>
                  </a:lnTo>
                  <a:lnTo>
                    <a:pt x="4325" y="13"/>
                  </a:lnTo>
                  <a:lnTo>
                    <a:pt x="4317" y="10"/>
                  </a:lnTo>
                  <a:lnTo>
                    <a:pt x="4309" y="8"/>
                  </a:lnTo>
                  <a:lnTo>
                    <a:pt x="4292" y="4"/>
                  </a:lnTo>
                  <a:lnTo>
                    <a:pt x="4284" y="3"/>
                  </a:lnTo>
                  <a:lnTo>
                    <a:pt x="4276" y="2"/>
                  </a:lnTo>
                  <a:lnTo>
                    <a:pt x="4259" y="1"/>
                  </a:lnTo>
                  <a:lnTo>
                    <a:pt x="4245" y="2"/>
                  </a:lnTo>
                  <a:lnTo>
                    <a:pt x="4239" y="2"/>
                  </a:lnTo>
                  <a:lnTo>
                    <a:pt x="4232" y="3"/>
                  </a:lnTo>
                  <a:lnTo>
                    <a:pt x="4220" y="6"/>
                  </a:lnTo>
                  <a:lnTo>
                    <a:pt x="4208" y="9"/>
                  </a:lnTo>
                  <a:lnTo>
                    <a:pt x="4202" y="11"/>
                  </a:lnTo>
                  <a:lnTo>
                    <a:pt x="4197" y="14"/>
                  </a:lnTo>
                  <a:lnTo>
                    <a:pt x="4187" y="19"/>
                  </a:lnTo>
                  <a:lnTo>
                    <a:pt x="4177" y="25"/>
                  </a:lnTo>
                  <a:lnTo>
                    <a:pt x="4168" y="32"/>
                  </a:lnTo>
                  <a:lnTo>
                    <a:pt x="4164" y="36"/>
                  </a:lnTo>
                  <a:lnTo>
                    <a:pt x="4160" y="40"/>
                  </a:lnTo>
                  <a:lnTo>
                    <a:pt x="4153" y="49"/>
                  </a:lnTo>
                  <a:lnTo>
                    <a:pt x="4150" y="53"/>
                  </a:lnTo>
                  <a:lnTo>
                    <a:pt x="4147" y="58"/>
                  </a:lnTo>
                  <a:lnTo>
                    <a:pt x="4142" y="68"/>
                  </a:lnTo>
                  <a:lnTo>
                    <a:pt x="4138" y="78"/>
                  </a:lnTo>
                  <a:lnTo>
                    <a:pt x="4136" y="90"/>
                  </a:lnTo>
                  <a:lnTo>
                    <a:pt x="4134" y="101"/>
                  </a:lnTo>
                  <a:lnTo>
                    <a:pt x="4133" y="107"/>
                  </a:lnTo>
                  <a:lnTo>
                    <a:pt x="4133" y="114"/>
                  </a:lnTo>
                  <a:lnTo>
                    <a:pt x="4133" y="115"/>
                  </a:lnTo>
                  <a:lnTo>
                    <a:pt x="4134" y="127"/>
                  </a:lnTo>
                  <a:lnTo>
                    <a:pt x="4134" y="132"/>
                  </a:lnTo>
                  <a:lnTo>
                    <a:pt x="4135" y="138"/>
                  </a:lnTo>
                  <a:lnTo>
                    <a:pt x="4138" y="148"/>
                  </a:lnTo>
                  <a:lnTo>
                    <a:pt x="4141" y="157"/>
                  </a:lnTo>
                  <a:lnTo>
                    <a:pt x="4145" y="166"/>
                  </a:lnTo>
                  <a:lnTo>
                    <a:pt x="4150" y="174"/>
                  </a:lnTo>
                  <a:lnTo>
                    <a:pt x="4156" y="182"/>
                  </a:lnTo>
                  <a:lnTo>
                    <a:pt x="4159" y="185"/>
                  </a:lnTo>
                  <a:lnTo>
                    <a:pt x="4163" y="189"/>
                  </a:lnTo>
                  <a:lnTo>
                    <a:pt x="4170" y="195"/>
                  </a:lnTo>
                  <a:lnTo>
                    <a:pt x="4179" y="201"/>
                  </a:lnTo>
                  <a:lnTo>
                    <a:pt x="4188" y="207"/>
                  </a:lnTo>
                  <a:lnTo>
                    <a:pt x="4198" y="213"/>
                  </a:lnTo>
                  <a:lnTo>
                    <a:pt x="4208" y="218"/>
                  </a:lnTo>
                  <a:lnTo>
                    <a:pt x="4219" y="223"/>
                  </a:lnTo>
                  <a:lnTo>
                    <a:pt x="4244" y="233"/>
                  </a:lnTo>
                  <a:lnTo>
                    <a:pt x="4262" y="240"/>
                  </a:lnTo>
                  <a:lnTo>
                    <a:pt x="4277" y="247"/>
                  </a:lnTo>
                  <a:lnTo>
                    <a:pt x="4289" y="253"/>
                  </a:lnTo>
                  <a:lnTo>
                    <a:pt x="4293" y="257"/>
                  </a:lnTo>
                  <a:lnTo>
                    <a:pt x="4297" y="260"/>
                  </a:lnTo>
                  <a:lnTo>
                    <a:pt x="4300" y="263"/>
                  </a:lnTo>
                  <a:lnTo>
                    <a:pt x="4303" y="266"/>
                  </a:lnTo>
                  <a:lnTo>
                    <a:pt x="4305" y="269"/>
                  </a:lnTo>
                  <a:lnTo>
                    <a:pt x="4307" y="272"/>
                  </a:lnTo>
                  <a:lnTo>
                    <a:pt x="4308" y="275"/>
                  </a:lnTo>
                  <a:lnTo>
                    <a:pt x="4309" y="278"/>
                  </a:lnTo>
                  <a:lnTo>
                    <a:pt x="4309" y="282"/>
                  </a:lnTo>
                  <a:lnTo>
                    <a:pt x="4310" y="285"/>
                  </a:lnTo>
                  <a:lnTo>
                    <a:pt x="4310" y="286"/>
                  </a:lnTo>
                  <a:lnTo>
                    <a:pt x="4309" y="290"/>
                  </a:lnTo>
                  <a:lnTo>
                    <a:pt x="4309" y="294"/>
                  </a:lnTo>
                  <a:lnTo>
                    <a:pt x="4308" y="297"/>
                  </a:lnTo>
                  <a:lnTo>
                    <a:pt x="4306" y="301"/>
                  </a:lnTo>
                  <a:lnTo>
                    <a:pt x="4304" y="304"/>
                  </a:lnTo>
                  <a:lnTo>
                    <a:pt x="4302" y="307"/>
                  </a:lnTo>
                  <a:lnTo>
                    <a:pt x="4299" y="310"/>
                  </a:lnTo>
                  <a:lnTo>
                    <a:pt x="4296" y="313"/>
                  </a:lnTo>
                  <a:lnTo>
                    <a:pt x="4293" y="315"/>
                  </a:lnTo>
                  <a:lnTo>
                    <a:pt x="4289" y="317"/>
                  </a:lnTo>
                  <a:lnTo>
                    <a:pt x="4285" y="319"/>
                  </a:lnTo>
                  <a:lnTo>
                    <a:pt x="4281" y="321"/>
                  </a:lnTo>
                  <a:lnTo>
                    <a:pt x="4276" y="322"/>
                  </a:lnTo>
                  <a:lnTo>
                    <a:pt x="4271" y="323"/>
                  </a:lnTo>
                  <a:lnTo>
                    <a:pt x="4266" y="323"/>
                  </a:lnTo>
                  <a:lnTo>
                    <a:pt x="4260" y="324"/>
                  </a:lnTo>
                  <a:lnTo>
                    <a:pt x="4253" y="323"/>
                  </a:lnTo>
                  <a:lnTo>
                    <a:pt x="4246" y="323"/>
                  </a:lnTo>
                  <a:lnTo>
                    <a:pt x="4239" y="321"/>
                  </a:lnTo>
                  <a:lnTo>
                    <a:pt x="4233" y="320"/>
                  </a:lnTo>
                  <a:lnTo>
                    <a:pt x="4226" y="318"/>
                  </a:lnTo>
                  <a:lnTo>
                    <a:pt x="4220" y="316"/>
                  </a:lnTo>
                  <a:lnTo>
                    <a:pt x="4214" y="313"/>
                  </a:lnTo>
                  <a:lnTo>
                    <a:pt x="4208" y="310"/>
                  </a:lnTo>
                  <a:lnTo>
                    <a:pt x="4196" y="304"/>
                  </a:lnTo>
                  <a:lnTo>
                    <a:pt x="4185" y="296"/>
                  </a:lnTo>
                  <a:lnTo>
                    <a:pt x="4174" y="288"/>
                  </a:lnTo>
                  <a:lnTo>
                    <a:pt x="4165" y="280"/>
                  </a:lnTo>
                  <a:lnTo>
                    <a:pt x="4117" y="339"/>
                  </a:lnTo>
                  <a:lnTo>
                    <a:pt x="4125" y="346"/>
                  </a:lnTo>
                  <a:lnTo>
                    <a:pt x="4134" y="353"/>
                  </a:lnTo>
                  <a:lnTo>
                    <a:pt x="4138" y="356"/>
                  </a:lnTo>
                  <a:lnTo>
                    <a:pt x="4142" y="359"/>
                  </a:lnTo>
                  <a:lnTo>
                    <a:pt x="4151" y="364"/>
                  </a:lnTo>
                  <a:lnTo>
                    <a:pt x="4159" y="369"/>
                  </a:lnTo>
                  <a:lnTo>
                    <a:pt x="4168" y="374"/>
                  </a:lnTo>
                  <a:lnTo>
                    <a:pt x="4177" y="378"/>
                  </a:lnTo>
                  <a:lnTo>
                    <a:pt x="4186" y="382"/>
                  </a:lnTo>
                  <a:lnTo>
                    <a:pt x="4204" y="388"/>
                  </a:lnTo>
                  <a:lnTo>
                    <a:pt x="4213" y="390"/>
                  </a:lnTo>
                  <a:lnTo>
                    <a:pt x="4223" y="392"/>
                  </a:lnTo>
                  <a:lnTo>
                    <a:pt x="4232" y="394"/>
                  </a:lnTo>
                  <a:lnTo>
                    <a:pt x="4241" y="395"/>
                  </a:lnTo>
                  <a:lnTo>
                    <a:pt x="4260" y="395"/>
                  </a:lnTo>
                  <a:close/>
                  <a:moveTo>
                    <a:pt x="4017" y="390"/>
                  </a:moveTo>
                  <a:lnTo>
                    <a:pt x="4097" y="390"/>
                  </a:lnTo>
                  <a:lnTo>
                    <a:pt x="4097" y="6"/>
                  </a:lnTo>
                  <a:lnTo>
                    <a:pt x="4017" y="6"/>
                  </a:lnTo>
                  <a:lnTo>
                    <a:pt x="4017" y="390"/>
                  </a:lnTo>
                  <a:close/>
                  <a:moveTo>
                    <a:pt x="3801" y="202"/>
                  </a:moveTo>
                  <a:lnTo>
                    <a:pt x="3801" y="78"/>
                  </a:lnTo>
                  <a:lnTo>
                    <a:pt x="3845" y="78"/>
                  </a:lnTo>
                  <a:lnTo>
                    <a:pt x="3853" y="78"/>
                  </a:lnTo>
                  <a:lnTo>
                    <a:pt x="3860" y="79"/>
                  </a:lnTo>
                  <a:lnTo>
                    <a:pt x="3867" y="80"/>
                  </a:lnTo>
                  <a:lnTo>
                    <a:pt x="3873" y="82"/>
                  </a:lnTo>
                  <a:lnTo>
                    <a:pt x="3879" y="84"/>
                  </a:lnTo>
                  <a:lnTo>
                    <a:pt x="3884" y="87"/>
                  </a:lnTo>
                  <a:lnTo>
                    <a:pt x="3889" y="90"/>
                  </a:lnTo>
                  <a:lnTo>
                    <a:pt x="3893" y="94"/>
                  </a:lnTo>
                  <a:lnTo>
                    <a:pt x="3897" y="98"/>
                  </a:lnTo>
                  <a:lnTo>
                    <a:pt x="3901" y="103"/>
                  </a:lnTo>
                  <a:lnTo>
                    <a:pt x="3904" y="108"/>
                  </a:lnTo>
                  <a:lnTo>
                    <a:pt x="3906" y="113"/>
                  </a:lnTo>
                  <a:lnTo>
                    <a:pt x="3908" y="119"/>
                  </a:lnTo>
                  <a:lnTo>
                    <a:pt x="3909" y="126"/>
                  </a:lnTo>
                  <a:lnTo>
                    <a:pt x="3910" y="133"/>
                  </a:lnTo>
                  <a:lnTo>
                    <a:pt x="3910" y="140"/>
                  </a:lnTo>
                  <a:lnTo>
                    <a:pt x="3910" y="141"/>
                  </a:lnTo>
                  <a:lnTo>
                    <a:pt x="3910" y="147"/>
                  </a:lnTo>
                  <a:lnTo>
                    <a:pt x="3909" y="154"/>
                  </a:lnTo>
                  <a:lnTo>
                    <a:pt x="3908" y="160"/>
                  </a:lnTo>
                  <a:lnTo>
                    <a:pt x="3906" y="165"/>
                  </a:lnTo>
                  <a:lnTo>
                    <a:pt x="3904" y="171"/>
                  </a:lnTo>
                  <a:lnTo>
                    <a:pt x="3901" y="176"/>
                  </a:lnTo>
                  <a:lnTo>
                    <a:pt x="3897" y="180"/>
                  </a:lnTo>
                  <a:lnTo>
                    <a:pt x="3894" y="185"/>
                  </a:lnTo>
                  <a:lnTo>
                    <a:pt x="3889" y="189"/>
                  </a:lnTo>
                  <a:lnTo>
                    <a:pt x="3884" y="192"/>
                  </a:lnTo>
                  <a:lnTo>
                    <a:pt x="3879" y="195"/>
                  </a:lnTo>
                  <a:lnTo>
                    <a:pt x="3873" y="198"/>
                  </a:lnTo>
                  <a:lnTo>
                    <a:pt x="3867" y="200"/>
                  </a:lnTo>
                  <a:lnTo>
                    <a:pt x="3861" y="201"/>
                  </a:lnTo>
                  <a:lnTo>
                    <a:pt x="3853" y="202"/>
                  </a:lnTo>
                  <a:lnTo>
                    <a:pt x="3846" y="202"/>
                  </a:lnTo>
                  <a:lnTo>
                    <a:pt x="3801" y="202"/>
                  </a:lnTo>
                  <a:close/>
                  <a:moveTo>
                    <a:pt x="3722" y="390"/>
                  </a:moveTo>
                  <a:lnTo>
                    <a:pt x="3801" y="390"/>
                  </a:lnTo>
                  <a:lnTo>
                    <a:pt x="3801" y="273"/>
                  </a:lnTo>
                  <a:lnTo>
                    <a:pt x="3846" y="273"/>
                  </a:lnTo>
                  <a:lnTo>
                    <a:pt x="3861" y="273"/>
                  </a:lnTo>
                  <a:lnTo>
                    <a:pt x="3876" y="271"/>
                  </a:lnTo>
                  <a:lnTo>
                    <a:pt x="3890" y="268"/>
                  </a:lnTo>
                  <a:lnTo>
                    <a:pt x="3903" y="264"/>
                  </a:lnTo>
                  <a:lnTo>
                    <a:pt x="3916" y="259"/>
                  </a:lnTo>
                  <a:lnTo>
                    <a:pt x="3927" y="254"/>
                  </a:lnTo>
                  <a:lnTo>
                    <a:pt x="3939" y="247"/>
                  </a:lnTo>
                  <a:lnTo>
                    <a:pt x="3944" y="243"/>
                  </a:lnTo>
                  <a:lnTo>
                    <a:pt x="3949" y="239"/>
                  </a:lnTo>
                  <a:lnTo>
                    <a:pt x="3953" y="234"/>
                  </a:lnTo>
                  <a:lnTo>
                    <a:pt x="3958" y="230"/>
                  </a:lnTo>
                  <a:lnTo>
                    <a:pt x="3962" y="225"/>
                  </a:lnTo>
                  <a:lnTo>
                    <a:pt x="3966" y="220"/>
                  </a:lnTo>
                  <a:lnTo>
                    <a:pt x="3970" y="215"/>
                  </a:lnTo>
                  <a:lnTo>
                    <a:pt x="3973" y="209"/>
                  </a:lnTo>
                  <a:lnTo>
                    <a:pt x="3976" y="203"/>
                  </a:lnTo>
                  <a:lnTo>
                    <a:pt x="3979" y="197"/>
                  </a:lnTo>
                  <a:lnTo>
                    <a:pt x="3982" y="191"/>
                  </a:lnTo>
                  <a:lnTo>
                    <a:pt x="3984" y="184"/>
                  </a:lnTo>
                  <a:lnTo>
                    <a:pt x="3986" y="177"/>
                  </a:lnTo>
                  <a:lnTo>
                    <a:pt x="3987" y="170"/>
                  </a:lnTo>
                  <a:lnTo>
                    <a:pt x="3989" y="163"/>
                  </a:lnTo>
                  <a:lnTo>
                    <a:pt x="3990" y="155"/>
                  </a:lnTo>
                  <a:lnTo>
                    <a:pt x="3990" y="147"/>
                  </a:lnTo>
                  <a:lnTo>
                    <a:pt x="3990" y="139"/>
                  </a:lnTo>
                  <a:lnTo>
                    <a:pt x="3990" y="138"/>
                  </a:lnTo>
                  <a:lnTo>
                    <a:pt x="3990" y="123"/>
                  </a:lnTo>
                  <a:lnTo>
                    <a:pt x="3988" y="109"/>
                  </a:lnTo>
                  <a:lnTo>
                    <a:pt x="3985" y="95"/>
                  </a:lnTo>
                  <a:lnTo>
                    <a:pt x="3981" y="83"/>
                  </a:lnTo>
                  <a:lnTo>
                    <a:pt x="3978" y="77"/>
                  </a:lnTo>
                  <a:lnTo>
                    <a:pt x="3975" y="71"/>
                  </a:lnTo>
                  <a:lnTo>
                    <a:pt x="3969" y="60"/>
                  </a:lnTo>
                  <a:lnTo>
                    <a:pt x="3965" y="55"/>
                  </a:lnTo>
                  <a:lnTo>
                    <a:pt x="3961" y="50"/>
                  </a:lnTo>
                  <a:lnTo>
                    <a:pt x="3957" y="46"/>
                  </a:lnTo>
                  <a:lnTo>
                    <a:pt x="3952" y="41"/>
                  </a:lnTo>
                  <a:lnTo>
                    <a:pt x="3948" y="37"/>
                  </a:lnTo>
                  <a:lnTo>
                    <a:pt x="3943" y="33"/>
                  </a:lnTo>
                  <a:lnTo>
                    <a:pt x="3932" y="26"/>
                  </a:lnTo>
                  <a:lnTo>
                    <a:pt x="3926" y="23"/>
                  </a:lnTo>
                  <a:lnTo>
                    <a:pt x="3921" y="20"/>
                  </a:lnTo>
                  <a:lnTo>
                    <a:pt x="3908" y="15"/>
                  </a:lnTo>
                  <a:lnTo>
                    <a:pt x="3895" y="11"/>
                  </a:lnTo>
                  <a:lnTo>
                    <a:pt x="3888" y="10"/>
                  </a:lnTo>
                  <a:lnTo>
                    <a:pt x="3881" y="8"/>
                  </a:lnTo>
                  <a:lnTo>
                    <a:pt x="3866" y="7"/>
                  </a:lnTo>
                  <a:lnTo>
                    <a:pt x="3858" y="6"/>
                  </a:lnTo>
                  <a:lnTo>
                    <a:pt x="3850" y="6"/>
                  </a:lnTo>
                  <a:lnTo>
                    <a:pt x="3722" y="6"/>
                  </a:lnTo>
                  <a:lnTo>
                    <a:pt x="3722" y="390"/>
                  </a:lnTo>
                  <a:close/>
                  <a:moveTo>
                    <a:pt x="3516" y="324"/>
                  </a:moveTo>
                  <a:lnTo>
                    <a:pt x="3506" y="323"/>
                  </a:lnTo>
                  <a:lnTo>
                    <a:pt x="3502" y="322"/>
                  </a:lnTo>
                  <a:lnTo>
                    <a:pt x="3497" y="321"/>
                  </a:lnTo>
                  <a:lnTo>
                    <a:pt x="3488" y="319"/>
                  </a:lnTo>
                  <a:lnTo>
                    <a:pt x="3484" y="317"/>
                  </a:lnTo>
                  <a:lnTo>
                    <a:pt x="3479" y="315"/>
                  </a:lnTo>
                  <a:lnTo>
                    <a:pt x="3471" y="310"/>
                  </a:lnTo>
                  <a:lnTo>
                    <a:pt x="3464" y="304"/>
                  </a:lnTo>
                  <a:lnTo>
                    <a:pt x="3460" y="301"/>
                  </a:lnTo>
                  <a:lnTo>
                    <a:pt x="3457" y="298"/>
                  </a:lnTo>
                  <a:lnTo>
                    <a:pt x="3450" y="290"/>
                  </a:lnTo>
                  <a:lnTo>
                    <a:pt x="3444" y="282"/>
                  </a:lnTo>
                  <a:lnTo>
                    <a:pt x="3439" y="272"/>
                  </a:lnTo>
                  <a:lnTo>
                    <a:pt x="3435" y="262"/>
                  </a:lnTo>
                  <a:lnTo>
                    <a:pt x="3431" y="251"/>
                  </a:lnTo>
                  <a:lnTo>
                    <a:pt x="3428" y="239"/>
                  </a:lnTo>
                  <a:lnTo>
                    <a:pt x="3426" y="227"/>
                  </a:lnTo>
                  <a:lnTo>
                    <a:pt x="3424" y="214"/>
                  </a:lnTo>
                  <a:lnTo>
                    <a:pt x="3424" y="200"/>
                  </a:lnTo>
                  <a:lnTo>
                    <a:pt x="3424" y="196"/>
                  </a:lnTo>
                  <a:lnTo>
                    <a:pt x="3424" y="182"/>
                  </a:lnTo>
                  <a:lnTo>
                    <a:pt x="3426" y="169"/>
                  </a:lnTo>
                  <a:lnTo>
                    <a:pt x="3428" y="157"/>
                  </a:lnTo>
                  <a:lnTo>
                    <a:pt x="3429" y="151"/>
                  </a:lnTo>
                  <a:lnTo>
                    <a:pt x="3431" y="145"/>
                  </a:lnTo>
                  <a:lnTo>
                    <a:pt x="3432" y="139"/>
                  </a:lnTo>
                  <a:lnTo>
                    <a:pt x="3434" y="134"/>
                  </a:lnTo>
                  <a:lnTo>
                    <a:pt x="3436" y="129"/>
                  </a:lnTo>
                  <a:lnTo>
                    <a:pt x="3439" y="124"/>
                  </a:lnTo>
                  <a:lnTo>
                    <a:pt x="3444" y="115"/>
                  </a:lnTo>
                  <a:lnTo>
                    <a:pt x="3450" y="106"/>
                  </a:lnTo>
                  <a:lnTo>
                    <a:pt x="3453" y="102"/>
                  </a:lnTo>
                  <a:lnTo>
                    <a:pt x="3456" y="99"/>
                  </a:lnTo>
                  <a:lnTo>
                    <a:pt x="3463" y="92"/>
                  </a:lnTo>
                  <a:lnTo>
                    <a:pt x="3471" y="86"/>
                  </a:lnTo>
                  <a:lnTo>
                    <a:pt x="3479" y="82"/>
                  </a:lnTo>
                  <a:lnTo>
                    <a:pt x="3487" y="78"/>
                  </a:lnTo>
                  <a:lnTo>
                    <a:pt x="3496" y="75"/>
                  </a:lnTo>
                  <a:lnTo>
                    <a:pt x="3506" y="74"/>
                  </a:lnTo>
                  <a:lnTo>
                    <a:pt x="3516" y="73"/>
                  </a:lnTo>
                  <a:lnTo>
                    <a:pt x="3526" y="74"/>
                  </a:lnTo>
                  <a:lnTo>
                    <a:pt x="3530" y="74"/>
                  </a:lnTo>
                  <a:lnTo>
                    <a:pt x="3535" y="75"/>
                  </a:lnTo>
                  <a:lnTo>
                    <a:pt x="3544" y="78"/>
                  </a:lnTo>
                  <a:lnTo>
                    <a:pt x="3548" y="80"/>
                  </a:lnTo>
                  <a:lnTo>
                    <a:pt x="3553" y="82"/>
                  </a:lnTo>
                  <a:lnTo>
                    <a:pt x="3561" y="86"/>
                  </a:lnTo>
                  <a:lnTo>
                    <a:pt x="3568" y="92"/>
                  </a:lnTo>
                  <a:lnTo>
                    <a:pt x="3572" y="95"/>
                  </a:lnTo>
                  <a:lnTo>
                    <a:pt x="3575" y="99"/>
                  </a:lnTo>
                  <a:lnTo>
                    <a:pt x="3582" y="106"/>
                  </a:lnTo>
                  <a:lnTo>
                    <a:pt x="3587" y="115"/>
                  </a:lnTo>
                  <a:lnTo>
                    <a:pt x="3592" y="124"/>
                  </a:lnTo>
                  <a:lnTo>
                    <a:pt x="3597" y="134"/>
                  </a:lnTo>
                  <a:lnTo>
                    <a:pt x="3601" y="145"/>
                  </a:lnTo>
                  <a:lnTo>
                    <a:pt x="3604" y="157"/>
                  </a:lnTo>
                  <a:lnTo>
                    <a:pt x="3606" y="170"/>
                  </a:lnTo>
                  <a:lnTo>
                    <a:pt x="3607" y="183"/>
                  </a:lnTo>
                  <a:lnTo>
                    <a:pt x="3607" y="197"/>
                  </a:lnTo>
                  <a:lnTo>
                    <a:pt x="3607" y="200"/>
                  </a:lnTo>
                  <a:lnTo>
                    <a:pt x="3607" y="214"/>
                  </a:lnTo>
                  <a:lnTo>
                    <a:pt x="3606" y="228"/>
                  </a:lnTo>
                  <a:lnTo>
                    <a:pt x="3604" y="240"/>
                  </a:lnTo>
                  <a:lnTo>
                    <a:pt x="3602" y="246"/>
                  </a:lnTo>
                  <a:lnTo>
                    <a:pt x="3601" y="252"/>
                  </a:lnTo>
                  <a:lnTo>
                    <a:pt x="3599" y="257"/>
                  </a:lnTo>
                  <a:lnTo>
                    <a:pt x="3597" y="263"/>
                  </a:lnTo>
                  <a:lnTo>
                    <a:pt x="3595" y="268"/>
                  </a:lnTo>
                  <a:lnTo>
                    <a:pt x="3593" y="273"/>
                  </a:lnTo>
                  <a:lnTo>
                    <a:pt x="3588" y="282"/>
                  </a:lnTo>
                  <a:lnTo>
                    <a:pt x="3582" y="290"/>
                  </a:lnTo>
                  <a:lnTo>
                    <a:pt x="3575" y="298"/>
                  </a:lnTo>
                  <a:lnTo>
                    <a:pt x="3569" y="305"/>
                  </a:lnTo>
                  <a:lnTo>
                    <a:pt x="3561" y="310"/>
                  </a:lnTo>
                  <a:lnTo>
                    <a:pt x="3553" y="315"/>
                  </a:lnTo>
                  <a:lnTo>
                    <a:pt x="3549" y="317"/>
                  </a:lnTo>
                  <a:lnTo>
                    <a:pt x="3544" y="319"/>
                  </a:lnTo>
                  <a:lnTo>
                    <a:pt x="3535" y="321"/>
                  </a:lnTo>
                  <a:lnTo>
                    <a:pt x="3526" y="323"/>
                  </a:lnTo>
                  <a:lnTo>
                    <a:pt x="3516" y="324"/>
                  </a:lnTo>
                  <a:close/>
                  <a:moveTo>
                    <a:pt x="3516" y="397"/>
                  </a:moveTo>
                  <a:lnTo>
                    <a:pt x="3525" y="397"/>
                  </a:lnTo>
                  <a:lnTo>
                    <a:pt x="3534" y="396"/>
                  </a:lnTo>
                  <a:lnTo>
                    <a:pt x="3543" y="395"/>
                  </a:lnTo>
                  <a:lnTo>
                    <a:pt x="3552" y="393"/>
                  </a:lnTo>
                  <a:lnTo>
                    <a:pt x="3569" y="389"/>
                  </a:lnTo>
                  <a:lnTo>
                    <a:pt x="3578" y="386"/>
                  </a:lnTo>
                  <a:lnTo>
                    <a:pt x="3586" y="383"/>
                  </a:lnTo>
                  <a:lnTo>
                    <a:pt x="3594" y="379"/>
                  </a:lnTo>
                  <a:lnTo>
                    <a:pt x="3601" y="375"/>
                  </a:lnTo>
                  <a:lnTo>
                    <a:pt x="3608" y="370"/>
                  </a:lnTo>
                  <a:lnTo>
                    <a:pt x="3615" y="365"/>
                  </a:lnTo>
                  <a:lnTo>
                    <a:pt x="3622" y="360"/>
                  </a:lnTo>
                  <a:lnTo>
                    <a:pt x="3629" y="354"/>
                  </a:lnTo>
                  <a:lnTo>
                    <a:pt x="3635" y="348"/>
                  </a:lnTo>
                  <a:lnTo>
                    <a:pt x="3641" y="342"/>
                  </a:lnTo>
                  <a:lnTo>
                    <a:pt x="3652" y="328"/>
                  </a:lnTo>
                  <a:lnTo>
                    <a:pt x="3657" y="321"/>
                  </a:lnTo>
                  <a:lnTo>
                    <a:pt x="3661" y="313"/>
                  </a:lnTo>
                  <a:lnTo>
                    <a:pt x="3666" y="306"/>
                  </a:lnTo>
                  <a:lnTo>
                    <a:pt x="3670" y="297"/>
                  </a:lnTo>
                  <a:lnTo>
                    <a:pt x="3673" y="289"/>
                  </a:lnTo>
                  <a:lnTo>
                    <a:pt x="3677" y="280"/>
                  </a:lnTo>
                  <a:lnTo>
                    <a:pt x="3680" y="271"/>
                  </a:lnTo>
                  <a:lnTo>
                    <a:pt x="3682" y="262"/>
                  </a:lnTo>
                  <a:lnTo>
                    <a:pt x="3685" y="252"/>
                  </a:lnTo>
                  <a:lnTo>
                    <a:pt x="3686" y="242"/>
                  </a:lnTo>
                  <a:lnTo>
                    <a:pt x="3688" y="232"/>
                  </a:lnTo>
                  <a:lnTo>
                    <a:pt x="3689" y="222"/>
                  </a:lnTo>
                  <a:lnTo>
                    <a:pt x="3690" y="201"/>
                  </a:lnTo>
                  <a:lnTo>
                    <a:pt x="3690" y="194"/>
                  </a:lnTo>
                  <a:lnTo>
                    <a:pt x="3689" y="184"/>
                  </a:lnTo>
                  <a:lnTo>
                    <a:pt x="3689" y="173"/>
                  </a:lnTo>
                  <a:lnTo>
                    <a:pt x="3688" y="163"/>
                  </a:lnTo>
                  <a:lnTo>
                    <a:pt x="3686" y="153"/>
                  </a:lnTo>
                  <a:lnTo>
                    <a:pt x="3685" y="143"/>
                  </a:lnTo>
                  <a:lnTo>
                    <a:pt x="3682" y="134"/>
                  </a:lnTo>
                  <a:lnTo>
                    <a:pt x="3680" y="125"/>
                  </a:lnTo>
                  <a:lnTo>
                    <a:pt x="3677" y="116"/>
                  </a:lnTo>
                  <a:lnTo>
                    <a:pt x="3674" y="107"/>
                  </a:lnTo>
                  <a:lnTo>
                    <a:pt x="3670" y="98"/>
                  </a:lnTo>
                  <a:lnTo>
                    <a:pt x="3666" y="90"/>
                  </a:lnTo>
                  <a:lnTo>
                    <a:pt x="3662" y="82"/>
                  </a:lnTo>
                  <a:lnTo>
                    <a:pt x="3657" y="75"/>
                  </a:lnTo>
                  <a:lnTo>
                    <a:pt x="3652" y="67"/>
                  </a:lnTo>
                  <a:lnTo>
                    <a:pt x="3647" y="61"/>
                  </a:lnTo>
                  <a:lnTo>
                    <a:pt x="3641" y="54"/>
                  </a:lnTo>
                  <a:lnTo>
                    <a:pt x="3635" y="48"/>
                  </a:lnTo>
                  <a:lnTo>
                    <a:pt x="3629" y="42"/>
                  </a:lnTo>
                  <a:lnTo>
                    <a:pt x="3623" y="36"/>
                  </a:lnTo>
                  <a:lnTo>
                    <a:pt x="3616" y="31"/>
                  </a:lnTo>
                  <a:lnTo>
                    <a:pt x="3609" y="26"/>
                  </a:lnTo>
                  <a:lnTo>
                    <a:pt x="3602" y="22"/>
                  </a:lnTo>
                  <a:lnTo>
                    <a:pt x="3594" y="18"/>
                  </a:lnTo>
                  <a:lnTo>
                    <a:pt x="3586" y="14"/>
                  </a:lnTo>
                  <a:lnTo>
                    <a:pt x="3578" y="11"/>
                  </a:lnTo>
                  <a:lnTo>
                    <a:pt x="3570" y="8"/>
                  </a:lnTo>
                  <a:lnTo>
                    <a:pt x="3562" y="5"/>
                  </a:lnTo>
                  <a:lnTo>
                    <a:pt x="3553" y="3"/>
                  </a:lnTo>
                  <a:lnTo>
                    <a:pt x="3544" y="2"/>
                  </a:lnTo>
                  <a:lnTo>
                    <a:pt x="3535" y="0"/>
                  </a:lnTo>
                  <a:lnTo>
                    <a:pt x="3526" y="0"/>
                  </a:lnTo>
                  <a:lnTo>
                    <a:pt x="3516" y="0"/>
                  </a:lnTo>
                  <a:lnTo>
                    <a:pt x="3507" y="0"/>
                  </a:lnTo>
                  <a:lnTo>
                    <a:pt x="3498" y="0"/>
                  </a:lnTo>
                  <a:lnTo>
                    <a:pt x="3488" y="2"/>
                  </a:lnTo>
                  <a:lnTo>
                    <a:pt x="3480" y="3"/>
                  </a:lnTo>
                  <a:lnTo>
                    <a:pt x="3462" y="8"/>
                  </a:lnTo>
                  <a:lnTo>
                    <a:pt x="3454" y="11"/>
                  </a:lnTo>
                  <a:lnTo>
                    <a:pt x="3446" y="14"/>
                  </a:lnTo>
                  <a:lnTo>
                    <a:pt x="3438" y="18"/>
                  </a:lnTo>
                  <a:lnTo>
                    <a:pt x="3431" y="22"/>
                  </a:lnTo>
                  <a:lnTo>
                    <a:pt x="3424" y="26"/>
                  </a:lnTo>
                  <a:lnTo>
                    <a:pt x="3416" y="31"/>
                  </a:lnTo>
                  <a:lnTo>
                    <a:pt x="3403" y="42"/>
                  </a:lnTo>
                  <a:lnTo>
                    <a:pt x="3397" y="48"/>
                  </a:lnTo>
                  <a:lnTo>
                    <a:pt x="3391" y="54"/>
                  </a:lnTo>
                  <a:lnTo>
                    <a:pt x="3385" y="61"/>
                  </a:lnTo>
                  <a:lnTo>
                    <a:pt x="3380" y="68"/>
                  </a:lnTo>
                  <a:lnTo>
                    <a:pt x="3375" y="75"/>
                  </a:lnTo>
                  <a:lnTo>
                    <a:pt x="3370" y="83"/>
                  </a:lnTo>
                  <a:lnTo>
                    <a:pt x="3362" y="99"/>
                  </a:lnTo>
                  <a:lnTo>
                    <a:pt x="3358" y="107"/>
                  </a:lnTo>
                  <a:lnTo>
                    <a:pt x="3355" y="116"/>
                  </a:lnTo>
                  <a:lnTo>
                    <a:pt x="3352" y="125"/>
                  </a:lnTo>
                  <a:lnTo>
                    <a:pt x="3349" y="135"/>
                  </a:lnTo>
                  <a:lnTo>
                    <a:pt x="3347" y="144"/>
                  </a:lnTo>
                  <a:lnTo>
                    <a:pt x="3345" y="154"/>
                  </a:lnTo>
                  <a:lnTo>
                    <a:pt x="3344" y="164"/>
                  </a:lnTo>
                  <a:lnTo>
                    <a:pt x="3343" y="174"/>
                  </a:lnTo>
                  <a:lnTo>
                    <a:pt x="3342" y="185"/>
                  </a:lnTo>
                  <a:lnTo>
                    <a:pt x="3342" y="196"/>
                  </a:lnTo>
                  <a:lnTo>
                    <a:pt x="3342" y="202"/>
                  </a:lnTo>
                  <a:lnTo>
                    <a:pt x="3342" y="213"/>
                  </a:lnTo>
                  <a:lnTo>
                    <a:pt x="3343" y="223"/>
                  </a:lnTo>
                  <a:lnTo>
                    <a:pt x="3344" y="233"/>
                  </a:lnTo>
                  <a:lnTo>
                    <a:pt x="3345" y="243"/>
                  </a:lnTo>
                  <a:lnTo>
                    <a:pt x="3347" y="253"/>
                  </a:lnTo>
                  <a:lnTo>
                    <a:pt x="3349" y="263"/>
                  </a:lnTo>
                  <a:lnTo>
                    <a:pt x="3352" y="272"/>
                  </a:lnTo>
                  <a:lnTo>
                    <a:pt x="3355" y="281"/>
                  </a:lnTo>
                  <a:lnTo>
                    <a:pt x="3358" y="290"/>
                  </a:lnTo>
                  <a:lnTo>
                    <a:pt x="3362" y="298"/>
                  </a:lnTo>
                  <a:lnTo>
                    <a:pt x="3366" y="306"/>
                  </a:lnTo>
                  <a:lnTo>
                    <a:pt x="3370" y="314"/>
                  </a:lnTo>
                  <a:lnTo>
                    <a:pt x="3375" y="322"/>
                  </a:lnTo>
                  <a:lnTo>
                    <a:pt x="3380" y="329"/>
                  </a:lnTo>
                  <a:lnTo>
                    <a:pt x="3385" y="336"/>
                  </a:lnTo>
                  <a:lnTo>
                    <a:pt x="3391" y="343"/>
                  </a:lnTo>
                  <a:lnTo>
                    <a:pt x="3396" y="349"/>
                  </a:lnTo>
                  <a:lnTo>
                    <a:pt x="3403" y="355"/>
                  </a:lnTo>
                  <a:lnTo>
                    <a:pt x="3409" y="360"/>
                  </a:lnTo>
                  <a:lnTo>
                    <a:pt x="3416" y="366"/>
                  </a:lnTo>
                  <a:lnTo>
                    <a:pt x="3423" y="370"/>
                  </a:lnTo>
                  <a:lnTo>
                    <a:pt x="3430" y="375"/>
                  </a:lnTo>
                  <a:lnTo>
                    <a:pt x="3438" y="379"/>
                  </a:lnTo>
                  <a:lnTo>
                    <a:pt x="3445" y="383"/>
                  </a:lnTo>
                  <a:lnTo>
                    <a:pt x="3453" y="386"/>
                  </a:lnTo>
                  <a:lnTo>
                    <a:pt x="3462" y="389"/>
                  </a:lnTo>
                  <a:lnTo>
                    <a:pt x="3470" y="391"/>
                  </a:lnTo>
                  <a:lnTo>
                    <a:pt x="3479" y="393"/>
                  </a:lnTo>
                  <a:lnTo>
                    <a:pt x="3488" y="395"/>
                  </a:lnTo>
                  <a:lnTo>
                    <a:pt x="3497" y="396"/>
                  </a:lnTo>
                  <a:lnTo>
                    <a:pt x="3506" y="397"/>
                  </a:lnTo>
                  <a:lnTo>
                    <a:pt x="3516" y="397"/>
                  </a:lnTo>
                  <a:close/>
                  <a:moveTo>
                    <a:pt x="3223" y="390"/>
                  </a:moveTo>
                  <a:lnTo>
                    <a:pt x="3302" y="390"/>
                  </a:lnTo>
                  <a:lnTo>
                    <a:pt x="3302" y="6"/>
                  </a:lnTo>
                  <a:lnTo>
                    <a:pt x="3223" y="6"/>
                  </a:lnTo>
                  <a:lnTo>
                    <a:pt x="3223" y="390"/>
                  </a:lnTo>
                  <a:close/>
                  <a:moveTo>
                    <a:pt x="2960" y="390"/>
                  </a:moveTo>
                  <a:lnTo>
                    <a:pt x="3195" y="390"/>
                  </a:lnTo>
                  <a:lnTo>
                    <a:pt x="3195" y="317"/>
                  </a:lnTo>
                  <a:lnTo>
                    <a:pt x="3040" y="317"/>
                  </a:lnTo>
                  <a:lnTo>
                    <a:pt x="3040" y="6"/>
                  </a:lnTo>
                  <a:lnTo>
                    <a:pt x="2960" y="6"/>
                  </a:lnTo>
                  <a:lnTo>
                    <a:pt x="2960" y="390"/>
                  </a:lnTo>
                  <a:close/>
                  <a:moveTo>
                    <a:pt x="2738" y="390"/>
                  </a:moveTo>
                  <a:lnTo>
                    <a:pt x="2818" y="390"/>
                  </a:lnTo>
                  <a:lnTo>
                    <a:pt x="2818" y="238"/>
                  </a:lnTo>
                  <a:lnTo>
                    <a:pt x="2943" y="6"/>
                  </a:lnTo>
                  <a:lnTo>
                    <a:pt x="2855" y="6"/>
                  </a:lnTo>
                  <a:lnTo>
                    <a:pt x="2779" y="157"/>
                  </a:lnTo>
                  <a:lnTo>
                    <a:pt x="2703" y="6"/>
                  </a:lnTo>
                  <a:lnTo>
                    <a:pt x="2613" y="6"/>
                  </a:lnTo>
                  <a:lnTo>
                    <a:pt x="2738" y="239"/>
                  </a:lnTo>
                  <a:lnTo>
                    <a:pt x="2738" y="390"/>
                  </a:lnTo>
                  <a:close/>
                  <a:moveTo>
                    <a:pt x="2173" y="390"/>
                  </a:moveTo>
                  <a:lnTo>
                    <a:pt x="2251" y="390"/>
                  </a:lnTo>
                  <a:lnTo>
                    <a:pt x="2251" y="158"/>
                  </a:lnTo>
                  <a:lnTo>
                    <a:pt x="2404" y="390"/>
                  </a:lnTo>
                  <a:lnTo>
                    <a:pt x="2472" y="390"/>
                  </a:lnTo>
                  <a:lnTo>
                    <a:pt x="2472" y="6"/>
                  </a:lnTo>
                  <a:lnTo>
                    <a:pt x="2393" y="6"/>
                  </a:lnTo>
                  <a:lnTo>
                    <a:pt x="2393" y="230"/>
                  </a:lnTo>
                  <a:lnTo>
                    <a:pt x="2246" y="6"/>
                  </a:lnTo>
                  <a:lnTo>
                    <a:pt x="2173" y="6"/>
                  </a:lnTo>
                  <a:lnTo>
                    <a:pt x="2173" y="390"/>
                  </a:lnTo>
                  <a:close/>
                  <a:moveTo>
                    <a:pt x="2036" y="390"/>
                  </a:moveTo>
                  <a:lnTo>
                    <a:pt x="2116" y="390"/>
                  </a:lnTo>
                  <a:lnTo>
                    <a:pt x="2116" y="6"/>
                  </a:lnTo>
                  <a:lnTo>
                    <a:pt x="2036" y="6"/>
                  </a:lnTo>
                  <a:lnTo>
                    <a:pt x="2036" y="390"/>
                  </a:lnTo>
                  <a:close/>
                  <a:moveTo>
                    <a:pt x="1848" y="396"/>
                  </a:moveTo>
                  <a:lnTo>
                    <a:pt x="1858" y="396"/>
                  </a:lnTo>
                  <a:lnTo>
                    <a:pt x="1869" y="395"/>
                  </a:lnTo>
                  <a:lnTo>
                    <a:pt x="1879" y="394"/>
                  </a:lnTo>
                  <a:lnTo>
                    <a:pt x="1888" y="392"/>
                  </a:lnTo>
                  <a:lnTo>
                    <a:pt x="1898" y="390"/>
                  </a:lnTo>
                  <a:lnTo>
                    <a:pt x="1907" y="388"/>
                  </a:lnTo>
                  <a:lnTo>
                    <a:pt x="1924" y="382"/>
                  </a:lnTo>
                  <a:lnTo>
                    <a:pt x="1941" y="375"/>
                  </a:lnTo>
                  <a:lnTo>
                    <a:pt x="1956" y="367"/>
                  </a:lnTo>
                  <a:lnTo>
                    <a:pt x="1964" y="362"/>
                  </a:lnTo>
                  <a:lnTo>
                    <a:pt x="1971" y="358"/>
                  </a:lnTo>
                  <a:lnTo>
                    <a:pt x="1978" y="353"/>
                  </a:lnTo>
                  <a:lnTo>
                    <a:pt x="1985" y="348"/>
                  </a:lnTo>
                  <a:lnTo>
                    <a:pt x="1985" y="170"/>
                  </a:lnTo>
                  <a:lnTo>
                    <a:pt x="1839" y="170"/>
                  </a:lnTo>
                  <a:lnTo>
                    <a:pt x="1839" y="239"/>
                  </a:lnTo>
                  <a:lnTo>
                    <a:pt x="1909" y="239"/>
                  </a:lnTo>
                  <a:lnTo>
                    <a:pt x="1909" y="308"/>
                  </a:lnTo>
                  <a:lnTo>
                    <a:pt x="1903" y="311"/>
                  </a:lnTo>
                  <a:lnTo>
                    <a:pt x="1897" y="314"/>
                  </a:lnTo>
                  <a:lnTo>
                    <a:pt x="1890" y="317"/>
                  </a:lnTo>
                  <a:lnTo>
                    <a:pt x="1883" y="319"/>
                  </a:lnTo>
                  <a:lnTo>
                    <a:pt x="1876" y="321"/>
                  </a:lnTo>
                  <a:lnTo>
                    <a:pt x="1868" y="322"/>
                  </a:lnTo>
                  <a:lnTo>
                    <a:pt x="1860" y="323"/>
                  </a:lnTo>
                  <a:lnTo>
                    <a:pt x="1852" y="324"/>
                  </a:lnTo>
                  <a:lnTo>
                    <a:pt x="1841" y="323"/>
                  </a:lnTo>
                  <a:lnTo>
                    <a:pt x="1836" y="322"/>
                  </a:lnTo>
                  <a:lnTo>
                    <a:pt x="1831" y="321"/>
                  </a:lnTo>
                  <a:lnTo>
                    <a:pt x="1821" y="319"/>
                  </a:lnTo>
                  <a:lnTo>
                    <a:pt x="1812" y="315"/>
                  </a:lnTo>
                  <a:lnTo>
                    <a:pt x="1808" y="313"/>
                  </a:lnTo>
                  <a:lnTo>
                    <a:pt x="1803" y="311"/>
                  </a:lnTo>
                  <a:lnTo>
                    <a:pt x="1795" y="305"/>
                  </a:lnTo>
                  <a:lnTo>
                    <a:pt x="1787" y="299"/>
                  </a:lnTo>
                  <a:lnTo>
                    <a:pt x="1784" y="295"/>
                  </a:lnTo>
                  <a:lnTo>
                    <a:pt x="1780" y="291"/>
                  </a:lnTo>
                  <a:lnTo>
                    <a:pt x="1774" y="283"/>
                  </a:lnTo>
                  <a:lnTo>
                    <a:pt x="1768" y="274"/>
                  </a:lnTo>
                  <a:lnTo>
                    <a:pt x="1766" y="269"/>
                  </a:lnTo>
                  <a:lnTo>
                    <a:pt x="1763" y="264"/>
                  </a:lnTo>
                  <a:lnTo>
                    <a:pt x="1759" y="253"/>
                  </a:lnTo>
                  <a:lnTo>
                    <a:pt x="1756" y="241"/>
                  </a:lnTo>
                  <a:lnTo>
                    <a:pt x="1754" y="228"/>
                  </a:lnTo>
                  <a:lnTo>
                    <a:pt x="1752" y="214"/>
                  </a:lnTo>
                  <a:lnTo>
                    <a:pt x="1752" y="200"/>
                  </a:lnTo>
                  <a:lnTo>
                    <a:pt x="1752" y="196"/>
                  </a:lnTo>
                  <a:lnTo>
                    <a:pt x="1752" y="182"/>
                  </a:lnTo>
                  <a:lnTo>
                    <a:pt x="1753" y="176"/>
                  </a:lnTo>
                  <a:lnTo>
                    <a:pt x="1754" y="170"/>
                  </a:lnTo>
                  <a:lnTo>
                    <a:pt x="1756" y="158"/>
                  </a:lnTo>
                  <a:lnTo>
                    <a:pt x="1759" y="147"/>
                  </a:lnTo>
                  <a:lnTo>
                    <a:pt x="1763" y="136"/>
                  </a:lnTo>
                  <a:lnTo>
                    <a:pt x="1768" y="126"/>
                  </a:lnTo>
                  <a:lnTo>
                    <a:pt x="1773" y="117"/>
                  </a:lnTo>
                  <a:lnTo>
                    <a:pt x="1779" y="109"/>
                  </a:lnTo>
                  <a:lnTo>
                    <a:pt x="1786" y="101"/>
                  </a:lnTo>
                  <a:lnTo>
                    <a:pt x="1790" y="97"/>
                  </a:lnTo>
                  <a:lnTo>
                    <a:pt x="1794" y="94"/>
                  </a:lnTo>
                  <a:lnTo>
                    <a:pt x="1802" y="88"/>
                  </a:lnTo>
                  <a:lnTo>
                    <a:pt x="1806" y="86"/>
                  </a:lnTo>
                  <a:lnTo>
                    <a:pt x="1810" y="84"/>
                  </a:lnTo>
                  <a:lnTo>
                    <a:pt x="1819" y="80"/>
                  </a:lnTo>
                  <a:lnTo>
                    <a:pt x="1828" y="77"/>
                  </a:lnTo>
                  <a:lnTo>
                    <a:pt x="1838" y="75"/>
                  </a:lnTo>
                  <a:lnTo>
                    <a:pt x="1843" y="75"/>
                  </a:lnTo>
                  <a:lnTo>
                    <a:pt x="1848" y="75"/>
                  </a:lnTo>
                  <a:lnTo>
                    <a:pt x="1862" y="75"/>
                  </a:lnTo>
                  <a:lnTo>
                    <a:pt x="1874" y="77"/>
                  </a:lnTo>
                  <a:lnTo>
                    <a:pt x="1879" y="79"/>
                  </a:lnTo>
                  <a:lnTo>
                    <a:pt x="1884" y="80"/>
                  </a:lnTo>
                  <a:lnTo>
                    <a:pt x="1894" y="84"/>
                  </a:lnTo>
                  <a:lnTo>
                    <a:pt x="1904" y="89"/>
                  </a:lnTo>
                  <a:lnTo>
                    <a:pt x="1912" y="95"/>
                  </a:lnTo>
                  <a:lnTo>
                    <a:pt x="1920" y="101"/>
                  </a:lnTo>
                  <a:lnTo>
                    <a:pt x="1928" y="108"/>
                  </a:lnTo>
                  <a:lnTo>
                    <a:pt x="1975" y="46"/>
                  </a:lnTo>
                  <a:lnTo>
                    <a:pt x="1962" y="35"/>
                  </a:lnTo>
                  <a:lnTo>
                    <a:pt x="1948" y="26"/>
                  </a:lnTo>
                  <a:lnTo>
                    <a:pt x="1941" y="22"/>
                  </a:lnTo>
                  <a:lnTo>
                    <a:pt x="1934" y="18"/>
                  </a:lnTo>
                  <a:lnTo>
                    <a:pt x="1927" y="15"/>
                  </a:lnTo>
                  <a:lnTo>
                    <a:pt x="1919" y="12"/>
                  </a:lnTo>
                  <a:lnTo>
                    <a:pt x="1912" y="9"/>
                  </a:lnTo>
                  <a:lnTo>
                    <a:pt x="1904" y="7"/>
                  </a:lnTo>
                  <a:lnTo>
                    <a:pt x="1895" y="5"/>
                  </a:lnTo>
                  <a:lnTo>
                    <a:pt x="1887" y="3"/>
                  </a:lnTo>
                  <a:lnTo>
                    <a:pt x="1878" y="2"/>
                  </a:lnTo>
                  <a:lnTo>
                    <a:pt x="1869" y="1"/>
                  </a:lnTo>
                  <a:lnTo>
                    <a:pt x="1859" y="1"/>
                  </a:lnTo>
                  <a:lnTo>
                    <a:pt x="1849" y="1"/>
                  </a:lnTo>
                  <a:lnTo>
                    <a:pt x="1840" y="1"/>
                  </a:lnTo>
                  <a:lnTo>
                    <a:pt x="1830" y="2"/>
                  </a:lnTo>
                  <a:lnTo>
                    <a:pt x="1821" y="3"/>
                  </a:lnTo>
                  <a:lnTo>
                    <a:pt x="1812" y="4"/>
                  </a:lnTo>
                  <a:lnTo>
                    <a:pt x="1803" y="6"/>
                  </a:lnTo>
                  <a:lnTo>
                    <a:pt x="1794" y="9"/>
                  </a:lnTo>
                  <a:lnTo>
                    <a:pt x="1786" y="12"/>
                  </a:lnTo>
                  <a:lnTo>
                    <a:pt x="1777" y="15"/>
                  </a:lnTo>
                  <a:lnTo>
                    <a:pt x="1769" y="19"/>
                  </a:lnTo>
                  <a:lnTo>
                    <a:pt x="1762" y="23"/>
                  </a:lnTo>
                  <a:lnTo>
                    <a:pt x="1754" y="28"/>
                  </a:lnTo>
                  <a:lnTo>
                    <a:pt x="1747" y="33"/>
                  </a:lnTo>
                  <a:lnTo>
                    <a:pt x="1740" y="38"/>
                  </a:lnTo>
                  <a:lnTo>
                    <a:pt x="1733" y="43"/>
                  </a:lnTo>
                  <a:lnTo>
                    <a:pt x="1721" y="56"/>
                  </a:lnTo>
                  <a:lnTo>
                    <a:pt x="1715" y="62"/>
                  </a:lnTo>
                  <a:lnTo>
                    <a:pt x="1709" y="69"/>
                  </a:lnTo>
                  <a:lnTo>
                    <a:pt x="1704" y="77"/>
                  </a:lnTo>
                  <a:lnTo>
                    <a:pt x="1699" y="84"/>
                  </a:lnTo>
                  <a:lnTo>
                    <a:pt x="1691" y="100"/>
                  </a:lnTo>
                  <a:lnTo>
                    <a:pt x="1687" y="109"/>
                  </a:lnTo>
                  <a:lnTo>
                    <a:pt x="1683" y="118"/>
                  </a:lnTo>
                  <a:lnTo>
                    <a:pt x="1680" y="127"/>
                  </a:lnTo>
                  <a:lnTo>
                    <a:pt x="1678" y="136"/>
                  </a:lnTo>
                  <a:lnTo>
                    <a:pt x="1675" y="145"/>
                  </a:lnTo>
                  <a:lnTo>
                    <a:pt x="1673" y="155"/>
                  </a:lnTo>
                  <a:lnTo>
                    <a:pt x="1672" y="165"/>
                  </a:lnTo>
                  <a:lnTo>
                    <a:pt x="1671" y="175"/>
                  </a:lnTo>
                  <a:lnTo>
                    <a:pt x="1670" y="186"/>
                  </a:lnTo>
                  <a:lnTo>
                    <a:pt x="1670" y="196"/>
                  </a:lnTo>
                  <a:lnTo>
                    <a:pt x="1670" y="201"/>
                  </a:lnTo>
                  <a:lnTo>
                    <a:pt x="1670" y="212"/>
                  </a:lnTo>
                  <a:lnTo>
                    <a:pt x="1671" y="223"/>
                  </a:lnTo>
                  <a:lnTo>
                    <a:pt x="1672" y="234"/>
                  </a:lnTo>
                  <a:lnTo>
                    <a:pt x="1673" y="244"/>
                  </a:lnTo>
                  <a:lnTo>
                    <a:pt x="1675" y="254"/>
                  </a:lnTo>
                  <a:lnTo>
                    <a:pt x="1678" y="264"/>
                  </a:lnTo>
                  <a:lnTo>
                    <a:pt x="1680" y="273"/>
                  </a:lnTo>
                  <a:lnTo>
                    <a:pt x="1683" y="282"/>
                  </a:lnTo>
                  <a:lnTo>
                    <a:pt x="1687" y="291"/>
                  </a:lnTo>
                  <a:lnTo>
                    <a:pt x="1690" y="300"/>
                  </a:lnTo>
                  <a:lnTo>
                    <a:pt x="1695" y="308"/>
                  </a:lnTo>
                  <a:lnTo>
                    <a:pt x="1699" y="316"/>
                  </a:lnTo>
                  <a:lnTo>
                    <a:pt x="1704" y="323"/>
                  </a:lnTo>
                  <a:lnTo>
                    <a:pt x="1709" y="330"/>
                  </a:lnTo>
                  <a:lnTo>
                    <a:pt x="1714" y="337"/>
                  </a:lnTo>
                  <a:lnTo>
                    <a:pt x="1720" y="344"/>
                  </a:lnTo>
                  <a:lnTo>
                    <a:pt x="1726" y="350"/>
                  </a:lnTo>
                  <a:lnTo>
                    <a:pt x="1733" y="355"/>
                  </a:lnTo>
                  <a:lnTo>
                    <a:pt x="1739" y="361"/>
                  </a:lnTo>
                  <a:lnTo>
                    <a:pt x="1746" y="366"/>
                  </a:lnTo>
                  <a:lnTo>
                    <a:pt x="1753" y="371"/>
                  </a:lnTo>
                  <a:lnTo>
                    <a:pt x="1761" y="375"/>
                  </a:lnTo>
                  <a:lnTo>
                    <a:pt x="1769" y="379"/>
                  </a:lnTo>
                  <a:lnTo>
                    <a:pt x="1776" y="382"/>
                  </a:lnTo>
                  <a:lnTo>
                    <a:pt x="1785" y="385"/>
                  </a:lnTo>
                  <a:lnTo>
                    <a:pt x="1793" y="388"/>
                  </a:lnTo>
                  <a:lnTo>
                    <a:pt x="1802" y="391"/>
                  </a:lnTo>
                  <a:lnTo>
                    <a:pt x="1811" y="392"/>
                  </a:lnTo>
                  <a:lnTo>
                    <a:pt x="1820" y="394"/>
                  </a:lnTo>
                  <a:lnTo>
                    <a:pt x="1829" y="395"/>
                  </a:lnTo>
                  <a:lnTo>
                    <a:pt x="1848" y="396"/>
                  </a:lnTo>
                  <a:close/>
                  <a:moveTo>
                    <a:pt x="1331" y="390"/>
                  </a:moveTo>
                  <a:lnTo>
                    <a:pt x="1409" y="390"/>
                  </a:lnTo>
                  <a:lnTo>
                    <a:pt x="1409" y="158"/>
                  </a:lnTo>
                  <a:lnTo>
                    <a:pt x="1561" y="390"/>
                  </a:lnTo>
                  <a:lnTo>
                    <a:pt x="1629" y="390"/>
                  </a:lnTo>
                  <a:lnTo>
                    <a:pt x="1629" y="6"/>
                  </a:lnTo>
                  <a:lnTo>
                    <a:pt x="1551" y="6"/>
                  </a:lnTo>
                  <a:lnTo>
                    <a:pt x="1551" y="230"/>
                  </a:lnTo>
                  <a:lnTo>
                    <a:pt x="1404" y="6"/>
                  </a:lnTo>
                  <a:lnTo>
                    <a:pt x="1331" y="6"/>
                  </a:lnTo>
                  <a:lnTo>
                    <a:pt x="1331" y="390"/>
                  </a:lnTo>
                  <a:close/>
                  <a:moveTo>
                    <a:pt x="1194" y="390"/>
                  </a:moveTo>
                  <a:lnTo>
                    <a:pt x="1273" y="390"/>
                  </a:lnTo>
                  <a:lnTo>
                    <a:pt x="1273" y="6"/>
                  </a:lnTo>
                  <a:lnTo>
                    <a:pt x="1194" y="6"/>
                  </a:lnTo>
                  <a:lnTo>
                    <a:pt x="1194" y="390"/>
                  </a:lnTo>
                  <a:close/>
                  <a:moveTo>
                    <a:pt x="1026" y="395"/>
                  </a:moveTo>
                  <a:lnTo>
                    <a:pt x="1040" y="395"/>
                  </a:lnTo>
                  <a:lnTo>
                    <a:pt x="1046" y="394"/>
                  </a:lnTo>
                  <a:lnTo>
                    <a:pt x="1053" y="393"/>
                  </a:lnTo>
                  <a:lnTo>
                    <a:pt x="1065" y="391"/>
                  </a:lnTo>
                  <a:lnTo>
                    <a:pt x="1077" y="387"/>
                  </a:lnTo>
                  <a:lnTo>
                    <a:pt x="1083" y="385"/>
                  </a:lnTo>
                  <a:lnTo>
                    <a:pt x="1089" y="383"/>
                  </a:lnTo>
                  <a:lnTo>
                    <a:pt x="1094" y="380"/>
                  </a:lnTo>
                  <a:lnTo>
                    <a:pt x="1099" y="378"/>
                  </a:lnTo>
                  <a:lnTo>
                    <a:pt x="1109" y="372"/>
                  </a:lnTo>
                  <a:lnTo>
                    <a:pt x="1114" y="368"/>
                  </a:lnTo>
                  <a:lnTo>
                    <a:pt x="1118" y="364"/>
                  </a:lnTo>
                  <a:lnTo>
                    <a:pt x="1126" y="357"/>
                  </a:lnTo>
                  <a:lnTo>
                    <a:pt x="1134" y="348"/>
                  </a:lnTo>
                  <a:lnTo>
                    <a:pt x="1140" y="338"/>
                  </a:lnTo>
                  <a:lnTo>
                    <a:pt x="1143" y="333"/>
                  </a:lnTo>
                  <a:lnTo>
                    <a:pt x="1145" y="328"/>
                  </a:lnTo>
                  <a:lnTo>
                    <a:pt x="1149" y="317"/>
                  </a:lnTo>
                  <a:lnTo>
                    <a:pt x="1151" y="311"/>
                  </a:lnTo>
                  <a:lnTo>
                    <a:pt x="1152" y="306"/>
                  </a:lnTo>
                  <a:lnTo>
                    <a:pt x="1153" y="299"/>
                  </a:lnTo>
                  <a:lnTo>
                    <a:pt x="1154" y="293"/>
                  </a:lnTo>
                  <a:lnTo>
                    <a:pt x="1155" y="287"/>
                  </a:lnTo>
                  <a:lnTo>
                    <a:pt x="1155" y="280"/>
                  </a:lnTo>
                  <a:lnTo>
                    <a:pt x="1155" y="279"/>
                  </a:lnTo>
                  <a:lnTo>
                    <a:pt x="1154" y="268"/>
                  </a:lnTo>
                  <a:lnTo>
                    <a:pt x="1153" y="258"/>
                  </a:lnTo>
                  <a:lnTo>
                    <a:pt x="1151" y="248"/>
                  </a:lnTo>
                  <a:lnTo>
                    <a:pt x="1148" y="240"/>
                  </a:lnTo>
                  <a:lnTo>
                    <a:pt x="1146" y="235"/>
                  </a:lnTo>
                  <a:lnTo>
                    <a:pt x="1144" y="231"/>
                  </a:lnTo>
                  <a:lnTo>
                    <a:pt x="1140" y="223"/>
                  </a:lnTo>
                  <a:lnTo>
                    <a:pt x="1134" y="216"/>
                  </a:lnTo>
                  <a:lnTo>
                    <a:pt x="1128" y="209"/>
                  </a:lnTo>
                  <a:lnTo>
                    <a:pt x="1121" y="203"/>
                  </a:lnTo>
                  <a:lnTo>
                    <a:pt x="1114" y="196"/>
                  </a:lnTo>
                  <a:lnTo>
                    <a:pt x="1105" y="190"/>
                  </a:lnTo>
                  <a:lnTo>
                    <a:pt x="1096" y="185"/>
                  </a:lnTo>
                  <a:lnTo>
                    <a:pt x="1086" y="179"/>
                  </a:lnTo>
                  <a:lnTo>
                    <a:pt x="1075" y="174"/>
                  </a:lnTo>
                  <a:lnTo>
                    <a:pt x="1064" y="169"/>
                  </a:lnTo>
                  <a:lnTo>
                    <a:pt x="1052" y="164"/>
                  </a:lnTo>
                  <a:lnTo>
                    <a:pt x="1031" y="156"/>
                  </a:lnTo>
                  <a:lnTo>
                    <a:pt x="1015" y="148"/>
                  </a:lnTo>
                  <a:lnTo>
                    <a:pt x="1002" y="141"/>
                  </a:lnTo>
                  <a:lnTo>
                    <a:pt x="997" y="138"/>
                  </a:lnTo>
                  <a:lnTo>
                    <a:pt x="993" y="135"/>
                  </a:lnTo>
                  <a:lnTo>
                    <a:pt x="989" y="131"/>
                  </a:lnTo>
                  <a:lnTo>
                    <a:pt x="987" y="130"/>
                  </a:lnTo>
                  <a:lnTo>
                    <a:pt x="986" y="128"/>
                  </a:lnTo>
                  <a:lnTo>
                    <a:pt x="983" y="125"/>
                  </a:lnTo>
                  <a:lnTo>
                    <a:pt x="981" y="122"/>
                  </a:lnTo>
                  <a:lnTo>
                    <a:pt x="980" y="118"/>
                  </a:lnTo>
                  <a:lnTo>
                    <a:pt x="979" y="115"/>
                  </a:lnTo>
                  <a:lnTo>
                    <a:pt x="979" y="111"/>
                  </a:lnTo>
                  <a:lnTo>
                    <a:pt x="978" y="107"/>
                  </a:lnTo>
                  <a:lnTo>
                    <a:pt x="979" y="103"/>
                  </a:lnTo>
                  <a:lnTo>
                    <a:pt x="979" y="99"/>
                  </a:lnTo>
                  <a:lnTo>
                    <a:pt x="980" y="96"/>
                  </a:lnTo>
                  <a:lnTo>
                    <a:pt x="982" y="93"/>
                  </a:lnTo>
                  <a:lnTo>
                    <a:pt x="983" y="90"/>
                  </a:lnTo>
                  <a:lnTo>
                    <a:pt x="985" y="87"/>
                  </a:lnTo>
                  <a:lnTo>
                    <a:pt x="990" y="82"/>
                  </a:lnTo>
                  <a:lnTo>
                    <a:pt x="997" y="78"/>
                  </a:lnTo>
                  <a:lnTo>
                    <a:pt x="1000" y="77"/>
                  </a:lnTo>
                  <a:lnTo>
                    <a:pt x="1004" y="75"/>
                  </a:lnTo>
                  <a:lnTo>
                    <a:pt x="1009" y="74"/>
                  </a:lnTo>
                  <a:lnTo>
                    <a:pt x="1013" y="74"/>
                  </a:lnTo>
                  <a:lnTo>
                    <a:pt x="1018" y="73"/>
                  </a:lnTo>
                  <a:lnTo>
                    <a:pt x="1023" y="73"/>
                  </a:lnTo>
                  <a:lnTo>
                    <a:pt x="1034" y="74"/>
                  </a:lnTo>
                  <a:lnTo>
                    <a:pt x="1045" y="76"/>
                  </a:lnTo>
                  <a:lnTo>
                    <a:pt x="1056" y="79"/>
                  </a:lnTo>
                  <a:lnTo>
                    <a:pt x="1066" y="83"/>
                  </a:lnTo>
                  <a:lnTo>
                    <a:pt x="1076" y="89"/>
                  </a:lnTo>
                  <a:lnTo>
                    <a:pt x="1086" y="95"/>
                  </a:lnTo>
                  <a:lnTo>
                    <a:pt x="1096" y="102"/>
                  </a:lnTo>
                  <a:lnTo>
                    <a:pt x="1105" y="109"/>
                  </a:lnTo>
                  <a:lnTo>
                    <a:pt x="1149" y="48"/>
                  </a:lnTo>
                  <a:lnTo>
                    <a:pt x="1136" y="37"/>
                  </a:lnTo>
                  <a:lnTo>
                    <a:pt x="1121" y="28"/>
                  </a:lnTo>
                  <a:lnTo>
                    <a:pt x="1114" y="23"/>
                  </a:lnTo>
                  <a:lnTo>
                    <a:pt x="1106" y="19"/>
                  </a:lnTo>
                  <a:lnTo>
                    <a:pt x="1099" y="16"/>
                  </a:lnTo>
                  <a:lnTo>
                    <a:pt x="1091" y="13"/>
                  </a:lnTo>
                  <a:lnTo>
                    <a:pt x="1083" y="10"/>
                  </a:lnTo>
                  <a:lnTo>
                    <a:pt x="1075" y="8"/>
                  </a:lnTo>
                  <a:lnTo>
                    <a:pt x="1059" y="4"/>
                  </a:lnTo>
                  <a:lnTo>
                    <a:pt x="1050" y="3"/>
                  </a:lnTo>
                  <a:lnTo>
                    <a:pt x="1042" y="2"/>
                  </a:lnTo>
                  <a:lnTo>
                    <a:pt x="1025" y="1"/>
                  </a:lnTo>
                  <a:lnTo>
                    <a:pt x="1012" y="2"/>
                  </a:lnTo>
                  <a:lnTo>
                    <a:pt x="1005" y="2"/>
                  </a:lnTo>
                  <a:lnTo>
                    <a:pt x="998" y="3"/>
                  </a:lnTo>
                  <a:lnTo>
                    <a:pt x="986" y="6"/>
                  </a:lnTo>
                  <a:lnTo>
                    <a:pt x="974" y="9"/>
                  </a:lnTo>
                  <a:lnTo>
                    <a:pt x="969" y="11"/>
                  </a:lnTo>
                  <a:lnTo>
                    <a:pt x="963" y="14"/>
                  </a:lnTo>
                  <a:lnTo>
                    <a:pt x="953" y="19"/>
                  </a:lnTo>
                  <a:lnTo>
                    <a:pt x="943" y="25"/>
                  </a:lnTo>
                  <a:lnTo>
                    <a:pt x="935" y="32"/>
                  </a:lnTo>
                  <a:lnTo>
                    <a:pt x="930" y="36"/>
                  </a:lnTo>
                  <a:lnTo>
                    <a:pt x="927" y="40"/>
                  </a:lnTo>
                  <a:lnTo>
                    <a:pt x="920" y="49"/>
                  </a:lnTo>
                  <a:lnTo>
                    <a:pt x="917" y="53"/>
                  </a:lnTo>
                  <a:lnTo>
                    <a:pt x="914" y="58"/>
                  </a:lnTo>
                  <a:lnTo>
                    <a:pt x="909" y="68"/>
                  </a:lnTo>
                  <a:lnTo>
                    <a:pt x="905" y="78"/>
                  </a:lnTo>
                  <a:lnTo>
                    <a:pt x="902" y="90"/>
                  </a:lnTo>
                  <a:lnTo>
                    <a:pt x="900" y="101"/>
                  </a:lnTo>
                  <a:lnTo>
                    <a:pt x="900" y="107"/>
                  </a:lnTo>
                  <a:lnTo>
                    <a:pt x="899" y="114"/>
                  </a:lnTo>
                  <a:lnTo>
                    <a:pt x="899" y="115"/>
                  </a:lnTo>
                  <a:lnTo>
                    <a:pt x="900" y="127"/>
                  </a:lnTo>
                  <a:lnTo>
                    <a:pt x="901" y="132"/>
                  </a:lnTo>
                  <a:lnTo>
                    <a:pt x="901" y="138"/>
                  </a:lnTo>
                  <a:lnTo>
                    <a:pt x="904" y="148"/>
                  </a:lnTo>
                  <a:lnTo>
                    <a:pt x="907" y="157"/>
                  </a:lnTo>
                  <a:lnTo>
                    <a:pt x="911" y="166"/>
                  </a:lnTo>
                  <a:lnTo>
                    <a:pt x="916" y="174"/>
                  </a:lnTo>
                  <a:lnTo>
                    <a:pt x="922" y="182"/>
                  </a:lnTo>
                  <a:lnTo>
                    <a:pt x="926" y="185"/>
                  </a:lnTo>
                  <a:lnTo>
                    <a:pt x="929" y="189"/>
                  </a:lnTo>
                  <a:lnTo>
                    <a:pt x="937" y="195"/>
                  </a:lnTo>
                  <a:lnTo>
                    <a:pt x="945" y="201"/>
                  </a:lnTo>
                  <a:lnTo>
                    <a:pt x="954" y="207"/>
                  </a:lnTo>
                  <a:lnTo>
                    <a:pt x="964" y="213"/>
                  </a:lnTo>
                  <a:lnTo>
                    <a:pt x="974" y="218"/>
                  </a:lnTo>
                  <a:lnTo>
                    <a:pt x="986" y="223"/>
                  </a:lnTo>
                  <a:lnTo>
                    <a:pt x="1010" y="233"/>
                  </a:lnTo>
                  <a:lnTo>
                    <a:pt x="1028" y="240"/>
                  </a:lnTo>
                  <a:lnTo>
                    <a:pt x="1043" y="247"/>
                  </a:lnTo>
                  <a:lnTo>
                    <a:pt x="1055" y="253"/>
                  </a:lnTo>
                  <a:lnTo>
                    <a:pt x="1059" y="257"/>
                  </a:lnTo>
                  <a:lnTo>
                    <a:pt x="1063" y="260"/>
                  </a:lnTo>
                  <a:lnTo>
                    <a:pt x="1067" y="263"/>
                  </a:lnTo>
                  <a:lnTo>
                    <a:pt x="1069" y="266"/>
                  </a:lnTo>
                  <a:lnTo>
                    <a:pt x="1072" y="269"/>
                  </a:lnTo>
                  <a:lnTo>
                    <a:pt x="1073" y="272"/>
                  </a:lnTo>
                  <a:lnTo>
                    <a:pt x="1074" y="275"/>
                  </a:lnTo>
                  <a:lnTo>
                    <a:pt x="1075" y="278"/>
                  </a:lnTo>
                  <a:lnTo>
                    <a:pt x="1076" y="282"/>
                  </a:lnTo>
                  <a:lnTo>
                    <a:pt x="1076" y="285"/>
                  </a:lnTo>
                  <a:lnTo>
                    <a:pt x="1076" y="286"/>
                  </a:lnTo>
                  <a:lnTo>
                    <a:pt x="1076" y="290"/>
                  </a:lnTo>
                  <a:lnTo>
                    <a:pt x="1075" y="294"/>
                  </a:lnTo>
                  <a:lnTo>
                    <a:pt x="1074" y="297"/>
                  </a:lnTo>
                  <a:lnTo>
                    <a:pt x="1072" y="301"/>
                  </a:lnTo>
                  <a:lnTo>
                    <a:pt x="1071" y="304"/>
                  </a:lnTo>
                  <a:lnTo>
                    <a:pt x="1068" y="307"/>
                  </a:lnTo>
                  <a:lnTo>
                    <a:pt x="1066" y="310"/>
                  </a:lnTo>
                  <a:lnTo>
                    <a:pt x="1063" y="313"/>
                  </a:lnTo>
                  <a:lnTo>
                    <a:pt x="1059" y="315"/>
                  </a:lnTo>
                  <a:lnTo>
                    <a:pt x="1055" y="317"/>
                  </a:lnTo>
                  <a:lnTo>
                    <a:pt x="1051" y="319"/>
                  </a:lnTo>
                  <a:lnTo>
                    <a:pt x="1047" y="321"/>
                  </a:lnTo>
                  <a:lnTo>
                    <a:pt x="1042" y="322"/>
                  </a:lnTo>
                  <a:lnTo>
                    <a:pt x="1037" y="323"/>
                  </a:lnTo>
                  <a:lnTo>
                    <a:pt x="1032" y="323"/>
                  </a:lnTo>
                  <a:lnTo>
                    <a:pt x="1026" y="324"/>
                  </a:lnTo>
                  <a:lnTo>
                    <a:pt x="1019" y="323"/>
                  </a:lnTo>
                  <a:lnTo>
                    <a:pt x="1012" y="323"/>
                  </a:lnTo>
                  <a:lnTo>
                    <a:pt x="1005" y="321"/>
                  </a:lnTo>
                  <a:lnTo>
                    <a:pt x="999" y="320"/>
                  </a:lnTo>
                  <a:lnTo>
                    <a:pt x="992" y="318"/>
                  </a:lnTo>
                  <a:lnTo>
                    <a:pt x="986" y="316"/>
                  </a:lnTo>
                  <a:lnTo>
                    <a:pt x="980" y="313"/>
                  </a:lnTo>
                  <a:lnTo>
                    <a:pt x="974" y="310"/>
                  </a:lnTo>
                  <a:lnTo>
                    <a:pt x="962" y="304"/>
                  </a:lnTo>
                  <a:lnTo>
                    <a:pt x="951" y="296"/>
                  </a:lnTo>
                  <a:lnTo>
                    <a:pt x="941" y="288"/>
                  </a:lnTo>
                  <a:lnTo>
                    <a:pt x="931" y="280"/>
                  </a:lnTo>
                  <a:lnTo>
                    <a:pt x="884" y="339"/>
                  </a:lnTo>
                  <a:lnTo>
                    <a:pt x="892" y="346"/>
                  </a:lnTo>
                  <a:lnTo>
                    <a:pt x="900" y="353"/>
                  </a:lnTo>
                  <a:lnTo>
                    <a:pt x="904" y="356"/>
                  </a:lnTo>
                  <a:lnTo>
                    <a:pt x="908" y="359"/>
                  </a:lnTo>
                  <a:lnTo>
                    <a:pt x="917" y="364"/>
                  </a:lnTo>
                  <a:lnTo>
                    <a:pt x="925" y="369"/>
                  </a:lnTo>
                  <a:lnTo>
                    <a:pt x="934" y="374"/>
                  </a:lnTo>
                  <a:lnTo>
                    <a:pt x="943" y="378"/>
                  </a:lnTo>
                  <a:lnTo>
                    <a:pt x="952" y="382"/>
                  </a:lnTo>
                  <a:lnTo>
                    <a:pt x="970" y="388"/>
                  </a:lnTo>
                  <a:lnTo>
                    <a:pt x="980" y="390"/>
                  </a:lnTo>
                  <a:lnTo>
                    <a:pt x="989" y="392"/>
                  </a:lnTo>
                  <a:lnTo>
                    <a:pt x="998" y="394"/>
                  </a:lnTo>
                  <a:lnTo>
                    <a:pt x="1007" y="395"/>
                  </a:lnTo>
                  <a:lnTo>
                    <a:pt x="1026" y="395"/>
                  </a:lnTo>
                  <a:close/>
                  <a:moveTo>
                    <a:pt x="636" y="390"/>
                  </a:moveTo>
                  <a:lnTo>
                    <a:pt x="872" y="390"/>
                  </a:lnTo>
                  <a:lnTo>
                    <a:pt x="872" y="317"/>
                  </a:lnTo>
                  <a:lnTo>
                    <a:pt x="716" y="317"/>
                  </a:lnTo>
                  <a:lnTo>
                    <a:pt x="716" y="6"/>
                  </a:lnTo>
                  <a:lnTo>
                    <a:pt x="636" y="6"/>
                  </a:lnTo>
                  <a:lnTo>
                    <a:pt x="636" y="390"/>
                  </a:lnTo>
                  <a:close/>
                  <a:moveTo>
                    <a:pt x="343" y="390"/>
                  </a:moveTo>
                  <a:lnTo>
                    <a:pt x="592" y="390"/>
                  </a:lnTo>
                  <a:lnTo>
                    <a:pt x="592" y="319"/>
                  </a:lnTo>
                  <a:lnTo>
                    <a:pt x="422" y="319"/>
                  </a:lnTo>
                  <a:lnTo>
                    <a:pt x="422" y="233"/>
                  </a:lnTo>
                  <a:lnTo>
                    <a:pt x="570" y="233"/>
                  </a:lnTo>
                  <a:lnTo>
                    <a:pt x="570" y="161"/>
                  </a:lnTo>
                  <a:lnTo>
                    <a:pt x="422" y="161"/>
                  </a:lnTo>
                  <a:lnTo>
                    <a:pt x="422" y="78"/>
                  </a:lnTo>
                  <a:lnTo>
                    <a:pt x="590" y="78"/>
                  </a:lnTo>
                  <a:lnTo>
                    <a:pt x="590" y="6"/>
                  </a:lnTo>
                  <a:lnTo>
                    <a:pt x="343" y="6"/>
                  </a:lnTo>
                  <a:lnTo>
                    <a:pt x="343" y="390"/>
                  </a:lnTo>
                  <a:close/>
                  <a:moveTo>
                    <a:pt x="0" y="390"/>
                  </a:moveTo>
                  <a:lnTo>
                    <a:pt x="80" y="390"/>
                  </a:lnTo>
                  <a:lnTo>
                    <a:pt x="80" y="234"/>
                  </a:lnTo>
                  <a:lnTo>
                    <a:pt x="206" y="234"/>
                  </a:lnTo>
                  <a:lnTo>
                    <a:pt x="206" y="390"/>
                  </a:lnTo>
                  <a:lnTo>
                    <a:pt x="286" y="390"/>
                  </a:lnTo>
                  <a:lnTo>
                    <a:pt x="286" y="6"/>
                  </a:lnTo>
                  <a:lnTo>
                    <a:pt x="206" y="6"/>
                  </a:lnTo>
                  <a:lnTo>
                    <a:pt x="206" y="160"/>
                  </a:lnTo>
                  <a:lnTo>
                    <a:pt x="80" y="160"/>
                  </a:lnTo>
                  <a:lnTo>
                    <a:pt x="80" y="6"/>
                  </a:lnTo>
                  <a:lnTo>
                    <a:pt x="0" y="6"/>
                  </a:lnTo>
                  <a:lnTo>
                    <a:pt x="0" y="3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grpSp>
    </p:spTree>
    <p:extLst>
      <p:ext uri="{BB962C8B-B14F-4D97-AF65-F5344CB8AC3E}">
        <p14:creationId xmlns:p14="http://schemas.microsoft.com/office/powerpoint/2010/main" val="3219908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and Content with 1/2 Picture">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7296150" y="1989138"/>
            <a:ext cx="4464049" cy="4032251"/>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10" name="Date Placeholder 9"/>
          <p:cNvSpPr>
            <a:spLocks noGrp="1"/>
          </p:cNvSpPr>
          <p:nvPr>
            <p:ph type="dt" sz="half" idx="10"/>
          </p:nvPr>
        </p:nvSpPr>
        <p:spPr/>
        <p:txBody>
          <a:bodyPr/>
          <a:lstStyle/>
          <a:p>
            <a:fld id="{76C23854-A81D-466E-AE25-5CF1AD4FF184}" type="datetime1">
              <a:rPr lang="fi-FI" smtClean="0">
                <a:solidFill>
                  <a:srgbClr val="8C8A87"/>
                </a:solidFill>
              </a:rPr>
              <a:pPr/>
              <a:t>23.11.2015</a:t>
            </a:fld>
            <a:endParaRPr lang="en-GB" dirty="0">
              <a:solidFill>
                <a:srgbClr val="8C8A87"/>
              </a:solidFill>
            </a:endParaRPr>
          </a:p>
        </p:txBody>
      </p:sp>
      <p:sp>
        <p:nvSpPr>
          <p:cNvPr id="11" name="Slide Number Placeholder 10"/>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2" name="Footer Placeholder 11"/>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13" name="Title 12"/>
          <p:cNvSpPr>
            <a:spLocks noGrp="1"/>
          </p:cNvSpPr>
          <p:nvPr>
            <p:ph type="title"/>
          </p:nvPr>
        </p:nvSpPr>
        <p:spPr/>
        <p:txBody>
          <a:bodyPr/>
          <a:lstStyle/>
          <a:p>
            <a:r>
              <a:rPr lang="fi-FI" smtClean="0"/>
              <a:t>Muokkaa perustyyl. napsautt.</a:t>
            </a:r>
            <a:endParaRPr lang="en-GB"/>
          </a:p>
        </p:txBody>
      </p:sp>
      <p:sp>
        <p:nvSpPr>
          <p:cNvPr id="9" name="Content Placeholder 2"/>
          <p:cNvSpPr>
            <a:spLocks noGrp="1"/>
          </p:cNvSpPr>
          <p:nvPr>
            <p:ph sz="half" idx="1"/>
          </p:nvPr>
        </p:nvSpPr>
        <p:spPr>
          <a:xfrm>
            <a:off x="2639484" y="1989137"/>
            <a:ext cx="4464051" cy="4032251"/>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Tree>
    <p:extLst>
      <p:ext uri="{BB962C8B-B14F-4D97-AF65-F5344CB8AC3E}">
        <p14:creationId xmlns:p14="http://schemas.microsoft.com/office/powerpoint/2010/main" val="28750078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Otsikkodia">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283" y="2349500"/>
            <a:ext cx="10367435" cy="1871663"/>
          </a:xfrm>
        </p:spPr>
        <p:txBody>
          <a:bodyPr anchor="t" anchorCtr="0">
            <a:normAutofit/>
          </a:bodyPr>
          <a:lstStyle>
            <a:lvl1pPr algn="ctr">
              <a:defRPr sz="4800">
                <a:solidFill>
                  <a:schemeClr val="bg1"/>
                </a:solidFill>
              </a:defRPr>
            </a:lvl1pPr>
          </a:lstStyle>
          <a:p>
            <a:r>
              <a:rPr lang="fi-FI" smtClean="0"/>
              <a:t>Muokkaa perustyyl. napsautt.</a:t>
            </a:r>
            <a:endParaRPr lang="en-GB"/>
          </a:p>
        </p:txBody>
      </p:sp>
      <p:sp>
        <p:nvSpPr>
          <p:cNvPr id="3" name="Subtitle 2"/>
          <p:cNvSpPr>
            <a:spLocks noGrp="1"/>
          </p:cNvSpPr>
          <p:nvPr>
            <p:ph type="subTitle" idx="1"/>
          </p:nvPr>
        </p:nvSpPr>
        <p:spPr>
          <a:xfrm>
            <a:off x="912283" y="4292600"/>
            <a:ext cx="10367435" cy="1350978"/>
          </a:xfrm>
        </p:spPr>
        <p:txBody>
          <a:bodyPr/>
          <a:lstStyle>
            <a:lvl1pPr marL="0" indent="0" algn="ctr">
              <a:buNone/>
              <a:defRPr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GB"/>
          </a:p>
        </p:txBody>
      </p:sp>
      <p:sp>
        <p:nvSpPr>
          <p:cNvPr id="7" name="Freeform 14"/>
          <p:cNvSpPr>
            <a:spLocks noEditPoints="1"/>
          </p:cNvSpPr>
          <p:nvPr userDrawn="1"/>
        </p:nvSpPr>
        <p:spPr bwMode="auto">
          <a:xfrm>
            <a:off x="143935" y="115888"/>
            <a:ext cx="2881869" cy="2027228"/>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45" name="Date Placeholder 3"/>
          <p:cNvSpPr>
            <a:spLocks noGrp="1"/>
          </p:cNvSpPr>
          <p:nvPr>
            <p:ph type="dt" sz="half" idx="2"/>
          </p:nvPr>
        </p:nvSpPr>
        <p:spPr>
          <a:xfrm>
            <a:off x="10001278" y="6165850"/>
            <a:ext cx="1183189" cy="431800"/>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AA6DB3D3-A72C-4B36-8B75-213E1383F39E}" type="datetime1">
              <a:rPr lang="fi-FI" smtClean="0">
                <a:solidFill>
                  <a:srgbClr val="8C8A87"/>
                </a:solidFill>
              </a:rPr>
              <a:pPr/>
              <a:t>23.11.2015</a:t>
            </a:fld>
            <a:endParaRPr lang="en-GB" dirty="0">
              <a:solidFill>
                <a:srgbClr val="8C8A87"/>
              </a:solidFill>
            </a:endParaRPr>
          </a:p>
        </p:txBody>
      </p:sp>
      <p:sp>
        <p:nvSpPr>
          <p:cNvPr id="46" name="Footer Placeholder 4"/>
          <p:cNvSpPr>
            <a:spLocks noGrp="1"/>
          </p:cNvSpPr>
          <p:nvPr>
            <p:ph type="ftr" sz="quarter" idx="3"/>
          </p:nvPr>
        </p:nvSpPr>
        <p:spPr>
          <a:xfrm>
            <a:off x="2639486" y="6165850"/>
            <a:ext cx="3456513" cy="431800"/>
          </a:xfrm>
          <a:prstGeom prst="rect">
            <a:avLst/>
          </a:prstGeom>
        </p:spPr>
        <p:txBody>
          <a:bodyPr vert="horz" lIns="0" tIns="0" rIns="0" bIns="0" rtlCol="0" anchor="b" anchorCtr="0"/>
          <a:lstStyle>
            <a:lvl1pPr algn="l">
              <a:defRPr sz="900">
                <a:solidFill>
                  <a:schemeClr val="tx2"/>
                </a:solidFill>
                <a:latin typeface="Arial" pitchFamily="34" charset="0"/>
              </a:defRPr>
            </a:lvl1pPr>
          </a:lstStyle>
          <a:p>
            <a:r>
              <a:rPr lang="fi-FI" dirty="0" smtClean="0">
                <a:solidFill>
                  <a:srgbClr val="8C8A87"/>
                </a:solidFill>
              </a:rPr>
              <a:t>Osasto / Henkilön nimi / Esityksen nimi</a:t>
            </a:r>
            <a:endParaRPr lang="en-GB" dirty="0">
              <a:solidFill>
                <a:srgbClr val="8C8A87"/>
              </a:solidFill>
            </a:endParaRPr>
          </a:p>
        </p:txBody>
      </p:sp>
      <p:sp>
        <p:nvSpPr>
          <p:cNvPr id="47" name="Slide Number Placeholder 5"/>
          <p:cNvSpPr>
            <a:spLocks noGrp="1"/>
          </p:cNvSpPr>
          <p:nvPr>
            <p:ph type="sldNum" sz="quarter" idx="4"/>
          </p:nvPr>
        </p:nvSpPr>
        <p:spPr>
          <a:xfrm>
            <a:off x="11184468" y="6165852"/>
            <a:ext cx="575733" cy="431799"/>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89059335-AFD3-4DED-970B-1AD46A147785}" type="slidenum">
              <a:rPr lang="en-GB" smtClean="0">
                <a:solidFill>
                  <a:srgbClr val="8C8A87"/>
                </a:solidFill>
              </a:rPr>
              <a:pPr/>
              <a:t>‹#›</a:t>
            </a:fld>
            <a:endParaRPr lang="en-GB" dirty="0">
              <a:solidFill>
                <a:srgbClr val="8C8A87"/>
              </a:solidFill>
            </a:endParaRPr>
          </a:p>
        </p:txBody>
      </p:sp>
      <p:grpSp>
        <p:nvGrpSpPr>
          <p:cNvPr id="48" name="Group 47"/>
          <p:cNvGrpSpPr>
            <a:grpSpLocks noChangeAspect="1"/>
          </p:cNvGrpSpPr>
          <p:nvPr userDrawn="1"/>
        </p:nvGrpSpPr>
        <p:grpSpPr>
          <a:xfrm>
            <a:off x="431800" y="6215082"/>
            <a:ext cx="1936192" cy="352800"/>
            <a:chOff x="-498475" y="2201863"/>
            <a:chExt cx="10134600" cy="2462212"/>
          </a:xfrm>
          <a:solidFill>
            <a:schemeClr val="tx2"/>
          </a:solidFill>
        </p:grpSpPr>
        <p:sp>
          <p:nvSpPr>
            <p:cNvPr id="49" name="Freeform 6"/>
            <p:cNvSpPr>
              <a:spLocks noEditPoints="1"/>
            </p:cNvSpPr>
            <p:nvPr userDrawn="1"/>
          </p:nvSpPr>
          <p:spPr bwMode="auto">
            <a:xfrm>
              <a:off x="-498475" y="4033838"/>
              <a:ext cx="9113838" cy="630237"/>
            </a:xfrm>
            <a:custGeom>
              <a:avLst/>
              <a:gdLst/>
              <a:ahLst/>
              <a:cxnLst>
                <a:cxn ang="0">
                  <a:pos x="5412" y="172"/>
                </a:cxn>
                <a:cxn ang="0">
                  <a:pos x="4841" y="391"/>
                </a:cxn>
                <a:cxn ang="0">
                  <a:pos x="4756" y="372"/>
                </a:cxn>
                <a:cxn ang="0">
                  <a:pos x="4802" y="279"/>
                </a:cxn>
                <a:cxn ang="0">
                  <a:pos x="4722" y="174"/>
                </a:cxn>
                <a:cxn ang="0">
                  <a:pos x="4626" y="111"/>
                </a:cxn>
                <a:cxn ang="0">
                  <a:pos x="4665" y="73"/>
                </a:cxn>
                <a:cxn ang="0">
                  <a:pos x="4761" y="23"/>
                </a:cxn>
                <a:cxn ang="0">
                  <a:pos x="4616" y="12"/>
                </a:cxn>
                <a:cxn ang="0">
                  <a:pos x="4546" y="114"/>
                </a:cxn>
                <a:cxn ang="0">
                  <a:pos x="4611" y="213"/>
                </a:cxn>
                <a:cxn ang="0">
                  <a:pos x="4723" y="282"/>
                </a:cxn>
                <a:cxn ang="0">
                  <a:pos x="4689" y="322"/>
                </a:cxn>
                <a:cxn ang="0">
                  <a:pos x="4578" y="280"/>
                </a:cxn>
                <a:cxn ang="0">
                  <a:pos x="4654" y="395"/>
                </a:cxn>
                <a:cxn ang="0">
                  <a:pos x="4217" y="161"/>
                </a:cxn>
                <a:cxn ang="0">
                  <a:pos x="3852" y="161"/>
                </a:cxn>
                <a:cxn ang="0">
                  <a:pos x="3244" y="391"/>
                </a:cxn>
                <a:cxn ang="0">
                  <a:pos x="2956" y="262"/>
                </a:cxn>
                <a:cxn ang="0">
                  <a:pos x="2960" y="124"/>
                </a:cxn>
                <a:cxn ang="0">
                  <a:pos x="3066" y="78"/>
                </a:cxn>
                <a:cxn ang="0">
                  <a:pos x="3129" y="197"/>
                </a:cxn>
                <a:cxn ang="0">
                  <a:pos x="3083" y="310"/>
                </a:cxn>
                <a:cxn ang="0">
                  <a:pos x="3115" y="379"/>
                </a:cxn>
                <a:cxn ang="0">
                  <a:pos x="3204" y="262"/>
                </a:cxn>
                <a:cxn ang="0">
                  <a:pos x="3195" y="107"/>
                </a:cxn>
                <a:cxn ang="0">
                  <a:pos x="3108" y="14"/>
                </a:cxn>
                <a:cxn ang="0">
                  <a:pos x="2968" y="14"/>
                </a:cxn>
                <a:cxn ang="0">
                  <a:pos x="2877" y="116"/>
                </a:cxn>
                <a:cxn ang="0">
                  <a:pos x="2871" y="263"/>
                </a:cxn>
                <a:cxn ang="0">
                  <a:pos x="2945" y="371"/>
                </a:cxn>
                <a:cxn ang="0">
                  <a:pos x="2765" y="6"/>
                </a:cxn>
                <a:cxn ang="0">
                  <a:pos x="2252" y="391"/>
                </a:cxn>
                <a:cxn ang="0">
                  <a:pos x="1963" y="378"/>
                </a:cxn>
                <a:cxn ang="0">
                  <a:pos x="2019" y="280"/>
                </a:cxn>
                <a:cxn ang="0">
                  <a:pos x="1950" y="180"/>
                </a:cxn>
                <a:cxn ang="0">
                  <a:pos x="1843" y="115"/>
                </a:cxn>
                <a:cxn ang="0">
                  <a:pos x="1877" y="74"/>
                </a:cxn>
                <a:cxn ang="0">
                  <a:pos x="1986" y="28"/>
                </a:cxn>
                <a:cxn ang="0">
                  <a:pos x="1833" y="12"/>
                </a:cxn>
                <a:cxn ang="0">
                  <a:pos x="1764" y="114"/>
                </a:cxn>
                <a:cxn ang="0">
                  <a:pos x="1828" y="213"/>
                </a:cxn>
                <a:cxn ang="0">
                  <a:pos x="1940" y="282"/>
                </a:cxn>
                <a:cxn ang="0">
                  <a:pos x="1906" y="322"/>
                </a:cxn>
                <a:cxn ang="0">
                  <a:pos x="1795" y="280"/>
                </a:cxn>
                <a:cxn ang="0">
                  <a:pos x="1871" y="395"/>
                </a:cxn>
                <a:cxn ang="0">
                  <a:pos x="1645" y="105"/>
                </a:cxn>
                <a:cxn ang="0">
                  <a:pos x="1627" y="185"/>
                </a:cxn>
                <a:cxn ang="0">
                  <a:pos x="1669" y="244"/>
                </a:cxn>
                <a:cxn ang="0">
                  <a:pos x="1732" y="145"/>
                </a:cxn>
                <a:cxn ang="0">
                  <a:pos x="1690" y="34"/>
                </a:cxn>
                <a:cxn ang="0">
                  <a:pos x="1451" y="391"/>
                </a:cxn>
                <a:cxn ang="0">
                  <a:pos x="1007" y="393"/>
                </a:cxn>
                <a:cxn ang="0">
                  <a:pos x="573" y="391"/>
                </a:cxn>
                <a:cxn ang="0">
                  <a:pos x="213" y="384"/>
                </a:cxn>
                <a:cxn ang="0">
                  <a:pos x="289" y="285"/>
                </a:cxn>
                <a:cxn ang="0">
                  <a:pos x="200" y="298"/>
                </a:cxn>
                <a:cxn ang="0">
                  <a:pos x="107" y="312"/>
                </a:cxn>
                <a:cxn ang="0">
                  <a:pos x="0" y="241"/>
                </a:cxn>
                <a:cxn ang="0">
                  <a:pos x="35" y="353"/>
                </a:cxn>
              </a:cxnLst>
              <a:rect l="0" t="0" r="r" b="b"/>
              <a:pathLst>
                <a:path w="5741" h="397">
                  <a:moveTo>
                    <a:pt x="5661" y="391"/>
                  </a:moveTo>
                  <a:lnTo>
                    <a:pt x="5741" y="391"/>
                  </a:lnTo>
                  <a:lnTo>
                    <a:pt x="5741" y="6"/>
                  </a:lnTo>
                  <a:lnTo>
                    <a:pt x="5661" y="6"/>
                  </a:lnTo>
                  <a:lnTo>
                    <a:pt x="5661" y="391"/>
                  </a:lnTo>
                  <a:close/>
                  <a:moveTo>
                    <a:pt x="5333" y="391"/>
                  </a:moveTo>
                  <a:lnTo>
                    <a:pt x="5412" y="391"/>
                  </a:lnTo>
                  <a:lnTo>
                    <a:pt x="5412" y="277"/>
                  </a:lnTo>
                  <a:lnTo>
                    <a:pt x="5448" y="232"/>
                  </a:lnTo>
                  <a:lnTo>
                    <a:pt x="5544" y="391"/>
                  </a:lnTo>
                  <a:lnTo>
                    <a:pt x="5638" y="391"/>
                  </a:lnTo>
                  <a:lnTo>
                    <a:pt x="5503" y="169"/>
                  </a:lnTo>
                  <a:lnTo>
                    <a:pt x="5633" y="6"/>
                  </a:lnTo>
                  <a:lnTo>
                    <a:pt x="5538" y="6"/>
                  </a:lnTo>
                  <a:lnTo>
                    <a:pt x="5412" y="172"/>
                  </a:lnTo>
                  <a:lnTo>
                    <a:pt x="5412" y="6"/>
                  </a:lnTo>
                  <a:lnTo>
                    <a:pt x="5333" y="6"/>
                  </a:lnTo>
                  <a:lnTo>
                    <a:pt x="5333" y="391"/>
                  </a:lnTo>
                  <a:close/>
                  <a:moveTo>
                    <a:pt x="4978" y="391"/>
                  </a:moveTo>
                  <a:lnTo>
                    <a:pt x="5056" y="391"/>
                  </a:lnTo>
                  <a:lnTo>
                    <a:pt x="5056" y="158"/>
                  </a:lnTo>
                  <a:lnTo>
                    <a:pt x="5208" y="391"/>
                  </a:lnTo>
                  <a:lnTo>
                    <a:pt x="5276" y="391"/>
                  </a:lnTo>
                  <a:lnTo>
                    <a:pt x="5276" y="6"/>
                  </a:lnTo>
                  <a:lnTo>
                    <a:pt x="5198" y="6"/>
                  </a:lnTo>
                  <a:lnTo>
                    <a:pt x="5198" y="230"/>
                  </a:lnTo>
                  <a:lnTo>
                    <a:pt x="5051" y="6"/>
                  </a:lnTo>
                  <a:lnTo>
                    <a:pt x="4978" y="6"/>
                  </a:lnTo>
                  <a:lnTo>
                    <a:pt x="4978" y="391"/>
                  </a:lnTo>
                  <a:close/>
                  <a:moveTo>
                    <a:pt x="4841" y="391"/>
                  </a:moveTo>
                  <a:lnTo>
                    <a:pt x="4920" y="391"/>
                  </a:lnTo>
                  <a:lnTo>
                    <a:pt x="4920" y="6"/>
                  </a:lnTo>
                  <a:lnTo>
                    <a:pt x="4841" y="6"/>
                  </a:lnTo>
                  <a:lnTo>
                    <a:pt x="4841" y="391"/>
                  </a:lnTo>
                  <a:close/>
                  <a:moveTo>
                    <a:pt x="4673" y="395"/>
                  </a:moveTo>
                  <a:lnTo>
                    <a:pt x="4686" y="395"/>
                  </a:lnTo>
                  <a:lnTo>
                    <a:pt x="4693" y="394"/>
                  </a:lnTo>
                  <a:lnTo>
                    <a:pt x="4700" y="393"/>
                  </a:lnTo>
                  <a:lnTo>
                    <a:pt x="4712" y="391"/>
                  </a:lnTo>
                  <a:lnTo>
                    <a:pt x="4724" y="388"/>
                  </a:lnTo>
                  <a:lnTo>
                    <a:pt x="4730" y="385"/>
                  </a:lnTo>
                  <a:lnTo>
                    <a:pt x="4736" y="383"/>
                  </a:lnTo>
                  <a:lnTo>
                    <a:pt x="4741" y="381"/>
                  </a:lnTo>
                  <a:lnTo>
                    <a:pt x="4746" y="378"/>
                  </a:lnTo>
                  <a:lnTo>
                    <a:pt x="4756" y="372"/>
                  </a:lnTo>
                  <a:lnTo>
                    <a:pt x="4761" y="368"/>
                  </a:lnTo>
                  <a:lnTo>
                    <a:pt x="4765" y="365"/>
                  </a:lnTo>
                  <a:lnTo>
                    <a:pt x="4773" y="357"/>
                  </a:lnTo>
                  <a:lnTo>
                    <a:pt x="4781" y="348"/>
                  </a:lnTo>
                  <a:lnTo>
                    <a:pt x="4787" y="339"/>
                  </a:lnTo>
                  <a:lnTo>
                    <a:pt x="4790" y="334"/>
                  </a:lnTo>
                  <a:lnTo>
                    <a:pt x="4792" y="328"/>
                  </a:lnTo>
                  <a:lnTo>
                    <a:pt x="4796" y="317"/>
                  </a:lnTo>
                  <a:lnTo>
                    <a:pt x="4798" y="312"/>
                  </a:lnTo>
                  <a:lnTo>
                    <a:pt x="4799" y="306"/>
                  </a:lnTo>
                  <a:lnTo>
                    <a:pt x="4800" y="300"/>
                  </a:lnTo>
                  <a:lnTo>
                    <a:pt x="4801" y="293"/>
                  </a:lnTo>
                  <a:lnTo>
                    <a:pt x="4802" y="287"/>
                  </a:lnTo>
                  <a:lnTo>
                    <a:pt x="4802" y="280"/>
                  </a:lnTo>
                  <a:lnTo>
                    <a:pt x="4802" y="279"/>
                  </a:lnTo>
                  <a:lnTo>
                    <a:pt x="4801" y="268"/>
                  </a:lnTo>
                  <a:lnTo>
                    <a:pt x="4800" y="258"/>
                  </a:lnTo>
                  <a:lnTo>
                    <a:pt x="4798" y="249"/>
                  </a:lnTo>
                  <a:lnTo>
                    <a:pt x="4795" y="240"/>
                  </a:lnTo>
                  <a:lnTo>
                    <a:pt x="4793" y="235"/>
                  </a:lnTo>
                  <a:lnTo>
                    <a:pt x="4791" y="231"/>
                  </a:lnTo>
                  <a:lnTo>
                    <a:pt x="4787" y="223"/>
                  </a:lnTo>
                  <a:lnTo>
                    <a:pt x="4781" y="216"/>
                  </a:lnTo>
                  <a:lnTo>
                    <a:pt x="4775" y="209"/>
                  </a:lnTo>
                  <a:lnTo>
                    <a:pt x="4768" y="203"/>
                  </a:lnTo>
                  <a:lnTo>
                    <a:pt x="4761" y="196"/>
                  </a:lnTo>
                  <a:lnTo>
                    <a:pt x="4752" y="191"/>
                  </a:lnTo>
                  <a:lnTo>
                    <a:pt x="4743" y="185"/>
                  </a:lnTo>
                  <a:lnTo>
                    <a:pt x="4733" y="180"/>
                  </a:lnTo>
                  <a:lnTo>
                    <a:pt x="4722" y="174"/>
                  </a:lnTo>
                  <a:lnTo>
                    <a:pt x="4711" y="169"/>
                  </a:lnTo>
                  <a:lnTo>
                    <a:pt x="4699" y="164"/>
                  </a:lnTo>
                  <a:lnTo>
                    <a:pt x="4678" y="156"/>
                  </a:lnTo>
                  <a:lnTo>
                    <a:pt x="4662" y="148"/>
                  </a:lnTo>
                  <a:lnTo>
                    <a:pt x="4649" y="141"/>
                  </a:lnTo>
                  <a:lnTo>
                    <a:pt x="4644" y="138"/>
                  </a:lnTo>
                  <a:lnTo>
                    <a:pt x="4640" y="135"/>
                  </a:lnTo>
                  <a:lnTo>
                    <a:pt x="4636" y="132"/>
                  </a:lnTo>
                  <a:lnTo>
                    <a:pt x="4634" y="130"/>
                  </a:lnTo>
                  <a:lnTo>
                    <a:pt x="4633" y="128"/>
                  </a:lnTo>
                  <a:lnTo>
                    <a:pt x="4630" y="125"/>
                  </a:lnTo>
                  <a:lnTo>
                    <a:pt x="4628" y="122"/>
                  </a:lnTo>
                  <a:lnTo>
                    <a:pt x="4627" y="119"/>
                  </a:lnTo>
                  <a:lnTo>
                    <a:pt x="4626" y="115"/>
                  </a:lnTo>
                  <a:lnTo>
                    <a:pt x="4626" y="111"/>
                  </a:lnTo>
                  <a:lnTo>
                    <a:pt x="4625" y="107"/>
                  </a:lnTo>
                  <a:lnTo>
                    <a:pt x="4626" y="103"/>
                  </a:lnTo>
                  <a:lnTo>
                    <a:pt x="4626" y="100"/>
                  </a:lnTo>
                  <a:lnTo>
                    <a:pt x="4627" y="96"/>
                  </a:lnTo>
                  <a:lnTo>
                    <a:pt x="4629" y="93"/>
                  </a:lnTo>
                  <a:lnTo>
                    <a:pt x="4630" y="90"/>
                  </a:lnTo>
                  <a:lnTo>
                    <a:pt x="4632" y="87"/>
                  </a:lnTo>
                  <a:lnTo>
                    <a:pt x="4635" y="85"/>
                  </a:lnTo>
                  <a:lnTo>
                    <a:pt x="4637" y="83"/>
                  </a:lnTo>
                  <a:lnTo>
                    <a:pt x="4644" y="79"/>
                  </a:lnTo>
                  <a:lnTo>
                    <a:pt x="4647" y="77"/>
                  </a:lnTo>
                  <a:lnTo>
                    <a:pt x="4651" y="76"/>
                  </a:lnTo>
                  <a:lnTo>
                    <a:pt x="4656" y="75"/>
                  </a:lnTo>
                  <a:lnTo>
                    <a:pt x="4660" y="74"/>
                  </a:lnTo>
                  <a:lnTo>
                    <a:pt x="4665" y="73"/>
                  </a:lnTo>
                  <a:lnTo>
                    <a:pt x="4670" y="73"/>
                  </a:lnTo>
                  <a:lnTo>
                    <a:pt x="4681" y="74"/>
                  </a:lnTo>
                  <a:lnTo>
                    <a:pt x="4692" y="76"/>
                  </a:lnTo>
                  <a:lnTo>
                    <a:pt x="4703" y="79"/>
                  </a:lnTo>
                  <a:lnTo>
                    <a:pt x="4713" y="84"/>
                  </a:lnTo>
                  <a:lnTo>
                    <a:pt x="4723" y="89"/>
                  </a:lnTo>
                  <a:lnTo>
                    <a:pt x="4733" y="95"/>
                  </a:lnTo>
                  <a:lnTo>
                    <a:pt x="4738" y="98"/>
                  </a:lnTo>
                  <a:lnTo>
                    <a:pt x="4743" y="102"/>
                  </a:lnTo>
                  <a:lnTo>
                    <a:pt x="4752" y="109"/>
                  </a:lnTo>
                  <a:lnTo>
                    <a:pt x="4796" y="48"/>
                  </a:lnTo>
                  <a:lnTo>
                    <a:pt x="4783" y="37"/>
                  </a:lnTo>
                  <a:lnTo>
                    <a:pt x="4776" y="32"/>
                  </a:lnTo>
                  <a:lnTo>
                    <a:pt x="4768" y="28"/>
                  </a:lnTo>
                  <a:lnTo>
                    <a:pt x="4761" y="23"/>
                  </a:lnTo>
                  <a:lnTo>
                    <a:pt x="4753" y="20"/>
                  </a:lnTo>
                  <a:lnTo>
                    <a:pt x="4746" y="16"/>
                  </a:lnTo>
                  <a:lnTo>
                    <a:pt x="4738" y="13"/>
                  </a:lnTo>
                  <a:lnTo>
                    <a:pt x="4730" y="10"/>
                  </a:lnTo>
                  <a:lnTo>
                    <a:pt x="4722" y="8"/>
                  </a:lnTo>
                  <a:lnTo>
                    <a:pt x="4706" y="4"/>
                  </a:lnTo>
                  <a:lnTo>
                    <a:pt x="4697" y="3"/>
                  </a:lnTo>
                  <a:lnTo>
                    <a:pt x="4689" y="2"/>
                  </a:lnTo>
                  <a:lnTo>
                    <a:pt x="4672" y="1"/>
                  </a:lnTo>
                  <a:lnTo>
                    <a:pt x="4659" y="2"/>
                  </a:lnTo>
                  <a:lnTo>
                    <a:pt x="4652" y="2"/>
                  </a:lnTo>
                  <a:lnTo>
                    <a:pt x="4645" y="3"/>
                  </a:lnTo>
                  <a:lnTo>
                    <a:pt x="4633" y="6"/>
                  </a:lnTo>
                  <a:lnTo>
                    <a:pt x="4621" y="9"/>
                  </a:lnTo>
                  <a:lnTo>
                    <a:pt x="4616" y="12"/>
                  </a:lnTo>
                  <a:lnTo>
                    <a:pt x="4610" y="14"/>
                  </a:lnTo>
                  <a:lnTo>
                    <a:pt x="4600" y="19"/>
                  </a:lnTo>
                  <a:lnTo>
                    <a:pt x="4590" y="25"/>
                  </a:lnTo>
                  <a:lnTo>
                    <a:pt x="4581" y="32"/>
                  </a:lnTo>
                  <a:lnTo>
                    <a:pt x="4577" y="36"/>
                  </a:lnTo>
                  <a:lnTo>
                    <a:pt x="4574" y="40"/>
                  </a:lnTo>
                  <a:lnTo>
                    <a:pt x="4567" y="49"/>
                  </a:lnTo>
                  <a:lnTo>
                    <a:pt x="4564" y="53"/>
                  </a:lnTo>
                  <a:lnTo>
                    <a:pt x="4561" y="58"/>
                  </a:lnTo>
                  <a:lnTo>
                    <a:pt x="4556" y="68"/>
                  </a:lnTo>
                  <a:lnTo>
                    <a:pt x="4552" y="79"/>
                  </a:lnTo>
                  <a:lnTo>
                    <a:pt x="4549" y="90"/>
                  </a:lnTo>
                  <a:lnTo>
                    <a:pt x="4547" y="102"/>
                  </a:lnTo>
                  <a:lnTo>
                    <a:pt x="4547" y="108"/>
                  </a:lnTo>
                  <a:lnTo>
                    <a:pt x="4546" y="114"/>
                  </a:lnTo>
                  <a:lnTo>
                    <a:pt x="4546" y="115"/>
                  </a:lnTo>
                  <a:lnTo>
                    <a:pt x="4547" y="127"/>
                  </a:lnTo>
                  <a:lnTo>
                    <a:pt x="4548" y="132"/>
                  </a:lnTo>
                  <a:lnTo>
                    <a:pt x="4548" y="138"/>
                  </a:lnTo>
                  <a:lnTo>
                    <a:pt x="4551" y="148"/>
                  </a:lnTo>
                  <a:lnTo>
                    <a:pt x="4554" y="157"/>
                  </a:lnTo>
                  <a:lnTo>
                    <a:pt x="4558" y="166"/>
                  </a:lnTo>
                  <a:lnTo>
                    <a:pt x="4563" y="174"/>
                  </a:lnTo>
                  <a:lnTo>
                    <a:pt x="4569" y="182"/>
                  </a:lnTo>
                  <a:lnTo>
                    <a:pt x="4573" y="185"/>
                  </a:lnTo>
                  <a:lnTo>
                    <a:pt x="4576" y="189"/>
                  </a:lnTo>
                  <a:lnTo>
                    <a:pt x="4584" y="195"/>
                  </a:lnTo>
                  <a:lnTo>
                    <a:pt x="4592" y="201"/>
                  </a:lnTo>
                  <a:lnTo>
                    <a:pt x="4601" y="207"/>
                  </a:lnTo>
                  <a:lnTo>
                    <a:pt x="4611" y="213"/>
                  </a:lnTo>
                  <a:lnTo>
                    <a:pt x="4621" y="218"/>
                  </a:lnTo>
                  <a:lnTo>
                    <a:pt x="4633" y="223"/>
                  </a:lnTo>
                  <a:lnTo>
                    <a:pt x="4657" y="233"/>
                  </a:lnTo>
                  <a:lnTo>
                    <a:pt x="4675" y="240"/>
                  </a:lnTo>
                  <a:lnTo>
                    <a:pt x="4690" y="247"/>
                  </a:lnTo>
                  <a:lnTo>
                    <a:pt x="4702" y="254"/>
                  </a:lnTo>
                  <a:lnTo>
                    <a:pt x="4706" y="257"/>
                  </a:lnTo>
                  <a:lnTo>
                    <a:pt x="4710" y="260"/>
                  </a:lnTo>
                  <a:lnTo>
                    <a:pt x="4714" y="263"/>
                  </a:lnTo>
                  <a:lnTo>
                    <a:pt x="4716" y="266"/>
                  </a:lnTo>
                  <a:lnTo>
                    <a:pt x="4718" y="269"/>
                  </a:lnTo>
                  <a:lnTo>
                    <a:pt x="4720" y="272"/>
                  </a:lnTo>
                  <a:lnTo>
                    <a:pt x="4721" y="275"/>
                  </a:lnTo>
                  <a:lnTo>
                    <a:pt x="4722" y="278"/>
                  </a:lnTo>
                  <a:lnTo>
                    <a:pt x="4723" y="282"/>
                  </a:lnTo>
                  <a:lnTo>
                    <a:pt x="4723" y="285"/>
                  </a:lnTo>
                  <a:lnTo>
                    <a:pt x="4723" y="286"/>
                  </a:lnTo>
                  <a:lnTo>
                    <a:pt x="4722" y="290"/>
                  </a:lnTo>
                  <a:lnTo>
                    <a:pt x="4722" y="294"/>
                  </a:lnTo>
                  <a:lnTo>
                    <a:pt x="4721" y="298"/>
                  </a:lnTo>
                  <a:lnTo>
                    <a:pt x="4719" y="301"/>
                  </a:lnTo>
                  <a:lnTo>
                    <a:pt x="4717" y="304"/>
                  </a:lnTo>
                  <a:lnTo>
                    <a:pt x="4715" y="308"/>
                  </a:lnTo>
                  <a:lnTo>
                    <a:pt x="4713" y="310"/>
                  </a:lnTo>
                  <a:lnTo>
                    <a:pt x="4710" y="313"/>
                  </a:lnTo>
                  <a:lnTo>
                    <a:pt x="4706" y="315"/>
                  </a:lnTo>
                  <a:lnTo>
                    <a:pt x="4702" y="318"/>
                  </a:lnTo>
                  <a:lnTo>
                    <a:pt x="4698" y="319"/>
                  </a:lnTo>
                  <a:lnTo>
                    <a:pt x="4694" y="321"/>
                  </a:lnTo>
                  <a:lnTo>
                    <a:pt x="4689" y="322"/>
                  </a:lnTo>
                  <a:lnTo>
                    <a:pt x="4684" y="323"/>
                  </a:lnTo>
                  <a:lnTo>
                    <a:pt x="4679" y="323"/>
                  </a:lnTo>
                  <a:lnTo>
                    <a:pt x="4673" y="324"/>
                  </a:lnTo>
                  <a:lnTo>
                    <a:pt x="4666" y="323"/>
                  </a:lnTo>
                  <a:lnTo>
                    <a:pt x="4659" y="323"/>
                  </a:lnTo>
                  <a:lnTo>
                    <a:pt x="4652" y="322"/>
                  </a:lnTo>
                  <a:lnTo>
                    <a:pt x="4646" y="320"/>
                  </a:lnTo>
                  <a:lnTo>
                    <a:pt x="4639" y="318"/>
                  </a:lnTo>
                  <a:lnTo>
                    <a:pt x="4633" y="316"/>
                  </a:lnTo>
                  <a:lnTo>
                    <a:pt x="4627" y="313"/>
                  </a:lnTo>
                  <a:lnTo>
                    <a:pt x="4621" y="310"/>
                  </a:lnTo>
                  <a:lnTo>
                    <a:pt x="4609" y="304"/>
                  </a:lnTo>
                  <a:lnTo>
                    <a:pt x="4598" y="297"/>
                  </a:lnTo>
                  <a:lnTo>
                    <a:pt x="4588" y="289"/>
                  </a:lnTo>
                  <a:lnTo>
                    <a:pt x="4578" y="280"/>
                  </a:lnTo>
                  <a:lnTo>
                    <a:pt x="4531" y="339"/>
                  </a:lnTo>
                  <a:lnTo>
                    <a:pt x="4539" y="346"/>
                  </a:lnTo>
                  <a:lnTo>
                    <a:pt x="4547" y="353"/>
                  </a:lnTo>
                  <a:lnTo>
                    <a:pt x="4551" y="356"/>
                  </a:lnTo>
                  <a:lnTo>
                    <a:pt x="4555" y="359"/>
                  </a:lnTo>
                  <a:lnTo>
                    <a:pt x="4564" y="364"/>
                  </a:lnTo>
                  <a:lnTo>
                    <a:pt x="4572" y="370"/>
                  </a:lnTo>
                  <a:lnTo>
                    <a:pt x="4581" y="374"/>
                  </a:lnTo>
                  <a:lnTo>
                    <a:pt x="4590" y="378"/>
                  </a:lnTo>
                  <a:lnTo>
                    <a:pt x="4599" y="382"/>
                  </a:lnTo>
                  <a:lnTo>
                    <a:pt x="4617" y="388"/>
                  </a:lnTo>
                  <a:lnTo>
                    <a:pt x="4627" y="390"/>
                  </a:lnTo>
                  <a:lnTo>
                    <a:pt x="4636" y="392"/>
                  </a:lnTo>
                  <a:lnTo>
                    <a:pt x="4645" y="394"/>
                  </a:lnTo>
                  <a:lnTo>
                    <a:pt x="4654" y="395"/>
                  </a:lnTo>
                  <a:lnTo>
                    <a:pt x="4673" y="395"/>
                  </a:lnTo>
                  <a:close/>
                  <a:moveTo>
                    <a:pt x="4283" y="391"/>
                  </a:moveTo>
                  <a:lnTo>
                    <a:pt x="4518" y="391"/>
                  </a:lnTo>
                  <a:lnTo>
                    <a:pt x="4518" y="318"/>
                  </a:lnTo>
                  <a:lnTo>
                    <a:pt x="4363" y="318"/>
                  </a:lnTo>
                  <a:lnTo>
                    <a:pt x="4363" y="6"/>
                  </a:lnTo>
                  <a:lnTo>
                    <a:pt x="4283" y="6"/>
                  </a:lnTo>
                  <a:lnTo>
                    <a:pt x="4283" y="391"/>
                  </a:lnTo>
                  <a:close/>
                  <a:moveTo>
                    <a:pt x="3988" y="391"/>
                  </a:moveTo>
                  <a:lnTo>
                    <a:pt x="4239" y="391"/>
                  </a:lnTo>
                  <a:lnTo>
                    <a:pt x="4239" y="319"/>
                  </a:lnTo>
                  <a:lnTo>
                    <a:pt x="4068" y="319"/>
                  </a:lnTo>
                  <a:lnTo>
                    <a:pt x="4068" y="233"/>
                  </a:lnTo>
                  <a:lnTo>
                    <a:pt x="4217" y="233"/>
                  </a:lnTo>
                  <a:lnTo>
                    <a:pt x="4217" y="161"/>
                  </a:lnTo>
                  <a:lnTo>
                    <a:pt x="4068" y="161"/>
                  </a:lnTo>
                  <a:lnTo>
                    <a:pt x="4068" y="78"/>
                  </a:lnTo>
                  <a:lnTo>
                    <a:pt x="4237" y="78"/>
                  </a:lnTo>
                  <a:lnTo>
                    <a:pt x="4237" y="6"/>
                  </a:lnTo>
                  <a:lnTo>
                    <a:pt x="3988" y="6"/>
                  </a:lnTo>
                  <a:lnTo>
                    <a:pt x="3988" y="391"/>
                  </a:lnTo>
                  <a:close/>
                  <a:moveTo>
                    <a:pt x="3646" y="391"/>
                  </a:moveTo>
                  <a:lnTo>
                    <a:pt x="3725" y="391"/>
                  </a:lnTo>
                  <a:lnTo>
                    <a:pt x="3725" y="234"/>
                  </a:lnTo>
                  <a:lnTo>
                    <a:pt x="3852" y="234"/>
                  </a:lnTo>
                  <a:lnTo>
                    <a:pt x="3852" y="391"/>
                  </a:lnTo>
                  <a:lnTo>
                    <a:pt x="3931" y="391"/>
                  </a:lnTo>
                  <a:lnTo>
                    <a:pt x="3931" y="6"/>
                  </a:lnTo>
                  <a:lnTo>
                    <a:pt x="3852" y="6"/>
                  </a:lnTo>
                  <a:lnTo>
                    <a:pt x="3852" y="161"/>
                  </a:lnTo>
                  <a:lnTo>
                    <a:pt x="3725" y="161"/>
                  </a:lnTo>
                  <a:lnTo>
                    <a:pt x="3725" y="6"/>
                  </a:lnTo>
                  <a:lnTo>
                    <a:pt x="3646" y="6"/>
                  </a:lnTo>
                  <a:lnTo>
                    <a:pt x="3646" y="391"/>
                  </a:lnTo>
                  <a:close/>
                  <a:moveTo>
                    <a:pt x="3244" y="391"/>
                  </a:moveTo>
                  <a:lnTo>
                    <a:pt x="3323" y="391"/>
                  </a:lnTo>
                  <a:lnTo>
                    <a:pt x="3323" y="238"/>
                  </a:lnTo>
                  <a:lnTo>
                    <a:pt x="3471" y="238"/>
                  </a:lnTo>
                  <a:lnTo>
                    <a:pt x="3471" y="165"/>
                  </a:lnTo>
                  <a:lnTo>
                    <a:pt x="3323" y="165"/>
                  </a:lnTo>
                  <a:lnTo>
                    <a:pt x="3323" y="79"/>
                  </a:lnTo>
                  <a:lnTo>
                    <a:pt x="3491" y="79"/>
                  </a:lnTo>
                  <a:lnTo>
                    <a:pt x="3491" y="6"/>
                  </a:lnTo>
                  <a:lnTo>
                    <a:pt x="3244" y="6"/>
                  </a:lnTo>
                  <a:lnTo>
                    <a:pt x="3244" y="391"/>
                  </a:lnTo>
                  <a:close/>
                  <a:moveTo>
                    <a:pt x="3038" y="324"/>
                  </a:moveTo>
                  <a:lnTo>
                    <a:pt x="3028" y="323"/>
                  </a:lnTo>
                  <a:lnTo>
                    <a:pt x="3023" y="322"/>
                  </a:lnTo>
                  <a:lnTo>
                    <a:pt x="3019" y="321"/>
                  </a:lnTo>
                  <a:lnTo>
                    <a:pt x="3010" y="319"/>
                  </a:lnTo>
                  <a:lnTo>
                    <a:pt x="3005" y="317"/>
                  </a:lnTo>
                  <a:lnTo>
                    <a:pt x="3001" y="315"/>
                  </a:lnTo>
                  <a:lnTo>
                    <a:pt x="2993" y="310"/>
                  </a:lnTo>
                  <a:lnTo>
                    <a:pt x="2985" y="305"/>
                  </a:lnTo>
                  <a:lnTo>
                    <a:pt x="2982" y="301"/>
                  </a:lnTo>
                  <a:lnTo>
                    <a:pt x="2978" y="298"/>
                  </a:lnTo>
                  <a:lnTo>
                    <a:pt x="2972" y="290"/>
                  </a:lnTo>
                  <a:lnTo>
                    <a:pt x="2966" y="282"/>
                  </a:lnTo>
                  <a:lnTo>
                    <a:pt x="2961" y="272"/>
                  </a:lnTo>
                  <a:lnTo>
                    <a:pt x="2956" y="262"/>
                  </a:lnTo>
                  <a:lnTo>
                    <a:pt x="2953" y="251"/>
                  </a:lnTo>
                  <a:lnTo>
                    <a:pt x="2950" y="240"/>
                  </a:lnTo>
                  <a:lnTo>
                    <a:pt x="2947" y="227"/>
                  </a:lnTo>
                  <a:lnTo>
                    <a:pt x="2946" y="214"/>
                  </a:lnTo>
                  <a:lnTo>
                    <a:pt x="2946" y="200"/>
                  </a:lnTo>
                  <a:lnTo>
                    <a:pt x="2946" y="196"/>
                  </a:lnTo>
                  <a:lnTo>
                    <a:pt x="2946" y="182"/>
                  </a:lnTo>
                  <a:lnTo>
                    <a:pt x="2947" y="169"/>
                  </a:lnTo>
                  <a:lnTo>
                    <a:pt x="2949" y="157"/>
                  </a:lnTo>
                  <a:lnTo>
                    <a:pt x="2951" y="151"/>
                  </a:lnTo>
                  <a:lnTo>
                    <a:pt x="2952" y="145"/>
                  </a:lnTo>
                  <a:lnTo>
                    <a:pt x="2954" y="139"/>
                  </a:lnTo>
                  <a:lnTo>
                    <a:pt x="2956" y="134"/>
                  </a:lnTo>
                  <a:lnTo>
                    <a:pt x="2958" y="129"/>
                  </a:lnTo>
                  <a:lnTo>
                    <a:pt x="2960" y="124"/>
                  </a:lnTo>
                  <a:lnTo>
                    <a:pt x="2966" y="115"/>
                  </a:lnTo>
                  <a:lnTo>
                    <a:pt x="2971" y="106"/>
                  </a:lnTo>
                  <a:lnTo>
                    <a:pt x="2974" y="102"/>
                  </a:lnTo>
                  <a:lnTo>
                    <a:pt x="2978" y="99"/>
                  </a:lnTo>
                  <a:lnTo>
                    <a:pt x="2985" y="92"/>
                  </a:lnTo>
                  <a:lnTo>
                    <a:pt x="2992" y="86"/>
                  </a:lnTo>
                  <a:lnTo>
                    <a:pt x="3000" y="82"/>
                  </a:lnTo>
                  <a:lnTo>
                    <a:pt x="3009" y="78"/>
                  </a:lnTo>
                  <a:lnTo>
                    <a:pt x="3018" y="75"/>
                  </a:lnTo>
                  <a:lnTo>
                    <a:pt x="3027" y="74"/>
                  </a:lnTo>
                  <a:lnTo>
                    <a:pt x="3037" y="73"/>
                  </a:lnTo>
                  <a:lnTo>
                    <a:pt x="3047" y="74"/>
                  </a:lnTo>
                  <a:lnTo>
                    <a:pt x="3052" y="74"/>
                  </a:lnTo>
                  <a:lnTo>
                    <a:pt x="3057" y="75"/>
                  </a:lnTo>
                  <a:lnTo>
                    <a:pt x="3066" y="78"/>
                  </a:lnTo>
                  <a:lnTo>
                    <a:pt x="3070" y="80"/>
                  </a:lnTo>
                  <a:lnTo>
                    <a:pt x="3074" y="82"/>
                  </a:lnTo>
                  <a:lnTo>
                    <a:pt x="3082" y="87"/>
                  </a:lnTo>
                  <a:lnTo>
                    <a:pt x="3090" y="92"/>
                  </a:lnTo>
                  <a:lnTo>
                    <a:pt x="3093" y="96"/>
                  </a:lnTo>
                  <a:lnTo>
                    <a:pt x="3097" y="99"/>
                  </a:lnTo>
                  <a:lnTo>
                    <a:pt x="3103" y="107"/>
                  </a:lnTo>
                  <a:lnTo>
                    <a:pt x="3109" y="115"/>
                  </a:lnTo>
                  <a:lnTo>
                    <a:pt x="3114" y="124"/>
                  </a:lnTo>
                  <a:lnTo>
                    <a:pt x="3119" y="135"/>
                  </a:lnTo>
                  <a:lnTo>
                    <a:pt x="3122" y="145"/>
                  </a:lnTo>
                  <a:lnTo>
                    <a:pt x="3125" y="157"/>
                  </a:lnTo>
                  <a:lnTo>
                    <a:pt x="3127" y="170"/>
                  </a:lnTo>
                  <a:lnTo>
                    <a:pt x="3129" y="183"/>
                  </a:lnTo>
                  <a:lnTo>
                    <a:pt x="3129" y="197"/>
                  </a:lnTo>
                  <a:lnTo>
                    <a:pt x="3129" y="201"/>
                  </a:lnTo>
                  <a:lnTo>
                    <a:pt x="3129" y="214"/>
                  </a:lnTo>
                  <a:lnTo>
                    <a:pt x="3127" y="228"/>
                  </a:lnTo>
                  <a:lnTo>
                    <a:pt x="3125" y="240"/>
                  </a:lnTo>
                  <a:lnTo>
                    <a:pt x="3124" y="246"/>
                  </a:lnTo>
                  <a:lnTo>
                    <a:pt x="3122" y="252"/>
                  </a:lnTo>
                  <a:lnTo>
                    <a:pt x="3121" y="257"/>
                  </a:lnTo>
                  <a:lnTo>
                    <a:pt x="3119" y="263"/>
                  </a:lnTo>
                  <a:lnTo>
                    <a:pt x="3117" y="268"/>
                  </a:lnTo>
                  <a:lnTo>
                    <a:pt x="3114" y="273"/>
                  </a:lnTo>
                  <a:lnTo>
                    <a:pt x="3109" y="282"/>
                  </a:lnTo>
                  <a:lnTo>
                    <a:pt x="3103" y="291"/>
                  </a:lnTo>
                  <a:lnTo>
                    <a:pt x="3097" y="298"/>
                  </a:lnTo>
                  <a:lnTo>
                    <a:pt x="3090" y="305"/>
                  </a:lnTo>
                  <a:lnTo>
                    <a:pt x="3083" y="310"/>
                  </a:lnTo>
                  <a:lnTo>
                    <a:pt x="3075" y="315"/>
                  </a:lnTo>
                  <a:lnTo>
                    <a:pt x="3070" y="317"/>
                  </a:lnTo>
                  <a:lnTo>
                    <a:pt x="3066" y="319"/>
                  </a:lnTo>
                  <a:lnTo>
                    <a:pt x="3057" y="321"/>
                  </a:lnTo>
                  <a:lnTo>
                    <a:pt x="3048" y="323"/>
                  </a:lnTo>
                  <a:lnTo>
                    <a:pt x="3038" y="324"/>
                  </a:lnTo>
                  <a:close/>
                  <a:moveTo>
                    <a:pt x="3037" y="397"/>
                  </a:moveTo>
                  <a:lnTo>
                    <a:pt x="3047" y="397"/>
                  </a:lnTo>
                  <a:lnTo>
                    <a:pt x="3056" y="396"/>
                  </a:lnTo>
                  <a:lnTo>
                    <a:pt x="3065" y="395"/>
                  </a:lnTo>
                  <a:lnTo>
                    <a:pt x="3074" y="393"/>
                  </a:lnTo>
                  <a:lnTo>
                    <a:pt x="3091" y="389"/>
                  </a:lnTo>
                  <a:lnTo>
                    <a:pt x="3099" y="386"/>
                  </a:lnTo>
                  <a:lnTo>
                    <a:pt x="3107" y="383"/>
                  </a:lnTo>
                  <a:lnTo>
                    <a:pt x="3115" y="379"/>
                  </a:lnTo>
                  <a:lnTo>
                    <a:pt x="3123" y="375"/>
                  </a:lnTo>
                  <a:lnTo>
                    <a:pt x="3130" y="370"/>
                  </a:lnTo>
                  <a:lnTo>
                    <a:pt x="3137" y="365"/>
                  </a:lnTo>
                  <a:lnTo>
                    <a:pt x="3144" y="360"/>
                  </a:lnTo>
                  <a:lnTo>
                    <a:pt x="3150" y="354"/>
                  </a:lnTo>
                  <a:lnTo>
                    <a:pt x="3156" y="349"/>
                  </a:lnTo>
                  <a:lnTo>
                    <a:pt x="3162" y="342"/>
                  </a:lnTo>
                  <a:lnTo>
                    <a:pt x="3173" y="329"/>
                  </a:lnTo>
                  <a:lnTo>
                    <a:pt x="3178" y="321"/>
                  </a:lnTo>
                  <a:lnTo>
                    <a:pt x="3183" y="314"/>
                  </a:lnTo>
                  <a:lnTo>
                    <a:pt x="3191" y="297"/>
                  </a:lnTo>
                  <a:lnTo>
                    <a:pt x="3195" y="289"/>
                  </a:lnTo>
                  <a:lnTo>
                    <a:pt x="3198" y="280"/>
                  </a:lnTo>
                  <a:lnTo>
                    <a:pt x="3201" y="271"/>
                  </a:lnTo>
                  <a:lnTo>
                    <a:pt x="3204" y="262"/>
                  </a:lnTo>
                  <a:lnTo>
                    <a:pt x="3206" y="252"/>
                  </a:lnTo>
                  <a:lnTo>
                    <a:pt x="3208" y="243"/>
                  </a:lnTo>
                  <a:lnTo>
                    <a:pt x="3209" y="232"/>
                  </a:lnTo>
                  <a:lnTo>
                    <a:pt x="3211" y="222"/>
                  </a:lnTo>
                  <a:lnTo>
                    <a:pt x="3211" y="201"/>
                  </a:lnTo>
                  <a:lnTo>
                    <a:pt x="3211" y="195"/>
                  </a:lnTo>
                  <a:lnTo>
                    <a:pt x="3211" y="184"/>
                  </a:lnTo>
                  <a:lnTo>
                    <a:pt x="3211" y="173"/>
                  </a:lnTo>
                  <a:lnTo>
                    <a:pt x="3210" y="163"/>
                  </a:lnTo>
                  <a:lnTo>
                    <a:pt x="3208" y="153"/>
                  </a:lnTo>
                  <a:lnTo>
                    <a:pt x="3206" y="143"/>
                  </a:lnTo>
                  <a:lnTo>
                    <a:pt x="3204" y="134"/>
                  </a:lnTo>
                  <a:lnTo>
                    <a:pt x="3202" y="125"/>
                  </a:lnTo>
                  <a:lnTo>
                    <a:pt x="3199" y="116"/>
                  </a:lnTo>
                  <a:lnTo>
                    <a:pt x="3195" y="107"/>
                  </a:lnTo>
                  <a:lnTo>
                    <a:pt x="3192" y="98"/>
                  </a:lnTo>
                  <a:lnTo>
                    <a:pt x="3188" y="90"/>
                  </a:lnTo>
                  <a:lnTo>
                    <a:pt x="3183" y="82"/>
                  </a:lnTo>
                  <a:lnTo>
                    <a:pt x="3179" y="75"/>
                  </a:lnTo>
                  <a:lnTo>
                    <a:pt x="3174" y="68"/>
                  </a:lnTo>
                  <a:lnTo>
                    <a:pt x="3169" y="61"/>
                  </a:lnTo>
                  <a:lnTo>
                    <a:pt x="3163" y="54"/>
                  </a:lnTo>
                  <a:lnTo>
                    <a:pt x="3157" y="48"/>
                  </a:lnTo>
                  <a:lnTo>
                    <a:pt x="3151" y="42"/>
                  </a:lnTo>
                  <a:lnTo>
                    <a:pt x="3144" y="36"/>
                  </a:lnTo>
                  <a:lnTo>
                    <a:pt x="3138" y="31"/>
                  </a:lnTo>
                  <a:lnTo>
                    <a:pt x="3131" y="26"/>
                  </a:lnTo>
                  <a:lnTo>
                    <a:pt x="3123" y="22"/>
                  </a:lnTo>
                  <a:lnTo>
                    <a:pt x="3116" y="18"/>
                  </a:lnTo>
                  <a:lnTo>
                    <a:pt x="3108" y="14"/>
                  </a:lnTo>
                  <a:lnTo>
                    <a:pt x="3100" y="11"/>
                  </a:lnTo>
                  <a:lnTo>
                    <a:pt x="3092" y="8"/>
                  </a:lnTo>
                  <a:lnTo>
                    <a:pt x="3083" y="5"/>
                  </a:lnTo>
                  <a:lnTo>
                    <a:pt x="3075" y="3"/>
                  </a:lnTo>
                  <a:lnTo>
                    <a:pt x="3066" y="2"/>
                  </a:lnTo>
                  <a:lnTo>
                    <a:pt x="3057" y="1"/>
                  </a:lnTo>
                  <a:lnTo>
                    <a:pt x="3047" y="0"/>
                  </a:lnTo>
                  <a:lnTo>
                    <a:pt x="3038" y="0"/>
                  </a:lnTo>
                  <a:lnTo>
                    <a:pt x="3028" y="0"/>
                  </a:lnTo>
                  <a:lnTo>
                    <a:pt x="3019" y="1"/>
                  </a:lnTo>
                  <a:lnTo>
                    <a:pt x="3010" y="2"/>
                  </a:lnTo>
                  <a:lnTo>
                    <a:pt x="3001" y="3"/>
                  </a:lnTo>
                  <a:lnTo>
                    <a:pt x="2984" y="8"/>
                  </a:lnTo>
                  <a:lnTo>
                    <a:pt x="2976" y="11"/>
                  </a:lnTo>
                  <a:lnTo>
                    <a:pt x="2968" y="14"/>
                  </a:lnTo>
                  <a:lnTo>
                    <a:pt x="2960" y="18"/>
                  </a:lnTo>
                  <a:lnTo>
                    <a:pt x="2952" y="22"/>
                  </a:lnTo>
                  <a:lnTo>
                    <a:pt x="2945" y="26"/>
                  </a:lnTo>
                  <a:lnTo>
                    <a:pt x="2938" y="31"/>
                  </a:lnTo>
                  <a:lnTo>
                    <a:pt x="2925" y="42"/>
                  </a:lnTo>
                  <a:lnTo>
                    <a:pt x="2919" y="48"/>
                  </a:lnTo>
                  <a:lnTo>
                    <a:pt x="2913" y="54"/>
                  </a:lnTo>
                  <a:lnTo>
                    <a:pt x="2907" y="61"/>
                  </a:lnTo>
                  <a:lnTo>
                    <a:pt x="2902" y="68"/>
                  </a:lnTo>
                  <a:lnTo>
                    <a:pt x="2897" y="75"/>
                  </a:lnTo>
                  <a:lnTo>
                    <a:pt x="2892" y="83"/>
                  </a:lnTo>
                  <a:lnTo>
                    <a:pt x="2888" y="91"/>
                  </a:lnTo>
                  <a:lnTo>
                    <a:pt x="2884" y="99"/>
                  </a:lnTo>
                  <a:lnTo>
                    <a:pt x="2880" y="108"/>
                  </a:lnTo>
                  <a:lnTo>
                    <a:pt x="2877" y="116"/>
                  </a:lnTo>
                  <a:lnTo>
                    <a:pt x="2874" y="125"/>
                  </a:lnTo>
                  <a:lnTo>
                    <a:pt x="2871" y="135"/>
                  </a:lnTo>
                  <a:lnTo>
                    <a:pt x="2869" y="144"/>
                  </a:lnTo>
                  <a:lnTo>
                    <a:pt x="2867" y="154"/>
                  </a:lnTo>
                  <a:lnTo>
                    <a:pt x="2866" y="164"/>
                  </a:lnTo>
                  <a:lnTo>
                    <a:pt x="2865" y="174"/>
                  </a:lnTo>
                  <a:lnTo>
                    <a:pt x="2864" y="185"/>
                  </a:lnTo>
                  <a:lnTo>
                    <a:pt x="2864" y="196"/>
                  </a:lnTo>
                  <a:lnTo>
                    <a:pt x="2864" y="202"/>
                  </a:lnTo>
                  <a:lnTo>
                    <a:pt x="2864" y="213"/>
                  </a:lnTo>
                  <a:lnTo>
                    <a:pt x="2865" y="223"/>
                  </a:lnTo>
                  <a:lnTo>
                    <a:pt x="2866" y="234"/>
                  </a:lnTo>
                  <a:lnTo>
                    <a:pt x="2867" y="244"/>
                  </a:lnTo>
                  <a:lnTo>
                    <a:pt x="2869" y="253"/>
                  </a:lnTo>
                  <a:lnTo>
                    <a:pt x="2871" y="263"/>
                  </a:lnTo>
                  <a:lnTo>
                    <a:pt x="2874" y="272"/>
                  </a:lnTo>
                  <a:lnTo>
                    <a:pt x="2877" y="281"/>
                  </a:lnTo>
                  <a:lnTo>
                    <a:pt x="2880" y="290"/>
                  </a:lnTo>
                  <a:lnTo>
                    <a:pt x="2884" y="298"/>
                  </a:lnTo>
                  <a:lnTo>
                    <a:pt x="2888" y="306"/>
                  </a:lnTo>
                  <a:lnTo>
                    <a:pt x="2892" y="314"/>
                  </a:lnTo>
                  <a:lnTo>
                    <a:pt x="2896" y="322"/>
                  </a:lnTo>
                  <a:lnTo>
                    <a:pt x="2901" y="329"/>
                  </a:lnTo>
                  <a:lnTo>
                    <a:pt x="2907" y="336"/>
                  </a:lnTo>
                  <a:lnTo>
                    <a:pt x="2912" y="343"/>
                  </a:lnTo>
                  <a:lnTo>
                    <a:pt x="2918" y="349"/>
                  </a:lnTo>
                  <a:lnTo>
                    <a:pt x="2924" y="355"/>
                  </a:lnTo>
                  <a:lnTo>
                    <a:pt x="2931" y="361"/>
                  </a:lnTo>
                  <a:lnTo>
                    <a:pt x="2938" y="366"/>
                  </a:lnTo>
                  <a:lnTo>
                    <a:pt x="2945" y="371"/>
                  </a:lnTo>
                  <a:lnTo>
                    <a:pt x="2952" y="375"/>
                  </a:lnTo>
                  <a:lnTo>
                    <a:pt x="2959" y="379"/>
                  </a:lnTo>
                  <a:lnTo>
                    <a:pt x="2967" y="383"/>
                  </a:lnTo>
                  <a:lnTo>
                    <a:pt x="2975" y="386"/>
                  </a:lnTo>
                  <a:lnTo>
                    <a:pt x="2983" y="389"/>
                  </a:lnTo>
                  <a:lnTo>
                    <a:pt x="2992" y="391"/>
                  </a:lnTo>
                  <a:lnTo>
                    <a:pt x="3001" y="393"/>
                  </a:lnTo>
                  <a:lnTo>
                    <a:pt x="3009" y="395"/>
                  </a:lnTo>
                  <a:lnTo>
                    <a:pt x="3019" y="396"/>
                  </a:lnTo>
                  <a:lnTo>
                    <a:pt x="3028" y="397"/>
                  </a:lnTo>
                  <a:lnTo>
                    <a:pt x="3037" y="397"/>
                  </a:lnTo>
                  <a:close/>
                  <a:moveTo>
                    <a:pt x="2560" y="391"/>
                  </a:moveTo>
                  <a:lnTo>
                    <a:pt x="2640" y="391"/>
                  </a:lnTo>
                  <a:lnTo>
                    <a:pt x="2640" y="238"/>
                  </a:lnTo>
                  <a:lnTo>
                    <a:pt x="2765" y="6"/>
                  </a:lnTo>
                  <a:lnTo>
                    <a:pt x="2677" y="6"/>
                  </a:lnTo>
                  <a:lnTo>
                    <a:pt x="2601" y="157"/>
                  </a:lnTo>
                  <a:lnTo>
                    <a:pt x="2525" y="6"/>
                  </a:lnTo>
                  <a:lnTo>
                    <a:pt x="2435" y="6"/>
                  </a:lnTo>
                  <a:lnTo>
                    <a:pt x="2560" y="239"/>
                  </a:lnTo>
                  <a:lnTo>
                    <a:pt x="2560" y="391"/>
                  </a:lnTo>
                  <a:close/>
                  <a:moveTo>
                    <a:pt x="2252" y="391"/>
                  </a:moveTo>
                  <a:lnTo>
                    <a:pt x="2331" y="391"/>
                  </a:lnTo>
                  <a:lnTo>
                    <a:pt x="2331" y="80"/>
                  </a:lnTo>
                  <a:lnTo>
                    <a:pt x="2429" y="80"/>
                  </a:lnTo>
                  <a:lnTo>
                    <a:pt x="2429" y="6"/>
                  </a:lnTo>
                  <a:lnTo>
                    <a:pt x="2156" y="6"/>
                  </a:lnTo>
                  <a:lnTo>
                    <a:pt x="2156" y="80"/>
                  </a:lnTo>
                  <a:lnTo>
                    <a:pt x="2252" y="80"/>
                  </a:lnTo>
                  <a:lnTo>
                    <a:pt x="2252" y="391"/>
                  </a:lnTo>
                  <a:close/>
                  <a:moveTo>
                    <a:pt x="2049" y="391"/>
                  </a:moveTo>
                  <a:lnTo>
                    <a:pt x="2128" y="391"/>
                  </a:lnTo>
                  <a:lnTo>
                    <a:pt x="2128" y="6"/>
                  </a:lnTo>
                  <a:lnTo>
                    <a:pt x="2049" y="6"/>
                  </a:lnTo>
                  <a:lnTo>
                    <a:pt x="2049" y="391"/>
                  </a:lnTo>
                  <a:close/>
                  <a:moveTo>
                    <a:pt x="1890" y="395"/>
                  </a:moveTo>
                  <a:lnTo>
                    <a:pt x="1904" y="395"/>
                  </a:lnTo>
                  <a:lnTo>
                    <a:pt x="1910" y="394"/>
                  </a:lnTo>
                  <a:lnTo>
                    <a:pt x="1917" y="393"/>
                  </a:lnTo>
                  <a:lnTo>
                    <a:pt x="1929" y="391"/>
                  </a:lnTo>
                  <a:lnTo>
                    <a:pt x="1941" y="388"/>
                  </a:lnTo>
                  <a:lnTo>
                    <a:pt x="1947" y="385"/>
                  </a:lnTo>
                  <a:lnTo>
                    <a:pt x="1953" y="383"/>
                  </a:lnTo>
                  <a:lnTo>
                    <a:pt x="1958" y="381"/>
                  </a:lnTo>
                  <a:lnTo>
                    <a:pt x="1963" y="378"/>
                  </a:lnTo>
                  <a:lnTo>
                    <a:pt x="1973" y="372"/>
                  </a:lnTo>
                  <a:lnTo>
                    <a:pt x="1978" y="368"/>
                  </a:lnTo>
                  <a:lnTo>
                    <a:pt x="1982" y="365"/>
                  </a:lnTo>
                  <a:lnTo>
                    <a:pt x="1990" y="357"/>
                  </a:lnTo>
                  <a:lnTo>
                    <a:pt x="1998" y="348"/>
                  </a:lnTo>
                  <a:lnTo>
                    <a:pt x="2004" y="339"/>
                  </a:lnTo>
                  <a:lnTo>
                    <a:pt x="2007" y="334"/>
                  </a:lnTo>
                  <a:lnTo>
                    <a:pt x="2009" y="328"/>
                  </a:lnTo>
                  <a:lnTo>
                    <a:pt x="2013" y="317"/>
                  </a:lnTo>
                  <a:lnTo>
                    <a:pt x="2015" y="312"/>
                  </a:lnTo>
                  <a:lnTo>
                    <a:pt x="2016" y="306"/>
                  </a:lnTo>
                  <a:lnTo>
                    <a:pt x="2017" y="300"/>
                  </a:lnTo>
                  <a:lnTo>
                    <a:pt x="2018" y="293"/>
                  </a:lnTo>
                  <a:lnTo>
                    <a:pt x="2019" y="287"/>
                  </a:lnTo>
                  <a:lnTo>
                    <a:pt x="2019" y="280"/>
                  </a:lnTo>
                  <a:lnTo>
                    <a:pt x="2019" y="279"/>
                  </a:lnTo>
                  <a:lnTo>
                    <a:pt x="2018" y="268"/>
                  </a:lnTo>
                  <a:lnTo>
                    <a:pt x="2017" y="258"/>
                  </a:lnTo>
                  <a:lnTo>
                    <a:pt x="2015" y="249"/>
                  </a:lnTo>
                  <a:lnTo>
                    <a:pt x="2012" y="240"/>
                  </a:lnTo>
                  <a:lnTo>
                    <a:pt x="2010" y="235"/>
                  </a:lnTo>
                  <a:lnTo>
                    <a:pt x="2008" y="231"/>
                  </a:lnTo>
                  <a:lnTo>
                    <a:pt x="2004" y="223"/>
                  </a:lnTo>
                  <a:lnTo>
                    <a:pt x="1999" y="216"/>
                  </a:lnTo>
                  <a:lnTo>
                    <a:pt x="1992" y="209"/>
                  </a:lnTo>
                  <a:lnTo>
                    <a:pt x="1985" y="203"/>
                  </a:lnTo>
                  <a:lnTo>
                    <a:pt x="1978" y="196"/>
                  </a:lnTo>
                  <a:lnTo>
                    <a:pt x="1969" y="191"/>
                  </a:lnTo>
                  <a:lnTo>
                    <a:pt x="1960" y="185"/>
                  </a:lnTo>
                  <a:lnTo>
                    <a:pt x="1950" y="180"/>
                  </a:lnTo>
                  <a:lnTo>
                    <a:pt x="1939" y="174"/>
                  </a:lnTo>
                  <a:lnTo>
                    <a:pt x="1928" y="169"/>
                  </a:lnTo>
                  <a:lnTo>
                    <a:pt x="1916" y="164"/>
                  </a:lnTo>
                  <a:lnTo>
                    <a:pt x="1895" y="156"/>
                  </a:lnTo>
                  <a:lnTo>
                    <a:pt x="1879" y="148"/>
                  </a:lnTo>
                  <a:lnTo>
                    <a:pt x="1866" y="141"/>
                  </a:lnTo>
                  <a:lnTo>
                    <a:pt x="1861" y="138"/>
                  </a:lnTo>
                  <a:lnTo>
                    <a:pt x="1857" y="135"/>
                  </a:lnTo>
                  <a:lnTo>
                    <a:pt x="1853" y="132"/>
                  </a:lnTo>
                  <a:lnTo>
                    <a:pt x="1851" y="130"/>
                  </a:lnTo>
                  <a:lnTo>
                    <a:pt x="1850" y="128"/>
                  </a:lnTo>
                  <a:lnTo>
                    <a:pt x="1847" y="125"/>
                  </a:lnTo>
                  <a:lnTo>
                    <a:pt x="1846" y="122"/>
                  </a:lnTo>
                  <a:lnTo>
                    <a:pt x="1844" y="119"/>
                  </a:lnTo>
                  <a:lnTo>
                    <a:pt x="1843" y="115"/>
                  </a:lnTo>
                  <a:lnTo>
                    <a:pt x="1843" y="111"/>
                  </a:lnTo>
                  <a:lnTo>
                    <a:pt x="1843" y="107"/>
                  </a:lnTo>
                  <a:lnTo>
                    <a:pt x="1843" y="103"/>
                  </a:lnTo>
                  <a:lnTo>
                    <a:pt x="1843" y="100"/>
                  </a:lnTo>
                  <a:lnTo>
                    <a:pt x="1844" y="96"/>
                  </a:lnTo>
                  <a:lnTo>
                    <a:pt x="1846" y="93"/>
                  </a:lnTo>
                  <a:lnTo>
                    <a:pt x="1847" y="90"/>
                  </a:lnTo>
                  <a:lnTo>
                    <a:pt x="1849" y="87"/>
                  </a:lnTo>
                  <a:lnTo>
                    <a:pt x="1852" y="85"/>
                  </a:lnTo>
                  <a:lnTo>
                    <a:pt x="1855" y="83"/>
                  </a:lnTo>
                  <a:lnTo>
                    <a:pt x="1861" y="79"/>
                  </a:lnTo>
                  <a:lnTo>
                    <a:pt x="1865" y="77"/>
                  </a:lnTo>
                  <a:lnTo>
                    <a:pt x="1869" y="76"/>
                  </a:lnTo>
                  <a:lnTo>
                    <a:pt x="1873" y="75"/>
                  </a:lnTo>
                  <a:lnTo>
                    <a:pt x="1877" y="74"/>
                  </a:lnTo>
                  <a:lnTo>
                    <a:pt x="1882" y="73"/>
                  </a:lnTo>
                  <a:lnTo>
                    <a:pt x="1887" y="73"/>
                  </a:lnTo>
                  <a:lnTo>
                    <a:pt x="1898" y="74"/>
                  </a:lnTo>
                  <a:lnTo>
                    <a:pt x="1909" y="76"/>
                  </a:lnTo>
                  <a:lnTo>
                    <a:pt x="1920" y="79"/>
                  </a:lnTo>
                  <a:lnTo>
                    <a:pt x="1930" y="84"/>
                  </a:lnTo>
                  <a:lnTo>
                    <a:pt x="1940" y="89"/>
                  </a:lnTo>
                  <a:lnTo>
                    <a:pt x="1950" y="95"/>
                  </a:lnTo>
                  <a:lnTo>
                    <a:pt x="1955" y="98"/>
                  </a:lnTo>
                  <a:lnTo>
                    <a:pt x="1960" y="102"/>
                  </a:lnTo>
                  <a:lnTo>
                    <a:pt x="1969" y="109"/>
                  </a:lnTo>
                  <a:lnTo>
                    <a:pt x="2013" y="48"/>
                  </a:lnTo>
                  <a:lnTo>
                    <a:pt x="2000" y="37"/>
                  </a:lnTo>
                  <a:lnTo>
                    <a:pt x="1993" y="32"/>
                  </a:lnTo>
                  <a:lnTo>
                    <a:pt x="1986" y="28"/>
                  </a:lnTo>
                  <a:lnTo>
                    <a:pt x="1978" y="23"/>
                  </a:lnTo>
                  <a:lnTo>
                    <a:pt x="1971" y="20"/>
                  </a:lnTo>
                  <a:lnTo>
                    <a:pt x="1963" y="16"/>
                  </a:lnTo>
                  <a:lnTo>
                    <a:pt x="1955" y="13"/>
                  </a:lnTo>
                  <a:lnTo>
                    <a:pt x="1947" y="10"/>
                  </a:lnTo>
                  <a:lnTo>
                    <a:pt x="1939" y="8"/>
                  </a:lnTo>
                  <a:lnTo>
                    <a:pt x="1923" y="4"/>
                  </a:lnTo>
                  <a:lnTo>
                    <a:pt x="1906" y="2"/>
                  </a:lnTo>
                  <a:lnTo>
                    <a:pt x="1889" y="1"/>
                  </a:lnTo>
                  <a:lnTo>
                    <a:pt x="1876" y="2"/>
                  </a:lnTo>
                  <a:lnTo>
                    <a:pt x="1869" y="2"/>
                  </a:lnTo>
                  <a:lnTo>
                    <a:pt x="1863" y="3"/>
                  </a:lnTo>
                  <a:lnTo>
                    <a:pt x="1850" y="6"/>
                  </a:lnTo>
                  <a:lnTo>
                    <a:pt x="1838" y="9"/>
                  </a:lnTo>
                  <a:lnTo>
                    <a:pt x="1833" y="12"/>
                  </a:lnTo>
                  <a:lnTo>
                    <a:pt x="1827" y="14"/>
                  </a:lnTo>
                  <a:lnTo>
                    <a:pt x="1817" y="19"/>
                  </a:lnTo>
                  <a:lnTo>
                    <a:pt x="1807" y="25"/>
                  </a:lnTo>
                  <a:lnTo>
                    <a:pt x="1799" y="32"/>
                  </a:lnTo>
                  <a:lnTo>
                    <a:pt x="1795" y="36"/>
                  </a:lnTo>
                  <a:lnTo>
                    <a:pt x="1791" y="40"/>
                  </a:lnTo>
                  <a:lnTo>
                    <a:pt x="1784" y="49"/>
                  </a:lnTo>
                  <a:lnTo>
                    <a:pt x="1781" y="53"/>
                  </a:lnTo>
                  <a:lnTo>
                    <a:pt x="1778" y="58"/>
                  </a:lnTo>
                  <a:lnTo>
                    <a:pt x="1773" y="68"/>
                  </a:lnTo>
                  <a:lnTo>
                    <a:pt x="1769" y="79"/>
                  </a:lnTo>
                  <a:lnTo>
                    <a:pt x="1766" y="90"/>
                  </a:lnTo>
                  <a:lnTo>
                    <a:pt x="1764" y="102"/>
                  </a:lnTo>
                  <a:lnTo>
                    <a:pt x="1764" y="108"/>
                  </a:lnTo>
                  <a:lnTo>
                    <a:pt x="1764" y="114"/>
                  </a:lnTo>
                  <a:lnTo>
                    <a:pt x="1764" y="115"/>
                  </a:lnTo>
                  <a:lnTo>
                    <a:pt x="1764" y="127"/>
                  </a:lnTo>
                  <a:lnTo>
                    <a:pt x="1765" y="132"/>
                  </a:lnTo>
                  <a:lnTo>
                    <a:pt x="1765" y="138"/>
                  </a:lnTo>
                  <a:lnTo>
                    <a:pt x="1768" y="148"/>
                  </a:lnTo>
                  <a:lnTo>
                    <a:pt x="1771" y="157"/>
                  </a:lnTo>
                  <a:lnTo>
                    <a:pt x="1775" y="166"/>
                  </a:lnTo>
                  <a:lnTo>
                    <a:pt x="1781" y="174"/>
                  </a:lnTo>
                  <a:lnTo>
                    <a:pt x="1786" y="182"/>
                  </a:lnTo>
                  <a:lnTo>
                    <a:pt x="1790" y="185"/>
                  </a:lnTo>
                  <a:lnTo>
                    <a:pt x="1793" y="189"/>
                  </a:lnTo>
                  <a:lnTo>
                    <a:pt x="1801" y="195"/>
                  </a:lnTo>
                  <a:lnTo>
                    <a:pt x="1809" y="201"/>
                  </a:lnTo>
                  <a:lnTo>
                    <a:pt x="1818" y="207"/>
                  </a:lnTo>
                  <a:lnTo>
                    <a:pt x="1828" y="213"/>
                  </a:lnTo>
                  <a:lnTo>
                    <a:pt x="1838" y="218"/>
                  </a:lnTo>
                  <a:lnTo>
                    <a:pt x="1850" y="223"/>
                  </a:lnTo>
                  <a:lnTo>
                    <a:pt x="1874" y="233"/>
                  </a:lnTo>
                  <a:lnTo>
                    <a:pt x="1893" y="240"/>
                  </a:lnTo>
                  <a:lnTo>
                    <a:pt x="1907" y="247"/>
                  </a:lnTo>
                  <a:lnTo>
                    <a:pt x="1919" y="254"/>
                  </a:lnTo>
                  <a:lnTo>
                    <a:pt x="1924" y="257"/>
                  </a:lnTo>
                  <a:lnTo>
                    <a:pt x="1927" y="260"/>
                  </a:lnTo>
                  <a:lnTo>
                    <a:pt x="1931" y="263"/>
                  </a:lnTo>
                  <a:lnTo>
                    <a:pt x="1933" y="266"/>
                  </a:lnTo>
                  <a:lnTo>
                    <a:pt x="1936" y="269"/>
                  </a:lnTo>
                  <a:lnTo>
                    <a:pt x="1937" y="272"/>
                  </a:lnTo>
                  <a:lnTo>
                    <a:pt x="1938" y="275"/>
                  </a:lnTo>
                  <a:lnTo>
                    <a:pt x="1939" y="278"/>
                  </a:lnTo>
                  <a:lnTo>
                    <a:pt x="1940" y="282"/>
                  </a:lnTo>
                  <a:lnTo>
                    <a:pt x="1940" y="285"/>
                  </a:lnTo>
                  <a:lnTo>
                    <a:pt x="1940" y="286"/>
                  </a:lnTo>
                  <a:lnTo>
                    <a:pt x="1940" y="290"/>
                  </a:lnTo>
                  <a:lnTo>
                    <a:pt x="1939" y="294"/>
                  </a:lnTo>
                  <a:lnTo>
                    <a:pt x="1938" y="298"/>
                  </a:lnTo>
                  <a:lnTo>
                    <a:pt x="1936" y="301"/>
                  </a:lnTo>
                  <a:lnTo>
                    <a:pt x="1935" y="304"/>
                  </a:lnTo>
                  <a:lnTo>
                    <a:pt x="1932" y="308"/>
                  </a:lnTo>
                  <a:lnTo>
                    <a:pt x="1930" y="310"/>
                  </a:lnTo>
                  <a:lnTo>
                    <a:pt x="1927" y="313"/>
                  </a:lnTo>
                  <a:lnTo>
                    <a:pt x="1923" y="315"/>
                  </a:lnTo>
                  <a:lnTo>
                    <a:pt x="1920" y="318"/>
                  </a:lnTo>
                  <a:lnTo>
                    <a:pt x="1915" y="319"/>
                  </a:lnTo>
                  <a:lnTo>
                    <a:pt x="1911" y="321"/>
                  </a:lnTo>
                  <a:lnTo>
                    <a:pt x="1906" y="322"/>
                  </a:lnTo>
                  <a:lnTo>
                    <a:pt x="1901" y="323"/>
                  </a:lnTo>
                  <a:lnTo>
                    <a:pt x="1896" y="323"/>
                  </a:lnTo>
                  <a:lnTo>
                    <a:pt x="1890" y="324"/>
                  </a:lnTo>
                  <a:lnTo>
                    <a:pt x="1883" y="323"/>
                  </a:lnTo>
                  <a:lnTo>
                    <a:pt x="1876" y="323"/>
                  </a:lnTo>
                  <a:lnTo>
                    <a:pt x="1869" y="322"/>
                  </a:lnTo>
                  <a:lnTo>
                    <a:pt x="1863" y="320"/>
                  </a:lnTo>
                  <a:lnTo>
                    <a:pt x="1856" y="318"/>
                  </a:lnTo>
                  <a:lnTo>
                    <a:pt x="1850" y="316"/>
                  </a:lnTo>
                  <a:lnTo>
                    <a:pt x="1844" y="313"/>
                  </a:lnTo>
                  <a:lnTo>
                    <a:pt x="1838" y="310"/>
                  </a:lnTo>
                  <a:lnTo>
                    <a:pt x="1826" y="304"/>
                  </a:lnTo>
                  <a:lnTo>
                    <a:pt x="1815" y="297"/>
                  </a:lnTo>
                  <a:lnTo>
                    <a:pt x="1805" y="289"/>
                  </a:lnTo>
                  <a:lnTo>
                    <a:pt x="1795" y="280"/>
                  </a:lnTo>
                  <a:lnTo>
                    <a:pt x="1748" y="339"/>
                  </a:lnTo>
                  <a:lnTo>
                    <a:pt x="1756" y="346"/>
                  </a:lnTo>
                  <a:lnTo>
                    <a:pt x="1764" y="353"/>
                  </a:lnTo>
                  <a:lnTo>
                    <a:pt x="1768" y="356"/>
                  </a:lnTo>
                  <a:lnTo>
                    <a:pt x="1772" y="359"/>
                  </a:lnTo>
                  <a:lnTo>
                    <a:pt x="1781" y="364"/>
                  </a:lnTo>
                  <a:lnTo>
                    <a:pt x="1790" y="370"/>
                  </a:lnTo>
                  <a:lnTo>
                    <a:pt x="1798" y="374"/>
                  </a:lnTo>
                  <a:lnTo>
                    <a:pt x="1807" y="378"/>
                  </a:lnTo>
                  <a:lnTo>
                    <a:pt x="1816" y="382"/>
                  </a:lnTo>
                  <a:lnTo>
                    <a:pt x="1834" y="388"/>
                  </a:lnTo>
                  <a:lnTo>
                    <a:pt x="1844" y="390"/>
                  </a:lnTo>
                  <a:lnTo>
                    <a:pt x="1853" y="392"/>
                  </a:lnTo>
                  <a:lnTo>
                    <a:pt x="1862" y="394"/>
                  </a:lnTo>
                  <a:lnTo>
                    <a:pt x="1871" y="395"/>
                  </a:lnTo>
                  <a:lnTo>
                    <a:pt x="1890" y="395"/>
                  </a:lnTo>
                  <a:close/>
                  <a:moveTo>
                    <a:pt x="1531" y="194"/>
                  </a:moveTo>
                  <a:lnTo>
                    <a:pt x="1531" y="78"/>
                  </a:lnTo>
                  <a:lnTo>
                    <a:pt x="1588" y="78"/>
                  </a:lnTo>
                  <a:lnTo>
                    <a:pt x="1595" y="78"/>
                  </a:lnTo>
                  <a:lnTo>
                    <a:pt x="1602" y="79"/>
                  </a:lnTo>
                  <a:lnTo>
                    <a:pt x="1609" y="80"/>
                  </a:lnTo>
                  <a:lnTo>
                    <a:pt x="1615" y="82"/>
                  </a:lnTo>
                  <a:lnTo>
                    <a:pt x="1621" y="84"/>
                  </a:lnTo>
                  <a:lnTo>
                    <a:pt x="1626" y="86"/>
                  </a:lnTo>
                  <a:lnTo>
                    <a:pt x="1631" y="89"/>
                  </a:lnTo>
                  <a:lnTo>
                    <a:pt x="1635" y="93"/>
                  </a:lnTo>
                  <a:lnTo>
                    <a:pt x="1639" y="96"/>
                  </a:lnTo>
                  <a:lnTo>
                    <a:pt x="1642" y="101"/>
                  </a:lnTo>
                  <a:lnTo>
                    <a:pt x="1645" y="105"/>
                  </a:lnTo>
                  <a:lnTo>
                    <a:pt x="1648" y="111"/>
                  </a:lnTo>
                  <a:lnTo>
                    <a:pt x="1650" y="116"/>
                  </a:lnTo>
                  <a:lnTo>
                    <a:pt x="1651" y="122"/>
                  </a:lnTo>
                  <a:lnTo>
                    <a:pt x="1652" y="129"/>
                  </a:lnTo>
                  <a:lnTo>
                    <a:pt x="1652" y="136"/>
                  </a:lnTo>
                  <a:lnTo>
                    <a:pt x="1652" y="143"/>
                  </a:lnTo>
                  <a:lnTo>
                    <a:pt x="1651" y="149"/>
                  </a:lnTo>
                  <a:lnTo>
                    <a:pt x="1650" y="155"/>
                  </a:lnTo>
                  <a:lnTo>
                    <a:pt x="1648" y="160"/>
                  </a:lnTo>
                  <a:lnTo>
                    <a:pt x="1646" y="165"/>
                  </a:lnTo>
                  <a:lnTo>
                    <a:pt x="1643" y="170"/>
                  </a:lnTo>
                  <a:lnTo>
                    <a:pt x="1640" y="174"/>
                  </a:lnTo>
                  <a:lnTo>
                    <a:pt x="1636" y="178"/>
                  </a:lnTo>
                  <a:lnTo>
                    <a:pt x="1632" y="182"/>
                  </a:lnTo>
                  <a:lnTo>
                    <a:pt x="1627" y="185"/>
                  </a:lnTo>
                  <a:lnTo>
                    <a:pt x="1622" y="188"/>
                  </a:lnTo>
                  <a:lnTo>
                    <a:pt x="1616" y="190"/>
                  </a:lnTo>
                  <a:lnTo>
                    <a:pt x="1610" y="192"/>
                  </a:lnTo>
                  <a:lnTo>
                    <a:pt x="1604" y="193"/>
                  </a:lnTo>
                  <a:lnTo>
                    <a:pt x="1597" y="194"/>
                  </a:lnTo>
                  <a:lnTo>
                    <a:pt x="1589" y="194"/>
                  </a:lnTo>
                  <a:lnTo>
                    <a:pt x="1531" y="194"/>
                  </a:lnTo>
                  <a:close/>
                  <a:moveTo>
                    <a:pt x="1451" y="391"/>
                  </a:moveTo>
                  <a:lnTo>
                    <a:pt x="1531" y="391"/>
                  </a:lnTo>
                  <a:lnTo>
                    <a:pt x="1531" y="264"/>
                  </a:lnTo>
                  <a:lnTo>
                    <a:pt x="1581" y="264"/>
                  </a:lnTo>
                  <a:lnTo>
                    <a:pt x="1651" y="391"/>
                  </a:lnTo>
                  <a:lnTo>
                    <a:pt x="1743" y="391"/>
                  </a:lnTo>
                  <a:lnTo>
                    <a:pt x="1661" y="248"/>
                  </a:lnTo>
                  <a:lnTo>
                    <a:pt x="1669" y="244"/>
                  </a:lnTo>
                  <a:lnTo>
                    <a:pt x="1676" y="240"/>
                  </a:lnTo>
                  <a:lnTo>
                    <a:pt x="1683" y="235"/>
                  </a:lnTo>
                  <a:lnTo>
                    <a:pt x="1690" y="230"/>
                  </a:lnTo>
                  <a:lnTo>
                    <a:pt x="1696" y="225"/>
                  </a:lnTo>
                  <a:lnTo>
                    <a:pt x="1699" y="222"/>
                  </a:lnTo>
                  <a:lnTo>
                    <a:pt x="1702" y="219"/>
                  </a:lnTo>
                  <a:lnTo>
                    <a:pt x="1707" y="213"/>
                  </a:lnTo>
                  <a:lnTo>
                    <a:pt x="1712" y="206"/>
                  </a:lnTo>
                  <a:lnTo>
                    <a:pt x="1717" y="199"/>
                  </a:lnTo>
                  <a:lnTo>
                    <a:pt x="1721" y="191"/>
                  </a:lnTo>
                  <a:lnTo>
                    <a:pt x="1724" y="183"/>
                  </a:lnTo>
                  <a:lnTo>
                    <a:pt x="1727" y="174"/>
                  </a:lnTo>
                  <a:lnTo>
                    <a:pt x="1729" y="165"/>
                  </a:lnTo>
                  <a:lnTo>
                    <a:pt x="1731" y="155"/>
                  </a:lnTo>
                  <a:lnTo>
                    <a:pt x="1732" y="145"/>
                  </a:lnTo>
                  <a:lnTo>
                    <a:pt x="1732" y="134"/>
                  </a:lnTo>
                  <a:lnTo>
                    <a:pt x="1732" y="132"/>
                  </a:lnTo>
                  <a:lnTo>
                    <a:pt x="1732" y="118"/>
                  </a:lnTo>
                  <a:lnTo>
                    <a:pt x="1731" y="111"/>
                  </a:lnTo>
                  <a:lnTo>
                    <a:pt x="1730" y="105"/>
                  </a:lnTo>
                  <a:lnTo>
                    <a:pt x="1727" y="93"/>
                  </a:lnTo>
                  <a:lnTo>
                    <a:pt x="1724" y="81"/>
                  </a:lnTo>
                  <a:lnTo>
                    <a:pt x="1722" y="76"/>
                  </a:lnTo>
                  <a:lnTo>
                    <a:pt x="1719" y="70"/>
                  </a:lnTo>
                  <a:lnTo>
                    <a:pt x="1714" y="60"/>
                  </a:lnTo>
                  <a:lnTo>
                    <a:pt x="1711" y="56"/>
                  </a:lnTo>
                  <a:lnTo>
                    <a:pt x="1707" y="51"/>
                  </a:lnTo>
                  <a:lnTo>
                    <a:pt x="1704" y="47"/>
                  </a:lnTo>
                  <a:lnTo>
                    <a:pt x="1700" y="43"/>
                  </a:lnTo>
                  <a:lnTo>
                    <a:pt x="1690" y="34"/>
                  </a:lnTo>
                  <a:lnTo>
                    <a:pt x="1685" y="31"/>
                  </a:lnTo>
                  <a:lnTo>
                    <a:pt x="1680" y="27"/>
                  </a:lnTo>
                  <a:lnTo>
                    <a:pt x="1674" y="24"/>
                  </a:lnTo>
                  <a:lnTo>
                    <a:pt x="1668" y="21"/>
                  </a:lnTo>
                  <a:lnTo>
                    <a:pt x="1662" y="18"/>
                  </a:lnTo>
                  <a:lnTo>
                    <a:pt x="1655" y="16"/>
                  </a:lnTo>
                  <a:lnTo>
                    <a:pt x="1649" y="13"/>
                  </a:lnTo>
                  <a:lnTo>
                    <a:pt x="1642" y="11"/>
                  </a:lnTo>
                  <a:lnTo>
                    <a:pt x="1634" y="10"/>
                  </a:lnTo>
                  <a:lnTo>
                    <a:pt x="1627" y="9"/>
                  </a:lnTo>
                  <a:lnTo>
                    <a:pt x="1612" y="7"/>
                  </a:lnTo>
                  <a:lnTo>
                    <a:pt x="1604" y="6"/>
                  </a:lnTo>
                  <a:lnTo>
                    <a:pt x="1595" y="6"/>
                  </a:lnTo>
                  <a:lnTo>
                    <a:pt x="1451" y="6"/>
                  </a:lnTo>
                  <a:lnTo>
                    <a:pt x="1451" y="391"/>
                  </a:lnTo>
                  <a:close/>
                  <a:moveTo>
                    <a:pt x="1157" y="391"/>
                  </a:moveTo>
                  <a:lnTo>
                    <a:pt x="1407" y="391"/>
                  </a:lnTo>
                  <a:lnTo>
                    <a:pt x="1407" y="319"/>
                  </a:lnTo>
                  <a:lnTo>
                    <a:pt x="1236" y="319"/>
                  </a:lnTo>
                  <a:lnTo>
                    <a:pt x="1236" y="233"/>
                  </a:lnTo>
                  <a:lnTo>
                    <a:pt x="1384" y="233"/>
                  </a:lnTo>
                  <a:lnTo>
                    <a:pt x="1384" y="161"/>
                  </a:lnTo>
                  <a:lnTo>
                    <a:pt x="1236" y="161"/>
                  </a:lnTo>
                  <a:lnTo>
                    <a:pt x="1236" y="78"/>
                  </a:lnTo>
                  <a:lnTo>
                    <a:pt x="1405" y="78"/>
                  </a:lnTo>
                  <a:lnTo>
                    <a:pt x="1405" y="6"/>
                  </a:lnTo>
                  <a:lnTo>
                    <a:pt x="1157" y="6"/>
                  </a:lnTo>
                  <a:lnTo>
                    <a:pt x="1157" y="391"/>
                  </a:lnTo>
                  <a:close/>
                  <a:moveTo>
                    <a:pt x="934" y="393"/>
                  </a:moveTo>
                  <a:lnTo>
                    <a:pt x="1007" y="393"/>
                  </a:lnTo>
                  <a:lnTo>
                    <a:pt x="1137" y="6"/>
                  </a:lnTo>
                  <a:lnTo>
                    <a:pt x="1053" y="6"/>
                  </a:lnTo>
                  <a:lnTo>
                    <a:pt x="972" y="271"/>
                  </a:lnTo>
                  <a:lnTo>
                    <a:pt x="890" y="6"/>
                  </a:lnTo>
                  <a:lnTo>
                    <a:pt x="804" y="6"/>
                  </a:lnTo>
                  <a:lnTo>
                    <a:pt x="934" y="393"/>
                  </a:lnTo>
                  <a:close/>
                  <a:moveTo>
                    <a:pt x="699" y="391"/>
                  </a:moveTo>
                  <a:lnTo>
                    <a:pt x="779" y="391"/>
                  </a:lnTo>
                  <a:lnTo>
                    <a:pt x="779" y="6"/>
                  </a:lnTo>
                  <a:lnTo>
                    <a:pt x="699" y="6"/>
                  </a:lnTo>
                  <a:lnTo>
                    <a:pt x="699" y="391"/>
                  </a:lnTo>
                  <a:close/>
                  <a:moveTo>
                    <a:pt x="343" y="391"/>
                  </a:moveTo>
                  <a:lnTo>
                    <a:pt x="421" y="391"/>
                  </a:lnTo>
                  <a:lnTo>
                    <a:pt x="421" y="158"/>
                  </a:lnTo>
                  <a:lnTo>
                    <a:pt x="573" y="391"/>
                  </a:lnTo>
                  <a:lnTo>
                    <a:pt x="641" y="391"/>
                  </a:lnTo>
                  <a:lnTo>
                    <a:pt x="641" y="6"/>
                  </a:lnTo>
                  <a:lnTo>
                    <a:pt x="563" y="6"/>
                  </a:lnTo>
                  <a:lnTo>
                    <a:pt x="563" y="230"/>
                  </a:lnTo>
                  <a:lnTo>
                    <a:pt x="416" y="6"/>
                  </a:lnTo>
                  <a:lnTo>
                    <a:pt x="343" y="6"/>
                  </a:lnTo>
                  <a:lnTo>
                    <a:pt x="343" y="391"/>
                  </a:lnTo>
                  <a:close/>
                  <a:moveTo>
                    <a:pt x="146" y="397"/>
                  </a:moveTo>
                  <a:lnTo>
                    <a:pt x="162" y="396"/>
                  </a:lnTo>
                  <a:lnTo>
                    <a:pt x="177" y="394"/>
                  </a:lnTo>
                  <a:lnTo>
                    <a:pt x="185" y="393"/>
                  </a:lnTo>
                  <a:lnTo>
                    <a:pt x="192" y="391"/>
                  </a:lnTo>
                  <a:lnTo>
                    <a:pt x="199" y="389"/>
                  </a:lnTo>
                  <a:lnTo>
                    <a:pt x="206" y="387"/>
                  </a:lnTo>
                  <a:lnTo>
                    <a:pt x="213" y="384"/>
                  </a:lnTo>
                  <a:lnTo>
                    <a:pt x="219" y="382"/>
                  </a:lnTo>
                  <a:lnTo>
                    <a:pt x="225" y="378"/>
                  </a:lnTo>
                  <a:lnTo>
                    <a:pt x="231" y="375"/>
                  </a:lnTo>
                  <a:lnTo>
                    <a:pt x="237" y="371"/>
                  </a:lnTo>
                  <a:lnTo>
                    <a:pt x="242" y="367"/>
                  </a:lnTo>
                  <a:lnTo>
                    <a:pt x="248" y="363"/>
                  </a:lnTo>
                  <a:lnTo>
                    <a:pt x="253" y="358"/>
                  </a:lnTo>
                  <a:lnTo>
                    <a:pt x="257" y="353"/>
                  </a:lnTo>
                  <a:lnTo>
                    <a:pt x="262" y="347"/>
                  </a:lnTo>
                  <a:lnTo>
                    <a:pt x="270" y="336"/>
                  </a:lnTo>
                  <a:lnTo>
                    <a:pt x="277" y="323"/>
                  </a:lnTo>
                  <a:lnTo>
                    <a:pt x="282" y="309"/>
                  </a:lnTo>
                  <a:lnTo>
                    <a:pt x="285" y="301"/>
                  </a:lnTo>
                  <a:lnTo>
                    <a:pt x="287" y="293"/>
                  </a:lnTo>
                  <a:lnTo>
                    <a:pt x="289" y="285"/>
                  </a:lnTo>
                  <a:lnTo>
                    <a:pt x="290" y="277"/>
                  </a:lnTo>
                  <a:lnTo>
                    <a:pt x="291" y="268"/>
                  </a:lnTo>
                  <a:lnTo>
                    <a:pt x="292" y="259"/>
                  </a:lnTo>
                  <a:lnTo>
                    <a:pt x="293" y="249"/>
                  </a:lnTo>
                  <a:lnTo>
                    <a:pt x="293" y="240"/>
                  </a:lnTo>
                  <a:lnTo>
                    <a:pt x="293" y="6"/>
                  </a:lnTo>
                  <a:lnTo>
                    <a:pt x="214" y="6"/>
                  </a:lnTo>
                  <a:lnTo>
                    <a:pt x="214" y="243"/>
                  </a:lnTo>
                  <a:lnTo>
                    <a:pt x="213" y="253"/>
                  </a:lnTo>
                  <a:lnTo>
                    <a:pt x="213" y="262"/>
                  </a:lnTo>
                  <a:lnTo>
                    <a:pt x="211" y="271"/>
                  </a:lnTo>
                  <a:lnTo>
                    <a:pt x="209" y="278"/>
                  </a:lnTo>
                  <a:lnTo>
                    <a:pt x="206" y="286"/>
                  </a:lnTo>
                  <a:lnTo>
                    <a:pt x="203" y="292"/>
                  </a:lnTo>
                  <a:lnTo>
                    <a:pt x="200" y="298"/>
                  </a:lnTo>
                  <a:lnTo>
                    <a:pt x="196" y="303"/>
                  </a:lnTo>
                  <a:lnTo>
                    <a:pt x="191" y="308"/>
                  </a:lnTo>
                  <a:lnTo>
                    <a:pt x="186" y="312"/>
                  </a:lnTo>
                  <a:lnTo>
                    <a:pt x="181" y="315"/>
                  </a:lnTo>
                  <a:lnTo>
                    <a:pt x="175" y="318"/>
                  </a:lnTo>
                  <a:lnTo>
                    <a:pt x="168" y="320"/>
                  </a:lnTo>
                  <a:lnTo>
                    <a:pt x="161" y="322"/>
                  </a:lnTo>
                  <a:lnTo>
                    <a:pt x="154" y="323"/>
                  </a:lnTo>
                  <a:lnTo>
                    <a:pt x="147" y="323"/>
                  </a:lnTo>
                  <a:lnTo>
                    <a:pt x="139" y="323"/>
                  </a:lnTo>
                  <a:lnTo>
                    <a:pt x="132" y="322"/>
                  </a:lnTo>
                  <a:lnTo>
                    <a:pt x="125" y="320"/>
                  </a:lnTo>
                  <a:lnTo>
                    <a:pt x="119" y="318"/>
                  </a:lnTo>
                  <a:lnTo>
                    <a:pt x="113" y="315"/>
                  </a:lnTo>
                  <a:lnTo>
                    <a:pt x="107" y="312"/>
                  </a:lnTo>
                  <a:lnTo>
                    <a:pt x="102" y="308"/>
                  </a:lnTo>
                  <a:lnTo>
                    <a:pt x="100" y="305"/>
                  </a:lnTo>
                  <a:lnTo>
                    <a:pt x="98" y="303"/>
                  </a:lnTo>
                  <a:lnTo>
                    <a:pt x="94" y="297"/>
                  </a:lnTo>
                  <a:lnTo>
                    <a:pt x="90" y="291"/>
                  </a:lnTo>
                  <a:lnTo>
                    <a:pt x="88" y="288"/>
                  </a:lnTo>
                  <a:lnTo>
                    <a:pt x="87" y="285"/>
                  </a:lnTo>
                  <a:lnTo>
                    <a:pt x="84" y="277"/>
                  </a:lnTo>
                  <a:lnTo>
                    <a:pt x="82" y="270"/>
                  </a:lnTo>
                  <a:lnTo>
                    <a:pt x="81" y="261"/>
                  </a:lnTo>
                  <a:lnTo>
                    <a:pt x="80" y="252"/>
                  </a:lnTo>
                  <a:lnTo>
                    <a:pt x="80" y="242"/>
                  </a:lnTo>
                  <a:lnTo>
                    <a:pt x="80" y="6"/>
                  </a:lnTo>
                  <a:lnTo>
                    <a:pt x="0" y="6"/>
                  </a:lnTo>
                  <a:lnTo>
                    <a:pt x="0" y="241"/>
                  </a:lnTo>
                  <a:lnTo>
                    <a:pt x="0" y="251"/>
                  </a:lnTo>
                  <a:lnTo>
                    <a:pt x="1" y="260"/>
                  </a:lnTo>
                  <a:lnTo>
                    <a:pt x="2" y="269"/>
                  </a:lnTo>
                  <a:lnTo>
                    <a:pt x="3" y="278"/>
                  </a:lnTo>
                  <a:lnTo>
                    <a:pt x="4" y="286"/>
                  </a:lnTo>
                  <a:lnTo>
                    <a:pt x="6" y="294"/>
                  </a:lnTo>
                  <a:lnTo>
                    <a:pt x="8" y="302"/>
                  </a:lnTo>
                  <a:lnTo>
                    <a:pt x="10" y="309"/>
                  </a:lnTo>
                  <a:lnTo>
                    <a:pt x="13" y="316"/>
                  </a:lnTo>
                  <a:lnTo>
                    <a:pt x="16" y="323"/>
                  </a:lnTo>
                  <a:lnTo>
                    <a:pt x="19" y="330"/>
                  </a:lnTo>
                  <a:lnTo>
                    <a:pt x="23" y="336"/>
                  </a:lnTo>
                  <a:lnTo>
                    <a:pt x="27" y="342"/>
                  </a:lnTo>
                  <a:lnTo>
                    <a:pt x="31" y="348"/>
                  </a:lnTo>
                  <a:lnTo>
                    <a:pt x="35" y="353"/>
                  </a:lnTo>
                  <a:lnTo>
                    <a:pt x="40" y="358"/>
                  </a:lnTo>
                  <a:lnTo>
                    <a:pt x="45" y="363"/>
                  </a:lnTo>
                  <a:lnTo>
                    <a:pt x="50" y="367"/>
                  </a:lnTo>
                  <a:lnTo>
                    <a:pt x="61" y="375"/>
                  </a:lnTo>
                  <a:lnTo>
                    <a:pt x="67" y="378"/>
                  </a:lnTo>
                  <a:lnTo>
                    <a:pt x="73" y="381"/>
                  </a:lnTo>
                  <a:lnTo>
                    <a:pt x="86" y="387"/>
                  </a:lnTo>
                  <a:lnTo>
                    <a:pt x="99" y="391"/>
                  </a:lnTo>
                  <a:lnTo>
                    <a:pt x="107" y="393"/>
                  </a:lnTo>
                  <a:lnTo>
                    <a:pt x="114" y="394"/>
                  </a:lnTo>
                  <a:lnTo>
                    <a:pt x="122" y="395"/>
                  </a:lnTo>
                  <a:lnTo>
                    <a:pt x="129" y="396"/>
                  </a:lnTo>
                  <a:lnTo>
                    <a:pt x="137" y="396"/>
                  </a:lnTo>
                  <a:lnTo>
                    <a:pt x="146"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50" name="Freeform 7"/>
            <p:cNvSpPr>
              <a:spLocks noEditPoints="1"/>
            </p:cNvSpPr>
            <p:nvPr userDrawn="1"/>
          </p:nvSpPr>
          <p:spPr bwMode="auto">
            <a:xfrm>
              <a:off x="-498475" y="3116263"/>
              <a:ext cx="10134600" cy="633412"/>
            </a:xfrm>
            <a:custGeom>
              <a:avLst/>
              <a:gdLst/>
              <a:ahLst/>
              <a:cxnLst>
                <a:cxn ang="0">
                  <a:pos x="5844" y="7"/>
                </a:cxn>
                <a:cxn ang="0">
                  <a:pos x="5329" y="389"/>
                </a:cxn>
                <a:cxn ang="0">
                  <a:pos x="5406" y="270"/>
                </a:cxn>
                <a:cxn ang="0">
                  <a:pos x="5244" y="135"/>
                </a:cxn>
                <a:cxn ang="0">
                  <a:pos x="5260" y="75"/>
                </a:cxn>
                <a:cxn ang="0">
                  <a:pos x="5310" y="5"/>
                </a:cxn>
                <a:cxn ang="0">
                  <a:pos x="5153" y="90"/>
                </a:cxn>
                <a:cxn ang="0">
                  <a:pos x="5261" y="234"/>
                </a:cxn>
                <a:cxn ang="0">
                  <a:pos x="5314" y="315"/>
                </a:cxn>
                <a:cxn ang="0">
                  <a:pos x="5143" y="348"/>
                </a:cxn>
                <a:cxn ang="0">
                  <a:pos x="5006" y="82"/>
                </a:cxn>
                <a:cxn ang="0">
                  <a:pos x="5027" y="179"/>
                </a:cxn>
                <a:cxn ang="0">
                  <a:pos x="5088" y="226"/>
                </a:cxn>
                <a:cxn ang="0">
                  <a:pos x="5105" y="61"/>
                </a:cxn>
                <a:cxn ang="0">
                  <a:pos x="4549" y="392"/>
                </a:cxn>
                <a:cxn ang="0">
                  <a:pos x="4095" y="392"/>
                </a:cxn>
                <a:cxn ang="0">
                  <a:pos x="3594" y="391"/>
                </a:cxn>
                <a:cxn ang="0">
                  <a:pos x="3687" y="251"/>
                </a:cxn>
                <a:cxn ang="0">
                  <a:pos x="3534" y="324"/>
                </a:cxn>
                <a:cxn ang="0">
                  <a:pos x="3395" y="252"/>
                </a:cxn>
                <a:cxn ang="0">
                  <a:pos x="3467" y="383"/>
                </a:cxn>
                <a:cxn ang="0">
                  <a:pos x="3206" y="366"/>
                </a:cxn>
                <a:cxn ang="0">
                  <a:pos x="3223" y="218"/>
                </a:cxn>
                <a:cxn ang="0">
                  <a:pos x="3067" y="115"/>
                </a:cxn>
                <a:cxn ang="0">
                  <a:pos x="3154" y="84"/>
                </a:cxn>
                <a:cxn ang="0">
                  <a:pos x="3074" y="6"/>
                </a:cxn>
                <a:cxn ang="0">
                  <a:pos x="2990" y="138"/>
                </a:cxn>
                <a:cxn ang="0">
                  <a:pos x="3157" y="267"/>
                </a:cxn>
                <a:cxn ang="0">
                  <a:pos x="3120" y="325"/>
                </a:cxn>
                <a:cxn ang="0">
                  <a:pos x="3022" y="376"/>
                </a:cxn>
                <a:cxn ang="0">
                  <a:pos x="2871" y="101"/>
                </a:cxn>
                <a:cxn ang="0">
                  <a:pos x="2832" y="193"/>
                </a:cxn>
                <a:cxn ang="0">
                  <a:pos x="2949" y="191"/>
                </a:cxn>
                <a:cxn ang="0">
                  <a:pos x="2919" y="35"/>
                </a:cxn>
                <a:cxn ang="0">
                  <a:pos x="2432" y="316"/>
                </a:cxn>
                <a:cxn ang="0">
                  <a:pos x="2387" y="135"/>
                </a:cxn>
                <a:cxn ang="0">
                  <a:pos x="2521" y="93"/>
                </a:cxn>
                <a:cxn ang="0">
                  <a:pos x="2546" y="274"/>
                </a:cxn>
                <a:cxn ang="0">
                  <a:pos x="2554" y="376"/>
                </a:cxn>
                <a:cxn ang="0">
                  <a:pos x="2643" y="184"/>
                </a:cxn>
                <a:cxn ang="0">
                  <a:pos x="2555" y="22"/>
                </a:cxn>
                <a:cxn ang="0">
                  <a:pos x="2369" y="32"/>
                </a:cxn>
                <a:cxn ang="0">
                  <a:pos x="2295" y="225"/>
                </a:cxn>
                <a:cxn ang="0">
                  <a:pos x="2390" y="381"/>
                </a:cxn>
                <a:cxn ang="0">
                  <a:pos x="1849" y="397"/>
                </a:cxn>
                <a:cxn ang="0">
                  <a:pos x="1892" y="319"/>
                </a:cxn>
                <a:cxn ang="0">
                  <a:pos x="1761" y="254"/>
                </a:cxn>
                <a:cxn ang="0">
                  <a:pos x="1820" y="80"/>
                </a:cxn>
                <a:cxn ang="0">
                  <a:pos x="1913" y="10"/>
                </a:cxn>
                <a:cxn ang="0">
                  <a:pos x="1734" y="44"/>
                </a:cxn>
                <a:cxn ang="0">
                  <a:pos x="1673" y="235"/>
                </a:cxn>
                <a:cxn ang="0">
                  <a:pos x="1778" y="384"/>
                </a:cxn>
                <a:cxn ang="0">
                  <a:pos x="1274" y="7"/>
                </a:cxn>
                <a:cxn ang="0">
                  <a:pos x="1151" y="319"/>
                </a:cxn>
                <a:cxn ang="0">
                  <a:pos x="1087" y="180"/>
                </a:cxn>
                <a:cxn ang="0">
                  <a:pos x="981" y="97"/>
                </a:cxn>
                <a:cxn ang="0">
                  <a:pos x="1137" y="38"/>
                </a:cxn>
                <a:cxn ang="0">
                  <a:pos x="936" y="33"/>
                </a:cxn>
                <a:cxn ang="0">
                  <a:pos x="927" y="186"/>
                </a:cxn>
                <a:cxn ang="0">
                  <a:pos x="1077" y="287"/>
                </a:cxn>
                <a:cxn ang="0">
                  <a:pos x="987" y="317"/>
                </a:cxn>
                <a:cxn ang="0">
                  <a:pos x="1009" y="396"/>
                </a:cxn>
                <a:cxn ang="0">
                  <a:pos x="343" y="392"/>
                </a:cxn>
              </a:cxnLst>
              <a:rect l="0" t="0" r="r" b="b"/>
              <a:pathLst>
                <a:path w="6384" h="399">
                  <a:moveTo>
                    <a:pt x="6208" y="392"/>
                  </a:moveTo>
                  <a:lnTo>
                    <a:pt x="6287" y="392"/>
                  </a:lnTo>
                  <a:lnTo>
                    <a:pt x="6287" y="80"/>
                  </a:lnTo>
                  <a:lnTo>
                    <a:pt x="6384" y="80"/>
                  </a:lnTo>
                  <a:lnTo>
                    <a:pt x="6384" y="7"/>
                  </a:lnTo>
                  <a:lnTo>
                    <a:pt x="6112" y="7"/>
                  </a:lnTo>
                  <a:lnTo>
                    <a:pt x="6112" y="80"/>
                  </a:lnTo>
                  <a:lnTo>
                    <a:pt x="6208" y="80"/>
                  </a:lnTo>
                  <a:lnTo>
                    <a:pt x="6208" y="392"/>
                  </a:lnTo>
                  <a:close/>
                  <a:moveTo>
                    <a:pt x="5844" y="392"/>
                  </a:moveTo>
                  <a:lnTo>
                    <a:pt x="6093" y="392"/>
                  </a:lnTo>
                  <a:lnTo>
                    <a:pt x="6093" y="320"/>
                  </a:lnTo>
                  <a:lnTo>
                    <a:pt x="5923" y="320"/>
                  </a:lnTo>
                  <a:lnTo>
                    <a:pt x="5923" y="234"/>
                  </a:lnTo>
                  <a:lnTo>
                    <a:pt x="6071" y="234"/>
                  </a:lnTo>
                  <a:lnTo>
                    <a:pt x="6071" y="162"/>
                  </a:lnTo>
                  <a:lnTo>
                    <a:pt x="5923" y="162"/>
                  </a:lnTo>
                  <a:lnTo>
                    <a:pt x="5923" y="79"/>
                  </a:lnTo>
                  <a:lnTo>
                    <a:pt x="6091" y="79"/>
                  </a:lnTo>
                  <a:lnTo>
                    <a:pt x="6091" y="7"/>
                  </a:lnTo>
                  <a:lnTo>
                    <a:pt x="5844" y="7"/>
                  </a:lnTo>
                  <a:lnTo>
                    <a:pt x="5844" y="392"/>
                  </a:lnTo>
                  <a:close/>
                  <a:moveTo>
                    <a:pt x="5641" y="392"/>
                  </a:moveTo>
                  <a:lnTo>
                    <a:pt x="5720" y="392"/>
                  </a:lnTo>
                  <a:lnTo>
                    <a:pt x="5720" y="80"/>
                  </a:lnTo>
                  <a:lnTo>
                    <a:pt x="5817" y="80"/>
                  </a:lnTo>
                  <a:lnTo>
                    <a:pt x="5817" y="7"/>
                  </a:lnTo>
                  <a:lnTo>
                    <a:pt x="5544" y="7"/>
                  </a:lnTo>
                  <a:lnTo>
                    <a:pt x="5544" y="80"/>
                  </a:lnTo>
                  <a:lnTo>
                    <a:pt x="5641" y="80"/>
                  </a:lnTo>
                  <a:lnTo>
                    <a:pt x="5641" y="392"/>
                  </a:lnTo>
                  <a:close/>
                  <a:moveTo>
                    <a:pt x="5436" y="392"/>
                  </a:moveTo>
                  <a:lnTo>
                    <a:pt x="5516" y="392"/>
                  </a:lnTo>
                  <a:lnTo>
                    <a:pt x="5516" y="7"/>
                  </a:lnTo>
                  <a:lnTo>
                    <a:pt x="5436" y="7"/>
                  </a:lnTo>
                  <a:lnTo>
                    <a:pt x="5436" y="392"/>
                  </a:lnTo>
                  <a:close/>
                  <a:moveTo>
                    <a:pt x="5277" y="397"/>
                  </a:moveTo>
                  <a:lnTo>
                    <a:pt x="5291" y="396"/>
                  </a:lnTo>
                  <a:lnTo>
                    <a:pt x="5298" y="396"/>
                  </a:lnTo>
                  <a:lnTo>
                    <a:pt x="5304" y="395"/>
                  </a:lnTo>
                  <a:lnTo>
                    <a:pt x="5317" y="392"/>
                  </a:lnTo>
                  <a:lnTo>
                    <a:pt x="5329" y="389"/>
                  </a:lnTo>
                  <a:lnTo>
                    <a:pt x="5335" y="387"/>
                  </a:lnTo>
                  <a:lnTo>
                    <a:pt x="5340" y="385"/>
                  </a:lnTo>
                  <a:lnTo>
                    <a:pt x="5346" y="382"/>
                  </a:lnTo>
                  <a:lnTo>
                    <a:pt x="5351" y="379"/>
                  </a:lnTo>
                  <a:lnTo>
                    <a:pt x="5361" y="373"/>
                  </a:lnTo>
                  <a:lnTo>
                    <a:pt x="5365" y="370"/>
                  </a:lnTo>
                  <a:lnTo>
                    <a:pt x="5370" y="366"/>
                  </a:lnTo>
                  <a:lnTo>
                    <a:pt x="5378" y="358"/>
                  </a:lnTo>
                  <a:lnTo>
                    <a:pt x="5385" y="349"/>
                  </a:lnTo>
                  <a:lnTo>
                    <a:pt x="5391" y="340"/>
                  </a:lnTo>
                  <a:lnTo>
                    <a:pt x="5394" y="335"/>
                  </a:lnTo>
                  <a:lnTo>
                    <a:pt x="5397" y="330"/>
                  </a:lnTo>
                  <a:lnTo>
                    <a:pt x="5401" y="319"/>
                  </a:lnTo>
                  <a:lnTo>
                    <a:pt x="5402" y="313"/>
                  </a:lnTo>
                  <a:lnTo>
                    <a:pt x="5404" y="307"/>
                  </a:lnTo>
                  <a:lnTo>
                    <a:pt x="5405" y="301"/>
                  </a:lnTo>
                  <a:lnTo>
                    <a:pt x="5406" y="295"/>
                  </a:lnTo>
                  <a:lnTo>
                    <a:pt x="5406" y="288"/>
                  </a:lnTo>
                  <a:lnTo>
                    <a:pt x="5406" y="282"/>
                  </a:lnTo>
                  <a:lnTo>
                    <a:pt x="5406" y="281"/>
                  </a:lnTo>
                  <a:lnTo>
                    <a:pt x="5406" y="270"/>
                  </a:lnTo>
                  <a:lnTo>
                    <a:pt x="5405" y="260"/>
                  </a:lnTo>
                  <a:lnTo>
                    <a:pt x="5402" y="250"/>
                  </a:lnTo>
                  <a:lnTo>
                    <a:pt x="5400" y="241"/>
                  </a:lnTo>
                  <a:lnTo>
                    <a:pt x="5398" y="237"/>
                  </a:lnTo>
                  <a:lnTo>
                    <a:pt x="5396" y="233"/>
                  </a:lnTo>
                  <a:lnTo>
                    <a:pt x="5391" y="225"/>
                  </a:lnTo>
                  <a:lnTo>
                    <a:pt x="5386" y="218"/>
                  </a:lnTo>
                  <a:lnTo>
                    <a:pt x="5380" y="211"/>
                  </a:lnTo>
                  <a:lnTo>
                    <a:pt x="5373" y="204"/>
                  </a:lnTo>
                  <a:lnTo>
                    <a:pt x="5365" y="197"/>
                  </a:lnTo>
                  <a:lnTo>
                    <a:pt x="5357" y="191"/>
                  </a:lnTo>
                  <a:lnTo>
                    <a:pt x="5347" y="185"/>
                  </a:lnTo>
                  <a:lnTo>
                    <a:pt x="5337" y="180"/>
                  </a:lnTo>
                  <a:lnTo>
                    <a:pt x="5327" y="175"/>
                  </a:lnTo>
                  <a:lnTo>
                    <a:pt x="5315" y="170"/>
                  </a:lnTo>
                  <a:lnTo>
                    <a:pt x="5303" y="165"/>
                  </a:lnTo>
                  <a:lnTo>
                    <a:pt x="5283" y="156"/>
                  </a:lnTo>
                  <a:lnTo>
                    <a:pt x="5266" y="149"/>
                  </a:lnTo>
                  <a:lnTo>
                    <a:pt x="5254" y="142"/>
                  </a:lnTo>
                  <a:lnTo>
                    <a:pt x="5248" y="138"/>
                  </a:lnTo>
                  <a:lnTo>
                    <a:pt x="5244" y="135"/>
                  </a:lnTo>
                  <a:lnTo>
                    <a:pt x="5240" y="132"/>
                  </a:lnTo>
                  <a:lnTo>
                    <a:pt x="5239" y="130"/>
                  </a:lnTo>
                  <a:lnTo>
                    <a:pt x="5237" y="129"/>
                  </a:lnTo>
                  <a:lnTo>
                    <a:pt x="5235" y="126"/>
                  </a:lnTo>
                  <a:lnTo>
                    <a:pt x="5233" y="122"/>
                  </a:lnTo>
                  <a:lnTo>
                    <a:pt x="5232" y="119"/>
                  </a:lnTo>
                  <a:lnTo>
                    <a:pt x="5231" y="115"/>
                  </a:lnTo>
                  <a:lnTo>
                    <a:pt x="5230" y="112"/>
                  </a:lnTo>
                  <a:lnTo>
                    <a:pt x="5230" y="108"/>
                  </a:lnTo>
                  <a:lnTo>
                    <a:pt x="5230" y="107"/>
                  </a:lnTo>
                  <a:lnTo>
                    <a:pt x="5230" y="103"/>
                  </a:lnTo>
                  <a:lnTo>
                    <a:pt x="5231" y="100"/>
                  </a:lnTo>
                  <a:lnTo>
                    <a:pt x="5232" y="97"/>
                  </a:lnTo>
                  <a:lnTo>
                    <a:pt x="5233" y="94"/>
                  </a:lnTo>
                  <a:lnTo>
                    <a:pt x="5235" y="91"/>
                  </a:lnTo>
                  <a:lnTo>
                    <a:pt x="5237" y="88"/>
                  </a:lnTo>
                  <a:lnTo>
                    <a:pt x="5242" y="83"/>
                  </a:lnTo>
                  <a:lnTo>
                    <a:pt x="5248" y="79"/>
                  </a:lnTo>
                  <a:lnTo>
                    <a:pt x="5252" y="77"/>
                  </a:lnTo>
                  <a:lnTo>
                    <a:pt x="5256" y="76"/>
                  </a:lnTo>
                  <a:lnTo>
                    <a:pt x="5260" y="75"/>
                  </a:lnTo>
                  <a:lnTo>
                    <a:pt x="5265" y="74"/>
                  </a:lnTo>
                  <a:lnTo>
                    <a:pt x="5269" y="74"/>
                  </a:lnTo>
                  <a:lnTo>
                    <a:pt x="5274" y="74"/>
                  </a:lnTo>
                  <a:lnTo>
                    <a:pt x="5286" y="74"/>
                  </a:lnTo>
                  <a:lnTo>
                    <a:pt x="5296" y="76"/>
                  </a:lnTo>
                  <a:lnTo>
                    <a:pt x="5307" y="80"/>
                  </a:lnTo>
                  <a:lnTo>
                    <a:pt x="5317" y="84"/>
                  </a:lnTo>
                  <a:lnTo>
                    <a:pt x="5328" y="89"/>
                  </a:lnTo>
                  <a:lnTo>
                    <a:pt x="5337" y="95"/>
                  </a:lnTo>
                  <a:lnTo>
                    <a:pt x="5347" y="102"/>
                  </a:lnTo>
                  <a:lnTo>
                    <a:pt x="5356" y="109"/>
                  </a:lnTo>
                  <a:lnTo>
                    <a:pt x="5401" y="49"/>
                  </a:lnTo>
                  <a:lnTo>
                    <a:pt x="5387" y="38"/>
                  </a:lnTo>
                  <a:lnTo>
                    <a:pt x="5373" y="28"/>
                  </a:lnTo>
                  <a:lnTo>
                    <a:pt x="5365" y="24"/>
                  </a:lnTo>
                  <a:lnTo>
                    <a:pt x="5358" y="20"/>
                  </a:lnTo>
                  <a:lnTo>
                    <a:pt x="5350" y="17"/>
                  </a:lnTo>
                  <a:lnTo>
                    <a:pt x="5342" y="13"/>
                  </a:lnTo>
                  <a:lnTo>
                    <a:pt x="5334" y="11"/>
                  </a:lnTo>
                  <a:lnTo>
                    <a:pt x="5326" y="8"/>
                  </a:lnTo>
                  <a:lnTo>
                    <a:pt x="5310" y="5"/>
                  </a:lnTo>
                  <a:lnTo>
                    <a:pt x="5302" y="3"/>
                  </a:lnTo>
                  <a:lnTo>
                    <a:pt x="5293" y="2"/>
                  </a:lnTo>
                  <a:lnTo>
                    <a:pt x="5277" y="2"/>
                  </a:lnTo>
                  <a:lnTo>
                    <a:pt x="5263" y="2"/>
                  </a:lnTo>
                  <a:lnTo>
                    <a:pt x="5256" y="3"/>
                  </a:lnTo>
                  <a:lnTo>
                    <a:pt x="5250" y="4"/>
                  </a:lnTo>
                  <a:lnTo>
                    <a:pt x="5237" y="6"/>
                  </a:lnTo>
                  <a:lnTo>
                    <a:pt x="5226" y="10"/>
                  </a:lnTo>
                  <a:lnTo>
                    <a:pt x="5220" y="12"/>
                  </a:lnTo>
                  <a:lnTo>
                    <a:pt x="5215" y="14"/>
                  </a:lnTo>
                  <a:lnTo>
                    <a:pt x="5204" y="20"/>
                  </a:lnTo>
                  <a:lnTo>
                    <a:pt x="5195" y="26"/>
                  </a:lnTo>
                  <a:lnTo>
                    <a:pt x="5186" y="33"/>
                  </a:lnTo>
                  <a:lnTo>
                    <a:pt x="5182" y="37"/>
                  </a:lnTo>
                  <a:lnTo>
                    <a:pt x="5178" y="41"/>
                  </a:lnTo>
                  <a:lnTo>
                    <a:pt x="5171" y="49"/>
                  </a:lnTo>
                  <a:lnTo>
                    <a:pt x="5168" y="54"/>
                  </a:lnTo>
                  <a:lnTo>
                    <a:pt x="5165" y="58"/>
                  </a:lnTo>
                  <a:lnTo>
                    <a:pt x="5160" y="68"/>
                  </a:lnTo>
                  <a:lnTo>
                    <a:pt x="5156" y="79"/>
                  </a:lnTo>
                  <a:lnTo>
                    <a:pt x="5153" y="90"/>
                  </a:lnTo>
                  <a:lnTo>
                    <a:pt x="5151" y="102"/>
                  </a:lnTo>
                  <a:lnTo>
                    <a:pt x="5151" y="108"/>
                  </a:lnTo>
                  <a:lnTo>
                    <a:pt x="5151" y="114"/>
                  </a:lnTo>
                  <a:lnTo>
                    <a:pt x="5151" y="115"/>
                  </a:lnTo>
                  <a:lnTo>
                    <a:pt x="5151" y="127"/>
                  </a:lnTo>
                  <a:lnTo>
                    <a:pt x="5152" y="133"/>
                  </a:lnTo>
                  <a:lnTo>
                    <a:pt x="5153" y="138"/>
                  </a:lnTo>
                  <a:lnTo>
                    <a:pt x="5155" y="148"/>
                  </a:lnTo>
                  <a:lnTo>
                    <a:pt x="5159" y="158"/>
                  </a:lnTo>
                  <a:lnTo>
                    <a:pt x="5163" y="167"/>
                  </a:lnTo>
                  <a:lnTo>
                    <a:pt x="5168" y="175"/>
                  </a:lnTo>
                  <a:lnTo>
                    <a:pt x="5174" y="182"/>
                  </a:lnTo>
                  <a:lnTo>
                    <a:pt x="5177" y="186"/>
                  </a:lnTo>
                  <a:lnTo>
                    <a:pt x="5181" y="189"/>
                  </a:lnTo>
                  <a:lnTo>
                    <a:pt x="5188" y="196"/>
                  </a:lnTo>
                  <a:lnTo>
                    <a:pt x="5196" y="203"/>
                  </a:lnTo>
                  <a:lnTo>
                    <a:pt x="5205" y="209"/>
                  </a:lnTo>
                  <a:lnTo>
                    <a:pt x="5215" y="214"/>
                  </a:lnTo>
                  <a:lnTo>
                    <a:pt x="5226" y="219"/>
                  </a:lnTo>
                  <a:lnTo>
                    <a:pt x="5237" y="224"/>
                  </a:lnTo>
                  <a:lnTo>
                    <a:pt x="5261" y="234"/>
                  </a:lnTo>
                  <a:lnTo>
                    <a:pt x="5280" y="242"/>
                  </a:lnTo>
                  <a:lnTo>
                    <a:pt x="5295" y="249"/>
                  </a:lnTo>
                  <a:lnTo>
                    <a:pt x="5306" y="255"/>
                  </a:lnTo>
                  <a:lnTo>
                    <a:pt x="5311" y="258"/>
                  </a:lnTo>
                  <a:lnTo>
                    <a:pt x="5315" y="261"/>
                  </a:lnTo>
                  <a:lnTo>
                    <a:pt x="5318" y="264"/>
                  </a:lnTo>
                  <a:lnTo>
                    <a:pt x="5321" y="267"/>
                  </a:lnTo>
                  <a:lnTo>
                    <a:pt x="5323" y="270"/>
                  </a:lnTo>
                  <a:lnTo>
                    <a:pt x="5325" y="273"/>
                  </a:lnTo>
                  <a:lnTo>
                    <a:pt x="5326" y="276"/>
                  </a:lnTo>
                  <a:lnTo>
                    <a:pt x="5327" y="280"/>
                  </a:lnTo>
                  <a:lnTo>
                    <a:pt x="5327" y="283"/>
                  </a:lnTo>
                  <a:lnTo>
                    <a:pt x="5327" y="287"/>
                  </a:lnTo>
                  <a:lnTo>
                    <a:pt x="5327" y="291"/>
                  </a:lnTo>
                  <a:lnTo>
                    <a:pt x="5326" y="295"/>
                  </a:lnTo>
                  <a:lnTo>
                    <a:pt x="5325" y="299"/>
                  </a:lnTo>
                  <a:lnTo>
                    <a:pt x="5324" y="303"/>
                  </a:lnTo>
                  <a:lnTo>
                    <a:pt x="5322" y="306"/>
                  </a:lnTo>
                  <a:lnTo>
                    <a:pt x="5320" y="309"/>
                  </a:lnTo>
                  <a:lnTo>
                    <a:pt x="5317" y="312"/>
                  </a:lnTo>
                  <a:lnTo>
                    <a:pt x="5314" y="315"/>
                  </a:lnTo>
                  <a:lnTo>
                    <a:pt x="5311" y="317"/>
                  </a:lnTo>
                  <a:lnTo>
                    <a:pt x="5307" y="319"/>
                  </a:lnTo>
                  <a:lnTo>
                    <a:pt x="5303" y="321"/>
                  </a:lnTo>
                  <a:lnTo>
                    <a:pt x="5298" y="322"/>
                  </a:lnTo>
                  <a:lnTo>
                    <a:pt x="5294" y="324"/>
                  </a:lnTo>
                  <a:lnTo>
                    <a:pt x="5289" y="324"/>
                  </a:lnTo>
                  <a:lnTo>
                    <a:pt x="5278" y="325"/>
                  </a:lnTo>
                  <a:lnTo>
                    <a:pt x="5271" y="325"/>
                  </a:lnTo>
                  <a:lnTo>
                    <a:pt x="5264" y="324"/>
                  </a:lnTo>
                  <a:lnTo>
                    <a:pt x="5257" y="323"/>
                  </a:lnTo>
                  <a:lnTo>
                    <a:pt x="5250" y="321"/>
                  </a:lnTo>
                  <a:lnTo>
                    <a:pt x="5244" y="320"/>
                  </a:lnTo>
                  <a:lnTo>
                    <a:pt x="5237" y="317"/>
                  </a:lnTo>
                  <a:lnTo>
                    <a:pt x="5231" y="315"/>
                  </a:lnTo>
                  <a:lnTo>
                    <a:pt x="5225" y="312"/>
                  </a:lnTo>
                  <a:lnTo>
                    <a:pt x="5214" y="305"/>
                  </a:lnTo>
                  <a:lnTo>
                    <a:pt x="5203" y="298"/>
                  </a:lnTo>
                  <a:lnTo>
                    <a:pt x="5192" y="290"/>
                  </a:lnTo>
                  <a:lnTo>
                    <a:pt x="5182" y="282"/>
                  </a:lnTo>
                  <a:lnTo>
                    <a:pt x="5135" y="340"/>
                  </a:lnTo>
                  <a:lnTo>
                    <a:pt x="5143" y="348"/>
                  </a:lnTo>
                  <a:lnTo>
                    <a:pt x="5151" y="354"/>
                  </a:lnTo>
                  <a:lnTo>
                    <a:pt x="5155" y="357"/>
                  </a:lnTo>
                  <a:lnTo>
                    <a:pt x="5160" y="360"/>
                  </a:lnTo>
                  <a:lnTo>
                    <a:pt x="5168" y="366"/>
                  </a:lnTo>
                  <a:lnTo>
                    <a:pt x="5177" y="371"/>
                  </a:lnTo>
                  <a:lnTo>
                    <a:pt x="5186" y="376"/>
                  </a:lnTo>
                  <a:lnTo>
                    <a:pt x="5195" y="380"/>
                  </a:lnTo>
                  <a:lnTo>
                    <a:pt x="5204" y="383"/>
                  </a:lnTo>
                  <a:lnTo>
                    <a:pt x="5222" y="389"/>
                  </a:lnTo>
                  <a:lnTo>
                    <a:pt x="5231" y="392"/>
                  </a:lnTo>
                  <a:lnTo>
                    <a:pt x="5240" y="394"/>
                  </a:lnTo>
                  <a:lnTo>
                    <a:pt x="5249" y="395"/>
                  </a:lnTo>
                  <a:lnTo>
                    <a:pt x="5259" y="396"/>
                  </a:lnTo>
                  <a:lnTo>
                    <a:pt x="5277" y="397"/>
                  </a:lnTo>
                  <a:close/>
                  <a:moveTo>
                    <a:pt x="4922" y="194"/>
                  </a:moveTo>
                  <a:lnTo>
                    <a:pt x="4922" y="79"/>
                  </a:lnTo>
                  <a:lnTo>
                    <a:pt x="4979" y="79"/>
                  </a:lnTo>
                  <a:lnTo>
                    <a:pt x="4987" y="79"/>
                  </a:lnTo>
                  <a:lnTo>
                    <a:pt x="4994" y="79"/>
                  </a:lnTo>
                  <a:lnTo>
                    <a:pt x="5000" y="81"/>
                  </a:lnTo>
                  <a:lnTo>
                    <a:pt x="5006" y="82"/>
                  </a:lnTo>
                  <a:lnTo>
                    <a:pt x="5012" y="84"/>
                  </a:lnTo>
                  <a:lnTo>
                    <a:pt x="5017" y="87"/>
                  </a:lnTo>
                  <a:lnTo>
                    <a:pt x="5022" y="90"/>
                  </a:lnTo>
                  <a:lnTo>
                    <a:pt x="5027" y="93"/>
                  </a:lnTo>
                  <a:lnTo>
                    <a:pt x="5030" y="97"/>
                  </a:lnTo>
                  <a:lnTo>
                    <a:pt x="5034" y="101"/>
                  </a:lnTo>
                  <a:lnTo>
                    <a:pt x="5037" y="106"/>
                  </a:lnTo>
                  <a:lnTo>
                    <a:pt x="5039" y="111"/>
                  </a:lnTo>
                  <a:lnTo>
                    <a:pt x="5041" y="117"/>
                  </a:lnTo>
                  <a:lnTo>
                    <a:pt x="5042" y="123"/>
                  </a:lnTo>
                  <a:lnTo>
                    <a:pt x="5043" y="129"/>
                  </a:lnTo>
                  <a:lnTo>
                    <a:pt x="5043" y="136"/>
                  </a:lnTo>
                  <a:lnTo>
                    <a:pt x="5043" y="137"/>
                  </a:lnTo>
                  <a:lnTo>
                    <a:pt x="5043" y="143"/>
                  </a:lnTo>
                  <a:lnTo>
                    <a:pt x="5042" y="149"/>
                  </a:lnTo>
                  <a:lnTo>
                    <a:pt x="5041" y="155"/>
                  </a:lnTo>
                  <a:lnTo>
                    <a:pt x="5039" y="160"/>
                  </a:lnTo>
                  <a:lnTo>
                    <a:pt x="5037" y="166"/>
                  </a:lnTo>
                  <a:lnTo>
                    <a:pt x="5034" y="170"/>
                  </a:lnTo>
                  <a:lnTo>
                    <a:pt x="5031" y="175"/>
                  </a:lnTo>
                  <a:lnTo>
                    <a:pt x="5027" y="179"/>
                  </a:lnTo>
                  <a:lnTo>
                    <a:pt x="5023" y="182"/>
                  </a:lnTo>
                  <a:lnTo>
                    <a:pt x="5019" y="185"/>
                  </a:lnTo>
                  <a:lnTo>
                    <a:pt x="5013" y="188"/>
                  </a:lnTo>
                  <a:lnTo>
                    <a:pt x="5008" y="190"/>
                  </a:lnTo>
                  <a:lnTo>
                    <a:pt x="5002" y="192"/>
                  </a:lnTo>
                  <a:lnTo>
                    <a:pt x="4995" y="193"/>
                  </a:lnTo>
                  <a:lnTo>
                    <a:pt x="4988" y="194"/>
                  </a:lnTo>
                  <a:lnTo>
                    <a:pt x="4981" y="194"/>
                  </a:lnTo>
                  <a:lnTo>
                    <a:pt x="4922" y="194"/>
                  </a:lnTo>
                  <a:close/>
                  <a:moveTo>
                    <a:pt x="4842" y="392"/>
                  </a:moveTo>
                  <a:lnTo>
                    <a:pt x="4922" y="392"/>
                  </a:lnTo>
                  <a:lnTo>
                    <a:pt x="4922" y="266"/>
                  </a:lnTo>
                  <a:lnTo>
                    <a:pt x="4972" y="266"/>
                  </a:lnTo>
                  <a:lnTo>
                    <a:pt x="5043" y="392"/>
                  </a:lnTo>
                  <a:lnTo>
                    <a:pt x="5134" y="392"/>
                  </a:lnTo>
                  <a:lnTo>
                    <a:pt x="5052" y="249"/>
                  </a:lnTo>
                  <a:lnTo>
                    <a:pt x="5060" y="245"/>
                  </a:lnTo>
                  <a:lnTo>
                    <a:pt x="5067" y="241"/>
                  </a:lnTo>
                  <a:lnTo>
                    <a:pt x="5075" y="237"/>
                  </a:lnTo>
                  <a:lnTo>
                    <a:pt x="5081" y="232"/>
                  </a:lnTo>
                  <a:lnTo>
                    <a:pt x="5088" y="226"/>
                  </a:lnTo>
                  <a:lnTo>
                    <a:pt x="5091" y="223"/>
                  </a:lnTo>
                  <a:lnTo>
                    <a:pt x="5093" y="220"/>
                  </a:lnTo>
                  <a:lnTo>
                    <a:pt x="5099" y="214"/>
                  </a:lnTo>
                  <a:lnTo>
                    <a:pt x="5104" y="207"/>
                  </a:lnTo>
                  <a:lnTo>
                    <a:pt x="5108" y="200"/>
                  </a:lnTo>
                  <a:lnTo>
                    <a:pt x="5112" y="191"/>
                  </a:lnTo>
                  <a:lnTo>
                    <a:pt x="5116" y="183"/>
                  </a:lnTo>
                  <a:lnTo>
                    <a:pt x="5118" y="174"/>
                  </a:lnTo>
                  <a:lnTo>
                    <a:pt x="5121" y="165"/>
                  </a:lnTo>
                  <a:lnTo>
                    <a:pt x="5122" y="155"/>
                  </a:lnTo>
                  <a:lnTo>
                    <a:pt x="5123" y="145"/>
                  </a:lnTo>
                  <a:lnTo>
                    <a:pt x="5124" y="135"/>
                  </a:lnTo>
                  <a:lnTo>
                    <a:pt x="5124" y="132"/>
                  </a:lnTo>
                  <a:lnTo>
                    <a:pt x="5123" y="119"/>
                  </a:lnTo>
                  <a:lnTo>
                    <a:pt x="5122" y="112"/>
                  </a:lnTo>
                  <a:lnTo>
                    <a:pt x="5121" y="105"/>
                  </a:lnTo>
                  <a:lnTo>
                    <a:pt x="5119" y="93"/>
                  </a:lnTo>
                  <a:lnTo>
                    <a:pt x="5115" y="82"/>
                  </a:lnTo>
                  <a:lnTo>
                    <a:pt x="5113" y="76"/>
                  </a:lnTo>
                  <a:lnTo>
                    <a:pt x="5111" y="71"/>
                  </a:lnTo>
                  <a:lnTo>
                    <a:pt x="5105" y="61"/>
                  </a:lnTo>
                  <a:lnTo>
                    <a:pt x="5102" y="56"/>
                  </a:lnTo>
                  <a:lnTo>
                    <a:pt x="5099" y="52"/>
                  </a:lnTo>
                  <a:lnTo>
                    <a:pt x="5095" y="47"/>
                  </a:lnTo>
                  <a:lnTo>
                    <a:pt x="5091" y="43"/>
                  </a:lnTo>
                  <a:lnTo>
                    <a:pt x="5082" y="35"/>
                  </a:lnTo>
                  <a:lnTo>
                    <a:pt x="5076" y="31"/>
                  </a:lnTo>
                  <a:lnTo>
                    <a:pt x="5071" y="28"/>
                  </a:lnTo>
                  <a:lnTo>
                    <a:pt x="5065" y="24"/>
                  </a:lnTo>
                  <a:lnTo>
                    <a:pt x="5059" y="21"/>
                  </a:lnTo>
                  <a:lnTo>
                    <a:pt x="5053" y="18"/>
                  </a:lnTo>
                  <a:lnTo>
                    <a:pt x="5047" y="16"/>
                  </a:lnTo>
                  <a:lnTo>
                    <a:pt x="5040" y="14"/>
                  </a:lnTo>
                  <a:lnTo>
                    <a:pt x="5033" y="12"/>
                  </a:lnTo>
                  <a:lnTo>
                    <a:pt x="5026" y="10"/>
                  </a:lnTo>
                  <a:lnTo>
                    <a:pt x="5019" y="9"/>
                  </a:lnTo>
                  <a:lnTo>
                    <a:pt x="5003" y="7"/>
                  </a:lnTo>
                  <a:lnTo>
                    <a:pt x="4995" y="7"/>
                  </a:lnTo>
                  <a:lnTo>
                    <a:pt x="4987" y="7"/>
                  </a:lnTo>
                  <a:lnTo>
                    <a:pt x="4842" y="7"/>
                  </a:lnTo>
                  <a:lnTo>
                    <a:pt x="4842" y="392"/>
                  </a:lnTo>
                  <a:close/>
                  <a:moveTo>
                    <a:pt x="4549" y="392"/>
                  </a:moveTo>
                  <a:lnTo>
                    <a:pt x="4798" y="392"/>
                  </a:lnTo>
                  <a:lnTo>
                    <a:pt x="4798" y="320"/>
                  </a:lnTo>
                  <a:lnTo>
                    <a:pt x="4628" y="320"/>
                  </a:lnTo>
                  <a:lnTo>
                    <a:pt x="4628" y="234"/>
                  </a:lnTo>
                  <a:lnTo>
                    <a:pt x="4776" y="234"/>
                  </a:lnTo>
                  <a:lnTo>
                    <a:pt x="4776" y="162"/>
                  </a:lnTo>
                  <a:lnTo>
                    <a:pt x="4628" y="162"/>
                  </a:lnTo>
                  <a:lnTo>
                    <a:pt x="4628" y="79"/>
                  </a:lnTo>
                  <a:lnTo>
                    <a:pt x="4796" y="79"/>
                  </a:lnTo>
                  <a:lnTo>
                    <a:pt x="4796" y="7"/>
                  </a:lnTo>
                  <a:lnTo>
                    <a:pt x="4549" y="7"/>
                  </a:lnTo>
                  <a:lnTo>
                    <a:pt x="4549" y="392"/>
                  </a:lnTo>
                  <a:close/>
                  <a:moveTo>
                    <a:pt x="4328" y="394"/>
                  </a:moveTo>
                  <a:lnTo>
                    <a:pt x="4402" y="394"/>
                  </a:lnTo>
                  <a:lnTo>
                    <a:pt x="4532" y="7"/>
                  </a:lnTo>
                  <a:lnTo>
                    <a:pt x="4448" y="7"/>
                  </a:lnTo>
                  <a:lnTo>
                    <a:pt x="4366" y="272"/>
                  </a:lnTo>
                  <a:lnTo>
                    <a:pt x="4285" y="7"/>
                  </a:lnTo>
                  <a:lnTo>
                    <a:pt x="4199" y="7"/>
                  </a:lnTo>
                  <a:lnTo>
                    <a:pt x="4328" y="394"/>
                  </a:lnTo>
                  <a:close/>
                  <a:moveTo>
                    <a:pt x="4095" y="392"/>
                  </a:moveTo>
                  <a:lnTo>
                    <a:pt x="4174" y="392"/>
                  </a:lnTo>
                  <a:lnTo>
                    <a:pt x="4174" y="7"/>
                  </a:lnTo>
                  <a:lnTo>
                    <a:pt x="4095" y="7"/>
                  </a:lnTo>
                  <a:lnTo>
                    <a:pt x="4095" y="392"/>
                  </a:lnTo>
                  <a:close/>
                  <a:moveTo>
                    <a:pt x="3737" y="392"/>
                  </a:moveTo>
                  <a:lnTo>
                    <a:pt x="3815" y="392"/>
                  </a:lnTo>
                  <a:lnTo>
                    <a:pt x="3815" y="159"/>
                  </a:lnTo>
                  <a:lnTo>
                    <a:pt x="3968" y="392"/>
                  </a:lnTo>
                  <a:lnTo>
                    <a:pt x="4037" y="392"/>
                  </a:lnTo>
                  <a:lnTo>
                    <a:pt x="4037" y="7"/>
                  </a:lnTo>
                  <a:lnTo>
                    <a:pt x="3958" y="7"/>
                  </a:lnTo>
                  <a:lnTo>
                    <a:pt x="3958" y="232"/>
                  </a:lnTo>
                  <a:lnTo>
                    <a:pt x="3810" y="7"/>
                  </a:lnTo>
                  <a:lnTo>
                    <a:pt x="3737" y="7"/>
                  </a:lnTo>
                  <a:lnTo>
                    <a:pt x="3737" y="392"/>
                  </a:lnTo>
                  <a:close/>
                  <a:moveTo>
                    <a:pt x="3540" y="398"/>
                  </a:moveTo>
                  <a:lnTo>
                    <a:pt x="3557" y="397"/>
                  </a:lnTo>
                  <a:lnTo>
                    <a:pt x="3572" y="396"/>
                  </a:lnTo>
                  <a:lnTo>
                    <a:pt x="3580" y="394"/>
                  </a:lnTo>
                  <a:lnTo>
                    <a:pt x="3587" y="393"/>
                  </a:lnTo>
                  <a:lnTo>
                    <a:pt x="3594" y="391"/>
                  </a:lnTo>
                  <a:lnTo>
                    <a:pt x="3601" y="388"/>
                  </a:lnTo>
                  <a:lnTo>
                    <a:pt x="3608" y="386"/>
                  </a:lnTo>
                  <a:lnTo>
                    <a:pt x="3614" y="383"/>
                  </a:lnTo>
                  <a:lnTo>
                    <a:pt x="3620" y="380"/>
                  </a:lnTo>
                  <a:lnTo>
                    <a:pt x="3626" y="376"/>
                  </a:lnTo>
                  <a:lnTo>
                    <a:pt x="3632" y="372"/>
                  </a:lnTo>
                  <a:lnTo>
                    <a:pt x="3637" y="368"/>
                  </a:lnTo>
                  <a:lnTo>
                    <a:pt x="3642" y="364"/>
                  </a:lnTo>
                  <a:lnTo>
                    <a:pt x="3647" y="359"/>
                  </a:lnTo>
                  <a:lnTo>
                    <a:pt x="3652" y="354"/>
                  </a:lnTo>
                  <a:lnTo>
                    <a:pt x="3656" y="349"/>
                  </a:lnTo>
                  <a:lnTo>
                    <a:pt x="3664" y="337"/>
                  </a:lnTo>
                  <a:lnTo>
                    <a:pt x="3671" y="324"/>
                  </a:lnTo>
                  <a:lnTo>
                    <a:pt x="3677" y="310"/>
                  </a:lnTo>
                  <a:lnTo>
                    <a:pt x="3679" y="303"/>
                  </a:lnTo>
                  <a:lnTo>
                    <a:pt x="3682" y="295"/>
                  </a:lnTo>
                  <a:lnTo>
                    <a:pt x="3683" y="287"/>
                  </a:lnTo>
                  <a:lnTo>
                    <a:pt x="3685" y="278"/>
                  </a:lnTo>
                  <a:lnTo>
                    <a:pt x="3686" y="269"/>
                  </a:lnTo>
                  <a:lnTo>
                    <a:pt x="3687" y="260"/>
                  </a:lnTo>
                  <a:lnTo>
                    <a:pt x="3687" y="251"/>
                  </a:lnTo>
                  <a:lnTo>
                    <a:pt x="3688" y="241"/>
                  </a:lnTo>
                  <a:lnTo>
                    <a:pt x="3688" y="7"/>
                  </a:lnTo>
                  <a:lnTo>
                    <a:pt x="3608" y="7"/>
                  </a:lnTo>
                  <a:lnTo>
                    <a:pt x="3608" y="245"/>
                  </a:lnTo>
                  <a:lnTo>
                    <a:pt x="3608" y="255"/>
                  </a:lnTo>
                  <a:lnTo>
                    <a:pt x="3607" y="264"/>
                  </a:lnTo>
                  <a:lnTo>
                    <a:pt x="3606" y="272"/>
                  </a:lnTo>
                  <a:lnTo>
                    <a:pt x="3604" y="280"/>
                  </a:lnTo>
                  <a:lnTo>
                    <a:pt x="3601" y="287"/>
                  </a:lnTo>
                  <a:lnTo>
                    <a:pt x="3598" y="294"/>
                  </a:lnTo>
                  <a:lnTo>
                    <a:pt x="3595" y="299"/>
                  </a:lnTo>
                  <a:lnTo>
                    <a:pt x="3590" y="305"/>
                  </a:lnTo>
                  <a:lnTo>
                    <a:pt x="3586" y="309"/>
                  </a:lnTo>
                  <a:lnTo>
                    <a:pt x="3581" y="313"/>
                  </a:lnTo>
                  <a:lnTo>
                    <a:pt x="3575" y="317"/>
                  </a:lnTo>
                  <a:lnTo>
                    <a:pt x="3569" y="320"/>
                  </a:lnTo>
                  <a:lnTo>
                    <a:pt x="3563" y="322"/>
                  </a:lnTo>
                  <a:lnTo>
                    <a:pt x="3556" y="323"/>
                  </a:lnTo>
                  <a:lnTo>
                    <a:pt x="3549" y="324"/>
                  </a:lnTo>
                  <a:lnTo>
                    <a:pt x="3541" y="325"/>
                  </a:lnTo>
                  <a:lnTo>
                    <a:pt x="3534" y="324"/>
                  </a:lnTo>
                  <a:lnTo>
                    <a:pt x="3527" y="323"/>
                  </a:lnTo>
                  <a:lnTo>
                    <a:pt x="3520" y="322"/>
                  </a:lnTo>
                  <a:lnTo>
                    <a:pt x="3514" y="319"/>
                  </a:lnTo>
                  <a:lnTo>
                    <a:pt x="3508" y="317"/>
                  </a:lnTo>
                  <a:lnTo>
                    <a:pt x="3502" y="313"/>
                  </a:lnTo>
                  <a:lnTo>
                    <a:pt x="3497" y="309"/>
                  </a:lnTo>
                  <a:lnTo>
                    <a:pt x="3495" y="307"/>
                  </a:lnTo>
                  <a:lnTo>
                    <a:pt x="3492" y="304"/>
                  </a:lnTo>
                  <a:lnTo>
                    <a:pt x="3488" y="299"/>
                  </a:lnTo>
                  <a:lnTo>
                    <a:pt x="3485" y="293"/>
                  </a:lnTo>
                  <a:lnTo>
                    <a:pt x="3483" y="290"/>
                  </a:lnTo>
                  <a:lnTo>
                    <a:pt x="3482" y="286"/>
                  </a:lnTo>
                  <a:lnTo>
                    <a:pt x="3479" y="279"/>
                  </a:lnTo>
                  <a:lnTo>
                    <a:pt x="3477" y="271"/>
                  </a:lnTo>
                  <a:lnTo>
                    <a:pt x="3476" y="262"/>
                  </a:lnTo>
                  <a:lnTo>
                    <a:pt x="3475" y="253"/>
                  </a:lnTo>
                  <a:lnTo>
                    <a:pt x="3474" y="243"/>
                  </a:lnTo>
                  <a:lnTo>
                    <a:pt x="3474" y="7"/>
                  </a:lnTo>
                  <a:lnTo>
                    <a:pt x="3395" y="7"/>
                  </a:lnTo>
                  <a:lnTo>
                    <a:pt x="3395" y="243"/>
                  </a:lnTo>
                  <a:lnTo>
                    <a:pt x="3395" y="252"/>
                  </a:lnTo>
                  <a:lnTo>
                    <a:pt x="3396" y="262"/>
                  </a:lnTo>
                  <a:lnTo>
                    <a:pt x="3396" y="271"/>
                  </a:lnTo>
                  <a:lnTo>
                    <a:pt x="3398" y="279"/>
                  </a:lnTo>
                  <a:lnTo>
                    <a:pt x="3399" y="288"/>
                  </a:lnTo>
                  <a:lnTo>
                    <a:pt x="3401" y="296"/>
                  </a:lnTo>
                  <a:lnTo>
                    <a:pt x="3403" y="303"/>
                  </a:lnTo>
                  <a:lnTo>
                    <a:pt x="3405" y="311"/>
                  </a:lnTo>
                  <a:lnTo>
                    <a:pt x="3408" y="318"/>
                  </a:lnTo>
                  <a:lnTo>
                    <a:pt x="3411" y="325"/>
                  </a:lnTo>
                  <a:lnTo>
                    <a:pt x="3414" y="331"/>
                  </a:lnTo>
                  <a:lnTo>
                    <a:pt x="3418" y="337"/>
                  </a:lnTo>
                  <a:lnTo>
                    <a:pt x="3421" y="343"/>
                  </a:lnTo>
                  <a:lnTo>
                    <a:pt x="3426" y="349"/>
                  </a:lnTo>
                  <a:lnTo>
                    <a:pt x="3430" y="354"/>
                  </a:lnTo>
                  <a:lnTo>
                    <a:pt x="3434" y="359"/>
                  </a:lnTo>
                  <a:lnTo>
                    <a:pt x="3439" y="364"/>
                  </a:lnTo>
                  <a:lnTo>
                    <a:pt x="3444" y="368"/>
                  </a:lnTo>
                  <a:lnTo>
                    <a:pt x="3450" y="372"/>
                  </a:lnTo>
                  <a:lnTo>
                    <a:pt x="3455" y="376"/>
                  </a:lnTo>
                  <a:lnTo>
                    <a:pt x="3461" y="380"/>
                  </a:lnTo>
                  <a:lnTo>
                    <a:pt x="3467" y="383"/>
                  </a:lnTo>
                  <a:lnTo>
                    <a:pt x="3480" y="388"/>
                  </a:lnTo>
                  <a:lnTo>
                    <a:pt x="3494" y="393"/>
                  </a:lnTo>
                  <a:lnTo>
                    <a:pt x="3501" y="394"/>
                  </a:lnTo>
                  <a:lnTo>
                    <a:pt x="3509" y="396"/>
                  </a:lnTo>
                  <a:lnTo>
                    <a:pt x="3516" y="397"/>
                  </a:lnTo>
                  <a:lnTo>
                    <a:pt x="3524" y="397"/>
                  </a:lnTo>
                  <a:lnTo>
                    <a:pt x="3532" y="398"/>
                  </a:lnTo>
                  <a:lnTo>
                    <a:pt x="3540" y="398"/>
                  </a:lnTo>
                  <a:close/>
                  <a:moveTo>
                    <a:pt x="3114" y="397"/>
                  </a:moveTo>
                  <a:lnTo>
                    <a:pt x="3128" y="396"/>
                  </a:lnTo>
                  <a:lnTo>
                    <a:pt x="3134" y="396"/>
                  </a:lnTo>
                  <a:lnTo>
                    <a:pt x="3141" y="395"/>
                  </a:lnTo>
                  <a:lnTo>
                    <a:pt x="3153" y="392"/>
                  </a:lnTo>
                  <a:lnTo>
                    <a:pt x="3165" y="389"/>
                  </a:lnTo>
                  <a:lnTo>
                    <a:pt x="3171" y="387"/>
                  </a:lnTo>
                  <a:lnTo>
                    <a:pt x="3177" y="385"/>
                  </a:lnTo>
                  <a:lnTo>
                    <a:pt x="3182" y="382"/>
                  </a:lnTo>
                  <a:lnTo>
                    <a:pt x="3187" y="379"/>
                  </a:lnTo>
                  <a:lnTo>
                    <a:pt x="3197" y="373"/>
                  </a:lnTo>
                  <a:lnTo>
                    <a:pt x="3202" y="370"/>
                  </a:lnTo>
                  <a:lnTo>
                    <a:pt x="3206" y="366"/>
                  </a:lnTo>
                  <a:lnTo>
                    <a:pt x="3214" y="358"/>
                  </a:lnTo>
                  <a:lnTo>
                    <a:pt x="3222" y="349"/>
                  </a:lnTo>
                  <a:lnTo>
                    <a:pt x="3228" y="340"/>
                  </a:lnTo>
                  <a:lnTo>
                    <a:pt x="3231" y="335"/>
                  </a:lnTo>
                  <a:lnTo>
                    <a:pt x="3233" y="330"/>
                  </a:lnTo>
                  <a:lnTo>
                    <a:pt x="3237" y="319"/>
                  </a:lnTo>
                  <a:lnTo>
                    <a:pt x="3239" y="313"/>
                  </a:lnTo>
                  <a:lnTo>
                    <a:pt x="3240" y="307"/>
                  </a:lnTo>
                  <a:lnTo>
                    <a:pt x="3241" y="301"/>
                  </a:lnTo>
                  <a:lnTo>
                    <a:pt x="3242" y="295"/>
                  </a:lnTo>
                  <a:lnTo>
                    <a:pt x="3243" y="288"/>
                  </a:lnTo>
                  <a:lnTo>
                    <a:pt x="3243" y="282"/>
                  </a:lnTo>
                  <a:lnTo>
                    <a:pt x="3243" y="281"/>
                  </a:lnTo>
                  <a:lnTo>
                    <a:pt x="3242" y="270"/>
                  </a:lnTo>
                  <a:lnTo>
                    <a:pt x="3241" y="260"/>
                  </a:lnTo>
                  <a:lnTo>
                    <a:pt x="3239" y="250"/>
                  </a:lnTo>
                  <a:lnTo>
                    <a:pt x="3236" y="241"/>
                  </a:lnTo>
                  <a:lnTo>
                    <a:pt x="3234" y="237"/>
                  </a:lnTo>
                  <a:lnTo>
                    <a:pt x="3232" y="233"/>
                  </a:lnTo>
                  <a:lnTo>
                    <a:pt x="3228" y="225"/>
                  </a:lnTo>
                  <a:lnTo>
                    <a:pt x="3223" y="218"/>
                  </a:lnTo>
                  <a:lnTo>
                    <a:pt x="3216" y="211"/>
                  </a:lnTo>
                  <a:lnTo>
                    <a:pt x="3209" y="204"/>
                  </a:lnTo>
                  <a:lnTo>
                    <a:pt x="3202" y="197"/>
                  </a:lnTo>
                  <a:lnTo>
                    <a:pt x="3193" y="191"/>
                  </a:lnTo>
                  <a:lnTo>
                    <a:pt x="3184" y="185"/>
                  </a:lnTo>
                  <a:lnTo>
                    <a:pt x="3174" y="180"/>
                  </a:lnTo>
                  <a:lnTo>
                    <a:pt x="3163" y="175"/>
                  </a:lnTo>
                  <a:lnTo>
                    <a:pt x="3152" y="170"/>
                  </a:lnTo>
                  <a:lnTo>
                    <a:pt x="3140" y="165"/>
                  </a:lnTo>
                  <a:lnTo>
                    <a:pt x="3119" y="156"/>
                  </a:lnTo>
                  <a:lnTo>
                    <a:pt x="3103" y="149"/>
                  </a:lnTo>
                  <a:lnTo>
                    <a:pt x="3090" y="142"/>
                  </a:lnTo>
                  <a:lnTo>
                    <a:pt x="3085" y="138"/>
                  </a:lnTo>
                  <a:lnTo>
                    <a:pt x="3081" y="135"/>
                  </a:lnTo>
                  <a:lnTo>
                    <a:pt x="3077" y="132"/>
                  </a:lnTo>
                  <a:lnTo>
                    <a:pt x="3075" y="130"/>
                  </a:lnTo>
                  <a:lnTo>
                    <a:pt x="3074" y="129"/>
                  </a:lnTo>
                  <a:lnTo>
                    <a:pt x="3071" y="126"/>
                  </a:lnTo>
                  <a:lnTo>
                    <a:pt x="3070" y="122"/>
                  </a:lnTo>
                  <a:lnTo>
                    <a:pt x="3068" y="119"/>
                  </a:lnTo>
                  <a:lnTo>
                    <a:pt x="3067" y="115"/>
                  </a:lnTo>
                  <a:lnTo>
                    <a:pt x="3067" y="112"/>
                  </a:lnTo>
                  <a:lnTo>
                    <a:pt x="3067" y="108"/>
                  </a:lnTo>
                  <a:lnTo>
                    <a:pt x="3067" y="107"/>
                  </a:lnTo>
                  <a:lnTo>
                    <a:pt x="3067" y="103"/>
                  </a:lnTo>
                  <a:lnTo>
                    <a:pt x="3067" y="100"/>
                  </a:lnTo>
                  <a:lnTo>
                    <a:pt x="3068" y="97"/>
                  </a:lnTo>
                  <a:lnTo>
                    <a:pt x="3070" y="94"/>
                  </a:lnTo>
                  <a:lnTo>
                    <a:pt x="3071" y="91"/>
                  </a:lnTo>
                  <a:lnTo>
                    <a:pt x="3073" y="88"/>
                  </a:lnTo>
                  <a:lnTo>
                    <a:pt x="3078" y="83"/>
                  </a:lnTo>
                  <a:lnTo>
                    <a:pt x="3085" y="79"/>
                  </a:lnTo>
                  <a:lnTo>
                    <a:pt x="3089" y="77"/>
                  </a:lnTo>
                  <a:lnTo>
                    <a:pt x="3092" y="76"/>
                  </a:lnTo>
                  <a:lnTo>
                    <a:pt x="3097" y="75"/>
                  </a:lnTo>
                  <a:lnTo>
                    <a:pt x="3101" y="74"/>
                  </a:lnTo>
                  <a:lnTo>
                    <a:pt x="3106" y="74"/>
                  </a:lnTo>
                  <a:lnTo>
                    <a:pt x="3111" y="74"/>
                  </a:lnTo>
                  <a:lnTo>
                    <a:pt x="3122" y="74"/>
                  </a:lnTo>
                  <a:lnTo>
                    <a:pt x="3133" y="76"/>
                  </a:lnTo>
                  <a:lnTo>
                    <a:pt x="3144" y="80"/>
                  </a:lnTo>
                  <a:lnTo>
                    <a:pt x="3154" y="84"/>
                  </a:lnTo>
                  <a:lnTo>
                    <a:pt x="3164" y="89"/>
                  </a:lnTo>
                  <a:lnTo>
                    <a:pt x="3174" y="95"/>
                  </a:lnTo>
                  <a:lnTo>
                    <a:pt x="3184" y="102"/>
                  </a:lnTo>
                  <a:lnTo>
                    <a:pt x="3193" y="109"/>
                  </a:lnTo>
                  <a:lnTo>
                    <a:pt x="3237" y="49"/>
                  </a:lnTo>
                  <a:lnTo>
                    <a:pt x="3224" y="38"/>
                  </a:lnTo>
                  <a:lnTo>
                    <a:pt x="3209" y="28"/>
                  </a:lnTo>
                  <a:lnTo>
                    <a:pt x="3202" y="24"/>
                  </a:lnTo>
                  <a:lnTo>
                    <a:pt x="3195" y="20"/>
                  </a:lnTo>
                  <a:lnTo>
                    <a:pt x="3187" y="17"/>
                  </a:lnTo>
                  <a:lnTo>
                    <a:pt x="3179" y="13"/>
                  </a:lnTo>
                  <a:lnTo>
                    <a:pt x="3171" y="11"/>
                  </a:lnTo>
                  <a:lnTo>
                    <a:pt x="3163" y="8"/>
                  </a:lnTo>
                  <a:lnTo>
                    <a:pt x="3147" y="5"/>
                  </a:lnTo>
                  <a:lnTo>
                    <a:pt x="3138" y="3"/>
                  </a:lnTo>
                  <a:lnTo>
                    <a:pt x="3130" y="2"/>
                  </a:lnTo>
                  <a:lnTo>
                    <a:pt x="3113" y="2"/>
                  </a:lnTo>
                  <a:lnTo>
                    <a:pt x="3100" y="2"/>
                  </a:lnTo>
                  <a:lnTo>
                    <a:pt x="3093" y="3"/>
                  </a:lnTo>
                  <a:lnTo>
                    <a:pt x="3087" y="4"/>
                  </a:lnTo>
                  <a:lnTo>
                    <a:pt x="3074" y="6"/>
                  </a:lnTo>
                  <a:lnTo>
                    <a:pt x="3062" y="10"/>
                  </a:lnTo>
                  <a:lnTo>
                    <a:pt x="3057" y="12"/>
                  </a:lnTo>
                  <a:lnTo>
                    <a:pt x="3051" y="14"/>
                  </a:lnTo>
                  <a:lnTo>
                    <a:pt x="3041" y="20"/>
                  </a:lnTo>
                  <a:lnTo>
                    <a:pt x="3031" y="26"/>
                  </a:lnTo>
                  <a:lnTo>
                    <a:pt x="3023" y="33"/>
                  </a:lnTo>
                  <a:lnTo>
                    <a:pt x="3019" y="37"/>
                  </a:lnTo>
                  <a:lnTo>
                    <a:pt x="3015" y="41"/>
                  </a:lnTo>
                  <a:lnTo>
                    <a:pt x="3008" y="49"/>
                  </a:lnTo>
                  <a:lnTo>
                    <a:pt x="3005" y="54"/>
                  </a:lnTo>
                  <a:lnTo>
                    <a:pt x="3002" y="58"/>
                  </a:lnTo>
                  <a:lnTo>
                    <a:pt x="2997" y="68"/>
                  </a:lnTo>
                  <a:lnTo>
                    <a:pt x="2993" y="79"/>
                  </a:lnTo>
                  <a:lnTo>
                    <a:pt x="2990" y="90"/>
                  </a:lnTo>
                  <a:lnTo>
                    <a:pt x="2988" y="102"/>
                  </a:lnTo>
                  <a:lnTo>
                    <a:pt x="2988" y="108"/>
                  </a:lnTo>
                  <a:lnTo>
                    <a:pt x="2988" y="114"/>
                  </a:lnTo>
                  <a:lnTo>
                    <a:pt x="2988" y="115"/>
                  </a:lnTo>
                  <a:lnTo>
                    <a:pt x="2988" y="127"/>
                  </a:lnTo>
                  <a:lnTo>
                    <a:pt x="2989" y="133"/>
                  </a:lnTo>
                  <a:lnTo>
                    <a:pt x="2990" y="138"/>
                  </a:lnTo>
                  <a:lnTo>
                    <a:pt x="2992" y="148"/>
                  </a:lnTo>
                  <a:lnTo>
                    <a:pt x="2995" y="158"/>
                  </a:lnTo>
                  <a:lnTo>
                    <a:pt x="2999" y="167"/>
                  </a:lnTo>
                  <a:lnTo>
                    <a:pt x="3005" y="175"/>
                  </a:lnTo>
                  <a:lnTo>
                    <a:pt x="3010" y="182"/>
                  </a:lnTo>
                  <a:lnTo>
                    <a:pt x="3014" y="186"/>
                  </a:lnTo>
                  <a:lnTo>
                    <a:pt x="3017" y="189"/>
                  </a:lnTo>
                  <a:lnTo>
                    <a:pt x="3025" y="196"/>
                  </a:lnTo>
                  <a:lnTo>
                    <a:pt x="3033" y="203"/>
                  </a:lnTo>
                  <a:lnTo>
                    <a:pt x="3042" y="209"/>
                  </a:lnTo>
                  <a:lnTo>
                    <a:pt x="3052" y="214"/>
                  </a:lnTo>
                  <a:lnTo>
                    <a:pt x="3062" y="219"/>
                  </a:lnTo>
                  <a:lnTo>
                    <a:pt x="3074" y="224"/>
                  </a:lnTo>
                  <a:lnTo>
                    <a:pt x="3098" y="234"/>
                  </a:lnTo>
                  <a:lnTo>
                    <a:pt x="3116" y="242"/>
                  </a:lnTo>
                  <a:lnTo>
                    <a:pt x="3131" y="249"/>
                  </a:lnTo>
                  <a:lnTo>
                    <a:pt x="3143" y="255"/>
                  </a:lnTo>
                  <a:lnTo>
                    <a:pt x="3147" y="258"/>
                  </a:lnTo>
                  <a:lnTo>
                    <a:pt x="3151" y="261"/>
                  </a:lnTo>
                  <a:lnTo>
                    <a:pt x="3155" y="264"/>
                  </a:lnTo>
                  <a:lnTo>
                    <a:pt x="3157" y="267"/>
                  </a:lnTo>
                  <a:lnTo>
                    <a:pt x="3160" y="270"/>
                  </a:lnTo>
                  <a:lnTo>
                    <a:pt x="3161" y="273"/>
                  </a:lnTo>
                  <a:lnTo>
                    <a:pt x="3162" y="276"/>
                  </a:lnTo>
                  <a:lnTo>
                    <a:pt x="3163" y="280"/>
                  </a:lnTo>
                  <a:lnTo>
                    <a:pt x="3164" y="283"/>
                  </a:lnTo>
                  <a:lnTo>
                    <a:pt x="3164" y="287"/>
                  </a:lnTo>
                  <a:lnTo>
                    <a:pt x="3164" y="291"/>
                  </a:lnTo>
                  <a:lnTo>
                    <a:pt x="3163" y="295"/>
                  </a:lnTo>
                  <a:lnTo>
                    <a:pt x="3162" y="299"/>
                  </a:lnTo>
                  <a:lnTo>
                    <a:pt x="3160" y="303"/>
                  </a:lnTo>
                  <a:lnTo>
                    <a:pt x="3159" y="306"/>
                  </a:lnTo>
                  <a:lnTo>
                    <a:pt x="3156" y="309"/>
                  </a:lnTo>
                  <a:lnTo>
                    <a:pt x="3154" y="312"/>
                  </a:lnTo>
                  <a:lnTo>
                    <a:pt x="3151" y="315"/>
                  </a:lnTo>
                  <a:lnTo>
                    <a:pt x="3147" y="317"/>
                  </a:lnTo>
                  <a:lnTo>
                    <a:pt x="3144" y="319"/>
                  </a:lnTo>
                  <a:lnTo>
                    <a:pt x="3139" y="321"/>
                  </a:lnTo>
                  <a:lnTo>
                    <a:pt x="3135" y="322"/>
                  </a:lnTo>
                  <a:lnTo>
                    <a:pt x="3130" y="324"/>
                  </a:lnTo>
                  <a:lnTo>
                    <a:pt x="3125" y="324"/>
                  </a:lnTo>
                  <a:lnTo>
                    <a:pt x="3120" y="325"/>
                  </a:lnTo>
                  <a:lnTo>
                    <a:pt x="3114" y="325"/>
                  </a:lnTo>
                  <a:lnTo>
                    <a:pt x="3107" y="325"/>
                  </a:lnTo>
                  <a:lnTo>
                    <a:pt x="3100" y="324"/>
                  </a:lnTo>
                  <a:lnTo>
                    <a:pt x="3093" y="323"/>
                  </a:lnTo>
                  <a:lnTo>
                    <a:pt x="3087" y="321"/>
                  </a:lnTo>
                  <a:lnTo>
                    <a:pt x="3080" y="320"/>
                  </a:lnTo>
                  <a:lnTo>
                    <a:pt x="3074" y="317"/>
                  </a:lnTo>
                  <a:lnTo>
                    <a:pt x="3068" y="315"/>
                  </a:lnTo>
                  <a:lnTo>
                    <a:pt x="3062" y="312"/>
                  </a:lnTo>
                  <a:lnTo>
                    <a:pt x="3050" y="305"/>
                  </a:lnTo>
                  <a:lnTo>
                    <a:pt x="3039" y="298"/>
                  </a:lnTo>
                  <a:lnTo>
                    <a:pt x="3029" y="290"/>
                  </a:lnTo>
                  <a:lnTo>
                    <a:pt x="3019" y="282"/>
                  </a:lnTo>
                  <a:lnTo>
                    <a:pt x="2972" y="340"/>
                  </a:lnTo>
                  <a:lnTo>
                    <a:pt x="2980" y="348"/>
                  </a:lnTo>
                  <a:lnTo>
                    <a:pt x="2988" y="354"/>
                  </a:lnTo>
                  <a:lnTo>
                    <a:pt x="2992" y="357"/>
                  </a:lnTo>
                  <a:lnTo>
                    <a:pt x="2996" y="360"/>
                  </a:lnTo>
                  <a:lnTo>
                    <a:pt x="3005" y="366"/>
                  </a:lnTo>
                  <a:lnTo>
                    <a:pt x="3013" y="371"/>
                  </a:lnTo>
                  <a:lnTo>
                    <a:pt x="3022" y="376"/>
                  </a:lnTo>
                  <a:lnTo>
                    <a:pt x="3031" y="380"/>
                  </a:lnTo>
                  <a:lnTo>
                    <a:pt x="3040" y="383"/>
                  </a:lnTo>
                  <a:lnTo>
                    <a:pt x="3058" y="389"/>
                  </a:lnTo>
                  <a:lnTo>
                    <a:pt x="3068" y="392"/>
                  </a:lnTo>
                  <a:lnTo>
                    <a:pt x="3077" y="394"/>
                  </a:lnTo>
                  <a:lnTo>
                    <a:pt x="3086" y="395"/>
                  </a:lnTo>
                  <a:lnTo>
                    <a:pt x="3095" y="396"/>
                  </a:lnTo>
                  <a:lnTo>
                    <a:pt x="3114" y="397"/>
                  </a:lnTo>
                  <a:close/>
                  <a:moveTo>
                    <a:pt x="2759" y="194"/>
                  </a:moveTo>
                  <a:lnTo>
                    <a:pt x="2759" y="79"/>
                  </a:lnTo>
                  <a:lnTo>
                    <a:pt x="2816" y="79"/>
                  </a:lnTo>
                  <a:lnTo>
                    <a:pt x="2824" y="79"/>
                  </a:lnTo>
                  <a:lnTo>
                    <a:pt x="2831" y="79"/>
                  </a:lnTo>
                  <a:lnTo>
                    <a:pt x="2837" y="81"/>
                  </a:lnTo>
                  <a:lnTo>
                    <a:pt x="2843" y="82"/>
                  </a:lnTo>
                  <a:lnTo>
                    <a:pt x="2849" y="84"/>
                  </a:lnTo>
                  <a:lnTo>
                    <a:pt x="2854" y="87"/>
                  </a:lnTo>
                  <a:lnTo>
                    <a:pt x="2859" y="90"/>
                  </a:lnTo>
                  <a:lnTo>
                    <a:pt x="2864" y="93"/>
                  </a:lnTo>
                  <a:lnTo>
                    <a:pt x="2867" y="97"/>
                  </a:lnTo>
                  <a:lnTo>
                    <a:pt x="2871" y="101"/>
                  </a:lnTo>
                  <a:lnTo>
                    <a:pt x="2874" y="106"/>
                  </a:lnTo>
                  <a:lnTo>
                    <a:pt x="2876" y="111"/>
                  </a:lnTo>
                  <a:lnTo>
                    <a:pt x="2878" y="117"/>
                  </a:lnTo>
                  <a:lnTo>
                    <a:pt x="2879" y="123"/>
                  </a:lnTo>
                  <a:lnTo>
                    <a:pt x="2880" y="129"/>
                  </a:lnTo>
                  <a:lnTo>
                    <a:pt x="2880" y="136"/>
                  </a:lnTo>
                  <a:lnTo>
                    <a:pt x="2880" y="137"/>
                  </a:lnTo>
                  <a:lnTo>
                    <a:pt x="2880" y="143"/>
                  </a:lnTo>
                  <a:lnTo>
                    <a:pt x="2879" y="149"/>
                  </a:lnTo>
                  <a:lnTo>
                    <a:pt x="2878" y="155"/>
                  </a:lnTo>
                  <a:lnTo>
                    <a:pt x="2876" y="160"/>
                  </a:lnTo>
                  <a:lnTo>
                    <a:pt x="2874" y="166"/>
                  </a:lnTo>
                  <a:lnTo>
                    <a:pt x="2871" y="170"/>
                  </a:lnTo>
                  <a:lnTo>
                    <a:pt x="2868" y="175"/>
                  </a:lnTo>
                  <a:lnTo>
                    <a:pt x="2864" y="179"/>
                  </a:lnTo>
                  <a:lnTo>
                    <a:pt x="2860" y="182"/>
                  </a:lnTo>
                  <a:lnTo>
                    <a:pt x="2855" y="185"/>
                  </a:lnTo>
                  <a:lnTo>
                    <a:pt x="2850" y="188"/>
                  </a:lnTo>
                  <a:lnTo>
                    <a:pt x="2845" y="190"/>
                  </a:lnTo>
                  <a:lnTo>
                    <a:pt x="2839" y="192"/>
                  </a:lnTo>
                  <a:lnTo>
                    <a:pt x="2832" y="193"/>
                  </a:lnTo>
                  <a:lnTo>
                    <a:pt x="2825" y="194"/>
                  </a:lnTo>
                  <a:lnTo>
                    <a:pt x="2818" y="194"/>
                  </a:lnTo>
                  <a:lnTo>
                    <a:pt x="2759" y="194"/>
                  </a:lnTo>
                  <a:close/>
                  <a:moveTo>
                    <a:pt x="2679" y="392"/>
                  </a:moveTo>
                  <a:lnTo>
                    <a:pt x="2759" y="392"/>
                  </a:lnTo>
                  <a:lnTo>
                    <a:pt x="2759" y="266"/>
                  </a:lnTo>
                  <a:lnTo>
                    <a:pt x="2809" y="266"/>
                  </a:lnTo>
                  <a:lnTo>
                    <a:pt x="2880" y="392"/>
                  </a:lnTo>
                  <a:lnTo>
                    <a:pt x="2971" y="392"/>
                  </a:lnTo>
                  <a:lnTo>
                    <a:pt x="2889" y="249"/>
                  </a:lnTo>
                  <a:lnTo>
                    <a:pt x="2897" y="245"/>
                  </a:lnTo>
                  <a:lnTo>
                    <a:pt x="2904" y="241"/>
                  </a:lnTo>
                  <a:lnTo>
                    <a:pt x="2911" y="237"/>
                  </a:lnTo>
                  <a:lnTo>
                    <a:pt x="2918" y="232"/>
                  </a:lnTo>
                  <a:lnTo>
                    <a:pt x="2924" y="226"/>
                  </a:lnTo>
                  <a:lnTo>
                    <a:pt x="2927" y="223"/>
                  </a:lnTo>
                  <a:lnTo>
                    <a:pt x="2930" y="220"/>
                  </a:lnTo>
                  <a:lnTo>
                    <a:pt x="2936" y="214"/>
                  </a:lnTo>
                  <a:lnTo>
                    <a:pt x="2941" y="207"/>
                  </a:lnTo>
                  <a:lnTo>
                    <a:pt x="2945" y="200"/>
                  </a:lnTo>
                  <a:lnTo>
                    <a:pt x="2949" y="191"/>
                  </a:lnTo>
                  <a:lnTo>
                    <a:pt x="2952" y="183"/>
                  </a:lnTo>
                  <a:lnTo>
                    <a:pt x="2955" y="174"/>
                  </a:lnTo>
                  <a:lnTo>
                    <a:pt x="2958" y="165"/>
                  </a:lnTo>
                  <a:lnTo>
                    <a:pt x="2959" y="155"/>
                  </a:lnTo>
                  <a:lnTo>
                    <a:pt x="2960" y="145"/>
                  </a:lnTo>
                  <a:lnTo>
                    <a:pt x="2960" y="135"/>
                  </a:lnTo>
                  <a:lnTo>
                    <a:pt x="2960" y="132"/>
                  </a:lnTo>
                  <a:lnTo>
                    <a:pt x="2960" y="119"/>
                  </a:lnTo>
                  <a:lnTo>
                    <a:pt x="2959" y="112"/>
                  </a:lnTo>
                  <a:lnTo>
                    <a:pt x="2958" y="105"/>
                  </a:lnTo>
                  <a:lnTo>
                    <a:pt x="2956" y="93"/>
                  </a:lnTo>
                  <a:lnTo>
                    <a:pt x="2952" y="82"/>
                  </a:lnTo>
                  <a:lnTo>
                    <a:pt x="2950" y="76"/>
                  </a:lnTo>
                  <a:lnTo>
                    <a:pt x="2948" y="71"/>
                  </a:lnTo>
                  <a:lnTo>
                    <a:pt x="2942" y="61"/>
                  </a:lnTo>
                  <a:lnTo>
                    <a:pt x="2939" y="56"/>
                  </a:lnTo>
                  <a:lnTo>
                    <a:pt x="2936" y="52"/>
                  </a:lnTo>
                  <a:lnTo>
                    <a:pt x="2932" y="47"/>
                  </a:lnTo>
                  <a:lnTo>
                    <a:pt x="2928" y="43"/>
                  </a:lnTo>
                  <a:lnTo>
                    <a:pt x="2924" y="39"/>
                  </a:lnTo>
                  <a:lnTo>
                    <a:pt x="2919" y="35"/>
                  </a:lnTo>
                  <a:lnTo>
                    <a:pt x="2908" y="28"/>
                  </a:lnTo>
                  <a:lnTo>
                    <a:pt x="2902" y="24"/>
                  </a:lnTo>
                  <a:lnTo>
                    <a:pt x="2896" y="21"/>
                  </a:lnTo>
                  <a:lnTo>
                    <a:pt x="2890" y="18"/>
                  </a:lnTo>
                  <a:lnTo>
                    <a:pt x="2884" y="16"/>
                  </a:lnTo>
                  <a:lnTo>
                    <a:pt x="2877" y="14"/>
                  </a:lnTo>
                  <a:lnTo>
                    <a:pt x="2870" y="12"/>
                  </a:lnTo>
                  <a:lnTo>
                    <a:pt x="2863" y="10"/>
                  </a:lnTo>
                  <a:lnTo>
                    <a:pt x="2855" y="9"/>
                  </a:lnTo>
                  <a:lnTo>
                    <a:pt x="2840" y="7"/>
                  </a:lnTo>
                  <a:lnTo>
                    <a:pt x="2832" y="7"/>
                  </a:lnTo>
                  <a:lnTo>
                    <a:pt x="2824" y="7"/>
                  </a:lnTo>
                  <a:lnTo>
                    <a:pt x="2679" y="7"/>
                  </a:lnTo>
                  <a:lnTo>
                    <a:pt x="2679" y="392"/>
                  </a:lnTo>
                  <a:close/>
                  <a:moveTo>
                    <a:pt x="2469" y="325"/>
                  </a:moveTo>
                  <a:lnTo>
                    <a:pt x="2460" y="325"/>
                  </a:lnTo>
                  <a:lnTo>
                    <a:pt x="2455" y="324"/>
                  </a:lnTo>
                  <a:lnTo>
                    <a:pt x="2450" y="323"/>
                  </a:lnTo>
                  <a:lnTo>
                    <a:pt x="2441" y="320"/>
                  </a:lnTo>
                  <a:lnTo>
                    <a:pt x="2437" y="318"/>
                  </a:lnTo>
                  <a:lnTo>
                    <a:pt x="2432" y="316"/>
                  </a:lnTo>
                  <a:lnTo>
                    <a:pt x="2424" y="312"/>
                  </a:lnTo>
                  <a:lnTo>
                    <a:pt x="2417" y="306"/>
                  </a:lnTo>
                  <a:lnTo>
                    <a:pt x="2413" y="303"/>
                  </a:lnTo>
                  <a:lnTo>
                    <a:pt x="2410" y="299"/>
                  </a:lnTo>
                  <a:lnTo>
                    <a:pt x="2403" y="292"/>
                  </a:lnTo>
                  <a:lnTo>
                    <a:pt x="2397" y="283"/>
                  </a:lnTo>
                  <a:lnTo>
                    <a:pt x="2391" y="274"/>
                  </a:lnTo>
                  <a:lnTo>
                    <a:pt x="2387" y="264"/>
                  </a:lnTo>
                  <a:lnTo>
                    <a:pt x="2383" y="253"/>
                  </a:lnTo>
                  <a:lnTo>
                    <a:pt x="2380" y="241"/>
                  </a:lnTo>
                  <a:lnTo>
                    <a:pt x="2378" y="229"/>
                  </a:lnTo>
                  <a:lnTo>
                    <a:pt x="2377" y="215"/>
                  </a:lnTo>
                  <a:lnTo>
                    <a:pt x="2376" y="201"/>
                  </a:lnTo>
                  <a:lnTo>
                    <a:pt x="2376" y="197"/>
                  </a:lnTo>
                  <a:lnTo>
                    <a:pt x="2377" y="183"/>
                  </a:lnTo>
                  <a:lnTo>
                    <a:pt x="2378" y="170"/>
                  </a:lnTo>
                  <a:lnTo>
                    <a:pt x="2380" y="157"/>
                  </a:lnTo>
                  <a:lnTo>
                    <a:pt x="2381" y="151"/>
                  </a:lnTo>
                  <a:lnTo>
                    <a:pt x="2383" y="145"/>
                  </a:lnTo>
                  <a:lnTo>
                    <a:pt x="2385" y="140"/>
                  </a:lnTo>
                  <a:lnTo>
                    <a:pt x="2387" y="135"/>
                  </a:lnTo>
                  <a:lnTo>
                    <a:pt x="2389" y="129"/>
                  </a:lnTo>
                  <a:lnTo>
                    <a:pt x="2391" y="124"/>
                  </a:lnTo>
                  <a:lnTo>
                    <a:pt x="2397" y="115"/>
                  </a:lnTo>
                  <a:lnTo>
                    <a:pt x="2403" y="107"/>
                  </a:lnTo>
                  <a:lnTo>
                    <a:pt x="2406" y="103"/>
                  </a:lnTo>
                  <a:lnTo>
                    <a:pt x="2409" y="99"/>
                  </a:lnTo>
                  <a:lnTo>
                    <a:pt x="2416" y="93"/>
                  </a:lnTo>
                  <a:lnTo>
                    <a:pt x="2424" y="87"/>
                  </a:lnTo>
                  <a:lnTo>
                    <a:pt x="2432" y="82"/>
                  </a:lnTo>
                  <a:lnTo>
                    <a:pt x="2440" y="78"/>
                  </a:lnTo>
                  <a:lnTo>
                    <a:pt x="2449" y="76"/>
                  </a:lnTo>
                  <a:lnTo>
                    <a:pt x="2459" y="74"/>
                  </a:lnTo>
                  <a:lnTo>
                    <a:pt x="2469" y="74"/>
                  </a:lnTo>
                  <a:lnTo>
                    <a:pt x="2479" y="74"/>
                  </a:lnTo>
                  <a:lnTo>
                    <a:pt x="2483" y="75"/>
                  </a:lnTo>
                  <a:lnTo>
                    <a:pt x="2488" y="76"/>
                  </a:lnTo>
                  <a:lnTo>
                    <a:pt x="2497" y="79"/>
                  </a:lnTo>
                  <a:lnTo>
                    <a:pt x="2501" y="80"/>
                  </a:lnTo>
                  <a:lnTo>
                    <a:pt x="2506" y="82"/>
                  </a:lnTo>
                  <a:lnTo>
                    <a:pt x="2514" y="87"/>
                  </a:lnTo>
                  <a:lnTo>
                    <a:pt x="2521" y="93"/>
                  </a:lnTo>
                  <a:lnTo>
                    <a:pt x="2525" y="96"/>
                  </a:lnTo>
                  <a:lnTo>
                    <a:pt x="2528" y="99"/>
                  </a:lnTo>
                  <a:lnTo>
                    <a:pt x="2535" y="107"/>
                  </a:lnTo>
                  <a:lnTo>
                    <a:pt x="2540" y="115"/>
                  </a:lnTo>
                  <a:lnTo>
                    <a:pt x="2546" y="125"/>
                  </a:lnTo>
                  <a:lnTo>
                    <a:pt x="2550" y="135"/>
                  </a:lnTo>
                  <a:lnTo>
                    <a:pt x="2554" y="146"/>
                  </a:lnTo>
                  <a:lnTo>
                    <a:pt x="2557" y="158"/>
                  </a:lnTo>
                  <a:lnTo>
                    <a:pt x="2559" y="170"/>
                  </a:lnTo>
                  <a:lnTo>
                    <a:pt x="2560" y="183"/>
                  </a:lnTo>
                  <a:lnTo>
                    <a:pt x="2561" y="197"/>
                  </a:lnTo>
                  <a:lnTo>
                    <a:pt x="2561" y="202"/>
                  </a:lnTo>
                  <a:lnTo>
                    <a:pt x="2560" y="216"/>
                  </a:lnTo>
                  <a:lnTo>
                    <a:pt x="2559" y="229"/>
                  </a:lnTo>
                  <a:lnTo>
                    <a:pt x="2557" y="242"/>
                  </a:lnTo>
                  <a:lnTo>
                    <a:pt x="2555" y="247"/>
                  </a:lnTo>
                  <a:lnTo>
                    <a:pt x="2554" y="253"/>
                  </a:lnTo>
                  <a:lnTo>
                    <a:pt x="2552" y="259"/>
                  </a:lnTo>
                  <a:lnTo>
                    <a:pt x="2550" y="264"/>
                  </a:lnTo>
                  <a:lnTo>
                    <a:pt x="2548" y="269"/>
                  </a:lnTo>
                  <a:lnTo>
                    <a:pt x="2546" y="274"/>
                  </a:lnTo>
                  <a:lnTo>
                    <a:pt x="2541" y="284"/>
                  </a:lnTo>
                  <a:lnTo>
                    <a:pt x="2535" y="292"/>
                  </a:lnTo>
                  <a:lnTo>
                    <a:pt x="2529" y="300"/>
                  </a:lnTo>
                  <a:lnTo>
                    <a:pt x="2522" y="306"/>
                  </a:lnTo>
                  <a:lnTo>
                    <a:pt x="2514" y="312"/>
                  </a:lnTo>
                  <a:lnTo>
                    <a:pt x="2506" y="317"/>
                  </a:lnTo>
                  <a:lnTo>
                    <a:pt x="2502" y="318"/>
                  </a:lnTo>
                  <a:lnTo>
                    <a:pt x="2498" y="320"/>
                  </a:lnTo>
                  <a:lnTo>
                    <a:pt x="2489" y="323"/>
                  </a:lnTo>
                  <a:lnTo>
                    <a:pt x="2479" y="325"/>
                  </a:lnTo>
                  <a:lnTo>
                    <a:pt x="2469" y="325"/>
                  </a:lnTo>
                  <a:close/>
                  <a:moveTo>
                    <a:pt x="2469" y="399"/>
                  </a:moveTo>
                  <a:lnTo>
                    <a:pt x="2478" y="398"/>
                  </a:lnTo>
                  <a:lnTo>
                    <a:pt x="2488" y="398"/>
                  </a:lnTo>
                  <a:lnTo>
                    <a:pt x="2497" y="396"/>
                  </a:lnTo>
                  <a:lnTo>
                    <a:pt x="2506" y="395"/>
                  </a:lnTo>
                  <a:lnTo>
                    <a:pt x="2523" y="390"/>
                  </a:lnTo>
                  <a:lnTo>
                    <a:pt x="2531" y="387"/>
                  </a:lnTo>
                  <a:lnTo>
                    <a:pt x="2539" y="384"/>
                  </a:lnTo>
                  <a:lnTo>
                    <a:pt x="2547" y="380"/>
                  </a:lnTo>
                  <a:lnTo>
                    <a:pt x="2554" y="376"/>
                  </a:lnTo>
                  <a:lnTo>
                    <a:pt x="2562" y="372"/>
                  </a:lnTo>
                  <a:lnTo>
                    <a:pt x="2569" y="367"/>
                  </a:lnTo>
                  <a:lnTo>
                    <a:pt x="2575" y="362"/>
                  </a:lnTo>
                  <a:lnTo>
                    <a:pt x="2582" y="356"/>
                  </a:lnTo>
                  <a:lnTo>
                    <a:pt x="2588" y="350"/>
                  </a:lnTo>
                  <a:lnTo>
                    <a:pt x="2594" y="344"/>
                  </a:lnTo>
                  <a:lnTo>
                    <a:pt x="2605" y="330"/>
                  </a:lnTo>
                  <a:lnTo>
                    <a:pt x="2610" y="323"/>
                  </a:lnTo>
                  <a:lnTo>
                    <a:pt x="2615" y="315"/>
                  </a:lnTo>
                  <a:lnTo>
                    <a:pt x="2623" y="299"/>
                  </a:lnTo>
                  <a:lnTo>
                    <a:pt x="2627" y="290"/>
                  </a:lnTo>
                  <a:lnTo>
                    <a:pt x="2630" y="282"/>
                  </a:lnTo>
                  <a:lnTo>
                    <a:pt x="2633" y="273"/>
                  </a:lnTo>
                  <a:lnTo>
                    <a:pt x="2636" y="263"/>
                  </a:lnTo>
                  <a:lnTo>
                    <a:pt x="2638" y="254"/>
                  </a:lnTo>
                  <a:lnTo>
                    <a:pt x="2640" y="244"/>
                  </a:lnTo>
                  <a:lnTo>
                    <a:pt x="2641" y="234"/>
                  </a:lnTo>
                  <a:lnTo>
                    <a:pt x="2642" y="224"/>
                  </a:lnTo>
                  <a:lnTo>
                    <a:pt x="2643" y="203"/>
                  </a:lnTo>
                  <a:lnTo>
                    <a:pt x="2643" y="195"/>
                  </a:lnTo>
                  <a:lnTo>
                    <a:pt x="2643" y="184"/>
                  </a:lnTo>
                  <a:lnTo>
                    <a:pt x="2642" y="174"/>
                  </a:lnTo>
                  <a:lnTo>
                    <a:pt x="2641" y="164"/>
                  </a:lnTo>
                  <a:lnTo>
                    <a:pt x="2640" y="154"/>
                  </a:lnTo>
                  <a:lnTo>
                    <a:pt x="2638" y="144"/>
                  </a:lnTo>
                  <a:lnTo>
                    <a:pt x="2636" y="134"/>
                  </a:lnTo>
                  <a:lnTo>
                    <a:pt x="2633" y="125"/>
                  </a:lnTo>
                  <a:lnTo>
                    <a:pt x="2630" y="116"/>
                  </a:lnTo>
                  <a:lnTo>
                    <a:pt x="2627" y="107"/>
                  </a:lnTo>
                  <a:lnTo>
                    <a:pt x="2623" y="99"/>
                  </a:lnTo>
                  <a:lnTo>
                    <a:pt x="2619" y="91"/>
                  </a:lnTo>
                  <a:lnTo>
                    <a:pt x="2615" y="83"/>
                  </a:lnTo>
                  <a:lnTo>
                    <a:pt x="2610" y="75"/>
                  </a:lnTo>
                  <a:lnTo>
                    <a:pt x="2605" y="68"/>
                  </a:lnTo>
                  <a:lnTo>
                    <a:pt x="2600" y="61"/>
                  </a:lnTo>
                  <a:lnTo>
                    <a:pt x="2594" y="54"/>
                  </a:lnTo>
                  <a:lnTo>
                    <a:pt x="2589" y="48"/>
                  </a:lnTo>
                  <a:lnTo>
                    <a:pt x="2582" y="42"/>
                  </a:lnTo>
                  <a:lnTo>
                    <a:pt x="2576" y="37"/>
                  </a:lnTo>
                  <a:lnTo>
                    <a:pt x="2569" y="31"/>
                  </a:lnTo>
                  <a:lnTo>
                    <a:pt x="2562" y="27"/>
                  </a:lnTo>
                  <a:lnTo>
                    <a:pt x="2555" y="22"/>
                  </a:lnTo>
                  <a:lnTo>
                    <a:pt x="2547" y="18"/>
                  </a:lnTo>
                  <a:lnTo>
                    <a:pt x="2540" y="14"/>
                  </a:lnTo>
                  <a:lnTo>
                    <a:pt x="2532" y="11"/>
                  </a:lnTo>
                  <a:lnTo>
                    <a:pt x="2523" y="8"/>
                  </a:lnTo>
                  <a:lnTo>
                    <a:pt x="2515" y="6"/>
                  </a:lnTo>
                  <a:lnTo>
                    <a:pt x="2506" y="4"/>
                  </a:lnTo>
                  <a:lnTo>
                    <a:pt x="2497" y="2"/>
                  </a:lnTo>
                  <a:lnTo>
                    <a:pt x="2488" y="1"/>
                  </a:lnTo>
                  <a:lnTo>
                    <a:pt x="2479" y="0"/>
                  </a:lnTo>
                  <a:lnTo>
                    <a:pt x="2469" y="0"/>
                  </a:lnTo>
                  <a:lnTo>
                    <a:pt x="2460" y="0"/>
                  </a:lnTo>
                  <a:lnTo>
                    <a:pt x="2451" y="1"/>
                  </a:lnTo>
                  <a:lnTo>
                    <a:pt x="2442" y="2"/>
                  </a:lnTo>
                  <a:lnTo>
                    <a:pt x="2433" y="4"/>
                  </a:lnTo>
                  <a:lnTo>
                    <a:pt x="2416" y="8"/>
                  </a:lnTo>
                  <a:lnTo>
                    <a:pt x="2407" y="11"/>
                  </a:lnTo>
                  <a:lnTo>
                    <a:pt x="2399" y="14"/>
                  </a:lnTo>
                  <a:lnTo>
                    <a:pt x="2391" y="18"/>
                  </a:lnTo>
                  <a:lnTo>
                    <a:pt x="2383" y="22"/>
                  </a:lnTo>
                  <a:lnTo>
                    <a:pt x="2376" y="27"/>
                  </a:lnTo>
                  <a:lnTo>
                    <a:pt x="2369" y="32"/>
                  </a:lnTo>
                  <a:lnTo>
                    <a:pt x="2355" y="43"/>
                  </a:lnTo>
                  <a:lnTo>
                    <a:pt x="2349" y="49"/>
                  </a:lnTo>
                  <a:lnTo>
                    <a:pt x="2343" y="55"/>
                  </a:lnTo>
                  <a:lnTo>
                    <a:pt x="2338" y="61"/>
                  </a:lnTo>
                  <a:lnTo>
                    <a:pt x="2332" y="68"/>
                  </a:lnTo>
                  <a:lnTo>
                    <a:pt x="2327" y="76"/>
                  </a:lnTo>
                  <a:lnTo>
                    <a:pt x="2323" y="83"/>
                  </a:lnTo>
                  <a:lnTo>
                    <a:pt x="2314" y="100"/>
                  </a:lnTo>
                  <a:lnTo>
                    <a:pt x="2311" y="108"/>
                  </a:lnTo>
                  <a:lnTo>
                    <a:pt x="2307" y="117"/>
                  </a:lnTo>
                  <a:lnTo>
                    <a:pt x="2304" y="126"/>
                  </a:lnTo>
                  <a:lnTo>
                    <a:pt x="2302" y="135"/>
                  </a:lnTo>
                  <a:lnTo>
                    <a:pt x="2299" y="145"/>
                  </a:lnTo>
                  <a:lnTo>
                    <a:pt x="2298" y="155"/>
                  </a:lnTo>
                  <a:lnTo>
                    <a:pt x="2296" y="165"/>
                  </a:lnTo>
                  <a:lnTo>
                    <a:pt x="2295" y="175"/>
                  </a:lnTo>
                  <a:lnTo>
                    <a:pt x="2295" y="185"/>
                  </a:lnTo>
                  <a:lnTo>
                    <a:pt x="2294" y="196"/>
                  </a:lnTo>
                  <a:lnTo>
                    <a:pt x="2294" y="204"/>
                  </a:lnTo>
                  <a:lnTo>
                    <a:pt x="2295" y="214"/>
                  </a:lnTo>
                  <a:lnTo>
                    <a:pt x="2295" y="225"/>
                  </a:lnTo>
                  <a:lnTo>
                    <a:pt x="2296" y="235"/>
                  </a:lnTo>
                  <a:lnTo>
                    <a:pt x="2298" y="245"/>
                  </a:lnTo>
                  <a:lnTo>
                    <a:pt x="2299" y="255"/>
                  </a:lnTo>
                  <a:lnTo>
                    <a:pt x="2302" y="264"/>
                  </a:lnTo>
                  <a:lnTo>
                    <a:pt x="2304" y="274"/>
                  </a:lnTo>
                  <a:lnTo>
                    <a:pt x="2307" y="283"/>
                  </a:lnTo>
                  <a:lnTo>
                    <a:pt x="2310" y="291"/>
                  </a:lnTo>
                  <a:lnTo>
                    <a:pt x="2314" y="300"/>
                  </a:lnTo>
                  <a:lnTo>
                    <a:pt x="2318" y="308"/>
                  </a:lnTo>
                  <a:lnTo>
                    <a:pt x="2322" y="316"/>
                  </a:lnTo>
                  <a:lnTo>
                    <a:pt x="2327" y="323"/>
                  </a:lnTo>
                  <a:lnTo>
                    <a:pt x="2332" y="331"/>
                  </a:lnTo>
                  <a:lnTo>
                    <a:pt x="2337" y="338"/>
                  </a:lnTo>
                  <a:lnTo>
                    <a:pt x="2343" y="344"/>
                  </a:lnTo>
                  <a:lnTo>
                    <a:pt x="2349" y="350"/>
                  </a:lnTo>
                  <a:lnTo>
                    <a:pt x="2355" y="356"/>
                  </a:lnTo>
                  <a:lnTo>
                    <a:pt x="2361" y="362"/>
                  </a:lnTo>
                  <a:lnTo>
                    <a:pt x="2368" y="367"/>
                  </a:lnTo>
                  <a:lnTo>
                    <a:pt x="2375" y="372"/>
                  </a:lnTo>
                  <a:lnTo>
                    <a:pt x="2382" y="376"/>
                  </a:lnTo>
                  <a:lnTo>
                    <a:pt x="2390" y="381"/>
                  </a:lnTo>
                  <a:lnTo>
                    <a:pt x="2399" y="384"/>
                  </a:lnTo>
                  <a:lnTo>
                    <a:pt x="2407" y="388"/>
                  </a:lnTo>
                  <a:lnTo>
                    <a:pt x="2415" y="390"/>
                  </a:lnTo>
                  <a:lnTo>
                    <a:pt x="2423" y="393"/>
                  </a:lnTo>
                  <a:lnTo>
                    <a:pt x="2432" y="395"/>
                  </a:lnTo>
                  <a:lnTo>
                    <a:pt x="2441" y="396"/>
                  </a:lnTo>
                  <a:lnTo>
                    <a:pt x="2450" y="398"/>
                  </a:lnTo>
                  <a:lnTo>
                    <a:pt x="2459" y="398"/>
                  </a:lnTo>
                  <a:lnTo>
                    <a:pt x="2469" y="399"/>
                  </a:lnTo>
                  <a:close/>
                  <a:moveTo>
                    <a:pt x="2035" y="392"/>
                  </a:moveTo>
                  <a:lnTo>
                    <a:pt x="2115" y="392"/>
                  </a:lnTo>
                  <a:lnTo>
                    <a:pt x="2115" y="240"/>
                  </a:lnTo>
                  <a:lnTo>
                    <a:pt x="2262" y="240"/>
                  </a:lnTo>
                  <a:lnTo>
                    <a:pt x="2262" y="166"/>
                  </a:lnTo>
                  <a:lnTo>
                    <a:pt x="2115" y="166"/>
                  </a:lnTo>
                  <a:lnTo>
                    <a:pt x="2115" y="80"/>
                  </a:lnTo>
                  <a:lnTo>
                    <a:pt x="2283" y="80"/>
                  </a:lnTo>
                  <a:lnTo>
                    <a:pt x="2283" y="7"/>
                  </a:lnTo>
                  <a:lnTo>
                    <a:pt x="2035" y="7"/>
                  </a:lnTo>
                  <a:lnTo>
                    <a:pt x="2035" y="392"/>
                  </a:lnTo>
                  <a:close/>
                  <a:moveTo>
                    <a:pt x="1849" y="397"/>
                  </a:moveTo>
                  <a:lnTo>
                    <a:pt x="1860" y="397"/>
                  </a:lnTo>
                  <a:lnTo>
                    <a:pt x="1870" y="396"/>
                  </a:lnTo>
                  <a:lnTo>
                    <a:pt x="1880" y="395"/>
                  </a:lnTo>
                  <a:lnTo>
                    <a:pt x="1890" y="394"/>
                  </a:lnTo>
                  <a:lnTo>
                    <a:pt x="1899" y="392"/>
                  </a:lnTo>
                  <a:lnTo>
                    <a:pt x="1908" y="389"/>
                  </a:lnTo>
                  <a:lnTo>
                    <a:pt x="1926" y="383"/>
                  </a:lnTo>
                  <a:lnTo>
                    <a:pt x="1942" y="376"/>
                  </a:lnTo>
                  <a:lnTo>
                    <a:pt x="1958" y="368"/>
                  </a:lnTo>
                  <a:lnTo>
                    <a:pt x="1965" y="364"/>
                  </a:lnTo>
                  <a:lnTo>
                    <a:pt x="1972" y="359"/>
                  </a:lnTo>
                  <a:lnTo>
                    <a:pt x="1979" y="355"/>
                  </a:lnTo>
                  <a:lnTo>
                    <a:pt x="1986" y="350"/>
                  </a:lnTo>
                  <a:lnTo>
                    <a:pt x="1986" y="171"/>
                  </a:lnTo>
                  <a:lnTo>
                    <a:pt x="1840" y="171"/>
                  </a:lnTo>
                  <a:lnTo>
                    <a:pt x="1840" y="241"/>
                  </a:lnTo>
                  <a:lnTo>
                    <a:pt x="1910" y="241"/>
                  </a:lnTo>
                  <a:lnTo>
                    <a:pt x="1910" y="309"/>
                  </a:lnTo>
                  <a:lnTo>
                    <a:pt x="1904" y="313"/>
                  </a:lnTo>
                  <a:lnTo>
                    <a:pt x="1898" y="316"/>
                  </a:lnTo>
                  <a:lnTo>
                    <a:pt x="1892" y="319"/>
                  </a:lnTo>
                  <a:lnTo>
                    <a:pt x="1885" y="321"/>
                  </a:lnTo>
                  <a:lnTo>
                    <a:pt x="1877" y="323"/>
                  </a:lnTo>
                  <a:lnTo>
                    <a:pt x="1869" y="324"/>
                  </a:lnTo>
                  <a:lnTo>
                    <a:pt x="1861" y="325"/>
                  </a:lnTo>
                  <a:lnTo>
                    <a:pt x="1853" y="325"/>
                  </a:lnTo>
                  <a:lnTo>
                    <a:pt x="1843" y="325"/>
                  </a:lnTo>
                  <a:lnTo>
                    <a:pt x="1837" y="324"/>
                  </a:lnTo>
                  <a:lnTo>
                    <a:pt x="1832" y="323"/>
                  </a:lnTo>
                  <a:lnTo>
                    <a:pt x="1823" y="320"/>
                  </a:lnTo>
                  <a:lnTo>
                    <a:pt x="1813" y="317"/>
                  </a:lnTo>
                  <a:lnTo>
                    <a:pt x="1809" y="315"/>
                  </a:lnTo>
                  <a:lnTo>
                    <a:pt x="1805" y="312"/>
                  </a:lnTo>
                  <a:lnTo>
                    <a:pt x="1796" y="307"/>
                  </a:lnTo>
                  <a:lnTo>
                    <a:pt x="1789" y="300"/>
                  </a:lnTo>
                  <a:lnTo>
                    <a:pt x="1785" y="297"/>
                  </a:lnTo>
                  <a:lnTo>
                    <a:pt x="1782" y="293"/>
                  </a:lnTo>
                  <a:lnTo>
                    <a:pt x="1775" y="285"/>
                  </a:lnTo>
                  <a:lnTo>
                    <a:pt x="1770" y="275"/>
                  </a:lnTo>
                  <a:lnTo>
                    <a:pt x="1767" y="270"/>
                  </a:lnTo>
                  <a:lnTo>
                    <a:pt x="1765" y="265"/>
                  </a:lnTo>
                  <a:lnTo>
                    <a:pt x="1761" y="254"/>
                  </a:lnTo>
                  <a:lnTo>
                    <a:pt x="1757" y="242"/>
                  </a:lnTo>
                  <a:lnTo>
                    <a:pt x="1755" y="229"/>
                  </a:lnTo>
                  <a:lnTo>
                    <a:pt x="1753" y="216"/>
                  </a:lnTo>
                  <a:lnTo>
                    <a:pt x="1753" y="201"/>
                  </a:lnTo>
                  <a:lnTo>
                    <a:pt x="1753" y="196"/>
                  </a:lnTo>
                  <a:lnTo>
                    <a:pt x="1753" y="183"/>
                  </a:lnTo>
                  <a:lnTo>
                    <a:pt x="1754" y="177"/>
                  </a:lnTo>
                  <a:lnTo>
                    <a:pt x="1755" y="171"/>
                  </a:lnTo>
                  <a:lnTo>
                    <a:pt x="1757" y="159"/>
                  </a:lnTo>
                  <a:lnTo>
                    <a:pt x="1760" y="147"/>
                  </a:lnTo>
                  <a:lnTo>
                    <a:pt x="1764" y="137"/>
                  </a:lnTo>
                  <a:lnTo>
                    <a:pt x="1769" y="127"/>
                  </a:lnTo>
                  <a:lnTo>
                    <a:pt x="1775" y="118"/>
                  </a:lnTo>
                  <a:lnTo>
                    <a:pt x="1781" y="109"/>
                  </a:lnTo>
                  <a:lnTo>
                    <a:pt x="1788" y="102"/>
                  </a:lnTo>
                  <a:lnTo>
                    <a:pt x="1791" y="98"/>
                  </a:lnTo>
                  <a:lnTo>
                    <a:pt x="1795" y="95"/>
                  </a:lnTo>
                  <a:lnTo>
                    <a:pt x="1803" y="89"/>
                  </a:lnTo>
                  <a:lnTo>
                    <a:pt x="1807" y="86"/>
                  </a:lnTo>
                  <a:lnTo>
                    <a:pt x="1811" y="84"/>
                  </a:lnTo>
                  <a:lnTo>
                    <a:pt x="1820" y="80"/>
                  </a:lnTo>
                  <a:lnTo>
                    <a:pt x="1830" y="78"/>
                  </a:lnTo>
                  <a:lnTo>
                    <a:pt x="1840" y="76"/>
                  </a:lnTo>
                  <a:lnTo>
                    <a:pt x="1845" y="75"/>
                  </a:lnTo>
                  <a:lnTo>
                    <a:pt x="1850" y="75"/>
                  </a:lnTo>
                  <a:lnTo>
                    <a:pt x="1863" y="76"/>
                  </a:lnTo>
                  <a:lnTo>
                    <a:pt x="1875" y="78"/>
                  </a:lnTo>
                  <a:lnTo>
                    <a:pt x="1880" y="79"/>
                  </a:lnTo>
                  <a:lnTo>
                    <a:pt x="1886" y="81"/>
                  </a:lnTo>
                  <a:lnTo>
                    <a:pt x="1896" y="85"/>
                  </a:lnTo>
                  <a:lnTo>
                    <a:pt x="1905" y="90"/>
                  </a:lnTo>
                  <a:lnTo>
                    <a:pt x="1913" y="95"/>
                  </a:lnTo>
                  <a:lnTo>
                    <a:pt x="1922" y="101"/>
                  </a:lnTo>
                  <a:lnTo>
                    <a:pt x="1929" y="108"/>
                  </a:lnTo>
                  <a:lnTo>
                    <a:pt x="1976" y="46"/>
                  </a:lnTo>
                  <a:lnTo>
                    <a:pt x="1963" y="36"/>
                  </a:lnTo>
                  <a:lnTo>
                    <a:pt x="1950" y="27"/>
                  </a:lnTo>
                  <a:lnTo>
                    <a:pt x="1943" y="23"/>
                  </a:lnTo>
                  <a:lnTo>
                    <a:pt x="1935" y="19"/>
                  </a:lnTo>
                  <a:lnTo>
                    <a:pt x="1928" y="16"/>
                  </a:lnTo>
                  <a:lnTo>
                    <a:pt x="1921" y="13"/>
                  </a:lnTo>
                  <a:lnTo>
                    <a:pt x="1913" y="10"/>
                  </a:lnTo>
                  <a:lnTo>
                    <a:pt x="1905" y="8"/>
                  </a:lnTo>
                  <a:lnTo>
                    <a:pt x="1897" y="6"/>
                  </a:lnTo>
                  <a:lnTo>
                    <a:pt x="1888" y="4"/>
                  </a:lnTo>
                  <a:lnTo>
                    <a:pt x="1879" y="3"/>
                  </a:lnTo>
                  <a:lnTo>
                    <a:pt x="1870" y="2"/>
                  </a:lnTo>
                  <a:lnTo>
                    <a:pt x="1861" y="1"/>
                  </a:lnTo>
                  <a:lnTo>
                    <a:pt x="1851" y="1"/>
                  </a:lnTo>
                  <a:lnTo>
                    <a:pt x="1841" y="1"/>
                  </a:lnTo>
                  <a:lnTo>
                    <a:pt x="1832" y="2"/>
                  </a:lnTo>
                  <a:lnTo>
                    <a:pt x="1822" y="3"/>
                  </a:lnTo>
                  <a:lnTo>
                    <a:pt x="1813" y="5"/>
                  </a:lnTo>
                  <a:lnTo>
                    <a:pt x="1804" y="7"/>
                  </a:lnTo>
                  <a:lnTo>
                    <a:pt x="1795" y="9"/>
                  </a:lnTo>
                  <a:lnTo>
                    <a:pt x="1787" y="12"/>
                  </a:lnTo>
                  <a:lnTo>
                    <a:pt x="1779" y="16"/>
                  </a:lnTo>
                  <a:lnTo>
                    <a:pt x="1771" y="19"/>
                  </a:lnTo>
                  <a:lnTo>
                    <a:pt x="1763" y="24"/>
                  </a:lnTo>
                  <a:lnTo>
                    <a:pt x="1755" y="28"/>
                  </a:lnTo>
                  <a:lnTo>
                    <a:pt x="1748" y="33"/>
                  </a:lnTo>
                  <a:lnTo>
                    <a:pt x="1741" y="38"/>
                  </a:lnTo>
                  <a:lnTo>
                    <a:pt x="1734" y="44"/>
                  </a:lnTo>
                  <a:lnTo>
                    <a:pt x="1728" y="50"/>
                  </a:lnTo>
                  <a:lnTo>
                    <a:pt x="1722" y="56"/>
                  </a:lnTo>
                  <a:lnTo>
                    <a:pt x="1716" y="63"/>
                  </a:lnTo>
                  <a:lnTo>
                    <a:pt x="1711" y="70"/>
                  </a:lnTo>
                  <a:lnTo>
                    <a:pt x="1705" y="77"/>
                  </a:lnTo>
                  <a:lnTo>
                    <a:pt x="1701" y="85"/>
                  </a:lnTo>
                  <a:lnTo>
                    <a:pt x="1692" y="101"/>
                  </a:lnTo>
                  <a:lnTo>
                    <a:pt x="1688" y="109"/>
                  </a:lnTo>
                  <a:lnTo>
                    <a:pt x="1685" y="118"/>
                  </a:lnTo>
                  <a:lnTo>
                    <a:pt x="1682" y="127"/>
                  </a:lnTo>
                  <a:lnTo>
                    <a:pt x="1679" y="136"/>
                  </a:lnTo>
                  <a:lnTo>
                    <a:pt x="1677" y="146"/>
                  </a:lnTo>
                  <a:lnTo>
                    <a:pt x="1675" y="156"/>
                  </a:lnTo>
                  <a:lnTo>
                    <a:pt x="1673" y="166"/>
                  </a:lnTo>
                  <a:lnTo>
                    <a:pt x="1672" y="176"/>
                  </a:lnTo>
                  <a:lnTo>
                    <a:pt x="1671" y="186"/>
                  </a:lnTo>
                  <a:lnTo>
                    <a:pt x="1671" y="197"/>
                  </a:lnTo>
                  <a:lnTo>
                    <a:pt x="1671" y="203"/>
                  </a:lnTo>
                  <a:lnTo>
                    <a:pt x="1671" y="214"/>
                  </a:lnTo>
                  <a:lnTo>
                    <a:pt x="1672" y="225"/>
                  </a:lnTo>
                  <a:lnTo>
                    <a:pt x="1673" y="235"/>
                  </a:lnTo>
                  <a:lnTo>
                    <a:pt x="1675" y="246"/>
                  </a:lnTo>
                  <a:lnTo>
                    <a:pt x="1677" y="256"/>
                  </a:lnTo>
                  <a:lnTo>
                    <a:pt x="1679" y="265"/>
                  </a:lnTo>
                  <a:lnTo>
                    <a:pt x="1681" y="275"/>
                  </a:lnTo>
                  <a:lnTo>
                    <a:pt x="1684" y="284"/>
                  </a:lnTo>
                  <a:lnTo>
                    <a:pt x="1688" y="293"/>
                  </a:lnTo>
                  <a:lnTo>
                    <a:pt x="1692" y="301"/>
                  </a:lnTo>
                  <a:lnTo>
                    <a:pt x="1696" y="309"/>
                  </a:lnTo>
                  <a:lnTo>
                    <a:pt x="1700" y="317"/>
                  </a:lnTo>
                  <a:lnTo>
                    <a:pt x="1705" y="325"/>
                  </a:lnTo>
                  <a:lnTo>
                    <a:pt x="1710" y="332"/>
                  </a:lnTo>
                  <a:lnTo>
                    <a:pt x="1716" y="339"/>
                  </a:lnTo>
                  <a:lnTo>
                    <a:pt x="1721" y="345"/>
                  </a:lnTo>
                  <a:lnTo>
                    <a:pt x="1728" y="351"/>
                  </a:lnTo>
                  <a:lnTo>
                    <a:pt x="1734" y="357"/>
                  </a:lnTo>
                  <a:lnTo>
                    <a:pt x="1741" y="362"/>
                  </a:lnTo>
                  <a:lnTo>
                    <a:pt x="1747" y="367"/>
                  </a:lnTo>
                  <a:lnTo>
                    <a:pt x="1755" y="372"/>
                  </a:lnTo>
                  <a:lnTo>
                    <a:pt x="1762" y="376"/>
                  </a:lnTo>
                  <a:lnTo>
                    <a:pt x="1770" y="380"/>
                  </a:lnTo>
                  <a:lnTo>
                    <a:pt x="1778" y="384"/>
                  </a:lnTo>
                  <a:lnTo>
                    <a:pt x="1786" y="387"/>
                  </a:lnTo>
                  <a:lnTo>
                    <a:pt x="1794" y="390"/>
                  </a:lnTo>
                  <a:lnTo>
                    <a:pt x="1803" y="392"/>
                  </a:lnTo>
                  <a:lnTo>
                    <a:pt x="1812" y="394"/>
                  </a:lnTo>
                  <a:lnTo>
                    <a:pt x="1821" y="396"/>
                  </a:lnTo>
                  <a:lnTo>
                    <a:pt x="1830" y="397"/>
                  </a:lnTo>
                  <a:lnTo>
                    <a:pt x="1849" y="397"/>
                  </a:lnTo>
                  <a:close/>
                  <a:moveTo>
                    <a:pt x="1332" y="392"/>
                  </a:moveTo>
                  <a:lnTo>
                    <a:pt x="1410" y="392"/>
                  </a:lnTo>
                  <a:lnTo>
                    <a:pt x="1410" y="159"/>
                  </a:lnTo>
                  <a:lnTo>
                    <a:pt x="1562" y="392"/>
                  </a:lnTo>
                  <a:lnTo>
                    <a:pt x="1630" y="392"/>
                  </a:lnTo>
                  <a:lnTo>
                    <a:pt x="1630" y="7"/>
                  </a:lnTo>
                  <a:lnTo>
                    <a:pt x="1552" y="7"/>
                  </a:lnTo>
                  <a:lnTo>
                    <a:pt x="1552" y="232"/>
                  </a:lnTo>
                  <a:lnTo>
                    <a:pt x="1405" y="7"/>
                  </a:lnTo>
                  <a:lnTo>
                    <a:pt x="1332" y="7"/>
                  </a:lnTo>
                  <a:lnTo>
                    <a:pt x="1332" y="392"/>
                  </a:lnTo>
                  <a:close/>
                  <a:moveTo>
                    <a:pt x="1195" y="392"/>
                  </a:moveTo>
                  <a:lnTo>
                    <a:pt x="1274" y="392"/>
                  </a:lnTo>
                  <a:lnTo>
                    <a:pt x="1274" y="7"/>
                  </a:lnTo>
                  <a:lnTo>
                    <a:pt x="1195" y="7"/>
                  </a:lnTo>
                  <a:lnTo>
                    <a:pt x="1195" y="392"/>
                  </a:lnTo>
                  <a:close/>
                  <a:moveTo>
                    <a:pt x="1027" y="397"/>
                  </a:moveTo>
                  <a:lnTo>
                    <a:pt x="1041" y="396"/>
                  </a:lnTo>
                  <a:lnTo>
                    <a:pt x="1047" y="396"/>
                  </a:lnTo>
                  <a:lnTo>
                    <a:pt x="1054" y="395"/>
                  </a:lnTo>
                  <a:lnTo>
                    <a:pt x="1067" y="392"/>
                  </a:lnTo>
                  <a:lnTo>
                    <a:pt x="1079" y="389"/>
                  </a:lnTo>
                  <a:lnTo>
                    <a:pt x="1084" y="387"/>
                  </a:lnTo>
                  <a:lnTo>
                    <a:pt x="1090" y="385"/>
                  </a:lnTo>
                  <a:lnTo>
                    <a:pt x="1095" y="382"/>
                  </a:lnTo>
                  <a:lnTo>
                    <a:pt x="1101" y="379"/>
                  </a:lnTo>
                  <a:lnTo>
                    <a:pt x="1111" y="373"/>
                  </a:lnTo>
                  <a:lnTo>
                    <a:pt x="1115" y="370"/>
                  </a:lnTo>
                  <a:lnTo>
                    <a:pt x="1120" y="366"/>
                  </a:lnTo>
                  <a:lnTo>
                    <a:pt x="1128" y="358"/>
                  </a:lnTo>
                  <a:lnTo>
                    <a:pt x="1135" y="349"/>
                  </a:lnTo>
                  <a:lnTo>
                    <a:pt x="1141" y="340"/>
                  </a:lnTo>
                  <a:lnTo>
                    <a:pt x="1144" y="335"/>
                  </a:lnTo>
                  <a:lnTo>
                    <a:pt x="1146" y="330"/>
                  </a:lnTo>
                  <a:lnTo>
                    <a:pt x="1151" y="319"/>
                  </a:lnTo>
                  <a:lnTo>
                    <a:pt x="1152" y="313"/>
                  </a:lnTo>
                  <a:lnTo>
                    <a:pt x="1154" y="307"/>
                  </a:lnTo>
                  <a:lnTo>
                    <a:pt x="1155" y="301"/>
                  </a:lnTo>
                  <a:lnTo>
                    <a:pt x="1155" y="295"/>
                  </a:lnTo>
                  <a:lnTo>
                    <a:pt x="1156" y="288"/>
                  </a:lnTo>
                  <a:lnTo>
                    <a:pt x="1156" y="282"/>
                  </a:lnTo>
                  <a:lnTo>
                    <a:pt x="1156" y="281"/>
                  </a:lnTo>
                  <a:lnTo>
                    <a:pt x="1156" y="270"/>
                  </a:lnTo>
                  <a:lnTo>
                    <a:pt x="1154" y="260"/>
                  </a:lnTo>
                  <a:lnTo>
                    <a:pt x="1152" y="250"/>
                  </a:lnTo>
                  <a:lnTo>
                    <a:pt x="1149" y="241"/>
                  </a:lnTo>
                  <a:lnTo>
                    <a:pt x="1148" y="237"/>
                  </a:lnTo>
                  <a:lnTo>
                    <a:pt x="1146" y="233"/>
                  </a:lnTo>
                  <a:lnTo>
                    <a:pt x="1141" y="225"/>
                  </a:lnTo>
                  <a:lnTo>
                    <a:pt x="1136" y="218"/>
                  </a:lnTo>
                  <a:lnTo>
                    <a:pt x="1130" y="211"/>
                  </a:lnTo>
                  <a:lnTo>
                    <a:pt x="1123" y="204"/>
                  </a:lnTo>
                  <a:lnTo>
                    <a:pt x="1115" y="197"/>
                  </a:lnTo>
                  <a:lnTo>
                    <a:pt x="1106" y="191"/>
                  </a:lnTo>
                  <a:lnTo>
                    <a:pt x="1097" y="185"/>
                  </a:lnTo>
                  <a:lnTo>
                    <a:pt x="1087" y="180"/>
                  </a:lnTo>
                  <a:lnTo>
                    <a:pt x="1076" y="175"/>
                  </a:lnTo>
                  <a:lnTo>
                    <a:pt x="1065" y="170"/>
                  </a:lnTo>
                  <a:lnTo>
                    <a:pt x="1053" y="165"/>
                  </a:lnTo>
                  <a:lnTo>
                    <a:pt x="1032" y="156"/>
                  </a:lnTo>
                  <a:lnTo>
                    <a:pt x="1016" y="149"/>
                  </a:lnTo>
                  <a:lnTo>
                    <a:pt x="1003" y="142"/>
                  </a:lnTo>
                  <a:lnTo>
                    <a:pt x="998" y="138"/>
                  </a:lnTo>
                  <a:lnTo>
                    <a:pt x="994" y="135"/>
                  </a:lnTo>
                  <a:lnTo>
                    <a:pt x="990" y="132"/>
                  </a:lnTo>
                  <a:lnTo>
                    <a:pt x="988" y="130"/>
                  </a:lnTo>
                  <a:lnTo>
                    <a:pt x="987" y="129"/>
                  </a:lnTo>
                  <a:lnTo>
                    <a:pt x="985" y="126"/>
                  </a:lnTo>
                  <a:lnTo>
                    <a:pt x="983" y="122"/>
                  </a:lnTo>
                  <a:lnTo>
                    <a:pt x="981" y="119"/>
                  </a:lnTo>
                  <a:lnTo>
                    <a:pt x="980" y="115"/>
                  </a:lnTo>
                  <a:lnTo>
                    <a:pt x="980" y="112"/>
                  </a:lnTo>
                  <a:lnTo>
                    <a:pt x="980" y="108"/>
                  </a:lnTo>
                  <a:lnTo>
                    <a:pt x="980" y="107"/>
                  </a:lnTo>
                  <a:lnTo>
                    <a:pt x="980" y="103"/>
                  </a:lnTo>
                  <a:lnTo>
                    <a:pt x="981" y="100"/>
                  </a:lnTo>
                  <a:lnTo>
                    <a:pt x="981" y="97"/>
                  </a:lnTo>
                  <a:lnTo>
                    <a:pt x="983" y="94"/>
                  </a:lnTo>
                  <a:lnTo>
                    <a:pt x="985" y="91"/>
                  </a:lnTo>
                  <a:lnTo>
                    <a:pt x="987" y="88"/>
                  </a:lnTo>
                  <a:lnTo>
                    <a:pt x="992" y="83"/>
                  </a:lnTo>
                  <a:lnTo>
                    <a:pt x="998" y="79"/>
                  </a:lnTo>
                  <a:lnTo>
                    <a:pt x="1002" y="77"/>
                  </a:lnTo>
                  <a:lnTo>
                    <a:pt x="1006" y="76"/>
                  </a:lnTo>
                  <a:lnTo>
                    <a:pt x="1010" y="75"/>
                  </a:lnTo>
                  <a:lnTo>
                    <a:pt x="1014" y="74"/>
                  </a:lnTo>
                  <a:lnTo>
                    <a:pt x="1019" y="74"/>
                  </a:lnTo>
                  <a:lnTo>
                    <a:pt x="1024" y="74"/>
                  </a:lnTo>
                  <a:lnTo>
                    <a:pt x="1035" y="74"/>
                  </a:lnTo>
                  <a:lnTo>
                    <a:pt x="1046" y="76"/>
                  </a:lnTo>
                  <a:lnTo>
                    <a:pt x="1057" y="80"/>
                  </a:lnTo>
                  <a:lnTo>
                    <a:pt x="1067" y="84"/>
                  </a:lnTo>
                  <a:lnTo>
                    <a:pt x="1077" y="89"/>
                  </a:lnTo>
                  <a:lnTo>
                    <a:pt x="1087" y="95"/>
                  </a:lnTo>
                  <a:lnTo>
                    <a:pt x="1097" y="102"/>
                  </a:lnTo>
                  <a:lnTo>
                    <a:pt x="1106" y="109"/>
                  </a:lnTo>
                  <a:lnTo>
                    <a:pt x="1150" y="49"/>
                  </a:lnTo>
                  <a:lnTo>
                    <a:pt x="1137" y="38"/>
                  </a:lnTo>
                  <a:lnTo>
                    <a:pt x="1123" y="28"/>
                  </a:lnTo>
                  <a:lnTo>
                    <a:pt x="1115" y="24"/>
                  </a:lnTo>
                  <a:lnTo>
                    <a:pt x="1108" y="20"/>
                  </a:lnTo>
                  <a:lnTo>
                    <a:pt x="1100" y="17"/>
                  </a:lnTo>
                  <a:lnTo>
                    <a:pt x="1092" y="13"/>
                  </a:lnTo>
                  <a:lnTo>
                    <a:pt x="1084" y="11"/>
                  </a:lnTo>
                  <a:lnTo>
                    <a:pt x="1076" y="8"/>
                  </a:lnTo>
                  <a:lnTo>
                    <a:pt x="1060" y="5"/>
                  </a:lnTo>
                  <a:lnTo>
                    <a:pt x="1052" y="3"/>
                  </a:lnTo>
                  <a:lnTo>
                    <a:pt x="1043" y="2"/>
                  </a:lnTo>
                  <a:lnTo>
                    <a:pt x="1026" y="2"/>
                  </a:lnTo>
                  <a:lnTo>
                    <a:pt x="1013" y="2"/>
                  </a:lnTo>
                  <a:lnTo>
                    <a:pt x="1006" y="3"/>
                  </a:lnTo>
                  <a:lnTo>
                    <a:pt x="1000" y="4"/>
                  </a:lnTo>
                  <a:lnTo>
                    <a:pt x="987" y="6"/>
                  </a:lnTo>
                  <a:lnTo>
                    <a:pt x="976" y="10"/>
                  </a:lnTo>
                  <a:lnTo>
                    <a:pt x="970" y="12"/>
                  </a:lnTo>
                  <a:lnTo>
                    <a:pt x="964" y="14"/>
                  </a:lnTo>
                  <a:lnTo>
                    <a:pt x="954" y="20"/>
                  </a:lnTo>
                  <a:lnTo>
                    <a:pt x="945" y="26"/>
                  </a:lnTo>
                  <a:lnTo>
                    <a:pt x="936" y="33"/>
                  </a:lnTo>
                  <a:lnTo>
                    <a:pt x="932" y="37"/>
                  </a:lnTo>
                  <a:lnTo>
                    <a:pt x="928" y="41"/>
                  </a:lnTo>
                  <a:lnTo>
                    <a:pt x="921" y="49"/>
                  </a:lnTo>
                  <a:lnTo>
                    <a:pt x="918" y="54"/>
                  </a:lnTo>
                  <a:lnTo>
                    <a:pt x="915" y="58"/>
                  </a:lnTo>
                  <a:lnTo>
                    <a:pt x="910" y="68"/>
                  </a:lnTo>
                  <a:lnTo>
                    <a:pt x="906" y="79"/>
                  </a:lnTo>
                  <a:lnTo>
                    <a:pt x="903" y="90"/>
                  </a:lnTo>
                  <a:lnTo>
                    <a:pt x="901" y="102"/>
                  </a:lnTo>
                  <a:lnTo>
                    <a:pt x="901" y="108"/>
                  </a:lnTo>
                  <a:lnTo>
                    <a:pt x="901" y="114"/>
                  </a:lnTo>
                  <a:lnTo>
                    <a:pt x="901" y="115"/>
                  </a:lnTo>
                  <a:lnTo>
                    <a:pt x="901" y="127"/>
                  </a:lnTo>
                  <a:lnTo>
                    <a:pt x="902" y="133"/>
                  </a:lnTo>
                  <a:lnTo>
                    <a:pt x="903" y="138"/>
                  </a:lnTo>
                  <a:lnTo>
                    <a:pt x="905" y="148"/>
                  </a:lnTo>
                  <a:lnTo>
                    <a:pt x="908" y="158"/>
                  </a:lnTo>
                  <a:lnTo>
                    <a:pt x="913" y="167"/>
                  </a:lnTo>
                  <a:lnTo>
                    <a:pt x="918" y="175"/>
                  </a:lnTo>
                  <a:lnTo>
                    <a:pt x="924" y="182"/>
                  </a:lnTo>
                  <a:lnTo>
                    <a:pt x="927" y="186"/>
                  </a:lnTo>
                  <a:lnTo>
                    <a:pt x="930" y="189"/>
                  </a:lnTo>
                  <a:lnTo>
                    <a:pt x="938" y="196"/>
                  </a:lnTo>
                  <a:lnTo>
                    <a:pt x="946" y="203"/>
                  </a:lnTo>
                  <a:lnTo>
                    <a:pt x="955" y="209"/>
                  </a:lnTo>
                  <a:lnTo>
                    <a:pt x="965" y="214"/>
                  </a:lnTo>
                  <a:lnTo>
                    <a:pt x="976" y="219"/>
                  </a:lnTo>
                  <a:lnTo>
                    <a:pt x="987" y="224"/>
                  </a:lnTo>
                  <a:lnTo>
                    <a:pt x="1011" y="234"/>
                  </a:lnTo>
                  <a:lnTo>
                    <a:pt x="1030" y="242"/>
                  </a:lnTo>
                  <a:lnTo>
                    <a:pt x="1045" y="249"/>
                  </a:lnTo>
                  <a:lnTo>
                    <a:pt x="1056" y="255"/>
                  </a:lnTo>
                  <a:lnTo>
                    <a:pt x="1061" y="258"/>
                  </a:lnTo>
                  <a:lnTo>
                    <a:pt x="1065" y="261"/>
                  </a:lnTo>
                  <a:lnTo>
                    <a:pt x="1068" y="264"/>
                  </a:lnTo>
                  <a:lnTo>
                    <a:pt x="1071" y="267"/>
                  </a:lnTo>
                  <a:lnTo>
                    <a:pt x="1073" y="270"/>
                  </a:lnTo>
                  <a:lnTo>
                    <a:pt x="1074" y="273"/>
                  </a:lnTo>
                  <a:lnTo>
                    <a:pt x="1076" y="276"/>
                  </a:lnTo>
                  <a:lnTo>
                    <a:pt x="1076" y="280"/>
                  </a:lnTo>
                  <a:lnTo>
                    <a:pt x="1077" y="283"/>
                  </a:lnTo>
                  <a:lnTo>
                    <a:pt x="1077" y="287"/>
                  </a:lnTo>
                  <a:lnTo>
                    <a:pt x="1077" y="291"/>
                  </a:lnTo>
                  <a:lnTo>
                    <a:pt x="1076" y="295"/>
                  </a:lnTo>
                  <a:lnTo>
                    <a:pt x="1075" y="299"/>
                  </a:lnTo>
                  <a:lnTo>
                    <a:pt x="1074" y="303"/>
                  </a:lnTo>
                  <a:lnTo>
                    <a:pt x="1072" y="306"/>
                  </a:lnTo>
                  <a:lnTo>
                    <a:pt x="1069" y="309"/>
                  </a:lnTo>
                  <a:lnTo>
                    <a:pt x="1067" y="312"/>
                  </a:lnTo>
                  <a:lnTo>
                    <a:pt x="1064" y="315"/>
                  </a:lnTo>
                  <a:lnTo>
                    <a:pt x="1060" y="317"/>
                  </a:lnTo>
                  <a:lnTo>
                    <a:pt x="1057" y="319"/>
                  </a:lnTo>
                  <a:lnTo>
                    <a:pt x="1053" y="321"/>
                  </a:lnTo>
                  <a:lnTo>
                    <a:pt x="1048" y="322"/>
                  </a:lnTo>
                  <a:lnTo>
                    <a:pt x="1044" y="324"/>
                  </a:lnTo>
                  <a:lnTo>
                    <a:pt x="1038" y="324"/>
                  </a:lnTo>
                  <a:lnTo>
                    <a:pt x="1027" y="325"/>
                  </a:lnTo>
                  <a:lnTo>
                    <a:pt x="1020" y="325"/>
                  </a:lnTo>
                  <a:lnTo>
                    <a:pt x="1013" y="324"/>
                  </a:lnTo>
                  <a:lnTo>
                    <a:pt x="1007" y="323"/>
                  </a:lnTo>
                  <a:lnTo>
                    <a:pt x="1000" y="321"/>
                  </a:lnTo>
                  <a:lnTo>
                    <a:pt x="993" y="320"/>
                  </a:lnTo>
                  <a:lnTo>
                    <a:pt x="987" y="317"/>
                  </a:lnTo>
                  <a:lnTo>
                    <a:pt x="981" y="315"/>
                  </a:lnTo>
                  <a:lnTo>
                    <a:pt x="975" y="312"/>
                  </a:lnTo>
                  <a:lnTo>
                    <a:pt x="963" y="305"/>
                  </a:lnTo>
                  <a:lnTo>
                    <a:pt x="952" y="298"/>
                  </a:lnTo>
                  <a:lnTo>
                    <a:pt x="942" y="290"/>
                  </a:lnTo>
                  <a:lnTo>
                    <a:pt x="932" y="282"/>
                  </a:lnTo>
                  <a:lnTo>
                    <a:pt x="885" y="340"/>
                  </a:lnTo>
                  <a:lnTo>
                    <a:pt x="893" y="348"/>
                  </a:lnTo>
                  <a:lnTo>
                    <a:pt x="901" y="354"/>
                  </a:lnTo>
                  <a:lnTo>
                    <a:pt x="905" y="357"/>
                  </a:lnTo>
                  <a:lnTo>
                    <a:pt x="909" y="360"/>
                  </a:lnTo>
                  <a:lnTo>
                    <a:pt x="918" y="366"/>
                  </a:lnTo>
                  <a:lnTo>
                    <a:pt x="927" y="371"/>
                  </a:lnTo>
                  <a:lnTo>
                    <a:pt x="935" y="376"/>
                  </a:lnTo>
                  <a:lnTo>
                    <a:pt x="944" y="380"/>
                  </a:lnTo>
                  <a:lnTo>
                    <a:pt x="953" y="383"/>
                  </a:lnTo>
                  <a:lnTo>
                    <a:pt x="972" y="389"/>
                  </a:lnTo>
                  <a:lnTo>
                    <a:pt x="981" y="392"/>
                  </a:lnTo>
                  <a:lnTo>
                    <a:pt x="990" y="394"/>
                  </a:lnTo>
                  <a:lnTo>
                    <a:pt x="999" y="395"/>
                  </a:lnTo>
                  <a:lnTo>
                    <a:pt x="1009" y="396"/>
                  </a:lnTo>
                  <a:lnTo>
                    <a:pt x="1027" y="397"/>
                  </a:lnTo>
                  <a:close/>
                  <a:moveTo>
                    <a:pt x="636" y="392"/>
                  </a:moveTo>
                  <a:lnTo>
                    <a:pt x="872" y="392"/>
                  </a:lnTo>
                  <a:lnTo>
                    <a:pt x="872" y="319"/>
                  </a:lnTo>
                  <a:lnTo>
                    <a:pt x="716" y="319"/>
                  </a:lnTo>
                  <a:lnTo>
                    <a:pt x="716" y="7"/>
                  </a:lnTo>
                  <a:lnTo>
                    <a:pt x="636" y="7"/>
                  </a:lnTo>
                  <a:lnTo>
                    <a:pt x="636" y="392"/>
                  </a:lnTo>
                  <a:close/>
                  <a:moveTo>
                    <a:pt x="343" y="392"/>
                  </a:moveTo>
                  <a:lnTo>
                    <a:pt x="592" y="392"/>
                  </a:lnTo>
                  <a:lnTo>
                    <a:pt x="592" y="320"/>
                  </a:lnTo>
                  <a:lnTo>
                    <a:pt x="422" y="320"/>
                  </a:lnTo>
                  <a:lnTo>
                    <a:pt x="422" y="234"/>
                  </a:lnTo>
                  <a:lnTo>
                    <a:pt x="570" y="234"/>
                  </a:lnTo>
                  <a:lnTo>
                    <a:pt x="570" y="162"/>
                  </a:lnTo>
                  <a:lnTo>
                    <a:pt x="422" y="162"/>
                  </a:lnTo>
                  <a:lnTo>
                    <a:pt x="422" y="79"/>
                  </a:lnTo>
                  <a:lnTo>
                    <a:pt x="590" y="79"/>
                  </a:lnTo>
                  <a:lnTo>
                    <a:pt x="590" y="7"/>
                  </a:lnTo>
                  <a:lnTo>
                    <a:pt x="343" y="7"/>
                  </a:lnTo>
                  <a:lnTo>
                    <a:pt x="343" y="392"/>
                  </a:lnTo>
                  <a:close/>
                  <a:moveTo>
                    <a:pt x="0" y="392"/>
                  </a:moveTo>
                  <a:lnTo>
                    <a:pt x="80" y="392"/>
                  </a:lnTo>
                  <a:lnTo>
                    <a:pt x="80" y="235"/>
                  </a:lnTo>
                  <a:lnTo>
                    <a:pt x="206" y="235"/>
                  </a:lnTo>
                  <a:lnTo>
                    <a:pt x="206" y="392"/>
                  </a:lnTo>
                  <a:lnTo>
                    <a:pt x="286" y="392"/>
                  </a:lnTo>
                  <a:lnTo>
                    <a:pt x="286" y="7"/>
                  </a:lnTo>
                  <a:lnTo>
                    <a:pt x="206" y="7"/>
                  </a:lnTo>
                  <a:lnTo>
                    <a:pt x="206" y="161"/>
                  </a:lnTo>
                  <a:lnTo>
                    <a:pt x="80" y="161"/>
                  </a:lnTo>
                  <a:lnTo>
                    <a:pt x="80" y="7"/>
                  </a:lnTo>
                  <a:lnTo>
                    <a:pt x="0" y="7"/>
                  </a:lnTo>
                  <a:lnTo>
                    <a:pt x="0" y="3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51" name="Freeform 8"/>
            <p:cNvSpPr>
              <a:spLocks noEditPoints="1"/>
            </p:cNvSpPr>
            <p:nvPr userDrawn="1"/>
          </p:nvSpPr>
          <p:spPr bwMode="auto">
            <a:xfrm>
              <a:off x="-498475" y="2201863"/>
              <a:ext cx="7940675" cy="630237"/>
            </a:xfrm>
            <a:custGeom>
              <a:avLst/>
              <a:gdLst/>
              <a:ahLst/>
              <a:cxnLst>
                <a:cxn ang="0">
                  <a:pos x="4738" y="227"/>
                </a:cxn>
                <a:cxn ang="0">
                  <a:pos x="4783" y="86"/>
                </a:cxn>
                <a:cxn ang="0">
                  <a:pos x="4905" y="124"/>
                </a:cxn>
                <a:cxn ang="0">
                  <a:pos x="4895" y="290"/>
                </a:cxn>
                <a:cxn ang="0">
                  <a:pos x="4906" y="379"/>
                </a:cxn>
                <a:cxn ang="0">
                  <a:pos x="4999" y="242"/>
                </a:cxn>
                <a:cxn ang="0">
                  <a:pos x="4965" y="67"/>
                </a:cxn>
                <a:cxn ang="0">
                  <a:pos x="4829" y="0"/>
                </a:cxn>
                <a:cxn ang="0">
                  <a:pos x="4683" y="83"/>
                </a:cxn>
                <a:cxn ang="0">
                  <a:pos x="4660" y="253"/>
                </a:cxn>
                <a:cxn ang="0">
                  <a:pos x="4750" y="379"/>
                </a:cxn>
                <a:cxn ang="0">
                  <a:pos x="4488" y="390"/>
                </a:cxn>
                <a:cxn ang="0">
                  <a:pos x="4379" y="328"/>
                </a:cxn>
                <a:cxn ang="0">
                  <a:pos x="4355" y="203"/>
                </a:cxn>
                <a:cxn ang="0">
                  <a:pos x="4214" y="118"/>
                </a:cxn>
                <a:cxn ang="0">
                  <a:pos x="4268" y="74"/>
                </a:cxn>
                <a:cxn ang="0">
                  <a:pos x="4284" y="3"/>
                </a:cxn>
                <a:cxn ang="0">
                  <a:pos x="4142" y="68"/>
                </a:cxn>
                <a:cxn ang="0">
                  <a:pos x="4179" y="201"/>
                </a:cxn>
                <a:cxn ang="0">
                  <a:pos x="4310" y="285"/>
                </a:cxn>
                <a:cxn ang="0">
                  <a:pos x="4253" y="323"/>
                </a:cxn>
                <a:cxn ang="0">
                  <a:pos x="4159" y="369"/>
                </a:cxn>
                <a:cxn ang="0">
                  <a:pos x="3853" y="78"/>
                </a:cxn>
                <a:cxn ang="0">
                  <a:pos x="3909" y="154"/>
                </a:cxn>
                <a:cxn ang="0">
                  <a:pos x="3801" y="273"/>
                </a:cxn>
                <a:cxn ang="0">
                  <a:pos x="3979" y="197"/>
                </a:cxn>
                <a:cxn ang="0">
                  <a:pos x="3961" y="50"/>
                </a:cxn>
                <a:cxn ang="0">
                  <a:pos x="3506" y="323"/>
                </a:cxn>
                <a:cxn ang="0">
                  <a:pos x="3424" y="200"/>
                </a:cxn>
                <a:cxn ang="0">
                  <a:pos x="3487" y="78"/>
                </a:cxn>
                <a:cxn ang="0">
                  <a:pos x="3601" y="145"/>
                </a:cxn>
                <a:cxn ang="0">
                  <a:pos x="3569" y="305"/>
                </a:cxn>
                <a:cxn ang="0">
                  <a:pos x="3608" y="370"/>
                </a:cxn>
                <a:cxn ang="0">
                  <a:pos x="3689" y="222"/>
                </a:cxn>
                <a:cxn ang="0">
                  <a:pos x="3641" y="54"/>
                </a:cxn>
                <a:cxn ang="0">
                  <a:pos x="3498" y="0"/>
                </a:cxn>
                <a:cxn ang="0">
                  <a:pos x="3358" y="107"/>
                </a:cxn>
                <a:cxn ang="0">
                  <a:pos x="3355" y="281"/>
                </a:cxn>
                <a:cxn ang="0">
                  <a:pos x="3462" y="389"/>
                </a:cxn>
                <a:cxn ang="0">
                  <a:pos x="2960" y="390"/>
                </a:cxn>
                <a:cxn ang="0">
                  <a:pos x="2393" y="230"/>
                </a:cxn>
                <a:cxn ang="0">
                  <a:pos x="1956" y="367"/>
                </a:cxn>
                <a:cxn ang="0">
                  <a:pos x="1841" y="323"/>
                </a:cxn>
                <a:cxn ang="0">
                  <a:pos x="1752" y="214"/>
                </a:cxn>
                <a:cxn ang="0">
                  <a:pos x="1819" y="80"/>
                </a:cxn>
                <a:cxn ang="0">
                  <a:pos x="1934" y="18"/>
                </a:cxn>
                <a:cxn ang="0">
                  <a:pos x="1777" y="15"/>
                </a:cxn>
                <a:cxn ang="0">
                  <a:pos x="1673" y="155"/>
                </a:cxn>
                <a:cxn ang="0">
                  <a:pos x="1704" y="323"/>
                </a:cxn>
                <a:cxn ang="0">
                  <a:pos x="1848" y="396"/>
                </a:cxn>
                <a:cxn ang="0">
                  <a:pos x="1040" y="395"/>
                </a:cxn>
                <a:cxn ang="0">
                  <a:pos x="1151" y="311"/>
                </a:cxn>
                <a:cxn ang="0">
                  <a:pos x="1105" y="190"/>
                </a:cxn>
                <a:cxn ang="0">
                  <a:pos x="979" y="111"/>
                </a:cxn>
                <a:cxn ang="0">
                  <a:pos x="1056" y="79"/>
                </a:cxn>
                <a:cxn ang="0">
                  <a:pos x="1025" y="1"/>
                </a:cxn>
                <a:cxn ang="0">
                  <a:pos x="902" y="90"/>
                </a:cxn>
                <a:cxn ang="0">
                  <a:pos x="964" y="213"/>
                </a:cxn>
                <a:cxn ang="0">
                  <a:pos x="1076" y="290"/>
                </a:cxn>
                <a:cxn ang="0">
                  <a:pos x="1005" y="321"/>
                </a:cxn>
                <a:cxn ang="0">
                  <a:pos x="943" y="378"/>
                </a:cxn>
                <a:cxn ang="0">
                  <a:pos x="422" y="319"/>
                </a:cxn>
                <a:cxn ang="0">
                  <a:pos x="206" y="160"/>
                </a:cxn>
              </a:cxnLst>
              <a:rect l="0" t="0" r="r" b="b"/>
              <a:pathLst>
                <a:path w="5002" h="397">
                  <a:moveTo>
                    <a:pt x="4829" y="324"/>
                  </a:moveTo>
                  <a:lnTo>
                    <a:pt x="4819" y="323"/>
                  </a:lnTo>
                  <a:lnTo>
                    <a:pt x="4814" y="322"/>
                  </a:lnTo>
                  <a:lnTo>
                    <a:pt x="4810" y="321"/>
                  </a:lnTo>
                  <a:lnTo>
                    <a:pt x="4801" y="319"/>
                  </a:lnTo>
                  <a:lnTo>
                    <a:pt x="4796" y="317"/>
                  </a:lnTo>
                  <a:lnTo>
                    <a:pt x="4792" y="315"/>
                  </a:lnTo>
                  <a:lnTo>
                    <a:pt x="4784" y="310"/>
                  </a:lnTo>
                  <a:lnTo>
                    <a:pt x="4776" y="304"/>
                  </a:lnTo>
                  <a:lnTo>
                    <a:pt x="4773" y="301"/>
                  </a:lnTo>
                  <a:lnTo>
                    <a:pt x="4769" y="298"/>
                  </a:lnTo>
                  <a:lnTo>
                    <a:pt x="4763" y="290"/>
                  </a:lnTo>
                  <a:lnTo>
                    <a:pt x="4757" y="282"/>
                  </a:lnTo>
                  <a:lnTo>
                    <a:pt x="4752" y="272"/>
                  </a:lnTo>
                  <a:lnTo>
                    <a:pt x="4747" y="262"/>
                  </a:lnTo>
                  <a:lnTo>
                    <a:pt x="4744" y="251"/>
                  </a:lnTo>
                  <a:lnTo>
                    <a:pt x="4741" y="239"/>
                  </a:lnTo>
                  <a:lnTo>
                    <a:pt x="4738" y="227"/>
                  </a:lnTo>
                  <a:lnTo>
                    <a:pt x="4737" y="214"/>
                  </a:lnTo>
                  <a:lnTo>
                    <a:pt x="4737" y="200"/>
                  </a:lnTo>
                  <a:lnTo>
                    <a:pt x="4737" y="196"/>
                  </a:lnTo>
                  <a:lnTo>
                    <a:pt x="4737" y="182"/>
                  </a:lnTo>
                  <a:lnTo>
                    <a:pt x="4738" y="169"/>
                  </a:lnTo>
                  <a:lnTo>
                    <a:pt x="4741" y="157"/>
                  </a:lnTo>
                  <a:lnTo>
                    <a:pt x="4742" y="151"/>
                  </a:lnTo>
                  <a:lnTo>
                    <a:pt x="4743" y="145"/>
                  </a:lnTo>
                  <a:lnTo>
                    <a:pt x="4745" y="139"/>
                  </a:lnTo>
                  <a:lnTo>
                    <a:pt x="4747" y="134"/>
                  </a:lnTo>
                  <a:lnTo>
                    <a:pt x="4749" y="129"/>
                  </a:lnTo>
                  <a:lnTo>
                    <a:pt x="4752" y="124"/>
                  </a:lnTo>
                  <a:lnTo>
                    <a:pt x="4757" y="115"/>
                  </a:lnTo>
                  <a:lnTo>
                    <a:pt x="4762" y="106"/>
                  </a:lnTo>
                  <a:lnTo>
                    <a:pt x="4765" y="102"/>
                  </a:lnTo>
                  <a:lnTo>
                    <a:pt x="4769" y="99"/>
                  </a:lnTo>
                  <a:lnTo>
                    <a:pt x="4776" y="92"/>
                  </a:lnTo>
                  <a:lnTo>
                    <a:pt x="4783" y="86"/>
                  </a:lnTo>
                  <a:lnTo>
                    <a:pt x="4791" y="82"/>
                  </a:lnTo>
                  <a:lnTo>
                    <a:pt x="4800" y="78"/>
                  </a:lnTo>
                  <a:lnTo>
                    <a:pt x="4809" y="75"/>
                  </a:lnTo>
                  <a:lnTo>
                    <a:pt x="4818" y="74"/>
                  </a:lnTo>
                  <a:lnTo>
                    <a:pt x="4828" y="73"/>
                  </a:lnTo>
                  <a:lnTo>
                    <a:pt x="4838" y="74"/>
                  </a:lnTo>
                  <a:lnTo>
                    <a:pt x="4843" y="74"/>
                  </a:lnTo>
                  <a:lnTo>
                    <a:pt x="4848" y="75"/>
                  </a:lnTo>
                  <a:lnTo>
                    <a:pt x="4857" y="78"/>
                  </a:lnTo>
                  <a:lnTo>
                    <a:pt x="4861" y="80"/>
                  </a:lnTo>
                  <a:lnTo>
                    <a:pt x="4865" y="82"/>
                  </a:lnTo>
                  <a:lnTo>
                    <a:pt x="4873" y="86"/>
                  </a:lnTo>
                  <a:lnTo>
                    <a:pt x="4881" y="92"/>
                  </a:lnTo>
                  <a:lnTo>
                    <a:pt x="4884" y="95"/>
                  </a:lnTo>
                  <a:lnTo>
                    <a:pt x="4888" y="99"/>
                  </a:lnTo>
                  <a:lnTo>
                    <a:pt x="4894" y="106"/>
                  </a:lnTo>
                  <a:lnTo>
                    <a:pt x="4900" y="115"/>
                  </a:lnTo>
                  <a:lnTo>
                    <a:pt x="4905" y="124"/>
                  </a:lnTo>
                  <a:lnTo>
                    <a:pt x="4910" y="134"/>
                  </a:lnTo>
                  <a:lnTo>
                    <a:pt x="4913" y="145"/>
                  </a:lnTo>
                  <a:lnTo>
                    <a:pt x="4916" y="157"/>
                  </a:lnTo>
                  <a:lnTo>
                    <a:pt x="4918" y="170"/>
                  </a:lnTo>
                  <a:lnTo>
                    <a:pt x="4920" y="183"/>
                  </a:lnTo>
                  <a:lnTo>
                    <a:pt x="4920" y="197"/>
                  </a:lnTo>
                  <a:lnTo>
                    <a:pt x="4920" y="200"/>
                  </a:lnTo>
                  <a:lnTo>
                    <a:pt x="4920" y="214"/>
                  </a:lnTo>
                  <a:lnTo>
                    <a:pt x="4918" y="228"/>
                  </a:lnTo>
                  <a:lnTo>
                    <a:pt x="4916" y="240"/>
                  </a:lnTo>
                  <a:lnTo>
                    <a:pt x="4915" y="246"/>
                  </a:lnTo>
                  <a:lnTo>
                    <a:pt x="4913" y="252"/>
                  </a:lnTo>
                  <a:lnTo>
                    <a:pt x="4912" y="257"/>
                  </a:lnTo>
                  <a:lnTo>
                    <a:pt x="4910" y="263"/>
                  </a:lnTo>
                  <a:lnTo>
                    <a:pt x="4908" y="268"/>
                  </a:lnTo>
                  <a:lnTo>
                    <a:pt x="4905" y="273"/>
                  </a:lnTo>
                  <a:lnTo>
                    <a:pt x="4900" y="282"/>
                  </a:lnTo>
                  <a:lnTo>
                    <a:pt x="4895" y="290"/>
                  </a:lnTo>
                  <a:lnTo>
                    <a:pt x="4888" y="298"/>
                  </a:lnTo>
                  <a:lnTo>
                    <a:pt x="4881" y="305"/>
                  </a:lnTo>
                  <a:lnTo>
                    <a:pt x="4874" y="310"/>
                  </a:lnTo>
                  <a:lnTo>
                    <a:pt x="4866" y="315"/>
                  </a:lnTo>
                  <a:lnTo>
                    <a:pt x="4861" y="317"/>
                  </a:lnTo>
                  <a:lnTo>
                    <a:pt x="4857" y="319"/>
                  </a:lnTo>
                  <a:lnTo>
                    <a:pt x="4848" y="321"/>
                  </a:lnTo>
                  <a:lnTo>
                    <a:pt x="4839" y="323"/>
                  </a:lnTo>
                  <a:lnTo>
                    <a:pt x="4829" y="324"/>
                  </a:lnTo>
                  <a:close/>
                  <a:moveTo>
                    <a:pt x="4828" y="397"/>
                  </a:moveTo>
                  <a:lnTo>
                    <a:pt x="4838" y="397"/>
                  </a:lnTo>
                  <a:lnTo>
                    <a:pt x="4847" y="396"/>
                  </a:lnTo>
                  <a:lnTo>
                    <a:pt x="4856" y="395"/>
                  </a:lnTo>
                  <a:lnTo>
                    <a:pt x="4865" y="393"/>
                  </a:lnTo>
                  <a:lnTo>
                    <a:pt x="4882" y="389"/>
                  </a:lnTo>
                  <a:lnTo>
                    <a:pt x="4890" y="386"/>
                  </a:lnTo>
                  <a:lnTo>
                    <a:pt x="4898" y="383"/>
                  </a:lnTo>
                  <a:lnTo>
                    <a:pt x="4906" y="379"/>
                  </a:lnTo>
                  <a:lnTo>
                    <a:pt x="4914" y="375"/>
                  </a:lnTo>
                  <a:lnTo>
                    <a:pt x="4921" y="370"/>
                  </a:lnTo>
                  <a:lnTo>
                    <a:pt x="4928" y="365"/>
                  </a:lnTo>
                  <a:lnTo>
                    <a:pt x="4935" y="360"/>
                  </a:lnTo>
                  <a:lnTo>
                    <a:pt x="4941" y="354"/>
                  </a:lnTo>
                  <a:lnTo>
                    <a:pt x="4948" y="348"/>
                  </a:lnTo>
                  <a:lnTo>
                    <a:pt x="4954" y="342"/>
                  </a:lnTo>
                  <a:lnTo>
                    <a:pt x="4964" y="328"/>
                  </a:lnTo>
                  <a:lnTo>
                    <a:pt x="4970" y="321"/>
                  </a:lnTo>
                  <a:lnTo>
                    <a:pt x="4974" y="313"/>
                  </a:lnTo>
                  <a:lnTo>
                    <a:pt x="4979" y="306"/>
                  </a:lnTo>
                  <a:lnTo>
                    <a:pt x="4983" y="297"/>
                  </a:lnTo>
                  <a:lnTo>
                    <a:pt x="4986" y="289"/>
                  </a:lnTo>
                  <a:lnTo>
                    <a:pt x="4990" y="280"/>
                  </a:lnTo>
                  <a:lnTo>
                    <a:pt x="4993" y="271"/>
                  </a:lnTo>
                  <a:lnTo>
                    <a:pt x="4995" y="262"/>
                  </a:lnTo>
                  <a:lnTo>
                    <a:pt x="4997" y="252"/>
                  </a:lnTo>
                  <a:lnTo>
                    <a:pt x="4999" y="242"/>
                  </a:lnTo>
                  <a:lnTo>
                    <a:pt x="5001" y="232"/>
                  </a:lnTo>
                  <a:lnTo>
                    <a:pt x="5002" y="222"/>
                  </a:lnTo>
                  <a:lnTo>
                    <a:pt x="5002" y="201"/>
                  </a:lnTo>
                  <a:lnTo>
                    <a:pt x="5002" y="194"/>
                  </a:lnTo>
                  <a:lnTo>
                    <a:pt x="5002" y="184"/>
                  </a:lnTo>
                  <a:lnTo>
                    <a:pt x="5002" y="173"/>
                  </a:lnTo>
                  <a:lnTo>
                    <a:pt x="5001" y="163"/>
                  </a:lnTo>
                  <a:lnTo>
                    <a:pt x="4999" y="153"/>
                  </a:lnTo>
                  <a:lnTo>
                    <a:pt x="4997" y="143"/>
                  </a:lnTo>
                  <a:lnTo>
                    <a:pt x="4995" y="134"/>
                  </a:lnTo>
                  <a:lnTo>
                    <a:pt x="4993" y="125"/>
                  </a:lnTo>
                  <a:lnTo>
                    <a:pt x="4990" y="116"/>
                  </a:lnTo>
                  <a:lnTo>
                    <a:pt x="4986" y="107"/>
                  </a:lnTo>
                  <a:lnTo>
                    <a:pt x="4983" y="98"/>
                  </a:lnTo>
                  <a:lnTo>
                    <a:pt x="4979" y="90"/>
                  </a:lnTo>
                  <a:lnTo>
                    <a:pt x="4974" y="82"/>
                  </a:lnTo>
                  <a:lnTo>
                    <a:pt x="4970" y="75"/>
                  </a:lnTo>
                  <a:lnTo>
                    <a:pt x="4965" y="67"/>
                  </a:lnTo>
                  <a:lnTo>
                    <a:pt x="4960" y="61"/>
                  </a:lnTo>
                  <a:lnTo>
                    <a:pt x="4954" y="54"/>
                  </a:lnTo>
                  <a:lnTo>
                    <a:pt x="4948" y="48"/>
                  </a:lnTo>
                  <a:lnTo>
                    <a:pt x="4942" y="42"/>
                  </a:lnTo>
                  <a:lnTo>
                    <a:pt x="4935" y="36"/>
                  </a:lnTo>
                  <a:lnTo>
                    <a:pt x="4929" y="31"/>
                  </a:lnTo>
                  <a:lnTo>
                    <a:pt x="4922" y="26"/>
                  </a:lnTo>
                  <a:lnTo>
                    <a:pt x="4914" y="22"/>
                  </a:lnTo>
                  <a:lnTo>
                    <a:pt x="4907" y="18"/>
                  </a:lnTo>
                  <a:lnTo>
                    <a:pt x="4899" y="14"/>
                  </a:lnTo>
                  <a:lnTo>
                    <a:pt x="4891" y="11"/>
                  </a:lnTo>
                  <a:lnTo>
                    <a:pt x="4883" y="8"/>
                  </a:lnTo>
                  <a:lnTo>
                    <a:pt x="4874" y="5"/>
                  </a:lnTo>
                  <a:lnTo>
                    <a:pt x="4866" y="3"/>
                  </a:lnTo>
                  <a:lnTo>
                    <a:pt x="4857" y="2"/>
                  </a:lnTo>
                  <a:lnTo>
                    <a:pt x="4848" y="0"/>
                  </a:lnTo>
                  <a:lnTo>
                    <a:pt x="4838" y="0"/>
                  </a:lnTo>
                  <a:lnTo>
                    <a:pt x="4829" y="0"/>
                  </a:lnTo>
                  <a:lnTo>
                    <a:pt x="4819" y="0"/>
                  </a:lnTo>
                  <a:lnTo>
                    <a:pt x="4810" y="0"/>
                  </a:lnTo>
                  <a:lnTo>
                    <a:pt x="4801" y="2"/>
                  </a:lnTo>
                  <a:lnTo>
                    <a:pt x="4792" y="3"/>
                  </a:lnTo>
                  <a:lnTo>
                    <a:pt x="4775" y="8"/>
                  </a:lnTo>
                  <a:lnTo>
                    <a:pt x="4767" y="11"/>
                  </a:lnTo>
                  <a:lnTo>
                    <a:pt x="4759" y="14"/>
                  </a:lnTo>
                  <a:lnTo>
                    <a:pt x="4751" y="18"/>
                  </a:lnTo>
                  <a:lnTo>
                    <a:pt x="4744" y="22"/>
                  </a:lnTo>
                  <a:lnTo>
                    <a:pt x="4736" y="26"/>
                  </a:lnTo>
                  <a:lnTo>
                    <a:pt x="4729" y="31"/>
                  </a:lnTo>
                  <a:lnTo>
                    <a:pt x="4716" y="42"/>
                  </a:lnTo>
                  <a:lnTo>
                    <a:pt x="4710" y="48"/>
                  </a:lnTo>
                  <a:lnTo>
                    <a:pt x="4704" y="54"/>
                  </a:lnTo>
                  <a:lnTo>
                    <a:pt x="4698" y="61"/>
                  </a:lnTo>
                  <a:lnTo>
                    <a:pt x="4693" y="68"/>
                  </a:lnTo>
                  <a:lnTo>
                    <a:pt x="4688" y="75"/>
                  </a:lnTo>
                  <a:lnTo>
                    <a:pt x="4683" y="83"/>
                  </a:lnTo>
                  <a:lnTo>
                    <a:pt x="4679" y="91"/>
                  </a:lnTo>
                  <a:lnTo>
                    <a:pt x="4675" y="99"/>
                  </a:lnTo>
                  <a:lnTo>
                    <a:pt x="4671" y="107"/>
                  </a:lnTo>
                  <a:lnTo>
                    <a:pt x="4668" y="116"/>
                  </a:lnTo>
                  <a:lnTo>
                    <a:pt x="4665" y="125"/>
                  </a:lnTo>
                  <a:lnTo>
                    <a:pt x="4662" y="135"/>
                  </a:lnTo>
                  <a:lnTo>
                    <a:pt x="4660" y="144"/>
                  </a:lnTo>
                  <a:lnTo>
                    <a:pt x="4658" y="154"/>
                  </a:lnTo>
                  <a:lnTo>
                    <a:pt x="4657" y="164"/>
                  </a:lnTo>
                  <a:lnTo>
                    <a:pt x="4656" y="174"/>
                  </a:lnTo>
                  <a:lnTo>
                    <a:pt x="4655" y="185"/>
                  </a:lnTo>
                  <a:lnTo>
                    <a:pt x="4655" y="196"/>
                  </a:lnTo>
                  <a:lnTo>
                    <a:pt x="4655" y="202"/>
                  </a:lnTo>
                  <a:lnTo>
                    <a:pt x="4655" y="213"/>
                  </a:lnTo>
                  <a:lnTo>
                    <a:pt x="4656" y="223"/>
                  </a:lnTo>
                  <a:lnTo>
                    <a:pt x="4657" y="233"/>
                  </a:lnTo>
                  <a:lnTo>
                    <a:pt x="4658" y="243"/>
                  </a:lnTo>
                  <a:lnTo>
                    <a:pt x="4660" y="253"/>
                  </a:lnTo>
                  <a:lnTo>
                    <a:pt x="4662" y="263"/>
                  </a:lnTo>
                  <a:lnTo>
                    <a:pt x="4665" y="272"/>
                  </a:lnTo>
                  <a:lnTo>
                    <a:pt x="4668" y="281"/>
                  </a:lnTo>
                  <a:lnTo>
                    <a:pt x="4671" y="290"/>
                  </a:lnTo>
                  <a:lnTo>
                    <a:pt x="4675" y="298"/>
                  </a:lnTo>
                  <a:lnTo>
                    <a:pt x="4679" y="306"/>
                  </a:lnTo>
                  <a:lnTo>
                    <a:pt x="4683" y="314"/>
                  </a:lnTo>
                  <a:lnTo>
                    <a:pt x="4688" y="322"/>
                  </a:lnTo>
                  <a:lnTo>
                    <a:pt x="4693" y="329"/>
                  </a:lnTo>
                  <a:lnTo>
                    <a:pt x="4698" y="336"/>
                  </a:lnTo>
                  <a:lnTo>
                    <a:pt x="4703" y="343"/>
                  </a:lnTo>
                  <a:lnTo>
                    <a:pt x="4709" y="349"/>
                  </a:lnTo>
                  <a:lnTo>
                    <a:pt x="4715" y="355"/>
                  </a:lnTo>
                  <a:lnTo>
                    <a:pt x="4722" y="360"/>
                  </a:lnTo>
                  <a:lnTo>
                    <a:pt x="4729" y="366"/>
                  </a:lnTo>
                  <a:lnTo>
                    <a:pt x="4736" y="370"/>
                  </a:lnTo>
                  <a:lnTo>
                    <a:pt x="4743" y="375"/>
                  </a:lnTo>
                  <a:lnTo>
                    <a:pt x="4750" y="379"/>
                  </a:lnTo>
                  <a:lnTo>
                    <a:pt x="4758" y="383"/>
                  </a:lnTo>
                  <a:lnTo>
                    <a:pt x="4766" y="386"/>
                  </a:lnTo>
                  <a:lnTo>
                    <a:pt x="4774" y="389"/>
                  </a:lnTo>
                  <a:lnTo>
                    <a:pt x="4783" y="391"/>
                  </a:lnTo>
                  <a:lnTo>
                    <a:pt x="4792" y="393"/>
                  </a:lnTo>
                  <a:lnTo>
                    <a:pt x="4801" y="395"/>
                  </a:lnTo>
                  <a:lnTo>
                    <a:pt x="4810" y="396"/>
                  </a:lnTo>
                  <a:lnTo>
                    <a:pt x="4819" y="397"/>
                  </a:lnTo>
                  <a:lnTo>
                    <a:pt x="4828" y="397"/>
                  </a:lnTo>
                  <a:close/>
                  <a:moveTo>
                    <a:pt x="4488" y="390"/>
                  </a:moveTo>
                  <a:lnTo>
                    <a:pt x="4567" y="390"/>
                  </a:lnTo>
                  <a:lnTo>
                    <a:pt x="4567" y="80"/>
                  </a:lnTo>
                  <a:lnTo>
                    <a:pt x="4663" y="80"/>
                  </a:lnTo>
                  <a:lnTo>
                    <a:pt x="4663" y="6"/>
                  </a:lnTo>
                  <a:lnTo>
                    <a:pt x="4391" y="6"/>
                  </a:lnTo>
                  <a:lnTo>
                    <a:pt x="4391" y="80"/>
                  </a:lnTo>
                  <a:lnTo>
                    <a:pt x="4488" y="80"/>
                  </a:lnTo>
                  <a:lnTo>
                    <a:pt x="4488" y="390"/>
                  </a:lnTo>
                  <a:close/>
                  <a:moveTo>
                    <a:pt x="4260" y="395"/>
                  </a:moveTo>
                  <a:lnTo>
                    <a:pt x="4273" y="395"/>
                  </a:lnTo>
                  <a:lnTo>
                    <a:pt x="4280" y="394"/>
                  </a:lnTo>
                  <a:lnTo>
                    <a:pt x="4287" y="393"/>
                  </a:lnTo>
                  <a:lnTo>
                    <a:pt x="4299" y="391"/>
                  </a:lnTo>
                  <a:lnTo>
                    <a:pt x="4311" y="387"/>
                  </a:lnTo>
                  <a:lnTo>
                    <a:pt x="4317" y="385"/>
                  </a:lnTo>
                  <a:lnTo>
                    <a:pt x="4323" y="383"/>
                  </a:lnTo>
                  <a:lnTo>
                    <a:pt x="4328" y="380"/>
                  </a:lnTo>
                  <a:lnTo>
                    <a:pt x="4333" y="378"/>
                  </a:lnTo>
                  <a:lnTo>
                    <a:pt x="4343" y="372"/>
                  </a:lnTo>
                  <a:lnTo>
                    <a:pt x="4348" y="368"/>
                  </a:lnTo>
                  <a:lnTo>
                    <a:pt x="4352" y="364"/>
                  </a:lnTo>
                  <a:lnTo>
                    <a:pt x="4360" y="357"/>
                  </a:lnTo>
                  <a:lnTo>
                    <a:pt x="4367" y="348"/>
                  </a:lnTo>
                  <a:lnTo>
                    <a:pt x="4374" y="338"/>
                  </a:lnTo>
                  <a:lnTo>
                    <a:pt x="4376" y="333"/>
                  </a:lnTo>
                  <a:lnTo>
                    <a:pt x="4379" y="328"/>
                  </a:lnTo>
                  <a:lnTo>
                    <a:pt x="4383" y="317"/>
                  </a:lnTo>
                  <a:lnTo>
                    <a:pt x="4385" y="311"/>
                  </a:lnTo>
                  <a:lnTo>
                    <a:pt x="4386" y="306"/>
                  </a:lnTo>
                  <a:lnTo>
                    <a:pt x="4387" y="299"/>
                  </a:lnTo>
                  <a:lnTo>
                    <a:pt x="4388" y="293"/>
                  </a:lnTo>
                  <a:lnTo>
                    <a:pt x="4388" y="287"/>
                  </a:lnTo>
                  <a:lnTo>
                    <a:pt x="4388" y="280"/>
                  </a:lnTo>
                  <a:lnTo>
                    <a:pt x="4388" y="279"/>
                  </a:lnTo>
                  <a:lnTo>
                    <a:pt x="4388" y="268"/>
                  </a:lnTo>
                  <a:lnTo>
                    <a:pt x="4387" y="258"/>
                  </a:lnTo>
                  <a:lnTo>
                    <a:pt x="4385" y="248"/>
                  </a:lnTo>
                  <a:lnTo>
                    <a:pt x="4382" y="240"/>
                  </a:lnTo>
                  <a:lnTo>
                    <a:pt x="4380" y="235"/>
                  </a:lnTo>
                  <a:lnTo>
                    <a:pt x="4378" y="231"/>
                  </a:lnTo>
                  <a:lnTo>
                    <a:pt x="4374" y="223"/>
                  </a:lnTo>
                  <a:lnTo>
                    <a:pt x="4368" y="216"/>
                  </a:lnTo>
                  <a:lnTo>
                    <a:pt x="4362" y="209"/>
                  </a:lnTo>
                  <a:lnTo>
                    <a:pt x="4355" y="203"/>
                  </a:lnTo>
                  <a:lnTo>
                    <a:pt x="4347" y="196"/>
                  </a:lnTo>
                  <a:lnTo>
                    <a:pt x="4339" y="190"/>
                  </a:lnTo>
                  <a:lnTo>
                    <a:pt x="4330" y="185"/>
                  </a:lnTo>
                  <a:lnTo>
                    <a:pt x="4320" y="179"/>
                  </a:lnTo>
                  <a:lnTo>
                    <a:pt x="4309" y="174"/>
                  </a:lnTo>
                  <a:lnTo>
                    <a:pt x="4298" y="169"/>
                  </a:lnTo>
                  <a:lnTo>
                    <a:pt x="4285" y="164"/>
                  </a:lnTo>
                  <a:lnTo>
                    <a:pt x="4265" y="156"/>
                  </a:lnTo>
                  <a:lnTo>
                    <a:pt x="4249" y="148"/>
                  </a:lnTo>
                  <a:lnTo>
                    <a:pt x="4236" y="141"/>
                  </a:lnTo>
                  <a:lnTo>
                    <a:pt x="4231" y="138"/>
                  </a:lnTo>
                  <a:lnTo>
                    <a:pt x="4226" y="135"/>
                  </a:lnTo>
                  <a:lnTo>
                    <a:pt x="4223" y="131"/>
                  </a:lnTo>
                  <a:lnTo>
                    <a:pt x="4221" y="130"/>
                  </a:lnTo>
                  <a:lnTo>
                    <a:pt x="4220" y="128"/>
                  </a:lnTo>
                  <a:lnTo>
                    <a:pt x="4217" y="125"/>
                  </a:lnTo>
                  <a:lnTo>
                    <a:pt x="4215" y="122"/>
                  </a:lnTo>
                  <a:lnTo>
                    <a:pt x="4214" y="118"/>
                  </a:lnTo>
                  <a:lnTo>
                    <a:pt x="4213" y="115"/>
                  </a:lnTo>
                  <a:lnTo>
                    <a:pt x="4212" y="111"/>
                  </a:lnTo>
                  <a:lnTo>
                    <a:pt x="4212" y="107"/>
                  </a:lnTo>
                  <a:lnTo>
                    <a:pt x="4213" y="103"/>
                  </a:lnTo>
                  <a:lnTo>
                    <a:pt x="4213" y="99"/>
                  </a:lnTo>
                  <a:lnTo>
                    <a:pt x="4214" y="96"/>
                  </a:lnTo>
                  <a:lnTo>
                    <a:pt x="4215" y="93"/>
                  </a:lnTo>
                  <a:lnTo>
                    <a:pt x="4217" y="90"/>
                  </a:lnTo>
                  <a:lnTo>
                    <a:pt x="4219" y="87"/>
                  </a:lnTo>
                  <a:lnTo>
                    <a:pt x="4224" y="82"/>
                  </a:lnTo>
                  <a:lnTo>
                    <a:pt x="4231" y="78"/>
                  </a:lnTo>
                  <a:lnTo>
                    <a:pt x="4234" y="77"/>
                  </a:lnTo>
                  <a:lnTo>
                    <a:pt x="4238" y="75"/>
                  </a:lnTo>
                  <a:lnTo>
                    <a:pt x="4242" y="74"/>
                  </a:lnTo>
                  <a:lnTo>
                    <a:pt x="4247" y="74"/>
                  </a:lnTo>
                  <a:lnTo>
                    <a:pt x="4252" y="73"/>
                  </a:lnTo>
                  <a:lnTo>
                    <a:pt x="4257" y="73"/>
                  </a:lnTo>
                  <a:lnTo>
                    <a:pt x="4268" y="74"/>
                  </a:lnTo>
                  <a:lnTo>
                    <a:pt x="4279" y="76"/>
                  </a:lnTo>
                  <a:lnTo>
                    <a:pt x="4289" y="79"/>
                  </a:lnTo>
                  <a:lnTo>
                    <a:pt x="4300" y="83"/>
                  </a:lnTo>
                  <a:lnTo>
                    <a:pt x="4310" y="89"/>
                  </a:lnTo>
                  <a:lnTo>
                    <a:pt x="4320" y="95"/>
                  </a:lnTo>
                  <a:lnTo>
                    <a:pt x="4329" y="102"/>
                  </a:lnTo>
                  <a:lnTo>
                    <a:pt x="4339" y="109"/>
                  </a:lnTo>
                  <a:lnTo>
                    <a:pt x="4383" y="48"/>
                  </a:lnTo>
                  <a:lnTo>
                    <a:pt x="4369" y="37"/>
                  </a:lnTo>
                  <a:lnTo>
                    <a:pt x="4355" y="28"/>
                  </a:lnTo>
                  <a:lnTo>
                    <a:pt x="4348" y="23"/>
                  </a:lnTo>
                  <a:lnTo>
                    <a:pt x="4340" y="19"/>
                  </a:lnTo>
                  <a:lnTo>
                    <a:pt x="4333" y="16"/>
                  </a:lnTo>
                  <a:lnTo>
                    <a:pt x="4325" y="13"/>
                  </a:lnTo>
                  <a:lnTo>
                    <a:pt x="4317" y="10"/>
                  </a:lnTo>
                  <a:lnTo>
                    <a:pt x="4309" y="8"/>
                  </a:lnTo>
                  <a:lnTo>
                    <a:pt x="4292" y="4"/>
                  </a:lnTo>
                  <a:lnTo>
                    <a:pt x="4284" y="3"/>
                  </a:lnTo>
                  <a:lnTo>
                    <a:pt x="4276" y="2"/>
                  </a:lnTo>
                  <a:lnTo>
                    <a:pt x="4259" y="1"/>
                  </a:lnTo>
                  <a:lnTo>
                    <a:pt x="4245" y="2"/>
                  </a:lnTo>
                  <a:lnTo>
                    <a:pt x="4239" y="2"/>
                  </a:lnTo>
                  <a:lnTo>
                    <a:pt x="4232" y="3"/>
                  </a:lnTo>
                  <a:lnTo>
                    <a:pt x="4220" y="6"/>
                  </a:lnTo>
                  <a:lnTo>
                    <a:pt x="4208" y="9"/>
                  </a:lnTo>
                  <a:lnTo>
                    <a:pt x="4202" y="11"/>
                  </a:lnTo>
                  <a:lnTo>
                    <a:pt x="4197" y="14"/>
                  </a:lnTo>
                  <a:lnTo>
                    <a:pt x="4187" y="19"/>
                  </a:lnTo>
                  <a:lnTo>
                    <a:pt x="4177" y="25"/>
                  </a:lnTo>
                  <a:lnTo>
                    <a:pt x="4168" y="32"/>
                  </a:lnTo>
                  <a:lnTo>
                    <a:pt x="4164" y="36"/>
                  </a:lnTo>
                  <a:lnTo>
                    <a:pt x="4160" y="40"/>
                  </a:lnTo>
                  <a:lnTo>
                    <a:pt x="4153" y="49"/>
                  </a:lnTo>
                  <a:lnTo>
                    <a:pt x="4150" y="53"/>
                  </a:lnTo>
                  <a:lnTo>
                    <a:pt x="4147" y="58"/>
                  </a:lnTo>
                  <a:lnTo>
                    <a:pt x="4142" y="68"/>
                  </a:lnTo>
                  <a:lnTo>
                    <a:pt x="4138" y="78"/>
                  </a:lnTo>
                  <a:lnTo>
                    <a:pt x="4136" y="90"/>
                  </a:lnTo>
                  <a:lnTo>
                    <a:pt x="4134" y="101"/>
                  </a:lnTo>
                  <a:lnTo>
                    <a:pt x="4133" y="107"/>
                  </a:lnTo>
                  <a:lnTo>
                    <a:pt x="4133" y="114"/>
                  </a:lnTo>
                  <a:lnTo>
                    <a:pt x="4133" y="115"/>
                  </a:lnTo>
                  <a:lnTo>
                    <a:pt x="4134" y="127"/>
                  </a:lnTo>
                  <a:lnTo>
                    <a:pt x="4134" y="132"/>
                  </a:lnTo>
                  <a:lnTo>
                    <a:pt x="4135" y="138"/>
                  </a:lnTo>
                  <a:lnTo>
                    <a:pt x="4138" y="148"/>
                  </a:lnTo>
                  <a:lnTo>
                    <a:pt x="4141" y="157"/>
                  </a:lnTo>
                  <a:lnTo>
                    <a:pt x="4145" y="166"/>
                  </a:lnTo>
                  <a:lnTo>
                    <a:pt x="4150" y="174"/>
                  </a:lnTo>
                  <a:lnTo>
                    <a:pt x="4156" y="182"/>
                  </a:lnTo>
                  <a:lnTo>
                    <a:pt x="4159" y="185"/>
                  </a:lnTo>
                  <a:lnTo>
                    <a:pt x="4163" y="189"/>
                  </a:lnTo>
                  <a:lnTo>
                    <a:pt x="4170" y="195"/>
                  </a:lnTo>
                  <a:lnTo>
                    <a:pt x="4179" y="201"/>
                  </a:lnTo>
                  <a:lnTo>
                    <a:pt x="4188" y="207"/>
                  </a:lnTo>
                  <a:lnTo>
                    <a:pt x="4198" y="213"/>
                  </a:lnTo>
                  <a:lnTo>
                    <a:pt x="4208" y="218"/>
                  </a:lnTo>
                  <a:lnTo>
                    <a:pt x="4219" y="223"/>
                  </a:lnTo>
                  <a:lnTo>
                    <a:pt x="4244" y="233"/>
                  </a:lnTo>
                  <a:lnTo>
                    <a:pt x="4262" y="240"/>
                  </a:lnTo>
                  <a:lnTo>
                    <a:pt x="4277" y="247"/>
                  </a:lnTo>
                  <a:lnTo>
                    <a:pt x="4289" y="253"/>
                  </a:lnTo>
                  <a:lnTo>
                    <a:pt x="4293" y="257"/>
                  </a:lnTo>
                  <a:lnTo>
                    <a:pt x="4297" y="260"/>
                  </a:lnTo>
                  <a:lnTo>
                    <a:pt x="4300" y="263"/>
                  </a:lnTo>
                  <a:lnTo>
                    <a:pt x="4303" y="266"/>
                  </a:lnTo>
                  <a:lnTo>
                    <a:pt x="4305" y="269"/>
                  </a:lnTo>
                  <a:lnTo>
                    <a:pt x="4307" y="272"/>
                  </a:lnTo>
                  <a:lnTo>
                    <a:pt x="4308" y="275"/>
                  </a:lnTo>
                  <a:lnTo>
                    <a:pt x="4309" y="278"/>
                  </a:lnTo>
                  <a:lnTo>
                    <a:pt x="4309" y="282"/>
                  </a:lnTo>
                  <a:lnTo>
                    <a:pt x="4310" y="285"/>
                  </a:lnTo>
                  <a:lnTo>
                    <a:pt x="4310" y="286"/>
                  </a:lnTo>
                  <a:lnTo>
                    <a:pt x="4309" y="290"/>
                  </a:lnTo>
                  <a:lnTo>
                    <a:pt x="4309" y="294"/>
                  </a:lnTo>
                  <a:lnTo>
                    <a:pt x="4308" y="297"/>
                  </a:lnTo>
                  <a:lnTo>
                    <a:pt x="4306" y="301"/>
                  </a:lnTo>
                  <a:lnTo>
                    <a:pt x="4304" y="304"/>
                  </a:lnTo>
                  <a:lnTo>
                    <a:pt x="4302" y="307"/>
                  </a:lnTo>
                  <a:lnTo>
                    <a:pt x="4299" y="310"/>
                  </a:lnTo>
                  <a:lnTo>
                    <a:pt x="4296" y="313"/>
                  </a:lnTo>
                  <a:lnTo>
                    <a:pt x="4293" y="315"/>
                  </a:lnTo>
                  <a:lnTo>
                    <a:pt x="4289" y="317"/>
                  </a:lnTo>
                  <a:lnTo>
                    <a:pt x="4285" y="319"/>
                  </a:lnTo>
                  <a:lnTo>
                    <a:pt x="4281" y="321"/>
                  </a:lnTo>
                  <a:lnTo>
                    <a:pt x="4276" y="322"/>
                  </a:lnTo>
                  <a:lnTo>
                    <a:pt x="4271" y="323"/>
                  </a:lnTo>
                  <a:lnTo>
                    <a:pt x="4266" y="323"/>
                  </a:lnTo>
                  <a:lnTo>
                    <a:pt x="4260" y="324"/>
                  </a:lnTo>
                  <a:lnTo>
                    <a:pt x="4253" y="323"/>
                  </a:lnTo>
                  <a:lnTo>
                    <a:pt x="4246" y="323"/>
                  </a:lnTo>
                  <a:lnTo>
                    <a:pt x="4239" y="321"/>
                  </a:lnTo>
                  <a:lnTo>
                    <a:pt x="4233" y="320"/>
                  </a:lnTo>
                  <a:lnTo>
                    <a:pt x="4226" y="318"/>
                  </a:lnTo>
                  <a:lnTo>
                    <a:pt x="4220" y="316"/>
                  </a:lnTo>
                  <a:lnTo>
                    <a:pt x="4214" y="313"/>
                  </a:lnTo>
                  <a:lnTo>
                    <a:pt x="4208" y="310"/>
                  </a:lnTo>
                  <a:lnTo>
                    <a:pt x="4196" y="304"/>
                  </a:lnTo>
                  <a:lnTo>
                    <a:pt x="4185" y="296"/>
                  </a:lnTo>
                  <a:lnTo>
                    <a:pt x="4174" y="288"/>
                  </a:lnTo>
                  <a:lnTo>
                    <a:pt x="4165" y="280"/>
                  </a:lnTo>
                  <a:lnTo>
                    <a:pt x="4117" y="339"/>
                  </a:lnTo>
                  <a:lnTo>
                    <a:pt x="4125" y="346"/>
                  </a:lnTo>
                  <a:lnTo>
                    <a:pt x="4134" y="353"/>
                  </a:lnTo>
                  <a:lnTo>
                    <a:pt x="4138" y="356"/>
                  </a:lnTo>
                  <a:lnTo>
                    <a:pt x="4142" y="359"/>
                  </a:lnTo>
                  <a:lnTo>
                    <a:pt x="4151" y="364"/>
                  </a:lnTo>
                  <a:lnTo>
                    <a:pt x="4159" y="369"/>
                  </a:lnTo>
                  <a:lnTo>
                    <a:pt x="4168" y="374"/>
                  </a:lnTo>
                  <a:lnTo>
                    <a:pt x="4177" y="378"/>
                  </a:lnTo>
                  <a:lnTo>
                    <a:pt x="4186" y="382"/>
                  </a:lnTo>
                  <a:lnTo>
                    <a:pt x="4204" y="388"/>
                  </a:lnTo>
                  <a:lnTo>
                    <a:pt x="4213" y="390"/>
                  </a:lnTo>
                  <a:lnTo>
                    <a:pt x="4223" y="392"/>
                  </a:lnTo>
                  <a:lnTo>
                    <a:pt x="4232" y="394"/>
                  </a:lnTo>
                  <a:lnTo>
                    <a:pt x="4241" y="395"/>
                  </a:lnTo>
                  <a:lnTo>
                    <a:pt x="4260" y="395"/>
                  </a:lnTo>
                  <a:close/>
                  <a:moveTo>
                    <a:pt x="4017" y="390"/>
                  </a:moveTo>
                  <a:lnTo>
                    <a:pt x="4097" y="390"/>
                  </a:lnTo>
                  <a:lnTo>
                    <a:pt x="4097" y="6"/>
                  </a:lnTo>
                  <a:lnTo>
                    <a:pt x="4017" y="6"/>
                  </a:lnTo>
                  <a:lnTo>
                    <a:pt x="4017" y="390"/>
                  </a:lnTo>
                  <a:close/>
                  <a:moveTo>
                    <a:pt x="3801" y="202"/>
                  </a:moveTo>
                  <a:lnTo>
                    <a:pt x="3801" y="78"/>
                  </a:lnTo>
                  <a:lnTo>
                    <a:pt x="3845" y="78"/>
                  </a:lnTo>
                  <a:lnTo>
                    <a:pt x="3853" y="78"/>
                  </a:lnTo>
                  <a:lnTo>
                    <a:pt x="3860" y="79"/>
                  </a:lnTo>
                  <a:lnTo>
                    <a:pt x="3867" y="80"/>
                  </a:lnTo>
                  <a:lnTo>
                    <a:pt x="3873" y="82"/>
                  </a:lnTo>
                  <a:lnTo>
                    <a:pt x="3879" y="84"/>
                  </a:lnTo>
                  <a:lnTo>
                    <a:pt x="3884" y="87"/>
                  </a:lnTo>
                  <a:lnTo>
                    <a:pt x="3889" y="90"/>
                  </a:lnTo>
                  <a:lnTo>
                    <a:pt x="3893" y="94"/>
                  </a:lnTo>
                  <a:lnTo>
                    <a:pt x="3897" y="98"/>
                  </a:lnTo>
                  <a:lnTo>
                    <a:pt x="3901" y="103"/>
                  </a:lnTo>
                  <a:lnTo>
                    <a:pt x="3904" y="108"/>
                  </a:lnTo>
                  <a:lnTo>
                    <a:pt x="3906" y="113"/>
                  </a:lnTo>
                  <a:lnTo>
                    <a:pt x="3908" y="119"/>
                  </a:lnTo>
                  <a:lnTo>
                    <a:pt x="3909" y="126"/>
                  </a:lnTo>
                  <a:lnTo>
                    <a:pt x="3910" y="133"/>
                  </a:lnTo>
                  <a:lnTo>
                    <a:pt x="3910" y="140"/>
                  </a:lnTo>
                  <a:lnTo>
                    <a:pt x="3910" y="141"/>
                  </a:lnTo>
                  <a:lnTo>
                    <a:pt x="3910" y="147"/>
                  </a:lnTo>
                  <a:lnTo>
                    <a:pt x="3909" y="154"/>
                  </a:lnTo>
                  <a:lnTo>
                    <a:pt x="3908" y="160"/>
                  </a:lnTo>
                  <a:lnTo>
                    <a:pt x="3906" y="165"/>
                  </a:lnTo>
                  <a:lnTo>
                    <a:pt x="3904" y="171"/>
                  </a:lnTo>
                  <a:lnTo>
                    <a:pt x="3901" y="176"/>
                  </a:lnTo>
                  <a:lnTo>
                    <a:pt x="3897" y="180"/>
                  </a:lnTo>
                  <a:lnTo>
                    <a:pt x="3894" y="185"/>
                  </a:lnTo>
                  <a:lnTo>
                    <a:pt x="3889" y="189"/>
                  </a:lnTo>
                  <a:lnTo>
                    <a:pt x="3884" y="192"/>
                  </a:lnTo>
                  <a:lnTo>
                    <a:pt x="3879" y="195"/>
                  </a:lnTo>
                  <a:lnTo>
                    <a:pt x="3873" y="198"/>
                  </a:lnTo>
                  <a:lnTo>
                    <a:pt x="3867" y="200"/>
                  </a:lnTo>
                  <a:lnTo>
                    <a:pt x="3861" y="201"/>
                  </a:lnTo>
                  <a:lnTo>
                    <a:pt x="3853" y="202"/>
                  </a:lnTo>
                  <a:lnTo>
                    <a:pt x="3846" y="202"/>
                  </a:lnTo>
                  <a:lnTo>
                    <a:pt x="3801" y="202"/>
                  </a:lnTo>
                  <a:close/>
                  <a:moveTo>
                    <a:pt x="3722" y="390"/>
                  </a:moveTo>
                  <a:lnTo>
                    <a:pt x="3801" y="390"/>
                  </a:lnTo>
                  <a:lnTo>
                    <a:pt x="3801" y="273"/>
                  </a:lnTo>
                  <a:lnTo>
                    <a:pt x="3846" y="273"/>
                  </a:lnTo>
                  <a:lnTo>
                    <a:pt x="3861" y="273"/>
                  </a:lnTo>
                  <a:lnTo>
                    <a:pt x="3876" y="271"/>
                  </a:lnTo>
                  <a:lnTo>
                    <a:pt x="3890" y="268"/>
                  </a:lnTo>
                  <a:lnTo>
                    <a:pt x="3903" y="264"/>
                  </a:lnTo>
                  <a:lnTo>
                    <a:pt x="3916" y="259"/>
                  </a:lnTo>
                  <a:lnTo>
                    <a:pt x="3927" y="254"/>
                  </a:lnTo>
                  <a:lnTo>
                    <a:pt x="3939" y="247"/>
                  </a:lnTo>
                  <a:lnTo>
                    <a:pt x="3944" y="243"/>
                  </a:lnTo>
                  <a:lnTo>
                    <a:pt x="3949" y="239"/>
                  </a:lnTo>
                  <a:lnTo>
                    <a:pt x="3953" y="234"/>
                  </a:lnTo>
                  <a:lnTo>
                    <a:pt x="3958" y="230"/>
                  </a:lnTo>
                  <a:lnTo>
                    <a:pt x="3962" y="225"/>
                  </a:lnTo>
                  <a:lnTo>
                    <a:pt x="3966" y="220"/>
                  </a:lnTo>
                  <a:lnTo>
                    <a:pt x="3970" y="215"/>
                  </a:lnTo>
                  <a:lnTo>
                    <a:pt x="3973" y="209"/>
                  </a:lnTo>
                  <a:lnTo>
                    <a:pt x="3976" y="203"/>
                  </a:lnTo>
                  <a:lnTo>
                    <a:pt x="3979" y="197"/>
                  </a:lnTo>
                  <a:lnTo>
                    <a:pt x="3982" y="191"/>
                  </a:lnTo>
                  <a:lnTo>
                    <a:pt x="3984" y="184"/>
                  </a:lnTo>
                  <a:lnTo>
                    <a:pt x="3986" y="177"/>
                  </a:lnTo>
                  <a:lnTo>
                    <a:pt x="3987" y="170"/>
                  </a:lnTo>
                  <a:lnTo>
                    <a:pt x="3989" y="163"/>
                  </a:lnTo>
                  <a:lnTo>
                    <a:pt x="3990" y="155"/>
                  </a:lnTo>
                  <a:lnTo>
                    <a:pt x="3990" y="147"/>
                  </a:lnTo>
                  <a:lnTo>
                    <a:pt x="3990" y="139"/>
                  </a:lnTo>
                  <a:lnTo>
                    <a:pt x="3990" y="138"/>
                  </a:lnTo>
                  <a:lnTo>
                    <a:pt x="3990" y="123"/>
                  </a:lnTo>
                  <a:lnTo>
                    <a:pt x="3988" y="109"/>
                  </a:lnTo>
                  <a:lnTo>
                    <a:pt x="3985" y="95"/>
                  </a:lnTo>
                  <a:lnTo>
                    <a:pt x="3981" y="83"/>
                  </a:lnTo>
                  <a:lnTo>
                    <a:pt x="3978" y="77"/>
                  </a:lnTo>
                  <a:lnTo>
                    <a:pt x="3975" y="71"/>
                  </a:lnTo>
                  <a:lnTo>
                    <a:pt x="3969" y="60"/>
                  </a:lnTo>
                  <a:lnTo>
                    <a:pt x="3965" y="55"/>
                  </a:lnTo>
                  <a:lnTo>
                    <a:pt x="3961" y="50"/>
                  </a:lnTo>
                  <a:lnTo>
                    <a:pt x="3957" y="46"/>
                  </a:lnTo>
                  <a:lnTo>
                    <a:pt x="3952" y="41"/>
                  </a:lnTo>
                  <a:lnTo>
                    <a:pt x="3948" y="37"/>
                  </a:lnTo>
                  <a:lnTo>
                    <a:pt x="3943" y="33"/>
                  </a:lnTo>
                  <a:lnTo>
                    <a:pt x="3932" y="26"/>
                  </a:lnTo>
                  <a:lnTo>
                    <a:pt x="3926" y="23"/>
                  </a:lnTo>
                  <a:lnTo>
                    <a:pt x="3921" y="20"/>
                  </a:lnTo>
                  <a:lnTo>
                    <a:pt x="3908" y="15"/>
                  </a:lnTo>
                  <a:lnTo>
                    <a:pt x="3895" y="11"/>
                  </a:lnTo>
                  <a:lnTo>
                    <a:pt x="3888" y="10"/>
                  </a:lnTo>
                  <a:lnTo>
                    <a:pt x="3881" y="8"/>
                  </a:lnTo>
                  <a:lnTo>
                    <a:pt x="3866" y="7"/>
                  </a:lnTo>
                  <a:lnTo>
                    <a:pt x="3858" y="6"/>
                  </a:lnTo>
                  <a:lnTo>
                    <a:pt x="3850" y="6"/>
                  </a:lnTo>
                  <a:lnTo>
                    <a:pt x="3722" y="6"/>
                  </a:lnTo>
                  <a:lnTo>
                    <a:pt x="3722" y="390"/>
                  </a:lnTo>
                  <a:close/>
                  <a:moveTo>
                    <a:pt x="3516" y="324"/>
                  </a:moveTo>
                  <a:lnTo>
                    <a:pt x="3506" y="323"/>
                  </a:lnTo>
                  <a:lnTo>
                    <a:pt x="3502" y="322"/>
                  </a:lnTo>
                  <a:lnTo>
                    <a:pt x="3497" y="321"/>
                  </a:lnTo>
                  <a:lnTo>
                    <a:pt x="3488" y="319"/>
                  </a:lnTo>
                  <a:lnTo>
                    <a:pt x="3484" y="317"/>
                  </a:lnTo>
                  <a:lnTo>
                    <a:pt x="3479" y="315"/>
                  </a:lnTo>
                  <a:lnTo>
                    <a:pt x="3471" y="310"/>
                  </a:lnTo>
                  <a:lnTo>
                    <a:pt x="3464" y="304"/>
                  </a:lnTo>
                  <a:lnTo>
                    <a:pt x="3460" y="301"/>
                  </a:lnTo>
                  <a:lnTo>
                    <a:pt x="3457" y="298"/>
                  </a:lnTo>
                  <a:lnTo>
                    <a:pt x="3450" y="290"/>
                  </a:lnTo>
                  <a:lnTo>
                    <a:pt x="3444" y="282"/>
                  </a:lnTo>
                  <a:lnTo>
                    <a:pt x="3439" y="272"/>
                  </a:lnTo>
                  <a:lnTo>
                    <a:pt x="3435" y="262"/>
                  </a:lnTo>
                  <a:lnTo>
                    <a:pt x="3431" y="251"/>
                  </a:lnTo>
                  <a:lnTo>
                    <a:pt x="3428" y="239"/>
                  </a:lnTo>
                  <a:lnTo>
                    <a:pt x="3426" y="227"/>
                  </a:lnTo>
                  <a:lnTo>
                    <a:pt x="3424" y="214"/>
                  </a:lnTo>
                  <a:lnTo>
                    <a:pt x="3424" y="200"/>
                  </a:lnTo>
                  <a:lnTo>
                    <a:pt x="3424" y="196"/>
                  </a:lnTo>
                  <a:lnTo>
                    <a:pt x="3424" y="182"/>
                  </a:lnTo>
                  <a:lnTo>
                    <a:pt x="3426" y="169"/>
                  </a:lnTo>
                  <a:lnTo>
                    <a:pt x="3428" y="157"/>
                  </a:lnTo>
                  <a:lnTo>
                    <a:pt x="3429" y="151"/>
                  </a:lnTo>
                  <a:lnTo>
                    <a:pt x="3431" y="145"/>
                  </a:lnTo>
                  <a:lnTo>
                    <a:pt x="3432" y="139"/>
                  </a:lnTo>
                  <a:lnTo>
                    <a:pt x="3434" y="134"/>
                  </a:lnTo>
                  <a:lnTo>
                    <a:pt x="3436" y="129"/>
                  </a:lnTo>
                  <a:lnTo>
                    <a:pt x="3439" y="124"/>
                  </a:lnTo>
                  <a:lnTo>
                    <a:pt x="3444" y="115"/>
                  </a:lnTo>
                  <a:lnTo>
                    <a:pt x="3450" y="106"/>
                  </a:lnTo>
                  <a:lnTo>
                    <a:pt x="3453" y="102"/>
                  </a:lnTo>
                  <a:lnTo>
                    <a:pt x="3456" y="99"/>
                  </a:lnTo>
                  <a:lnTo>
                    <a:pt x="3463" y="92"/>
                  </a:lnTo>
                  <a:lnTo>
                    <a:pt x="3471" y="86"/>
                  </a:lnTo>
                  <a:lnTo>
                    <a:pt x="3479" y="82"/>
                  </a:lnTo>
                  <a:lnTo>
                    <a:pt x="3487" y="78"/>
                  </a:lnTo>
                  <a:lnTo>
                    <a:pt x="3496" y="75"/>
                  </a:lnTo>
                  <a:lnTo>
                    <a:pt x="3506" y="74"/>
                  </a:lnTo>
                  <a:lnTo>
                    <a:pt x="3516" y="73"/>
                  </a:lnTo>
                  <a:lnTo>
                    <a:pt x="3526" y="74"/>
                  </a:lnTo>
                  <a:lnTo>
                    <a:pt x="3530" y="74"/>
                  </a:lnTo>
                  <a:lnTo>
                    <a:pt x="3535" y="75"/>
                  </a:lnTo>
                  <a:lnTo>
                    <a:pt x="3544" y="78"/>
                  </a:lnTo>
                  <a:lnTo>
                    <a:pt x="3548" y="80"/>
                  </a:lnTo>
                  <a:lnTo>
                    <a:pt x="3553" y="82"/>
                  </a:lnTo>
                  <a:lnTo>
                    <a:pt x="3561" y="86"/>
                  </a:lnTo>
                  <a:lnTo>
                    <a:pt x="3568" y="92"/>
                  </a:lnTo>
                  <a:lnTo>
                    <a:pt x="3572" y="95"/>
                  </a:lnTo>
                  <a:lnTo>
                    <a:pt x="3575" y="99"/>
                  </a:lnTo>
                  <a:lnTo>
                    <a:pt x="3582" y="106"/>
                  </a:lnTo>
                  <a:lnTo>
                    <a:pt x="3587" y="115"/>
                  </a:lnTo>
                  <a:lnTo>
                    <a:pt x="3592" y="124"/>
                  </a:lnTo>
                  <a:lnTo>
                    <a:pt x="3597" y="134"/>
                  </a:lnTo>
                  <a:lnTo>
                    <a:pt x="3601" y="145"/>
                  </a:lnTo>
                  <a:lnTo>
                    <a:pt x="3604" y="157"/>
                  </a:lnTo>
                  <a:lnTo>
                    <a:pt x="3606" y="170"/>
                  </a:lnTo>
                  <a:lnTo>
                    <a:pt x="3607" y="183"/>
                  </a:lnTo>
                  <a:lnTo>
                    <a:pt x="3607" y="197"/>
                  </a:lnTo>
                  <a:lnTo>
                    <a:pt x="3607" y="200"/>
                  </a:lnTo>
                  <a:lnTo>
                    <a:pt x="3607" y="214"/>
                  </a:lnTo>
                  <a:lnTo>
                    <a:pt x="3606" y="228"/>
                  </a:lnTo>
                  <a:lnTo>
                    <a:pt x="3604" y="240"/>
                  </a:lnTo>
                  <a:lnTo>
                    <a:pt x="3602" y="246"/>
                  </a:lnTo>
                  <a:lnTo>
                    <a:pt x="3601" y="252"/>
                  </a:lnTo>
                  <a:lnTo>
                    <a:pt x="3599" y="257"/>
                  </a:lnTo>
                  <a:lnTo>
                    <a:pt x="3597" y="263"/>
                  </a:lnTo>
                  <a:lnTo>
                    <a:pt x="3595" y="268"/>
                  </a:lnTo>
                  <a:lnTo>
                    <a:pt x="3593" y="273"/>
                  </a:lnTo>
                  <a:lnTo>
                    <a:pt x="3588" y="282"/>
                  </a:lnTo>
                  <a:lnTo>
                    <a:pt x="3582" y="290"/>
                  </a:lnTo>
                  <a:lnTo>
                    <a:pt x="3575" y="298"/>
                  </a:lnTo>
                  <a:lnTo>
                    <a:pt x="3569" y="305"/>
                  </a:lnTo>
                  <a:lnTo>
                    <a:pt x="3561" y="310"/>
                  </a:lnTo>
                  <a:lnTo>
                    <a:pt x="3553" y="315"/>
                  </a:lnTo>
                  <a:lnTo>
                    <a:pt x="3549" y="317"/>
                  </a:lnTo>
                  <a:lnTo>
                    <a:pt x="3544" y="319"/>
                  </a:lnTo>
                  <a:lnTo>
                    <a:pt x="3535" y="321"/>
                  </a:lnTo>
                  <a:lnTo>
                    <a:pt x="3526" y="323"/>
                  </a:lnTo>
                  <a:lnTo>
                    <a:pt x="3516" y="324"/>
                  </a:lnTo>
                  <a:close/>
                  <a:moveTo>
                    <a:pt x="3516" y="397"/>
                  </a:moveTo>
                  <a:lnTo>
                    <a:pt x="3525" y="397"/>
                  </a:lnTo>
                  <a:lnTo>
                    <a:pt x="3534" y="396"/>
                  </a:lnTo>
                  <a:lnTo>
                    <a:pt x="3543" y="395"/>
                  </a:lnTo>
                  <a:lnTo>
                    <a:pt x="3552" y="393"/>
                  </a:lnTo>
                  <a:lnTo>
                    <a:pt x="3569" y="389"/>
                  </a:lnTo>
                  <a:lnTo>
                    <a:pt x="3578" y="386"/>
                  </a:lnTo>
                  <a:lnTo>
                    <a:pt x="3586" y="383"/>
                  </a:lnTo>
                  <a:lnTo>
                    <a:pt x="3594" y="379"/>
                  </a:lnTo>
                  <a:lnTo>
                    <a:pt x="3601" y="375"/>
                  </a:lnTo>
                  <a:lnTo>
                    <a:pt x="3608" y="370"/>
                  </a:lnTo>
                  <a:lnTo>
                    <a:pt x="3615" y="365"/>
                  </a:lnTo>
                  <a:lnTo>
                    <a:pt x="3622" y="360"/>
                  </a:lnTo>
                  <a:lnTo>
                    <a:pt x="3629" y="354"/>
                  </a:lnTo>
                  <a:lnTo>
                    <a:pt x="3635" y="348"/>
                  </a:lnTo>
                  <a:lnTo>
                    <a:pt x="3641" y="342"/>
                  </a:lnTo>
                  <a:lnTo>
                    <a:pt x="3652" y="328"/>
                  </a:lnTo>
                  <a:lnTo>
                    <a:pt x="3657" y="321"/>
                  </a:lnTo>
                  <a:lnTo>
                    <a:pt x="3661" y="313"/>
                  </a:lnTo>
                  <a:lnTo>
                    <a:pt x="3666" y="306"/>
                  </a:lnTo>
                  <a:lnTo>
                    <a:pt x="3670" y="297"/>
                  </a:lnTo>
                  <a:lnTo>
                    <a:pt x="3673" y="289"/>
                  </a:lnTo>
                  <a:lnTo>
                    <a:pt x="3677" y="280"/>
                  </a:lnTo>
                  <a:lnTo>
                    <a:pt x="3680" y="271"/>
                  </a:lnTo>
                  <a:lnTo>
                    <a:pt x="3682" y="262"/>
                  </a:lnTo>
                  <a:lnTo>
                    <a:pt x="3685" y="252"/>
                  </a:lnTo>
                  <a:lnTo>
                    <a:pt x="3686" y="242"/>
                  </a:lnTo>
                  <a:lnTo>
                    <a:pt x="3688" y="232"/>
                  </a:lnTo>
                  <a:lnTo>
                    <a:pt x="3689" y="222"/>
                  </a:lnTo>
                  <a:lnTo>
                    <a:pt x="3690" y="201"/>
                  </a:lnTo>
                  <a:lnTo>
                    <a:pt x="3690" y="194"/>
                  </a:lnTo>
                  <a:lnTo>
                    <a:pt x="3689" y="184"/>
                  </a:lnTo>
                  <a:lnTo>
                    <a:pt x="3689" y="173"/>
                  </a:lnTo>
                  <a:lnTo>
                    <a:pt x="3688" y="163"/>
                  </a:lnTo>
                  <a:lnTo>
                    <a:pt x="3686" y="153"/>
                  </a:lnTo>
                  <a:lnTo>
                    <a:pt x="3685" y="143"/>
                  </a:lnTo>
                  <a:lnTo>
                    <a:pt x="3682" y="134"/>
                  </a:lnTo>
                  <a:lnTo>
                    <a:pt x="3680" y="125"/>
                  </a:lnTo>
                  <a:lnTo>
                    <a:pt x="3677" y="116"/>
                  </a:lnTo>
                  <a:lnTo>
                    <a:pt x="3674" y="107"/>
                  </a:lnTo>
                  <a:lnTo>
                    <a:pt x="3670" y="98"/>
                  </a:lnTo>
                  <a:lnTo>
                    <a:pt x="3666" y="90"/>
                  </a:lnTo>
                  <a:lnTo>
                    <a:pt x="3662" y="82"/>
                  </a:lnTo>
                  <a:lnTo>
                    <a:pt x="3657" y="75"/>
                  </a:lnTo>
                  <a:lnTo>
                    <a:pt x="3652" y="67"/>
                  </a:lnTo>
                  <a:lnTo>
                    <a:pt x="3647" y="61"/>
                  </a:lnTo>
                  <a:lnTo>
                    <a:pt x="3641" y="54"/>
                  </a:lnTo>
                  <a:lnTo>
                    <a:pt x="3635" y="48"/>
                  </a:lnTo>
                  <a:lnTo>
                    <a:pt x="3629" y="42"/>
                  </a:lnTo>
                  <a:lnTo>
                    <a:pt x="3623" y="36"/>
                  </a:lnTo>
                  <a:lnTo>
                    <a:pt x="3616" y="31"/>
                  </a:lnTo>
                  <a:lnTo>
                    <a:pt x="3609" y="26"/>
                  </a:lnTo>
                  <a:lnTo>
                    <a:pt x="3602" y="22"/>
                  </a:lnTo>
                  <a:lnTo>
                    <a:pt x="3594" y="18"/>
                  </a:lnTo>
                  <a:lnTo>
                    <a:pt x="3586" y="14"/>
                  </a:lnTo>
                  <a:lnTo>
                    <a:pt x="3578" y="11"/>
                  </a:lnTo>
                  <a:lnTo>
                    <a:pt x="3570" y="8"/>
                  </a:lnTo>
                  <a:lnTo>
                    <a:pt x="3562" y="5"/>
                  </a:lnTo>
                  <a:lnTo>
                    <a:pt x="3553" y="3"/>
                  </a:lnTo>
                  <a:lnTo>
                    <a:pt x="3544" y="2"/>
                  </a:lnTo>
                  <a:lnTo>
                    <a:pt x="3535" y="0"/>
                  </a:lnTo>
                  <a:lnTo>
                    <a:pt x="3526" y="0"/>
                  </a:lnTo>
                  <a:lnTo>
                    <a:pt x="3516" y="0"/>
                  </a:lnTo>
                  <a:lnTo>
                    <a:pt x="3507" y="0"/>
                  </a:lnTo>
                  <a:lnTo>
                    <a:pt x="3498" y="0"/>
                  </a:lnTo>
                  <a:lnTo>
                    <a:pt x="3488" y="2"/>
                  </a:lnTo>
                  <a:lnTo>
                    <a:pt x="3480" y="3"/>
                  </a:lnTo>
                  <a:lnTo>
                    <a:pt x="3462" y="8"/>
                  </a:lnTo>
                  <a:lnTo>
                    <a:pt x="3454" y="11"/>
                  </a:lnTo>
                  <a:lnTo>
                    <a:pt x="3446" y="14"/>
                  </a:lnTo>
                  <a:lnTo>
                    <a:pt x="3438" y="18"/>
                  </a:lnTo>
                  <a:lnTo>
                    <a:pt x="3431" y="22"/>
                  </a:lnTo>
                  <a:lnTo>
                    <a:pt x="3424" y="26"/>
                  </a:lnTo>
                  <a:lnTo>
                    <a:pt x="3416" y="31"/>
                  </a:lnTo>
                  <a:lnTo>
                    <a:pt x="3403" y="42"/>
                  </a:lnTo>
                  <a:lnTo>
                    <a:pt x="3397" y="48"/>
                  </a:lnTo>
                  <a:lnTo>
                    <a:pt x="3391" y="54"/>
                  </a:lnTo>
                  <a:lnTo>
                    <a:pt x="3385" y="61"/>
                  </a:lnTo>
                  <a:lnTo>
                    <a:pt x="3380" y="68"/>
                  </a:lnTo>
                  <a:lnTo>
                    <a:pt x="3375" y="75"/>
                  </a:lnTo>
                  <a:lnTo>
                    <a:pt x="3370" y="83"/>
                  </a:lnTo>
                  <a:lnTo>
                    <a:pt x="3362" y="99"/>
                  </a:lnTo>
                  <a:lnTo>
                    <a:pt x="3358" y="107"/>
                  </a:lnTo>
                  <a:lnTo>
                    <a:pt x="3355" y="116"/>
                  </a:lnTo>
                  <a:lnTo>
                    <a:pt x="3352" y="125"/>
                  </a:lnTo>
                  <a:lnTo>
                    <a:pt x="3349" y="135"/>
                  </a:lnTo>
                  <a:lnTo>
                    <a:pt x="3347" y="144"/>
                  </a:lnTo>
                  <a:lnTo>
                    <a:pt x="3345" y="154"/>
                  </a:lnTo>
                  <a:lnTo>
                    <a:pt x="3344" y="164"/>
                  </a:lnTo>
                  <a:lnTo>
                    <a:pt x="3343" y="174"/>
                  </a:lnTo>
                  <a:lnTo>
                    <a:pt x="3342" y="185"/>
                  </a:lnTo>
                  <a:lnTo>
                    <a:pt x="3342" y="196"/>
                  </a:lnTo>
                  <a:lnTo>
                    <a:pt x="3342" y="202"/>
                  </a:lnTo>
                  <a:lnTo>
                    <a:pt x="3342" y="213"/>
                  </a:lnTo>
                  <a:lnTo>
                    <a:pt x="3343" y="223"/>
                  </a:lnTo>
                  <a:lnTo>
                    <a:pt x="3344" y="233"/>
                  </a:lnTo>
                  <a:lnTo>
                    <a:pt x="3345" y="243"/>
                  </a:lnTo>
                  <a:lnTo>
                    <a:pt x="3347" y="253"/>
                  </a:lnTo>
                  <a:lnTo>
                    <a:pt x="3349" y="263"/>
                  </a:lnTo>
                  <a:lnTo>
                    <a:pt x="3352" y="272"/>
                  </a:lnTo>
                  <a:lnTo>
                    <a:pt x="3355" y="281"/>
                  </a:lnTo>
                  <a:lnTo>
                    <a:pt x="3358" y="290"/>
                  </a:lnTo>
                  <a:lnTo>
                    <a:pt x="3362" y="298"/>
                  </a:lnTo>
                  <a:lnTo>
                    <a:pt x="3366" y="306"/>
                  </a:lnTo>
                  <a:lnTo>
                    <a:pt x="3370" y="314"/>
                  </a:lnTo>
                  <a:lnTo>
                    <a:pt x="3375" y="322"/>
                  </a:lnTo>
                  <a:lnTo>
                    <a:pt x="3380" y="329"/>
                  </a:lnTo>
                  <a:lnTo>
                    <a:pt x="3385" y="336"/>
                  </a:lnTo>
                  <a:lnTo>
                    <a:pt x="3391" y="343"/>
                  </a:lnTo>
                  <a:lnTo>
                    <a:pt x="3396" y="349"/>
                  </a:lnTo>
                  <a:lnTo>
                    <a:pt x="3403" y="355"/>
                  </a:lnTo>
                  <a:lnTo>
                    <a:pt x="3409" y="360"/>
                  </a:lnTo>
                  <a:lnTo>
                    <a:pt x="3416" y="366"/>
                  </a:lnTo>
                  <a:lnTo>
                    <a:pt x="3423" y="370"/>
                  </a:lnTo>
                  <a:lnTo>
                    <a:pt x="3430" y="375"/>
                  </a:lnTo>
                  <a:lnTo>
                    <a:pt x="3438" y="379"/>
                  </a:lnTo>
                  <a:lnTo>
                    <a:pt x="3445" y="383"/>
                  </a:lnTo>
                  <a:lnTo>
                    <a:pt x="3453" y="386"/>
                  </a:lnTo>
                  <a:lnTo>
                    <a:pt x="3462" y="389"/>
                  </a:lnTo>
                  <a:lnTo>
                    <a:pt x="3470" y="391"/>
                  </a:lnTo>
                  <a:lnTo>
                    <a:pt x="3479" y="393"/>
                  </a:lnTo>
                  <a:lnTo>
                    <a:pt x="3488" y="395"/>
                  </a:lnTo>
                  <a:lnTo>
                    <a:pt x="3497" y="396"/>
                  </a:lnTo>
                  <a:lnTo>
                    <a:pt x="3506" y="397"/>
                  </a:lnTo>
                  <a:lnTo>
                    <a:pt x="3516" y="397"/>
                  </a:lnTo>
                  <a:close/>
                  <a:moveTo>
                    <a:pt x="3223" y="390"/>
                  </a:moveTo>
                  <a:lnTo>
                    <a:pt x="3302" y="390"/>
                  </a:lnTo>
                  <a:lnTo>
                    <a:pt x="3302" y="6"/>
                  </a:lnTo>
                  <a:lnTo>
                    <a:pt x="3223" y="6"/>
                  </a:lnTo>
                  <a:lnTo>
                    <a:pt x="3223" y="390"/>
                  </a:lnTo>
                  <a:close/>
                  <a:moveTo>
                    <a:pt x="2960" y="390"/>
                  </a:moveTo>
                  <a:lnTo>
                    <a:pt x="3195" y="390"/>
                  </a:lnTo>
                  <a:lnTo>
                    <a:pt x="3195" y="317"/>
                  </a:lnTo>
                  <a:lnTo>
                    <a:pt x="3040" y="317"/>
                  </a:lnTo>
                  <a:lnTo>
                    <a:pt x="3040" y="6"/>
                  </a:lnTo>
                  <a:lnTo>
                    <a:pt x="2960" y="6"/>
                  </a:lnTo>
                  <a:lnTo>
                    <a:pt x="2960" y="390"/>
                  </a:lnTo>
                  <a:close/>
                  <a:moveTo>
                    <a:pt x="2738" y="390"/>
                  </a:moveTo>
                  <a:lnTo>
                    <a:pt x="2818" y="390"/>
                  </a:lnTo>
                  <a:lnTo>
                    <a:pt x="2818" y="238"/>
                  </a:lnTo>
                  <a:lnTo>
                    <a:pt x="2943" y="6"/>
                  </a:lnTo>
                  <a:lnTo>
                    <a:pt x="2855" y="6"/>
                  </a:lnTo>
                  <a:lnTo>
                    <a:pt x="2779" y="157"/>
                  </a:lnTo>
                  <a:lnTo>
                    <a:pt x="2703" y="6"/>
                  </a:lnTo>
                  <a:lnTo>
                    <a:pt x="2613" y="6"/>
                  </a:lnTo>
                  <a:lnTo>
                    <a:pt x="2738" y="239"/>
                  </a:lnTo>
                  <a:lnTo>
                    <a:pt x="2738" y="390"/>
                  </a:lnTo>
                  <a:close/>
                  <a:moveTo>
                    <a:pt x="2173" y="390"/>
                  </a:moveTo>
                  <a:lnTo>
                    <a:pt x="2251" y="390"/>
                  </a:lnTo>
                  <a:lnTo>
                    <a:pt x="2251" y="158"/>
                  </a:lnTo>
                  <a:lnTo>
                    <a:pt x="2404" y="390"/>
                  </a:lnTo>
                  <a:lnTo>
                    <a:pt x="2472" y="390"/>
                  </a:lnTo>
                  <a:lnTo>
                    <a:pt x="2472" y="6"/>
                  </a:lnTo>
                  <a:lnTo>
                    <a:pt x="2393" y="6"/>
                  </a:lnTo>
                  <a:lnTo>
                    <a:pt x="2393" y="230"/>
                  </a:lnTo>
                  <a:lnTo>
                    <a:pt x="2246" y="6"/>
                  </a:lnTo>
                  <a:lnTo>
                    <a:pt x="2173" y="6"/>
                  </a:lnTo>
                  <a:lnTo>
                    <a:pt x="2173" y="390"/>
                  </a:lnTo>
                  <a:close/>
                  <a:moveTo>
                    <a:pt x="2036" y="390"/>
                  </a:moveTo>
                  <a:lnTo>
                    <a:pt x="2116" y="390"/>
                  </a:lnTo>
                  <a:lnTo>
                    <a:pt x="2116" y="6"/>
                  </a:lnTo>
                  <a:lnTo>
                    <a:pt x="2036" y="6"/>
                  </a:lnTo>
                  <a:lnTo>
                    <a:pt x="2036" y="390"/>
                  </a:lnTo>
                  <a:close/>
                  <a:moveTo>
                    <a:pt x="1848" y="396"/>
                  </a:moveTo>
                  <a:lnTo>
                    <a:pt x="1858" y="396"/>
                  </a:lnTo>
                  <a:lnTo>
                    <a:pt x="1869" y="395"/>
                  </a:lnTo>
                  <a:lnTo>
                    <a:pt x="1879" y="394"/>
                  </a:lnTo>
                  <a:lnTo>
                    <a:pt x="1888" y="392"/>
                  </a:lnTo>
                  <a:lnTo>
                    <a:pt x="1898" y="390"/>
                  </a:lnTo>
                  <a:lnTo>
                    <a:pt x="1907" y="388"/>
                  </a:lnTo>
                  <a:lnTo>
                    <a:pt x="1924" y="382"/>
                  </a:lnTo>
                  <a:lnTo>
                    <a:pt x="1941" y="375"/>
                  </a:lnTo>
                  <a:lnTo>
                    <a:pt x="1956" y="367"/>
                  </a:lnTo>
                  <a:lnTo>
                    <a:pt x="1964" y="362"/>
                  </a:lnTo>
                  <a:lnTo>
                    <a:pt x="1971" y="358"/>
                  </a:lnTo>
                  <a:lnTo>
                    <a:pt x="1978" y="353"/>
                  </a:lnTo>
                  <a:lnTo>
                    <a:pt x="1985" y="348"/>
                  </a:lnTo>
                  <a:lnTo>
                    <a:pt x="1985" y="170"/>
                  </a:lnTo>
                  <a:lnTo>
                    <a:pt x="1839" y="170"/>
                  </a:lnTo>
                  <a:lnTo>
                    <a:pt x="1839" y="239"/>
                  </a:lnTo>
                  <a:lnTo>
                    <a:pt x="1909" y="239"/>
                  </a:lnTo>
                  <a:lnTo>
                    <a:pt x="1909" y="308"/>
                  </a:lnTo>
                  <a:lnTo>
                    <a:pt x="1903" y="311"/>
                  </a:lnTo>
                  <a:lnTo>
                    <a:pt x="1897" y="314"/>
                  </a:lnTo>
                  <a:lnTo>
                    <a:pt x="1890" y="317"/>
                  </a:lnTo>
                  <a:lnTo>
                    <a:pt x="1883" y="319"/>
                  </a:lnTo>
                  <a:lnTo>
                    <a:pt x="1876" y="321"/>
                  </a:lnTo>
                  <a:lnTo>
                    <a:pt x="1868" y="322"/>
                  </a:lnTo>
                  <a:lnTo>
                    <a:pt x="1860" y="323"/>
                  </a:lnTo>
                  <a:lnTo>
                    <a:pt x="1852" y="324"/>
                  </a:lnTo>
                  <a:lnTo>
                    <a:pt x="1841" y="323"/>
                  </a:lnTo>
                  <a:lnTo>
                    <a:pt x="1836" y="322"/>
                  </a:lnTo>
                  <a:lnTo>
                    <a:pt x="1831" y="321"/>
                  </a:lnTo>
                  <a:lnTo>
                    <a:pt x="1821" y="319"/>
                  </a:lnTo>
                  <a:lnTo>
                    <a:pt x="1812" y="315"/>
                  </a:lnTo>
                  <a:lnTo>
                    <a:pt x="1808" y="313"/>
                  </a:lnTo>
                  <a:lnTo>
                    <a:pt x="1803" y="311"/>
                  </a:lnTo>
                  <a:lnTo>
                    <a:pt x="1795" y="305"/>
                  </a:lnTo>
                  <a:lnTo>
                    <a:pt x="1787" y="299"/>
                  </a:lnTo>
                  <a:lnTo>
                    <a:pt x="1784" y="295"/>
                  </a:lnTo>
                  <a:lnTo>
                    <a:pt x="1780" y="291"/>
                  </a:lnTo>
                  <a:lnTo>
                    <a:pt x="1774" y="283"/>
                  </a:lnTo>
                  <a:lnTo>
                    <a:pt x="1768" y="274"/>
                  </a:lnTo>
                  <a:lnTo>
                    <a:pt x="1766" y="269"/>
                  </a:lnTo>
                  <a:lnTo>
                    <a:pt x="1763" y="264"/>
                  </a:lnTo>
                  <a:lnTo>
                    <a:pt x="1759" y="253"/>
                  </a:lnTo>
                  <a:lnTo>
                    <a:pt x="1756" y="241"/>
                  </a:lnTo>
                  <a:lnTo>
                    <a:pt x="1754" y="228"/>
                  </a:lnTo>
                  <a:lnTo>
                    <a:pt x="1752" y="214"/>
                  </a:lnTo>
                  <a:lnTo>
                    <a:pt x="1752" y="200"/>
                  </a:lnTo>
                  <a:lnTo>
                    <a:pt x="1752" y="196"/>
                  </a:lnTo>
                  <a:lnTo>
                    <a:pt x="1752" y="182"/>
                  </a:lnTo>
                  <a:lnTo>
                    <a:pt x="1753" y="176"/>
                  </a:lnTo>
                  <a:lnTo>
                    <a:pt x="1754" y="170"/>
                  </a:lnTo>
                  <a:lnTo>
                    <a:pt x="1756" y="158"/>
                  </a:lnTo>
                  <a:lnTo>
                    <a:pt x="1759" y="147"/>
                  </a:lnTo>
                  <a:lnTo>
                    <a:pt x="1763" y="136"/>
                  </a:lnTo>
                  <a:lnTo>
                    <a:pt x="1768" y="126"/>
                  </a:lnTo>
                  <a:lnTo>
                    <a:pt x="1773" y="117"/>
                  </a:lnTo>
                  <a:lnTo>
                    <a:pt x="1779" y="109"/>
                  </a:lnTo>
                  <a:lnTo>
                    <a:pt x="1786" y="101"/>
                  </a:lnTo>
                  <a:lnTo>
                    <a:pt x="1790" y="97"/>
                  </a:lnTo>
                  <a:lnTo>
                    <a:pt x="1794" y="94"/>
                  </a:lnTo>
                  <a:lnTo>
                    <a:pt x="1802" y="88"/>
                  </a:lnTo>
                  <a:lnTo>
                    <a:pt x="1806" y="86"/>
                  </a:lnTo>
                  <a:lnTo>
                    <a:pt x="1810" y="84"/>
                  </a:lnTo>
                  <a:lnTo>
                    <a:pt x="1819" y="80"/>
                  </a:lnTo>
                  <a:lnTo>
                    <a:pt x="1828" y="77"/>
                  </a:lnTo>
                  <a:lnTo>
                    <a:pt x="1838" y="75"/>
                  </a:lnTo>
                  <a:lnTo>
                    <a:pt x="1843" y="75"/>
                  </a:lnTo>
                  <a:lnTo>
                    <a:pt x="1848" y="75"/>
                  </a:lnTo>
                  <a:lnTo>
                    <a:pt x="1862" y="75"/>
                  </a:lnTo>
                  <a:lnTo>
                    <a:pt x="1874" y="77"/>
                  </a:lnTo>
                  <a:lnTo>
                    <a:pt x="1879" y="79"/>
                  </a:lnTo>
                  <a:lnTo>
                    <a:pt x="1884" y="80"/>
                  </a:lnTo>
                  <a:lnTo>
                    <a:pt x="1894" y="84"/>
                  </a:lnTo>
                  <a:lnTo>
                    <a:pt x="1904" y="89"/>
                  </a:lnTo>
                  <a:lnTo>
                    <a:pt x="1912" y="95"/>
                  </a:lnTo>
                  <a:lnTo>
                    <a:pt x="1920" y="101"/>
                  </a:lnTo>
                  <a:lnTo>
                    <a:pt x="1928" y="108"/>
                  </a:lnTo>
                  <a:lnTo>
                    <a:pt x="1975" y="46"/>
                  </a:lnTo>
                  <a:lnTo>
                    <a:pt x="1962" y="35"/>
                  </a:lnTo>
                  <a:lnTo>
                    <a:pt x="1948" y="26"/>
                  </a:lnTo>
                  <a:lnTo>
                    <a:pt x="1941" y="22"/>
                  </a:lnTo>
                  <a:lnTo>
                    <a:pt x="1934" y="18"/>
                  </a:lnTo>
                  <a:lnTo>
                    <a:pt x="1927" y="15"/>
                  </a:lnTo>
                  <a:lnTo>
                    <a:pt x="1919" y="12"/>
                  </a:lnTo>
                  <a:lnTo>
                    <a:pt x="1912" y="9"/>
                  </a:lnTo>
                  <a:lnTo>
                    <a:pt x="1904" y="7"/>
                  </a:lnTo>
                  <a:lnTo>
                    <a:pt x="1895" y="5"/>
                  </a:lnTo>
                  <a:lnTo>
                    <a:pt x="1887" y="3"/>
                  </a:lnTo>
                  <a:lnTo>
                    <a:pt x="1878" y="2"/>
                  </a:lnTo>
                  <a:lnTo>
                    <a:pt x="1869" y="1"/>
                  </a:lnTo>
                  <a:lnTo>
                    <a:pt x="1859" y="1"/>
                  </a:lnTo>
                  <a:lnTo>
                    <a:pt x="1849" y="1"/>
                  </a:lnTo>
                  <a:lnTo>
                    <a:pt x="1840" y="1"/>
                  </a:lnTo>
                  <a:lnTo>
                    <a:pt x="1830" y="2"/>
                  </a:lnTo>
                  <a:lnTo>
                    <a:pt x="1821" y="3"/>
                  </a:lnTo>
                  <a:lnTo>
                    <a:pt x="1812" y="4"/>
                  </a:lnTo>
                  <a:lnTo>
                    <a:pt x="1803" y="6"/>
                  </a:lnTo>
                  <a:lnTo>
                    <a:pt x="1794" y="9"/>
                  </a:lnTo>
                  <a:lnTo>
                    <a:pt x="1786" y="12"/>
                  </a:lnTo>
                  <a:lnTo>
                    <a:pt x="1777" y="15"/>
                  </a:lnTo>
                  <a:lnTo>
                    <a:pt x="1769" y="19"/>
                  </a:lnTo>
                  <a:lnTo>
                    <a:pt x="1762" y="23"/>
                  </a:lnTo>
                  <a:lnTo>
                    <a:pt x="1754" y="28"/>
                  </a:lnTo>
                  <a:lnTo>
                    <a:pt x="1747" y="33"/>
                  </a:lnTo>
                  <a:lnTo>
                    <a:pt x="1740" y="38"/>
                  </a:lnTo>
                  <a:lnTo>
                    <a:pt x="1733" y="43"/>
                  </a:lnTo>
                  <a:lnTo>
                    <a:pt x="1721" y="56"/>
                  </a:lnTo>
                  <a:lnTo>
                    <a:pt x="1715" y="62"/>
                  </a:lnTo>
                  <a:lnTo>
                    <a:pt x="1709" y="69"/>
                  </a:lnTo>
                  <a:lnTo>
                    <a:pt x="1704" y="77"/>
                  </a:lnTo>
                  <a:lnTo>
                    <a:pt x="1699" y="84"/>
                  </a:lnTo>
                  <a:lnTo>
                    <a:pt x="1691" y="100"/>
                  </a:lnTo>
                  <a:lnTo>
                    <a:pt x="1687" y="109"/>
                  </a:lnTo>
                  <a:lnTo>
                    <a:pt x="1683" y="118"/>
                  </a:lnTo>
                  <a:lnTo>
                    <a:pt x="1680" y="127"/>
                  </a:lnTo>
                  <a:lnTo>
                    <a:pt x="1678" y="136"/>
                  </a:lnTo>
                  <a:lnTo>
                    <a:pt x="1675" y="145"/>
                  </a:lnTo>
                  <a:lnTo>
                    <a:pt x="1673" y="155"/>
                  </a:lnTo>
                  <a:lnTo>
                    <a:pt x="1672" y="165"/>
                  </a:lnTo>
                  <a:lnTo>
                    <a:pt x="1671" y="175"/>
                  </a:lnTo>
                  <a:lnTo>
                    <a:pt x="1670" y="186"/>
                  </a:lnTo>
                  <a:lnTo>
                    <a:pt x="1670" y="196"/>
                  </a:lnTo>
                  <a:lnTo>
                    <a:pt x="1670" y="201"/>
                  </a:lnTo>
                  <a:lnTo>
                    <a:pt x="1670" y="212"/>
                  </a:lnTo>
                  <a:lnTo>
                    <a:pt x="1671" y="223"/>
                  </a:lnTo>
                  <a:lnTo>
                    <a:pt x="1672" y="234"/>
                  </a:lnTo>
                  <a:lnTo>
                    <a:pt x="1673" y="244"/>
                  </a:lnTo>
                  <a:lnTo>
                    <a:pt x="1675" y="254"/>
                  </a:lnTo>
                  <a:lnTo>
                    <a:pt x="1678" y="264"/>
                  </a:lnTo>
                  <a:lnTo>
                    <a:pt x="1680" y="273"/>
                  </a:lnTo>
                  <a:lnTo>
                    <a:pt x="1683" y="282"/>
                  </a:lnTo>
                  <a:lnTo>
                    <a:pt x="1687" y="291"/>
                  </a:lnTo>
                  <a:lnTo>
                    <a:pt x="1690" y="300"/>
                  </a:lnTo>
                  <a:lnTo>
                    <a:pt x="1695" y="308"/>
                  </a:lnTo>
                  <a:lnTo>
                    <a:pt x="1699" y="316"/>
                  </a:lnTo>
                  <a:lnTo>
                    <a:pt x="1704" y="323"/>
                  </a:lnTo>
                  <a:lnTo>
                    <a:pt x="1709" y="330"/>
                  </a:lnTo>
                  <a:lnTo>
                    <a:pt x="1714" y="337"/>
                  </a:lnTo>
                  <a:lnTo>
                    <a:pt x="1720" y="344"/>
                  </a:lnTo>
                  <a:lnTo>
                    <a:pt x="1726" y="350"/>
                  </a:lnTo>
                  <a:lnTo>
                    <a:pt x="1733" y="355"/>
                  </a:lnTo>
                  <a:lnTo>
                    <a:pt x="1739" y="361"/>
                  </a:lnTo>
                  <a:lnTo>
                    <a:pt x="1746" y="366"/>
                  </a:lnTo>
                  <a:lnTo>
                    <a:pt x="1753" y="371"/>
                  </a:lnTo>
                  <a:lnTo>
                    <a:pt x="1761" y="375"/>
                  </a:lnTo>
                  <a:lnTo>
                    <a:pt x="1769" y="379"/>
                  </a:lnTo>
                  <a:lnTo>
                    <a:pt x="1776" y="382"/>
                  </a:lnTo>
                  <a:lnTo>
                    <a:pt x="1785" y="385"/>
                  </a:lnTo>
                  <a:lnTo>
                    <a:pt x="1793" y="388"/>
                  </a:lnTo>
                  <a:lnTo>
                    <a:pt x="1802" y="391"/>
                  </a:lnTo>
                  <a:lnTo>
                    <a:pt x="1811" y="392"/>
                  </a:lnTo>
                  <a:lnTo>
                    <a:pt x="1820" y="394"/>
                  </a:lnTo>
                  <a:lnTo>
                    <a:pt x="1829" y="395"/>
                  </a:lnTo>
                  <a:lnTo>
                    <a:pt x="1848" y="396"/>
                  </a:lnTo>
                  <a:close/>
                  <a:moveTo>
                    <a:pt x="1331" y="390"/>
                  </a:moveTo>
                  <a:lnTo>
                    <a:pt x="1409" y="390"/>
                  </a:lnTo>
                  <a:lnTo>
                    <a:pt x="1409" y="158"/>
                  </a:lnTo>
                  <a:lnTo>
                    <a:pt x="1561" y="390"/>
                  </a:lnTo>
                  <a:lnTo>
                    <a:pt x="1629" y="390"/>
                  </a:lnTo>
                  <a:lnTo>
                    <a:pt x="1629" y="6"/>
                  </a:lnTo>
                  <a:lnTo>
                    <a:pt x="1551" y="6"/>
                  </a:lnTo>
                  <a:lnTo>
                    <a:pt x="1551" y="230"/>
                  </a:lnTo>
                  <a:lnTo>
                    <a:pt x="1404" y="6"/>
                  </a:lnTo>
                  <a:lnTo>
                    <a:pt x="1331" y="6"/>
                  </a:lnTo>
                  <a:lnTo>
                    <a:pt x="1331" y="390"/>
                  </a:lnTo>
                  <a:close/>
                  <a:moveTo>
                    <a:pt x="1194" y="390"/>
                  </a:moveTo>
                  <a:lnTo>
                    <a:pt x="1273" y="390"/>
                  </a:lnTo>
                  <a:lnTo>
                    <a:pt x="1273" y="6"/>
                  </a:lnTo>
                  <a:lnTo>
                    <a:pt x="1194" y="6"/>
                  </a:lnTo>
                  <a:lnTo>
                    <a:pt x="1194" y="390"/>
                  </a:lnTo>
                  <a:close/>
                  <a:moveTo>
                    <a:pt x="1026" y="395"/>
                  </a:moveTo>
                  <a:lnTo>
                    <a:pt x="1040" y="395"/>
                  </a:lnTo>
                  <a:lnTo>
                    <a:pt x="1046" y="394"/>
                  </a:lnTo>
                  <a:lnTo>
                    <a:pt x="1053" y="393"/>
                  </a:lnTo>
                  <a:lnTo>
                    <a:pt x="1065" y="391"/>
                  </a:lnTo>
                  <a:lnTo>
                    <a:pt x="1077" y="387"/>
                  </a:lnTo>
                  <a:lnTo>
                    <a:pt x="1083" y="385"/>
                  </a:lnTo>
                  <a:lnTo>
                    <a:pt x="1089" y="383"/>
                  </a:lnTo>
                  <a:lnTo>
                    <a:pt x="1094" y="380"/>
                  </a:lnTo>
                  <a:lnTo>
                    <a:pt x="1099" y="378"/>
                  </a:lnTo>
                  <a:lnTo>
                    <a:pt x="1109" y="372"/>
                  </a:lnTo>
                  <a:lnTo>
                    <a:pt x="1114" y="368"/>
                  </a:lnTo>
                  <a:lnTo>
                    <a:pt x="1118" y="364"/>
                  </a:lnTo>
                  <a:lnTo>
                    <a:pt x="1126" y="357"/>
                  </a:lnTo>
                  <a:lnTo>
                    <a:pt x="1134" y="348"/>
                  </a:lnTo>
                  <a:lnTo>
                    <a:pt x="1140" y="338"/>
                  </a:lnTo>
                  <a:lnTo>
                    <a:pt x="1143" y="333"/>
                  </a:lnTo>
                  <a:lnTo>
                    <a:pt x="1145" y="328"/>
                  </a:lnTo>
                  <a:lnTo>
                    <a:pt x="1149" y="317"/>
                  </a:lnTo>
                  <a:lnTo>
                    <a:pt x="1151" y="311"/>
                  </a:lnTo>
                  <a:lnTo>
                    <a:pt x="1152" y="306"/>
                  </a:lnTo>
                  <a:lnTo>
                    <a:pt x="1153" y="299"/>
                  </a:lnTo>
                  <a:lnTo>
                    <a:pt x="1154" y="293"/>
                  </a:lnTo>
                  <a:lnTo>
                    <a:pt x="1155" y="287"/>
                  </a:lnTo>
                  <a:lnTo>
                    <a:pt x="1155" y="280"/>
                  </a:lnTo>
                  <a:lnTo>
                    <a:pt x="1155" y="279"/>
                  </a:lnTo>
                  <a:lnTo>
                    <a:pt x="1154" y="268"/>
                  </a:lnTo>
                  <a:lnTo>
                    <a:pt x="1153" y="258"/>
                  </a:lnTo>
                  <a:lnTo>
                    <a:pt x="1151" y="248"/>
                  </a:lnTo>
                  <a:lnTo>
                    <a:pt x="1148" y="240"/>
                  </a:lnTo>
                  <a:lnTo>
                    <a:pt x="1146" y="235"/>
                  </a:lnTo>
                  <a:lnTo>
                    <a:pt x="1144" y="231"/>
                  </a:lnTo>
                  <a:lnTo>
                    <a:pt x="1140" y="223"/>
                  </a:lnTo>
                  <a:lnTo>
                    <a:pt x="1134" y="216"/>
                  </a:lnTo>
                  <a:lnTo>
                    <a:pt x="1128" y="209"/>
                  </a:lnTo>
                  <a:lnTo>
                    <a:pt x="1121" y="203"/>
                  </a:lnTo>
                  <a:lnTo>
                    <a:pt x="1114" y="196"/>
                  </a:lnTo>
                  <a:lnTo>
                    <a:pt x="1105" y="190"/>
                  </a:lnTo>
                  <a:lnTo>
                    <a:pt x="1096" y="185"/>
                  </a:lnTo>
                  <a:lnTo>
                    <a:pt x="1086" y="179"/>
                  </a:lnTo>
                  <a:lnTo>
                    <a:pt x="1075" y="174"/>
                  </a:lnTo>
                  <a:lnTo>
                    <a:pt x="1064" y="169"/>
                  </a:lnTo>
                  <a:lnTo>
                    <a:pt x="1052" y="164"/>
                  </a:lnTo>
                  <a:lnTo>
                    <a:pt x="1031" y="156"/>
                  </a:lnTo>
                  <a:lnTo>
                    <a:pt x="1015" y="148"/>
                  </a:lnTo>
                  <a:lnTo>
                    <a:pt x="1002" y="141"/>
                  </a:lnTo>
                  <a:lnTo>
                    <a:pt x="997" y="138"/>
                  </a:lnTo>
                  <a:lnTo>
                    <a:pt x="993" y="135"/>
                  </a:lnTo>
                  <a:lnTo>
                    <a:pt x="989" y="131"/>
                  </a:lnTo>
                  <a:lnTo>
                    <a:pt x="987" y="130"/>
                  </a:lnTo>
                  <a:lnTo>
                    <a:pt x="986" y="128"/>
                  </a:lnTo>
                  <a:lnTo>
                    <a:pt x="983" y="125"/>
                  </a:lnTo>
                  <a:lnTo>
                    <a:pt x="981" y="122"/>
                  </a:lnTo>
                  <a:lnTo>
                    <a:pt x="980" y="118"/>
                  </a:lnTo>
                  <a:lnTo>
                    <a:pt x="979" y="115"/>
                  </a:lnTo>
                  <a:lnTo>
                    <a:pt x="979" y="111"/>
                  </a:lnTo>
                  <a:lnTo>
                    <a:pt x="978" y="107"/>
                  </a:lnTo>
                  <a:lnTo>
                    <a:pt x="979" y="103"/>
                  </a:lnTo>
                  <a:lnTo>
                    <a:pt x="979" y="99"/>
                  </a:lnTo>
                  <a:lnTo>
                    <a:pt x="980" y="96"/>
                  </a:lnTo>
                  <a:lnTo>
                    <a:pt x="982" y="93"/>
                  </a:lnTo>
                  <a:lnTo>
                    <a:pt x="983" y="90"/>
                  </a:lnTo>
                  <a:lnTo>
                    <a:pt x="985" y="87"/>
                  </a:lnTo>
                  <a:lnTo>
                    <a:pt x="990" y="82"/>
                  </a:lnTo>
                  <a:lnTo>
                    <a:pt x="997" y="78"/>
                  </a:lnTo>
                  <a:lnTo>
                    <a:pt x="1000" y="77"/>
                  </a:lnTo>
                  <a:lnTo>
                    <a:pt x="1004" y="75"/>
                  </a:lnTo>
                  <a:lnTo>
                    <a:pt x="1009" y="74"/>
                  </a:lnTo>
                  <a:lnTo>
                    <a:pt x="1013" y="74"/>
                  </a:lnTo>
                  <a:lnTo>
                    <a:pt x="1018" y="73"/>
                  </a:lnTo>
                  <a:lnTo>
                    <a:pt x="1023" y="73"/>
                  </a:lnTo>
                  <a:lnTo>
                    <a:pt x="1034" y="74"/>
                  </a:lnTo>
                  <a:lnTo>
                    <a:pt x="1045" y="76"/>
                  </a:lnTo>
                  <a:lnTo>
                    <a:pt x="1056" y="79"/>
                  </a:lnTo>
                  <a:lnTo>
                    <a:pt x="1066" y="83"/>
                  </a:lnTo>
                  <a:lnTo>
                    <a:pt x="1076" y="89"/>
                  </a:lnTo>
                  <a:lnTo>
                    <a:pt x="1086" y="95"/>
                  </a:lnTo>
                  <a:lnTo>
                    <a:pt x="1096" y="102"/>
                  </a:lnTo>
                  <a:lnTo>
                    <a:pt x="1105" y="109"/>
                  </a:lnTo>
                  <a:lnTo>
                    <a:pt x="1149" y="48"/>
                  </a:lnTo>
                  <a:lnTo>
                    <a:pt x="1136" y="37"/>
                  </a:lnTo>
                  <a:lnTo>
                    <a:pt x="1121" y="28"/>
                  </a:lnTo>
                  <a:lnTo>
                    <a:pt x="1114" y="23"/>
                  </a:lnTo>
                  <a:lnTo>
                    <a:pt x="1106" y="19"/>
                  </a:lnTo>
                  <a:lnTo>
                    <a:pt x="1099" y="16"/>
                  </a:lnTo>
                  <a:lnTo>
                    <a:pt x="1091" y="13"/>
                  </a:lnTo>
                  <a:lnTo>
                    <a:pt x="1083" y="10"/>
                  </a:lnTo>
                  <a:lnTo>
                    <a:pt x="1075" y="8"/>
                  </a:lnTo>
                  <a:lnTo>
                    <a:pt x="1059" y="4"/>
                  </a:lnTo>
                  <a:lnTo>
                    <a:pt x="1050" y="3"/>
                  </a:lnTo>
                  <a:lnTo>
                    <a:pt x="1042" y="2"/>
                  </a:lnTo>
                  <a:lnTo>
                    <a:pt x="1025" y="1"/>
                  </a:lnTo>
                  <a:lnTo>
                    <a:pt x="1012" y="2"/>
                  </a:lnTo>
                  <a:lnTo>
                    <a:pt x="1005" y="2"/>
                  </a:lnTo>
                  <a:lnTo>
                    <a:pt x="998" y="3"/>
                  </a:lnTo>
                  <a:lnTo>
                    <a:pt x="986" y="6"/>
                  </a:lnTo>
                  <a:lnTo>
                    <a:pt x="974" y="9"/>
                  </a:lnTo>
                  <a:lnTo>
                    <a:pt x="969" y="11"/>
                  </a:lnTo>
                  <a:lnTo>
                    <a:pt x="963" y="14"/>
                  </a:lnTo>
                  <a:lnTo>
                    <a:pt x="953" y="19"/>
                  </a:lnTo>
                  <a:lnTo>
                    <a:pt x="943" y="25"/>
                  </a:lnTo>
                  <a:lnTo>
                    <a:pt x="935" y="32"/>
                  </a:lnTo>
                  <a:lnTo>
                    <a:pt x="930" y="36"/>
                  </a:lnTo>
                  <a:lnTo>
                    <a:pt x="927" y="40"/>
                  </a:lnTo>
                  <a:lnTo>
                    <a:pt x="920" y="49"/>
                  </a:lnTo>
                  <a:lnTo>
                    <a:pt x="917" y="53"/>
                  </a:lnTo>
                  <a:lnTo>
                    <a:pt x="914" y="58"/>
                  </a:lnTo>
                  <a:lnTo>
                    <a:pt x="909" y="68"/>
                  </a:lnTo>
                  <a:lnTo>
                    <a:pt x="905" y="78"/>
                  </a:lnTo>
                  <a:lnTo>
                    <a:pt x="902" y="90"/>
                  </a:lnTo>
                  <a:lnTo>
                    <a:pt x="900" y="101"/>
                  </a:lnTo>
                  <a:lnTo>
                    <a:pt x="900" y="107"/>
                  </a:lnTo>
                  <a:lnTo>
                    <a:pt x="899" y="114"/>
                  </a:lnTo>
                  <a:lnTo>
                    <a:pt x="899" y="115"/>
                  </a:lnTo>
                  <a:lnTo>
                    <a:pt x="900" y="127"/>
                  </a:lnTo>
                  <a:lnTo>
                    <a:pt x="901" y="132"/>
                  </a:lnTo>
                  <a:lnTo>
                    <a:pt x="901" y="138"/>
                  </a:lnTo>
                  <a:lnTo>
                    <a:pt x="904" y="148"/>
                  </a:lnTo>
                  <a:lnTo>
                    <a:pt x="907" y="157"/>
                  </a:lnTo>
                  <a:lnTo>
                    <a:pt x="911" y="166"/>
                  </a:lnTo>
                  <a:lnTo>
                    <a:pt x="916" y="174"/>
                  </a:lnTo>
                  <a:lnTo>
                    <a:pt x="922" y="182"/>
                  </a:lnTo>
                  <a:lnTo>
                    <a:pt x="926" y="185"/>
                  </a:lnTo>
                  <a:lnTo>
                    <a:pt x="929" y="189"/>
                  </a:lnTo>
                  <a:lnTo>
                    <a:pt x="937" y="195"/>
                  </a:lnTo>
                  <a:lnTo>
                    <a:pt x="945" y="201"/>
                  </a:lnTo>
                  <a:lnTo>
                    <a:pt x="954" y="207"/>
                  </a:lnTo>
                  <a:lnTo>
                    <a:pt x="964" y="213"/>
                  </a:lnTo>
                  <a:lnTo>
                    <a:pt x="974" y="218"/>
                  </a:lnTo>
                  <a:lnTo>
                    <a:pt x="986" y="223"/>
                  </a:lnTo>
                  <a:lnTo>
                    <a:pt x="1010" y="233"/>
                  </a:lnTo>
                  <a:lnTo>
                    <a:pt x="1028" y="240"/>
                  </a:lnTo>
                  <a:lnTo>
                    <a:pt x="1043" y="247"/>
                  </a:lnTo>
                  <a:lnTo>
                    <a:pt x="1055" y="253"/>
                  </a:lnTo>
                  <a:lnTo>
                    <a:pt x="1059" y="257"/>
                  </a:lnTo>
                  <a:lnTo>
                    <a:pt x="1063" y="260"/>
                  </a:lnTo>
                  <a:lnTo>
                    <a:pt x="1067" y="263"/>
                  </a:lnTo>
                  <a:lnTo>
                    <a:pt x="1069" y="266"/>
                  </a:lnTo>
                  <a:lnTo>
                    <a:pt x="1072" y="269"/>
                  </a:lnTo>
                  <a:lnTo>
                    <a:pt x="1073" y="272"/>
                  </a:lnTo>
                  <a:lnTo>
                    <a:pt x="1074" y="275"/>
                  </a:lnTo>
                  <a:lnTo>
                    <a:pt x="1075" y="278"/>
                  </a:lnTo>
                  <a:lnTo>
                    <a:pt x="1076" y="282"/>
                  </a:lnTo>
                  <a:lnTo>
                    <a:pt x="1076" y="285"/>
                  </a:lnTo>
                  <a:lnTo>
                    <a:pt x="1076" y="286"/>
                  </a:lnTo>
                  <a:lnTo>
                    <a:pt x="1076" y="290"/>
                  </a:lnTo>
                  <a:lnTo>
                    <a:pt x="1075" y="294"/>
                  </a:lnTo>
                  <a:lnTo>
                    <a:pt x="1074" y="297"/>
                  </a:lnTo>
                  <a:lnTo>
                    <a:pt x="1072" y="301"/>
                  </a:lnTo>
                  <a:lnTo>
                    <a:pt x="1071" y="304"/>
                  </a:lnTo>
                  <a:lnTo>
                    <a:pt x="1068" y="307"/>
                  </a:lnTo>
                  <a:lnTo>
                    <a:pt x="1066" y="310"/>
                  </a:lnTo>
                  <a:lnTo>
                    <a:pt x="1063" y="313"/>
                  </a:lnTo>
                  <a:lnTo>
                    <a:pt x="1059" y="315"/>
                  </a:lnTo>
                  <a:lnTo>
                    <a:pt x="1055" y="317"/>
                  </a:lnTo>
                  <a:lnTo>
                    <a:pt x="1051" y="319"/>
                  </a:lnTo>
                  <a:lnTo>
                    <a:pt x="1047" y="321"/>
                  </a:lnTo>
                  <a:lnTo>
                    <a:pt x="1042" y="322"/>
                  </a:lnTo>
                  <a:lnTo>
                    <a:pt x="1037" y="323"/>
                  </a:lnTo>
                  <a:lnTo>
                    <a:pt x="1032" y="323"/>
                  </a:lnTo>
                  <a:lnTo>
                    <a:pt x="1026" y="324"/>
                  </a:lnTo>
                  <a:lnTo>
                    <a:pt x="1019" y="323"/>
                  </a:lnTo>
                  <a:lnTo>
                    <a:pt x="1012" y="323"/>
                  </a:lnTo>
                  <a:lnTo>
                    <a:pt x="1005" y="321"/>
                  </a:lnTo>
                  <a:lnTo>
                    <a:pt x="999" y="320"/>
                  </a:lnTo>
                  <a:lnTo>
                    <a:pt x="992" y="318"/>
                  </a:lnTo>
                  <a:lnTo>
                    <a:pt x="986" y="316"/>
                  </a:lnTo>
                  <a:lnTo>
                    <a:pt x="980" y="313"/>
                  </a:lnTo>
                  <a:lnTo>
                    <a:pt x="974" y="310"/>
                  </a:lnTo>
                  <a:lnTo>
                    <a:pt x="962" y="304"/>
                  </a:lnTo>
                  <a:lnTo>
                    <a:pt x="951" y="296"/>
                  </a:lnTo>
                  <a:lnTo>
                    <a:pt x="941" y="288"/>
                  </a:lnTo>
                  <a:lnTo>
                    <a:pt x="931" y="280"/>
                  </a:lnTo>
                  <a:lnTo>
                    <a:pt x="884" y="339"/>
                  </a:lnTo>
                  <a:lnTo>
                    <a:pt x="892" y="346"/>
                  </a:lnTo>
                  <a:lnTo>
                    <a:pt x="900" y="353"/>
                  </a:lnTo>
                  <a:lnTo>
                    <a:pt x="904" y="356"/>
                  </a:lnTo>
                  <a:lnTo>
                    <a:pt x="908" y="359"/>
                  </a:lnTo>
                  <a:lnTo>
                    <a:pt x="917" y="364"/>
                  </a:lnTo>
                  <a:lnTo>
                    <a:pt x="925" y="369"/>
                  </a:lnTo>
                  <a:lnTo>
                    <a:pt x="934" y="374"/>
                  </a:lnTo>
                  <a:lnTo>
                    <a:pt x="943" y="378"/>
                  </a:lnTo>
                  <a:lnTo>
                    <a:pt x="952" y="382"/>
                  </a:lnTo>
                  <a:lnTo>
                    <a:pt x="970" y="388"/>
                  </a:lnTo>
                  <a:lnTo>
                    <a:pt x="980" y="390"/>
                  </a:lnTo>
                  <a:lnTo>
                    <a:pt x="989" y="392"/>
                  </a:lnTo>
                  <a:lnTo>
                    <a:pt x="998" y="394"/>
                  </a:lnTo>
                  <a:lnTo>
                    <a:pt x="1007" y="395"/>
                  </a:lnTo>
                  <a:lnTo>
                    <a:pt x="1026" y="395"/>
                  </a:lnTo>
                  <a:close/>
                  <a:moveTo>
                    <a:pt x="636" y="390"/>
                  </a:moveTo>
                  <a:lnTo>
                    <a:pt x="872" y="390"/>
                  </a:lnTo>
                  <a:lnTo>
                    <a:pt x="872" y="317"/>
                  </a:lnTo>
                  <a:lnTo>
                    <a:pt x="716" y="317"/>
                  </a:lnTo>
                  <a:lnTo>
                    <a:pt x="716" y="6"/>
                  </a:lnTo>
                  <a:lnTo>
                    <a:pt x="636" y="6"/>
                  </a:lnTo>
                  <a:lnTo>
                    <a:pt x="636" y="390"/>
                  </a:lnTo>
                  <a:close/>
                  <a:moveTo>
                    <a:pt x="343" y="390"/>
                  </a:moveTo>
                  <a:lnTo>
                    <a:pt x="592" y="390"/>
                  </a:lnTo>
                  <a:lnTo>
                    <a:pt x="592" y="319"/>
                  </a:lnTo>
                  <a:lnTo>
                    <a:pt x="422" y="319"/>
                  </a:lnTo>
                  <a:lnTo>
                    <a:pt x="422" y="233"/>
                  </a:lnTo>
                  <a:lnTo>
                    <a:pt x="570" y="233"/>
                  </a:lnTo>
                  <a:lnTo>
                    <a:pt x="570" y="161"/>
                  </a:lnTo>
                  <a:lnTo>
                    <a:pt x="422" y="161"/>
                  </a:lnTo>
                  <a:lnTo>
                    <a:pt x="422" y="78"/>
                  </a:lnTo>
                  <a:lnTo>
                    <a:pt x="590" y="78"/>
                  </a:lnTo>
                  <a:lnTo>
                    <a:pt x="590" y="6"/>
                  </a:lnTo>
                  <a:lnTo>
                    <a:pt x="343" y="6"/>
                  </a:lnTo>
                  <a:lnTo>
                    <a:pt x="343" y="390"/>
                  </a:lnTo>
                  <a:close/>
                  <a:moveTo>
                    <a:pt x="0" y="390"/>
                  </a:moveTo>
                  <a:lnTo>
                    <a:pt x="80" y="390"/>
                  </a:lnTo>
                  <a:lnTo>
                    <a:pt x="80" y="234"/>
                  </a:lnTo>
                  <a:lnTo>
                    <a:pt x="206" y="234"/>
                  </a:lnTo>
                  <a:lnTo>
                    <a:pt x="206" y="390"/>
                  </a:lnTo>
                  <a:lnTo>
                    <a:pt x="286" y="390"/>
                  </a:lnTo>
                  <a:lnTo>
                    <a:pt x="286" y="6"/>
                  </a:lnTo>
                  <a:lnTo>
                    <a:pt x="206" y="6"/>
                  </a:lnTo>
                  <a:lnTo>
                    <a:pt x="206" y="160"/>
                  </a:lnTo>
                  <a:lnTo>
                    <a:pt x="80" y="160"/>
                  </a:lnTo>
                  <a:lnTo>
                    <a:pt x="80" y="6"/>
                  </a:lnTo>
                  <a:lnTo>
                    <a:pt x="0" y="6"/>
                  </a:lnTo>
                  <a:lnTo>
                    <a:pt x="0" y="3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grpSp>
      <p:sp>
        <p:nvSpPr>
          <p:cNvPr id="52" name="TextBox 51"/>
          <p:cNvSpPr txBox="1"/>
          <p:nvPr userDrawn="1"/>
        </p:nvSpPr>
        <p:spPr>
          <a:xfrm>
            <a:off x="8015817" y="6165850"/>
            <a:ext cx="1985460" cy="431800"/>
          </a:xfrm>
          <a:prstGeom prst="rect">
            <a:avLst/>
          </a:prstGeom>
          <a:noFill/>
        </p:spPr>
        <p:txBody>
          <a:bodyPr wrap="square" lIns="0" tIns="0" rIns="0" bIns="0" rtlCol="0" anchor="b" anchorCtr="0">
            <a:noAutofit/>
          </a:bodyPr>
          <a:lstStyle/>
          <a:p>
            <a:r>
              <a:rPr lang="en-GB" sz="900" dirty="0">
                <a:solidFill>
                  <a:srgbClr val="8C8A87"/>
                </a:solidFill>
              </a:rPr>
              <a:t>www.helsinki.fi/yliopisto</a:t>
            </a:r>
          </a:p>
        </p:txBody>
      </p:sp>
    </p:spTree>
    <p:extLst>
      <p:ext uri="{BB962C8B-B14F-4D97-AF65-F5344CB8AC3E}">
        <p14:creationId xmlns:p14="http://schemas.microsoft.com/office/powerpoint/2010/main" val="427295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Osan ylätunniste">
    <p:spTree>
      <p:nvGrpSpPr>
        <p:cNvPr id="1" name=""/>
        <p:cNvGrpSpPr/>
        <p:nvPr/>
      </p:nvGrpSpPr>
      <p:grpSpPr>
        <a:xfrm>
          <a:off x="0" y="0"/>
          <a:ext cx="0" cy="0"/>
          <a:chOff x="0" y="0"/>
          <a:chExt cx="0" cy="0"/>
        </a:xfrm>
      </p:grpSpPr>
      <p:sp>
        <p:nvSpPr>
          <p:cNvPr id="2" name="Title 1"/>
          <p:cNvSpPr>
            <a:spLocks noGrp="1"/>
          </p:cNvSpPr>
          <p:nvPr>
            <p:ph type="ctrTitle"/>
          </p:nvPr>
        </p:nvSpPr>
        <p:spPr>
          <a:xfrm>
            <a:off x="912284" y="2349500"/>
            <a:ext cx="10367432" cy="1871663"/>
          </a:xfrm>
        </p:spPr>
        <p:txBody>
          <a:bodyPr anchor="t" anchorCtr="0">
            <a:noAutofit/>
          </a:bodyPr>
          <a:lstStyle>
            <a:lvl1pPr algn="ctr">
              <a:defRPr sz="4800"/>
            </a:lvl1pPr>
          </a:lstStyle>
          <a:p>
            <a:r>
              <a:rPr lang="fi-FI" smtClean="0"/>
              <a:t>Muokkaa perustyyl. napsautt.</a:t>
            </a:r>
            <a:endParaRPr lang="en-GB"/>
          </a:p>
        </p:txBody>
      </p:sp>
      <p:sp>
        <p:nvSpPr>
          <p:cNvPr id="3" name="Subtitle 2"/>
          <p:cNvSpPr>
            <a:spLocks noGrp="1"/>
          </p:cNvSpPr>
          <p:nvPr>
            <p:ph type="subTitle" idx="1"/>
          </p:nvPr>
        </p:nvSpPr>
        <p:spPr>
          <a:xfrm>
            <a:off x="912282" y="4292601"/>
            <a:ext cx="10367437" cy="1368425"/>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GB"/>
          </a:p>
        </p:txBody>
      </p:sp>
      <p:sp>
        <p:nvSpPr>
          <p:cNvPr id="18" name="Freeform 14"/>
          <p:cNvSpPr>
            <a:spLocks noEditPoints="1"/>
          </p:cNvSpPr>
          <p:nvPr userDrawn="1"/>
        </p:nvSpPr>
        <p:spPr bwMode="auto">
          <a:xfrm>
            <a:off x="143935" y="115888"/>
            <a:ext cx="2881869" cy="2027228"/>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20" name="Date Placeholder 3"/>
          <p:cNvSpPr>
            <a:spLocks noGrp="1"/>
          </p:cNvSpPr>
          <p:nvPr>
            <p:ph type="dt" sz="half" idx="2"/>
          </p:nvPr>
        </p:nvSpPr>
        <p:spPr>
          <a:xfrm>
            <a:off x="10001278" y="6165850"/>
            <a:ext cx="1183189" cy="431800"/>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9D195EBF-A623-4132-8BFB-6C390436C964}" type="datetime1">
              <a:rPr lang="fi-FI" smtClean="0">
                <a:solidFill>
                  <a:srgbClr val="8C8A87"/>
                </a:solidFill>
              </a:rPr>
              <a:pPr/>
              <a:t>23.11.2015</a:t>
            </a:fld>
            <a:endParaRPr lang="en-GB" dirty="0">
              <a:solidFill>
                <a:srgbClr val="8C8A87"/>
              </a:solidFill>
            </a:endParaRPr>
          </a:p>
        </p:txBody>
      </p:sp>
      <p:sp>
        <p:nvSpPr>
          <p:cNvPr id="24" name="Footer Placeholder 4"/>
          <p:cNvSpPr>
            <a:spLocks noGrp="1"/>
          </p:cNvSpPr>
          <p:nvPr>
            <p:ph type="ftr" sz="quarter" idx="3"/>
          </p:nvPr>
        </p:nvSpPr>
        <p:spPr>
          <a:xfrm>
            <a:off x="2639487" y="6165850"/>
            <a:ext cx="3456515" cy="431800"/>
          </a:xfrm>
          <a:prstGeom prst="rect">
            <a:avLst/>
          </a:prstGeom>
        </p:spPr>
        <p:txBody>
          <a:bodyPr vert="horz" lIns="0" tIns="0" rIns="0" bIns="0" rtlCol="0" anchor="b" anchorCtr="0"/>
          <a:lstStyle>
            <a:lvl1pPr algn="l">
              <a:defRPr sz="900">
                <a:solidFill>
                  <a:schemeClr val="tx2"/>
                </a:solidFill>
                <a:latin typeface="Arial" pitchFamily="34" charset="0"/>
              </a:defRPr>
            </a:lvl1pPr>
          </a:lstStyle>
          <a:p>
            <a:r>
              <a:rPr lang="fi-FI" dirty="0" smtClean="0">
                <a:solidFill>
                  <a:srgbClr val="8C8A87"/>
                </a:solidFill>
              </a:rPr>
              <a:t>Osasto / Henkilön nimi / Esityksen nimi</a:t>
            </a:r>
            <a:endParaRPr lang="en-GB" dirty="0">
              <a:solidFill>
                <a:srgbClr val="8C8A87"/>
              </a:solidFill>
            </a:endParaRPr>
          </a:p>
        </p:txBody>
      </p:sp>
      <p:sp>
        <p:nvSpPr>
          <p:cNvPr id="25" name="Slide Number Placeholder 5"/>
          <p:cNvSpPr>
            <a:spLocks noGrp="1"/>
          </p:cNvSpPr>
          <p:nvPr>
            <p:ph type="sldNum" sz="quarter" idx="4"/>
          </p:nvPr>
        </p:nvSpPr>
        <p:spPr>
          <a:xfrm>
            <a:off x="11184468" y="6165852"/>
            <a:ext cx="575733" cy="431799"/>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89059335-AFD3-4DED-970B-1AD46A147785}" type="slidenum">
              <a:rPr lang="en-GB" smtClean="0">
                <a:solidFill>
                  <a:srgbClr val="8C8A87"/>
                </a:solidFill>
              </a:rPr>
              <a:pPr/>
              <a:t>‹#›</a:t>
            </a:fld>
            <a:endParaRPr lang="en-GB" dirty="0">
              <a:solidFill>
                <a:srgbClr val="8C8A87"/>
              </a:solidFill>
            </a:endParaRPr>
          </a:p>
        </p:txBody>
      </p:sp>
      <p:grpSp>
        <p:nvGrpSpPr>
          <p:cNvPr id="26" name="Group 25"/>
          <p:cNvGrpSpPr>
            <a:grpSpLocks noChangeAspect="1"/>
          </p:cNvGrpSpPr>
          <p:nvPr userDrawn="1"/>
        </p:nvGrpSpPr>
        <p:grpSpPr>
          <a:xfrm>
            <a:off x="431800" y="6215082"/>
            <a:ext cx="1936192" cy="352800"/>
            <a:chOff x="-498475" y="2201863"/>
            <a:chExt cx="10134600" cy="2462212"/>
          </a:xfrm>
          <a:solidFill>
            <a:schemeClr val="tx2"/>
          </a:solidFill>
        </p:grpSpPr>
        <p:sp>
          <p:nvSpPr>
            <p:cNvPr id="27" name="Freeform 6"/>
            <p:cNvSpPr>
              <a:spLocks noEditPoints="1"/>
            </p:cNvSpPr>
            <p:nvPr userDrawn="1"/>
          </p:nvSpPr>
          <p:spPr bwMode="auto">
            <a:xfrm>
              <a:off x="-498475" y="4033838"/>
              <a:ext cx="9113838" cy="630237"/>
            </a:xfrm>
            <a:custGeom>
              <a:avLst/>
              <a:gdLst/>
              <a:ahLst/>
              <a:cxnLst>
                <a:cxn ang="0">
                  <a:pos x="5412" y="172"/>
                </a:cxn>
                <a:cxn ang="0">
                  <a:pos x="4841" y="391"/>
                </a:cxn>
                <a:cxn ang="0">
                  <a:pos x="4756" y="372"/>
                </a:cxn>
                <a:cxn ang="0">
                  <a:pos x="4802" y="279"/>
                </a:cxn>
                <a:cxn ang="0">
                  <a:pos x="4722" y="174"/>
                </a:cxn>
                <a:cxn ang="0">
                  <a:pos x="4626" y="111"/>
                </a:cxn>
                <a:cxn ang="0">
                  <a:pos x="4665" y="73"/>
                </a:cxn>
                <a:cxn ang="0">
                  <a:pos x="4761" y="23"/>
                </a:cxn>
                <a:cxn ang="0">
                  <a:pos x="4616" y="12"/>
                </a:cxn>
                <a:cxn ang="0">
                  <a:pos x="4546" y="114"/>
                </a:cxn>
                <a:cxn ang="0">
                  <a:pos x="4611" y="213"/>
                </a:cxn>
                <a:cxn ang="0">
                  <a:pos x="4723" y="282"/>
                </a:cxn>
                <a:cxn ang="0">
                  <a:pos x="4689" y="322"/>
                </a:cxn>
                <a:cxn ang="0">
                  <a:pos x="4578" y="280"/>
                </a:cxn>
                <a:cxn ang="0">
                  <a:pos x="4654" y="395"/>
                </a:cxn>
                <a:cxn ang="0">
                  <a:pos x="4217" y="161"/>
                </a:cxn>
                <a:cxn ang="0">
                  <a:pos x="3852" y="161"/>
                </a:cxn>
                <a:cxn ang="0">
                  <a:pos x="3244" y="391"/>
                </a:cxn>
                <a:cxn ang="0">
                  <a:pos x="2956" y="262"/>
                </a:cxn>
                <a:cxn ang="0">
                  <a:pos x="2960" y="124"/>
                </a:cxn>
                <a:cxn ang="0">
                  <a:pos x="3066" y="78"/>
                </a:cxn>
                <a:cxn ang="0">
                  <a:pos x="3129" y="197"/>
                </a:cxn>
                <a:cxn ang="0">
                  <a:pos x="3083" y="310"/>
                </a:cxn>
                <a:cxn ang="0">
                  <a:pos x="3115" y="379"/>
                </a:cxn>
                <a:cxn ang="0">
                  <a:pos x="3204" y="262"/>
                </a:cxn>
                <a:cxn ang="0">
                  <a:pos x="3195" y="107"/>
                </a:cxn>
                <a:cxn ang="0">
                  <a:pos x="3108" y="14"/>
                </a:cxn>
                <a:cxn ang="0">
                  <a:pos x="2968" y="14"/>
                </a:cxn>
                <a:cxn ang="0">
                  <a:pos x="2877" y="116"/>
                </a:cxn>
                <a:cxn ang="0">
                  <a:pos x="2871" y="263"/>
                </a:cxn>
                <a:cxn ang="0">
                  <a:pos x="2945" y="371"/>
                </a:cxn>
                <a:cxn ang="0">
                  <a:pos x="2765" y="6"/>
                </a:cxn>
                <a:cxn ang="0">
                  <a:pos x="2252" y="391"/>
                </a:cxn>
                <a:cxn ang="0">
                  <a:pos x="1963" y="378"/>
                </a:cxn>
                <a:cxn ang="0">
                  <a:pos x="2019" y="280"/>
                </a:cxn>
                <a:cxn ang="0">
                  <a:pos x="1950" y="180"/>
                </a:cxn>
                <a:cxn ang="0">
                  <a:pos x="1843" y="115"/>
                </a:cxn>
                <a:cxn ang="0">
                  <a:pos x="1877" y="74"/>
                </a:cxn>
                <a:cxn ang="0">
                  <a:pos x="1986" y="28"/>
                </a:cxn>
                <a:cxn ang="0">
                  <a:pos x="1833" y="12"/>
                </a:cxn>
                <a:cxn ang="0">
                  <a:pos x="1764" y="114"/>
                </a:cxn>
                <a:cxn ang="0">
                  <a:pos x="1828" y="213"/>
                </a:cxn>
                <a:cxn ang="0">
                  <a:pos x="1940" y="282"/>
                </a:cxn>
                <a:cxn ang="0">
                  <a:pos x="1906" y="322"/>
                </a:cxn>
                <a:cxn ang="0">
                  <a:pos x="1795" y="280"/>
                </a:cxn>
                <a:cxn ang="0">
                  <a:pos x="1871" y="395"/>
                </a:cxn>
                <a:cxn ang="0">
                  <a:pos x="1645" y="105"/>
                </a:cxn>
                <a:cxn ang="0">
                  <a:pos x="1627" y="185"/>
                </a:cxn>
                <a:cxn ang="0">
                  <a:pos x="1669" y="244"/>
                </a:cxn>
                <a:cxn ang="0">
                  <a:pos x="1732" y="145"/>
                </a:cxn>
                <a:cxn ang="0">
                  <a:pos x="1690" y="34"/>
                </a:cxn>
                <a:cxn ang="0">
                  <a:pos x="1451" y="391"/>
                </a:cxn>
                <a:cxn ang="0">
                  <a:pos x="1007" y="393"/>
                </a:cxn>
                <a:cxn ang="0">
                  <a:pos x="573" y="391"/>
                </a:cxn>
                <a:cxn ang="0">
                  <a:pos x="213" y="384"/>
                </a:cxn>
                <a:cxn ang="0">
                  <a:pos x="289" y="285"/>
                </a:cxn>
                <a:cxn ang="0">
                  <a:pos x="200" y="298"/>
                </a:cxn>
                <a:cxn ang="0">
                  <a:pos x="107" y="312"/>
                </a:cxn>
                <a:cxn ang="0">
                  <a:pos x="0" y="241"/>
                </a:cxn>
                <a:cxn ang="0">
                  <a:pos x="35" y="353"/>
                </a:cxn>
              </a:cxnLst>
              <a:rect l="0" t="0" r="r" b="b"/>
              <a:pathLst>
                <a:path w="5741" h="397">
                  <a:moveTo>
                    <a:pt x="5661" y="391"/>
                  </a:moveTo>
                  <a:lnTo>
                    <a:pt x="5741" y="391"/>
                  </a:lnTo>
                  <a:lnTo>
                    <a:pt x="5741" y="6"/>
                  </a:lnTo>
                  <a:lnTo>
                    <a:pt x="5661" y="6"/>
                  </a:lnTo>
                  <a:lnTo>
                    <a:pt x="5661" y="391"/>
                  </a:lnTo>
                  <a:close/>
                  <a:moveTo>
                    <a:pt x="5333" y="391"/>
                  </a:moveTo>
                  <a:lnTo>
                    <a:pt x="5412" y="391"/>
                  </a:lnTo>
                  <a:lnTo>
                    <a:pt x="5412" y="277"/>
                  </a:lnTo>
                  <a:lnTo>
                    <a:pt x="5448" y="232"/>
                  </a:lnTo>
                  <a:lnTo>
                    <a:pt x="5544" y="391"/>
                  </a:lnTo>
                  <a:lnTo>
                    <a:pt x="5638" y="391"/>
                  </a:lnTo>
                  <a:lnTo>
                    <a:pt x="5503" y="169"/>
                  </a:lnTo>
                  <a:lnTo>
                    <a:pt x="5633" y="6"/>
                  </a:lnTo>
                  <a:lnTo>
                    <a:pt x="5538" y="6"/>
                  </a:lnTo>
                  <a:lnTo>
                    <a:pt x="5412" y="172"/>
                  </a:lnTo>
                  <a:lnTo>
                    <a:pt x="5412" y="6"/>
                  </a:lnTo>
                  <a:lnTo>
                    <a:pt x="5333" y="6"/>
                  </a:lnTo>
                  <a:lnTo>
                    <a:pt x="5333" y="391"/>
                  </a:lnTo>
                  <a:close/>
                  <a:moveTo>
                    <a:pt x="4978" y="391"/>
                  </a:moveTo>
                  <a:lnTo>
                    <a:pt x="5056" y="391"/>
                  </a:lnTo>
                  <a:lnTo>
                    <a:pt x="5056" y="158"/>
                  </a:lnTo>
                  <a:lnTo>
                    <a:pt x="5208" y="391"/>
                  </a:lnTo>
                  <a:lnTo>
                    <a:pt x="5276" y="391"/>
                  </a:lnTo>
                  <a:lnTo>
                    <a:pt x="5276" y="6"/>
                  </a:lnTo>
                  <a:lnTo>
                    <a:pt x="5198" y="6"/>
                  </a:lnTo>
                  <a:lnTo>
                    <a:pt x="5198" y="230"/>
                  </a:lnTo>
                  <a:lnTo>
                    <a:pt x="5051" y="6"/>
                  </a:lnTo>
                  <a:lnTo>
                    <a:pt x="4978" y="6"/>
                  </a:lnTo>
                  <a:lnTo>
                    <a:pt x="4978" y="391"/>
                  </a:lnTo>
                  <a:close/>
                  <a:moveTo>
                    <a:pt x="4841" y="391"/>
                  </a:moveTo>
                  <a:lnTo>
                    <a:pt x="4920" y="391"/>
                  </a:lnTo>
                  <a:lnTo>
                    <a:pt x="4920" y="6"/>
                  </a:lnTo>
                  <a:lnTo>
                    <a:pt x="4841" y="6"/>
                  </a:lnTo>
                  <a:lnTo>
                    <a:pt x="4841" y="391"/>
                  </a:lnTo>
                  <a:close/>
                  <a:moveTo>
                    <a:pt x="4673" y="395"/>
                  </a:moveTo>
                  <a:lnTo>
                    <a:pt x="4686" y="395"/>
                  </a:lnTo>
                  <a:lnTo>
                    <a:pt x="4693" y="394"/>
                  </a:lnTo>
                  <a:lnTo>
                    <a:pt x="4700" y="393"/>
                  </a:lnTo>
                  <a:lnTo>
                    <a:pt x="4712" y="391"/>
                  </a:lnTo>
                  <a:lnTo>
                    <a:pt x="4724" y="388"/>
                  </a:lnTo>
                  <a:lnTo>
                    <a:pt x="4730" y="385"/>
                  </a:lnTo>
                  <a:lnTo>
                    <a:pt x="4736" y="383"/>
                  </a:lnTo>
                  <a:lnTo>
                    <a:pt x="4741" y="381"/>
                  </a:lnTo>
                  <a:lnTo>
                    <a:pt x="4746" y="378"/>
                  </a:lnTo>
                  <a:lnTo>
                    <a:pt x="4756" y="372"/>
                  </a:lnTo>
                  <a:lnTo>
                    <a:pt x="4761" y="368"/>
                  </a:lnTo>
                  <a:lnTo>
                    <a:pt x="4765" y="365"/>
                  </a:lnTo>
                  <a:lnTo>
                    <a:pt x="4773" y="357"/>
                  </a:lnTo>
                  <a:lnTo>
                    <a:pt x="4781" y="348"/>
                  </a:lnTo>
                  <a:lnTo>
                    <a:pt x="4787" y="339"/>
                  </a:lnTo>
                  <a:lnTo>
                    <a:pt x="4790" y="334"/>
                  </a:lnTo>
                  <a:lnTo>
                    <a:pt x="4792" y="328"/>
                  </a:lnTo>
                  <a:lnTo>
                    <a:pt x="4796" y="317"/>
                  </a:lnTo>
                  <a:lnTo>
                    <a:pt x="4798" y="312"/>
                  </a:lnTo>
                  <a:lnTo>
                    <a:pt x="4799" y="306"/>
                  </a:lnTo>
                  <a:lnTo>
                    <a:pt x="4800" y="300"/>
                  </a:lnTo>
                  <a:lnTo>
                    <a:pt x="4801" y="293"/>
                  </a:lnTo>
                  <a:lnTo>
                    <a:pt x="4802" y="287"/>
                  </a:lnTo>
                  <a:lnTo>
                    <a:pt x="4802" y="280"/>
                  </a:lnTo>
                  <a:lnTo>
                    <a:pt x="4802" y="279"/>
                  </a:lnTo>
                  <a:lnTo>
                    <a:pt x="4801" y="268"/>
                  </a:lnTo>
                  <a:lnTo>
                    <a:pt x="4800" y="258"/>
                  </a:lnTo>
                  <a:lnTo>
                    <a:pt x="4798" y="249"/>
                  </a:lnTo>
                  <a:lnTo>
                    <a:pt x="4795" y="240"/>
                  </a:lnTo>
                  <a:lnTo>
                    <a:pt x="4793" y="235"/>
                  </a:lnTo>
                  <a:lnTo>
                    <a:pt x="4791" y="231"/>
                  </a:lnTo>
                  <a:lnTo>
                    <a:pt x="4787" y="223"/>
                  </a:lnTo>
                  <a:lnTo>
                    <a:pt x="4781" y="216"/>
                  </a:lnTo>
                  <a:lnTo>
                    <a:pt x="4775" y="209"/>
                  </a:lnTo>
                  <a:lnTo>
                    <a:pt x="4768" y="203"/>
                  </a:lnTo>
                  <a:lnTo>
                    <a:pt x="4761" y="196"/>
                  </a:lnTo>
                  <a:lnTo>
                    <a:pt x="4752" y="191"/>
                  </a:lnTo>
                  <a:lnTo>
                    <a:pt x="4743" y="185"/>
                  </a:lnTo>
                  <a:lnTo>
                    <a:pt x="4733" y="180"/>
                  </a:lnTo>
                  <a:lnTo>
                    <a:pt x="4722" y="174"/>
                  </a:lnTo>
                  <a:lnTo>
                    <a:pt x="4711" y="169"/>
                  </a:lnTo>
                  <a:lnTo>
                    <a:pt x="4699" y="164"/>
                  </a:lnTo>
                  <a:lnTo>
                    <a:pt x="4678" y="156"/>
                  </a:lnTo>
                  <a:lnTo>
                    <a:pt x="4662" y="148"/>
                  </a:lnTo>
                  <a:lnTo>
                    <a:pt x="4649" y="141"/>
                  </a:lnTo>
                  <a:lnTo>
                    <a:pt x="4644" y="138"/>
                  </a:lnTo>
                  <a:lnTo>
                    <a:pt x="4640" y="135"/>
                  </a:lnTo>
                  <a:lnTo>
                    <a:pt x="4636" y="132"/>
                  </a:lnTo>
                  <a:lnTo>
                    <a:pt x="4634" y="130"/>
                  </a:lnTo>
                  <a:lnTo>
                    <a:pt x="4633" y="128"/>
                  </a:lnTo>
                  <a:lnTo>
                    <a:pt x="4630" y="125"/>
                  </a:lnTo>
                  <a:lnTo>
                    <a:pt x="4628" y="122"/>
                  </a:lnTo>
                  <a:lnTo>
                    <a:pt x="4627" y="119"/>
                  </a:lnTo>
                  <a:lnTo>
                    <a:pt x="4626" y="115"/>
                  </a:lnTo>
                  <a:lnTo>
                    <a:pt x="4626" y="111"/>
                  </a:lnTo>
                  <a:lnTo>
                    <a:pt x="4625" y="107"/>
                  </a:lnTo>
                  <a:lnTo>
                    <a:pt x="4626" y="103"/>
                  </a:lnTo>
                  <a:lnTo>
                    <a:pt x="4626" y="100"/>
                  </a:lnTo>
                  <a:lnTo>
                    <a:pt x="4627" y="96"/>
                  </a:lnTo>
                  <a:lnTo>
                    <a:pt x="4629" y="93"/>
                  </a:lnTo>
                  <a:lnTo>
                    <a:pt x="4630" y="90"/>
                  </a:lnTo>
                  <a:lnTo>
                    <a:pt x="4632" y="87"/>
                  </a:lnTo>
                  <a:lnTo>
                    <a:pt x="4635" y="85"/>
                  </a:lnTo>
                  <a:lnTo>
                    <a:pt x="4637" y="83"/>
                  </a:lnTo>
                  <a:lnTo>
                    <a:pt x="4644" y="79"/>
                  </a:lnTo>
                  <a:lnTo>
                    <a:pt x="4647" y="77"/>
                  </a:lnTo>
                  <a:lnTo>
                    <a:pt x="4651" y="76"/>
                  </a:lnTo>
                  <a:lnTo>
                    <a:pt x="4656" y="75"/>
                  </a:lnTo>
                  <a:lnTo>
                    <a:pt x="4660" y="74"/>
                  </a:lnTo>
                  <a:lnTo>
                    <a:pt x="4665" y="73"/>
                  </a:lnTo>
                  <a:lnTo>
                    <a:pt x="4670" y="73"/>
                  </a:lnTo>
                  <a:lnTo>
                    <a:pt x="4681" y="74"/>
                  </a:lnTo>
                  <a:lnTo>
                    <a:pt x="4692" y="76"/>
                  </a:lnTo>
                  <a:lnTo>
                    <a:pt x="4703" y="79"/>
                  </a:lnTo>
                  <a:lnTo>
                    <a:pt x="4713" y="84"/>
                  </a:lnTo>
                  <a:lnTo>
                    <a:pt x="4723" y="89"/>
                  </a:lnTo>
                  <a:lnTo>
                    <a:pt x="4733" y="95"/>
                  </a:lnTo>
                  <a:lnTo>
                    <a:pt x="4738" y="98"/>
                  </a:lnTo>
                  <a:lnTo>
                    <a:pt x="4743" y="102"/>
                  </a:lnTo>
                  <a:lnTo>
                    <a:pt x="4752" y="109"/>
                  </a:lnTo>
                  <a:lnTo>
                    <a:pt x="4796" y="48"/>
                  </a:lnTo>
                  <a:lnTo>
                    <a:pt x="4783" y="37"/>
                  </a:lnTo>
                  <a:lnTo>
                    <a:pt x="4776" y="32"/>
                  </a:lnTo>
                  <a:lnTo>
                    <a:pt x="4768" y="28"/>
                  </a:lnTo>
                  <a:lnTo>
                    <a:pt x="4761" y="23"/>
                  </a:lnTo>
                  <a:lnTo>
                    <a:pt x="4753" y="20"/>
                  </a:lnTo>
                  <a:lnTo>
                    <a:pt x="4746" y="16"/>
                  </a:lnTo>
                  <a:lnTo>
                    <a:pt x="4738" y="13"/>
                  </a:lnTo>
                  <a:lnTo>
                    <a:pt x="4730" y="10"/>
                  </a:lnTo>
                  <a:lnTo>
                    <a:pt x="4722" y="8"/>
                  </a:lnTo>
                  <a:lnTo>
                    <a:pt x="4706" y="4"/>
                  </a:lnTo>
                  <a:lnTo>
                    <a:pt x="4697" y="3"/>
                  </a:lnTo>
                  <a:lnTo>
                    <a:pt x="4689" y="2"/>
                  </a:lnTo>
                  <a:lnTo>
                    <a:pt x="4672" y="1"/>
                  </a:lnTo>
                  <a:lnTo>
                    <a:pt x="4659" y="2"/>
                  </a:lnTo>
                  <a:lnTo>
                    <a:pt x="4652" y="2"/>
                  </a:lnTo>
                  <a:lnTo>
                    <a:pt x="4645" y="3"/>
                  </a:lnTo>
                  <a:lnTo>
                    <a:pt x="4633" y="6"/>
                  </a:lnTo>
                  <a:lnTo>
                    <a:pt x="4621" y="9"/>
                  </a:lnTo>
                  <a:lnTo>
                    <a:pt x="4616" y="12"/>
                  </a:lnTo>
                  <a:lnTo>
                    <a:pt x="4610" y="14"/>
                  </a:lnTo>
                  <a:lnTo>
                    <a:pt x="4600" y="19"/>
                  </a:lnTo>
                  <a:lnTo>
                    <a:pt x="4590" y="25"/>
                  </a:lnTo>
                  <a:lnTo>
                    <a:pt x="4581" y="32"/>
                  </a:lnTo>
                  <a:lnTo>
                    <a:pt x="4577" y="36"/>
                  </a:lnTo>
                  <a:lnTo>
                    <a:pt x="4574" y="40"/>
                  </a:lnTo>
                  <a:lnTo>
                    <a:pt x="4567" y="49"/>
                  </a:lnTo>
                  <a:lnTo>
                    <a:pt x="4564" y="53"/>
                  </a:lnTo>
                  <a:lnTo>
                    <a:pt x="4561" y="58"/>
                  </a:lnTo>
                  <a:lnTo>
                    <a:pt x="4556" y="68"/>
                  </a:lnTo>
                  <a:lnTo>
                    <a:pt x="4552" y="79"/>
                  </a:lnTo>
                  <a:lnTo>
                    <a:pt x="4549" y="90"/>
                  </a:lnTo>
                  <a:lnTo>
                    <a:pt x="4547" y="102"/>
                  </a:lnTo>
                  <a:lnTo>
                    <a:pt x="4547" y="108"/>
                  </a:lnTo>
                  <a:lnTo>
                    <a:pt x="4546" y="114"/>
                  </a:lnTo>
                  <a:lnTo>
                    <a:pt x="4546" y="115"/>
                  </a:lnTo>
                  <a:lnTo>
                    <a:pt x="4547" y="127"/>
                  </a:lnTo>
                  <a:lnTo>
                    <a:pt x="4548" y="132"/>
                  </a:lnTo>
                  <a:lnTo>
                    <a:pt x="4548" y="138"/>
                  </a:lnTo>
                  <a:lnTo>
                    <a:pt x="4551" y="148"/>
                  </a:lnTo>
                  <a:lnTo>
                    <a:pt x="4554" y="157"/>
                  </a:lnTo>
                  <a:lnTo>
                    <a:pt x="4558" y="166"/>
                  </a:lnTo>
                  <a:lnTo>
                    <a:pt x="4563" y="174"/>
                  </a:lnTo>
                  <a:lnTo>
                    <a:pt x="4569" y="182"/>
                  </a:lnTo>
                  <a:lnTo>
                    <a:pt x="4573" y="185"/>
                  </a:lnTo>
                  <a:lnTo>
                    <a:pt x="4576" y="189"/>
                  </a:lnTo>
                  <a:lnTo>
                    <a:pt x="4584" y="195"/>
                  </a:lnTo>
                  <a:lnTo>
                    <a:pt x="4592" y="201"/>
                  </a:lnTo>
                  <a:lnTo>
                    <a:pt x="4601" y="207"/>
                  </a:lnTo>
                  <a:lnTo>
                    <a:pt x="4611" y="213"/>
                  </a:lnTo>
                  <a:lnTo>
                    <a:pt x="4621" y="218"/>
                  </a:lnTo>
                  <a:lnTo>
                    <a:pt x="4633" y="223"/>
                  </a:lnTo>
                  <a:lnTo>
                    <a:pt x="4657" y="233"/>
                  </a:lnTo>
                  <a:lnTo>
                    <a:pt x="4675" y="240"/>
                  </a:lnTo>
                  <a:lnTo>
                    <a:pt x="4690" y="247"/>
                  </a:lnTo>
                  <a:lnTo>
                    <a:pt x="4702" y="254"/>
                  </a:lnTo>
                  <a:lnTo>
                    <a:pt x="4706" y="257"/>
                  </a:lnTo>
                  <a:lnTo>
                    <a:pt x="4710" y="260"/>
                  </a:lnTo>
                  <a:lnTo>
                    <a:pt x="4714" y="263"/>
                  </a:lnTo>
                  <a:lnTo>
                    <a:pt x="4716" y="266"/>
                  </a:lnTo>
                  <a:lnTo>
                    <a:pt x="4718" y="269"/>
                  </a:lnTo>
                  <a:lnTo>
                    <a:pt x="4720" y="272"/>
                  </a:lnTo>
                  <a:lnTo>
                    <a:pt x="4721" y="275"/>
                  </a:lnTo>
                  <a:lnTo>
                    <a:pt x="4722" y="278"/>
                  </a:lnTo>
                  <a:lnTo>
                    <a:pt x="4723" y="282"/>
                  </a:lnTo>
                  <a:lnTo>
                    <a:pt x="4723" y="285"/>
                  </a:lnTo>
                  <a:lnTo>
                    <a:pt x="4723" y="286"/>
                  </a:lnTo>
                  <a:lnTo>
                    <a:pt x="4722" y="290"/>
                  </a:lnTo>
                  <a:lnTo>
                    <a:pt x="4722" y="294"/>
                  </a:lnTo>
                  <a:lnTo>
                    <a:pt x="4721" y="298"/>
                  </a:lnTo>
                  <a:lnTo>
                    <a:pt x="4719" y="301"/>
                  </a:lnTo>
                  <a:lnTo>
                    <a:pt x="4717" y="304"/>
                  </a:lnTo>
                  <a:lnTo>
                    <a:pt x="4715" y="308"/>
                  </a:lnTo>
                  <a:lnTo>
                    <a:pt x="4713" y="310"/>
                  </a:lnTo>
                  <a:lnTo>
                    <a:pt x="4710" y="313"/>
                  </a:lnTo>
                  <a:lnTo>
                    <a:pt x="4706" y="315"/>
                  </a:lnTo>
                  <a:lnTo>
                    <a:pt x="4702" y="318"/>
                  </a:lnTo>
                  <a:lnTo>
                    <a:pt x="4698" y="319"/>
                  </a:lnTo>
                  <a:lnTo>
                    <a:pt x="4694" y="321"/>
                  </a:lnTo>
                  <a:lnTo>
                    <a:pt x="4689" y="322"/>
                  </a:lnTo>
                  <a:lnTo>
                    <a:pt x="4684" y="323"/>
                  </a:lnTo>
                  <a:lnTo>
                    <a:pt x="4679" y="323"/>
                  </a:lnTo>
                  <a:lnTo>
                    <a:pt x="4673" y="324"/>
                  </a:lnTo>
                  <a:lnTo>
                    <a:pt x="4666" y="323"/>
                  </a:lnTo>
                  <a:lnTo>
                    <a:pt x="4659" y="323"/>
                  </a:lnTo>
                  <a:lnTo>
                    <a:pt x="4652" y="322"/>
                  </a:lnTo>
                  <a:lnTo>
                    <a:pt x="4646" y="320"/>
                  </a:lnTo>
                  <a:lnTo>
                    <a:pt x="4639" y="318"/>
                  </a:lnTo>
                  <a:lnTo>
                    <a:pt x="4633" y="316"/>
                  </a:lnTo>
                  <a:lnTo>
                    <a:pt x="4627" y="313"/>
                  </a:lnTo>
                  <a:lnTo>
                    <a:pt x="4621" y="310"/>
                  </a:lnTo>
                  <a:lnTo>
                    <a:pt x="4609" y="304"/>
                  </a:lnTo>
                  <a:lnTo>
                    <a:pt x="4598" y="297"/>
                  </a:lnTo>
                  <a:lnTo>
                    <a:pt x="4588" y="289"/>
                  </a:lnTo>
                  <a:lnTo>
                    <a:pt x="4578" y="280"/>
                  </a:lnTo>
                  <a:lnTo>
                    <a:pt x="4531" y="339"/>
                  </a:lnTo>
                  <a:lnTo>
                    <a:pt x="4539" y="346"/>
                  </a:lnTo>
                  <a:lnTo>
                    <a:pt x="4547" y="353"/>
                  </a:lnTo>
                  <a:lnTo>
                    <a:pt x="4551" y="356"/>
                  </a:lnTo>
                  <a:lnTo>
                    <a:pt x="4555" y="359"/>
                  </a:lnTo>
                  <a:lnTo>
                    <a:pt x="4564" y="364"/>
                  </a:lnTo>
                  <a:lnTo>
                    <a:pt x="4572" y="370"/>
                  </a:lnTo>
                  <a:lnTo>
                    <a:pt x="4581" y="374"/>
                  </a:lnTo>
                  <a:lnTo>
                    <a:pt x="4590" y="378"/>
                  </a:lnTo>
                  <a:lnTo>
                    <a:pt x="4599" y="382"/>
                  </a:lnTo>
                  <a:lnTo>
                    <a:pt x="4617" y="388"/>
                  </a:lnTo>
                  <a:lnTo>
                    <a:pt x="4627" y="390"/>
                  </a:lnTo>
                  <a:lnTo>
                    <a:pt x="4636" y="392"/>
                  </a:lnTo>
                  <a:lnTo>
                    <a:pt x="4645" y="394"/>
                  </a:lnTo>
                  <a:lnTo>
                    <a:pt x="4654" y="395"/>
                  </a:lnTo>
                  <a:lnTo>
                    <a:pt x="4673" y="395"/>
                  </a:lnTo>
                  <a:close/>
                  <a:moveTo>
                    <a:pt x="4283" y="391"/>
                  </a:moveTo>
                  <a:lnTo>
                    <a:pt x="4518" y="391"/>
                  </a:lnTo>
                  <a:lnTo>
                    <a:pt x="4518" y="318"/>
                  </a:lnTo>
                  <a:lnTo>
                    <a:pt x="4363" y="318"/>
                  </a:lnTo>
                  <a:lnTo>
                    <a:pt x="4363" y="6"/>
                  </a:lnTo>
                  <a:lnTo>
                    <a:pt x="4283" y="6"/>
                  </a:lnTo>
                  <a:lnTo>
                    <a:pt x="4283" y="391"/>
                  </a:lnTo>
                  <a:close/>
                  <a:moveTo>
                    <a:pt x="3988" y="391"/>
                  </a:moveTo>
                  <a:lnTo>
                    <a:pt x="4239" y="391"/>
                  </a:lnTo>
                  <a:lnTo>
                    <a:pt x="4239" y="319"/>
                  </a:lnTo>
                  <a:lnTo>
                    <a:pt x="4068" y="319"/>
                  </a:lnTo>
                  <a:lnTo>
                    <a:pt x="4068" y="233"/>
                  </a:lnTo>
                  <a:lnTo>
                    <a:pt x="4217" y="233"/>
                  </a:lnTo>
                  <a:lnTo>
                    <a:pt x="4217" y="161"/>
                  </a:lnTo>
                  <a:lnTo>
                    <a:pt x="4068" y="161"/>
                  </a:lnTo>
                  <a:lnTo>
                    <a:pt x="4068" y="78"/>
                  </a:lnTo>
                  <a:lnTo>
                    <a:pt x="4237" y="78"/>
                  </a:lnTo>
                  <a:lnTo>
                    <a:pt x="4237" y="6"/>
                  </a:lnTo>
                  <a:lnTo>
                    <a:pt x="3988" y="6"/>
                  </a:lnTo>
                  <a:lnTo>
                    <a:pt x="3988" y="391"/>
                  </a:lnTo>
                  <a:close/>
                  <a:moveTo>
                    <a:pt x="3646" y="391"/>
                  </a:moveTo>
                  <a:lnTo>
                    <a:pt x="3725" y="391"/>
                  </a:lnTo>
                  <a:lnTo>
                    <a:pt x="3725" y="234"/>
                  </a:lnTo>
                  <a:lnTo>
                    <a:pt x="3852" y="234"/>
                  </a:lnTo>
                  <a:lnTo>
                    <a:pt x="3852" y="391"/>
                  </a:lnTo>
                  <a:lnTo>
                    <a:pt x="3931" y="391"/>
                  </a:lnTo>
                  <a:lnTo>
                    <a:pt x="3931" y="6"/>
                  </a:lnTo>
                  <a:lnTo>
                    <a:pt x="3852" y="6"/>
                  </a:lnTo>
                  <a:lnTo>
                    <a:pt x="3852" y="161"/>
                  </a:lnTo>
                  <a:lnTo>
                    <a:pt x="3725" y="161"/>
                  </a:lnTo>
                  <a:lnTo>
                    <a:pt x="3725" y="6"/>
                  </a:lnTo>
                  <a:lnTo>
                    <a:pt x="3646" y="6"/>
                  </a:lnTo>
                  <a:lnTo>
                    <a:pt x="3646" y="391"/>
                  </a:lnTo>
                  <a:close/>
                  <a:moveTo>
                    <a:pt x="3244" y="391"/>
                  </a:moveTo>
                  <a:lnTo>
                    <a:pt x="3323" y="391"/>
                  </a:lnTo>
                  <a:lnTo>
                    <a:pt x="3323" y="238"/>
                  </a:lnTo>
                  <a:lnTo>
                    <a:pt x="3471" y="238"/>
                  </a:lnTo>
                  <a:lnTo>
                    <a:pt x="3471" y="165"/>
                  </a:lnTo>
                  <a:lnTo>
                    <a:pt x="3323" y="165"/>
                  </a:lnTo>
                  <a:lnTo>
                    <a:pt x="3323" y="79"/>
                  </a:lnTo>
                  <a:lnTo>
                    <a:pt x="3491" y="79"/>
                  </a:lnTo>
                  <a:lnTo>
                    <a:pt x="3491" y="6"/>
                  </a:lnTo>
                  <a:lnTo>
                    <a:pt x="3244" y="6"/>
                  </a:lnTo>
                  <a:lnTo>
                    <a:pt x="3244" y="391"/>
                  </a:lnTo>
                  <a:close/>
                  <a:moveTo>
                    <a:pt x="3038" y="324"/>
                  </a:moveTo>
                  <a:lnTo>
                    <a:pt x="3028" y="323"/>
                  </a:lnTo>
                  <a:lnTo>
                    <a:pt x="3023" y="322"/>
                  </a:lnTo>
                  <a:lnTo>
                    <a:pt x="3019" y="321"/>
                  </a:lnTo>
                  <a:lnTo>
                    <a:pt x="3010" y="319"/>
                  </a:lnTo>
                  <a:lnTo>
                    <a:pt x="3005" y="317"/>
                  </a:lnTo>
                  <a:lnTo>
                    <a:pt x="3001" y="315"/>
                  </a:lnTo>
                  <a:lnTo>
                    <a:pt x="2993" y="310"/>
                  </a:lnTo>
                  <a:lnTo>
                    <a:pt x="2985" y="305"/>
                  </a:lnTo>
                  <a:lnTo>
                    <a:pt x="2982" y="301"/>
                  </a:lnTo>
                  <a:lnTo>
                    <a:pt x="2978" y="298"/>
                  </a:lnTo>
                  <a:lnTo>
                    <a:pt x="2972" y="290"/>
                  </a:lnTo>
                  <a:lnTo>
                    <a:pt x="2966" y="282"/>
                  </a:lnTo>
                  <a:lnTo>
                    <a:pt x="2961" y="272"/>
                  </a:lnTo>
                  <a:lnTo>
                    <a:pt x="2956" y="262"/>
                  </a:lnTo>
                  <a:lnTo>
                    <a:pt x="2953" y="251"/>
                  </a:lnTo>
                  <a:lnTo>
                    <a:pt x="2950" y="240"/>
                  </a:lnTo>
                  <a:lnTo>
                    <a:pt x="2947" y="227"/>
                  </a:lnTo>
                  <a:lnTo>
                    <a:pt x="2946" y="214"/>
                  </a:lnTo>
                  <a:lnTo>
                    <a:pt x="2946" y="200"/>
                  </a:lnTo>
                  <a:lnTo>
                    <a:pt x="2946" y="196"/>
                  </a:lnTo>
                  <a:lnTo>
                    <a:pt x="2946" y="182"/>
                  </a:lnTo>
                  <a:lnTo>
                    <a:pt x="2947" y="169"/>
                  </a:lnTo>
                  <a:lnTo>
                    <a:pt x="2949" y="157"/>
                  </a:lnTo>
                  <a:lnTo>
                    <a:pt x="2951" y="151"/>
                  </a:lnTo>
                  <a:lnTo>
                    <a:pt x="2952" y="145"/>
                  </a:lnTo>
                  <a:lnTo>
                    <a:pt x="2954" y="139"/>
                  </a:lnTo>
                  <a:lnTo>
                    <a:pt x="2956" y="134"/>
                  </a:lnTo>
                  <a:lnTo>
                    <a:pt x="2958" y="129"/>
                  </a:lnTo>
                  <a:lnTo>
                    <a:pt x="2960" y="124"/>
                  </a:lnTo>
                  <a:lnTo>
                    <a:pt x="2966" y="115"/>
                  </a:lnTo>
                  <a:lnTo>
                    <a:pt x="2971" y="106"/>
                  </a:lnTo>
                  <a:lnTo>
                    <a:pt x="2974" y="102"/>
                  </a:lnTo>
                  <a:lnTo>
                    <a:pt x="2978" y="99"/>
                  </a:lnTo>
                  <a:lnTo>
                    <a:pt x="2985" y="92"/>
                  </a:lnTo>
                  <a:lnTo>
                    <a:pt x="2992" y="86"/>
                  </a:lnTo>
                  <a:lnTo>
                    <a:pt x="3000" y="82"/>
                  </a:lnTo>
                  <a:lnTo>
                    <a:pt x="3009" y="78"/>
                  </a:lnTo>
                  <a:lnTo>
                    <a:pt x="3018" y="75"/>
                  </a:lnTo>
                  <a:lnTo>
                    <a:pt x="3027" y="74"/>
                  </a:lnTo>
                  <a:lnTo>
                    <a:pt x="3037" y="73"/>
                  </a:lnTo>
                  <a:lnTo>
                    <a:pt x="3047" y="74"/>
                  </a:lnTo>
                  <a:lnTo>
                    <a:pt x="3052" y="74"/>
                  </a:lnTo>
                  <a:lnTo>
                    <a:pt x="3057" y="75"/>
                  </a:lnTo>
                  <a:lnTo>
                    <a:pt x="3066" y="78"/>
                  </a:lnTo>
                  <a:lnTo>
                    <a:pt x="3070" y="80"/>
                  </a:lnTo>
                  <a:lnTo>
                    <a:pt x="3074" y="82"/>
                  </a:lnTo>
                  <a:lnTo>
                    <a:pt x="3082" y="87"/>
                  </a:lnTo>
                  <a:lnTo>
                    <a:pt x="3090" y="92"/>
                  </a:lnTo>
                  <a:lnTo>
                    <a:pt x="3093" y="96"/>
                  </a:lnTo>
                  <a:lnTo>
                    <a:pt x="3097" y="99"/>
                  </a:lnTo>
                  <a:lnTo>
                    <a:pt x="3103" y="107"/>
                  </a:lnTo>
                  <a:lnTo>
                    <a:pt x="3109" y="115"/>
                  </a:lnTo>
                  <a:lnTo>
                    <a:pt x="3114" y="124"/>
                  </a:lnTo>
                  <a:lnTo>
                    <a:pt x="3119" y="135"/>
                  </a:lnTo>
                  <a:lnTo>
                    <a:pt x="3122" y="145"/>
                  </a:lnTo>
                  <a:lnTo>
                    <a:pt x="3125" y="157"/>
                  </a:lnTo>
                  <a:lnTo>
                    <a:pt x="3127" y="170"/>
                  </a:lnTo>
                  <a:lnTo>
                    <a:pt x="3129" y="183"/>
                  </a:lnTo>
                  <a:lnTo>
                    <a:pt x="3129" y="197"/>
                  </a:lnTo>
                  <a:lnTo>
                    <a:pt x="3129" y="201"/>
                  </a:lnTo>
                  <a:lnTo>
                    <a:pt x="3129" y="214"/>
                  </a:lnTo>
                  <a:lnTo>
                    <a:pt x="3127" y="228"/>
                  </a:lnTo>
                  <a:lnTo>
                    <a:pt x="3125" y="240"/>
                  </a:lnTo>
                  <a:lnTo>
                    <a:pt x="3124" y="246"/>
                  </a:lnTo>
                  <a:lnTo>
                    <a:pt x="3122" y="252"/>
                  </a:lnTo>
                  <a:lnTo>
                    <a:pt x="3121" y="257"/>
                  </a:lnTo>
                  <a:lnTo>
                    <a:pt x="3119" y="263"/>
                  </a:lnTo>
                  <a:lnTo>
                    <a:pt x="3117" y="268"/>
                  </a:lnTo>
                  <a:lnTo>
                    <a:pt x="3114" y="273"/>
                  </a:lnTo>
                  <a:lnTo>
                    <a:pt x="3109" y="282"/>
                  </a:lnTo>
                  <a:lnTo>
                    <a:pt x="3103" y="291"/>
                  </a:lnTo>
                  <a:lnTo>
                    <a:pt x="3097" y="298"/>
                  </a:lnTo>
                  <a:lnTo>
                    <a:pt x="3090" y="305"/>
                  </a:lnTo>
                  <a:lnTo>
                    <a:pt x="3083" y="310"/>
                  </a:lnTo>
                  <a:lnTo>
                    <a:pt x="3075" y="315"/>
                  </a:lnTo>
                  <a:lnTo>
                    <a:pt x="3070" y="317"/>
                  </a:lnTo>
                  <a:lnTo>
                    <a:pt x="3066" y="319"/>
                  </a:lnTo>
                  <a:lnTo>
                    <a:pt x="3057" y="321"/>
                  </a:lnTo>
                  <a:lnTo>
                    <a:pt x="3048" y="323"/>
                  </a:lnTo>
                  <a:lnTo>
                    <a:pt x="3038" y="324"/>
                  </a:lnTo>
                  <a:close/>
                  <a:moveTo>
                    <a:pt x="3037" y="397"/>
                  </a:moveTo>
                  <a:lnTo>
                    <a:pt x="3047" y="397"/>
                  </a:lnTo>
                  <a:lnTo>
                    <a:pt x="3056" y="396"/>
                  </a:lnTo>
                  <a:lnTo>
                    <a:pt x="3065" y="395"/>
                  </a:lnTo>
                  <a:lnTo>
                    <a:pt x="3074" y="393"/>
                  </a:lnTo>
                  <a:lnTo>
                    <a:pt x="3091" y="389"/>
                  </a:lnTo>
                  <a:lnTo>
                    <a:pt x="3099" y="386"/>
                  </a:lnTo>
                  <a:lnTo>
                    <a:pt x="3107" y="383"/>
                  </a:lnTo>
                  <a:lnTo>
                    <a:pt x="3115" y="379"/>
                  </a:lnTo>
                  <a:lnTo>
                    <a:pt x="3123" y="375"/>
                  </a:lnTo>
                  <a:lnTo>
                    <a:pt x="3130" y="370"/>
                  </a:lnTo>
                  <a:lnTo>
                    <a:pt x="3137" y="365"/>
                  </a:lnTo>
                  <a:lnTo>
                    <a:pt x="3144" y="360"/>
                  </a:lnTo>
                  <a:lnTo>
                    <a:pt x="3150" y="354"/>
                  </a:lnTo>
                  <a:lnTo>
                    <a:pt x="3156" y="349"/>
                  </a:lnTo>
                  <a:lnTo>
                    <a:pt x="3162" y="342"/>
                  </a:lnTo>
                  <a:lnTo>
                    <a:pt x="3173" y="329"/>
                  </a:lnTo>
                  <a:lnTo>
                    <a:pt x="3178" y="321"/>
                  </a:lnTo>
                  <a:lnTo>
                    <a:pt x="3183" y="314"/>
                  </a:lnTo>
                  <a:lnTo>
                    <a:pt x="3191" y="297"/>
                  </a:lnTo>
                  <a:lnTo>
                    <a:pt x="3195" y="289"/>
                  </a:lnTo>
                  <a:lnTo>
                    <a:pt x="3198" y="280"/>
                  </a:lnTo>
                  <a:lnTo>
                    <a:pt x="3201" y="271"/>
                  </a:lnTo>
                  <a:lnTo>
                    <a:pt x="3204" y="262"/>
                  </a:lnTo>
                  <a:lnTo>
                    <a:pt x="3206" y="252"/>
                  </a:lnTo>
                  <a:lnTo>
                    <a:pt x="3208" y="243"/>
                  </a:lnTo>
                  <a:lnTo>
                    <a:pt x="3209" y="232"/>
                  </a:lnTo>
                  <a:lnTo>
                    <a:pt x="3211" y="222"/>
                  </a:lnTo>
                  <a:lnTo>
                    <a:pt x="3211" y="201"/>
                  </a:lnTo>
                  <a:lnTo>
                    <a:pt x="3211" y="195"/>
                  </a:lnTo>
                  <a:lnTo>
                    <a:pt x="3211" y="184"/>
                  </a:lnTo>
                  <a:lnTo>
                    <a:pt x="3211" y="173"/>
                  </a:lnTo>
                  <a:lnTo>
                    <a:pt x="3210" y="163"/>
                  </a:lnTo>
                  <a:lnTo>
                    <a:pt x="3208" y="153"/>
                  </a:lnTo>
                  <a:lnTo>
                    <a:pt x="3206" y="143"/>
                  </a:lnTo>
                  <a:lnTo>
                    <a:pt x="3204" y="134"/>
                  </a:lnTo>
                  <a:lnTo>
                    <a:pt x="3202" y="125"/>
                  </a:lnTo>
                  <a:lnTo>
                    <a:pt x="3199" y="116"/>
                  </a:lnTo>
                  <a:lnTo>
                    <a:pt x="3195" y="107"/>
                  </a:lnTo>
                  <a:lnTo>
                    <a:pt x="3192" y="98"/>
                  </a:lnTo>
                  <a:lnTo>
                    <a:pt x="3188" y="90"/>
                  </a:lnTo>
                  <a:lnTo>
                    <a:pt x="3183" y="82"/>
                  </a:lnTo>
                  <a:lnTo>
                    <a:pt x="3179" y="75"/>
                  </a:lnTo>
                  <a:lnTo>
                    <a:pt x="3174" y="68"/>
                  </a:lnTo>
                  <a:lnTo>
                    <a:pt x="3169" y="61"/>
                  </a:lnTo>
                  <a:lnTo>
                    <a:pt x="3163" y="54"/>
                  </a:lnTo>
                  <a:lnTo>
                    <a:pt x="3157" y="48"/>
                  </a:lnTo>
                  <a:lnTo>
                    <a:pt x="3151" y="42"/>
                  </a:lnTo>
                  <a:lnTo>
                    <a:pt x="3144" y="36"/>
                  </a:lnTo>
                  <a:lnTo>
                    <a:pt x="3138" y="31"/>
                  </a:lnTo>
                  <a:lnTo>
                    <a:pt x="3131" y="26"/>
                  </a:lnTo>
                  <a:lnTo>
                    <a:pt x="3123" y="22"/>
                  </a:lnTo>
                  <a:lnTo>
                    <a:pt x="3116" y="18"/>
                  </a:lnTo>
                  <a:lnTo>
                    <a:pt x="3108" y="14"/>
                  </a:lnTo>
                  <a:lnTo>
                    <a:pt x="3100" y="11"/>
                  </a:lnTo>
                  <a:lnTo>
                    <a:pt x="3092" y="8"/>
                  </a:lnTo>
                  <a:lnTo>
                    <a:pt x="3083" y="5"/>
                  </a:lnTo>
                  <a:lnTo>
                    <a:pt x="3075" y="3"/>
                  </a:lnTo>
                  <a:lnTo>
                    <a:pt x="3066" y="2"/>
                  </a:lnTo>
                  <a:lnTo>
                    <a:pt x="3057" y="1"/>
                  </a:lnTo>
                  <a:lnTo>
                    <a:pt x="3047" y="0"/>
                  </a:lnTo>
                  <a:lnTo>
                    <a:pt x="3038" y="0"/>
                  </a:lnTo>
                  <a:lnTo>
                    <a:pt x="3028" y="0"/>
                  </a:lnTo>
                  <a:lnTo>
                    <a:pt x="3019" y="1"/>
                  </a:lnTo>
                  <a:lnTo>
                    <a:pt x="3010" y="2"/>
                  </a:lnTo>
                  <a:lnTo>
                    <a:pt x="3001" y="3"/>
                  </a:lnTo>
                  <a:lnTo>
                    <a:pt x="2984" y="8"/>
                  </a:lnTo>
                  <a:lnTo>
                    <a:pt x="2976" y="11"/>
                  </a:lnTo>
                  <a:lnTo>
                    <a:pt x="2968" y="14"/>
                  </a:lnTo>
                  <a:lnTo>
                    <a:pt x="2960" y="18"/>
                  </a:lnTo>
                  <a:lnTo>
                    <a:pt x="2952" y="22"/>
                  </a:lnTo>
                  <a:lnTo>
                    <a:pt x="2945" y="26"/>
                  </a:lnTo>
                  <a:lnTo>
                    <a:pt x="2938" y="31"/>
                  </a:lnTo>
                  <a:lnTo>
                    <a:pt x="2925" y="42"/>
                  </a:lnTo>
                  <a:lnTo>
                    <a:pt x="2919" y="48"/>
                  </a:lnTo>
                  <a:lnTo>
                    <a:pt x="2913" y="54"/>
                  </a:lnTo>
                  <a:lnTo>
                    <a:pt x="2907" y="61"/>
                  </a:lnTo>
                  <a:lnTo>
                    <a:pt x="2902" y="68"/>
                  </a:lnTo>
                  <a:lnTo>
                    <a:pt x="2897" y="75"/>
                  </a:lnTo>
                  <a:lnTo>
                    <a:pt x="2892" y="83"/>
                  </a:lnTo>
                  <a:lnTo>
                    <a:pt x="2888" y="91"/>
                  </a:lnTo>
                  <a:lnTo>
                    <a:pt x="2884" y="99"/>
                  </a:lnTo>
                  <a:lnTo>
                    <a:pt x="2880" y="108"/>
                  </a:lnTo>
                  <a:lnTo>
                    <a:pt x="2877" y="116"/>
                  </a:lnTo>
                  <a:lnTo>
                    <a:pt x="2874" y="125"/>
                  </a:lnTo>
                  <a:lnTo>
                    <a:pt x="2871" y="135"/>
                  </a:lnTo>
                  <a:lnTo>
                    <a:pt x="2869" y="144"/>
                  </a:lnTo>
                  <a:lnTo>
                    <a:pt x="2867" y="154"/>
                  </a:lnTo>
                  <a:lnTo>
                    <a:pt x="2866" y="164"/>
                  </a:lnTo>
                  <a:lnTo>
                    <a:pt x="2865" y="174"/>
                  </a:lnTo>
                  <a:lnTo>
                    <a:pt x="2864" y="185"/>
                  </a:lnTo>
                  <a:lnTo>
                    <a:pt x="2864" y="196"/>
                  </a:lnTo>
                  <a:lnTo>
                    <a:pt x="2864" y="202"/>
                  </a:lnTo>
                  <a:lnTo>
                    <a:pt x="2864" y="213"/>
                  </a:lnTo>
                  <a:lnTo>
                    <a:pt x="2865" y="223"/>
                  </a:lnTo>
                  <a:lnTo>
                    <a:pt x="2866" y="234"/>
                  </a:lnTo>
                  <a:lnTo>
                    <a:pt x="2867" y="244"/>
                  </a:lnTo>
                  <a:lnTo>
                    <a:pt x="2869" y="253"/>
                  </a:lnTo>
                  <a:lnTo>
                    <a:pt x="2871" y="263"/>
                  </a:lnTo>
                  <a:lnTo>
                    <a:pt x="2874" y="272"/>
                  </a:lnTo>
                  <a:lnTo>
                    <a:pt x="2877" y="281"/>
                  </a:lnTo>
                  <a:lnTo>
                    <a:pt x="2880" y="290"/>
                  </a:lnTo>
                  <a:lnTo>
                    <a:pt x="2884" y="298"/>
                  </a:lnTo>
                  <a:lnTo>
                    <a:pt x="2888" y="306"/>
                  </a:lnTo>
                  <a:lnTo>
                    <a:pt x="2892" y="314"/>
                  </a:lnTo>
                  <a:lnTo>
                    <a:pt x="2896" y="322"/>
                  </a:lnTo>
                  <a:lnTo>
                    <a:pt x="2901" y="329"/>
                  </a:lnTo>
                  <a:lnTo>
                    <a:pt x="2907" y="336"/>
                  </a:lnTo>
                  <a:lnTo>
                    <a:pt x="2912" y="343"/>
                  </a:lnTo>
                  <a:lnTo>
                    <a:pt x="2918" y="349"/>
                  </a:lnTo>
                  <a:lnTo>
                    <a:pt x="2924" y="355"/>
                  </a:lnTo>
                  <a:lnTo>
                    <a:pt x="2931" y="361"/>
                  </a:lnTo>
                  <a:lnTo>
                    <a:pt x="2938" y="366"/>
                  </a:lnTo>
                  <a:lnTo>
                    <a:pt x="2945" y="371"/>
                  </a:lnTo>
                  <a:lnTo>
                    <a:pt x="2952" y="375"/>
                  </a:lnTo>
                  <a:lnTo>
                    <a:pt x="2959" y="379"/>
                  </a:lnTo>
                  <a:lnTo>
                    <a:pt x="2967" y="383"/>
                  </a:lnTo>
                  <a:lnTo>
                    <a:pt x="2975" y="386"/>
                  </a:lnTo>
                  <a:lnTo>
                    <a:pt x="2983" y="389"/>
                  </a:lnTo>
                  <a:lnTo>
                    <a:pt x="2992" y="391"/>
                  </a:lnTo>
                  <a:lnTo>
                    <a:pt x="3001" y="393"/>
                  </a:lnTo>
                  <a:lnTo>
                    <a:pt x="3009" y="395"/>
                  </a:lnTo>
                  <a:lnTo>
                    <a:pt x="3019" y="396"/>
                  </a:lnTo>
                  <a:lnTo>
                    <a:pt x="3028" y="397"/>
                  </a:lnTo>
                  <a:lnTo>
                    <a:pt x="3037" y="397"/>
                  </a:lnTo>
                  <a:close/>
                  <a:moveTo>
                    <a:pt x="2560" y="391"/>
                  </a:moveTo>
                  <a:lnTo>
                    <a:pt x="2640" y="391"/>
                  </a:lnTo>
                  <a:lnTo>
                    <a:pt x="2640" y="238"/>
                  </a:lnTo>
                  <a:lnTo>
                    <a:pt x="2765" y="6"/>
                  </a:lnTo>
                  <a:lnTo>
                    <a:pt x="2677" y="6"/>
                  </a:lnTo>
                  <a:lnTo>
                    <a:pt x="2601" y="157"/>
                  </a:lnTo>
                  <a:lnTo>
                    <a:pt x="2525" y="6"/>
                  </a:lnTo>
                  <a:lnTo>
                    <a:pt x="2435" y="6"/>
                  </a:lnTo>
                  <a:lnTo>
                    <a:pt x="2560" y="239"/>
                  </a:lnTo>
                  <a:lnTo>
                    <a:pt x="2560" y="391"/>
                  </a:lnTo>
                  <a:close/>
                  <a:moveTo>
                    <a:pt x="2252" y="391"/>
                  </a:moveTo>
                  <a:lnTo>
                    <a:pt x="2331" y="391"/>
                  </a:lnTo>
                  <a:lnTo>
                    <a:pt x="2331" y="80"/>
                  </a:lnTo>
                  <a:lnTo>
                    <a:pt x="2429" y="80"/>
                  </a:lnTo>
                  <a:lnTo>
                    <a:pt x="2429" y="6"/>
                  </a:lnTo>
                  <a:lnTo>
                    <a:pt x="2156" y="6"/>
                  </a:lnTo>
                  <a:lnTo>
                    <a:pt x="2156" y="80"/>
                  </a:lnTo>
                  <a:lnTo>
                    <a:pt x="2252" y="80"/>
                  </a:lnTo>
                  <a:lnTo>
                    <a:pt x="2252" y="391"/>
                  </a:lnTo>
                  <a:close/>
                  <a:moveTo>
                    <a:pt x="2049" y="391"/>
                  </a:moveTo>
                  <a:lnTo>
                    <a:pt x="2128" y="391"/>
                  </a:lnTo>
                  <a:lnTo>
                    <a:pt x="2128" y="6"/>
                  </a:lnTo>
                  <a:lnTo>
                    <a:pt x="2049" y="6"/>
                  </a:lnTo>
                  <a:lnTo>
                    <a:pt x="2049" y="391"/>
                  </a:lnTo>
                  <a:close/>
                  <a:moveTo>
                    <a:pt x="1890" y="395"/>
                  </a:moveTo>
                  <a:lnTo>
                    <a:pt x="1904" y="395"/>
                  </a:lnTo>
                  <a:lnTo>
                    <a:pt x="1910" y="394"/>
                  </a:lnTo>
                  <a:lnTo>
                    <a:pt x="1917" y="393"/>
                  </a:lnTo>
                  <a:lnTo>
                    <a:pt x="1929" y="391"/>
                  </a:lnTo>
                  <a:lnTo>
                    <a:pt x="1941" y="388"/>
                  </a:lnTo>
                  <a:lnTo>
                    <a:pt x="1947" y="385"/>
                  </a:lnTo>
                  <a:lnTo>
                    <a:pt x="1953" y="383"/>
                  </a:lnTo>
                  <a:lnTo>
                    <a:pt x="1958" y="381"/>
                  </a:lnTo>
                  <a:lnTo>
                    <a:pt x="1963" y="378"/>
                  </a:lnTo>
                  <a:lnTo>
                    <a:pt x="1973" y="372"/>
                  </a:lnTo>
                  <a:lnTo>
                    <a:pt x="1978" y="368"/>
                  </a:lnTo>
                  <a:lnTo>
                    <a:pt x="1982" y="365"/>
                  </a:lnTo>
                  <a:lnTo>
                    <a:pt x="1990" y="357"/>
                  </a:lnTo>
                  <a:lnTo>
                    <a:pt x="1998" y="348"/>
                  </a:lnTo>
                  <a:lnTo>
                    <a:pt x="2004" y="339"/>
                  </a:lnTo>
                  <a:lnTo>
                    <a:pt x="2007" y="334"/>
                  </a:lnTo>
                  <a:lnTo>
                    <a:pt x="2009" y="328"/>
                  </a:lnTo>
                  <a:lnTo>
                    <a:pt x="2013" y="317"/>
                  </a:lnTo>
                  <a:lnTo>
                    <a:pt x="2015" y="312"/>
                  </a:lnTo>
                  <a:lnTo>
                    <a:pt x="2016" y="306"/>
                  </a:lnTo>
                  <a:lnTo>
                    <a:pt x="2017" y="300"/>
                  </a:lnTo>
                  <a:lnTo>
                    <a:pt x="2018" y="293"/>
                  </a:lnTo>
                  <a:lnTo>
                    <a:pt x="2019" y="287"/>
                  </a:lnTo>
                  <a:lnTo>
                    <a:pt x="2019" y="280"/>
                  </a:lnTo>
                  <a:lnTo>
                    <a:pt x="2019" y="279"/>
                  </a:lnTo>
                  <a:lnTo>
                    <a:pt x="2018" y="268"/>
                  </a:lnTo>
                  <a:lnTo>
                    <a:pt x="2017" y="258"/>
                  </a:lnTo>
                  <a:lnTo>
                    <a:pt x="2015" y="249"/>
                  </a:lnTo>
                  <a:lnTo>
                    <a:pt x="2012" y="240"/>
                  </a:lnTo>
                  <a:lnTo>
                    <a:pt x="2010" y="235"/>
                  </a:lnTo>
                  <a:lnTo>
                    <a:pt x="2008" y="231"/>
                  </a:lnTo>
                  <a:lnTo>
                    <a:pt x="2004" y="223"/>
                  </a:lnTo>
                  <a:lnTo>
                    <a:pt x="1999" y="216"/>
                  </a:lnTo>
                  <a:lnTo>
                    <a:pt x="1992" y="209"/>
                  </a:lnTo>
                  <a:lnTo>
                    <a:pt x="1985" y="203"/>
                  </a:lnTo>
                  <a:lnTo>
                    <a:pt x="1978" y="196"/>
                  </a:lnTo>
                  <a:lnTo>
                    <a:pt x="1969" y="191"/>
                  </a:lnTo>
                  <a:lnTo>
                    <a:pt x="1960" y="185"/>
                  </a:lnTo>
                  <a:lnTo>
                    <a:pt x="1950" y="180"/>
                  </a:lnTo>
                  <a:lnTo>
                    <a:pt x="1939" y="174"/>
                  </a:lnTo>
                  <a:lnTo>
                    <a:pt x="1928" y="169"/>
                  </a:lnTo>
                  <a:lnTo>
                    <a:pt x="1916" y="164"/>
                  </a:lnTo>
                  <a:lnTo>
                    <a:pt x="1895" y="156"/>
                  </a:lnTo>
                  <a:lnTo>
                    <a:pt x="1879" y="148"/>
                  </a:lnTo>
                  <a:lnTo>
                    <a:pt x="1866" y="141"/>
                  </a:lnTo>
                  <a:lnTo>
                    <a:pt x="1861" y="138"/>
                  </a:lnTo>
                  <a:lnTo>
                    <a:pt x="1857" y="135"/>
                  </a:lnTo>
                  <a:lnTo>
                    <a:pt x="1853" y="132"/>
                  </a:lnTo>
                  <a:lnTo>
                    <a:pt x="1851" y="130"/>
                  </a:lnTo>
                  <a:lnTo>
                    <a:pt x="1850" y="128"/>
                  </a:lnTo>
                  <a:lnTo>
                    <a:pt x="1847" y="125"/>
                  </a:lnTo>
                  <a:lnTo>
                    <a:pt x="1846" y="122"/>
                  </a:lnTo>
                  <a:lnTo>
                    <a:pt x="1844" y="119"/>
                  </a:lnTo>
                  <a:lnTo>
                    <a:pt x="1843" y="115"/>
                  </a:lnTo>
                  <a:lnTo>
                    <a:pt x="1843" y="111"/>
                  </a:lnTo>
                  <a:lnTo>
                    <a:pt x="1843" y="107"/>
                  </a:lnTo>
                  <a:lnTo>
                    <a:pt x="1843" y="103"/>
                  </a:lnTo>
                  <a:lnTo>
                    <a:pt x="1843" y="100"/>
                  </a:lnTo>
                  <a:lnTo>
                    <a:pt x="1844" y="96"/>
                  </a:lnTo>
                  <a:lnTo>
                    <a:pt x="1846" y="93"/>
                  </a:lnTo>
                  <a:lnTo>
                    <a:pt x="1847" y="90"/>
                  </a:lnTo>
                  <a:lnTo>
                    <a:pt x="1849" y="87"/>
                  </a:lnTo>
                  <a:lnTo>
                    <a:pt x="1852" y="85"/>
                  </a:lnTo>
                  <a:lnTo>
                    <a:pt x="1855" y="83"/>
                  </a:lnTo>
                  <a:lnTo>
                    <a:pt x="1861" y="79"/>
                  </a:lnTo>
                  <a:lnTo>
                    <a:pt x="1865" y="77"/>
                  </a:lnTo>
                  <a:lnTo>
                    <a:pt x="1869" y="76"/>
                  </a:lnTo>
                  <a:lnTo>
                    <a:pt x="1873" y="75"/>
                  </a:lnTo>
                  <a:lnTo>
                    <a:pt x="1877" y="74"/>
                  </a:lnTo>
                  <a:lnTo>
                    <a:pt x="1882" y="73"/>
                  </a:lnTo>
                  <a:lnTo>
                    <a:pt x="1887" y="73"/>
                  </a:lnTo>
                  <a:lnTo>
                    <a:pt x="1898" y="74"/>
                  </a:lnTo>
                  <a:lnTo>
                    <a:pt x="1909" y="76"/>
                  </a:lnTo>
                  <a:lnTo>
                    <a:pt x="1920" y="79"/>
                  </a:lnTo>
                  <a:lnTo>
                    <a:pt x="1930" y="84"/>
                  </a:lnTo>
                  <a:lnTo>
                    <a:pt x="1940" y="89"/>
                  </a:lnTo>
                  <a:lnTo>
                    <a:pt x="1950" y="95"/>
                  </a:lnTo>
                  <a:lnTo>
                    <a:pt x="1955" y="98"/>
                  </a:lnTo>
                  <a:lnTo>
                    <a:pt x="1960" y="102"/>
                  </a:lnTo>
                  <a:lnTo>
                    <a:pt x="1969" y="109"/>
                  </a:lnTo>
                  <a:lnTo>
                    <a:pt x="2013" y="48"/>
                  </a:lnTo>
                  <a:lnTo>
                    <a:pt x="2000" y="37"/>
                  </a:lnTo>
                  <a:lnTo>
                    <a:pt x="1993" y="32"/>
                  </a:lnTo>
                  <a:lnTo>
                    <a:pt x="1986" y="28"/>
                  </a:lnTo>
                  <a:lnTo>
                    <a:pt x="1978" y="23"/>
                  </a:lnTo>
                  <a:lnTo>
                    <a:pt x="1971" y="20"/>
                  </a:lnTo>
                  <a:lnTo>
                    <a:pt x="1963" y="16"/>
                  </a:lnTo>
                  <a:lnTo>
                    <a:pt x="1955" y="13"/>
                  </a:lnTo>
                  <a:lnTo>
                    <a:pt x="1947" y="10"/>
                  </a:lnTo>
                  <a:lnTo>
                    <a:pt x="1939" y="8"/>
                  </a:lnTo>
                  <a:lnTo>
                    <a:pt x="1923" y="4"/>
                  </a:lnTo>
                  <a:lnTo>
                    <a:pt x="1906" y="2"/>
                  </a:lnTo>
                  <a:lnTo>
                    <a:pt x="1889" y="1"/>
                  </a:lnTo>
                  <a:lnTo>
                    <a:pt x="1876" y="2"/>
                  </a:lnTo>
                  <a:lnTo>
                    <a:pt x="1869" y="2"/>
                  </a:lnTo>
                  <a:lnTo>
                    <a:pt x="1863" y="3"/>
                  </a:lnTo>
                  <a:lnTo>
                    <a:pt x="1850" y="6"/>
                  </a:lnTo>
                  <a:lnTo>
                    <a:pt x="1838" y="9"/>
                  </a:lnTo>
                  <a:lnTo>
                    <a:pt x="1833" y="12"/>
                  </a:lnTo>
                  <a:lnTo>
                    <a:pt x="1827" y="14"/>
                  </a:lnTo>
                  <a:lnTo>
                    <a:pt x="1817" y="19"/>
                  </a:lnTo>
                  <a:lnTo>
                    <a:pt x="1807" y="25"/>
                  </a:lnTo>
                  <a:lnTo>
                    <a:pt x="1799" y="32"/>
                  </a:lnTo>
                  <a:lnTo>
                    <a:pt x="1795" y="36"/>
                  </a:lnTo>
                  <a:lnTo>
                    <a:pt x="1791" y="40"/>
                  </a:lnTo>
                  <a:lnTo>
                    <a:pt x="1784" y="49"/>
                  </a:lnTo>
                  <a:lnTo>
                    <a:pt x="1781" y="53"/>
                  </a:lnTo>
                  <a:lnTo>
                    <a:pt x="1778" y="58"/>
                  </a:lnTo>
                  <a:lnTo>
                    <a:pt x="1773" y="68"/>
                  </a:lnTo>
                  <a:lnTo>
                    <a:pt x="1769" y="79"/>
                  </a:lnTo>
                  <a:lnTo>
                    <a:pt x="1766" y="90"/>
                  </a:lnTo>
                  <a:lnTo>
                    <a:pt x="1764" y="102"/>
                  </a:lnTo>
                  <a:lnTo>
                    <a:pt x="1764" y="108"/>
                  </a:lnTo>
                  <a:lnTo>
                    <a:pt x="1764" y="114"/>
                  </a:lnTo>
                  <a:lnTo>
                    <a:pt x="1764" y="115"/>
                  </a:lnTo>
                  <a:lnTo>
                    <a:pt x="1764" y="127"/>
                  </a:lnTo>
                  <a:lnTo>
                    <a:pt x="1765" y="132"/>
                  </a:lnTo>
                  <a:lnTo>
                    <a:pt x="1765" y="138"/>
                  </a:lnTo>
                  <a:lnTo>
                    <a:pt x="1768" y="148"/>
                  </a:lnTo>
                  <a:lnTo>
                    <a:pt x="1771" y="157"/>
                  </a:lnTo>
                  <a:lnTo>
                    <a:pt x="1775" y="166"/>
                  </a:lnTo>
                  <a:lnTo>
                    <a:pt x="1781" y="174"/>
                  </a:lnTo>
                  <a:lnTo>
                    <a:pt x="1786" y="182"/>
                  </a:lnTo>
                  <a:lnTo>
                    <a:pt x="1790" y="185"/>
                  </a:lnTo>
                  <a:lnTo>
                    <a:pt x="1793" y="189"/>
                  </a:lnTo>
                  <a:lnTo>
                    <a:pt x="1801" y="195"/>
                  </a:lnTo>
                  <a:lnTo>
                    <a:pt x="1809" y="201"/>
                  </a:lnTo>
                  <a:lnTo>
                    <a:pt x="1818" y="207"/>
                  </a:lnTo>
                  <a:lnTo>
                    <a:pt x="1828" y="213"/>
                  </a:lnTo>
                  <a:lnTo>
                    <a:pt x="1838" y="218"/>
                  </a:lnTo>
                  <a:lnTo>
                    <a:pt x="1850" y="223"/>
                  </a:lnTo>
                  <a:lnTo>
                    <a:pt x="1874" y="233"/>
                  </a:lnTo>
                  <a:lnTo>
                    <a:pt x="1893" y="240"/>
                  </a:lnTo>
                  <a:lnTo>
                    <a:pt x="1907" y="247"/>
                  </a:lnTo>
                  <a:lnTo>
                    <a:pt x="1919" y="254"/>
                  </a:lnTo>
                  <a:lnTo>
                    <a:pt x="1924" y="257"/>
                  </a:lnTo>
                  <a:lnTo>
                    <a:pt x="1927" y="260"/>
                  </a:lnTo>
                  <a:lnTo>
                    <a:pt x="1931" y="263"/>
                  </a:lnTo>
                  <a:lnTo>
                    <a:pt x="1933" y="266"/>
                  </a:lnTo>
                  <a:lnTo>
                    <a:pt x="1936" y="269"/>
                  </a:lnTo>
                  <a:lnTo>
                    <a:pt x="1937" y="272"/>
                  </a:lnTo>
                  <a:lnTo>
                    <a:pt x="1938" y="275"/>
                  </a:lnTo>
                  <a:lnTo>
                    <a:pt x="1939" y="278"/>
                  </a:lnTo>
                  <a:lnTo>
                    <a:pt x="1940" y="282"/>
                  </a:lnTo>
                  <a:lnTo>
                    <a:pt x="1940" y="285"/>
                  </a:lnTo>
                  <a:lnTo>
                    <a:pt x="1940" y="286"/>
                  </a:lnTo>
                  <a:lnTo>
                    <a:pt x="1940" y="290"/>
                  </a:lnTo>
                  <a:lnTo>
                    <a:pt x="1939" y="294"/>
                  </a:lnTo>
                  <a:lnTo>
                    <a:pt x="1938" y="298"/>
                  </a:lnTo>
                  <a:lnTo>
                    <a:pt x="1936" y="301"/>
                  </a:lnTo>
                  <a:lnTo>
                    <a:pt x="1935" y="304"/>
                  </a:lnTo>
                  <a:lnTo>
                    <a:pt x="1932" y="308"/>
                  </a:lnTo>
                  <a:lnTo>
                    <a:pt x="1930" y="310"/>
                  </a:lnTo>
                  <a:lnTo>
                    <a:pt x="1927" y="313"/>
                  </a:lnTo>
                  <a:lnTo>
                    <a:pt x="1923" y="315"/>
                  </a:lnTo>
                  <a:lnTo>
                    <a:pt x="1920" y="318"/>
                  </a:lnTo>
                  <a:lnTo>
                    <a:pt x="1915" y="319"/>
                  </a:lnTo>
                  <a:lnTo>
                    <a:pt x="1911" y="321"/>
                  </a:lnTo>
                  <a:lnTo>
                    <a:pt x="1906" y="322"/>
                  </a:lnTo>
                  <a:lnTo>
                    <a:pt x="1901" y="323"/>
                  </a:lnTo>
                  <a:lnTo>
                    <a:pt x="1896" y="323"/>
                  </a:lnTo>
                  <a:lnTo>
                    <a:pt x="1890" y="324"/>
                  </a:lnTo>
                  <a:lnTo>
                    <a:pt x="1883" y="323"/>
                  </a:lnTo>
                  <a:lnTo>
                    <a:pt x="1876" y="323"/>
                  </a:lnTo>
                  <a:lnTo>
                    <a:pt x="1869" y="322"/>
                  </a:lnTo>
                  <a:lnTo>
                    <a:pt x="1863" y="320"/>
                  </a:lnTo>
                  <a:lnTo>
                    <a:pt x="1856" y="318"/>
                  </a:lnTo>
                  <a:lnTo>
                    <a:pt x="1850" y="316"/>
                  </a:lnTo>
                  <a:lnTo>
                    <a:pt x="1844" y="313"/>
                  </a:lnTo>
                  <a:lnTo>
                    <a:pt x="1838" y="310"/>
                  </a:lnTo>
                  <a:lnTo>
                    <a:pt x="1826" y="304"/>
                  </a:lnTo>
                  <a:lnTo>
                    <a:pt x="1815" y="297"/>
                  </a:lnTo>
                  <a:lnTo>
                    <a:pt x="1805" y="289"/>
                  </a:lnTo>
                  <a:lnTo>
                    <a:pt x="1795" y="280"/>
                  </a:lnTo>
                  <a:lnTo>
                    <a:pt x="1748" y="339"/>
                  </a:lnTo>
                  <a:lnTo>
                    <a:pt x="1756" y="346"/>
                  </a:lnTo>
                  <a:lnTo>
                    <a:pt x="1764" y="353"/>
                  </a:lnTo>
                  <a:lnTo>
                    <a:pt x="1768" y="356"/>
                  </a:lnTo>
                  <a:lnTo>
                    <a:pt x="1772" y="359"/>
                  </a:lnTo>
                  <a:lnTo>
                    <a:pt x="1781" y="364"/>
                  </a:lnTo>
                  <a:lnTo>
                    <a:pt x="1790" y="370"/>
                  </a:lnTo>
                  <a:lnTo>
                    <a:pt x="1798" y="374"/>
                  </a:lnTo>
                  <a:lnTo>
                    <a:pt x="1807" y="378"/>
                  </a:lnTo>
                  <a:lnTo>
                    <a:pt x="1816" y="382"/>
                  </a:lnTo>
                  <a:lnTo>
                    <a:pt x="1834" y="388"/>
                  </a:lnTo>
                  <a:lnTo>
                    <a:pt x="1844" y="390"/>
                  </a:lnTo>
                  <a:lnTo>
                    <a:pt x="1853" y="392"/>
                  </a:lnTo>
                  <a:lnTo>
                    <a:pt x="1862" y="394"/>
                  </a:lnTo>
                  <a:lnTo>
                    <a:pt x="1871" y="395"/>
                  </a:lnTo>
                  <a:lnTo>
                    <a:pt x="1890" y="395"/>
                  </a:lnTo>
                  <a:close/>
                  <a:moveTo>
                    <a:pt x="1531" y="194"/>
                  </a:moveTo>
                  <a:lnTo>
                    <a:pt x="1531" y="78"/>
                  </a:lnTo>
                  <a:lnTo>
                    <a:pt x="1588" y="78"/>
                  </a:lnTo>
                  <a:lnTo>
                    <a:pt x="1595" y="78"/>
                  </a:lnTo>
                  <a:lnTo>
                    <a:pt x="1602" y="79"/>
                  </a:lnTo>
                  <a:lnTo>
                    <a:pt x="1609" y="80"/>
                  </a:lnTo>
                  <a:lnTo>
                    <a:pt x="1615" y="82"/>
                  </a:lnTo>
                  <a:lnTo>
                    <a:pt x="1621" y="84"/>
                  </a:lnTo>
                  <a:lnTo>
                    <a:pt x="1626" y="86"/>
                  </a:lnTo>
                  <a:lnTo>
                    <a:pt x="1631" y="89"/>
                  </a:lnTo>
                  <a:lnTo>
                    <a:pt x="1635" y="93"/>
                  </a:lnTo>
                  <a:lnTo>
                    <a:pt x="1639" y="96"/>
                  </a:lnTo>
                  <a:lnTo>
                    <a:pt x="1642" y="101"/>
                  </a:lnTo>
                  <a:lnTo>
                    <a:pt x="1645" y="105"/>
                  </a:lnTo>
                  <a:lnTo>
                    <a:pt x="1648" y="111"/>
                  </a:lnTo>
                  <a:lnTo>
                    <a:pt x="1650" y="116"/>
                  </a:lnTo>
                  <a:lnTo>
                    <a:pt x="1651" y="122"/>
                  </a:lnTo>
                  <a:lnTo>
                    <a:pt x="1652" y="129"/>
                  </a:lnTo>
                  <a:lnTo>
                    <a:pt x="1652" y="136"/>
                  </a:lnTo>
                  <a:lnTo>
                    <a:pt x="1652" y="143"/>
                  </a:lnTo>
                  <a:lnTo>
                    <a:pt x="1651" y="149"/>
                  </a:lnTo>
                  <a:lnTo>
                    <a:pt x="1650" y="155"/>
                  </a:lnTo>
                  <a:lnTo>
                    <a:pt x="1648" y="160"/>
                  </a:lnTo>
                  <a:lnTo>
                    <a:pt x="1646" y="165"/>
                  </a:lnTo>
                  <a:lnTo>
                    <a:pt x="1643" y="170"/>
                  </a:lnTo>
                  <a:lnTo>
                    <a:pt x="1640" y="174"/>
                  </a:lnTo>
                  <a:lnTo>
                    <a:pt x="1636" y="178"/>
                  </a:lnTo>
                  <a:lnTo>
                    <a:pt x="1632" y="182"/>
                  </a:lnTo>
                  <a:lnTo>
                    <a:pt x="1627" y="185"/>
                  </a:lnTo>
                  <a:lnTo>
                    <a:pt x="1622" y="188"/>
                  </a:lnTo>
                  <a:lnTo>
                    <a:pt x="1616" y="190"/>
                  </a:lnTo>
                  <a:lnTo>
                    <a:pt x="1610" y="192"/>
                  </a:lnTo>
                  <a:lnTo>
                    <a:pt x="1604" y="193"/>
                  </a:lnTo>
                  <a:lnTo>
                    <a:pt x="1597" y="194"/>
                  </a:lnTo>
                  <a:lnTo>
                    <a:pt x="1589" y="194"/>
                  </a:lnTo>
                  <a:lnTo>
                    <a:pt x="1531" y="194"/>
                  </a:lnTo>
                  <a:close/>
                  <a:moveTo>
                    <a:pt x="1451" y="391"/>
                  </a:moveTo>
                  <a:lnTo>
                    <a:pt x="1531" y="391"/>
                  </a:lnTo>
                  <a:lnTo>
                    <a:pt x="1531" y="264"/>
                  </a:lnTo>
                  <a:lnTo>
                    <a:pt x="1581" y="264"/>
                  </a:lnTo>
                  <a:lnTo>
                    <a:pt x="1651" y="391"/>
                  </a:lnTo>
                  <a:lnTo>
                    <a:pt x="1743" y="391"/>
                  </a:lnTo>
                  <a:lnTo>
                    <a:pt x="1661" y="248"/>
                  </a:lnTo>
                  <a:lnTo>
                    <a:pt x="1669" y="244"/>
                  </a:lnTo>
                  <a:lnTo>
                    <a:pt x="1676" y="240"/>
                  </a:lnTo>
                  <a:lnTo>
                    <a:pt x="1683" y="235"/>
                  </a:lnTo>
                  <a:lnTo>
                    <a:pt x="1690" y="230"/>
                  </a:lnTo>
                  <a:lnTo>
                    <a:pt x="1696" y="225"/>
                  </a:lnTo>
                  <a:lnTo>
                    <a:pt x="1699" y="222"/>
                  </a:lnTo>
                  <a:lnTo>
                    <a:pt x="1702" y="219"/>
                  </a:lnTo>
                  <a:lnTo>
                    <a:pt x="1707" y="213"/>
                  </a:lnTo>
                  <a:lnTo>
                    <a:pt x="1712" y="206"/>
                  </a:lnTo>
                  <a:lnTo>
                    <a:pt x="1717" y="199"/>
                  </a:lnTo>
                  <a:lnTo>
                    <a:pt x="1721" y="191"/>
                  </a:lnTo>
                  <a:lnTo>
                    <a:pt x="1724" y="183"/>
                  </a:lnTo>
                  <a:lnTo>
                    <a:pt x="1727" y="174"/>
                  </a:lnTo>
                  <a:lnTo>
                    <a:pt x="1729" y="165"/>
                  </a:lnTo>
                  <a:lnTo>
                    <a:pt x="1731" y="155"/>
                  </a:lnTo>
                  <a:lnTo>
                    <a:pt x="1732" y="145"/>
                  </a:lnTo>
                  <a:lnTo>
                    <a:pt x="1732" y="134"/>
                  </a:lnTo>
                  <a:lnTo>
                    <a:pt x="1732" y="132"/>
                  </a:lnTo>
                  <a:lnTo>
                    <a:pt x="1732" y="118"/>
                  </a:lnTo>
                  <a:lnTo>
                    <a:pt x="1731" y="111"/>
                  </a:lnTo>
                  <a:lnTo>
                    <a:pt x="1730" y="105"/>
                  </a:lnTo>
                  <a:lnTo>
                    <a:pt x="1727" y="93"/>
                  </a:lnTo>
                  <a:lnTo>
                    <a:pt x="1724" y="81"/>
                  </a:lnTo>
                  <a:lnTo>
                    <a:pt x="1722" y="76"/>
                  </a:lnTo>
                  <a:lnTo>
                    <a:pt x="1719" y="70"/>
                  </a:lnTo>
                  <a:lnTo>
                    <a:pt x="1714" y="60"/>
                  </a:lnTo>
                  <a:lnTo>
                    <a:pt x="1711" y="56"/>
                  </a:lnTo>
                  <a:lnTo>
                    <a:pt x="1707" y="51"/>
                  </a:lnTo>
                  <a:lnTo>
                    <a:pt x="1704" y="47"/>
                  </a:lnTo>
                  <a:lnTo>
                    <a:pt x="1700" y="43"/>
                  </a:lnTo>
                  <a:lnTo>
                    <a:pt x="1690" y="34"/>
                  </a:lnTo>
                  <a:lnTo>
                    <a:pt x="1685" y="31"/>
                  </a:lnTo>
                  <a:lnTo>
                    <a:pt x="1680" y="27"/>
                  </a:lnTo>
                  <a:lnTo>
                    <a:pt x="1674" y="24"/>
                  </a:lnTo>
                  <a:lnTo>
                    <a:pt x="1668" y="21"/>
                  </a:lnTo>
                  <a:lnTo>
                    <a:pt x="1662" y="18"/>
                  </a:lnTo>
                  <a:lnTo>
                    <a:pt x="1655" y="16"/>
                  </a:lnTo>
                  <a:lnTo>
                    <a:pt x="1649" y="13"/>
                  </a:lnTo>
                  <a:lnTo>
                    <a:pt x="1642" y="11"/>
                  </a:lnTo>
                  <a:lnTo>
                    <a:pt x="1634" y="10"/>
                  </a:lnTo>
                  <a:lnTo>
                    <a:pt x="1627" y="9"/>
                  </a:lnTo>
                  <a:lnTo>
                    <a:pt x="1612" y="7"/>
                  </a:lnTo>
                  <a:lnTo>
                    <a:pt x="1604" y="6"/>
                  </a:lnTo>
                  <a:lnTo>
                    <a:pt x="1595" y="6"/>
                  </a:lnTo>
                  <a:lnTo>
                    <a:pt x="1451" y="6"/>
                  </a:lnTo>
                  <a:lnTo>
                    <a:pt x="1451" y="391"/>
                  </a:lnTo>
                  <a:close/>
                  <a:moveTo>
                    <a:pt x="1157" y="391"/>
                  </a:moveTo>
                  <a:lnTo>
                    <a:pt x="1407" y="391"/>
                  </a:lnTo>
                  <a:lnTo>
                    <a:pt x="1407" y="319"/>
                  </a:lnTo>
                  <a:lnTo>
                    <a:pt x="1236" y="319"/>
                  </a:lnTo>
                  <a:lnTo>
                    <a:pt x="1236" y="233"/>
                  </a:lnTo>
                  <a:lnTo>
                    <a:pt x="1384" y="233"/>
                  </a:lnTo>
                  <a:lnTo>
                    <a:pt x="1384" y="161"/>
                  </a:lnTo>
                  <a:lnTo>
                    <a:pt x="1236" y="161"/>
                  </a:lnTo>
                  <a:lnTo>
                    <a:pt x="1236" y="78"/>
                  </a:lnTo>
                  <a:lnTo>
                    <a:pt x="1405" y="78"/>
                  </a:lnTo>
                  <a:lnTo>
                    <a:pt x="1405" y="6"/>
                  </a:lnTo>
                  <a:lnTo>
                    <a:pt x="1157" y="6"/>
                  </a:lnTo>
                  <a:lnTo>
                    <a:pt x="1157" y="391"/>
                  </a:lnTo>
                  <a:close/>
                  <a:moveTo>
                    <a:pt x="934" y="393"/>
                  </a:moveTo>
                  <a:lnTo>
                    <a:pt x="1007" y="393"/>
                  </a:lnTo>
                  <a:lnTo>
                    <a:pt x="1137" y="6"/>
                  </a:lnTo>
                  <a:lnTo>
                    <a:pt x="1053" y="6"/>
                  </a:lnTo>
                  <a:lnTo>
                    <a:pt x="972" y="271"/>
                  </a:lnTo>
                  <a:lnTo>
                    <a:pt x="890" y="6"/>
                  </a:lnTo>
                  <a:lnTo>
                    <a:pt x="804" y="6"/>
                  </a:lnTo>
                  <a:lnTo>
                    <a:pt x="934" y="393"/>
                  </a:lnTo>
                  <a:close/>
                  <a:moveTo>
                    <a:pt x="699" y="391"/>
                  </a:moveTo>
                  <a:lnTo>
                    <a:pt x="779" y="391"/>
                  </a:lnTo>
                  <a:lnTo>
                    <a:pt x="779" y="6"/>
                  </a:lnTo>
                  <a:lnTo>
                    <a:pt x="699" y="6"/>
                  </a:lnTo>
                  <a:lnTo>
                    <a:pt x="699" y="391"/>
                  </a:lnTo>
                  <a:close/>
                  <a:moveTo>
                    <a:pt x="343" y="391"/>
                  </a:moveTo>
                  <a:lnTo>
                    <a:pt x="421" y="391"/>
                  </a:lnTo>
                  <a:lnTo>
                    <a:pt x="421" y="158"/>
                  </a:lnTo>
                  <a:lnTo>
                    <a:pt x="573" y="391"/>
                  </a:lnTo>
                  <a:lnTo>
                    <a:pt x="641" y="391"/>
                  </a:lnTo>
                  <a:lnTo>
                    <a:pt x="641" y="6"/>
                  </a:lnTo>
                  <a:lnTo>
                    <a:pt x="563" y="6"/>
                  </a:lnTo>
                  <a:lnTo>
                    <a:pt x="563" y="230"/>
                  </a:lnTo>
                  <a:lnTo>
                    <a:pt x="416" y="6"/>
                  </a:lnTo>
                  <a:lnTo>
                    <a:pt x="343" y="6"/>
                  </a:lnTo>
                  <a:lnTo>
                    <a:pt x="343" y="391"/>
                  </a:lnTo>
                  <a:close/>
                  <a:moveTo>
                    <a:pt x="146" y="397"/>
                  </a:moveTo>
                  <a:lnTo>
                    <a:pt x="162" y="396"/>
                  </a:lnTo>
                  <a:lnTo>
                    <a:pt x="177" y="394"/>
                  </a:lnTo>
                  <a:lnTo>
                    <a:pt x="185" y="393"/>
                  </a:lnTo>
                  <a:lnTo>
                    <a:pt x="192" y="391"/>
                  </a:lnTo>
                  <a:lnTo>
                    <a:pt x="199" y="389"/>
                  </a:lnTo>
                  <a:lnTo>
                    <a:pt x="206" y="387"/>
                  </a:lnTo>
                  <a:lnTo>
                    <a:pt x="213" y="384"/>
                  </a:lnTo>
                  <a:lnTo>
                    <a:pt x="219" y="382"/>
                  </a:lnTo>
                  <a:lnTo>
                    <a:pt x="225" y="378"/>
                  </a:lnTo>
                  <a:lnTo>
                    <a:pt x="231" y="375"/>
                  </a:lnTo>
                  <a:lnTo>
                    <a:pt x="237" y="371"/>
                  </a:lnTo>
                  <a:lnTo>
                    <a:pt x="242" y="367"/>
                  </a:lnTo>
                  <a:lnTo>
                    <a:pt x="248" y="363"/>
                  </a:lnTo>
                  <a:lnTo>
                    <a:pt x="253" y="358"/>
                  </a:lnTo>
                  <a:lnTo>
                    <a:pt x="257" y="353"/>
                  </a:lnTo>
                  <a:lnTo>
                    <a:pt x="262" y="347"/>
                  </a:lnTo>
                  <a:lnTo>
                    <a:pt x="270" y="336"/>
                  </a:lnTo>
                  <a:lnTo>
                    <a:pt x="277" y="323"/>
                  </a:lnTo>
                  <a:lnTo>
                    <a:pt x="282" y="309"/>
                  </a:lnTo>
                  <a:lnTo>
                    <a:pt x="285" y="301"/>
                  </a:lnTo>
                  <a:lnTo>
                    <a:pt x="287" y="293"/>
                  </a:lnTo>
                  <a:lnTo>
                    <a:pt x="289" y="285"/>
                  </a:lnTo>
                  <a:lnTo>
                    <a:pt x="290" y="277"/>
                  </a:lnTo>
                  <a:lnTo>
                    <a:pt x="291" y="268"/>
                  </a:lnTo>
                  <a:lnTo>
                    <a:pt x="292" y="259"/>
                  </a:lnTo>
                  <a:lnTo>
                    <a:pt x="293" y="249"/>
                  </a:lnTo>
                  <a:lnTo>
                    <a:pt x="293" y="240"/>
                  </a:lnTo>
                  <a:lnTo>
                    <a:pt x="293" y="6"/>
                  </a:lnTo>
                  <a:lnTo>
                    <a:pt x="214" y="6"/>
                  </a:lnTo>
                  <a:lnTo>
                    <a:pt x="214" y="243"/>
                  </a:lnTo>
                  <a:lnTo>
                    <a:pt x="213" y="253"/>
                  </a:lnTo>
                  <a:lnTo>
                    <a:pt x="213" y="262"/>
                  </a:lnTo>
                  <a:lnTo>
                    <a:pt x="211" y="271"/>
                  </a:lnTo>
                  <a:lnTo>
                    <a:pt x="209" y="278"/>
                  </a:lnTo>
                  <a:lnTo>
                    <a:pt x="206" y="286"/>
                  </a:lnTo>
                  <a:lnTo>
                    <a:pt x="203" y="292"/>
                  </a:lnTo>
                  <a:lnTo>
                    <a:pt x="200" y="298"/>
                  </a:lnTo>
                  <a:lnTo>
                    <a:pt x="196" y="303"/>
                  </a:lnTo>
                  <a:lnTo>
                    <a:pt x="191" y="308"/>
                  </a:lnTo>
                  <a:lnTo>
                    <a:pt x="186" y="312"/>
                  </a:lnTo>
                  <a:lnTo>
                    <a:pt x="181" y="315"/>
                  </a:lnTo>
                  <a:lnTo>
                    <a:pt x="175" y="318"/>
                  </a:lnTo>
                  <a:lnTo>
                    <a:pt x="168" y="320"/>
                  </a:lnTo>
                  <a:lnTo>
                    <a:pt x="161" y="322"/>
                  </a:lnTo>
                  <a:lnTo>
                    <a:pt x="154" y="323"/>
                  </a:lnTo>
                  <a:lnTo>
                    <a:pt x="147" y="323"/>
                  </a:lnTo>
                  <a:lnTo>
                    <a:pt x="139" y="323"/>
                  </a:lnTo>
                  <a:lnTo>
                    <a:pt x="132" y="322"/>
                  </a:lnTo>
                  <a:lnTo>
                    <a:pt x="125" y="320"/>
                  </a:lnTo>
                  <a:lnTo>
                    <a:pt x="119" y="318"/>
                  </a:lnTo>
                  <a:lnTo>
                    <a:pt x="113" y="315"/>
                  </a:lnTo>
                  <a:lnTo>
                    <a:pt x="107" y="312"/>
                  </a:lnTo>
                  <a:lnTo>
                    <a:pt x="102" y="308"/>
                  </a:lnTo>
                  <a:lnTo>
                    <a:pt x="100" y="305"/>
                  </a:lnTo>
                  <a:lnTo>
                    <a:pt x="98" y="303"/>
                  </a:lnTo>
                  <a:lnTo>
                    <a:pt x="94" y="297"/>
                  </a:lnTo>
                  <a:lnTo>
                    <a:pt x="90" y="291"/>
                  </a:lnTo>
                  <a:lnTo>
                    <a:pt x="88" y="288"/>
                  </a:lnTo>
                  <a:lnTo>
                    <a:pt x="87" y="285"/>
                  </a:lnTo>
                  <a:lnTo>
                    <a:pt x="84" y="277"/>
                  </a:lnTo>
                  <a:lnTo>
                    <a:pt x="82" y="270"/>
                  </a:lnTo>
                  <a:lnTo>
                    <a:pt x="81" y="261"/>
                  </a:lnTo>
                  <a:lnTo>
                    <a:pt x="80" y="252"/>
                  </a:lnTo>
                  <a:lnTo>
                    <a:pt x="80" y="242"/>
                  </a:lnTo>
                  <a:lnTo>
                    <a:pt x="80" y="6"/>
                  </a:lnTo>
                  <a:lnTo>
                    <a:pt x="0" y="6"/>
                  </a:lnTo>
                  <a:lnTo>
                    <a:pt x="0" y="241"/>
                  </a:lnTo>
                  <a:lnTo>
                    <a:pt x="0" y="251"/>
                  </a:lnTo>
                  <a:lnTo>
                    <a:pt x="1" y="260"/>
                  </a:lnTo>
                  <a:lnTo>
                    <a:pt x="2" y="269"/>
                  </a:lnTo>
                  <a:lnTo>
                    <a:pt x="3" y="278"/>
                  </a:lnTo>
                  <a:lnTo>
                    <a:pt x="4" y="286"/>
                  </a:lnTo>
                  <a:lnTo>
                    <a:pt x="6" y="294"/>
                  </a:lnTo>
                  <a:lnTo>
                    <a:pt x="8" y="302"/>
                  </a:lnTo>
                  <a:lnTo>
                    <a:pt x="10" y="309"/>
                  </a:lnTo>
                  <a:lnTo>
                    <a:pt x="13" y="316"/>
                  </a:lnTo>
                  <a:lnTo>
                    <a:pt x="16" y="323"/>
                  </a:lnTo>
                  <a:lnTo>
                    <a:pt x="19" y="330"/>
                  </a:lnTo>
                  <a:lnTo>
                    <a:pt x="23" y="336"/>
                  </a:lnTo>
                  <a:lnTo>
                    <a:pt x="27" y="342"/>
                  </a:lnTo>
                  <a:lnTo>
                    <a:pt x="31" y="348"/>
                  </a:lnTo>
                  <a:lnTo>
                    <a:pt x="35" y="353"/>
                  </a:lnTo>
                  <a:lnTo>
                    <a:pt x="40" y="358"/>
                  </a:lnTo>
                  <a:lnTo>
                    <a:pt x="45" y="363"/>
                  </a:lnTo>
                  <a:lnTo>
                    <a:pt x="50" y="367"/>
                  </a:lnTo>
                  <a:lnTo>
                    <a:pt x="61" y="375"/>
                  </a:lnTo>
                  <a:lnTo>
                    <a:pt x="67" y="378"/>
                  </a:lnTo>
                  <a:lnTo>
                    <a:pt x="73" y="381"/>
                  </a:lnTo>
                  <a:lnTo>
                    <a:pt x="86" y="387"/>
                  </a:lnTo>
                  <a:lnTo>
                    <a:pt x="99" y="391"/>
                  </a:lnTo>
                  <a:lnTo>
                    <a:pt x="107" y="393"/>
                  </a:lnTo>
                  <a:lnTo>
                    <a:pt x="114" y="394"/>
                  </a:lnTo>
                  <a:lnTo>
                    <a:pt x="122" y="395"/>
                  </a:lnTo>
                  <a:lnTo>
                    <a:pt x="129" y="396"/>
                  </a:lnTo>
                  <a:lnTo>
                    <a:pt x="137" y="396"/>
                  </a:lnTo>
                  <a:lnTo>
                    <a:pt x="146"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28" name="Freeform 7"/>
            <p:cNvSpPr>
              <a:spLocks noEditPoints="1"/>
            </p:cNvSpPr>
            <p:nvPr userDrawn="1"/>
          </p:nvSpPr>
          <p:spPr bwMode="auto">
            <a:xfrm>
              <a:off x="-498475" y="3116263"/>
              <a:ext cx="10134600" cy="633412"/>
            </a:xfrm>
            <a:custGeom>
              <a:avLst/>
              <a:gdLst/>
              <a:ahLst/>
              <a:cxnLst>
                <a:cxn ang="0">
                  <a:pos x="5844" y="7"/>
                </a:cxn>
                <a:cxn ang="0">
                  <a:pos x="5329" y="389"/>
                </a:cxn>
                <a:cxn ang="0">
                  <a:pos x="5406" y="270"/>
                </a:cxn>
                <a:cxn ang="0">
                  <a:pos x="5244" y="135"/>
                </a:cxn>
                <a:cxn ang="0">
                  <a:pos x="5260" y="75"/>
                </a:cxn>
                <a:cxn ang="0">
                  <a:pos x="5310" y="5"/>
                </a:cxn>
                <a:cxn ang="0">
                  <a:pos x="5153" y="90"/>
                </a:cxn>
                <a:cxn ang="0">
                  <a:pos x="5261" y="234"/>
                </a:cxn>
                <a:cxn ang="0">
                  <a:pos x="5314" y="315"/>
                </a:cxn>
                <a:cxn ang="0">
                  <a:pos x="5143" y="348"/>
                </a:cxn>
                <a:cxn ang="0">
                  <a:pos x="5006" y="82"/>
                </a:cxn>
                <a:cxn ang="0">
                  <a:pos x="5027" y="179"/>
                </a:cxn>
                <a:cxn ang="0">
                  <a:pos x="5088" y="226"/>
                </a:cxn>
                <a:cxn ang="0">
                  <a:pos x="5105" y="61"/>
                </a:cxn>
                <a:cxn ang="0">
                  <a:pos x="4549" y="392"/>
                </a:cxn>
                <a:cxn ang="0">
                  <a:pos x="4095" y="392"/>
                </a:cxn>
                <a:cxn ang="0">
                  <a:pos x="3594" y="391"/>
                </a:cxn>
                <a:cxn ang="0">
                  <a:pos x="3687" y="251"/>
                </a:cxn>
                <a:cxn ang="0">
                  <a:pos x="3534" y="324"/>
                </a:cxn>
                <a:cxn ang="0">
                  <a:pos x="3395" y="252"/>
                </a:cxn>
                <a:cxn ang="0">
                  <a:pos x="3467" y="383"/>
                </a:cxn>
                <a:cxn ang="0">
                  <a:pos x="3206" y="366"/>
                </a:cxn>
                <a:cxn ang="0">
                  <a:pos x="3223" y="218"/>
                </a:cxn>
                <a:cxn ang="0">
                  <a:pos x="3067" y="115"/>
                </a:cxn>
                <a:cxn ang="0">
                  <a:pos x="3154" y="84"/>
                </a:cxn>
                <a:cxn ang="0">
                  <a:pos x="3074" y="6"/>
                </a:cxn>
                <a:cxn ang="0">
                  <a:pos x="2990" y="138"/>
                </a:cxn>
                <a:cxn ang="0">
                  <a:pos x="3157" y="267"/>
                </a:cxn>
                <a:cxn ang="0">
                  <a:pos x="3120" y="325"/>
                </a:cxn>
                <a:cxn ang="0">
                  <a:pos x="3022" y="376"/>
                </a:cxn>
                <a:cxn ang="0">
                  <a:pos x="2871" y="101"/>
                </a:cxn>
                <a:cxn ang="0">
                  <a:pos x="2832" y="193"/>
                </a:cxn>
                <a:cxn ang="0">
                  <a:pos x="2949" y="191"/>
                </a:cxn>
                <a:cxn ang="0">
                  <a:pos x="2919" y="35"/>
                </a:cxn>
                <a:cxn ang="0">
                  <a:pos x="2432" y="316"/>
                </a:cxn>
                <a:cxn ang="0">
                  <a:pos x="2387" y="135"/>
                </a:cxn>
                <a:cxn ang="0">
                  <a:pos x="2521" y="93"/>
                </a:cxn>
                <a:cxn ang="0">
                  <a:pos x="2546" y="274"/>
                </a:cxn>
                <a:cxn ang="0">
                  <a:pos x="2554" y="376"/>
                </a:cxn>
                <a:cxn ang="0">
                  <a:pos x="2643" y="184"/>
                </a:cxn>
                <a:cxn ang="0">
                  <a:pos x="2555" y="22"/>
                </a:cxn>
                <a:cxn ang="0">
                  <a:pos x="2369" y="32"/>
                </a:cxn>
                <a:cxn ang="0">
                  <a:pos x="2295" y="225"/>
                </a:cxn>
                <a:cxn ang="0">
                  <a:pos x="2390" y="381"/>
                </a:cxn>
                <a:cxn ang="0">
                  <a:pos x="1849" y="397"/>
                </a:cxn>
                <a:cxn ang="0">
                  <a:pos x="1892" y="319"/>
                </a:cxn>
                <a:cxn ang="0">
                  <a:pos x="1761" y="254"/>
                </a:cxn>
                <a:cxn ang="0">
                  <a:pos x="1820" y="80"/>
                </a:cxn>
                <a:cxn ang="0">
                  <a:pos x="1913" y="10"/>
                </a:cxn>
                <a:cxn ang="0">
                  <a:pos x="1734" y="44"/>
                </a:cxn>
                <a:cxn ang="0">
                  <a:pos x="1673" y="235"/>
                </a:cxn>
                <a:cxn ang="0">
                  <a:pos x="1778" y="384"/>
                </a:cxn>
                <a:cxn ang="0">
                  <a:pos x="1274" y="7"/>
                </a:cxn>
                <a:cxn ang="0">
                  <a:pos x="1151" y="319"/>
                </a:cxn>
                <a:cxn ang="0">
                  <a:pos x="1087" y="180"/>
                </a:cxn>
                <a:cxn ang="0">
                  <a:pos x="981" y="97"/>
                </a:cxn>
                <a:cxn ang="0">
                  <a:pos x="1137" y="38"/>
                </a:cxn>
                <a:cxn ang="0">
                  <a:pos x="936" y="33"/>
                </a:cxn>
                <a:cxn ang="0">
                  <a:pos x="927" y="186"/>
                </a:cxn>
                <a:cxn ang="0">
                  <a:pos x="1077" y="287"/>
                </a:cxn>
                <a:cxn ang="0">
                  <a:pos x="987" y="317"/>
                </a:cxn>
                <a:cxn ang="0">
                  <a:pos x="1009" y="396"/>
                </a:cxn>
                <a:cxn ang="0">
                  <a:pos x="343" y="392"/>
                </a:cxn>
              </a:cxnLst>
              <a:rect l="0" t="0" r="r" b="b"/>
              <a:pathLst>
                <a:path w="6384" h="399">
                  <a:moveTo>
                    <a:pt x="6208" y="392"/>
                  </a:moveTo>
                  <a:lnTo>
                    <a:pt x="6287" y="392"/>
                  </a:lnTo>
                  <a:lnTo>
                    <a:pt x="6287" y="80"/>
                  </a:lnTo>
                  <a:lnTo>
                    <a:pt x="6384" y="80"/>
                  </a:lnTo>
                  <a:lnTo>
                    <a:pt x="6384" y="7"/>
                  </a:lnTo>
                  <a:lnTo>
                    <a:pt x="6112" y="7"/>
                  </a:lnTo>
                  <a:lnTo>
                    <a:pt x="6112" y="80"/>
                  </a:lnTo>
                  <a:lnTo>
                    <a:pt x="6208" y="80"/>
                  </a:lnTo>
                  <a:lnTo>
                    <a:pt x="6208" y="392"/>
                  </a:lnTo>
                  <a:close/>
                  <a:moveTo>
                    <a:pt x="5844" y="392"/>
                  </a:moveTo>
                  <a:lnTo>
                    <a:pt x="6093" y="392"/>
                  </a:lnTo>
                  <a:lnTo>
                    <a:pt x="6093" y="320"/>
                  </a:lnTo>
                  <a:lnTo>
                    <a:pt x="5923" y="320"/>
                  </a:lnTo>
                  <a:lnTo>
                    <a:pt x="5923" y="234"/>
                  </a:lnTo>
                  <a:lnTo>
                    <a:pt x="6071" y="234"/>
                  </a:lnTo>
                  <a:lnTo>
                    <a:pt x="6071" y="162"/>
                  </a:lnTo>
                  <a:lnTo>
                    <a:pt x="5923" y="162"/>
                  </a:lnTo>
                  <a:lnTo>
                    <a:pt x="5923" y="79"/>
                  </a:lnTo>
                  <a:lnTo>
                    <a:pt x="6091" y="79"/>
                  </a:lnTo>
                  <a:lnTo>
                    <a:pt x="6091" y="7"/>
                  </a:lnTo>
                  <a:lnTo>
                    <a:pt x="5844" y="7"/>
                  </a:lnTo>
                  <a:lnTo>
                    <a:pt x="5844" y="392"/>
                  </a:lnTo>
                  <a:close/>
                  <a:moveTo>
                    <a:pt x="5641" y="392"/>
                  </a:moveTo>
                  <a:lnTo>
                    <a:pt x="5720" y="392"/>
                  </a:lnTo>
                  <a:lnTo>
                    <a:pt x="5720" y="80"/>
                  </a:lnTo>
                  <a:lnTo>
                    <a:pt x="5817" y="80"/>
                  </a:lnTo>
                  <a:lnTo>
                    <a:pt x="5817" y="7"/>
                  </a:lnTo>
                  <a:lnTo>
                    <a:pt x="5544" y="7"/>
                  </a:lnTo>
                  <a:lnTo>
                    <a:pt x="5544" y="80"/>
                  </a:lnTo>
                  <a:lnTo>
                    <a:pt x="5641" y="80"/>
                  </a:lnTo>
                  <a:lnTo>
                    <a:pt x="5641" y="392"/>
                  </a:lnTo>
                  <a:close/>
                  <a:moveTo>
                    <a:pt x="5436" y="392"/>
                  </a:moveTo>
                  <a:lnTo>
                    <a:pt x="5516" y="392"/>
                  </a:lnTo>
                  <a:lnTo>
                    <a:pt x="5516" y="7"/>
                  </a:lnTo>
                  <a:lnTo>
                    <a:pt x="5436" y="7"/>
                  </a:lnTo>
                  <a:lnTo>
                    <a:pt x="5436" y="392"/>
                  </a:lnTo>
                  <a:close/>
                  <a:moveTo>
                    <a:pt x="5277" y="397"/>
                  </a:moveTo>
                  <a:lnTo>
                    <a:pt x="5291" y="396"/>
                  </a:lnTo>
                  <a:lnTo>
                    <a:pt x="5298" y="396"/>
                  </a:lnTo>
                  <a:lnTo>
                    <a:pt x="5304" y="395"/>
                  </a:lnTo>
                  <a:lnTo>
                    <a:pt x="5317" y="392"/>
                  </a:lnTo>
                  <a:lnTo>
                    <a:pt x="5329" y="389"/>
                  </a:lnTo>
                  <a:lnTo>
                    <a:pt x="5335" y="387"/>
                  </a:lnTo>
                  <a:lnTo>
                    <a:pt x="5340" y="385"/>
                  </a:lnTo>
                  <a:lnTo>
                    <a:pt x="5346" y="382"/>
                  </a:lnTo>
                  <a:lnTo>
                    <a:pt x="5351" y="379"/>
                  </a:lnTo>
                  <a:lnTo>
                    <a:pt x="5361" y="373"/>
                  </a:lnTo>
                  <a:lnTo>
                    <a:pt x="5365" y="370"/>
                  </a:lnTo>
                  <a:lnTo>
                    <a:pt x="5370" y="366"/>
                  </a:lnTo>
                  <a:lnTo>
                    <a:pt x="5378" y="358"/>
                  </a:lnTo>
                  <a:lnTo>
                    <a:pt x="5385" y="349"/>
                  </a:lnTo>
                  <a:lnTo>
                    <a:pt x="5391" y="340"/>
                  </a:lnTo>
                  <a:lnTo>
                    <a:pt x="5394" y="335"/>
                  </a:lnTo>
                  <a:lnTo>
                    <a:pt x="5397" y="330"/>
                  </a:lnTo>
                  <a:lnTo>
                    <a:pt x="5401" y="319"/>
                  </a:lnTo>
                  <a:lnTo>
                    <a:pt x="5402" y="313"/>
                  </a:lnTo>
                  <a:lnTo>
                    <a:pt x="5404" y="307"/>
                  </a:lnTo>
                  <a:lnTo>
                    <a:pt x="5405" y="301"/>
                  </a:lnTo>
                  <a:lnTo>
                    <a:pt x="5406" y="295"/>
                  </a:lnTo>
                  <a:lnTo>
                    <a:pt x="5406" y="288"/>
                  </a:lnTo>
                  <a:lnTo>
                    <a:pt x="5406" y="282"/>
                  </a:lnTo>
                  <a:lnTo>
                    <a:pt x="5406" y="281"/>
                  </a:lnTo>
                  <a:lnTo>
                    <a:pt x="5406" y="270"/>
                  </a:lnTo>
                  <a:lnTo>
                    <a:pt x="5405" y="260"/>
                  </a:lnTo>
                  <a:lnTo>
                    <a:pt x="5402" y="250"/>
                  </a:lnTo>
                  <a:lnTo>
                    <a:pt x="5400" y="241"/>
                  </a:lnTo>
                  <a:lnTo>
                    <a:pt x="5398" y="237"/>
                  </a:lnTo>
                  <a:lnTo>
                    <a:pt x="5396" y="233"/>
                  </a:lnTo>
                  <a:lnTo>
                    <a:pt x="5391" y="225"/>
                  </a:lnTo>
                  <a:lnTo>
                    <a:pt x="5386" y="218"/>
                  </a:lnTo>
                  <a:lnTo>
                    <a:pt x="5380" y="211"/>
                  </a:lnTo>
                  <a:lnTo>
                    <a:pt x="5373" y="204"/>
                  </a:lnTo>
                  <a:lnTo>
                    <a:pt x="5365" y="197"/>
                  </a:lnTo>
                  <a:lnTo>
                    <a:pt x="5357" y="191"/>
                  </a:lnTo>
                  <a:lnTo>
                    <a:pt x="5347" y="185"/>
                  </a:lnTo>
                  <a:lnTo>
                    <a:pt x="5337" y="180"/>
                  </a:lnTo>
                  <a:lnTo>
                    <a:pt x="5327" y="175"/>
                  </a:lnTo>
                  <a:lnTo>
                    <a:pt x="5315" y="170"/>
                  </a:lnTo>
                  <a:lnTo>
                    <a:pt x="5303" y="165"/>
                  </a:lnTo>
                  <a:lnTo>
                    <a:pt x="5283" y="156"/>
                  </a:lnTo>
                  <a:lnTo>
                    <a:pt x="5266" y="149"/>
                  </a:lnTo>
                  <a:lnTo>
                    <a:pt x="5254" y="142"/>
                  </a:lnTo>
                  <a:lnTo>
                    <a:pt x="5248" y="138"/>
                  </a:lnTo>
                  <a:lnTo>
                    <a:pt x="5244" y="135"/>
                  </a:lnTo>
                  <a:lnTo>
                    <a:pt x="5240" y="132"/>
                  </a:lnTo>
                  <a:lnTo>
                    <a:pt x="5239" y="130"/>
                  </a:lnTo>
                  <a:lnTo>
                    <a:pt x="5237" y="129"/>
                  </a:lnTo>
                  <a:lnTo>
                    <a:pt x="5235" y="126"/>
                  </a:lnTo>
                  <a:lnTo>
                    <a:pt x="5233" y="122"/>
                  </a:lnTo>
                  <a:lnTo>
                    <a:pt x="5232" y="119"/>
                  </a:lnTo>
                  <a:lnTo>
                    <a:pt x="5231" y="115"/>
                  </a:lnTo>
                  <a:lnTo>
                    <a:pt x="5230" y="112"/>
                  </a:lnTo>
                  <a:lnTo>
                    <a:pt x="5230" y="108"/>
                  </a:lnTo>
                  <a:lnTo>
                    <a:pt x="5230" y="107"/>
                  </a:lnTo>
                  <a:lnTo>
                    <a:pt x="5230" y="103"/>
                  </a:lnTo>
                  <a:lnTo>
                    <a:pt x="5231" y="100"/>
                  </a:lnTo>
                  <a:lnTo>
                    <a:pt x="5232" y="97"/>
                  </a:lnTo>
                  <a:lnTo>
                    <a:pt x="5233" y="94"/>
                  </a:lnTo>
                  <a:lnTo>
                    <a:pt x="5235" y="91"/>
                  </a:lnTo>
                  <a:lnTo>
                    <a:pt x="5237" y="88"/>
                  </a:lnTo>
                  <a:lnTo>
                    <a:pt x="5242" y="83"/>
                  </a:lnTo>
                  <a:lnTo>
                    <a:pt x="5248" y="79"/>
                  </a:lnTo>
                  <a:lnTo>
                    <a:pt x="5252" y="77"/>
                  </a:lnTo>
                  <a:lnTo>
                    <a:pt x="5256" y="76"/>
                  </a:lnTo>
                  <a:lnTo>
                    <a:pt x="5260" y="75"/>
                  </a:lnTo>
                  <a:lnTo>
                    <a:pt x="5265" y="74"/>
                  </a:lnTo>
                  <a:lnTo>
                    <a:pt x="5269" y="74"/>
                  </a:lnTo>
                  <a:lnTo>
                    <a:pt x="5274" y="74"/>
                  </a:lnTo>
                  <a:lnTo>
                    <a:pt x="5286" y="74"/>
                  </a:lnTo>
                  <a:lnTo>
                    <a:pt x="5296" y="76"/>
                  </a:lnTo>
                  <a:lnTo>
                    <a:pt x="5307" y="80"/>
                  </a:lnTo>
                  <a:lnTo>
                    <a:pt x="5317" y="84"/>
                  </a:lnTo>
                  <a:lnTo>
                    <a:pt x="5328" y="89"/>
                  </a:lnTo>
                  <a:lnTo>
                    <a:pt x="5337" y="95"/>
                  </a:lnTo>
                  <a:lnTo>
                    <a:pt x="5347" y="102"/>
                  </a:lnTo>
                  <a:lnTo>
                    <a:pt x="5356" y="109"/>
                  </a:lnTo>
                  <a:lnTo>
                    <a:pt x="5401" y="49"/>
                  </a:lnTo>
                  <a:lnTo>
                    <a:pt x="5387" y="38"/>
                  </a:lnTo>
                  <a:lnTo>
                    <a:pt x="5373" y="28"/>
                  </a:lnTo>
                  <a:lnTo>
                    <a:pt x="5365" y="24"/>
                  </a:lnTo>
                  <a:lnTo>
                    <a:pt x="5358" y="20"/>
                  </a:lnTo>
                  <a:lnTo>
                    <a:pt x="5350" y="17"/>
                  </a:lnTo>
                  <a:lnTo>
                    <a:pt x="5342" y="13"/>
                  </a:lnTo>
                  <a:lnTo>
                    <a:pt x="5334" y="11"/>
                  </a:lnTo>
                  <a:lnTo>
                    <a:pt x="5326" y="8"/>
                  </a:lnTo>
                  <a:lnTo>
                    <a:pt x="5310" y="5"/>
                  </a:lnTo>
                  <a:lnTo>
                    <a:pt x="5302" y="3"/>
                  </a:lnTo>
                  <a:lnTo>
                    <a:pt x="5293" y="2"/>
                  </a:lnTo>
                  <a:lnTo>
                    <a:pt x="5277" y="2"/>
                  </a:lnTo>
                  <a:lnTo>
                    <a:pt x="5263" y="2"/>
                  </a:lnTo>
                  <a:lnTo>
                    <a:pt x="5256" y="3"/>
                  </a:lnTo>
                  <a:lnTo>
                    <a:pt x="5250" y="4"/>
                  </a:lnTo>
                  <a:lnTo>
                    <a:pt x="5237" y="6"/>
                  </a:lnTo>
                  <a:lnTo>
                    <a:pt x="5226" y="10"/>
                  </a:lnTo>
                  <a:lnTo>
                    <a:pt x="5220" y="12"/>
                  </a:lnTo>
                  <a:lnTo>
                    <a:pt x="5215" y="14"/>
                  </a:lnTo>
                  <a:lnTo>
                    <a:pt x="5204" y="20"/>
                  </a:lnTo>
                  <a:lnTo>
                    <a:pt x="5195" y="26"/>
                  </a:lnTo>
                  <a:lnTo>
                    <a:pt x="5186" y="33"/>
                  </a:lnTo>
                  <a:lnTo>
                    <a:pt x="5182" y="37"/>
                  </a:lnTo>
                  <a:lnTo>
                    <a:pt x="5178" y="41"/>
                  </a:lnTo>
                  <a:lnTo>
                    <a:pt x="5171" y="49"/>
                  </a:lnTo>
                  <a:lnTo>
                    <a:pt x="5168" y="54"/>
                  </a:lnTo>
                  <a:lnTo>
                    <a:pt x="5165" y="58"/>
                  </a:lnTo>
                  <a:lnTo>
                    <a:pt x="5160" y="68"/>
                  </a:lnTo>
                  <a:lnTo>
                    <a:pt x="5156" y="79"/>
                  </a:lnTo>
                  <a:lnTo>
                    <a:pt x="5153" y="90"/>
                  </a:lnTo>
                  <a:lnTo>
                    <a:pt x="5151" y="102"/>
                  </a:lnTo>
                  <a:lnTo>
                    <a:pt x="5151" y="108"/>
                  </a:lnTo>
                  <a:lnTo>
                    <a:pt x="5151" y="114"/>
                  </a:lnTo>
                  <a:lnTo>
                    <a:pt x="5151" y="115"/>
                  </a:lnTo>
                  <a:lnTo>
                    <a:pt x="5151" y="127"/>
                  </a:lnTo>
                  <a:lnTo>
                    <a:pt x="5152" y="133"/>
                  </a:lnTo>
                  <a:lnTo>
                    <a:pt x="5153" y="138"/>
                  </a:lnTo>
                  <a:lnTo>
                    <a:pt x="5155" y="148"/>
                  </a:lnTo>
                  <a:lnTo>
                    <a:pt x="5159" y="158"/>
                  </a:lnTo>
                  <a:lnTo>
                    <a:pt x="5163" y="167"/>
                  </a:lnTo>
                  <a:lnTo>
                    <a:pt x="5168" y="175"/>
                  </a:lnTo>
                  <a:lnTo>
                    <a:pt x="5174" y="182"/>
                  </a:lnTo>
                  <a:lnTo>
                    <a:pt x="5177" y="186"/>
                  </a:lnTo>
                  <a:lnTo>
                    <a:pt x="5181" y="189"/>
                  </a:lnTo>
                  <a:lnTo>
                    <a:pt x="5188" y="196"/>
                  </a:lnTo>
                  <a:lnTo>
                    <a:pt x="5196" y="203"/>
                  </a:lnTo>
                  <a:lnTo>
                    <a:pt x="5205" y="209"/>
                  </a:lnTo>
                  <a:lnTo>
                    <a:pt x="5215" y="214"/>
                  </a:lnTo>
                  <a:lnTo>
                    <a:pt x="5226" y="219"/>
                  </a:lnTo>
                  <a:lnTo>
                    <a:pt x="5237" y="224"/>
                  </a:lnTo>
                  <a:lnTo>
                    <a:pt x="5261" y="234"/>
                  </a:lnTo>
                  <a:lnTo>
                    <a:pt x="5280" y="242"/>
                  </a:lnTo>
                  <a:lnTo>
                    <a:pt x="5295" y="249"/>
                  </a:lnTo>
                  <a:lnTo>
                    <a:pt x="5306" y="255"/>
                  </a:lnTo>
                  <a:lnTo>
                    <a:pt x="5311" y="258"/>
                  </a:lnTo>
                  <a:lnTo>
                    <a:pt x="5315" y="261"/>
                  </a:lnTo>
                  <a:lnTo>
                    <a:pt x="5318" y="264"/>
                  </a:lnTo>
                  <a:lnTo>
                    <a:pt x="5321" y="267"/>
                  </a:lnTo>
                  <a:lnTo>
                    <a:pt x="5323" y="270"/>
                  </a:lnTo>
                  <a:lnTo>
                    <a:pt x="5325" y="273"/>
                  </a:lnTo>
                  <a:lnTo>
                    <a:pt x="5326" y="276"/>
                  </a:lnTo>
                  <a:lnTo>
                    <a:pt x="5327" y="280"/>
                  </a:lnTo>
                  <a:lnTo>
                    <a:pt x="5327" y="283"/>
                  </a:lnTo>
                  <a:lnTo>
                    <a:pt x="5327" y="287"/>
                  </a:lnTo>
                  <a:lnTo>
                    <a:pt x="5327" y="291"/>
                  </a:lnTo>
                  <a:lnTo>
                    <a:pt x="5326" y="295"/>
                  </a:lnTo>
                  <a:lnTo>
                    <a:pt x="5325" y="299"/>
                  </a:lnTo>
                  <a:lnTo>
                    <a:pt x="5324" y="303"/>
                  </a:lnTo>
                  <a:lnTo>
                    <a:pt x="5322" y="306"/>
                  </a:lnTo>
                  <a:lnTo>
                    <a:pt x="5320" y="309"/>
                  </a:lnTo>
                  <a:lnTo>
                    <a:pt x="5317" y="312"/>
                  </a:lnTo>
                  <a:lnTo>
                    <a:pt x="5314" y="315"/>
                  </a:lnTo>
                  <a:lnTo>
                    <a:pt x="5311" y="317"/>
                  </a:lnTo>
                  <a:lnTo>
                    <a:pt x="5307" y="319"/>
                  </a:lnTo>
                  <a:lnTo>
                    <a:pt x="5303" y="321"/>
                  </a:lnTo>
                  <a:lnTo>
                    <a:pt x="5298" y="322"/>
                  </a:lnTo>
                  <a:lnTo>
                    <a:pt x="5294" y="324"/>
                  </a:lnTo>
                  <a:lnTo>
                    <a:pt x="5289" y="324"/>
                  </a:lnTo>
                  <a:lnTo>
                    <a:pt x="5278" y="325"/>
                  </a:lnTo>
                  <a:lnTo>
                    <a:pt x="5271" y="325"/>
                  </a:lnTo>
                  <a:lnTo>
                    <a:pt x="5264" y="324"/>
                  </a:lnTo>
                  <a:lnTo>
                    <a:pt x="5257" y="323"/>
                  </a:lnTo>
                  <a:lnTo>
                    <a:pt x="5250" y="321"/>
                  </a:lnTo>
                  <a:lnTo>
                    <a:pt x="5244" y="320"/>
                  </a:lnTo>
                  <a:lnTo>
                    <a:pt x="5237" y="317"/>
                  </a:lnTo>
                  <a:lnTo>
                    <a:pt x="5231" y="315"/>
                  </a:lnTo>
                  <a:lnTo>
                    <a:pt x="5225" y="312"/>
                  </a:lnTo>
                  <a:lnTo>
                    <a:pt x="5214" y="305"/>
                  </a:lnTo>
                  <a:lnTo>
                    <a:pt x="5203" y="298"/>
                  </a:lnTo>
                  <a:lnTo>
                    <a:pt x="5192" y="290"/>
                  </a:lnTo>
                  <a:lnTo>
                    <a:pt x="5182" y="282"/>
                  </a:lnTo>
                  <a:lnTo>
                    <a:pt x="5135" y="340"/>
                  </a:lnTo>
                  <a:lnTo>
                    <a:pt x="5143" y="348"/>
                  </a:lnTo>
                  <a:lnTo>
                    <a:pt x="5151" y="354"/>
                  </a:lnTo>
                  <a:lnTo>
                    <a:pt x="5155" y="357"/>
                  </a:lnTo>
                  <a:lnTo>
                    <a:pt x="5160" y="360"/>
                  </a:lnTo>
                  <a:lnTo>
                    <a:pt x="5168" y="366"/>
                  </a:lnTo>
                  <a:lnTo>
                    <a:pt x="5177" y="371"/>
                  </a:lnTo>
                  <a:lnTo>
                    <a:pt x="5186" y="376"/>
                  </a:lnTo>
                  <a:lnTo>
                    <a:pt x="5195" y="380"/>
                  </a:lnTo>
                  <a:lnTo>
                    <a:pt x="5204" y="383"/>
                  </a:lnTo>
                  <a:lnTo>
                    <a:pt x="5222" y="389"/>
                  </a:lnTo>
                  <a:lnTo>
                    <a:pt x="5231" y="392"/>
                  </a:lnTo>
                  <a:lnTo>
                    <a:pt x="5240" y="394"/>
                  </a:lnTo>
                  <a:lnTo>
                    <a:pt x="5249" y="395"/>
                  </a:lnTo>
                  <a:lnTo>
                    <a:pt x="5259" y="396"/>
                  </a:lnTo>
                  <a:lnTo>
                    <a:pt x="5277" y="397"/>
                  </a:lnTo>
                  <a:close/>
                  <a:moveTo>
                    <a:pt x="4922" y="194"/>
                  </a:moveTo>
                  <a:lnTo>
                    <a:pt x="4922" y="79"/>
                  </a:lnTo>
                  <a:lnTo>
                    <a:pt x="4979" y="79"/>
                  </a:lnTo>
                  <a:lnTo>
                    <a:pt x="4987" y="79"/>
                  </a:lnTo>
                  <a:lnTo>
                    <a:pt x="4994" y="79"/>
                  </a:lnTo>
                  <a:lnTo>
                    <a:pt x="5000" y="81"/>
                  </a:lnTo>
                  <a:lnTo>
                    <a:pt x="5006" y="82"/>
                  </a:lnTo>
                  <a:lnTo>
                    <a:pt x="5012" y="84"/>
                  </a:lnTo>
                  <a:lnTo>
                    <a:pt x="5017" y="87"/>
                  </a:lnTo>
                  <a:lnTo>
                    <a:pt x="5022" y="90"/>
                  </a:lnTo>
                  <a:lnTo>
                    <a:pt x="5027" y="93"/>
                  </a:lnTo>
                  <a:lnTo>
                    <a:pt x="5030" y="97"/>
                  </a:lnTo>
                  <a:lnTo>
                    <a:pt x="5034" y="101"/>
                  </a:lnTo>
                  <a:lnTo>
                    <a:pt x="5037" y="106"/>
                  </a:lnTo>
                  <a:lnTo>
                    <a:pt x="5039" y="111"/>
                  </a:lnTo>
                  <a:lnTo>
                    <a:pt x="5041" y="117"/>
                  </a:lnTo>
                  <a:lnTo>
                    <a:pt x="5042" y="123"/>
                  </a:lnTo>
                  <a:lnTo>
                    <a:pt x="5043" y="129"/>
                  </a:lnTo>
                  <a:lnTo>
                    <a:pt x="5043" y="136"/>
                  </a:lnTo>
                  <a:lnTo>
                    <a:pt x="5043" y="137"/>
                  </a:lnTo>
                  <a:lnTo>
                    <a:pt x="5043" y="143"/>
                  </a:lnTo>
                  <a:lnTo>
                    <a:pt x="5042" y="149"/>
                  </a:lnTo>
                  <a:lnTo>
                    <a:pt x="5041" y="155"/>
                  </a:lnTo>
                  <a:lnTo>
                    <a:pt x="5039" y="160"/>
                  </a:lnTo>
                  <a:lnTo>
                    <a:pt x="5037" y="166"/>
                  </a:lnTo>
                  <a:lnTo>
                    <a:pt x="5034" y="170"/>
                  </a:lnTo>
                  <a:lnTo>
                    <a:pt x="5031" y="175"/>
                  </a:lnTo>
                  <a:lnTo>
                    <a:pt x="5027" y="179"/>
                  </a:lnTo>
                  <a:lnTo>
                    <a:pt x="5023" y="182"/>
                  </a:lnTo>
                  <a:lnTo>
                    <a:pt x="5019" y="185"/>
                  </a:lnTo>
                  <a:lnTo>
                    <a:pt x="5013" y="188"/>
                  </a:lnTo>
                  <a:lnTo>
                    <a:pt x="5008" y="190"/>
                  </a:lnTo>
                  <a:lnTo>
                    <a:pt x="5002" y="192"/>
                  </a:lnTo>
                  <a:lnTo>
                    <a:pt x="4995" y="193"/>
                  </a:lnTo>
                  <a:lnTo>
                    <a:pt x="4988" y="194"/>
                  </a:lnTo>
                  <a:lnTo>
                    <a:pt x="4981" y="194"/>
                  </a:lnTo>
                  <a:lnTo>
                    <a:pt x="4922" y="194"/>
                  </a:lnTo>
                  <a:close/>
                  <a:moveTo>
                    <a:pt x="4842" y="392"/>
                  </a:moveTo>
                  <a:lnTo>
                    <a:pt x="4922" y="392"/>
                  </a:lnTo>
                  <a:lnTo>
                    <a:pt x="4922" y="266"/>
                  </a:lnTo>
                  <a:lnTo>
                    <a:pt x="4972" y="266"/>
                  </a:lnTo>
                  <a:lnTo>
                    <a:pt x="5043" y="392"/>
                  </a:lnTo>
                  <a:lnTo>
                    <a:pt x="5134" y="392"/>
                  </a:lnTo>
                  <a:lnTo>
                    <a:pt x="5052" y="249"/>
                  </a:lnTo>
                  <a:lnTo>
                    <a:pt x="5060" y="245"/>
                  </a:lnTo>
                  <a:lnTo>
                    <a:pt x="5067" y="241"/>
                  </a:lnTo>
                  <a:lnTo>
                    <a:pt x="5075" y="237"/>
                  </a:lnTo>
                  <a:lnTo>
                    <a:pt x="5081" y="232"/>
                  </a:lnTo>
                  <a:lnTo>
                    <a:pt x="5088" y="226"/>
                  </a:lnTo>
                  <a:lnTo>
                    <a:pt x="5091" y="223"/>
                  </a:lnTo>
                  <a:lnTo>
                    <a:pt x="5093" y="220"/>
                  </a:lnTo>
                  <a:lnTo>
                    <a:pt x="5099" y="214"/>
                  </a:lnTo>
                  <a:lnTo>
                    <a:pt x="5104" y="207"/>
                  </a:lnTo>
                  <a:lnTo>
                    <a:pt x="5108" y="200"/>
                  </a:lnTo>
                  <a:lnTo>
                    <a:pt x="5112" y="191"/>
                  </a:lnTo>
                  <a:lnTo>
                    <a:pt x="5116" y="183"/>
                  </a:lnTo>
                  <a:lnTo>
                    <a:pt x="5118" y="174"/>
                  </a:lnTo>
                  <a:lnTo>
                    <a:pt x="5121" y="165"/>
                  </a:lnTo>
                  <a:lnTo>
                    <a:pt x="5122" y="155"/>
                  </a:lnTo>
                  <a:lnTo>
                    <a:pt x="5123" y="145"/>
                  </a:lnTo>
                  <a:lnTo>
                    <a:pt x="5124" y="135"/>
                  </a:lnTo>
                  <a:lnTo>
                    <a:pt x="5124" y="132"/>
                  </a:lnTo>
                  <a:lnTo>
                    <a:pt x="5123" y="119"/>
                  </a:lnTo>
                  <a:lnTo>
                    <a:pt x="5122" y="112"/>
                  </a:lnTo>
                  <a:lnTo>
                    <a:pt x="5121" y="105"/>
                  </a:lnTo>
                  <a:lnTo>
                    <a:pt x="5119" y="93"/>
                  </a:lnTo>
                  <a:lnTo>
                    <a:pt x="5115" y="82"/>
                  </a:lnTo>
                  <a:lnTo>
                    <a:pt x="5113" y="76"/>
                  </a:lnTo>
                  <a:lnTo>
                    <a:pt x="5111" y="71"/>
                  </a:lnTo>
                  <a:lnTo>
                    <a:pt x="5105" y="61"/>
                  </a:lnTo>
                  <a:lnTo>
                    <a:pt x="5102" y="56"/>
                  </a:lnTo>
                  <a:lnTo>
                    <a:pt x="5099" y="52"/>
                  </a:lnTo>
                  <a:lnTo>
                    <a:pt x="5095" y="47"/>
                  </a:lnTo>
                  <a:lnTo>
                    <a:pt x="5091" y="43"/>
                  </a:lnTo>
                  <a:lnTo>
                    <a:pt x="5082" y="35"/>
                  </a:lnTo>
                  <a:lnTo>
                    <a:pt x="5076" y="31"/>
                  </a:lnTo>
                  <a:lnTo>
                    <a:pt x="5071" y="28"/>
                  </a:lnTo>
                  <a:lnTo>
                    <a:pt x="5065" y="24"/>
                  </a:lnTo>
                  <a:lnTo>
                    <a:pt x="5059" y="21"/>
                  </a:lnTo>
                  <a:lnTo>
                    <a:pt x="5053" y="18"/>
                  </a:lnTo>
                  <a:lnTo>
                    <a:pt x="5047" y="16"/>
                  </a:lnTo>
                  <a:lnTo>
                    <a:pt x="5040" y="14"/>
                  </a:lnTo>
                  <a:lnTo>
                    <a:pt x="5033" y="12"/>
                  </a:lnTo>
                  <a:lnTo>
                    <a:pt x="5026" y="10"/>
                  </a:lnTo>
                  <a:lnTo>
                    <a:pt x="5019" y="9"/>
                  </a:lnTo>
                  <a:lnTo>
                    <a:pt x="5003" y="7"/>
                  </a:lnTo>
                  <a:lnTo>
                    <a:pt x="4995" y="7"/>
                  </a:lnTo>
                  <a:lnTo>
                    <a:pt x="4987" y="7"/>
                  </a:lnTo>
                  <a:lnTo>
                    <a:pt x="4842" y="7"/>
                  </a:lnTo>
                  <a:lnTo>
                    <a:pt x="4842" y="392"/>
                  </a:lnTo>
                  <a:close/>
                  <a:moveTo>
                    <a:pt x="4549" y="392"/>
                  </a:moveTo>
                  <a:lnTo>
                    <a:pt x="4798" y="392"/>
                  </a:lnTo>
                  <a:lnTo>
                    <a:pt x="4798" y="320"/>
                  </a:lnTo>
                  <a:lnTo>
                    <a:pt x="4628" y="320"/>
                  </a:lnTo>
                  <a:lnTo>
                    <a:pt x="4628" y="234"/>
                  </a:lnTo>
                  <a:lnTo>
                    <a:pt x="4776" y="234"/>
                  </a:lnTo>
                  <a:lnTo>
                    <a:pt x="4776" y="162"/>
                  </a:lnTo>
                  <a:lnTo>
                    <a:pt x="4628" y="162"/>
                  </a:lnTo>
                  <a:lnTo>
                    <a:pt x="4628" y="79"/>
                  </a:lnTo>
                  <a:lnTo>
                    <a:pt x="4796" y="79"/>
                  </a:lnTo>
                  <a:lnTo>
                    <a:pt x="4796" y="7"/>
                  </a:lnTo>
                  <a:lnTo>
                    <a:pt x="4549" y="7"/>
                  </a:lnTo>
                  <a:lnTo>
                    <a:pt x="4549" y="392"/>
                  </a:lnTo>
                  <a:close/>
                  <a:moveTo>
                    <a:pt x="4328" y="394"/>
                  </a:moveTo>
                  <a:lnTo>
                    <a:pt x="4402" y="394"/>
                  </a:lnTo>
                  <a:lnTo>
                    <a:pt x="4532" y="7"/>
                  </a:lnTo>
                  <a:lnTo>
                    <a:pt x="4448" y="7"/>
                  </a:lnTo>
                  <a:lnTo>
                    <a:pt x="4366" y="272"/>
                  </a:lnTo>
                  <a:lnTo>
                    <a:pt x="4285" y="7"/>
                  </a:lnTo>
                  <a:lnTo>
                    <a:pt x="4199" y="7"/>
                  </a:lnTo>
                  <a:lnTo>
                    <a:pt x="4328" y="394"/>
                  </a:lnTo>
                  <a:close/>
                  <a:moveTo>
                    <a:pt x="4095" y="392"/>
                  </a:moveTo>
                  <a:lnTo>
                    <a:pt x="4174" y="392"/>
                  </a:lnTo>
                  <a:lnTo>
                    <a:pt x="4174" y="7"/>
                  </a:lnTo>
                  <a:lnTo>
                    <a:pt x="4095" y="7"/>
                  </a:lnTo>
                  <a:lnTo>
                    <a:pt x="4095" y="392"/>
                  </a:lnTo>
                  <a:close/>
                  <a:moveTo>
                    <a:pt x="3737" y="392"/>
                  </a:moveTo>
                  <a:lnTo>
                    <a:pt x="3815" y="392"/>
                  </a:lnTo>
                  <a:lnTo>
                    <a:pt x="3815" y="159"/>
                  </a:lnTo>
                  <a:lnTo>
                    <a:pt x="3968" y="392"/>
                  </a:lnTo>
                  <a:lnTo>
                    <a:pt x="4037" y="392"/>
                  </a:lnTo>
                  <a:lnTo>
                    <a:pt x="4037" y="7"/>
                  </a:lnTo>
                  <a:lnTo>
                    <a:pt x="3958" y="7"/>
                  </a:lnTo>
                  <a:lnTo>
                    <a:pt x="3958" y="232"/>
                  </a:lnTo>
                  <a:lnTo>
                    <a:pt x="3810" y="7"/>
                  </a:lnTo>
                  <a:lnTo>
                    <a:pt x="3737" y="7"/>
                  </a:lnTo>
                  <a:lnTo>
                    <a:pt x="3737" y="392"/>
                  </a:lnTo>
                  <a:close/>
                  <a:moveTo>
                    <a:pt x="3540" y="398"/>
                  </a:moveTo>
                  <a:lnTo>
                    <a:pt x="3557" y="397"/>
                  </a:lnTo>
                  <a:lnTo>
                    <a:pt x="3572" y="396"/>
                  </a:lnTo>
                  <a:lnTo>
                    <a:pt x="3580" y="394"/>
                  </a:lnTo>
                  <a:lnTo>
                    <a:pt x="3587" y="393"/>
                  </a:lnTo>
                  <a:lnTo>
                    <a:pt x="3594" y="391"/>
                  </a:lnTo>
                  <a:lnTo>
                    <a:pt x="3601" y="388"/>
                  </a:lnTo>
                  <a:lnTo>
                    <a:pt x="3608" y="386"/>
                  </a:lnTo>
                  <a:lnTo>
                    <a:pt x="3614" y="383"/>
                  </a:lnTo>
                  <a:lnTo>
                    <a:pt x="3620" y="380"/>
                  </a:lnTo>
                  <a:lnTo>
                    <a:pt x="3626" y="376"/>
                  </a:lnTo>
                  <a:lnTo>
                    <a:pt x="3632" y="372"/>
                  </a:lnTo>
                  <a:lnTo>
                    <a:pt x="3637" y="368"/>
                  </a:lnTo>
                  <a:lnTo>
                    <a:pt x="3642" y="364"/>
                  </a:lnTo>
                  <a:lnTo>
                    <a:pt x="3647" y="359"/>
                  </a:lnTo>
                  <a:lnTo>
                    <a:pt x="3652" y="354"/>
                  </a:lnTo>
                  <a:lnTo>
                    <a:pt x="3656" y="349"/>
                  </a:lnTo>
                  <a:lnTo>
                    <a:pt x="3664" y="337"/>
                  </a:lnTo>
                  <a:lnTo>
                    <a:pt x="3671" y="324"/>
                  </a:lnTo>
                  <a:lnTo>
                    <a:pt x="3677" y="310"/>
                  </a:lnTo>
                  <a:lnTo>
                    <a:pt x="3679" y="303"/>
                  </a:lnTo>
                  <a:lnTo>
                    <a:pt x="3682" y="295"/>
                  </a:lnTo>
                  <a:lnTo>
                    <a:pt x="3683" y="287"/>
                  </a:lnTo>
                  <a:lnTo>
                    <a:pt x="3685" y="278"/>
                  </a:lnTo>
                  <a:lnTo>
                    <a:pt x="3686" y="269"/>
                  </a:lnTo>
                  <a:lnTo>
                    <a:pt x="3687" y="260"/>
                  </a:lnTo>
                  <a:lnTo>
                    <a:pt x="3687" y="251"/>
                  </a:lnTo>
                  <a:lnTo>
                    <a:pt x="3688" y="241"/>
                  </a:lnTo>
                  <a:lnTo>
                    <a:pt x="3688" y="7"/>
                  </a:lnTo>
                  <a:lnTo>
                    <a:pt x="3608" y="7"/>
                  </a:lnTo>
                  <a:lnTo>
                    <a:pt x="3608" y="245"/>
                  </a:lnTo>
                  <a:lnTo>
                    <a:pt x="3608" y="255"/>
                  </a:lnTo>
                  <a:lnTo>
                    <a:pt x="3607" y="264"/>
                  </a:lnTo>
                  <a:lnTo>
                    <a:pt x="3606" y="272"/>
                  </a:lnTo>
                  <a:lnTo>
                    <a:pt x="3604" y="280"/>
                  </a:lnTo>
                  <a:lnTo>
                    <a:pt x="3601" y="287"/>
                  </a:lnTo>
                  <a:lnTo>
                    <a:pt x="3598" y="294"/>
                  </a:lnTo>
                  <a:lnTo>
                    <a:pt x="3595" y="299"/>
                  </a:lnTo>
                  <a:lnTo>
                    <a:pt x="3590" y="305"/>
                  </a:lnTo>
                  <a:lnTo>
                    <a:pt x="3586" y="309"/>
                  </a:lnTo>
                  <a:lnTo>
                    <a:pt x="3581" y="313"/>
                  </a:lnTo>
                  <a:lnTo>
                    <a:pt x="3575" y="317"/>
                  </a:lnTo>
                  <a:lnTo>
                    <a:pt x="3569" y="320"/>
                  </a:lnTo>
                  <a:lnTo>
                    <a:pt x="3563" y="322"/>
                  </a:lnTo>
                  <a:lnTo>
                    <a:pt x="3556" y="323"/>
                  </a:lnTo>
                  <a:lnTo>
                    <a:pt x="3549" y="324"/>
                  </a:lnTo>
                  <a:lnTo>
                    <a:pt x="3541" y="325"/>
                  </a:lnTo>
                  <a:lnTo>
                    <a:pt x="3534" y="324"/>
                  </a:lnTo>
                  <a:lnTo>
                    <a:pt x="3527" y="323"/>
                  </a:lnTo>
                  <a:lnTo>
                    <a:pt x="3520" y="322"/>
                  </a:lnTo>
                  <a:lnTo>
                    <a:pt x="3514" y="319"/>
                  </a:lnTo>
                  <a:lnTo>
                    <a:pt x="3508" y="317"/>
                  </a:lnTo>
                  <a:lnTo>
                    <a:pt x="3502" y="313"/>
                  </a:lnTo>
                  <a:lnTo>
                    <a:pt x="3497" y="309"/>
                  </a:lnTo>
                  <a:lnTo>
                    <a:pt x="3495" y="307"/>
                  </a:lnTo>
                  <a:lnTo>
                    <a:pt x="3492" y="304"/>
                  </a:lnTo>
                  <a:lnTo>
                    <a:pt x="3488" y="299"/>
                  </a:lnTo>
                  <a:lnTo>
                    <a:pt x="3485" y="293"/>
                  </a:lnTo>
                  <a:lnTo>
                    <a:pt x="3483" y="290"/>
                  </a:lnTo>
                  <a:lnTo>
                    <a:pt x="3482" y="286"/>
                  </a:lnTo>
                  <a:lnTo>
                    <a:pt x="3479" y="279"/>
                  </a:lnTo>
                  <a:lnTo>
                    <a:pt x="3477" y="271"/>
                  </a:lnTo>
                  <a:lnTo>
                    <a:pt x="3476" y="262"/>
                  </a:lnTo>
                  <a:lnTo>
                    <a:pt x="3475" y="253"/>
                  </a:lnTo>
                  <a:lnTo>
                    <a:pt x="3474" y="243"/>
                  </a:lnTo>
                  <a:lnTo>
                    <a:pt x="3474" y="7"/>
                  </a:lnTo>
                  <a:lnTo>
                    <a:pt x="3395" y="7"/>
                  </a:lnTo>
                  <a:lnTo>
                    <a:pt x="3395" y="243"/>
                  </a:lnTo>
                  <a:lnTo>
                    <a:pt x="3395" y="252"/>
                  </a:lnTo>
                  <a:lnTo>
                    <a:pt x="3396" y="262"/>
                  </a:lnTo>
                  <a:lnTo>
                    <a:pt x="3396" y="271"/>
                  </a:lnTo>
                  <a:lnTo>
                    <a:pt x="3398" y="279"/>
                  </a:lnTo>
                  <a:lnTo>
                    <a:pt x="3399" y="288"/>
                  </a:lnTo>
                  <a:lnTo>
                    <a:pt x="3401" y="296"/>
                  </a:lnTo>
                  <a:lnTo>
                    <a:pt x="3403" y="303"/>
                  </a:lnTo>
                  <a:lnTo>
                    <a:pt x="3405" y="311"/>
                  </a:lnTo>
                  <a:lnTo>
                    <a:pt x="3408" y="318"/>
                  </a:lnTo>
                  <a:lnTo>
                    <a:pt x="3411" y="325"/>
                  </a:lnTo>
                  <a:lnTo>
                    <a:pt x="3414" y="331"/>
                  </a:lnTo>
                  <a:lnTo>
                    <a:pt x="3418" y="337"/>
                  </a:lnTo>
                  <a:lnTo>
                    <a:pt x="3421" y="343"/>
                  </a:lnTo>
                  <a:lnTo>
                    <a:pt x="3426" y="349"/>
                  </a:lnTo>
                  <a:lnTo>
                    <a:pt x="3430" y="354"/>
                  </a:lnTo>
                  <a:lnTo>
                    <a:pt x="3434" y="359"/>
                  </a:lnTo>
                  <a:lnTo>
                    <a:pt x="3439" y="364"/>
                  </a:lnTo>
                  <a:lnTo>
                    <a:pt x="3444" y="368"/>
                  </a:lnTo>
                  <a:lnTo>
                    <a:pt x="3450" y="372"/>
                  </a:lnTo>
                  <a:lnTo>
                    <a:pt x="3455" y="376"/>
                  </a:lnTo>
                  <a:lnTo>
                    <a:pt x="3461" y="380"/>
                  </a:lnTo>
                  <a:lnTo>
                    <a:pt x="3467" y="383"/>
                  </a:lnTo>
                  <a:lnTo>
                    <a:pt x="3480" y="388"/>
                  </a:lnTo>
                  <a:lnTo>
                    <a:pt x="3494" y="393"/>
                  </a:lnTo>
                  <a:lnTo>
                    <a:pt x="3501" y="394"/>
                  </a:lnTo>
                  <a:lnTo>
                    <a:pt x="3509" y="396"/>
                  </a:lnTo>
                  <a:lnTo>
                    <a:pt x="3516" y="397"/>
                  </a:lnTo>
                  <a:lnTo>
                    <a:pt x="3524" y="397"/>
                  </a:lnTo>
                  <a:lnTo>
                    <a:pt x="3532" y="398"/>
                  </a:lnTo>
                  <a:lnTo>
                    <a:pt x="3540" y="398"/>
                  </a:lnTo>
                  <a:close/>
                  <a:moveTo>
                    <a:pt x="3114" y="397"/>
                  </a:moveTo>
                  <a:lnTo>
                    <a:pt x="3128" y="396"/>
                  </a:lnTo>
                  <a:lnTo>
                    <a:pt x="3134" y="396"/>
                  </a:lnTo>
                  <a:lnTo>
                    <a:pt x="3141" y="395"/>
                  </a:lnTo>
                  <a:lnTo>
                    <a:pt x="3153" y="392"/>
                  </a:lnTo>
                  <a:lnTo>
                    <a:pt x="3165" y="389"/>
                  </a:lnTo>
                  <a:lnTo>
                    <a:pt x="3171" y="387"/>
                  </a:lnTo>
                  <a:lnTo>
                    <a:pt x="3177" y="385"/>
                  </a:lnTo>
                  <a:lnTo>
                    <a:pt x="3182" y="382"/>
                  </a:lnTo>
                  <a:lnTo>
                    <a:pt x="3187" y="379"/>
                  </a:lnTo>
                  <a:lnTo>
                    <a:pt x="3197" y="373"/>
                  </a:lnTo>
                  <a:lnTo>
                    <a:pt x="3202" y="370"/>
                  </a:lnTo>
                  <a:lnTo>
                    <a:pt x="3206" y="366"/>
                  </a:lnTo>
                  <a:lnTo>
                    <a:pt x="3214" y="358"/>
                  </a:lnTo>
                  <a:lnTo>
                    <a:pt x="3222" y="349"/>
                  </a:lnTo>
                  <a:lnTo>
                    <a:pt x="3228" y="340"/>
                  </a:lnTo>
                  <a:lnTo>
                    <a:pt x="3231" y="335"/>
                  </a:lnTo>
                  <a:lnTo>
                    <a:pt x="3233" y="330"/>
                  </a:lnTo>
                  <a:lnTo>
                    <a:pt x="3237" y="319"/>
                  </a:lnTo>
                  <a:lnTo>
                    <a:pt x="3239" y="313"/>
                  </a:lnTo>
                  <a:lnTo>
                    <a:pt x="3240" y="307"/>
                  </a:lnTo>
                  <a:lnTo>
                    <a:pt x="3241" y="301"/>
                  </a:lnTo>
                  <a:lnTo>
                    <a:pt x="3242" y="295"/>
                  </a:lnTo>
                  <a:lnTo>
                    <a:pt x="3243" y="288"/>
                  </a:lnTo>
                  <a:lnTo>
                    <a:pt x="3243" y="282"/>
                  </a:lnTo>
                  <a:lnTo>
                    <a:pt x="3243" y="281"/>
                  </a:lnTo>
                  <a:lnTo>
                    <a:pt x="3242" y="270"/>
                  </a:lnTo>
                  <a:lnTo>
                    <a:pt x="3241" y="260"/>
                  </a:lnTo>
                  <a:lnTo>
                    <a:pt x="3239" y="250"/>
                  </a:lnTo>
                  <a:lnTo>
                    <a:pt x="3236" y="241"/>
                  </a:lnTo>
                  <a:lnTo>
                    <a:pt x="3234" y="237"/>
                  </a:lnTo>
                  <a:lnTo>
                    <a:pt x="3232" y="233"/>
                  </a:lnTo>
                  <a:lnTo>
                    <a:pt x="3228" y="225"/>
                  </a:lnTo>
                  <a:lnTo>
                    <a:pt x="3223" y="218"/>
                  </a:lnTo>
                  <a:lnTo>
                    <a:pt x="3216" y="211"/>
                  </a:lnTo>
                  <a:lnTo>
                    <a:pt x="3209" y="204"/>
                  </a:lnTo>
                  <a:lnTo>
                    <a:pt x="3202" y="197"/>
                  </a:lnTo>
                  <a:lnTo>
                    <a:pt x="3193" y="191"/>
                  </a:lnTo>
                  <a:lnTo>
                    <a:pt x="3184" y="185"/>
                  </a:lnTo>
                  <a:lnTo>
                    <a:pt x="3174" y="180"/>
                  </a:lnTo>
                  <a:lnTo>
                    <a:pt x="3163" y="175"/>
                  </a:lnTo>
                  <a:lnTo>
                    <a:pt x="3152" y="170"/>
                  </a:lnTo>
                  <a:lnTo>
                    <a:pt x="3140" y="165"/>
                  </a:lnTo>
                  <a:lnTo>
                    <a:pt x="3119" y="156"/>
                  </a:lnTo>
                  <a:lnTo>
                    <a:pt x="3103" y="149"/>
                  </a:lnTo>
                  <a:lnTo>
                    <a:pt x="3090" y="142"/>
                  </a:lnTo>
                  <a:lnTo>
                    <a:pt x="3085" y="138"/>
                  </a:lnTo>
                  <a:lnTo>
                    <a:pt x="3081" y="135"/>
                  </a:lnTo>
                  <a:lnTo>
                    <a:pt x="3077" y="132"/>
                  </a:lnTo>
                  <a:lnTo>
                    <a:pt x="3075" y="130"/>
                  </a:lnTo>
                  <a:lnTo>
                    <a:pt x="3074" y="129"/>
                  </a:lnTo>
                  <a:lnTo>
                    <a:pt x="3071" y="126"/>
                  </a:lnTo>
                  <a:lnTo>
                    <a:pt x="3070" y="122"/>
                  </a:lnTo>
                  <a:lnTo>
                    <a:pt x="3068" y="119"/>
                  </a:lnTo>
                  <a:lnTo>
                    <a:pt x="3067" y="115"/>
                  </a:lnTo>
                  <a:lnTo>
                    <a:pt x="3067" y="112"/>
                  </a:lnTo>
                  <a:lnTo>
                    <a:pt x="3067" y="108"/>
                  </a:lnTo>
                  <a:lnTo>
                    <a:pt x="3067" y="107"/>
                  </a:lnTo>
                  <a:lnTo>
                    <a:pt x="3067" y="103"/>
                  </a:lnTo>
                  <a:lnTo>
                    <a:pt x="3067" y="100"/>
                  </a:lnTo>
                  <a:lnTo>
                    <a:pt x="3068" y="97"/>
                  </a:lnTo>
                  <a:lnTo>
                    <a:pt x="3070" y="94"/>
                  </a:lnTo>
                  <a:lnTo>
                    <a:pt x="3071" y="91"/>
                  </a:lnTo>
                  <a:lnTo>
                    <a:pt x="3073" y="88"/>
                  </a:lnTo>
                  <a:lnTo>
                    <a:pt x="3078" y="83"/>
                  </a:lnTo>
                  <a:lnTo>
                    <a:pt x="3085" y="79"/>
                  </a:lnTo>
                  <a:lnTo>
                    <a:pt x="3089" y="77"/>
                  </a:lnTo>
                  <a:lnTo>
                    <a:pt x="3092" y="76"/>
                  </a:lnTo>
                  <a:lnTo>
                    <a:pt x="3097" y="75"/>
                  </a:lnTo>
                  <a:lnTo>
                    <a:pt x="3101" y="74"/>
                  </a:lnTo>
                  <a:lnTo>
                    <a:pt x="3106" y="74"/>
                  </a:lnTo>
                  <a:lnTo>
                    <a:pt x="3111" y="74"/>
                  </a:lnTo>
                  <a:lnTo>
                    <a:pt x="3122" y="74"/>
                  </a:lnTo>
                  <a:lnTo>
                    <a:pt x="3133" y="76"/>
                  </a:lnTo>
                  <a:lnTo>
                    <a:pt x="3144" y="80"/>
                  </a:lnTo>
                  <a:lnTo>
                    <a:pt x="3154" y="84"/>
                  </a:lnTo>
                  <a:lnTo>
                    <a:pt x="3164" y="89"/>
                  </a:lnTo>
                  <a:lnTo>
                    <a:pt x="3174" y="95"/>
                  </a:lnTo>
                  <a:lnTo>
                    <a:pt x="3184" y="102"/>
                  </a:lnTo>
                  <a:lnTo>
                    <a:pt x="3193" y="109"/>
                  </a:lnTo>
                  <a:lnTo>
                    <a:pt x="3237" y="49"/>
                  </a:lnTo>
                  <a:lnTo>
                    <a:pt x="3224" y="38"/>
                  </a:lnTo>
                  <a:lnTo>
                    <a:pt x="3209" y="28"/>
                  </a:lnTo>
                  <a:lnTo>
                    <a:pt x="3202" y="24"/>
                  </a:lnTo>
                  <a:lnTo>
                    <a:pt x="3195" y="20"/>
                  </a:lnTo>
                  <a:lnTo>
                    <a:pt x="3187" y="17"/>
                  </a:lnTo>
                  <a:lnTo>
                    <a:pt x="3179" y="13"/>
                  </a:lnTo>
                  <a:lnTo>
                    <a:pt x="3171" y="11"/>
                  </a:lnTo>
                  <a:lnTo>
                    <a:pt x="3163" y="8"/>
                  </a:lnTo>
                  <a:lnTo>
                    <a:pt x="3147" y="5"/>
                  </a:lnTo>
                  <a:lnTo>
                    <a:pt x="3138" y="3"/>
                  </a:lnTo>
                  <a:lnTo>
                    <a:pt x="3130" y="2"/>
                  </a:lnTo>
                  <a:lnTo>
                    <a:pt x="3113" y="2"/>
                  </a:lnTo>
                  <a:lnTo>
                    <a:pt x="3100" y="2"/>
                  </a:lnTo>
                  <a:lnTo>
                    <a:pt x="3093" y="3"/>
                  </a:lnTo>
                  <a:lnTo>
                    <a:pt x="3087" y="4"/>
                  </a:lnTo>
                  <a:lnTo>
                    <a:pt x="3074" y="6"/>
                  </a:lnTo>
                  <a:lnTo>
                    <a:pt x="3062" y="10"/>
                  </a:lnTo>
                  <a:lnTo>
                    <a:pt x="3057" y="12"/>
                  </a:lnTo>
                  <a:lnTo>
                    <a:pt x="3051" y="14"/>
                  </a:lnTo>
                  <a:lnTo>
                    <a:pt x="3041" y="20"/>
                  </a:lnTo>
                  <a:lnTo>
                    <a:pt x="3031" y="26"/>
                  </a:lnTo>
                  <a:lnTo>
                    <a:pt x="3023" y="33"/>
                  </a:lnTo>
                  <a:lnTo>
                    <a:pt x="3019" y="37"/>
                  </a:lnTo>
                  <a:lnTo>
                    <a:pt x="3015" y="41"/>
                  </a:lnTo>
                  <a:lnTo>
                    <a:pt x="3008" y="49"/>
                  </a:lnTo>
                  <a:lnTo>
                    <a:pt x="3005" y="54"/>
                  </a:lnTo>
                  <a:lnTo>
                    <a:pt x="3002" y="58"/>
                  </a:lnTo>
                  <a:lnTo>
                    <a:pt x="2997" y="68"/>
                  </a:lnTo>
                  <a:lnTo>
                    <a:pt x="2993" y="79"/>
                  </a:lnTo>
                  <a:lnTo>
                    <a:pt x="2990" y="90"/>
                  </a:lnTo>
                  <a:lnTo>
                    <a:pt x="2988" y="102"/>
                  </a:lnTo>
                  <a:lnTo>
                    <a:pt x="2988" y="108"/>
                  </a:lnTo>
                  <a:lnTo>
                    <a:pt x="2988" y="114"/>
                  </a:lnTo>
                  <a:lnTo>
                    <a:pt x="2988" y="115"/>
                  </a:lnTo>
                  <a:lnTo>
                    <a:pt x="2988" y="127"/>
                  </a:lnTo>
                  <a:lnTo>
                    <a:pt x="2989" y="133"/>
                  </a:lnTo>
                  <a:lnTo>
                    <a:pt x="2990" y="138"/>
                  </a:lnTo>
                  <a:lnTo>
                    <a:pt x="2992" y="148"/>
                  </a:lnTo>
                  <a:lnTo>
                    <a:pt x="2995" y="158"/>
                  </a:lnTo>
                  <a:lnTo>
                    <a:pt x="2999" y="167"/>
                  </a:lnTo>
                  <a:lnTo>
                    <a:pt x="3005" y="175"/>
                  </a:lnTo>
                  <a:lnTo>
                    <a:pt x="3010" y="182"/>
                  </a:lnTo>
                  <a:lnTo>
                    <a:pt x="3014" y="186"/>
                  </a:lnTo>
                  <a:lnTo>
                    <a:pt x="3017" y="189"/>
                  </a:lnTo>
                  <a:lnTo>
                    <a:pt x="3025" y="196"/>
                  </a:lnTo>
                  <a:lnTo>
                    <a:pt x="3033" y="203"/>
                  </a:lnTo>
                  <a:lnTo>
                    <a:pt x="3042" y="209"/>
                  </a:lnTo>
                  <a:lnTo>
                    <a:pt x="3052" y="214"/>
                  </a:lnTo>
                  <a:lnTo>
                    <a:pt x="3062" y="219"/>
                  </a:lnTo>
                  <a:lnTo>
                    <a:pt x="3074" y="224"/>
                  </a:lnTo>
                  <a:lnTo>
                    <a:pt x="3098" y="234"/>
                  </a:lnTo>
                  <a:lnTo>
                    <a:pt x="3116" y="242"/>
                  </a:lnTo>
                  <a:lnTo>
                    <a:pt x="3131" y="249"/>
                  </a:lnTo>
                  <a:lnTo>
                    <a:pt x="3143" y="255"/>
                  </a:lnTo>
                  <a:lnTo>
                    <a:pt x="3147" y="258"/>
                  </a:lnTo>
                  <a:lnTo>
                    <a:pt x="3151" y="261"/>
                  </a:lnTo>
                  <a:lnTo>
                    <a:pt x="3155" y="264"/>
                  </a:lnTo>
                  <a:lnTo>
                    <a:pt x="3157" y="267"/>
                  </a:lnTo>
                  <a:lnTo>
                    <a:pt x="3160" y="270"/>
                  </a:lnTo>
                  <a:lnTo>
                    <a:pt x="3161" y="273"/>
                  </a:lnTo>
                  <a:lnTo>
                    <a:pt x="3162" y="276"/>
                  </a:lnTo>
                  <a:lnTo>
                    <a:pt x="3163" y="280"/>
                  </a:lnTo>
                  <a:lnTo>
                    <a:pt x="3164" y="283"/>
                  </a:lnTo>
                  <a:lnTo>
                    <a:pt x="3164" y="287"/>
                  </a:lnTo>
                  <a:lnTo>
                    <a:pt x="3164" y="291"/>
                  </a:lnTo>
                  <a:lnTo>
                    <a:pt x="3163" y="295"/>
                  </a:lnTo>
                  <a:lnTo>
                    <a:pt x="3162" y="299"/>
                  </a:lnTo>
                  <a:lnTo>
                    <a:pt x="3160" y="303"/>
                  </a:lnTo>
                  <a:lnTo>
                    <a:pt x="3159" y="306"/>
                  </a:lnTo>
                  <a:lnTo>
                    <a:pt x="3156" y="309"/>
                  </a:lnTo>
                  <a:lnTo>
                    <a:pt x="3154" y="312"/>
                  </a:lnTo>
                  <a:lnTo>
                    <a:pt x="3151" y="315"/>
                  </a:lnTo>
                  <a:lnTo>
                    <a:pt x="3147" y="317"/>
                  </a:lnTo>
                  <a:lnTo>
                    <a:pt x="3144" y="319"/>
                  </a:lnTo>
                  <a:lnTo>
                    <a:pt x="3139" y="321"/>
                  </a:lnTo>
                  <a:lnTo>
                    <a:pt x="3135" y="322"/>
                  </a:lnTo>
                  <a:lnTo>
                    <a:pt x="3130" y="324"/>
                  </a:lnTo>
                  <a:lnTo>
                    <a:pt x="3125" y="324"/>
                  </a:lnTo>
                  <a:lnTo>
                    <a:pt x="3120" y="325"/>
                  </a:lnTo>
                  <a:lnTo>
                    <a:pt x="3114" y="325"/>
                  </a:lnTo>
                  <a:lnTo>
                    <a:pt x="3107" y="325"/>
                  </a:lnTo>
                  <a:lnTo>
                    <a:pt x="3100" y="324"/>
                  </a:lnTo>
                  <a:lnTo>
                    <a:pt x="3093" y="323"/>
                  </a:lnTo>
                  <a:lnTo>
                    <a:pt x="3087" y="321"/>
                  </a:lnTo>
                  <a:lnTo>
                    <a:pt x="3080" y="320"/>
                  </a:lnTo>
                  <a:lnTo>
                    <a:pt x="3074" y="317"/>
                  </a:lnTo>
                  <a:lnTo>
                    <a:pt x="3068" y="315"/>
                  </a:lnTo>
                  <a:lnTo>
                    <a:pt x="3062" y="312"/>
                  </a:lnTo>
                  <a:lnTo>
                    <a:pt x="3050" y="305"/>
                  </a:lnTo>
                  <a:lnTo>
                    <a:pt x="3039" y="298"/>
                  </a:lnTo>
                  <a:lnTo>
                    <a:pt x="3029" y="290"/>
                  </a:lnTo>
                  <a:lnTo>
                    <a:pt x="3019" y="282"/>
                  </a:lnTo>
                  <a:lnTo>
                    <a:pt x="2972" y="340"/>
                  </a:lnTo>
                  <a:lnTo>
                    <a:pt x="2980" y="348"/>
                  </a:lnTo>
                  <a:lnTo>
                    <a:pt x="2988" y="354"/>
                  </a:lnTo>
                  <a:lnTo>
                    <a:pt x="2992" y="357"/>
                  </a:lnTo>
                  <a:lnTo>
                    <a:pt x="2996" y="360"/>
                  </a:lnTo>
                  <a:lnTo>
                    <a:pt x="3005" y="366"/>
                  </a:lnTo>
                  <a:lnTo>
                    <a:pt x="3013" y="371"/>
                  </a:lnTo>
                  <a:lnTo>
                    <a:pt x="3022" y="376"/>
                  </a:lnTo>
                  <a:lnTo>
                    <a:pt x="3031" y="380"/>
                  </a:lnTo>
                  <a:lnTo>
                    <a:pt x="3040" y="383"/>
                  </a:lnTo>
                  <a:lnTo>
                    <a:pt x="3058" y="389"/>
                  </a:lnTo>
                  <a:lnTo>
                    <a:pt x="3068" y="392"/>
                  </a:lnTo>
                  <a:lnTo>
                    <a:pt x="3077" y="394"/>
                  </a:lnTo>
                  <a:lnTo>
                    <a:pt x="3086" y="395"/>
                  </a:lnTo>
                  <a:lnTo>
                    <a:pt x="3095" y="396"/>
                  </a:lnTo>
                  <a:lnTo>
                    <a:pt x="3114" y="397"/>
                  </a:lnTo>
                  <a:close/>
                  <a:moveTo>
                    <a:pt x="2759" y="194"/>
                  </a:moveTo>
                  <a:lnTo>
                    <a:pt x="2759" y="79"/>
                  </a:lnTo>
                  <a:lnTo>
                    <a:pt x="2816" y="79"/>
                  </a:lnTo>
                  <a:lnTo>
                    <a:pt x="2824" y="79"/>
                  </a:lnTo>
                  <a:lnTo>
                    <a:pt x="2831" y="79"/>
                  </a:lnTo>
                  <a:lnTo>
                    <a:pt x="2837" y="81"/>
                  </a:lnTo>
                  <a:lnTo>
                    <a:pt x="2843" y="82"/>
                  </a:lnTo>
                  <a:lnTo>
                    <a:pt x="2849" y="84"/>
                  </a:lnTo>
                  <a:lnTo>
                    <a:pt x="2854" y="87"/>
                  </a:lnTo>
                  <a:lnTo>
                    <a:pt x="2859" y="90"/>
                  </a:lnTo>
                  <a:lnTo>
                    <a:pt x="2864" y="93"/>
                  </a:lnTo>
                  <a:lnTo>
                    <a:pt x="2867" y="97"/>
                  </a:lnTo>
                  <a:lnTo>
                    <a:pt x="2871" y="101"/>
                  </a:lnTo>
                  <a:lnTo>
                    <a:pt x="2874" y="106"/>
                  </a:lnTo>
                  <a:lnTo>
                    <a:pt x="2876" y="111"/>
                  </a:lnTo>
                  <a:lnTo>
                    <a:pt x="2878" y="117"/>
                  </a:lnTo>
                  <a:lnTo>
                    <a:pt x="2879" y="123"/>
                  </a:lnTo>
                  <a:lnTo>
                    <a:pt x="2880" y="129"/>
                  </a:lnTo>
                  <a:lnTo>
                    <a:pt x="2880" y="136"/>
                  </a:lnTo>
                  <a:lnTo>
                    <a:pt x="2880" y="137"/>
                  </a:lnTo>
                  <a:lnTo>
                    <a:pt x="2880" y="143"/>
                  </a:lnTo>
                  <a:lnTo>
                    <a:pt x="2879" y="149"/>
                  </a:lnTo>
                  <a:lnTo>
                    <a:pt x="2878" y="155"/>
                  </a:lnTo>
                  <a:lnTo>
                    <a:pt x="2876" y="160"/>
                  </a:lnTo>
                  <a:lnTo>
                    <a:pt x="2874" y="166"/>
                  </a:lnTo>
                  <a:lnTo>
                    <a:pt x="2871" y="170"/>
                  </a:lnTo>
                  <a:lnTo>
                    <a:pt x="2868" y="175"/>
                  </a:lnTo>
                  <a:lnTo>
                    <a:pt x="2864" y="179"/>
                  </a:lnTo>
                  <a:lnTo>
                    <a:pt x="2860" y="182"/>
                  </a:lnTo>
                  <a:lnTo>
                    <a:pt x="2855" y="185"/>
                  </a:lnTo>
                  <a:lnTo>
                    <a:pt x="2850" y="188"/>
                  </a:lnTo>
                  <a:lnTo>
                    <a:pt x="2845" y="190"/>
                  </a:lnTo>
                  <a:lnTo>
                    <a:pt x="2839" y="192"/>
                  </a:lnTo>
                  <a:lnTo>
                    <a:pt x="2832" y="193"/>
                  </a:lnTo>
                  <a:lnTo>
                    <a:pt x="2825" y="194"/>
                  </a:lnTo>
                  <a:lnTo>
                    <a:pt x="2818" y="194"/>
                  </a:lnTo>
                  <a:lnTo>
                    <a:pt x="2759" y="194"/>
                  </a:lnTo>
                  <a:close/>
                  <a:moveTo>
                    <a:pt x="2679" y="392"/>
                  </a:moveTo>
                  <a:lnTo>
                    <a:pt x="2759" y="392"/>
                  </a:lnTo>
                  <a:lnTo>
                    <a:pt x="2759" y="266"/>
                  </a:lnTo>
                  <a:lnTo>
                    <a:pt x="2809" y="266"/>
                  </a:lnTo>
                  <a:lnTo>
                    <a:pt x="2880" y="392"/>
                  </a:lnTo>
                  <a:lnTo>
                    <a:pt x="2971" y="392"/>
                  </a:lnTo>
                  <a:lnTo>
                    <a:pt x="2889" y="249"/>
                  </a:lnTo>
                  <a:lnTo>
                    <a:pt x="2897" y="245"/>
                  </a:lnTo>
                  <a:lnTo>
                    <a:pt x="2904" y="241"/>
                  </a:lnTo>
                  <a:lnTo>
                    <a:pt x="2911" y="237"/>
                  </a:lnTo>
                  <a:lnTo>
                    <a:pt x="2918" y="232"/>
                  </a:lnTo>
                  <a:lnTo>
                    <a:pt x="2924" y="226"/>
                  </a:lnTo>
                  <a:lnTo>
                    <a:pt x="2927" y="223"/>
                  </a:lnTo>
                  <a:lnTo>
                    <a:pt x="2930" y="220"/>
                  </a:lnTo>
                  <a:lnTo>
                    <a:pt x="2936" y="214"/>
                  </a:lnTo>
                  <a:lnTo>
                    <a:pt x="2941" y="207"/>
                  </a:lnTo>
                  <a:lnTo>
                    <a:pt x="2945" y="200"/>
                  </a:lnTo>
                  <a:lnTo>
                    <a:pt x="2949" y="191"/>
                  </a:lnTo>
                  <a:lnTo>
                    <a:pt x="2952" y="183"/>
                  </a:lnTo>
                  <a:lnTo>
                    <a:pt x="2955" y="174"/>
                  </a:lnTo>
                  <a:lnTo>
                    <a:pt x="2958" y="165"/>
                  </a:lnTo>
                  <a:lnTo>
                    <a:pt x="2959" y="155"/>
                  </a:lnTo>
                  <a:lnTo>
                    <a:pt x="2960" y="145"/>
                  </a:lnTo>
                  <a:lnTo>
                    <a:pt x="2960" y="135"/>
                  </a:lnTo>
                  <a:lnTo>
                    <a:pt x="2960" y="132"/>
                  </a:lnTo>
                  <a:lnTo>
                    <a:pt x="2960" y="119"/>
                  </a:lnTo>
                  <a:lnTo>
                    <a:pt x="2959" y="112"/>
                  </a:lnTo>
                  <a:lnTo>
                    <a:pt x="2958" y="105"/>
                  </a:lnTo>
                  <a:lnTo>
                    <a:pt x="2956" y="93"/>
                  </a:lnTo>
                  <a:lnTo>
                    <a:pt x="2952" y="82"/>
                  </a:lnTo>
                  <a:lnTo>
                    <a:pt x="2950" y="76"/>
                  </a:lnTo>
                  <a:lnTo>
                    <a:pt x="2948" y="71"/>
                  </a:lnTo>
                  <a:lnTo>
                    <a:pt x="2942" y="61"/>
                  </a:lnTo>
                  <a:lnTo>
                    <a:pt x="2939" y="56"/>
                  </a:lnTo>
                  <a:lnTo>
                    <a:pt x="2936" y="52"/>
                  </a:lnTo>
                  <a:lnTo>
                    <a:pt x="2932" y="47"/>
                  </a:lnTo>
                  <a:lnTo>
                    <a:pt x="2928" y="43"/>
                  </a:lnTo>
                  <a:lnTo>
                    <a:pt x="2924" y="39"/>
                  </a:lnTo>
                  <a:lnTo>
                    <a:pt x="2919" y="35"/>
                  </a:lnTo>
                  <a:lnTo>
                    <a:pt x="2908" y="28"/>
                  </a:lnTo>
                  <a:lnTo>
                    <a:pt x="2902" y="24"/>
                  </a:lnTo>
                  <a:lnTo>
                    <a:pt x="2896" y="21"/>
                  </a:lnTo>
                  <a:lnTo>
                    <a:pt x="2890" y="18"/>
                  </a:lnTo>
                  <a:lnTo>
                    <a:pt x="2884" y="16"/>
                  </a:lnTo>
                  <a:lnTo>
                    <a:pt x="2877" y="14"/>
                  </a:lnTo>
                  <a:lnTo>
                    <a:pt x="2870" y="12"/>
                  </a:lnTo>
                  <a:lnTo>
                    <a:pt x="2863" y="10"/>
                  </a:lnTo>
                  <a:lnTo>
                    <a:pt x="2855" y="9"/>
                  </a:lnTo>
                  <a:lnTo>
                    <a:pt x="2840" y="7"/>
                  </a:lnTo>
                  <a:lnTo>
                    <a:pt x="2832" y="7"/>
                  </a:lnTo>
                  <a:lnTo>
                    <a:pt x="2824" y="7"/>
                  </a:lnTo>
                  <a:lnTo>
                    <a:pt x="2679" y="7"/>
                  </a:lnTo>
                  <a:lnTo>
                    <a:pt x="2679" y="392"/>
                  </a:lnTo>
                  <a:close/>
                  <a:moveTo>
                    <a:pt x="2469" y="325"/>
                  </a:moveTo>
                  <a:lnTo>
                    <a:pt x="2460" y="325"/>
                  </a:lnTo>
                  <a:lnTo>
                    <a:pt x="2455" y="324"/>
                  </a:lnTo>
                  <a:lnTo>
                    <a:pt x="2450" y="323"/>
                  </a:lnTo>
                  <a:lnTo>
                    <a:pt x="2441" y="320"/>
                  </a:lnTo>
                  <a:lnTo>
                    <a:pt x="2437" y="318"/>
                  </a:lnTo>
                  <a:lnTo>
                    <a:pt x="2432" y="316"/>
                  </a:lnTo>
                  <a:lnTo>
                    <a:pt x="2424" y="312"/>
                  </a:lnTo>
                  <a:lnTo>
                    <a:pt x="2417" y="306"/>
                  </a:lnTo>
                  <a:lnTo>
                    <a:pt x="2413" y="303"/>
                  </a:lnTo>
                  <a:lnTo>
                    <a:pt x="2410" y="299"/>
                  </a:lnTo>
                  <a:lnTo>
                    <a:pt x="2403" y="292"/>
                  </a:lnTo>
                  <a:lnTo>
                    <a:pt x="2397" y="283"/>
                  </a:lnTo>
                  <a:lnTo>
                    <a:pt x="2391" y="274"/>
                  </a:lnTo>
                  <a:lnTo>
                    <a:pt x="2387" y="264"/>
                  </a:lnTo>
                  <a:lnTo>
                    <a:pt x="2383" y="253"/>
                  </a:lnTo>
                  <a:lnTo>
                    <a:pt x="2380" y="241"/>
                  </a:lnTo>
                  <a:lnTo>
                    <a:pt x="2378" y="229"/>
                  </a:lnTo>
                  <a:lnTo>
                    <a:pt x="2377" y="215"/>
                  </a:lnTo>
                  <a:lnTo>
                    <a:pt x="2376" y="201"/>
                  </a:lnTo>
                  <a:lnTo>
                    <a:pt x="2376" y="197"/>
                  </a:lnTo>
                  <a:lnTo>
                    <a:pt x="2377" y="183"/>
                  </a:lnTo>
                  <a:lnTo>
                    <a:pt x="2378" y="170"/>
                  </a:lnTo>
                  <a:lnTo>
                    <a:pt x="2380" y="157"/>
                  </a:lnTo>
                  <a:lnTo>
                    <a:pt x="2381" y="151"/>
                  </a:lnTo>
                  <a:lnTo>
                    <a:pt x="2383" y="145"/>
                  </a:lnTo>
                  <a:lnTo>
                    <a:pt x="2385" y="140"/>
                  </a:lnTo>
                  <a:lnTo>
                    <a:pt x="2387" y="135"/>
                  </a:lnTo>
                  <a:lnTo>
                    <a:pt x="2389" y="129"/>
                  </a:lnTo>
                  <a:lnTo>
                    <a:pt x="2391" y="124"/>
                  </a:lnTo>
                  <a:lnTo>
                    <a:pt x="2397" y="115"/>
                  </a:lnTo>
                  <a:lnTo>
                    <a:pt x="2403" y="107"/>
                  </a:lnTo>
                  <a:lnTo>
                    <a:pt x="2406" y="103"/>
                  </a:lnTo>
                  <a:lnTo>
                    <a:pt x="2409" y="99"/>
                  </a:lnTo>
                  <a:lnTo>
                    <a:pt x="2416" y="93"/>
                  </a:lnTo>
                  <a:lnTo>
                    <a:pt x="2424" y="87"/>
                  </a:lnTo>
                  <a:lnTo>
                    <a:pt x="2432" y="82"/>
                  </a:lnTo>
                  <a:lnTo>
                    <a:pt x="2440" y="78"/>
                  </a:lnTo>
                  <a:lnTo>
                    <a:pt x="2449" y="76"/>
                  </a:lnTo>
                  <a:lnTo>
                    <a:pt x="2459" y="74"/>
                  </a:lnTo>
                  <a:lnTo>
                    <a:pt x="2469" y="74"/>
                  </a:lnTo>
                  <a:lnTo>
                    <a:pt x="2479" y="74"/>
                  </a:lnTo>
                  <a:lnTo>
                    <a:pt x="2483" y="75"/>
                  </a:lnTo>
                  <a:lnTo>
                    <a:pt x="2488" y="76"/>
                  </a:lnTo>
                  <a:lnTo>
                    <a:pt x="2497" y="79"/>
                  </a:lnTo>
                  <a:lnTo>
                    <a:pt x="2501" y="80"/>
                  </a:lnTo>
                  <a:lnTo>
                    <a:pt x="2506" y="82"/>
                  </a:lnTo>
                  <a:lnTo>
                    <a:pt x="2514" y="87"/>
                  </a:lnTo>
                  <a:lnTo>
                    <a:pt x="2521" y="93"/>
                  </a:lnTo>
                  <a:lnTo>
                    <a:pt x="2525" y="96"/>
                  </a:lnTo>
                  <a:lnTo>
                    <a:pt x="2528" y="99"/>
                  </a:lnTo>
                  <a:lnTo>
                    <a:pt x="2535" y="107"/>
                  </a:lnTo>
                  <a:lnTo>
                    <a:pt x="2540" y="115"/>
                  </a:lnTo>
                  <a:lnTo>
                    <a:pt x="2546" y="125"/>
                  </a:lnTo>
                  <a:lnTo>
                    <a:pt x="2550" y="135"/>
                  </a:lnTo>
                  <a:lnTo>
                    <a:pt x="2554" y="146"/>
                  </a:lnTo>
                  <a:lnTo>
                    <a:pt x="2557" y="158"/>
                  </a:lnTo>
                  <a:lnTo>
                    <a:pt x="2559" y="170"/>
                  </a:lnTo>
                  <a:lnTo>
                    <a:pt x="2560" y="183"/>
                  </a:lnTo>
                  <a:lnTo>
                    <a:pt x="2561" y="197"/>
                  </a:lnTo>
                  <a:lnTo>
                    <a:pt x="2561" y="202"/>
                  </a:lnTo>
                  <a:lnTo>
                    <a:pt x="2560" y="216"/>
                  </a:lnTo>
                  <a:lnTo>
                    <a:pt x="2559" y="229"/>
                  </a:lnTo>
                  <a:lnTo>
                    <a:pt x="2557" y="242"/>
                  </a:lnTo>
                  <a:lnTo>
                    <a:pt x="2555" y="247"/>
                  </a:lnTo>
                  <a:lnTo>
                    <a:pt x="2554" y="253"/>
                  </a:lnTo>
                  <a:lnTo>
                    <a:pt x="2552" y="259"/>
                  </a:lnTo>
                  <a:lnTo>
                    <a:pt x="2550" y="264"/>
                  </a:lnTo>
                  <a:lnTo>
                    <a:pt x="2548" y="269"/>
                  </a:lnTo>
                  <a:lnTo>
                    <a:pt x="2546" y="274"/>
                  </a:lnTo>
                  <a:lnTo>
                    <a:pt x="2541" y="284"/>
                  </a:lnTo>
                  <a:lnTo>
                    <a:pt x="2535" y="292"/>
                  </a:lnTo>
                  <a:lnTo>
                    <a:pt x="2529" y="300"/>
                  </a:lnTo>
                  <a:lnTo>
                    <a:pt x="2522" y="306"/>
                  </a:lnTo>
                  <a:lnTo>
                    <a:pt x="2514" y="312"/>
                  </a:lnTo>
                  <a:lnTo>
                    <a:pt x="2506" y="317"/>
                  </a:lnTo>
                  <a:lnTo>
                    <a:pt x="2502" y="318"/>
                  </a:lnTo>
                  <a:lnTo>
                    <a:pt x="2498" y="320"/>
                  </a:lnTo>
                  <a:lnTo>
                    <a:pt x="2489" y="323"/>
                  </a:lnTo>
                  <a:lnTo>
                    <a:pt x="2479" y="325"/>
                  </a:lnTo>
                  <a:lnTo>
                    <a:pt x="2469" y="325"/>
                  </a:lnTo>
                  <a:close/>
                  <a:moveTo>
                    <a:pt x="2469" y="399"/>
                  </a:moveTo>
                  <a:lnTo>
                    <a:pt x="2478" y="398"/>
                  </a:lnTo>
                  <a:lnTo>
                    <a:pt x="2488" y="398"/>
                  </a:lnTo>
                  <a:lnTo>
                    <a:pt x="2497" y="396"/>
                  </a:lnTo>
                  <a:lnTo>
                    <a:pt x="2506" y="395"/>
                  </a:lnTo>
                  <a:lnTo>
                    <a:pt x="2523" y="390"/>
                  </a:lnTo>
                  <a:lnTo>
                    <a:pt x="2531" y="387"/>
                  </a:lnTo>
                  <a:lnTo>
                    <a:pt x="2539" y="384"/>
                  </a:lnTo>
                  <a:lnTo>
                    <a:pt x="2547" y="380"/>
                  </a:lnTo>
                  <a:lnTo>
                    <a:pt x="2554" y="376"/>
                  </a:lnTo>
                  <a:lnTo>
                    <a:pt x="2562" y="372"/>
                  </a:lnTo>
                  <a:lnTo>
                    <a:pt x="2569" y="367"/>
                  </a:lnTo>
                  <a:lnTo>
                    <a:pt x="2575" y="362"/>
                  </a:lnTo>
                  <a:lnTo>
                    <a:pt x="2582" y="356"/>
                  </a:lnTo>
                  <a:lnTo>
                    <a:pt x="2588" y="350"/>
                  </a:lnTo>
                  <a:lnTo>
                    <a:pt x="2594" y="344"/>
                  </a:lnTo>
                  <a:lnTo>
                    <a:pt x="2605" y="330"/>
                  </a:lnTo>
                  <a:lnTo>
                    <a:pt x="2610" y="323"/>
                  </a:lnTo>
                  <a:lnTo>
                    <a:pt x="2615" y="315"/>
                  </a:lnTo>
                  <a:lnTo>
                    <a:pt x="2623" y="299"/>
                  </a:lnTo>
                  <a:lnTo>
                    <a:pt x="2627" y="290"/>
                  </a:lnTo>
                  <a:lnTo>
                    <a:pt x="2630" y="282"/>
                  </a:lnTo>
                  <a:lnTo>
                    <a:pt x="2633" y="273"/>
                  </a:lnTo>
                  <a:lnTo>
                    <a:pt x="2636" y="263"/>
                  </a:lnTo>
                  <a:lnTo>
                    <a:pt x="2638" y="254"/>
                  </a:lnTo>
                  <a:lnTo>
                    <a:pt x="2640" y="244"/>
                  </a:lnTo>
                  <a:lnTo>
                    <a:pt x="2641" y="234"/>
                  </a:lnTo>
                  <a:lnTo>
                    <a:pt x="2642" y="224"/>
                  </a:lnTo>
                  <a:lnTo>
                    <a:pt x="2643" y="203"/>
                  </a:lnTo>
                  <a:lnTo>
                    <a:pt x="2643" y="195"/>
                  </a:lnTo>
                  <a:lnTo>
                    <a:pt x="2643" y="184"/>
                  </a:lnTo>
                  <a:lnTo>
                    <a:pt x="2642" y="174"/>
                  </a:lnTo>
                  <a:lnTo>
                    <a:pt x="2641" y="164"/>
                  </a:lnTo>
                  <a:lnTo>
                    <a:pt x="2640" y="154"/>
                  </a:lnTo>
                  <a:lnTo>
                    <a:pt x="2638" y="144"/>
                  </a:lnTo>
                  <a:lnTo>
                    <a:pt x="2636" y="134"/>
                  </a:lnTo>
                  <a:lnTo>
                    <a:pt x="2633" y="125"/>
                  </a:lnTo>
                  <a:lnTo>
                    <a:pt x="2630" y="116"/>
                  </a:lnTo>
                  <a:lnTo>
                    <a:pt x="2627" y="107"/>
                  </a:lnTo>
                  <a:lnTo>
                    <a:pt x="2623" y="99"/>
                  </a:lnTo>
                  <a:lnTo>
                    <a:pt x="2619" y="91"/>
                  </a:lnTo>
                  <a:lnTo>
                    <a:pt x="2615" y="83"/>
                  </a:lnTo>
                  <a:lnTo>
                    <a:pt x="2610" y="75"/>
                  </a:lnTo>
                  <a:lnTo>
                    <a:pt x="2605" y="68"/>
                  </a:lnTo>
                  <a:lnTo>
                    <a:pt x="2600" y="61"/>
                  </a:lnTo>
                  <a:lnTo>
                    <a:pt x="2594" y="54"/>
                  </a:lnTo>
                  <a:lnTo>
                    <a:pt x="2589" y="48"/>
                  </a:lnTo>
                  <a:lnTo>
                    <a:pt x="2582" y="42"/>
                  </a:lnTo>
                  <a:lnTo>
                    <a:pt x="2576" y="37"/>
                  </a:lnTo>
                  <a:lnTo>
                    <a:pt x="2569" y="31"/>
                  </a:lnTo>
                  <a:lnTo>
                    <a:pt x="2562" y="27"/>
                  </a:lnTo>
                  <a:lnTo>
                    <a:pt x="2555" y="22"/>
                  </a:lnTo>
                  <a:lnTo>
                    <a:pt x="2547" y="18"/>
                  </a:lnTo>
                  <a:lnTo>
                    <a:pt x="2540" y="14"/>
                  </a:lnTo>
                  <a:lnTo>
                    <a:pt x="2532" y="11"/>
                  </a:lnTo>
                  <a:lnTo>
                    <a:pt x="2523" y="8"/>
                  </a:lnTo>
                  <a:lnTo>
                    <a:pt x="2515" y="6"/>
                  </a:lnTo>
                  <a:lnTo>
                    <a:pt x="2506" y="4"/>
                  </a:lnTo>
                  <a:lnTo>
                    <a:pt x="2497" y="2"/>
                  </a:lnTo>
                  <a:lnTo>
                    <a:pt x="2488" y="1"/>
                  </a:lnTo>
                  <a:lnTo>
                    <a:pt x="2479" y="0"/>
                  </a:lnTo>
                  <a:lnTo>
                    <a:pt x="2469" y="0"/>
                  </a:lnTo>
                  <a:lnTo>
                    <a:pt x="2460" y="0"/>
                  </a:lnTo>
                  <a:lnTo>
                    <a:pt x="2451" y="1"/>
                  </a:lnTo>
                  <a:lnTo>
                    <a:pt x="2442" y="2"/>
                  </a:lnTo>
                  <a:lnTo>
                    <a:pt x="2433" y="4"/>
                  </a:lnTo>
                  <a:lnTo>
                    <a:pt x="2416" y="8"/>
                  </a:lnTo>
                  <a:lnTo>
                    <a:pt x="2407" y="11"/>
                  </a:lnTo>
                  <a:lnTo>
                    <a:pt x="2399" y="14"/>
                  </a:lnTo>
                  <a:lnTo>
                    <a:pt x="2391" y="18"/>
                  </a:lnTo>
                  <a:lnTo>
                    <a:pt x="2383" y="22"/>
                  </a:lnTo>
                  <a:lnTo>
                    <a:pt x="2376" y="27"/>
                  </a:lnTo>
                  <a:lnTo>
                    <a:pt x="2369" y="32"/>
                  </a:lnTo>
                  <a:lnTo>
                    <a:pt x="2355" y="43"/>
                  </a:lnTo>
                  <a:lnTo>
                    <a:pt x="2349" y="49"/>
                  </a:lnTo>
                  <a:lnTo>
                    <a:pt x="2343" y="55"/>
                  </a:lnTo>
                  <a:lnTo>
                    <a:pt x="2338" y="61"/>
                  </a:lnTo>
                  <a:lnTo>
                    <a:pt x="2332" y="68"/>
                  </a:lnTo>
                  <a:lnTo>
                    <a:pt x="2327" y="76"/>
                  </a:lnTo>
                  <a:lnTo>
                    <a:pt x="2323" y="83"/>
                  </a:lnTo>
                  <a:lnTo>
                    <a:pt x="2314" y="100"/>
                  </a:lnTo>
                  <a:lnTo>
                    <a:pt x="2311" y="108"/>
                  </a:lnTo>
                  <a:lnTo>
                    <a:pt x="2307" y="117"/>
                  </a:lnTo>
                  <a:lnTo>
                    <a:pt x="2304" y="126"/>
                  </a:lnTo>
                  <a:lnTo>
                    <a:pt x="2302" y="135"/>
                  </a:lnTo>
                  <a:lnTo>
                    <a:pt x="2299" y="145"/>
                  </a:lnTo>
                  <a:lnTo>
                    <a:pt x="2298" y="155"/>
                  </a:lnTo>
                  <a:lnTo>
                    <a:pt x="2296" y="165"/>
                  </a:lnTo>
                  <a:lnTo>
                    <a:pt x="2295" y="175"/>
                  </a:lnTo>
                  <a:lnTo>
                    <a:pt x="2295" y="185"/>
                  </a:lnTo>
                  <a:lnTo>
                    <a:pt x="2294" y="196"/>
                  </a:lnTo>
                  <a:lnTo>
                    <a:pt x="2294" y="204"/>
                  </a:lnTo>
                  <a:lnTo>
                    <a:pt x="2295" y="214"/>
                  </a:lnTo>
                  <a:lnTo>
                    <a:pt x="2295" y="225"/>
                  </a:lnTo>
                  <a:lnTo>
                    <a:pt x="2296" y="235"/>
                  </a:lnTo>
                  <a:lnTo>
                    <a:pt x="2298" y="245"/>
                  </a:lnTo>
                  <a:lnTo>
                    <a:pt x="2299" y="255"/>
                  </a:lnTo>
                  <a:lnTo>
                    <a:pt x="2302" y="264"/>
                  </a:lnTo>
                  <a:lnTo>
                    <a:pt x="2304" y="274"/>
                  </a:lnTo>
                  <a:lnTo>
                    <a:pt x="2307" y="283"/>
                  </a:lnTo>
                  <a:lnTo>
                    <a:pt x="2310" y="291"/>
                  </a:lnTo>
                  <a:lnTo>
                    <a:pt x="2314" y="300"/>
                  </a:lnTo>
                  <a:lnTo>
                    <a:pt x="2318" y="308"/>
                  </a:lnTo>
                  <a:lnTo>
                    <a:pt x="2322" y="316"/>
                  </a:lnTo>
                  <a:lnTo>
                    <a:pt x="2327" y="323"/>
                  </a:lnTo>
                  <a:lnTo>
                    <a:pt x="2332" y="331"/>
                  </a:lnTo>
                  <a:lnTo>
                    <a:pt x="2337" y="338"/>
                  </a:lnTo>
                  <a:lnTo>
                    <a:pt x="2343" y="344"/>
                  </a:lnTo>
                  <a:lnTo>
                    <a:pt x="2349" y="350"/>
                  </a:lnTo>
                  <a:lnTo>
                    <a:pt x="2355" y="356"/>
                  </a:lnTo>
                  <a:lnTo>
                    <a:pt x="2361" y="362"/>
                  </a:lnTo>
                  <a:lnTo>
                    <a:pt x="2368" y="367"/>
                  </a:lnTo>
                  <a:lnTo>
                    <a:pt x="2375" y="372"/>
                  </a:lnTo>
                  <a:lnTo>
                    <a:pt x="2382" y="376"/>
                  </a:lnTo>
                  <a:lnTo>
                    <a:pt x="2390" y="381"/>
                  </a:lnTo>
                  <a:lnTo>
                    <a:pt x="2399" y="384"/>
                  </a:lnTo>
                  <a:lnTo>
                    <a:pt x="2407" y="388"/>
                  </a:lnTo>
                  <a:lnTo>
                    <a:pt x="2415" y="390"/>
                  </a:lnTo>
                  <a:lnTo>
                    <a:pt x="2423" y="393"/>
                  </a:lnTo>
                  <a:lnTo>
                    <a:pt x="2432" y="395"/>
                  </a:lnTo>
                  <a:lnTo>
                    <a:pt x="2441" y="396"/>
                  </a:lnTo>
                  <a:lnTo>
                    <a:pt x="2450" y="398"/>
                  </a:lnTo>
                  <a:lnTo>
                    <a:pt x="2459" y="398"/>
                  </a:lnTo>
                  <a:lnTo>
                    <a:pt x="2469" y="399"/>
                  </a:lnTo>
                  <a:close/>
                  <a:moveTo>
                    <a:pt x="2035" y="392"/>
                  </a:moveTo>
                  <a:lnTo>
                    <a:pt x="2115" y="392"/>
                  </a:lnTo>
                  <a:lnTo>
                    <a:pt x="2115" y="240"/>
                  </a:lnTo>
                  <a:lnTo>
                    <a:pt x="2262" y="240"/>
                  </a:lnTo>
                  <a:lnTo>
                    <a:pt x="2262" y="166"/>
                  </a:lnTo>
                  <a:lnTo>
                    <a:pt x="2115" y="166"/>
                  </a:lnTo>
                  <a:lnTo>
                    <a:pt x="2115" y="80"/>
                  </a:lnTo>
                  <a:lnTo>
                    <a:pt x="2283" y="80"/>
                  </a:lnTo>
                  <a:lnTo>
                    <a:pt x="2283" y="7"/>
                  </a:lnTo>
                  <a:lnTo>
                    <a:pt x="2035" y="7"/>
                  </a:lnTo>
                  <a:lnTo>
                    <a:pt x="2035" y="392"/>
                  </a:lnTo>
                  <a:close/>
                  <a:moveTo>
                    <a:pt x="1849" y="397"/>
                  </a:moveTo>
                  <a:lnTo>
                    <a:pt x="1860" y="397"/>
                  </a:lnTo>
                  <a:lnTo>
                    <a:pt x="1870" y="396"/>
                  </a:lnTo>
                  <a:lnTo>
                    <a:pt x="1880" y="395"/>
                  </a:lnTo>
                  <a:lnTo>
                    <a:pt x="1890" y="394"/>
                  </a:lnTo>
                  <a:lnTo>
                    <a:pt x="1899" y="392"/>
                  </a:lnTo>
                  <a:lnTo>
                    <a:pt x="1908" y="389"/>
                  </a:lnTo>
                  <a:lnTo>
                    <a:pt x="1926" y="383"/>
                  </a:lnTo>
                  <a:lnTo>
                    <a:pt x="1942" y="376"/>
                  </a:lnTo>
                  <a:lnTo>
                    <a:pt x="1958" y="368"/>
                  </a:lnTo>
                  <a:lnTo>
                    <a:pt x="1965" y="364"/>
                  </a:lnTo>
                  <a:lnTo>
                    <a:pt x="1972" y="359"/>
                  </a:lnTo>
                  <a:lnTo>
                    <a:pt x="1979" y="355"/>
                  </a:lnTo>
                  <a:lnTo>
                    <a:pt x="1986" y="350"/>
                  </a:lnTo>
                  <a:lnTo>
                    <a:pt x="1986" y="171"/>
                  </a:lnTo>
                  <a:lnTo>
                    <a:pt x="1840" y="171"/>
                  </a:lnTo>
                  <a:lnTo>
                    <a:pt x="1840" y="241"/>
                  </a:lnTo>
                  <a:lnTo>
                    <a:pt x="1910" y="241"/>
                  </a:lnTo>
                  <a:lnTo>
                    <a:pt x="1910" y="309"/>
                  </a:lnTo>
                  <a:lnTo>
                    <a:pt x="1904" y="313"/>
                  </a:lnTo>
                  <a:lnTo>
                    <a:pt x="1898" y="316"/>
                  </a:lnTo>
                  <a:lnTo>
                    <a:pt x="1892" y="319"/>
                  </a:lnTo>
                  <a:lnTo>
                    <a:pt x="1885" y="321"/>
                  </a:lnTo>
                  <a:lnTo>
                    <a:pt x="1877" y="323"/>
                  </a:lnTo>
                  <a:lnTo>
                    <a:pt x="1869" y="324"/>
                  </a:lnTo>
                  <a:lnTo>
                    <a:pt x="1861" y="325"/>
                  </a:lnTo>
                  <a:lnTo>
                    <a:pt x="1853" y="325"/>
                  </a:lnTo>
                  <a:lnTo>
                    <a:pt x="1843" y="325"/>
                  </a:lnTo>
                  <a:lnTo>
                    <a:pt x="1837" y="324"/>
                  </a:lnTo>
                  <a:lnTo>
                    <a:pt x="1832" y="323"/>
                  </a:lnTo>
                  <a:lnTo>
                    <a:pt x="1823" y="320"/>
                  </a:lnTo>
                  <a:lnTo>
                    <a:pt x="1813" y="317"/>
                  </a:lnTo>
                  <a:lnTo>
                    <a:pt x="1809" y="315"/>
                  </a:lnTo>
                  <a:lnTo>
                    <a:pt x="1805" y="312"/>
                  </a:lnTo>
                  <a:lnTo>
                    <a:pt x="1796" y="307"/>
                  </a:lnTo>
                  <a:lnTo>
                    <a:pt x="1789" y="300"/>
                  </a:lnTo>
                  <a:lnTo>
                    <a:pt x="1785" y="297"/>
                  </a:lnTo>
                  <a:lnTo>
                    <a:pt x="1782" y="293"/>
                  </a:lnTo>
                  <a:lnTo>
                    <a:pt x="1775" y="285"/>
                  </a:lnTo>
                  <a:lnTo>
                    <a:pt x="1770" y="275"/>
                  </a:lnTo>
                  <a:lnTo>
                    <a:pt x="1767" y="270"/>
                  </a:lnTo>
                  <a:lnTo>
                    <a:pt x="1765" y="265"/>
                  </a:lnTo>
                  <a:lnTo>
                    <a:pt x="1761" y="254"/>
                  </a:lnTo>
                  <a:lnTo>
                    <a:pt x="1757" y="242"/>
                  </a:lnTo>
                  <a:lnTo>
                    <a:pt x="1755" y="229"/>
                  </a:lnTo>
                  <a:lnTo>
                    <a:pt x="1753" y="216"/>
                  </a:lnTo>
                  <a:lnTo>
                    <a:pt x="1753" y="201"/>
                  </a:lnTo>
                  <a:lnTo>
                    <a:pt x="1753" y="196"/>
                  </a:lnTo>
                  <a:lnTo>
                    <a:pt x="1753" y="183"/>
                  </a:lnTo>
                  <a:lnTo>
                    <a:pt x="1754" y="177"/>
                  </a:lnTo>
                  <a:lnTo>
                    <a:pt x="1755" y="171"/>
                  </a:lnTo>
                  <a:lnTo>
                    <a:pt x="1757" y="159"/>
                  </a:lnTo>
                  <a:lnTo>
                    <a:pt x="1760" y="147"/>
                  </a:lnTo>
                  <a:lnTo>
                    <a:pt x="1764" y="137"/>
                  </a:lnTo>
                  <a:lnTo>
                    <a:pt x="1769" y="127"/>
                  </a:lnTo>
                  <a:lnTo>
                    <a:pt x="1775" y="118"/>
                  </a:lnTo>
                  <a:lnTo>
                    <a:pt x="1781" y="109"/>
                  </a:lnTo>
                  <a:lnTo>
                    <a:pt x="1788" y="102"/>
                  </a:lnTo>
                  <a:lnTo>
                    <a:pt x="1791" y="98"/>
                  </a:lnTo>
                  <a:lnTo>
                    <a:pt x="1795" y="95"/>
                  </a:lnTo>
                  <a:lnTo>
                    <a:pt x="1803" y="89"/>
                  </a:lnTo>
                  <a:lnTo>
                    <a:pt x="1807" y="86"/>
                  </a:lnTo>
                  <a:lnTo>
                    <a:pt x="1811" y="84"/>
                  </a:lnTo>
                  <a:lnTo>
                    <a:pt x="1820" y="80"/>
                  </a:lnTo>
                  <a:lnTo>
                    <a:pt x="1830" y="78"/>
                  </a:lnTo>
                  <a:lnTo>
                    <a:pt x="1840" y="76"/>
                  </a:lnTo>
                  <a:lnTo>
                    <a:pt x="1845" y="75"/>
                  </a:lnTo>
                  <a:lnTo>
                    <a:pt x="1850" y="75"/>
                  </a:lnTo>
                  <a:lnTo>
                    <a:pt x="1863" y="76"/>
                  </a:lnTo>
                  <a:lnTo>
                    <a:pt x="1875" y="78"/>
                  </a:lnTo>
                  <a:lnTo>
                    <a:pt x="1880" y="79"/>
                  </a:lnTo>
                  <a:lnTo>
                    <a:pt x="1886" y="81"/>
                  </a:lnTo>
                  <a:lnTo>
                    <a:pt x="1896" y="85"/>
                  </a:lnTo>
                  <a:lnTo>
                    <a:pt x="1905" y="90"/>
                  </a:lnTo>
                  <a:lnTo>
                    <a:pt x="1913" y="95"/>
                  </a:lnTo>
                  <a:lnTo>
                    <a:pt x="1922" y="101"/>
                  </a:lnTo>
                  <a:lnTo>
                    <a:pt x="1929" y="108"/>
                  </a:lnTo>
                  <a:lnTo>
                    <a:pt x="1976" y="46"/>
                  </a:lnTo>
                  <a:lnTo>
                    <a:pt x="1963" y="36"/>
                  </a:lnTo>
                  <a:lnTo>
                    <a:pt x="1950" y="27"/>
                  </a:lnTo>
                  <a:lnTo>
                    <a:pt x="1943" y="23"/>
                  </a:lnTo>
                  <a:lnTo>
                    <a:pt x="1935" y="19"/>
                  </a:lnTo>
                  <a:lnTo>
                    <a:pt x="1928" y="16"/>
                  </a:lnTo>
                  <a:lnTo>
                    <a:pt x="1921" y="13"/>
                  </a:lnTo>
                  <a:lnTo>
                    <a:pt x="1913" y="10"/>
                  </a:lnTo>
                  <a:lnTo>
                    <a:pt x="1905" y="8"/>
                  </a:lnTo>
                  <a:lnTo>
                    <a:pt x="1897" y="6"/>
                  </a:lnTo>
                  <a:lnTo>
                    <a:pt x="1888" y="4"/>
                  </a:lnTo>
                  <a:lnTo>
                    <a:pt x="1879" y="3"/>
                  </a:lnTo>
                  <a:lnTo>
                    <a:pt x="1870" y="2"/>
                  </a:lnTo>
                  <a:lnTo>
                    <a:pt x="1861" y="1"/>
                  </a:lnTo>
                  <a:lnTo>
                    <a:pt x="1851" y="1"/>
                  </a:lnTo>
                  <a:lnTo>
                    <a:pt x="1841" y="1"/>
                  </a:lnTo>
                  <a:lnTo>
                    <a:pt x="1832" y="2"/>
                  </a:lnTo>
                  <a:lnTo>
                    <a:pt x="1822" y="3"/>
                  </a:lnTo>
                  <a:lnTo>
                    <a:pt x="1813" y="5"/>
                  </a:lnTo>
                  <a:lnTo>
                    <a:pt x="1804" y="7"/>
                  </a:lnTo>
                  <a:lnTo>
                    <a:pt x="1795" y="9"/>
                  </a:lnTo>
                  <a:lnTo>
                    <a:pt x="1787" y="12"/>
                  </a:lnTo>
                  <a:lnTo>
                    <a:pt x="1779" y="16"/>
                  </a:lnTo>
                  <a:lnTo>
                    <a:pt x="1771" y="19"/>
                  </a:lnTo>
                  <a:lnTo>
                    <a:pt x="1763" y="24"/>
                  </a:lnTo>
                  <a:lnTo>
                    <a:pt x="1755" y="28"/>
                  </a:lnTo>
                  <a:lnTo>
                    <a:pt x="1748" y="33"/>
                  </a:lnTo>
                  <a:lnTo>
                    <a:pt x="1741" y="38"/>
                  </a:lnTo>
                  <a:lnTo>
                    <a:pt x="1734" y="44"/>
                  </a:lnTo>
                  <a:lnTo>
                    <a:pt x="1728" y="50"/>
                  </a:lnTo>
                  <a:lnTo>
                    <a:pt x="1722" y="56"/>
                  </a:lnTo>
                  <a:lnTo>
                    <a:pt x="1716" y="63"/>
                  </a:lnTo>
                  <a:lnTo>
                    <a:pt x="1711" y="70"/>
                  </a:lnTo>
                  <a:lnTo>
                    <a:pt x="1705" y="77"/>
                  </a:lnTo>
                  <a:lnTo>
                    <a:pt x="1701" y="85"/>
                  </a:lnTo>
                  <a:lnTo>
                    <a:pt x="1692" y="101"/>
                  </a:lnTo>
                  <a:lnTo>
                    <a:pt x="1688" y="109"/>
                  </a:lnTo>
                  <a:lnTo>
                    <a:pt x="1685" y="118"/>
                  </a:lnTo>
                  <a:lnTo>
                    <a:pt x="1682" y="127"/>
                  </a:lnTo>
                  <a:lnTo>
                    <a:pt x="1679" y="136"/>
                  </a:lnTo>
                  <a:lnTo>
                    <a:pt x="1677" y="146"/>
                  </a:lnTo>
                  <a:lnTo>
                    <a:pt x="1675" y="156"/>
                  </a:lnTo>
                  <a:lnTo>
                    <a:pt x="1673" y="166"/>
                  </a:lnTo>
                  <a:lnTo>
                    <a:pt x="1672" y="176"/>
                  </a:lnTo>
                  <a:lnTo>
                    <a:pt x="1671" y="186"/>
                  </a:lnTo>
                  <a:lnTo>
                    <a:pt x="1671" y="197"/>
                  </a:lnTo>
                  <a:lnTo>
                    <a:pt x="1671" y="203"/>
                  </a:lnTo>
                  <a:lnTo>
                    <a:pt x="1671" y="214"/>
                  </a:lnTo>
                  <a:lnTo>
                    <a:pt x="1672" y="225"/>
                  </a:lnTo>
                  <a:lnTo>
                    <a:pt x="1673" y="235"/>
                  </a:lnTo>
                  <a:lnTo>
                    <a:pt x="1675" y="246"/>
                  </a:lnTo>
                  <a:lnTo>
                    <a:pt x="1677" y="256"/>
                  </a:lnTo>
                  <a:lnTo>
                    <a:pt x="1679" y="265"/>
                  </a:lnTo>
                  <a:lnTo>
                    <a:pt x="1681" y="275"/>
                  </a:lnTo>
                  <a:lnTo>
                    <a:pt x="1684" y="284"/>
                  </a:lnTo>
                  <a:lnTo>
                    <a:pt x="1688" y="293"/>
                  </a:lnTo>
                  <a:lnTo>
                    <a:pt x="1692" y="301"/>
                  </a:lnTo>
                  <a:lnTo>
                    <a:pt x="1696" y="309"/>
                  </a:lnTo>
                  <a:lnTo>
                    <a:pt x="1700" y="317"/>
                  </a:lnTo>
                  <a:lnTo>
                    <a:pt x="1705" y="325"/>
                  </a:lnTo>
                  <a:lnTo>
                    <a:pt x="1710" y="332"/>
                  </a:lnTo>
                  <a:lnTo>
                    <a:pt x="1716" y="339"/>
                  </a:lnTo>
                  <a:lnTo>
                    <a:pt x="1721" y="345"/>
                  </a:lnTo>
                  <a:lnTo>
                    <a:pt x="1728" y="351"/>
                  </a:lnTo>
                  <a:lnTo>
                    <a:pt x="1734" y="357"/>
                  </a:lnTo>
                  <a:lnTo>
                    <a:pt x="1741" y="362"/>
                  </a:lnTo>
                  <a:lnTo>
                    <a:pt x="1747" y="367"/>
                  </a:lnTo>
                  <a:lnTo>
                    <a:pt x="1755" y="372"/>
                  </a:lnTo>
                  <a:lnTo>
                    <a:pt x="1762" y="376"/>
                  </a:lnTo>
                  <a:lnTo>
                    <a:pt x="1770" y="380"/>
                  </a:lnTo>
                  <a:lnTo>
                    <a:pt x="1778" y="384"/>
                  </a:lnTo>
                  <a:lnTo>
                    <a:pt x="1786" y="387"/>
                  </a:lnTo>
                  <a:lnTo>
                    <a:pt x="1794" y="390"/>
                  </a:lnTo>
                  <a:lnTo>
                    <a:pt x="1803" y="392"/>
                  </a:lnTo>
                  <a:lnTo>
                    <a:pt x="1812" y="394"/>
                  </a:lnTo>
                  <a:lnTo>
                    <a:pt x="1821" y="396"/>
                  </a:lnTo>
                  <a:lnTo>
                    <a:pt x="1830" y="397"/>
                  </a:lnTo>
                  <a:lnTo>
                    <a:pt x="1849" y="397"/>
                  </a:lnTo>
                  <a:close/>
                  <a:moveTo>
                    <a:pt x="1332" y="392"/>
                  </a:moveTo>
                  <a:lnTo>
                    <a:pt x="1410" y="392"/>
                  </a:lnTo>
                  <a:lnTo>
                    <a:pt x="1410" y="159"/>
                  </a:lnTo>
                  <a:lnTo>
                    <a:pt x="1562" y="392"/>
                  </a:lnTo>
                  <a:lnTo>
                    <a:pt x="1630" y="392"/>
                  </a:lnTo>
                  <a:lnTo>
                    <a:pt x="1630" y="7"/>
                  </a:lnTo>
                  <a:lnTo>
                    <a:pt x="1552" y="7"/>
                  </a:lnTo>
                  <a:lnTo>
                    <a:pt x="1552" y="232"/>
                  </a:lnTo>
                  <a:lnTo>
                    <a:pt x="1405" y="7"/>
                  </a:lnTo>
                  <a:lnTo>
                    <a:pt x="1332" y="7"/>
                  </a:lnTo>
                  <a:lnTo>
                    <a:pt x="1332" y="392"/>
                  </a:lnTo>
                  <a:close/>
                  <a:moveTo>
                    <a:pt x="1195" y="392"/>
                  </a:moveTo>
                  <a:lnTo>
                    <a:pt x="1274" y="392"/>
                  </a:lnTo>
                  <a:lnTo>
                    <a:pt x="1274" y="7"/>
                  </a:lnTo>
                  <a:lnTo>
                    <a:pt x="1195" y="7"/>
                  </a:lnTo>
                  <a:lnTo>
                    <a:pt x="1195" y="392"/>
                  </a:lnTo>
                  <a:close/>
                  <a:moveTo>
                    <a:pt x="1027" y="397"/>
                  </a:moveTo>
                  <a:lnTo>
                    <a:pt x="1041" y="396"/>
                  </a:lnTo>
                  <a:lnTo>
                    <a:pt x="1047" y="396"/>
                  </a:lnTo>
                  <a:lnTo>
                    <a:pt x="1054" y="395"/>
                  </a:lnTo>
                  <a:lnTo>
                    <a:pt x="1067" y="392"/>
                  </a:lnTo>
                  <a:lnTo>
                    <a:pt x="1079" y="389"/>
                  </a:lnTo>
                  <a:lnTo>
                    <a:pt x="1084" y="387"/>
                  </a:lnTo>
                  <a:lnTo>
                    <a:pt x="1090" y="385"/>
                  </a:lnTo>
                  <a:lnTo>
                    <a:pt x="1095" y="382"/>
                  </a:lnTo>
                  <a:lnTo>
                    <a:pt x="1101" y="379"/>
                  </a:lnTo>
                  <a:lnTo>
                    <a:pt x="1111" y="373"/>
                  </a:lnTo>
                  <a:lnTo>
                    <a:pt x="1115" y="370"/>
                  </a:lnTo>
                  <a:lnTo>
                    <a:pt x="1120" y="366"/>
                  </a:lnTo>
                  <a:lnTo>
                    <a:pt x="1128" y="358"/>
                  </a:lnTo>
                  <a:lnTo>
                    <a:pt x="1135" y="349"/>
                  </a:lnTo>
                  <a:lnTo>
                    <a:pt x="1141" y="340"/>
                  </a:lnTo>
                  <a:lnTo>
                    <a:pt x="1144" y="335"/>
                  </a:lnTo>
                  <a:lnTo>
                    <a:pt x="1146" y="330"/>
                  </a:lnTo>
                  <a:lnTo>
                    <a:pt x="1151" y="319"/>
                  </a:lnTo>
                  <a:lnTo>
                    <a:pt x="1152" y="313"/>
                  </a:lnTo>
                  <a:lnTo>
                    <a:pt x="1154" y="307"/>
                  </a:lnTo>
                  <a:lnTo>
                    <a:pt x="1155" y="301"/>
                  </a:lnTo>
                  <a:lnTo>
                    <a:pt x="1155" y="295"/>
                  </a:lnTo>
                  <a:lnTo>
                    <a:pt x="1156" y="288"/>
                  </a:lnTo>
                  <a:lnTo>
                    <a:pt x="1156" y="282"/>
                  </a:lnTo>
                  <a:lnTo>
                    <a:pt x="1156" y="281"/>
                  </a:lnTo>
                  <a:lnTo>
                    <a:pt x="1156" y="270"/>
                  </a:lnTo>
                  <a:lnTo>
                    <a:pt x="1154" y="260"/>
                  </a:lnTo>
                  <a:lnTo>
                    <a:pt x="1152" y="250"/>
                  </a:lnTo>
                  <a:lnTo>
                    <a:pt x="1149" y="241"/>
                  </a:lnTo>
                  <a:lnTo>
                    <a:pt x="1148" y="237"/>
                  </a:lnTo>
                  <a:lnTo>
                    <a:pt x="1146" y="233"/>
                  </a:lnTo>
                  <a:lnTo>
                    <a:pt x="1141" y="225"/>
                  </a:lnTo>
                  <a:lnTo>
                    <a:pt x="1136" y="218"/>
                  </a:lnTo>
                  <a:lnTo>
                    <a:pt x="1130" y="211"/>
                  </a:lnTo>
                  <a:lnTo>
                    <a:pt x="1123" y="204"/>
                  </a:lnTo>
                  <a:lnTo>
                    <a:pt x="1115" y="197"/>
                  </a:lnTo>
                  <a:lnTo>
                    <a:pt x="1106" y="191"/>
                  </a:lnTo>
                  <a:lnTo>
                    <a:pt x="1097" y="185"/>
                  </a:lnTo>
                  <a:lnTo>
                    <a:pt x="1087" y="180"/>
                  </a:lnTo>
                  <a:lnTo>
                    <a:pt x="1076" y="175"/>
                  </a:lnTo>
                  <a:lnTo>
                    <a:pt x="1065" y="170"/>
                  </a:lnTo>
                  <a:lnTo>
                    <a:pt x="1053" y="165"/>
                  </a:lnTo>
                  <a:lnTo>
                    <a:pt x="1032" y="156"/>
                  </a:lnTo>
                  <a:lnTo>
                    <a:pt x="1016" y="149"/>
                  </a:lnTo>
                  <a:lnTo>
                    <a:pt x="1003" y="142"/>
                  </a:lnTo>
                  <a:lnTo>
                    <a:pt x="998" y="138"/>
                  </a:lnTo>
                  <a:lnTo>
                    <a:pt x="994" y="135"/>
                  </a:lnTo>
                  <a:lnTo>
                    <a:pt x="990" y="132"/>
                  </a:lnTo>
                  <a:lnTo>
                    <a:pt x="988" y="130"/>
                  </a:lnTo>
                  <a:lnTo>
                    <a:pt x="987" y="129"/>
                  </a:lnTo>
                  <a:lnTo>
                    <a:pt x="985" y="126"/>
                  </a:lnTo>
                  <a:lnTo>
                    <a:pt x="983" y="122"/>
                  </a:lnTo>
                  <a:lnTo>
                    <a:pt x="981" y="119"/>
                  </a:lnTo>
                  <a:lnTo>
                    <a:pt x="980" y="115"/>
                  </a:lnTo>
                  <a:lnTo>
                    <a:pt x="980" y="112"/>
                  </a:lnTo>
                  <a:lnTo>
                    <a:pt x="980" y="108"/>
                  </a:lnTo>
                  <a:lnTo>
                    <a:pt x="980" y="107"/>
                  </a:lnTo>
                  <a:lnTo>
                    <a:pt x="980" y="103"/>
                  </a:lnTo>
                  <a:lnTo>
                    <a:pt x="981" y="100"/>
                  </a:lnTo>
                  <a:lnTo>
                    <a:pt x="981" y="97"/>
                  </a:lnTo>
                  <a:lnTo>
                    <a:pt x="983" y="94"/>
                  </a:lnTo>
                  <a:lnTo>
                    <a:pt x="985" y="91"/>
                  </a:lnTo>
                  <a:lnTo>
                    <a:pt x="987" y="88"/>
                  </a:lnTo>
                  <a:lnTo>
                    <a:pt x="992" y="83"/>
                  </a:lnTo>
                  <a:lnTo>
                    <a:pt x="998" y="79"/>
                  </a:lnTo>
                  <a:lnTo>
                    <a:pt x="1002" y="77"/>
                  </a:lnTo>
                  <a:lnTo>
                    <a:pt x="1006" y="76"/>
                  </a:lnTo>
                  <a:lnTo>
                    <a:pt x="1010" y="75"/>
                  </a:lnTo>
                  <a:lnTo>
                    <a:pt x="1014" y="74"/>
                  </a:lnTo>
                  <a:lnTo>
                    <a:pt x="1019" y="74"/>
                  </a:lnTo>
                  <a:lnTo>
                    <a:pt x="1024" y="74"/>
                  </a:lnTo>
                  <a:lnTo>
                    <a:pt x="1035" y="74"/>
                  </a:lnTo>
                  <a:lnTo>
                    <a:pt x="1046" y="76"/>
                  </a:lnTo>
                  <a:lnTo>
                    <a:pt x="1057" y="80"/>
                  </a:lnTo>
                  <a:lnTo>
                    <a:pt x="1067" y="84"/>
                  </a:lnTo>
                  <a:lnTo>
                    <a:pt x="1077" y="89"/>
                  </a:lnTo>
                  <a:lnTo>
                    <a:pt x="1087" y="95"/>
                  </a:lnTo>
                  <a:lnTo>
                    <a:pt x="1097" y="102"/>
                  </a:lnTo>
                  <a:lnTo>
                    <a:pt x="1106" y="109"/>
                  </a:lnTo>
                  <a:lnTo>
                    <a:pt x="1150" y="49"/>
                  </a:lnTo>
                  <a:lnTo>
                    <a:pt x="1137" y="38"/>
                  </a:lnTo>
                  <a:lnTo>
                    <a:pt x="1123" y="28"/>
                  </a:lnTo>
                  <a:lnTo>
                    <a:pt x="1115" y="24"/>
                  </a:lnTo>
                  <a:lnTo>
                    <a:pt x="1108" y="20"/>
                  </a:lnTo>
                  <a:lnTo>
                    <a:pt x="1100" y="17"/>
                  </a:lnTo>
                  <a:lnTo>
                    <a:pt x="1092" y="13"/>
                  </a:lnTo>
                  <a:lnTo>
                    <a:pt x="1084" y="11"/>
                  </a:lnTo>
                  <a:lnTo>
                    <a:pt x="1076" y="8"/>
                  </a:lnTo>
                  <a:lnTo>
                    <a:pt x="1060" y="5"/>
                  </a:lnTo>
                  <a:lnTo>
                    <a:pt x="1052" y="3"/>
                  </a:lnTo>
                  <a:lnTo>
                    <a:pt x="1043" y="2"/>
                  </a:lnTo>
                  <a:lnTo>
                    <a:pt x="1026" y="2"/>
                  </a:lnTo>
                  <a:lnTo>
                    <a:pt x="1013" y="2"/>
                  </a:lnTo>
                  <a:lnTo>
                    <a:pt x="1006" y="3"/>
                  </a:lnTo>
                  <a:lnTo>
                    <a:pt x="1000" y="4"/>
                  </a:lnTo>
                  <a:lnTo>
                    <a:pt x="987" y="6"/>
                  </a:lnTo>
                  <a:lnTo>
                    <a:pt x="976" y="10"/>
                  </a:lnTo>
                  <a:lnTo>
                    <a:pt x="970" y="12"/>
                  </a:lnTo>
                  <a:lnTo>
                    <a:pt x="964" y="14"/>
                  </a:lnTo>
                  <a:lnTo>
                    <a:pt x="954" y="20"/>
                  </a:lnTo>
                  <a:lnTo>
                    <a:pt x="945" y="26"/>
                  </a:lnTo>
                  <a:lnTo>
                    <a:pt x="936" y="33"/>
                  </a:lnTo>
                  <a:lnTo>
                    <a:pt x="932" y="37"/>
                  </a:lnTo>
                  <a:lnTo>
                    <a:pt x="928" y="41"/>
                  </a:lnTo>
                  <a:lnTo>
                    <a:pt x="921" y="49"/>
                  </a:lnTo>
                  <a:lnTo>
                    <a:pt x="918" y="54"/>
                  </a:lnTo>
                  <a:lnTo>
                    <a:pt x="915" y="58"/>
                  </a:lnTo>
                  <a:lnTo>
                    <a:pt x="910" y="68"/>
                  </a:lnTo>
                  <a:lnTo>
                    <a:pt x="906" y="79"/>
                  </a:lnTo>
                  <a:lnTo>
                    <a:pt x="903" y="90"/>
                  </a:lnTo>
                  <a:lnTo>
                    <a:pt x="901" y="102"/>
                  </a:lnTo>
                  <a:lnTo>
                    <a:pt x="901" y="108"/>
                  </a:lnTo>
                  <a:lnTo>
                    <a:pt x="901" y="114"/>
                  </a:lnTo>
                  <a:lnTo>
                    <a:pt x="901" y="115"/>
                  </a:lnTo>
                  <a:lnTo>
                    <a:pt x="901" y="127"/>
                  </a:lnTo>
                  <a:lnTo>
                    <a:pt x="902" y="133"/>
                  </a:lnTo>
                  <a:lnTo>
                    <a:pt x="903" y="138"/>
                  </a:lnTo>
                  <a:lnTo>
                    <a:pt x="905" y="148"/>
                  </a:lnTo>
                  <a:lnTo>
                    <a:pt x="908" y="158"/>
                  </a:lnTo>
                  <a:lnTo>
                    <a:pt x="913" y="167"/>
                  </a:lnTo>
                  <a:lnTo>
                    <a:pt x="918" y="175"/>
                  </a:lnTo>
                  <a:lnTo>
                    <a:pt x="924" y="182"/>
                  </a:lnTo>
                  <a:lnTo>
                    <a:pt x="927" y="186"/>
                  </a:lnTo>
                  <a:lnTo>
                    <a:pt x="930" y="189"/>
                  </a:lnTo>
                  <a:lnTo>
                    <a:pt x="938" y="196"/>
                  </a:lnTo>
                  <a:lnTo>
                    <a:pt x="946" y="203"/>
                  </a:lnTo>
                  <a:lnTo>
                    <a:pt x="955" y="209"/>
                  </a:lnTo>
                  <a:lnTo>
                    <a:pt x="965" y="214"/>
                  </a:lnTo>
                  <a:lnTo>
                    <a:pt x="976" y="219"/>
                  </a:lnTo>
                  <a:lnTo>
                    <a:pt x="987" y="224"/>
                  </a:lnTo>
                  <a:lnTo>
                    <a:pt x="1011" y="234"/>
                  </a:lnTo>
                  <a:lnTo>
                    <a:pt x="1030" y="242"/>
                  </a:lnTo>
                  <a:lnTo>
                    <a:pt x="1045" y="249"/>
                  </a:lnTo>
                  <a:lnTo>
                    <a:pt x="1056" y="255"/>
                  </a:lnTo>
                  <a:lnTo>
                    <a:pt x="1061" y="258"/>
                  </a:lnTo>
                  <a:lnTo>
                    <a:pt x="1065" y="261"/>
                  </a:lnTo>
                  <a:lnTo>
                    <a:pt x="1068" y="264"/>
                  </a:lnTo>
                  <a:lnTo>
                    <a:pt x="1071" y="267"/>
                  </a:lnTo>
                  <a:lnTo>
                    <a:pt x="1073" y="270"/>
                  </a:lnTo>
                  <a:lnTo>
                    <a:pt x="1074" y="273"/>
                  </a:lnTo>
                  <a:lnTo>
                    <a:pt x="1076" y="276"/>
                  </a:lnTo>
                  <a:lnTo>
                    <a:pt x="1076" y="280"/>
                  </a:lnTo>
                  <a:lnTo>
                    <a:pt x="1077" y="283"/>
                  </a:lnTo>
                  <a:lnTo>
                    <a:pt x="1077" y="287"/>
                  </a:lnTo>
                  <a:lnTo>
                    <a:pt x="1077" y="291"/>
                  </a:lnTo>
                  <a:lnTo>
                    <a:pt x="1076" y="295"/>
                  </a:lnTo>
                  <a:lnTo>
                    <a:pt x="1075" y="299"/>
                  </a:lnTo>
                  <a:lnTo>
                    <a:pt x="1074" y="303"/>
                  </a:lnTo>
                  <a:lnTo>
                    <a:pt x="1072" y="306"/>
                  </a:lnTo>
                  <a:lnTo>
                    <a:pt x="1069" y="309"/>
                  </a:lnTo>
                  <a:lnTo>
                    <a:pt x="1067" y="312"/>
                  </a:lnTo>
                  <a:lnTo>
                    <a:pt x="1064" y="315"/>
                  </a:lnTo>
                  <a:lnTo>
                    <a:pt x="1060" y="317"/>
                  </a:lnTo>
                  <a:lnTo>
                    <a:pt x="1057" y="319"/>
                  </a:lnTo>
                  <a:lnTo>
                    <a:pt x="1053" y="321"/>
                  </a:lnTo>
                  <a:lnTo>
                    <a:pt x="1048" y="322"/>
                  </a:lnTo>
                  <a:lnTo>
                    <a:pt x="1044" y="324"/>
                  </a:lnTo>
                  <a:lnTo>
                    <a:pt x="1038" y="324"/>
                  </a:lnTo>
                  <a:lnTo>
                    <a:pt x="1027" y="325"/>
                  </a:lnTo>
                  <a:lnTo>
                    <a:pt x="1020" y="325"/>
                  </a:lnTo>
                  <a:lnTo>
                    <a:pt x="1013" y="324"/>
                  </a:lnTo>
                  <a:lnTo>
                    <a:pt x="1007" y="323"/>
                  </a:lnTo>
                  <a:lnTo>
                    <a:pt x="1000" y="321"/>
                  </a:lnTo>
                  <a:lnTo>
                    <a:pt x="993" y="320"/>
                  </a:lnTo>
                  <a:lnTo>
                    <a:pt x="987" y="317"/>
                  </a:lnTo>
                  <a:lnTo>
                    <a:pt x="981" y="315"/>
                  </a:lnTo>
                  <a:lnTo>
                    <a:pt x="975" y="312"/>
                  </a:lnTo>
                  <a:lnTo>
                    <a:pt x="963" y="305"/>
                  </a:lnTo>
                  <a:lnTo>
                    <a:pt x="952" y="298"/>
                  </a:lnTo>
                  <a:lnTo>
                    <a:pt x="942" y="290"/>
                  </a:lnTo>
                  <a:lnTo>
                    <a:pt x="932" y="282"/>
                  </a:lnTo>
                  <a:lnTo>
                    <a:pt x="885" y="340"/>
                  </a:lnTo>
                  <a:lnTo>
                    <a:pt x="893" y="348"/>
                  </a:lnTo>
                  <a:lnTo>
                    <a:pt x="901" y="354"/>
                  </a:lnTo>
                  <a:lnTo>
                    <a:pt x="905" y="357"/>
                  </a:lnTo>
                  <a:lnTo>
                    <a:pt x="909" y="360"/>
                  </a:lnTo>
                  <a:lnTo>
                    <a:pt x="918" y="366"/>
                  </a:lnTo>
                  <a:lnTo>
                    <a:pt x="927" y="371"/>
                  </a:lnTo>
                  <a:lnTo>
                    <a:pt x="935" y="376"/>
                  </a:lnTo>
                  <a:lnTo>
                    <a:pt x="944" y="380"/>
                  </a:lnTo>
                  <a:lnTo>
                    <a:pt x="953" y="383"/>
                  </a:lnTo>
                  <a:lnTo>
                    <a:pt x="972" y="389"/>
                  </a:lnTo>
                  <a:lnTo>
                    <a:pt x="981" y="392"/>
                  </a:lnTo>
                  <a:lnTo>
                    <a:pt x="990" y="394"/>
                  </a:lnTo>
                  <a:lnTo>
                    <a:pt x="999" y="395"/>
                  </a:lnTo>
                  <a:lnTo>
                    <a:pt x="1009" y="396"/>
                  </a:lnTo>
                  <a:lnTo>
                    <a:pt x="1027" y="397"/>
                  </a:lnTo>
                  <a:close/>
                  <a:moveTo>
                    <a:pt x="636" y="392"/>
                  </a:moveTo>
                  <a:lnTo>
                    <a:pt x="872" y="392"/>
                  </a:lnTo>
                  <a:lnTo>
                    <a:pt x="872" y="319"/>
                  </a:lnTo>
                  <a:lnTo>
                    <a:pt x="716" y="319"/>
                  </a:lnTo>
                  <a:lnTo>
                    <a:pt x="716" y="7"/>
                  </a:lnTo>
                  <a:lnTo>
                    <a:pt x="636" y="7"/>
                  </a:lnTo>
                  <a:lnTo>
                    <a:pt x="636" y="392"/>
                  </a:lnTo>
                  <a:close/>
                  <a:moveTo>
                    <a:pt x="343" y="392"/>
                  </a:moveTo>
                  <a:lnTo>
                    <a:pt x="592" y="392"/>
                  </a:lnTo>
                  <a:lnTo>
                    <a:pt x="592" y="320"/>
                  </a:lnTo>
                  <a:lnTo>
                    <a:pt x="422" y="320"/>
                  </a:lnTo>
                  <a:lnTo>
                    <a:pt x="422" y="234"/>
                  </a:lnTo>
                  <a:lnTo>
                    <a:pt x="570" y="234"/>
                  </a:lnTo>
                  <a:lnTo>
                    <a:pt x="570" y="162"/>
                  </a:lnTo>
                  <a:lnTo>
                    <a:pt x="422" y="162"/>
                  </a:lnTo>
                  <a:lnTo>
                    <a:pt x="422" y="79"/>
                  </a:lnTo>
                  <a:lnTo>
                    <a:pt x="590" y="79"/>
                  </a:lnTo>
                  <a:lnTo>
                    <a:pt x="590" y="7"/>
                  </a:lnTo>
                  <a:lnTo>
                    <a:pt x="343" y="7"/>
                  </a:lnTo>
                  <a:lnTo>
                    <a:pt x="343" y="392"/>
                  </a:lnTo>
                  <a:close/>
                  <a:moveTo>
                    <a:pt x="0" y="392"/>
                  </a:moveTo>
                  <a:lnTo>
                    <a:pt x="80" y="392"/>
                  </a:lnTo>
                  <a:lnTo>
                    <a:pt x="80" y="235"/>
                  </a:lnTo>
                  <a:lnTo>
                    <a:pt x="206" y="235"/>
                  </a:lnTo>
                  <a:lnTo>
                    <a:pt x="206" y="392"/>
                  </a:lnTo>
                  <a:lnTo>
                    <a:pt x="286" y="392"/>
                  </a:lnTo>
                  <a:lnTo>
                    <a:pt x="286" y="7"/>
                  </a:lnTo>
                  <a:lnTo>
                    <a:pt x="206" y="7"/>
                  </a:lnTo>
                  <a:lnTo>
                    <a:pt x="206" y="161"/>
                  </a:lnTo>
                  <a:lnTo>
                    <a:pt x="80" y="161"/>
                  </a:lnTo>
                  <a:lnTo>
                    <a:pt x="80" y="7"/>
                  </a:lnTo>
                  <a:lnTo>
                    <a:pt x="0" y="7"/>
                  </a:lnTo>
                  <a:lnTo>
                    <a:pt x="0" y="3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29" name="Freeform 8"/>
            <p:cNvSpPr>
              <a:spLocks noEditPoints="1"/>
            </p:cNvSpPr>
            <p:nvPr userDrawn="1"/>
          </p:nvSpPr>
          <p:spPr bwMode="auto">
            <a:xfrm>
              <a:off x="-498475" y="2201863"/>
              <a:ext cx="7940675" cy="630237"/>
            </a:xfrm>
            <a:custGeom>
              <a:avLst/>
              <a:gdLst/>
              <a:ahLst/>
              <a:cxnLst>
                <a:cxn ang="0">
                  <a:pos x="4738" y="227"/>
                </a:cxn>
                <a:cxn ang="0">
                  <a:pos x="4783" y="86"/>
                </a:cxn>
                <a:cxn ang="0">
                  <a:pos x="4905" y="124"/>
                </a:cxn>
                <a:cxn ang="0">
                  <a:pos x="4895" y="290"/>
                </a:cxn>
                <a:cxn ang="0">
                  <a:pos x="4906" y="379"/>
                </a:cxn>
                <a:cxn ang="0">
                  <a:pos x="4999" y="242"/>
                </a:cxn>
                <a:cxn ang="0">
                  <a:pos x="4965" y="67"/>
                </a:cxn>
                <a:cxn ang="0">
                  <a:pos x="4829" y="0"/>
                </a:cxn>
                <a:cxn ang="0">
                  <a:pos x="4683" y="83"/>
                </a:cxn>
                <a:cxn ang="0">
                  <a:pos x="4660" y="253"/>
                </a:cxn>
                <a:cxn ang="0">
                  <a:pos x="4750" y="379"/>
                </a:cxn>
                <a:cxn ang="0">
                  <a:pos x="4488" y="390"/>
                </a:cxn>
                <a:cxn ang="0">
                  <a:pos x="4379" y="328"/>
                </a:cxn>
                <a:cxn ang="0">
                  <a:pos x="4355" y="203"/>
                </a:cxn>
                <a:cxn ang="0">
                  <a:pos x="4214" y="118"/>
                </a:cxn>
                <a:cxn ang="0">
                  <a:pos x="4268" y="74"/>
                </a:cxn>
                <a:cxn ang="0">
                  <a:pos x="4284" y="3"/>
                </a:cxn>
                <a:cxn ang="0">
                  <a:pos x="4142" y="68"/>
                </a:cxn>
                <a:cxn ang="0">
                  <a:pos x="4179" y="201"/>
                </a:cxn>
                <a:cxn ang="0">
                  <a:pos x="4310" y="285"/>
                </a:cxn>
                <a:cxn ang="0">
                  <a:pos x="4253" y="323"/>
                </a:cxn>
                <a:cxn ang="0">
                  <a:pos x="4159" y="369"/>
                </a:cxn>
                <a:cxn ang="0">
                  <a:pos x="3853" y="78"/>
                </a:cxn>
                <a:cxn ang="0">
                  <a:pos x="3909" y="154"/>
                </a:cxn>
                <a:cxn ang="0">
                  <a:pos x="3801" y="273"/>
                </a:cxn>
                <a:cxn ang="0">
                  <a:pos x="3979" y="197"/>
                </a:cxn>
                <a:cxn ang="0">
                  <a:pos x="3961" y="50"/>
                </a:cxn>
                <a:cxn ang="0">
                  <a:pos x="3506" y="323"/>
                </a:cxn>
                <a:cxn ang="0">
                  <a:pos x="3424" y="200"/>
                </a:cxn>
                <a:cxn ang="0">
                  <a:pos x="3487" y="78"/>
                </a:cxn>
                <a:cxn ang="0">
                  <a:pos x="3601" y="145"/>
                </a:cxn>
                <a:cxn ang="0">
                  <a:pos x="3569" y="305"/>
                </a:cxn>
                <a:cxn ang="0">
                  <a:pos x="3608" y="370"/>
                </a:cxn>
                <a:cxn ang="0">
                  <a:pos x="3689" y="222"/>
                </a:cxn>
                <a:cxn ang="0">
                  <a:pos x="3641" y="54"/>
                </a:cxn>
                <a:cxn ang="0">
                  <a:pos x="3498" y="0"/>
                </a:cxn>
                <a:cxn ang="0">
                  <a:pos x="3358" y="107"/>
                </a:cxn>
                <a:cxn ang="0">
                  <a:pos x="3355" y="281"/>
                </a:cxn>
                <a:cxn ang="0">
                  <a:pos x="3462" y="389"/>
                </a:cxn>
                <a:cxn ang="0">
                  <a:pos x="2960" y="390"/>
                </a:cxn>
                <a:cxn ang="0">
                  <a:pos x="2393" y="230"/>
                </a:cxn>
                <a:cxn ang="0">
                  <a:pos x="1956" y="367"/>
                </a:cxn>
                <a:cxn ang="0">
                  <a:pos x="1841" y="323"/>
                </a:cxn>
                <a:cxn ang="0">
                  <a:pos x="1752" y="214"/>
                </a:cxn>
                <a:cxn ang="0">
                  <a:pos x="1819" y="80"/>
                </a:cxn>
                <a:cxn ang="0">
                  <a:pos x="1934" y="18"/>
                </a:cxn>
                <a:cxn ang="0">
                  <a:pos x="1777" y="15"/>
                </a:cxn>
                <a:cxn ang="0">
                  <a:pos x="1673" y="155"/>
                </a:cxn>
                <a:cxn ang="0">
                  <a:pos x="1704" y="323"/>
                </a:cxn>
                <a:cxn ang="0">
                  <a:pos x="1848" y="396"/>
                </a:cxn>
                <a:cxn ang="0">
                  <a:pos x="1040" y="395"/>
                </a:cxn>
                <a:cxn ang="0">
                  <a:pos x="1151" y="311"/>
                </a:cxn>
                <a:cxn ang="0">
                  <a:pos x="1105" y="190"/>
                </a:cxn>
                <a:cxn ang="0">
                  <a:pos x="979" y="111"/>
                </a:cxn>
                <a:cxn ang="0">
                  <a:pos x="1056" y="79"/>
                </a:cxn>
                <a:cxn ang="0">
                  <a:pos x="1025" y="1"/>
                </a:cxn>
                <a:cxn ang="0">
                  <a:pos x="902" y="90"/>
                </a:cxn>
                <a:cxn ang="0">
                  <a:pos x="964" y="213"/>
                </a:cxn>
                <a:cxn ang="0">
                  <a:pos x="1076" y="290"/>
                </a:cxn>
                <a:cxn ang="0">
                  <a:pos x="1005" y="321"/>
                </a:cxn>
                <a:cxn ang="0">
                  <a:pos x="943" y="378"/>
                </a:cxn>
                <a:cxn ang="0">
                  <a:pos x="422" y="319"/>
                </a:cxn>
                <a:cxn ang="0">
                  <a:pos x="206" y="160"/>
                </a:cxn>
              </a:cxnLst>
              <a:rect l="0" t="0" r="r" b="b"/>
              <a:pathLst>
                <a:path w="5002" h="397">
                  <a:moveTo>
                    <a:pt x="4829" y="324"/>
                  </a:moveTo>
                  <a:lnTo>
                    <a:pt x="4819" y="323"/>
                  </a:lnTo>
                  <a:lnTo>
                    <a:pt x="4814" y="322"/>
                  </a:lnTo>
                  <a:lnTo>
                    <a:pt x="4810" y="321"/>
                  </a:lnTo>
                  <a:lnTo>
                    <a:pt x="4801" y="319"/>
                  </a:lnTo>
                  <a:lnTo>
                    <a:pt x="4796" y="317"/>
                  </a:lnTo>
                  <a:lnTo>
                    <a:pt x="4792" y="315"/>
                  </a:lnTo>
                  <a:lnTo>
                    <a:pt x="4784" y="310"/>
                  </a:lnTo>
                  <a:lnTo>
                    <a:pt x="4776" y="304"/>
                  </a:lnTo>
                  <a:lnTo>
                    <a:pt x="4773" y="301"/>
                  </a:lnTo>
                  <a:lnTo>
                    <a:pt x="4769" y="298"/>
                  </a:lnTo>
                  <a:lnTo>
                    <a:pt x="4763" y="290"/>
                  </a:lnTo>
                  <a:lnTo>
                    <a:pt x="4757" y="282"/>
                  </a:lnTo>
                  <a:lnTo>
                    <a:pt x="4752" y="272"/>
                  </a:lnTo>
                  <a:lnTo>
                    <a:pt x="4747" y="262"/>
                  </a:lnTo>
                  <a:lnTo>
                    <a:pt x="4744" y="251"/>
                  </a:lnTo>
                  <a:lnTo>
                    <a:pt x="4741" y="239"/>
                  </a:lnTo>
                  <a:lnTo>
                    <a:pt x="4738" y="227"/>
                  </a:lnTo>
                  <a:lnTo>
                    <a:pt x="4737" y="214"/>
                  </a:lnTo>
                  <a:lnTo>
                    <a:pt x="4737" y="200"/>
                  </a:lnTo>
                  <a:lnTo>
                    <a:pt x="4737" y="196"/>
                  </a:lnTo>
                  <a:lnTo>
                    <a:pt x="4737" y="182"/>
                  </a:lnTo>
                  <a:lnTo>
                    <a:pt x="4738" y="169"/>
                  </a:lnTo>
                  <a:lnTo>
                    <a:pt x="4741" y="157"/>
                  </a:lnTo>
                  <a:lnTo>
                    <a:pt x="4742" y="151"/>
                  </a:lnTo>
                  <a:lnTo>
                    <a:pt x="4743" y="145"/>
                  </a:lnTo>
                  <a:lnTo>
                    <a:pt x="4745" y="139"/>
                  </a:lnTo>
                  <a:lnTo>
                    <a:pt x="4747" y="134"/>
                  </a:lnTo>
                  <a:lnTo>
                    <a:pt x="4749" y="129"/>
                  </a:lnTo>
                  <a:lnTo>
                    <a:pt x="4752" y="124"/>
                  </a:lnTo>
                  <a:lnTo>
                    <a:pt x="4757" y="115"/>
                  </a:lnTo>
                  <a:lnTo>
                    <a:pt x="4762" y="106"/>
                  </a:lnTo>
                  <a:lnTo>
                    <a:pt x="4765" y="102"/>
                  </a:lnTo>
                  <a:lnTo>
                    <a:pt x="4769" y="99"/>
                  </a:lnTo>
                  <a:lnTo>
                    <a:pt x="4776" y="92"/>
                  </a:lnTo>
                  <a:lnTo>
                    <a:pt x="4783" y="86"/>
                  </a:lnTo>
                  <a:lnTo>
                    <a:pt x="4791" y="82"/>
                  </a:lnTo>
                  <a:lnTo>
                    <a:pt x="4800" y="78"/>
                  </a:lnTo>
                  <a:lnTo>
                    <a:pt x="4809" y="75"/>
                  </a:lnTo>
                  <a:lnTo>
                    <a:pt x="4818" y="74"/>
                  </a:lnTo>
                  <a:lnTo>
                    <a:pt x="4828" y="73"/>
                  </a:lnTo>
                  <a:lnTo>
                    <a:pt x="4838" y="74"/>
                  </a:lnTo>
                  <a:lnTo>
                    <a:pt x="4843" y="74"/>
                  </a:lnTo>
                  <a:lnTo>
                    <a:pt x="4848" y="75"/>
                  </a:lnTo>
                  <a:lnTo>
                    <a:pt x="4857" y="78"/>
                  </a:lnTo>
                  <a:lnTo>
                    <a:pt x="4861" y="80"/>
                  </a:lnTo>
                  <a:lnTo>
                    <a:pt x="4865" y="82"/>
                  </a:lnTo>
                  <a:lnTo>
                    <a:pt x="4873" y="86"/>
                  </a:lnTo>
                  <a:lnTo>
                    <a:pt x="4881" y="92"/>
                  </a:lnTo>
                  <a:lnTo>
                    <a:pt x="4884" y="95"/>
                  </a:lnTo>
                  <a:lnTo>
                    <a:pt x="4888" y="99"/>
                  </a:lnTo>
                  <a:lnTo>
                    <a:pt x="4894" y="106"/>
                  </a:lnTo>
                  <a:lnTo>
                    <a:pt x="4900" y="115"/>
                  </a:lnTo>
                  <a:lnTo>
                    <a:pt x="4905" y="124"/>
                  </a:lnTo>
                  <a:lnTo>
                    <a:pt x="4910" y="134"/>
                  </a:lnTo>
                  <a:lnTo>
                    <a:pt x="4913" y="145"/>
                  </a:lnTo>
                  <a:lnTo>
                    <a:pt x="4916" y="157"/>
                  </a:lnTo>
                  <a:lnTo>
                    <a:pt x="4918" y="170"/>
                  </a:lnTo>
                  <a:lnTo>
                    <a:pt x="4920" y="183"/>
                  </a:lnTo>
                  <a:lnTo>
                    <a:pt x="4920" y="197"/>
                  </a:lnTo>
                  <a:lnTo>
                    <a:pt x="4920" y="200"/>
                  </a:lnTo>
                  <a:lnTo>
                    <a:pt x="4920" y="214"/>
                  </a:lnTo>
                  <a:lnTo>
                    <a:pt x="4918" y="228"/>
                  </a:lnTo>
                  <a:lnTo>
                    <a:pt x="4916" y="240"/>
                  </a:lnTo>
                  <a:lnTo>
                    <a:pt x="4915" y="246"/>
                  </a:lnTo>
                  <a:lnTo>
                    <a:pt x="4913" y="252"/>
                  </a:lnTo>
                  <a:lnTo>
                    <a:pt x="4912" y="257"/>
                  </a:lnTo>
                  <a:lnTo>
                    <a:pt x="4910" y="263"/>
                  </a:lnTo>
                  <a:lnTo>
                    <a:pt x="4908" y="268"/>
                  </a:lnTo>
                  <a:lnTo>
                    <a:pt x="4905" y="273"/>
                  </a:lnTo>
                  <a:lnTo>
                    <a:pt x="4900" y="282"/>
                  </a:lnTo>
                  <a:lnTo>
                    <a:pt x="4895" y="290"/>
                  </a:lnTo>
                  <a:lnTo>
                    <a:pt x="4888" y="298"/>
                  </a:lnTo>
                  <a:lnTo>
                    <a:pt x="4881" y="305"/>
                  </a:lnTo>
                  <a:lnTo>
                    <a:pt x="4874" y="310"/>
                  </a:lnTo>
                  <a:lnTo>
                    <a:pt x="4866" y="315"/>
                  </a:lnTo>
                  <a:lnTo>
                    <a:pt x="4861" y="317"/>
                  </a:lnTo>
                  <a:lnTo>
                    <a:pt x="4857" y="319"/>
                  </a:lnTo>
                  <a:lnTo>
                    <a:pt x="4848" y="321"/>
                  </a:lnTo>
                  <a:lnTo>
                    <a:pt x="4839" y="323"/>
                  </a:lnTo>
                  <a:lnTo>
                    <a:pt x="4829" y="324"/>
                  </a:lnTo>
                  <a:close/>
                  <a:moveTo>
                    <a:pt x="4828" y="397"/>
                  </a:moveTo>
                  <a:lnTo>
                    <a:pt x="4838" y="397"/>
                  </a:lnTo>
                  <a:lnTo>
                    <a:pt x="4847" y="396"/>
                  </a:lnTo>
                  <a:lnTo>
                    <a:pt x="4856" y="395"/>
                  </a:lnTo>
                  <a:lnTo>
                    <a:pt x="4865" y="393"/>
                  </a:lnTo>
                  <a:lnTo>
                    <a:pt x="4882" y="389"/>
                  </a:lnTo>
                  <a:lnTo>
                    <a:pt x="4890" y="386"/>
                  </a:lnTo>
                  <a:lnTo>
                    <a:pt x="4898" y="383"/>
                  </a:lnTo>
                  <a:lnTo>
                    <a:pt x="4906" y="379"/>
                  </a:lnTo>
                  <a:lnTo>
                    <a:pt x="4914" y="375"/>
                  </a:lnTo>
                  <a:lnTo>
                    <a:pt x="4921" y="370"/>
                  </a:lnTo>
                  <a:lnTo>
                    <a:pt x="4928" y="365"/>
                  </a:lnTo>
                  <a:lnTo>
                    <a:pt x="4935" y="360"/>
                  </a:lnTo>
                  <a:lnTo>
                    <a:pt x="4941" y="354"/>
                  </a:lnTo>
                  <a:lnTo>
                    <a:pt x="4948" y="348"/>
                  </a:lnTo>
                  <a:lnTo>
                    <a:pt x="4954" y="342"/>
                  </a:lnTo>
                  <a:lnTo>
                    <a:pt x="4964" y="328"/>
                  </a:lnTo>
                  <a:lnTo>
                    <a:pt x="4970" y="321"/>
                  </a:lnTo>
                  <a:lnTo>
                    <a:pt x="4974" y="313"/>
                  </a:lnTo>
                  <a:lnTo>
                    <a:pt x="4979" y="306"/>
                  </a:lnTo>
                  <a:lnTo>
                    <a:pt x="4983" y="297"/>
                  </a:lnTo>
                  <a:lnTo>
                    <a:pt x="4986" y="289"/>
                  </a:lnTo>
                  <a:lnTo>
                    <a:pt x="4990" y="280"/>
                  </a:lnTo>
                  <a:lnTo>
                    <a:pt x="4993" y="271"/>
                  </a:lnTo>
                  <a:lnTo>
                    <a:pt x="4995" y="262"/>
                  </a:lnTo>
                  <a:lnTo>
                    <a:pt x="4997" y="252"/>
                  </a:lnTo>
                  <a:lnTo>
                    <a:pt x="4999" y="242"/>
                  </a:lnTo>
                  <a:lnTo>
                    <a:pt x="5001" y="232"/>
                  </a:lnTo>
                  <a:lnTo>
                    <a:pt x="5002" y="222"/>
                  </a:lnTo>
                  <a:lnTo>
                    <a:pt x="5002" y="201"/>
                  </a:lnTo>
                  <a:lnTo>
                    <a:pt x="5002" y="194"/>
                  </a:lnTo>
                  <a:lnTo>
                    <a:pt x="5002" y="184"/>
                  </a:lnTo>
                  <a:lnTo>
                    <a:pt x="5002" y="173"/>
                  </a:lnTo>
                  <a:lnTo>
                    <a:pt x="5001" y="163"/>
                  </a:lnTo>
                  <a:lnTo>
                    <a:pt x="4999" y="153"/>
                  </a:lnTo>
                  <a:lnTo>
                    <a:pt x="4997" y="143"/>
                  </a:lnTo>
                  <a:lnTo>
                    <a:pt x="4995" y="134"/>
                  </a:lnTo>
                  <a:lnTo>
                    <a:pt x="4993" y="125"/>
                  </a:lnTo>
                  <a:lnTo>
                    <a:pt x="4990" y="116"/>
                  </a:lnTo>
                  <a:lnTo>
                    <a:pt x="4986" y="107"/>
                  </a:lnTo>
                  <a:lnTo>
                    <a:pt x="4983" y="98"/>
                  </a:lnTo>
                  <a:lnTo>
                    <a:pt x="4979" y="90"/>
                  </a:lnTo>
                  <a:lnTo>
                    <a:pt x="4974" y="82"/>
                  </a:lnTo>
                  <a:lnTo>
                    <a:pt x="4970" y="75"/>
                  </a:lnTo>
                  <a:lnTo>
                    <a:pt x="4965" y="67"/>
                  </a:lnTo>
                  <a:lnTo>
                    <a:pt x="4960" y="61"/>
                  </a:lnTo>
                  <a:lnTo>
                    <a:pt x="4954" y="54"/>
                  </a:lnTo>
                  <a:lnTo>
                    <a:pt x="4948" y="48"/>
                  </a:lnTo>
                  <a:lnTo>
                    <a:pt x="4942" y="42"/>
                  </a:lnTo>
                  <a:lnTo>
                    <a:pt x="4935" y="36"/>
                  </a:lnTo>
                  <a:lnTo>
                    <a:pt x="4929" y="31"/>
                  </a:lnTo>
                  <a:lnTo>
                    <a:pt x="4922" y="26"/>
                  </a:lnTo>
                  <a:lnTo>
                    <a:pt x="4914" y="22"/>
                  </a:lnTo>
                  <a:lnTo>
                    <a:pt x="4907" y="18"/>
                  </a:lnTo>
                  <a:lnTo>
                    <a:pt x="4899" y="14"/>
                  </a:lnTo>
                  <a:lnTo>
                    <a:pt x="4891" y="11"/>
                  </a:lnTo>
                  <a:lnTo>
                    <a:pt x="4883" y="8"/>
                  </a:lnTo>
                  <a:lnTo>
                    <a:pt x="4874" y="5"/>
                  </a:lnTo>
                  <a:lnTo>
                    <a:pt x="4866" y="3"/>
                  </a:lnTo>
                  <a:lnTo>
                    <a:pt x="4857" y="2"/>
                  </a:lnTo>
                  <a:lnTo>
                    <a:pt x="4848" y="0"/>
                  </a:lnTo>
                  <a:lnTo>
                    <a:pt x="4838" y="0"/>
                  </a:lnTo>
                  <a:lnTo>
                    <a:pt x="4829" y="0"/>
                  </a:lnTo>
                  <a:lnTo>
                    <a:pt x="4819" y="0"/>
                  </a:lnTo>
                  <a:lnTo>
                    <a:pt x="4810" y="0"/>
                  </a:lnTo>
                  <a:lnTo>
                    <a:pt x="4801" y="2"/>
                  </a:lnTo>
                  <a:lnTo>
                    <a:pt x="4792" y="3"/>
                  </a:lnTo>
                  <a:lnTo>
                    <a:pt x="4775" y="8"/>
                  </a:lnTo>
                  <a:lnTo>
                    <a:pt x="4767" y="11"/>
                  </a:lnTo>
                  <a:lnTo>
                    <a:pt x="4759" y="14"/>
                  </a:lnTo>
                  <a:lnTo>
                    <a:pt x="4751" y="18"/>
                  </a:lnTo>
                  <a:lnTo>
                    <a:pt x="4744" y="22"/>
                  </a:lnTo>
                  <a:lnTo>
                    <a:pt x="4736" y="26"/>
                  </a:lnTo>
                  <a:lnTo>
                    <a:pt x="4729" y="31"/>
                  </a:lnTo>
                  <a:lnTo>
                    <a:pt x="4716" y="42"/>
                  </a:lnTo>
                  <a:lnTo>
                    <a:pt x="4710" y="48"/>
                  </a:lnTo>
                  <a:lnTo>
                    <a:pt x="4704" y="54"/>
                  </a:lnTo>
                  <a:lnTo>
                    <a:pt x="4698" y="61"/>
                  </a:lnTo>
                  <a:lnTo>
                    <a:pt x="4693" y="68"/>
                  </a:lnTo>
                  <a:lnTo>
                    <a:pt x="4688" y="75"/>
                  </a:lnTo>
                  <a:lnTo>
                    <a:pt x="4683" y="83"/>
                  </a:lnTo>
                  <a:lnTo>
                    <a:pt x="4679" y="91"/>
                  </a:lnTo>
                  <a:lnTo>
                    <a:pt x="4675" y="99"/>
                  </a:lnTo>
                  <a:lnTo>
                    <a:pt x="4671" y="107"/>
                  </a:lnTo>
                  <a:lnTo>
                    <a:pt x="4668" y="116"/>
                  </a:lnTo>
                  <a:lnTo>
                    <a:pt x="4665" y="125"/>
                  </a:lnTo>
                  <a:lnTo>
                    <a:pt x="4662" y="135"/>
                  </a:lnTo>
                  <a:lnTo>
                    <a:pt x="4660" y="144"/>
                  </a:lnTo>
                  <a:lnTo>
                    <a:pt x="4658" y="154"/>
                  </a:lnTo>
                  <a:lnTo>
                    <a:pt x="4657" y="164"/>
                  </a:lnTo>
                  <a:lnTo>
                    <a:pt x="4656" y="174"/>
                  </a:lnTo>
                  <a:lnTo>
                    <a:pt x="4655" y="185"/>
                  </a:lnTo>
                  <a:lnTo>
                    <a:pt x="4655" y="196"/>
                  </a:lnTo>
                  <a:lnTo>
                    <a:pt x="4655" y="202"/>
                  </a:lnTo>
                  <a:lnTo>
                    <a:pt x="4655" y="213"/>
                  </a:lnTo>
                  <a:lnTo>
                    <a:pt x="4656" y="223"/>
                  </a:lnTo>
                  <a:lnTo>
                    <a:pt x="4657" y="233"/>
                  </a:lnTo>
                  <a:lnTo>
                    <a:pt x="4658" y="243"/>
                  </a:lnTo>
                  <a:lnTo>
                    <a:pt x="4660" y="253"/>
                  </a:lnTo>
                  <a:lnTo>
                    <a:pt x="4662" y="263"/>
                  </a:lnTo>
                  <a:lnTo>
                    <a:pt x="4665" y="272"/>
                  </a:lnTo>
                  <a:lnTo>
                    <a:pt x="4668" y="281"/>
                  </a:lnTo>
                  <a:lnTo>
                    <a:pt x="4671" y="290"/>
                  </a:lnTo>
                  <a:lnTo>
                    <a:pt x="4675" y="298"/>
                  </a:lnTo>
                  <a:lnTo>
                    <a:pt x="4679" y="306"/>
                  </a:lnTo>
                  <a:lnTo>
                    <a:pt x="4683" y="314"/>
                  </a:lnTo>
                  <a:lnTo>
                    <a:pt x="4688" y="322"/>
                  </a:lnTo>
                  <a:lnTo>
                    <a:pt x="4693" y="329"/>
                  </a:lnTo>
                  <a:lnTo>
                    <a:pt x="4698" y="336"/>
                  </a:lnTo>
                  <a:lnTo>
                    <a:pt x="4703" y="343"/>
                  </a:lnTo>
                  <a:lnTo>
                    <a:pt x="4709" y="349"/>
                  </a:lnTo>
                  <a:lnTo>
                    <a:pt x="4715" y="355"/>
                  </a:lnTo>
                  <a:lnTo>
                    <a:pt x="4722" y="360"/>
                  </a:lnTo>
                  <a:lnTo>
                    <a:pt x="4729" y="366"/>
                  </a:lnTo>
                  <a:lnTo>
                    <a:pt x="4736" y="370"/>
                  </a:lnTo>
                  <a:lnTo>
                    <a:pt x="4743" y="375"/>
                  </a:lnTo>
                  <a:lnTo>
                    <a:pt x="4750" y="379"/>
                  </a:lnTo>
                  <a:lnTo>
                    <a:pt x="4758" y="383"/>
                  </a:lnTo>
                  <a:lnTo>
                    <a:pt x="4766" y="386"/>
                  </a:lnTo>
                  <a:lnTo>
                    <a:pt x="4774" y="389"/>
                  </a:lnTo>
                  <a:lnTo>
                    <a:pt x="4783" y="391"/>
                  </a:lnTo>
                  <a:lnTo>
                    <a:pt x="4792" y="393"/>
                  </a:lnTo>
                  <a:lnTo>
                    <a:pt x="4801" y="395"/>
                  </a:lnTo>
                  <a:lnTo>
                    <a:pt x="4810" y="396"/>
                  </a:lnTo>
                  <a:lnTo>
                    <a:pt x="4819" y="397"/>
                  </a:lnTo>
                  <a:lnTo>
                    <a:pt x="4828" y="397"/>
                  </a:lnTo>
                  <a:close/>
                  <a:moveTo>
                    <a:pt x="4488" y="390"/>
                  </a:moveTo>
                  <a:lnTo>
                    <a:pt x="4567" y="390"/>
                  </a:lnTo>
                  <a:lnTo>
                    <a:pt x="4567" y="80"/>
                  </a:lnTo>
                  <a:lnTo>
                    <a:pt x="4663" y="80"/>
                  </a:lnTo>
                  <a:lnTo>
                    <a:pt x="4663" y="6"/>
                  </a:lnTo>
                  <a:lnTo>
                    <a:pt x="4391" y="6"/>
                  </a:lnTo>
                  <a:lnTo>
                    <a:pt x="4391" y="80"/>
                  </a:lnTo>
                  <a:lnTo>
                    <a:pt x="4488" y="80"/>
                  </a:lnTo>
                  <a:lnTo>
                    <a:pt x="4488" y="390"/>
                  </a:lnTo>
                  <a:close/>
                  <a:moveTo>
                    <a:pt x="4260" y="395"/>
                  </a:moveTo>
                  <a:lnTo>
                    <a:pt x="4273" y="395"/>
                  </a:lnTo>
                  <a:lnTo>
                    <a:pt x="4280" y="394"/>
                  </a:lnTo>
                  <a:lnTo>
                    <a:pt x="4287" y="393"/>
                  </a:lnTo>
                  <a:lnTo>
                    <a:pt x="4299" y="391"/>
                  </a:lnTo>
                  <a:lnTo>
                    <a:pt x="4311" y="387"/>
                  </a:lnTo>
                  <a:lnTo>
                    <a:pt x="4317" y="385"/>
                  </a:lnTo>
                  <a:lnTo>
                    <a:pt x="4323" y="383"/>
                  </a:lnTo>
                  <a:lnTo>
                    <a:pt x="4328" y="380"/>
                  </a:lnTo>
                  <a:lnTo>
                    <a:pt x="4333" y="378"/>
                  </a:lnTo>
                  <a:lnTo>
                    <a:pt x="4343" y="372"/>
                  </a:lnTo>
                  <a:lnTo>
                    <a:pt x="4348" y="368"/>
                  </a:lnTo>
                  <a:lnTo>
                    <a:pt x="4352" y="364"/>
                  </a:lnTo>
                  <a:lnTo>
                    <a:pt x="4360" y="357"/>
                  </a:lnTo>
                  <a:lnTo>
                    <a:pt x="4367" y="348"/>
                  </a:lnTo>
                  <a:lnTo>
                    <a:pt x="4374" y="338"/>
                  </a:lnTo>
                  <a:lnTo>
                    <a:pt x="4376" y="333"/>
                  </a:lnTo>
                  <a:lnTo>
                    <a:pt x="4379" y="328"/>
                  </a:lnTo>
                  <a:lnTo>
                    <a:pt x="4383" y="317"/>
                  </a:lnTo>
                  <a:lnTo>
                    <a:pt x="4385" y="311"/>
                  </a:lnTo>
                  <a:lnTo>
                    <a:pt x="4386" y="306"/>
                  </a:lnTo>
                  <a:lnTo>
                    <a:pt x="4387" y="299"/>
                  </a:lnTo>
                  <a:lnTo>
                    <a:pt x="4388" y="293"/>
                  </a:lnTo>
                  <a:lnTo>
                    <a:pt x="4388" y="287"/>
                  </a:lnTo>
                  <a:lnTo>
                    <a:pt x="4388" y="280"/>
                  </a:lnTo>
                  <a:lnTo>
                    <a:pt x="4388" y="279"/>
                  </a:lnTo>
                  <a:lnTo>
                    <a:pt x="4388" y="268"/>
                  </a:lnTo>
                  <a:lnTo>
                    <a:pt x="4387" y="258"/>
                  </a:lnTo>
                  <a:lnTo>
                    <a:pt x="4385" y="248"/>
                  </a:lnTo>
                  <a:lnTo>
                    <a:pt x="4382" y="240"/>
                  </a:lnTo>
                  <a:lnTo>
                    <a:pt x="4380" y="235"/>
                  </a:lnTo>
                  <a:lnTo>
                    <a:pt x="4378" y="231"/>
                  </a:lnTo>
                  <a:lnTo>
                    <a:pt x="4374" y="223"/>
                  </a:lnTo>
                  <a:lnTo>
                    <a:pt x="4368" y="216"/>
                  </a:lnTo>
                  <a:lnTo>
                    <a:pt x="4362" y="209"/>
                  </a:lnTo>
                  <a:lnTo>
                    <a:pt x="4355" y="203"/>
                  </a:lnTo>
                  <a:lnTo>
                    <a:pt x="4347" y="196"/>
                  </a:lnTo>
                  <a:lnTo>
                    <a:pt x="4339" y="190"/>
                  </a:lnTo>
                  <a:lnTo>
                    <a:pt x="4330" y="185"/>
                  </a:lnTo>
                  <a:lnTo>
                    <a:pt x="4320" y="179"/>
                  </a:lnTo>
                  <a:lnTo>
                    <a:pt x="4309" y="174"/>
                  </a:lnTo>
                  <a:lnTo>
                    <a:pt x="4298" y="169"/>
                  </a:lnTo>
                  <a:lnTo>
                    <a:pt x="4285" y="164"/>
                  </a:lnTo>
                  <a:lnTo>
                    <a:pt x="4265" y="156"/>
                  </a:lnTo>
                  <a:lnTo>
                    <a:pt x="4249" y="148"/>
                  </a:lnTo>
                  <a:lnTo>
                    <a:pt x="4236" y="141"/>
                  </a:lnTo>
                  <a:lnTo>
                    <a:pt x="4231" y="138"/>
                  </a:lnTo>
                  <a:lnTo>
                    <a:pt x="4226" y="135"/>
                  </a:lnTo>
                  <a:lnTo>
                    <a:pt x="4223" y="131"/>
                  </a:lnTo>
                  <a:lnTo>
                    <a:pt x="4221" y="130"/>
                  </a:lnTo>
                  <a:lnTo>
                    <a:pt x="4220" y="128"/>
                  </a:lnTo>
                  <a:lnTo>
                    <a:pt x="4217" y="125"/>
                  </a:lnTo>
                  <a:lnTo>
                    <a:pt x="4215" y="122"/>
                  </a:lnTo>
                  <a:lnTo>
                    <a:pt x="4214" y="118"/>
                  </a:lnTo>
                  <a:lnTo>
                    <a:pt x="4213" y="115"/>
                  </a:lnTo>
                  <a:lnTo>
                    <a:pt x="4212" y="111"/>
                  </a:lnTo>
                  <a:lnTo>
                    <a:pt x="4212" y="107"/>
                  </a:lnTo>
                  <a:lnTo>
                    <a:pt x="4213" y="103"/>
                  </a:lnTo>
                  <a:lnTo>
                    <a:pt x="4213" y="99"/>
                  </a:lnTo>
                  <a:lnTo>
                    <a:pt x="4214" y="96"/>
                  </a:lnTo>
                  <a:lnTo>
                    <a:pt x="4215" y="93"/>
                  </a:lnTo>
                  <a:lnTo>
                    <a:pt x="4217" y="90"/>
                  </a:lnTo>
                  <a:lnTo>
                    <a:pt x="4219" y="87"/>
                  </a:lnTo>
                  <a:lnTo>
                    <a:pt x="4224" y="82"/>
                  </a:lnTo>
                  <a:lnTo>
                    <a:pt x="4231" y="78"/>
                  </a:lnTo>
                  <a:lnTo>
                    <a:pt x="4234" y="77"/>
                  </a:lnTo>
                  <a:lnTo>
                    <a:pt x="4238" y="75"/>
                  </a:lnTo>
                  <a:lnTo>
                    <a:pt x="4242" y="74"/>
                  </a:lnTo>
                  <a:lnTo>
                    <a:pt x="4247" y="74"/>
                  </a:lnTo>
                  <a:lnTo>
                    <a:pt x="4252" y="73"/>
                  </a:lnTo>
                  <a:lnTo>
                    <a:pt x="4257" y="73"/>
                  </a:lnTo>
                  <a:lnTo>
                    <a:pt x="4268" y="74"/>
                  </a:lnTo>
                  <a:lnTo>
                    <a:pt x="4279" y="76"/>
                  </a:lnTo>
                  <a:lnTo>
                    <a:pt x="4289" y="79"/>
                  </a:lnTo>
                  <a:lnTo>
                    <a:pt x="4300" y="83"/>
                  </a:lnTo>
                  <a:lnTo>
                    <a:pt x="4310" y="89"/>
                  </a:lnTo>
                  <a:lnTo>
                    <a:pt x="4320" y="95"/>
                  </a:lnTo>
                  <a:lnTo>
                    <a:pt x="4329" y="102"/>
                  </a:lnTo>
                  <a:lnTo>
                    <a:pt x="4339" y="109"/>
                  </a:lnTo>
                  <a:lnTo>
                    <a:pt x="4383" y="48"/>
                  </a:lnTo>
                  <a:lnTo>
                    <a:pt x="4369" y="37"/>
                  </a:lnTo>
                  <a:lnTo>
                    <a:pt x="4355" y="28"/>
                  </a:lnTo>
                  <a:lnTo>
                    <a:pt x="4348" y="23"/>
                  </a:lnTo>
                  <a:lnTo>
                    <a:pt x="4340" y="19"/>
                  </a:lnTo>
                  <a:lnTo>
                    <a:pt x="4333" y="16"/>
                  </a:lnTo>
                  <a:lnTo>
                    <a:pt x="4325" y="13"/>
                  </a:lnTo>
                  <a:lnTo>
                    <a:pt x="4317" y="10"/>
                  </a:lnTo>
                  <a:lnTo>
                    <a:pt x="4309" y="8"/>
                  </a:lnTo>
                  <a:lnTo>
                    <a:pt x="4292" y="4"/>
                  </a:lnTo>
                  <a:lnTo>
                    <a:pt x="4284" y="3"/>
                  </a:lnTo>
                  <a:lnTo>
                    <a:pt x="4276" y="2"/>
                  </a:lnTo>
                  <a:lnTo>
                    <a:pt x="4259" y="1"/>
                  </a:lnTo>
                  <a:lnTo>
                    <a:pt x="4245" y="2"/>
                  </a:lnTo>
                  <a:lnTo>
                    <a:pt x="4239" y="2"/>
                  </a:lnTo>
                  <a:lnTo>
                    <a:pt x="4232" y="3"/>
                  </a:lnTo>
                  <a:lnTo>
                    <a:pt x="4220" y="6"/>
                  </a:lnTo>
                  <a:lnTo>
                    <a:pt x="4208" y="9"/>
                  </a:lnTo>
                  <a:lnTo>
                    <a:pt x="4202" y="11"/>
                  </a:lnTo>
                  <a:lnTo>
                    <a:pt x="4197" y="14"/>
                  </a:lnTo>
                  <a:lnTo>
                    <a:pt x="4187" y="19"/>
                  </a:lnTo>
                  <a:lnTo>
                    <a:pt x="4177" y="25"/>
                  </a:lnTo>
                  <a:lnTo>
                    <a:pt x="4168" y="32"/>
                  </a:lnTo>
                  <a:lnTo>
                    <a:pt x="4164" y="36"/>
                  </a:lnTo>
                  <a:lnTo>
                    <a:pt x="4160" y="40"/>
                  </a:lnTo>
                  <a:lnTo>
                    <a:pt x="4153" y="49"/>
                  </a:lnTo>
                  <a:lnTo>
                    <a:pt x="4150" y="53"/>
                  </a:lnTo>
                  <a:lnTo>
                    <a:pt x="4147" y="58"/>
                  </a:lnTo>
                  <a:lnTo>
                    <a:pt x="4142" y="68"/>
                  </a:lnTo>
                  <a:lnTo>
                    <a:pt x="4138" y="78"/>
                  </a:lnTo>
                  <a:lnTo>
                    <a:pt x="4136" y="90"/>
                  </a:lnTo>
                  <a:lnTo>
                    <a:pt x="4134" y="101"/>
                  </a:lnTo>
                  <a:lnTo>
                    <a:pt x="4133" y="107"/>
                  </a:lnTo>
                  <a:lnTo>
                    <a:pt x="4133" y="114"/>
                  </a:lnTo>
                  <a:lnTo>
                    <a:pt x="4133" y="115"/>
                  </a:lnTo>
                  <a:lnTo>
                    <a:pt x="4134" y="127"/>
                  </a:lnTo>
                  <a:lnTo>
                    <a:pt x="4134" y="132"/>
                  </a:lnTo>
                  <a:lnTo>
                    <a:pt x="4135" y="138"/>
                  </a:lnTo>
                  <a:lnTo>
                    <a:pt x="4138" y="148"/>
                  </a:lnTo>
                  <a:lnTo>
                    <a:pt x="4141" y="157"/>
                  </a:lnTo>
                  <a:lnTo>
                    <a:pt x="4145" y="166"/>
                  </a:lnTo>
                  <a:lnTo>
                    <a:pt x="4150" y="174"/>
                  </a:lnTo>
                  <a:lnTo>
                    <a:pt x="4156" y="182"/>
                  </a:lnTo>
                  <a:lnTo>
                    <a:pt x="4159" y="185"/>
                  </a:lnTo>
                  <a:lnTo>
                    <a:pt x="4163" y="189"/>
                  </a:lnTo>
                  <a:lnTo>
                    <a:pt x="4170" y="195"/>
                  </a:lnTo>
                  <a:lnTo>
                    <a:pt x="4179" y="201"/>
                  </a:lnTo>
                  <a:lnTo>
                    <a:pt x="4188" y="207"/>
                  </a:lnTo>
                  <a:lnTo>
                    <a:pt x="4198" y="213"/>
                  </a:lnTo>
                  <a:lnTo>
                    <a:pt x="4208" y="218"/>
                  </a:lnTo>
                  <a:lnTo>
                    <a:pt x="4219" y="223"/>
                  </a:lnTo>
                  <a:lnTo>
                    <a:pt x="4244" y="233"/>
                  </a:lnTo>
                  <a:lnTo>
                    <a:pt x="4262" y="240"/>
                  </a:lnTo>
                  <a:lnTo>
                    <a:pt x="4277" y="247"/>
                  </a:lnTo>
                  <a:lnTo>
                    <a:pt x="4289" y="253"/>
                  </a:lnTo>
                  <a:lnTo>
                    <a:pt x="4293" y="257"/>
                  </a:lnTo>
                  <a:lnTo>
                    <a:pt x="4297" y="260"/>
                  </a:lnTo>
                  <a:lnTo>
                    <a:pt x="4300" y="263"/>
                  </a:lnTo>
                  <a:lnTo>
                    <a:pt x="4303" y="266"/>
                  </a:lnTo>
                  <a:lnTo>
                    <a:pt x="4305" y="269"/>
                  </a:lnTo>
                  <a:lnTo>
                    <a:pt x="4307" y="272"/>
                  </a:lnTo>
                  <a:lnTo>
                    <a:pt x="4308" y="275"/>
                  </a:lnTo>
                  <a:lnTo>
                    <a:pt x="4309" y="278"/>
                  </a:lnTo>
                  <a:lnTo>
                    <a:pt x="4309" y="282"/>
                  </a:lnTo>
                  <a:lnTo>
                    <a:pt x="4310" y="285"/>
                  </a:lnTo>
                  <a:lnTo>
                    <a:pt x="4310" y="286"/>
                  </a:lnTo>
                  <a:lnTo>
                    <a:pt x="4309" y="290"/>
                  </a:lnTo>
                  <a:lnTo>
                    <a:pt x="4309" y="294"/>
                  </a:lnTo>
                  <a:lnTo>
                    <a:pt x="4308" y="297"/>
                  </a:lnTo>
                  <a:lnTo>
                    <a:pt x="4306" y="301"/>
                  </a:lnTo>
                  <a:lnTo>
                    <a:pt x="4304" y="304"/>
                  </a:lnTo>
                  <a:lnTo>
                    <a:pt x="4302" y="307"/>
                  </a:lnTo>
                  <a:lnTo>
                    <a:pt x="4299" y="310"/>
                  </a:lnTo>
                  <a:lnTo>
                    <a:pt x="4296" y="313"/>
                  </a:lnTo>
                  <a:lnTo>
                    <a:pt x="4293" y="315"/>
                  </a:lnTo>
                  <a:lnTo>
                    <a:pt x="4289" y="317"/>
                  </a:lnTo>
                  <a:lnTo>
                    <a:pt x="4285" y="319"/>
                  </a:lnTo>
                  <a:lnTo>
                    <a:pt x="4281" y="321"/>
                  </a:lnTo>
                  <a:lnTo>
                    <a:pt x="4276" y="322"/>
                  </a:lnTo>
                  <a:lnTo>
                    <a:pt x="4271" y="323"/>
                  </a:lnTo>
                  <a:lnTo>
                    <a:pt x="4266" y="323"/>
                  </a:lnTo>
                  <a:lnTo>
                    <a:pt x="4260" y="324"/>
                  </a:lnTo>
                  <a:lnTo>
                    <a:pt x="4253" y="323"/>
                  </a:lnTo>
                  <a:lnTo>
                    <a:pt x="4246" y="323"/>
                  </a:lnTo>
                  <a:lnTo>
                    <a:pt x="4239" y="321"/>
                  </a:lnTo>
                  <a:lnTo>
                    <a:pt x="4233" y="320"/>
                  </a:lnTo>
                  <a:lnTo>
                    <a:pt x="4226" y="318"/>
                  </a:lnTo>
                  <a:lnTo>
                    <a:pt x="4220" y="316"/>
                  </a:lnTo>
                  <a:lnTo>
                    <a:pt x="4214" y="313"/>
                  </a:lnTo>
                  <a:lnTo>
                    <a:pt x="4208" y="310"/>
                  </a:lnTo>
                  <a:lnTo>
                    <a:pt x="4196" y="304"/>
                  </a:lnTo>
                  <a:lnTo>
                    <a:pt x="4185" y="296"/>
                  </a:lnTo>
                  <a:lnTo>
                    <a:pt x="4174" y="288"/>
                  </a:lnTo>
                  <a:lnTo>
                    <a:pt x="4165" y="280"/>
                  </a:lnTo>
                  <a:lnTo>
                    <a:pt x="4117" y="339"/>
                  </a:lnTo>
                  <a:lnTo>
                    <a:pt x="4125" y="346"/>
                  </a:lnTo>
                  <a:lnTo>
                    <a:pt x="4134" y="353"/>
                  </a:lnTo>
                  <a:lnTo>
                    <a:pt x="4138" y="356"/>
                  </a:lnTo>
                  <a:lnTo>
                    <a:pt x="4142" y="359"/>
                  </a:lnTo>
                  <a:lnTo>
                    <a:pt x="4151" y="364"/>
                  </a:lnTo>
                  <a:lnTo>
                    <a:pt x="4159" y="369"/>
                  </a:lnTo>
                  <a:lnTo>
                    <a:pt x="4168" y="374"/>
                  </a:lnTo>
                  <a:lnTo>
                    <a:pt x="4177" y="378"/>
                  </a:lnTo>
                  <a:lnTo>
                    <a:pt x="4186" y="382"/>
                  </a:lnTo>
                  <a:lnTo>
                    <a:pt x="4204" y="388"/>
                  </a:lnTo>
                  <a:lnTo>
                    <a:pt x="4213" y="390"/>
                  </a:lnTo>
                  <a:lnTo>
                    <a:pt x="4223" y="392"/>
                  </a:lnTo>
                  <a:lnTo>
                    <a:pt x="4232" y="394"/>
                  </a:lnTo>
                  <a:lnTo>
                    <a:pt x="4241" y="395"/>
                  </a:lnTo>
                  <a:lnTo>
                    <a:pt x="4260" y="395"/>
                  </a:lnTo>
                  <a:close/>
                  <a:moveTo>
                    <a:pt x="4017" y="390"/>
                  </a:moveTo>
                  <a:lnTo>
                    <a:pt x="4097" y="390"/>
                  </a:lnTo>
                  <a:lnTo>
                    <a:pt x="4097" y="6"/>
                  </a:lnTo>
                  <a:lnTo>
                    <a:pt x="4017" y="6"/>
                  </a:lnTo>
                  <a:lnTo>
                    <a:pt x="4017" y="390"/>
                  </a:lnTo>
                  <a:close/>
                  <a:moveTo>
                    <a:pt x="3801" y="202"/>
                  </a:moveTo>
                  <a:lnTo>
                    <a:pt x="3801" y="78"/>
                  </a:lnTo>
                  <a:lnTo>
                    <a:pt x="3845" y="78"/>
                  </a:lnTo>
                  <a:lnTo>
                    <a:pt x="3853" y="78"/>
                  </a:lnTo>
                  <a:lnTo>
                    <a:pt x="3860" y="79"/>
                  </a:lnTo>
                  <a:lnTo>
                    <a:pt x="3867" y="80"/>
                  </a:lnTo>
                  <a:lnTo>
                    <a:pt x="3873" y="82"/>
                  </a:lnTo>
                  <a:lnTo>
                    <a:pt x="3879" y="84"/>
                  </a:lnTo>
                  <a:lnTo>
                    <a:pt x="3884" y="87"/>
                  </a:lnTo>
                  <a:lnTo>
                    <a:pt x="3889" y="90"/>
                  </a:lnTo>
                  <a:lnTo>
                    <a:pt x="3893" y="94"/>
                  </a:lnTo>
                  <a:lnTo>
                    <a:pt x="3897" y="98"/>
                  </a:lnTo>
                  <a:lnTo>
                    <a:pt x="3901" y="103"/>
                  </a:lnTo>
                  <a:lnTo>
                    <a:pt x="3904" y="108"/>
                  </a:lnTo>
                  <a:lnTo>
                    <a:pt x="3906" y="113"/>
                  </a:lnTo>
                  <a:lnTo>
                    <a:pt x="3908" y="119"/>
                  </a:lnTo>
                  <a:lnTo>
                    <a:pt x="3909" y="126"/>
                  </a:lnTo>
                  <a:lnTo>
                    <a:pt x="3910" y="133"/>
                  </a:lnTo>
                  <a:lnTo>
                    <a:pt x="3910" y="140"/>
                  </a:lnTo>
                  <a:lnTo>
                    <a:pt x="3910" y="141"/>
                  </a:lnTo>
                  <a:lnTo>
                    <a:pt x="3910" y="147"/>
                  </a:lnTo>
                  <a:lnTo>
                    <a:pt x="3909" y="154"/>
                  </a:lnTo>
                  <a:lnTo>
                    <a:pt x="3908" y="160"/>
                  </a:lnTo>
                  <a:lnTo>
                    <a:pt x="3906" y="165"/>
                  </a:lnTo>
                  <a:lnTo>
                    <a:pt x="3904" y="171"/>
                  </a:lnTo>
                  <a:lnTo>
                    <a:pt x="3901" y="176"/>
                  </a:lnTo>
                  <a:lnTo>
                    <a:pt x="3897" y="180"/>
                  </a:lnTo>
                  <a:lnTo>
                    <a:pt x="3894" y="185"/>
                  </a:lnTo>
                  <a:lnTo>
                    <a:pt x="3889" y="189"/>
                  </a:lnTo>
                  <a:lnTo>
                    <a:pt x="3884" y="192"/>
                  </a:lnTo>
                  <a:lnTo>
                    <a:pt x="3879" y="195"/>
                  </a:lnTo>
                  <a:lnTo>
                    <a:pt x="3873" y="198"/>
                  </a:lnTo>
                  <a:lnTo>
                    <a:pt x="3867" y="200"/>
                  </a:lnTo>
                  <a:lnTo>
                    <a:pt x="3861" y="201"/>
                  </a:lnTo>
                  <a:lnTo>
                    <a:pt x="3853" y="202"/>
                  </a:lnTo>
                  <a:lnTo>
                    <a:pt x="3846" y="202"/>
                  </a:lnTo>
                  <a:lnTo>
                    <a:pt x="3801" y="202"/>
                  </a:lnTo>
                  <a:close/>
                  <a:moveTo>
                    <a:pt x="3722" y="390"/>
                  </a:moveTo>
                  <a:lnTo>
                    <a:pt x="3801" y="390"/>
                  </a:lnTo>
                  <a:lnTo>
                    <a:pt x="3801" y="273"/>
                  </a:lnTo>
                  <a:lnTo>
                    <a:pt x="3846" y="273"/>
                  </a:lnTo>
                  <a:lnTo>
                    <a:pt x="3861" y="273"/>
                  </a:lnTo>
                  <a:lnTo>
                    <a:pt x="3876" y="271"/>
                  </a:lnTo>
                  <a:lnTo>
                    <a:pt x="3890" y="268"/>
                  </a:lnTo>
                  <a:lnTo>
                    <a:pt x="3903" y="264"/>
                  </a:lnTo>
                  <a:lnTo>
                    <a:pt x="3916" y="259"/>
                  </a:lnTo>
                  <a:lnTo>
                    <a:pt x="3927" y="254"/>
                  </a:lnTo>
                  <a:lnTo>
                    <a:pt x="3939" y="247"/>
                  </a:lnTo>
                  <a:lnTo>
                    <a:pt x="3944" y="243"/>
                  </a:lnTo>
                  <a:lnTo>
                    <a:pt x="3949" y="239"/>
                  </a:lnTo>
                  <a:lnTo>
                    <a:pt x="3953" y="234"/>
                  </a:lnTo>
                  <a:lnTo>
                    <a:pt x="3958" y="230"/>
                  </a:lnTo>
                  <a:lnTo>
                    <a:pt x="3962" y="225"/>
                  </a:lnTo>
                  <a:lnTo>
                    <a:pt x="3966" y="220"/>
                  </a:lnTo>
                  <a:lnTo>
                    <a:pt x="3970" y="215"/>
                  </a:lnTo>
                  <a:lnTo>
                    <a:pt x="3973" y="209"/>
                  </a:lnTo>
                  <a:lnTo>
                    <a:pt x="3976" y="203"/>
                  </a:lnTo>
                  <a:lnTo>
                    <a:pt x="3979" y="197"/>
                  </a:lnTo>
                  <a:lnTo>
                    <a:pt x="3982" y="191"/>
                  </a:lnTo>
                  <a:lnTo>
                    <a:pt x="3984" y="184"/>
                  </a:lnTo>
                  <a:lnTo>
                    <a:pt x="3986" y="177"/>
                  </a:lnTo>
                  <a:lnTo>
                    <a:pt x="3987" y="170"/>
                  </a:lnTo>
                  <a:lnTo>
                    <a:pt x="3989" y="163"/>
                  </a:lnTo>
                  <a:lnTo>
                    <a:pt x="3990" y="155"/>
                  </a:lnTo>
                  <a:lnTo>
                    <a:pt x="3990" y="147"/>
                  </a:lnTo>
                  <a:lnTo>
                    <a:pt x="3990" y="139"/>
                  </a:lnTo>
                  <a:lnTo>
                    <a:pt x="3990" y="138"/>
                  </a:lnTo>
                  <a:lnTo>
                    <a:pt x="3990" y="123"/>
                  </a:lnTo>
                  <a:lnTo>
                    <a:pt x="3988" y="109"/>
                  </a:lnTo>
                  <a:lnTo>
                    <a:pt x="3985" y="95"/>
                  </a:lnTo>
                  <a:lnTo>
                    <a:pt x="3981" y="83"/>
                  </a:lnTo>
                  <a:lnTo>
                    <a:pt x="3978" y="77"/>
                  </a:lnTo>
                  <a:lnTo>
                    <a:pt x="3975" y="71"/>
                  </a:lnTo>
                  <a:lnTo>
                    <a:pt x="3969" y="60"/>
                  </a:lnTo>
                  <a:lnTo>
                    <a:pt x="3965" y="55"/>
                  </a:lnTo>
                  <a:lnTo>
                    <a:pt x="3961" y="50"/>
                  </a:lnTo>
                  <a:lnTo>
                    <a:pt x="3957" y="46"/>
                  </a:lnTo>
                  <a:lnTo>
                    <a:pt x="3952" y="41"/>
                  </a:lnTo>
                  <a:lnTo>
                    <a:pt x="3948" y="37"/>
                  </a:lnTo>
                  <a:lnTo>
                    <a:pt x="3943" y="33"/>
                  </a:lnTo>
                  <a:lnTo>
                    <a:pt x="3932" y="26"/>
                  </a:lnTo>
                  <a:lnTo>
                    <a:pt x="3926" y="23"/>
                  </a:lnTo>
                  <a:lnTo>
                    <a:pt x="3921" y="20"/>
                  </a:lnTo>
                  <a:lnTo>
                    <a:pt x="3908" y="15"/>
                  </a:lnTo>
                  <a:lnTo>
                    <a:pt x="3895" y="11"/>
                  </a:lnTo>
                  <a:lnTo>
                    <a:pt x="3888" y="10"/>
                  </a:lnTo>
                  <a:lnTo>
                    <a:pt x="3881" y="8"/>
                  </a:lnTo>
                  <a:lnTo>
                    <a:pt x="3866" y="7"/>
                  </a:lnTo>
                  <a:lnTo>
                    <a:pt x="3858" y="6"/>
                  </a:lnTo>
                  <a:lnTo>
                    <a:pt x="3850" y="6"/>
                  </a:lnTo>
                  <a:lnTo>
                    <a:pt x="3722" y="6"/>
                  </a:lnTo>
                  <a:lnTo>
                    <a:pt x="3722" y="390"/>
                  </a:lnTo>
                  <a:close/>
                  <a:moveTo>
                    <a:pt x="3516" y="324"/>
                  </a:moveTo>
                  <a:lnTo>
                    <a:pt x="3506" y="323"/>
                  </a:lnTo>
                  <a:lnTo>
                    <a:pt x="3502" y="322"/>
                  </a:lnTo>
                  <a:lnTo>
                    <a:pt x="3497" y="321"/>
                  </a:lnTo>
                  <a:lnTo>
                    <a:pt x="3488" y="319"/>
                  </a:lnTo>
                  <a:lnTo>
                    <a:pt x="3484" y="317"/>
                  </a:lnTo>
                  <a:lnTo>
                    <a:pt x="3479" y="315"/>
                  </a:lnTo>
                  <a:lnTo>
                    <a:pt x="3471" y="310"/>
                  </a:lnTo>
                  <a:lnTo>
                    <a:pt x="3464" y="304"/>
                  </a:lnTo>
                  <a:lnTo>
                    <a:pt x="3460" y="301"/>
                  </a:lnTo>
                  <a:lnTo>
                    <a:pt x="3457" y="298"/>
                  </a:lnTo>
                  <a:lnTo>
                    <a:pt x="3450" y="290"/>
                  </a:lnTo>
                  <a:lnTo>
                    <a:pt x="3444" y="282"/>
                  </a:lnTo>
                  <a:lnTo>
                    <a:pt x="3439" y="272"/>
                  </a:lnTo>
                  <a:lnTo>
                    <a:pt x="3435" y="262"/>
                  </a:lnTo>
                  <a:lnTo>
                    <a:pt x="3431" y="251"/>
                  </a:lnTo>
                  <a:lnTo>
                    <a:pt x="3428" y="239"/>
                  </a:lnTo>
                  <a:lnTo>
                    <a:pt x="3426" y="227"/>
                  </a:lnTo>
                  <a:lnTo>
                    <a:pt x="3424" y="214"/>
                  </a:lnTo>
                  <a:lnTo>
                    <a:pt x="3424" y="200"/>
                  </a:lnTo>
                  <a:lnTo>
                    <a:pt x="3424" y="196"/>
                  </a:lnTo>
                  <a:lnTo>
                    <a:pt x="3424" y="182"/>
                  </a:lnTo>
                  <a:lnTo>
                    <a:pt x="3426" y="169"/>
                  </a:lnTo>
                  <a:lnTo>
                    <a:pt x="3428" y="157"/>
                  </a:lnTo>
                  <a:lnTo>
                    <a:pt x="3429" y="151"/>
                  </a:lnTo>
                  <a:lnTo>
                    <a:pt x="3431" y="145"/>
                  </a:lnTo>
                  <a:lnTo>
                    <a:pt x="3432" y="139"/>
                  </a:lnTo>
                  <a:lnTo>
                    <a:pt x="3434" y="134"/>
                  </a:lnTo>
                  <a:lnTo>
                    <a:pt x="3436" y="129"/>
                  </a:lnTo>
                  <a:lnTo>
                    <a:pt x="3439" y="124"/>
                  </a:lnTo>
                  <a:lnTo>
                    <a:pt x="3444" y="115"/>
                  </a:lnTo>
                  <a:lnTo>
                    <a:pt x="3450" y="106"/>
                  </a:lnTo>
                  <a:lnTo>
                    <a:pt x="3453" y="102"/>
                  </a:lnTo>
                  <a:lnTo>
                    <a:pt x="3456" y="99"/>
                  </a:lnTo>
                  <a:lnTo>
                    <a:pt x="3463" y="92"/>
                  </a:lnTo>
                  <a:lnTo>
                    <a:pt x="3471" y="86"/>
                  </a:lnTo>
                  <a:lnTo>
                    <a:pt x="3479" y="82"/>
                  </a:lnTo>
                  <a:lnTo>
                    <a:pt x="3487" y="78"/>
                  </a:lnTo>
                  <a:lnTo>
                    <a:pt x="3496" y="75"/>
                  </a:lnTo>
                  <a:lnTo>
                    <a:pt x="3506" y="74"/>
                  </a:lnTo>
                  <a:lnTo>
                    <a:pt x="3516" y="73"/>
                  </a:lnTo>
                  <a:lnTo>
                    <a:pt x="3526" y="74"/>
                  </a:lnTo>
                  <a:lnTo>
                    <a:pt x="3530" y="74"/>
                  </a:lnTo>
                  <a:lnTo>
                    <a:pt x="3535" y="75"/>
                  </a:lnTo>
                  <a:lnTo>
                    <a:pt x="3544" y="78"/>
                  </a:lnTo>
                  <a:lnTo>
                    <a:pt x="3548" y="80"/>
                  </a:lnTo>
                  <a:lnTo>
                    <a:pt x="3553" y="82"/>
                  </a:lnTo>
                  <a:lnTo>
                    <a:pt x="3561" y="86"/>
                  </a:lnTo>
                  <a:lnTo>
                    <a:pt x="3568" y="92"/>
                  </a:lnTo>
                  <a:lnTo>
                    <a:pt x="3572" y="95"/>
                  </a:lnTo>
                  <a:lnTo>
                    <a:pt x="3575" y="99"/>
                  </a:lnTo>
                  <a:lnTo>
                    <a:pt x="3582" y="106"/>
                  </a:lnTo>
                  <a:lnTo>
                    <a:pt x="3587" y="115"/>
                  </a:lnTo>
                  <a:lnTo>
                    <a:pt x="3592" y="124"/>
                  </a:lnTo>
                  <a:lnTo>
                    <a:pt x="3597" y="134"/>
                  </a:lnTo>
                  <a:lnTo>
                    <a:pt x="3601" y="145"/>
                  </a:lnTo>
                  <a:lnTo>
                    <a:pt x="3604" y="157"/>
                  </a:lnTo>
                  <a:lnTo>
                    <a:pt x="3606" y="170"/>
                  </a:lnTo>
                  <a:lnTo>
                    <a:pt x="3607" y="183"/>
                  </a:lnTo>
                  <a:lnTo>
                    <a:pt x="3607" y="197"/>
                  </a:lnTo>
                  <a:lnTo>
                    <a:pt x="3607" y="200"/>
                  </a:lnTo>
                  <a:lnTo>
                    <a:pt x="3607" y="214"/>
                  </a:lnTo>
                  <a:lnTo>
                    <a:pt x="3606" y="228"/>
                  </a:lnTo>
                  <a:lnTo>
                    <a:pt x="3604" y="240"/>
                  </a:lnTo>
                  <a:lnTo>
                    <a:pt x="3602" y="246"/>
                  </a:lnTo>
                  <a:lnTo>
                    <a:pt x="3601" y="252"/>
                  </a:lnTo>
                  <a:lnTo>
                    <a:pt x="3599" y="257"/>
                  </a:lnTo>
                  <a:lnTo>
                    <a:pt x="3597" y="263"/>
                  </a:lnTo>
                  <a:lnTo>
                    <a:pt x="3595" y="268"/>
                  </a:lnTo>
                  <a:lnTo>
                    <a:pt x="3593" y="273"/>
                  </a:lnTo>
                  <a:lnTo>
                    <a:pt x="3588" y="282"/>
                  </a:lnTo>
                  <a:lnTo>
                    <a:pt x="3582" y="290"/>
                  </a:lnTo>
                  <a:lnTo>
                    <a:pt x="3575" y="298"/>
                  </a:lnTo>
                  <a:lnTo>
                    <a:pt x="3569" y="305"/>
                  </a:lnTo>
                  <a:lnTo>
                    <a:pt x="3561" y="310"/>
                  </a:lnTo>
                  <a:lnTo>
                    <a:pt x="3553" y="315"/>
                  </a:lnTo>
                  <a:lnTo>
                    <a:pt x="3549" y="317"/>
                  </a:lnTo>
                  <a:lnTo>
                    <a:pt x="3544" y="319"/>
                  </a:lnTo>
                  <a:lnTo>
                    <a:pt x="3535" y="321"/>
                  </a:lnTo>
                  <a:lnTo>
                    <a:pt x="3526" y="323"/>
                  </a:lnTo>
                  <a:lnTo>
                    <a:pt x="3516" y="324"/>
                  </a:lnTo>
                  <a:close/>
                  <a:moveTo>
                    <a:pt x="3516" y="397"/>
                  </a:moveTo>
                  <a:lnTo>
                    <a:pt x="3525" y="397"/>
                  </a:lnTo>
                  <a:lnTo>
                    <a:pt x="3534" y="396"/>
                  </a:lnTo>
                  <a:lnTo>
                    <a:pt x="3543" y="395"/>
                  </a:lnTo>
                  <a:lnTo>
                    <a:pt x="3552" y="393"/>
                  </a:lnTo>
                  <a:lnTo>
                    <a:pt x="3569" y="389"/>
                  </a:lnTo>
                  <a:lnTo>
                    <a:pt x="3578" y="386"/>
                  </a:lnTo>
                  <a:lnTo>
                    <a:pt x="3586" y="383"/>
                  </a:lnTo>
                  <a:lnTo>
                    <a:pt x="3594" y="379"/>
                  </a:lnTo>
                  <a:lnTo>
                    <a:pt x="3601" y="375"/>
                  </a:lnTo>
                  <a:lnTo>
                    <a:pt x="3608" y="370"/>
                  </a:lnTo>
                  <a:lnTo>
                    <a:pt x="3615" y="365"/>
                  </a:lnTo>
                  <a:lnTo>
                    <a:pt x="3622" y="360"/>
                  </a:lnTo>
                  <a:lnTo>
                    <a:pt x="3629" y="354"/>
                  </a:lnTo>
                  <a:lnTo>
                    <a:pt x="3635" y="348"/>
                  </a:lnTo>
                  <a:lnTo>
                    <a:pt x="3641" y="342"/>
                  </a:lnTo>
                  <a:lnTo>
                    <a:pt x="3652" y="328"/>
                  </a:lnTo>
                  <a:lnTo>
                    <a:pt x="3657" y="321"/>
                  </a:lnTo>
                  <a:lnTo>
                    <a:pt x="3661" y="313"/>
                  </a:lnTo>
                  <a:lnTo>
                    <a:pt x="3666" y="306"/>
                  </a:lnTo>
                  <a:lnTo>
                    <a:pt x="3670" y="297"/>
                  </a:lnTo>
                  <a:lnTo>
                    <a:pt x="3673" y="289"/>
                  </a:lnTo>
                  <a:lnTo>
                    <a:pt x="3677" y="280"/>
                  </a:lnTo>
                  <a:lnTo>
                    <a:pt x="3680" y="271"/>
                  </a:lnTo>
                  <a:lnTo>
                    <a:pt x="3682" y="262"/>
                  </a:lnTo>
                  <a:lnTo>
                    <a:pt x="3685" y="252"/>
                  </a:lnTo>
                  <a:lnTo>
                    <a:pt x="3686" y="242"/>
                  </a:lnTo>
                  <a:lnTo>
                    <a:pt x="3688" y="232"/>
                  </a:lnTo>
                  <a:lnTo>
                    <a:pt x="3689" y="222"/>
                  </a:lnTo>
                  <a:lnTo>
                    <a:pt x="3690" y="201"/>
                  </a:lnTo>
                  <a:lnTo>
                    <a:pt x="3690" y="194"/>
                  </a:lnTo>
                  <a:lnTo>
                    <a:pt x="3689" y="184"/>
                  </a:lnTo>
                  <a:lnTo>
                    <a:pt x="3689" y="173"/>
                  </a:lnTo>
                  <a:lnTo>
                    <a:pt x="3688" y="163"/>
                  </a:lnTo>
                  <a:lnTo>
                    <a:pt x="3686" y="153"/>
                  </a:lnTo>
                  <a:lnTo>
                    <a:pt x="3685" y="143"/>
                  </a:lnTo>
                  <a:lnTo>
                    <a:pt x="3682" y="134"/>
                  </a:lnTo>
                  <a:lnTo>
                    <a:pt x="3680" y="125"/>
                  </a:lnTo>
                  <a:lnTo>
                    <a:pt x="3677" y="116"/>
                  </a:lnTo>
                  <a:lnTo>
                    <a:pt x="3674" y="107"/>
                  </a:lnTo>
                  <a:lnTo>
                    <a:pt x="3670" y="98"/>
                  </a:lnTo>
                  <a:lnTo>
                    <a:pt x="3666" y="90"/>
                  </a:lnTo>
                  <a:lnTo>
                    <a:pt x="3662" y="82"/>
                  </a:lnTo>
                  <a:lnTo>
                    <a:pt x="3657" y="75"/>
                  </a:lnTo>
                  <a:lnTo>
                    <a:pt x="3652" y="67"/>
                  </a:lnTo>
                  <a:lnTo>
                    <a:pt x="3647" y="61"/>
                  </a:lnTo>
                  <a:lnTo>
                    <a:pt x="3641" y="54"/>
                  </a:lnTo>
                  <a:lnTo>
                    <a:pt x="3635" y="48"/>
                  </a:lnTo>
                  <a:lnTo>
                    <a:pt x="3629" y="42"/>
                  </a:lnTo>
                  <a:lnTo>
                    <a:pt x="3623" y="36"/>
                  </a:lnTo>
                  <a:lnTo>
                    <a:pt x="3616" y="31"/>
                  </a:lnTo>
                  <a:lnTo>
                    <a:pt x="3609" y="26"/>
                  </a:lnTo>
                  <a:lnTo>
                    <a:pt x="3602" y="22"/>
                  </a:lnTo>
                  <a:lnTo>
                    <a:pt x="3594" y="18"/>
                  </a:lnTo>
                  <a:lnTo>
                    <a:pt x="3586" y="14"/>
                  </a:lnTo>
                  <a:lnTo>
                    <a:pt x="3578" y="11"/>
                  </a:lnTo>
                  <a:lnTo>
                    <a:pt x="3570" y="8"/>
                  </a:lnTo>
                  <a:lnTo>
                    <a:pt x="3562" y="5"/>
                  </a:lnTo>
                  <a:lnTo>
                    <a:pt x="3553" y="3"/>
                  </a:lnTo>
                  <a:lnTo>
                    <a:pt x="3544" y="2"/>
                  </a:lnTo>
                  <a:lnTo>
                    <a:pt x="3535" y="0"/>
                  </a:lnTo>
                  <a:lnTo>
                    <a:pt x="3526" y="0"/>
                  </a:lnTo>
                  <a:lnTo>
                    <a:pt x="3516" y="0"/>
                  </a:lnTo>
                  <a:lnTo>
                    <a:pt x="3507" y="0"/>
                  </a:lnTo>
                  <a:lnTo>
                    <a:pt x="3498" y="0"/>
                  </a:lnTo>
                  <a:lnTo>
                    <a:pt x="3488" y="2"/>
                  </a:lnTo>
                  <a:lnTo>
                    <a:pt x="3480" y="3"/>
                  </a:lnTo>
                  <a:lnTo>
                    <a:pt x="3462" y="8"/>
                  </a:lnTo>
                  <a:lnTo>
                    <a:pt x="3454" y="11"/>
                  </a:lnTo>
                  <a:lnTo>
                    <a:pt x="3446" y="14"/>
                  </a:lnTo>
                  <a:lnTo>
                    <a:pt x="3438" y="18"/>
                  </a:lnTo>
                  <a:lnTo>
                    <a:pt x="3431" y="22"/>
                  </a:lnTo>
                  <a:lnTo>
                    <a:pt x="3424" y="26"/>
                  </a:lnTo>
                  <a:lnTo>
                    <a:pt x="3416" y="31"/>
                  </a:lnTo>
                  <a:lnTo>
                    <a:pt x="3403" y="42"/>
                  </a:lnTo>
                  <a:lnTo>
                    <a:pt x="3397" y="48"/>
                  </a:lnTo>
                  <a:lnTo>
                    <a:pt x="3391" y="54"/>
                  </a:lnTo>
                  <a:lnTo>
                    <a:pt x="3385" y="61"/>
                  </a:lnTo>
                  <a:lnTo>
                    <a:pt x="3380" y="68"/>
                  </a:lnTo>
                  <a:lnTo>
                    <a:pt x="3375" y="75"/>
                  </a:lnTo>
                  <a:lnTo>
                    <a:pt x="3370" y="83"/>
                  </a:lnTo>
                  <a:lnTo>
                    <a:pt x="3362" y="99"/>
                  </a:lnTo>
                  <a:lnTo>
                    <a:pt x="3358" y="107"/>
                  </a:lnTo>
                  <a:lnTo>
                    <a:pt x="3355" y="116"/>
                  </a:lnTo>
                  <a:lnTo>
                    <a:pt x="3352" y="125"/>
                  </a:lnTo>
                  <a:lnTo>
                    <a:pt x="3349" y="135"/>
                  </a:lnTo>
                  <a:lnTo>
                    <a:pt x="3347" y="144"/>
                  </a:lnTo>
                  <a:lnTo>
                    <a:pt x="3345" y="154"/>
                  </a:lnTo>
                  <a:lnTo>
                    <a:pt x="3344" y="164"/>
                  </a:lnTo>
                  <a:lnTo>
                    <a:pt x="3343" y="174"/>
                  </a:lnTo>
                  <a:lnTo>
                    <a:pt x="3342" y="185"/>
                  </a:lnTo>
                  <a:lnTo>
                    <a:pt x="3342" y="196"/>
                  </a:lnTo>
                  <a:lnTo>
                    <a:pt x="3342" y="202"/>
                  </a:lnTo>
                  <a:lnTo>
                    <a:pt x="3342" y="213"/>
                  </a:lnTo>
                  <a:lnTo>
                    <a:pt x="3343" y="223"/>
                  </a:lnTo>
                  <a:lnTo>
                    <a:pt x="3344" y="233"/>
                  </a:lnTo>
                  <a:lnTo>
                    <a:pt x="3345" y="243"/>
                  </a:lnTo>
                  <a:lnTo>
                    <a:pt x="3347" y="253"/>
                  </a:lnTo>
                  <a:lnTo>
                    <a:pt x="3349" y="263"/>
                  </a:lnTo>
                  <a:lnTo>
                    <a:pt x="3352" y="272"/>
                  </a:lnTo>
                  <a:lnTo>
                    <a:pt x="3355" y="281"/>
                  </a:lnTo>
                  <a:lnTo>
                    <a:pt x="3358" y="290"/>
                  </a:lnTo>
                  <a:lnTo>
                    <a:pt x="3362" y="298"/>
                  </a:lnTo>
                  <a:lnTo>
                    <a:pt x="3366" y="306"/>
                  </a:lnTo>
                  <a:lnTo>
                    <a:pt x="3370" y="314"/>
                  </a:lnTo>
                  <a:lnTo>
                    <a:pt x="3375" y="322"/>
                  </a:lnTo>
                  <a:lnTo>
                    <a:pt x="3380" y="329"/>
                  </a:lnTo>
                  <a:lnTo>
                    <a:pt x="3385" y="336"/>
                  </a:lnTo>
                  <a:lnTo>
                    <a:pt x="3391" y="343"/>
                  </a:lnTo>
                  <a:lnTo>
                    <a:pt x="3396" y="349"/>
                  </a:lnTo>
                  <a:lnTo>
                    <a:pt x="3403" y="355"/>
                  </a:lnTo>
                  <a:lnTo>
                    <a:pt x="3409" y="360"/>
                  </a:lnTo>
                  <a:lnTo>
                    <a:pt x="3416" y="366"/>
                  </a:lnTo>
                  <a:lnTo>
                    <a:pt x="3423" y="370"/>
                  </a:lnTo>
                  <a:lnTo>
                    <a:pt x="3430" y="375"/>
                  </a:lnTo>
                  <a:lnTo>
                    <a:pt x="3438" y="379"/>
                  </a:lnTo>
                  <a:lnTo>
                    <a:pt x="3445" y="383"/>
                  </a:lnTo>
                  <a:lnTo>
                    <a:pt x="3453" y="386"/>
                  </a:lnTo>
                  <a:lnTo>
                    <a:pt x="3462" y="389"/>
                  </a:lnTo>
                  <a:lnTo>
                    <a:pt x="3470" y="391"/>
                  </a:lnTo>
                  <a:lnTo>
                    <a:pt x="3479" y="393"/>
                  </a:lnTo>
                  <a:lnTo>
                    <a:pt x="3488" y="395"/>
                  </a:lnTo>
                  <a:lnTo>
                    <a:pt x="3497" y="396"/>
                  </a:lnTo>
                  <a:lnTo>
                    <a:pt x="3506" y="397"/>
                  </a:lnTo>
                  <a:lnTo>
                    <a:pt x="3516" y="397"/>
                  </a:lnTo>
                  <a:close/>
                  <a:moveTo>
                    <a:pt x="3223" y="390"/>
                  </a:moveTo>
                  <a:lnTo>
                    <a:pt x="3302" y="390"/>
                  </a:lnTo>
                  <a:lnTo>
                    <a:pt x="3302" y="6"/>
                  </a:lnTo>
                  <a:lnTo>
                    <a:pt x="3223" y="6"/>
                  </a:lnTo>
                  <a:lnTo>
                    <a:pt x="3223" y="390"/>
                  </a:lnTo>
                  <a:close/>
                  <a:moveTo>
                    <a:pt x="2960" y="390"/>
                  </a:moveTo>
                  <a:lnTo>
                    <a:pt x="3195" y="390"/>
                  </a:lnTo>
                  <a:lnTo>
                    <a:pt x="3195" y="317"/>
                  </a:lnTo>
                  <a:lnTo>
                    <a:pt x="3040" y="317"/>
                  </a:lnTo>
                  <a:lnTo>
                    <a:pt x="3040" y="6"/>
                  </a:lnTo>
                  <a:lnTo>
                    <a:pt x="2960" y="6"/>
                  </a:lnTo>
                  <a:lnTo>
                    <a:pt x="2960" y="390"/>
                  </a:lnTo>
                  <a:close/>
                  <a:moveTo>
                    <a:pt x="2738" y="390"/>
                  </a:moveTo>
                  <a:lnTo>
                    <a:pt x="2818" y="390"/>
                  </a:lnTo>
                  <a:lnTo>
                    <a:pt x="2818" y="238"/>
                  </a:lnTo>
                  <a:lnTo>
                    <a:pt x="2943" y="6"/>
                  </a:lnTo>
                  <a:lnTo>
                    <a:pt x="2855" y="6"/>
                  </a:lnTo>
                  <a:lnTo>
                    <a:pt x="2779" y="157"/>
                  </a:lnTo>
                  <a:lnTo>
                    <a:pt x="2703" y="6"/>
                  </a:lnTo>
                  <a:lnTo>
                    <a:pt x="2613" y="6"/>
                  </a:lnTo>
                  <a:lnTo>
                    <a:pt x="2738" y="239"/>
                  </a:lnTo>
                  <a:lnTo>
                    <a:pt x="2738" y="390"/>
                  </a:lnTo>
                  <a:close/>
                  <a:moveTo>
                    <a:pt x="2173" y="390"/>
                  </a:moveTo>
                  <a:lnTo>
                    <a:pt x="2251" y="390"/>
                  </a:lnTo>
                  <a:lnTo>
                    <a:pt x="2251" y="158"/>
                  </a:lnTo>
                  <a:lnTo>
                    <a:pt x="2404" y="390"/>
                  </a:lnTo>
                  <a:lnTo>
                    <a:pt x="2472" y="390"/>
                  </a:lnTo>
                  <a:lnTo>
                    <a:pt x="2472" y="6"/>
                  </a:lnTo>
                  <a:lnTo>
                    <a:pt x="2393" y="6"/>
                  </a:lnTo>
                  <a:lnTo>
                    <a:pt x="2393" y="230"/>
                  </a:lnTo>
                  <a:lnTo>
                    <a:pt x="2246" y="6"/>
                  </a:lnTo>
                  <a:lnTo>
                    <a:pt x="2173" y="6"/>
                  </a:lnTo>
                  <a:lnTo>
                    <a:pt x="2173" y="390"/>
                  </a:lnTo>
                  <a:close/>
                  <a:moveTo>
                    <a:pt x="2036" y="390"/>
                  </a:moveTo>
                  <a:lnTo>
                    <a:pt x="2116" y="390"/>
                  </a:lnTo>
                  <a:lnTo>
                    <a:pt x="2116" y="6"/>
                  </a:lnTo>
                  <a:lnTo>
                    <a:pt x="2036" y="6"/>
                  </a:lnTo>
                  <a:lnTo>
                    <a:pt x="2036" y="390"/>
                  </a:lnTo>
                  <a:close/>
                  <a:moveTo>
                    <a:pt x="1848" y="396"/>
                  </a:moveTo>
                  <a:lnTo>
                    <a:pt x="1858" y="396"/>
                  </a:lnTo>
                  <a:lnTo>
                    <a:pt x="1869" y="395"/>
                  </a:lnTo>
                  <a:lnTo>
                    <a:pt x="1879" y="394"/>
                  </a:lnTo>
                  <a:lnTo>
                    <a:pt x="1888" y="392"/>
                  </a:lnTo>
                  <a:lnTo>
                    <a:pt x="1898" y="390"/>
                  </a:lnTo>
                  <a:lnTo>
                    <a:pt x="1907" y="388"/>
                  </a:lnTo>
                  <a:lnTo>
                    <a:pt x="1924" y="382"/>
                  </a:lnTo>
                  <a:lnTo>
                    <a:pt x="1941" y="375"/>
                  </a:lnTo>
                  <a:lnTo>
                    <a:pt x="1956" y="367"/>
                  </a:lnTo>
                  <a:lnTo>
                    <a:pt x="1964" y="362"/>
                  </a:lnTo>
                  <a:lnTo>
                    <a:pt x="1971" y="358"/>
                  </a:lnTo>
                  <a:lnTo>
                    <a:pt x="1978" y="353"/>
                  </a:lnTo>
                  <a:lnTo>
                    <a:pt x="1985" y="348"/>
                  </a:lnTo>
                  <a:lnTo>
                    <a:pt x="1985" y="170"/>
                  </a:lnTo>
                  <a:lnTo>
                    <a:pt x="1839" y="170"/>
                  </a:lnTo>
                  <a:lnTo>
                    <a:pt x="1839" y="239"/>
                  </a:lnTo>
                  <a:lnTo>
                    <a:pt x="1909" y="239"/>
                  </a:lnTo>
                  <a:lnTo>
                    <a:pt x="1909" y="308"/>
                  </a:lnTo>
                  <a:lnTo>
                    <a:pt x="1903" y="311"/>
                  </a:lnTo>
                  <a:lnTo>
                    <a:pt x="1897" y="314"/>
                  </a:lnTo>
                  <a:lnTo>
                    <a:pt x="1890" y="317"/>
                  </a:lnTo>
                  <a:lnTo>
                    <a:pt x="1883" y="319"/>
                  </a:lnTo>
                  <a:lnTo>
                    <a:pt x="1876" y="321"/>
                  </a:lnTo>
                  <a:lnTo>
                    <a:pt x="1868" y="322"/>
                  </a:lnTo>
                  <a:lnTo>
                    <a:pt x="1860" y="323"/>
                  </a:lnTo>
                  <a:lnTo>
                    <a:pt x="1852" y="324"/>
                  </a:lnTo>
                  <a:lnTo>
                    <a:pt x="1841" y="323"/>
                  </a:lnTo>
                  <a:lnTo>
                    <a:pt x="1836" y="322"/>
                  </a:lnTo>
                  <a:lnTo>
                    <a:pt x="1831" y="321"/>
                  </a:lnTo>
                  <a:lnTo>
                    <a:pt x="1821" y="319"/>
                  </a:lnTo>
                  <a:lnTo>
                    <a:pt x="1812" y="315"/>
                  </a:lnTo>
                  <a:lnTo>
                    <a:pt x="1808" y="313"/>
                  </a:lnTo>
                  <a:lnTo>
                    <a:pt x="1803" y="311"/>
                  </a:lnTo>
                  <a:lnTo>
                    <a:pt x="1795" y="305"/>
                  </a:lnTo>
                  <a:lnTo>
                    <a:pt x="1787" y="299"/>
                  </a:lnTo>
                  <a:lnTo>
                    <a:pt x="1784" y="295"/>
                  </a:lnTo>
                  <a:lnTo>
                    <a:pt x="1780" y="291"/>
                  </a:lnTo>
                  <a:lnTo>
                    <a:pt x="1774" y="283"/>
                  </a:lnTo>
                  <a:lnTo>
                    <a:pt x="1768" y="274"/>
                  </a:lnTo>
                  <a:lnTo>
                    <a:pt x="1766" y="269"/>
                  </a:lnTo>
                  <a:lnTo>
                    <a:pt x="1763" y="264"/>
                  </a:lnTo>
                  <a:lnTo>
                    <a:pt x="1759" y="253"/>
                  </a:lnTo>
                  <a:lnTo>
                    <a:pt x="1756" y="241"/>
                  </a:lnTo>
                  <a:lnTo>
                    <a:pt x="1754" y="228"/>
                  </a:lnTo>
                  <a:lnTo>
                    <a:pt x="1752" y="214"/>
                  </a:lnTo>
                  <a:lnTo>
                    <a:pt x="1752" y="200"/>
                  </a:lnTo>
                  <a:lnTo>
                    <a:pt x="1752" y="196"/>
                  </a:lnTo>
                  <a:lnTo>
                    <a:pt x="1752" y="182"/>
                  </a:lnTo>
                  <a:lnTo>
                    <a:pt x="1753" y="176"/>
                  </a:lnTo>
                  <a:lnTo>
                    <a:pt x="1754" y="170"/>
                  </a:lnTo>
                  <a:lnTo>
                    <a:pt x="1756" y="158"/>
                  </a:lnTo>
                  <a:lnTo>
                    <a:pt x="1759" y="147"/>
                  </a:lnTo>
                  <a:lnTo>
                    <a:pt x="1763" y="136"/>
                  </a:lnTo>
                  <a:lnTo>
                    <a:pt x="1768" y="126"/>
                  </a:lnTo>
                  <a:lnTo>
                    <a:pt x="1773" y="117"/>
                  </a:lnTo>
                  <a:lnTo>
                    <a:pt x="1779" y="109"/>
                  </a:lnTo>
                  <a:lnTo>
                    <a:pt x="1786" y="101"/>
                  </a:lnTo>
                  <a:lnTo>
                    <a:pt x="1790" y="97"/>
                  </a:lnTo>
                  <a:lnTo>
                    <a:pt x="1794" y="94"/>
                  </a:lnTo>
                  <a:lnTo>
                    <a:pt x="1802" y="88"/>
                  </a:lnTo>
                  <a:lnTo>
                    <a:pt x="1806" y="86"/>
                  </a:lnTo>
                  <a:lnTo>
                    <a:pt x="1810" y="84"/>
                  </a:lnTo>
                  <a:lnTo>
                    <a:pt x="1819" y="80"/>
                  </a:lnTo>
                  <a:lnTo>
                    <a:pt x="1828" y="77"/>
                  </a:lnTo>
                  <a:lnTo>
                    <a:pt x="1838" y="75"/>
                  </a:lnTo>
                  <a:lnTo>
                    <a:pt x="1843" y="75"/>
                  </a:lnTo>
                  <a:lnTo>
                    <a:pt x="1848" y="75"/>
                  </a:lnTo>
                  <a:lnTo>
                    <a:pt x="1862" y="75"/>
                  </a:lnTo>
                  <a:lnTo>
                    <a:pt x="1874" y="77"/>
                  </a:lnTo>
                  <a:lnTo>
                    <a:pt x="1879" y="79"/>
                  </a:lnTo>
                  <a:lnTo>
                    <a:pt x="1884" y="80"/>
                  </a:lnTo>
                  <a:lnTo>
                    <a:pt x="1894" y="84"/>
                  </a:lnTo>
                  <a:lnTo>
                    <a:pt x="1904" y="89"/>
                  </a:lnTo>
                  <a:lnTo>
                    <a:pt x="1912" y="95"/>
                  </a:lnTo>
                  <a:lnTo>
                    <a:pt x="1920" y="101"/>
                  </a:lnTo>
                  <a:lnTo>
                    <a:pt x="1928" y="108"/>
                  </a:lnTo>
                  <a:lnTo>
                    <a:pt x="1975" y="46"/>
                  </a:lnTo>
                  <a:lnTo>
                    <a:pt x="1962" y="35"/>
                  </a:lnTo>
                  <a:lnTo>
                    <a:pt x="1948" y="26"/>
                  </a:lnTo>
                  <a:lnTo>
                    <a:pt x="1941" y="22"/>
                  </a:lnTo>
                  <a:lnTo>
                    <a:pt x="1934" y="18"/>
                  </a:lnTo>
                  <a:lnTo>
                    <a:pt x="1927" y="15"/>
                  </a:lnTo>
                  <a:lnTo>
                    <a:pt x="1919" y="12"/>
                  </a:lnTo>
                  <a:lnTo>
                    <a:pt x="1912" y="9"/>
                  </a:lnTo>
                  <a:lnTo>
                    <a:pt x="1904" y="7"/>
                  </a:lnTo>
                  <a:lnTo>
                    <a:pt x="1895" y="5"/>
                  </a:lnTo>
                  <a:lnTo>
                    <a:pt x="1887" y="3"/>
                  </a:lnTo>
                  <a:lnTo>
                    <a:pt x="1878" y="2"/>
                  </a:lnTo>
                  <a:lnTo>
                    <a:pt x="1869" y="1"/>
                  </a:lnTo>
                  <a:lnTo>
                    <a:pt x="1859" y="1"/>
                  </a:lnTo>
                  <a:lnTo>
                    <a:pt x="1849" y="1"/>
                  </a:lnTo>
                  <a:lnTo>
                    <a:pt x="1840" y="1"/>
                  </a:lnTo>
                  <a:lnTo>
                    <a:pt x="1830" y="2"/>
                  </a:lnTo>
                  <a:lnTo>
                    <a:pt x="1821" y="3"/>
                  </a:lnTo>
                  <a:lnTo>
                    <a:pt x="1812" y="4"/>
                  </a:lnTo>
                  <a:lnTo>
                    <a:pt x="1803" y="6"/>
                  </a:lnTo>
                  <a:lnTo>
                    <a:pt x="1794" y="9"/>
                  </a:lnTo>
                  <a:lnTo>
                    <a:pt x="1786" y="12"/>
                  </a:lnTo>
                  <a:lnTo>
                    <a:pt x="1777" y="15"/>
                  </a:lnTo>
                  <a:lnTo>
                    <a:pt x="1769" y="19"/>
                  </a:lnTo>
                  <a:lnTo>
                    <a:pt x="1762" y="23"/>
                  </a:lnTo>
                  <a:lnTo>
                    <a:pt x="1754" y="28"/>
                  </a:lnTo>
                  <a:lnTo>
                    <a:pt x="1747" y="33"/>
                  </a:lnTo>
                  <a:lnTo>
                    <a:pt x="1740" y="38"/>
                  </a:lnTo>
                  <a:lnTo>
                    <a:pt x="1733" y="43"/>
                  </a:lnTo>
                  <a:lnTo>
                    <a:pt x="1721" y="56"/>
                  </a:lnTo>
                  <a:lnTo>
                    <a:pt x="1715" y="62"/>
                  </a:lnTo>
                  <a:lnTo>
                    <a:pt x="1709" y="69"/>
                  </a:lnTo>
                  <a:lnTo>
                    <a:pt x="1704" y="77"/>
                  </a:lnTo>
                  <a:lnTo>
                    <a:pt x="1699" y="84"/>
                  </a:lnTo>
                  <a:lnTo>
                    <a:pt x="1691" y="100"/>
                  </a:lnTo>
                  <a:lnTo>
                    <a:pt x="1687" y="109"/>
                  </a:lnTo>
                  <a:lnTo>
                    <a:pt x="1683" y="118"/>
                  </a:lnTo>
                  <a:lnTo>
                    <a:pt x="1680" y="127"/>
                  </a:lnTo>
                  <a:lnTo>
                    <a:pt x="1678" y="136"/>
                  </a:lnTo>
                  <a:lnTo>
                    <a:pt x="1675" y="145"/>
                  </a:lnTo>
                  <a:lnTo>
                    <a:pt x="1673" y="155"/>
                  </a:lnTo>
                  <a:lnTo>
                    <a:pt x="1672" y="165"/>
                  </a:lnTo>
                  <a:lnTo>
                    <a:pt x="1671" y="175"/>
                  </a:lnTo>
                  <a:lnTo>
                    <a:pt x="1670" y="186"/>
                  </a:lnTo>
                  <a:lnTo>
                    <a:pt x="1670" y="196"/>
                  </a:lnTo>
                  <a:lnTo>
                    <a:pt x="1670" y="201"/>
                  </a:lnTo>
                  <a:lnTo>
                    <a:pt x="1670" y="212"/>
                  </a:lnTo>
                  <a:lnTo>
                    <a:pt x="1671" y="223"/>
                  </a:lnTo>
                  <a:lnTo>
                    <a:pt x="1672" y="234"/>
                  </a:lnTo>
                  <a:lnTo>
                    <a:pt x="1673" y="244"/>
                  </a:lnTo>
                  <a:lnTo>
                    <a:pt x="1675" y="254"/>
                  </a:lnTo>
                  <a:lnTo>
                    <a:pt x="1678" y="264"/>
                  </a:lnTo>
                  <a:lnTo>
                    <a:pt x="1680" y="273"/>
                  </a:lnTo>
                  <a:lnTo>
                    <a:pt x="1683" y="282"/>
                  </a:lnTo>
                  <a:lnTo>
                    <a:pt x="1687" y="291"/>
                  </a:lnTo>
                  <a:lnTo>
                    <a:pt x="1690" y="300"/>
                  </a:lnTo>
                  <a:lnTo>
                    <a:pt x="1695" y="308"/>
                  </a:lnTo>
                  <a:lnTo>
                    <a:pt x="1699" y="316"/>
                  </a:lnTo>
                  <a:lnTo>
                    <a:pt x="1704" y="323"/>
                  </a:lnTo>
                  <a:lnTo>
                    <a:pt x="1709" y="330"/>
                  </a:lnTo>
                  <a:lnTo>
                    <a:pt x="1714" y="337"/>
                  </a:lnTo>
                  <a:lnTo>
                    <a:pt x="1720" y="344"/>
                  </a:lnTo>
                  <a:lnTo>
                    <a:pt x="1726" y="350"/>
                  </a:lnTo>
                  <a:lnTo>
                    <a:pt x="1733" y="355"/>
                  </a:lnTo>
                  <a:lnTo>
                    <a:pt x="1739" y="361"/>
                  </a:lnTo>
                  <a:lnTo>
                    <a:pt x="1746" y="366"/>
                  </a:lnTo>
                  <a:lnTo>
                    <a:pt x="1753" y="371"/>
                  </a:lnTo>
                  <a:lnTo>
                    <a:pt x="1761" y="375"/>
                  </a:lnTo>
                  <a:lnTo>
                    <a:pt x="1769" y="379"/>
                  </a:lnTo>
                  <a:lnTo>
                    <a:pt x="1776" y="382"/>
                  </a:lnTo>
                  <a:lnTo>
                    <a:pt x="1785" y="385"/>
                  </a:lnTo>
                  <a:lnTo>
                    <a:pt x="1793" y="388"/>
                  </a:lnTo>
                  <a:lnTo>
                    <a:pt x="1802" y="391"/>
                  </a:lnTo>
                  <a:lnTo>
                    <a:pt x="1811" y="392"/>
                  </a:lnTo>
                  <a:lnTo>
                    <a:pt x="1820" y="394"/>
                  </a:lnTo>
                  <a:lnTo>
                    <a:pt x="1829" y="395"/>
                  </a:lnTo>
                  <a:lnTo>
                    <a:pt x="1848" y="396"/>
                  </a:lnTo>
                  <a:close/>
                  <a:moveTo>
                    <a:pt x="1331" y="390"/>
                  </a:moveTo>
                  <a:lnTo>
                    <a:pt x="1409" y="390"/>
                  </a:lnTo>
                  <a:lnTo>
                    <a:pt x="1409" y="158"/>
                  </a:lnTo>
                  <a:lnTo>
                    <a:pt x="1561" y="390"/>
                  </a:lnTo>
                  <a:lnTo>
                    <a:pt x="1629" y="390"/>
                  </a:lnTo>
                  <a:lnTo>
                    <a:pt x="1629" y="6"/>
                  </a:lnTo>
                  <a:lnTo>
                    <a:pt x="1551" y="6"/>
                  </a:lnTo>
                  <a:lnTo>
                    <a:pt x="1551" y="230"/>
                  </a:lnTo>
                  <a:lnTo>
                    <a:pt x="1404" y="6"/>
                  </a:lnTo>
                  <a:lnTo>
                    <a:pt x="1331" y="6"/>
                  </a:lnTo>
                  <a:lnTo>
                    <a:pt x="1331" y="390"/>
                  </a:lnTo>
                  <a:close/>
                  <a:moveTo>
                    <a:pt x="1194" y="390"/>
                  </a:moveTo>
                  <a:lnTo>
                    <a:pt x="1273" y="390"/>
                  </a:lnTo>
                  <a:lnTo>
                    <a:pt x="1273" y="6"/>
                  </a:lnTo>
                  <a:lnTo>
                    <a:pt x="1194" y="6"/>
                  </a:lnTo>
                  <a:lnTo>
                    <a:pt x="1194" y="390"/>
                  </a:lnTo>
                  <a:close/>
                  <a:moveTo>
                    <a:pt x="1026" y="395"/>
                  </a:moveTo>
                  <a:lnTo>
                    <a:pt x="1040" y="395"/>
                  </a:lnTo>
                  <a:lnTo>
                    <a:pt x="1046" y="394"/>
                  </a:lnTo>
                  <a:lnTo>
                    <a:pt x="1053" y="393"/>
                  </a:lnTo>
                  <a:lnTo>
                    <a:pt x="1065" y="391"/>
                  </a:lnTo>
                  <a:lnTo>
                    <a:pt x="1077" y="387"/>
                  </a:lnTo>
                  <a:lnTo>
                    <a:pt x="1083" y="385"/>
                  </a:lnTo>
                  <a:lnTo>
                    <a:pt x="1089" y="383"/>
                  </a:lnTo>
                  <a:lnTo>
                    <a:pt x="1094" y="380"/>
                  </a:lnTo>
                  <a:lnTo>
                    <a:pt x="1099" y="378"/>
                  </a:lnTo>
                  <a:lnTo>
                    <a:pt x="1109" y="372"/>
                  </a:lnTo>
                  <a:lnTo>
                    <a:pt x="1114" y="368"/>
                  </a:lnTo>
                  <a:lnTo>
                    <a:pt x="1118" y="364"/>
                  </a:lnTo>
                  <a:lnTo>
                    <a:pt x="1126" y="357"/>
                  </a:lnTo>
                  <a:lnTo>
                    <a:pt x="1134" y="348"/>
                  </a:lnTo>
                  <a:lnTo>
                    <a:pt x="1140" y="338"/>
                  </a:lnTo>
                  <a:lnTo>
                    <a:pt x="1143" y="333"/>
                  </a:lnTo>
                  <a:lnTo>
                    <a:pt x="1145" y="328"/>
                  </a:lnTo>
                  <a:lnTo>
                    <a:pt x="1149" y="317"/>
                  </a:lnTo>
                  <a:lnTo>
                    <a:pt x="1151" y="311"/>
                  </a:lnTo>
                  <a:lnTo>
                    <a:pt x="1152" y="306"/>
                  </a:lnTo>
                  <a:lnTo>
                    <a:pt x="1153" y="299"/>
                  </a:lnTo>
                  <a:lnTo>
                    <a:pt x="1154" y="293"/>
                  </a:lnTo>
                  <a:lnTo>
                    <a:pt x="1155" y="287"/>
                  </a:lnTo>
                  <a:lnTo>
                    <a:pt x="1155" y="280"/>
                  </a:lnTo>
                  <a:lnTo>
                    <a:pt x="1155" y="279"/>
                  </a:lnTo>
                  <a:lnTo>
                    <a:pt x="1154" y="268"/>
                  </a:lnTo>
                  <a:lnTo>
                    <a:pt x="1153" y="258"/>
                  </a:lnTo>
                  <a:lnTo>
                    <a:pt x="1151" y="248"/>
                  </a:lnTo>
                  <a:lnTo>
                    <a:pt x="1148" y="240"/>
                  </a:lnTo>
                  <a:lnTo>
                    <a:pt x="1146" y="235"/>
                  </a:lnTo>
                  <a:lnTo>
                    <a:pt x="1144" y="231"/>
                  </a:lnTo>
                  <a:lnTo>
                    <a:pt x="1140" y="223"/>
                  </a:lnTo>
                  <a:lnTo>
                    <a:pt x="1134" y="216"/>
                  </a:lnTo>
                  <a:lnTo>
                    <a:pt x="1128" y="209"/>
                  </a:lnTo>
                  <a:lnTo>
                    <a:pt x="1121" y="203"/>
                  </a:lnTo>
                  <a:lnTo>
                    <a:pt x="1114" y="196"/>
                  </a:lnTo>
                  <a:lnTo>
                    <a:pt x="1105" y="190"/>
                  </a:lnTo>
                  <a:lnTo>
                    <a:pt x="1096" y="185"/>
                  </a:lnTo>
                  <a:lnTo>
                    <a:pt x="1086" y="179"/>
                  </a:lnTo>
                  <a:lnTo>
                    <a:pt x="1075" y="174"/>
                  </a:lnTo>
                  <a:lnTo>
                    <a:pt x="1064" y="169"/>
                  </a:lnTo>
                  <a:lnTo>
                    <a:pt x="1052" y="164"/>
                  </a:lnTo>
                  <a:lnTo>
                    <a:pt x="1031" y="156"/>
                  </a:lnTo>
                  <a:lnTo>
                    <a:pt x="1015" y="148"/>
                  </a:lnTo>
                  <a:lnTo>
                    <a:pt x="1002" y="141"/>
                  </a:lnTo>
                  <a:lnTo>
                    <a:pt x="997" y="138"/>
                  </a:lnTo>
                  <a:lnTo>
                    <a:pt x="993" y="135"/>
                  </a:lnTo>
                  <a:lnTo>
                    <a:pt x="989" y="131"/>
                  </a:lnTo>
                  <a:lnTo>
                    <a:pt x="987" y="130"/>
                  </a:lnTo>
                  <a:lnTo>
                    <a:pt x="986" y="128"/>
                  </a:lnTo>
                  <a:lnTo>
                    <a:pt x="983" y="125"/>
                  </a:lnTo>
                  <a:lnTo>
                    <a:pt x="981" y="122"/>
                  </a:lnTo>
                  <a:lnTo>
                    <a:pt x="980" y="118"/>
                  </a:lnTo>
                  <a:lnTo>
                    <a:pt x="979" y="115"/>
                  </a:lnTo>
                  <a:lnTo>
                    <a:pt x="979" y="111"/>
                  </a:lnTo>
                  <a:lnTo>
                    <a:pt x="978" y="107"/>
                  </a:lnTo>
                  <a:lnTo>
                    <a:pt x="979" y="103"/>
                  </a:lnTo>
                  <a:lnTo>
                    <a:pt x="979" y="99"/>
                  </a:lnTo>
                  <a:lnTo>
                    <a:pt x="980" y="96"/>
                  </a:lnTo>
                  <a:lnTo>
                    <a:pt x="982" y="93"/>
                  </a:lnTo>
                  <a:lnTo>
                    <a:pt x="983" y="90"/>
                  </a:lnTo>
                  <a:lnTo>
                    <a:pt x="985" y="87"/>
                  </a:lnTo>
                  <a:lnTo>
                    <a:pt x="990" y="82"/>
                  </a:lnTo>
                  <a:lnTo>
                    <a:pt x="997" y="78"/>
                  </a:lnTo>
                  <a:lnTo>
                    <a:pt x="1000" y="77"/>
                  </a:lnTo>
                  <a:lnTo>
                    <a:pt x="1004" y="75"/>
                  </a:lnTo>
                  <a:lnTo>
                    <a:pt x="1009" y="74"/>
                  </a:lnTo>
                  <a:lnTo>
                    <a:pt x="1013" y="74"/>
                  </a:lnTo>
                  <a:lnTo>
                    <a:pt x="1018" y="73"/>
                  </a:lnTo>
                  <a:lnTo>
                    <a:pt x="1023" y="73"/>
                  </a:lnTo>
                  <a:lnTo>
                    <a:pt x="1034" y="74"/>
                  </a:lnTo>
                  <a:lnTo>
                    <a:pt x="1045" y="76"/>
                  </a:lnTo>
                  <a:lnTo>
                    <a:pt x="1056" y="79"/>
                  </a:lnTo>
                  <a:lnTo>
                    <a:pt x="1066" y="83"/>
                  </a:lnTo>
                  <a:lnTo>
                    <a:pt x="1076" y="89"/>
                  </a:lnTo>
                  <a:lnTo>
                    <a:pt x="1086" y="95"/>
                  </a:lnTo>
                  <a:lnTo>
                    <a:pt x="1096" y="102"/>
                  </a:lnTo>
                  <a:lnTo>
                    <a:pt x="1105" y="109"/>
                  </a:lnTo>
                  <a:lnTo>
                    <a:pt x="1149" y="48"/>
                  </a:lnTo>
                  <a:lnTo>
                    <a:pt x="1136" y="37"/>
                  </a:lnTo>
                  <a:lnTo>
                    <a:pt x="1121" y="28"/>
                  </a:lnTo>
                  <a:lnTo>
                    <a:pt x="1114" y="23"/>
                  </a:lnTo>
                  <a:lnTo>
                    <a:pt x="1106" y="19"/>
                  </a:lnTo>
                  <a:lnTo>
                    <a:pt x="1099" y="16"/>
                  </a:lnTo>
                  <a:lnTo>
                    <a:pt x="1091" y="13"/>
                  </a:lnTo>
                  <a:lnTo>
                    <a:pt x="1083" y="10"/>
                  </a:lnTo>
                  <a:lnTo>
                    <a:pt x="1075" y="8"/>
                  </a:lnTo>
                  <a:lnTo>
                    <a:pt x="1059" y="4"/>
                  </a:lnTo>
                  <a:lnTo>
                    <a:pt x="1050" y="3"/>
                  </a:lnTo>
                  <a:lnTo>
                    <a:pt x="1042" y="2"/>
                  </a:lnTo>
                  <a:lnTo>
                    <a:pt x="1025" y="1"/>
                  </a:lnTo>
                  <a:lnTo>
                    <a:pt x="1012" y="2"/>
                  </a:lnTo>
                  <a:lnTo>
                    <a:pt x="1005" y="2"/>
                  </a:lnTo>
                  <a:lnTo>
                    <a:pt x="998" y="3"/>
                  </a:lnTo>
                  <a:lnTo>
                    <a:pt x="986" y="6"/>
                  </a:lnTo>
                  <a:lnTo>
                    <a:pt x="974" y="9"/>
                  </a:lnTo>
                  <a:lnTo>
                    <a:pt x="969" y="11"/>
                  </a:lnTo>
                  <a:lnTo>
                    <a:pt x="963" y="14"/>
                  </a:lnTo>
                  <a:lnTo>
                    <a:pt x="953" y="19"/>
                  </a:lnTo>
                  <a:lnTo>
                    <a:pt x="943" y="25"/>
                  </a:lnTo>
                  <a:lnTo>
                    <a:pt x="935" y="32"/>
                  </a:lnTo>
                  <a:lnTo>
                    <a:pt x="930" y="36"/>
                  </a:lnTo>
                  <a:lnTo>
                    <a:pt x="927" y="40"/>
                  </a:lnTo>
                  <a:lnTo>
                    <a:pt x="920" y="49"/>
                  </a:lnTo>
                  <a:lnTo>
                    <a:pt x="917" y="53"/>
                  </a:lnTo>
                  <a:lnTo>
                    <a:pt x="914" y="58"/>
                  </a:lnTo>
                  <a:lnTo>
                    <a:pt x="909" y="68"/>
                  </a:lnTo>
                  <a:lnTo>
                    <a:pt x="905" y="78"/>
                  </a:lnTo>
                  <a:lnTo>
                    <a:pt x="902" y="90"/>
                  </a:lnTo>
                  <a:lnTo>
                    <a:pt x="900" y="101"/>
                  </a:lnTo>
                  <a:lnTo>
                    <a:pt x="900" y="107"/>
                  </a:lnTo>
                  <a:lnTo>
                    <a:pt x="899" y="114"/>
                  </a:lnTo>
                  <a:lnTo>
                    <a:pt x="899" y="115"/>
                  </a:lnTo>
                  <a:lnTo>
                    <a:pt x="900" y="127"/>
                  </a:lnTo>
                  <a:lnTo>
                    <a:pt x="901" y="132"/>
                  </a:lnTo>
                  <a:lnTo>
                    <a:pt x="901" y="138"/>
                  </a:lnTo>
                  <a:lnTo>
                    <a:pt x="904" y="148"/>
                  </a:lnTo>
                  <a:lnTo>
                    <a:pt x="907" y="157"/>
                  </a:lnTo>
                  <a:lnTo>
                    <a:pt x="911" y="166"/>
                  </a:lnTo>
                  <a:lnTo>
                    <a:pt x="916" y="174"/>
                  </a:lnTo>
                  <a:lnTo>
                    <a:pt x="922" y="182"/>
                  </a:lnTo>
                  <a:lnTo>
                    <a:pt x="926" y="185"/>
                  </a:lnTo>
                  <a:lnTo>
                    <a:pt x="929" y="189"/>
                  </a:lnTo>
                  <a:lnTo>
                    <a:pt x="937" y="195"/>
                  </a:lnTo>
                  <a:lnTo>
                    <a:pt x="945" y="201"/>
                  </a:lnTo>
                  <a:lnTo>
                    <a:pt x="954" y="207"/>
                  </a:lnTo>
                  <a:lnTo>
                    <a:pt x="964" y="213"/>
                  </a:lnTo>
                  <a:lnTo>
                    <a:pt x="974" y="218"/>
                  </a:lnTo>
                  <a:lnTo>
                    <a:pt x="986" y="223"/>
                  </a:lnTo>
                  <a:lnTo>
                    <a:pt x="1010" y="233"/>
                  </a:lnTo>
                  <a:lnTo>
                    <a:pt x="1028" y="240"/>
                  </a:lnTo>
                  <a:lnTo>
                    <a:pt x="1043" y="247"/>
                  </a:lnTo>
                  <a:lnTo>
                    <a:pt x="1055" y="253"/>
                  </a:lnTo>
                  <a:lnTo>
                    <a:pt x="1059" y="257"/>
                  </a:lnTo>
                  <a:lnTo>
                    <a:pt x="1063" y="260"/>
                  </a:lnTo>
                  <a:lnTo>
                    <a:pt x="1067" y="263"/>
                  </a:lnTo>
                  <a:lnTo>
                    <a:pt x="1069" y="266"/>
                  </a:lnTo>
                  <a:lnTo>
                    <a:pt x="1072" y="269"/>
                  </a:lnTo>
                  <a:lnTo>
                    <a:pt x="1073" y="272"/>
                  </a:lnTo>
                  <a:lnTo>
                    <a:pt x="1074" y="275"/>
                  </a:lnTo>
                  <a:lnTo>
                    <a:pt x="1075" y="278"/>
                  </a:lnTo>
                  <a:lnTo>
                    <a:pt x="1076" y="282"/>
                  </a:lnTo>
                  <a:lnTo>
                    <a:pt x="1076" y="285"/>
                  </a:lnTo>
                  <a:lnTo>
                    <a:pt x="1076" y="286"/>
                  </a:lnTo>
                  <a:lnTo>
                    <a:pt x="1076" y="290"/>
                  </a:lnTo>
                  <a:lnTo>
                    <a:pt x="1075" y="294"/>
                  </a:lnTo>
                  <a:lnTo>
                    <a:pt x="1074" y="297"/>
                  </a:lnTo>
                  <a:lnTo>
                    <a:pt x="1072" y="301"/>
                  </a:lnTo>
                  <a:lnTo>
                    <a:pt x="1071" y="304"/>
                  </a:lnTo>
                  <a:lnTo>
                    <a:pt x="1068" y="307"/>
                  </a:lnTo>
                  <a:lnTo>
                    <a:pt x="1066" y="310"/>
                  </a:lnTo>
                  <a:lnTo>
                    <a:pt x="1063" y="313"/>
                  </a:lnTo>
                  <a:lnTo>
                    <a:pt x="1059" y="315"/>
                  </a:lnTo>
                  <a:lnTo>
                    <a:pt x="1055" y="317"/>
                  </a:lnTo>
                  <a:lnTo>
                    <a:pt x="1051" y="319"/>
                  </a:lnTo>
                  <a:lnTo>
                    <a:pt x="1047" y="321"/>
                  </a:lnTo>
                  <a:lnTo>
                    <a:pt x="1042" y="322"/>
                  </a:lnTo>
                  <a:lnTo>
                    <a:pt x="1037" y="323"/>
                  </a:lnTo>
                  <a:lnTo>
                    <a:pt x="1032" y="323"/>
                  </a:lnTo>
                  <a:lnTo>
                    <a:pt x="1026" y="324"/>
                  </a:lnTo>
                  <a:lnTo>
                    <a:pt x="1019" y="323"/>
                  </a:lnTo>
                  <a:lnTo>
                    <a:pt x="1012" y="323"/>
                  </a:lnTo>
                  <a:lnTo>
                    <a:pt x="1005" y="321"/>
                  </a:lnTo>
                  <a:lnTo>
                    <a:pt x="999" y="320"/>
                  </a:lnTo>
                  <a:lnTo>
                    <a:pt x="992" y="318"/>
                  </a:lnTo>
                  <a:lnTo>
                    <a:pt x="986" y="316"/>
                  </a:lnTo>
                  <a:lnTo>
                    <a:pt x="980" y="313"/>
                  </a:lnTo>
                  <a:lnTo>
                    <a:pt x="974" y="310"/>
                  </a:lnTo>
                  <a:lnTo>
                    <a:pt x="962" y="304"/>
                  </a:lnTo>
                  <a:lnTo>
                    <a:pt x="951" y="296"/>
                  </a:lnTo>
                  <a:lnTo>
                    <a:pt x="941" y="288"/>
                  </a:lnTo>
                  <a:lnTo>
                    <a:pt x="931" y="280"/>
                  </a:lnTo>
                  <a:lnTo>
                    <a:pt x="884" y="339"/>
                  </a:lnTo>
                  <a:lnTo>
                    <a:pt x="892" y="346"/>
                  </a:lnTo>
                  <a:lnTo>
                    <a:pt x="900" y="353"/>
                  </a:lnTo>
                  <a:lnTo>
                    <a:pt x="904" y="356"/>
                  </a:lnTo>
                  <a:lnTo>
                    <a:pt x="908" y="359"/>
                  </a:lnTo>
                  <a:lnTo>
                    <a:pt x="917" y="364"/>
                  </a:lnTo>
                  <a:lnTo>
                    <a:pt x="925" y="369"/>
                  </a:lnTo>
                  <a:lnTo>
                    <a:pt x="934" y="374"/>
                  </a:lnTo>
                  <a:lnTo>
                    <a:pt x="943" y="378"/>
                  </a:lnTo>
                  <a:lnTo>
                    <a:pt x="952" y="382"/>
                  </a:lnTo>
                  <a:lnTo>
                    <a:pt x="970" y="388"/>
                  </a:lnTo>
                  <a:lnTo>
                    <a:pt x="980" y="390"/>
                  </a:lnTo>
                  <a:lnTo>
                    <a:pt x="989" y="392"/>
                  </a:lnTo>
                  <a:lnTo>
                    <a:pt x="998" y="394"/>
                  </a:lnTo>
                  <a:lnTo>
                    <a:pt x="1007" y="395"/>
                  </a:lnTo>
                  <a:lnTo>
                    <a:pt x="1026" y="395"/>
                  </a:lnTo>
                  <a:close/>
                  <a:moveTo>
                    <a:pt x="636" y="390"/>
                  </a:moveTo>
                  <a:lnTo>
                    <a:pt x="872" y="390"/>
                  </a:lnTo>
                  <a:lnTo>
                    <a:pt x="872" y="317"/>
                  </a:lnTo>
                  <a:lnTo>
                    <a:pt x="716" y="317"/>
                  </a:lnTo>
                  <a:lnTo>
                    <a:pt x="716" y="6"/>
                  </a:lnTo>
                  <a:lnTo>
                    <a:pt x="636" y="6"/>
                  </a:lnTo>
                  <a:lnTo>
                    <a:pt x="636" y="390"/>
                  </a:lnTo>
                  <a:close/>
                  <a:moveTo>
                    <a:pt x="343" y="390"/>
                  </a:moveTo>
                  <a:lnTo>
                    <a:pt x="592" y="390"/>
                  </a:lnTo>
                  <a:lnTo>
                    <a:pt x="592" y="319"/>
                  </a:lnTo>
                  <a:lnTo>
                    <a:pt x="422" y="319"/>
                  </a:lnTo>
                  <a:lnTo>
                    <a:pt x="422" y="233"/>
                  </a:lnTo>
                  <a:lnTo>
                    <a:pt x="570" y="233"/>
                  </a:lnTo>
                  <a:lnTo>
                    <a:pt x="570" y="161"/>
                  </a:lnTo>
                  <a:lnTo>
                    <a:pt x="422" y="161"/>
                  </a:lnTo>
                  <a:lnTo>
                    <a:pt x="422" y="78"/>
                  </a:lnTo>
                  <a:lnTo>
                    <a:pt x="590" y="78"/>
                  </a:lnTo>
                  <a:lnTo>
                    <a:pt x="590" y="6"/>
                  </a:lnTo>
                  <a:lnTo>
                    <a:pt x="343" y="6"/>
                  </a:lnTo>
                  <a:lnTo>
                    <a:pt x="343" y="390"/>
                  </a:lnTo>
                  <a:close/>
                  <a:moveTo>
                    <a:pt x="0" y="390"/>
                  </a:moveTo>
                  <a:lnTo>
                    <a:pt x="80" y="390"/>
                  </a:lnTo>
                  <a:lnTo>
                    <a:pt x="80" y="234"/>
                  </a:lnTo>
                  <a:lnTo>
                    <a:pt x="206" y="234"/>
                  </a:lnTo>
                  <a:lnTo>
                    <a:pt x="206" y="390"/>
                  </a:lnTo>
                  <a:lnTo>
                    <a:pt x="286" y="390"/>
                  </a:lnTo>
                  <a:lnTo>
                    <a:pt x="286" y="6"/>
                  </a:lnTo>
                  <a:lnTo>
                    <a:pt x="206" y="6"/>
                  </a:lnTo>
                  <a:lnTo>
                    <a:pt x="206" y="160"/>
                  </a:lnTo>
                  <a:lnTo>
                    <a:pt x="80" y="160"/>
                  </a:lnTo>
                  <a:lnTo>
                    <a:pt x="80" y="6"/>
                  </a:lnTo>
                  <a:lnTo>
                    <a:pt x="0" y="6"/>
                  </a:lnTo>
                  <a:lnTo>
                    <a:pt x="0" y="3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grpSp>
      <p:sp>
        <p:nvSpPr>
          <p:cNvPr id="30" name="TextBox 29"/>
          <p:cNvSpPr txBox="1"/>
          <p:nvPr userDrawn="1"/>
        </p:nvSpPr>
        <p:spPr>
          <a:xfrm>
            <a:off x="8015817" y="6165850"/>
            <a:ext cx="1985460" cy="431800"/>
          </a:xfrm>
          <a:prstGeom prst="rect">
            <a:avLst/>
          </a:prstGeom>
          <a:noFill/>
        </p:spPr>
        <p:txBody>
          <a:bodyPr wrap="square" lIns="0" tIns="0" rIns="0" bIns="0" rtlCol="0" anchor="b" anchorCtr="0">
            <a:noAutofit/>
          </a:bodyPr>
          <a:lstStyle/>
          <a:p>
            <a:r>
              <a:rPr lang="en-GB" sz="900" dirty="0">
                <a:solidFill>
                  <a:srgbClr val="8C8A87"/>
                </a:solidFill>
              </a:rPr>
              <a:t>www.helsinki.fi/yliopisto</a:t>
            </a:r>
          </a:p>
        </p:txBody>
      </p:sp>
    </p:spTree>
    <p:extLst>
      <p:ext uri="{BB962C8B-B14F-4D97-AF65-F5344CB8AC3E}">
        <p14:creationId xmlns:p14="http://schemas.microsoft.com/office/powerpoint/2010/main" val="36420395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10" name="Date Placeholder 9"/>
          <p:cNvSpPr>
            <a:spLocks noGrp="1"/>
          </p:cNvSpPr>
          <p:nvPr>
            <p:ph type="dt" sz="half" idx="10"/>
          </p:nvPr>
        </p:nvSpPr>
        <p:spPr/>
        <p:txBody>
          <a:bodyPr/>
          <a:lstStyle/>
          <a:p>
            <a:fld id="{F1885724-97BC-4BD1-A4CC-983250FA4695}" type="datetime1">
              <a:rPr lang="fi-FI" smtClean="0">
                <a:solidFill>
                  <a:srgbClr val="8C8A87"/>
                </a:solidFill>
              </a:rPr>
              <a:pPr/>
              <a:t>23.11.2015</a:t>
            </a:fld>
            <a:endParaRPr lang="en-GB" dirty="0">
              <a:solidFill>
                <a:srgbClr val="8C8A87"/>
              </a:solidFill>
            </a:endParaRPr>
          </a:p>
        </p:txBody>
      </p:sp>
      <p:sp>
        <p:nvSpPr>
          <p:cNvPr id="11" name="Slide Number Placeholder 10"/>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2" name="Footer Placeholder 11"/>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13" name="Title 12"/>
          <p:cNvSpPr>
            <a:spLocks noGrp="1"/>
          </p:cNvSpPr>
          <p:nvPr>
            <p:ph type="title"/>
          </p:nvPr>
        </p:nvSpPr>
        <p:spPr/>
        <p:txBody>
          <a:bodyPr/>
          <a:lstStyle/>
          <a:p>
            <a:r>
              <a:rPr lang="fi-FI" smtClean="0"/>
              <a:t>Muokkaa perustyyl. napsautt.</a:t>
            </a:r>
            <a:endParaRPr lang="en-GB"/>
          </a:p>
        </p:txBody>
      </p:sp>
    </p:spTree>
    <p:extLst>
      <p:ext uri="{BB962C8B-B14F-4D97-AF65-F5344CB8AC3E}">
        <p14:creationId xmlns:p14="http://schemas.microsoft.com/office/powerpoint/2010/main" val="14063048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639484" y="1989138"/>
            <a:ext cx="4464051" cy="4032250"/>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4" name="Content Placeholder 3"/>
          <p:cNvSpPr>
            <a:spLocks noGrp="1"/>
          </p:cNvSpPr>
          <p:nvPr>
            <p:ph sz="half" idx="2"/>
          </p:nvPr>
        </p:nvSpPr>
        <p:spPr>
          <a:xfrm>
            <a:off x="7296151" y="1989138"/>
            <a:ext cx="4464048" cy="4032250"/>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12" name="Title 11"/>
          <p:cNvSpPr>
            <a:spLocks noGrp="1"/>
          </p:cNvSpPr>
          <p:nvPr>
            <p:ph type="title"/>
          </p:nvPr>
        </p:nvSpPr>
        <p:spPr/>
        <p:txBody>
          <a:bodyPr/>
          <a:lstStyle/>
          <a:p>
            <a:r>
              <a:rPr lang="fi-FI" smtClean="0"/>
              <a:t>Muokkaa perustyyl. napsautt.</a:t>
            </a:r>
            <a:endParaRPr lang="en-GB"/>
          </a:p>
        </p:txBody>
      </p:sp>
      <p:sp>
        <p:nvSpPr>
          <p:cNvPr id="13" name="Date Placeholder 12"/>
          <p:cNvSpPr>
            <a:spLocks noGrp="1"/>
          </p:cNvSpPr>
          <p:nvPr>
            <p:ph type="dt" sz="half" idx="10"/>
          </p:nvPr>
        </p:nvSpPr>
        <p:spPr/>
        <p:txBody>
          <a:bodyPr/>
          <a:lstStyle/>
          <a:p>
            <a:fld id="{AB9679CB-5AA9-4A68-9C9D-DDAE6D0844AD}" type="datetime1">
              <a:rPr lang="fi-FI" smtClean="0">
                <a:solidFill>
                  <a:srgbClr val="8C8A87"/>
                </a:solidFill>
              </a:rPr>
              <a:pPr/>
              <a:t>23.11.2015</a:t>
            </a:fld>
            <a:endParaRPr lang="en-GB" dirty="0">
              <a:solidFill>
                <a:srgbClr val="8C8A87"/>
              </a:solidFill>
            </a:endParaRPr>
          </a:p>
        </p:txBody>
      </p:sp>
      <p:sp>
        <p:nvSpPr>
          <p:cNvPr id="14" name="Slide Number Placeholder 13"/>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5" name="Footer Placeholder 14"/>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Tree>
    <p:extLst>
      <p:ext uri="{BB962C8B-B14F-4D97-AF65-F5344CB8AC3E}">
        <p14:creationId xmlns:p14="http://schemas.microsoft.com/office/powerpoint/2010/main" val="7989835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i-FI" smtClean="0"/>
              <a:t>Muokkaa perustyyl. napsautt.</a:t>
            </a:r>
            <a:endParaRPr lang="en-GB"/>
          </a:p>
        </p:txBody>
      </p:sp>
      <p:sp>
        <p:nvSpPr>
          <p:cNvPr id="7" name="Date Placeholder 6"/>
          <p:cNvSpPr>
            <a:spLocks noGrp="1"/>
          </p:cNvSpPr>
          <p:nvPr>
            <p:ph type="dt" sz="half" idx="10"/>
          </p:nvPr>
        </p:nvSpPr>
        <p:spPr/>
        <p:txBody>
          <a:bodyPr/>
          <a:lstStyle/>
          <a:p>
            <a:fld id="{514DE0DC-76DC-4B3C-A5FE-8D5F55C989E9}" type="datetime1">
              <a:rPr lang="fi-FI" smtClean="0">
                <a:solidFill>
                  <a:srgbClr val="8C8A87"/>
                </a:solidFill>
              </a:rPr>
              <a:pPr/>
              <a:t>23.11.2015</a:t>
            </a:fld>
            <a:endParaRPr lang="en-GB" dirty="0">
              <a:solidFill>
                <a:srgbClr val="8C8A87"/>
              </a:solidFill>
            </a:endParaRPr>
          </a:p>
        </p:txBody>
      </p:sp>
      <p:sp>
        <p:nvSpPr>
          <p:cNvPr id="8" name="Slide Number Placeholder 7"/>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9" name="Footer Placeholder 8"/>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Tree>
    <p:extLst>
      <p:ext uri="{BB962C8B-B14F-4D97-AF65-F5344CB8AC3E}">
        <p14:creationId xmlns:p14="http://schemas.microsoft.com/office/powerpoint/2010/main" val="21463311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with Picture">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639483" y="2500306"/>
            <a:ext cx="9120717" cy="3521083"/>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3" name="Content Placeholder 2"/>
          <p:cNvSpPr>
            <a:spLocks noGrp="1"/>
          </p:cNvSpPr>
          <p:nvPr>
            <p:ph idx="1"/>
          </p:nvPr>
        </p:nvSpPr>
        <p:spPr>
          <a:xfrm>
            <a:off x="2639483" y="1989138"/>
            <a:ext cx="9120717" cy="511168"/>
          </a:xfrm>
        </p:spPr>
        <p:txBody>
          <a:bodyPr/>
          <a:lstStyle/>
          <a:p>
            <a:pPr lvl="0"/>
            <a:r>
              <a:rPr lang="fi-FI" smtClean="0"/>
              <a:t>Muokkaa tekstin perustyylejä napsauttamalla</a:t>
            </a:r>
          </a:p>
        </p:txBody>
      </p:sp>
      <p:sp>
        <p:nvSpPr>
          <p:cNvPr id="10" name="Date Placeholder 9"/>
          <p:cNvSpPr>
            <a:spLocks noGrp="1"/>
          </p:cNvSpPr>
          <p:nvPr>
            <p:ph type="dt" sz="half" idx="10"/>
          </p:nvPr>
        </p:nvSpPr>
        <p:spPr/>
        <p:txBody>
          <a:bodyPr/>
          <a:lstStyle/>
          <a:p>
            <a:fld id="{5CF03CBD-93D9-4641-9A26-D93013F96905}" type="datetime1">
              <a:rPr lang="fi-FI" smtClean="0">
                <a:solidFill>
                  <a:srgbClr val="8C8A87"/>
                </a:solidFill>
              </a:rPr>
              <a:pPr/>
              <a:t>23.11.2015</a:t>
            </a:fld>
            <a:endParaRPr lang="en-GB" dirty="0">
              <a:solidFill>
                <a:srgbClr val="8C8A87"/>
              </a:solidFill>
            </a:endParaRPr>
          </a:p>
        </p:txBody>
      </p:sp>
      <p:sp>
        <p:nvSpPr>
          <p:cNvPr id="11" name="Slide Number Placeholder 10"/>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2" name="Footer Placeholder 11"/>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13" name="Title 12"/>
          <p:cNvSpPr>
            <a:spLocks noGrp="1"/>
          </p:cNvSpPr>
          <p:nvPr>
            <p:ph type="title"/>
          </p:nvPr>
        </p:nvSpPr>
        <p:spPr/>
        <p:txBody>
          <a:bodyPr/>
          <a:lstStyle/>
          <a:p>
            <a:r>
              <a:rPr lang="fi-FI" smtClean="0"/>
              <a:t>Muokkaa perustyyl. napsautt.</a:t>
            </a:r>
            <a:endParaRPr lang="en-GB"/>
          </a:p>
        </p:txBody>
      </p:sp>
    </p:spTree>
    <p:extLst>
      <p:ext uri="{BB962C8B-B14F-4D97-AF65-F5344CB8AC3E}">
        <p14:creationId xmlns:p14="http://schemas.microsoft.com/office/powerpoint/2010/main" val="7706899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with 1/2 Picture">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7296150" y="1989138"/>
            <a:ext cx="4464049" cy="4032251"/>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10" name="Date Placeholder 9"/>
          <p:cNvSpPr>
            <a:spLocks noGrp="1"/>
          </p:cNvSpPr>
          <p:nvPr>
            <p:ph type="dt" sz="half" idx="10"/>
          </p:nvPr>
        </p:nvSpPr>
        <p:spPr/>
        <p:txBody>
          <a:bodyPr/>
          <a:lstStyle/>
          <a:p>
            <a:fld id="{76C23854-A81D-466E-AE25-5CF1AD4FF184}" type="datetime1">
              <a:rPr lang="fi-FI" smtClean="0">
                <a:solidFill>
                  <a:srgbClr val="8C8A87"/>
                </a:solidFill>
              </a:rPr>
              <a:pPr/>
              <a:t>23.11.2015</a:t>
            </a:fld>
            <a:endParaRPr lang="en-GB" dirty="0">
              <a:solidFill>
                <a:srgbClr val="8C8A87"/>
              </a:solidFill>
            </a:endParaRPr>
          </a:p>
        </p:txBody>
      </p:sp>
      <p:sp>
        <p:nvSpPr>
          <p:cNvPr id="11" name="Slide Number Placeholder 10"/>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2" name="Footer Placeholder 11"/>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13" name="Title 12"/>
          <p:cNvSpPr>
            <a:spLocks noGrp="1"/>
          </p:cNvSpPr>
          <p:nvPr>
            <p:ph type="title"/>
          </p:nvPr>
        </p:nvSpPr>
        <p:spPr/>
        <p:txBody>
          <a:bodyPr/>
          <a:lstStyle/>
          <a:p>
            <a:r>
              <a:rPr lang="fi-FI" smtClean="0"/>
              <a:t>Muokkaa perustyyl. napsautt.</a:t>
            </a:r>
            <a:endParaRPr lang="en-GB"/>
          </a:p>
        </p:txBody>
      </p:sp>
      <p:sp>
        <p:nvSpPr>
          <p:cNvPr id="9" name="Content Placeholder 2"/>
          <p:cNvSpPr>
            <a:spLocks noGrp="1"/>
          </p:cNvSpPr>
          <p:nvPr>
            <p:ph sz="half" idx="1"/>
          </p:nvPr>
        </p:nvSpPr>
        <p:spPr>
          <a:xfrm>
            <a:off x="2639484" y="1989137"/>
            <a:ext cx="4464051" cy="4032251"/>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Tree>
    <p:extLst>
      <p:ext uri="{BB962C8B-B14F-4D97-AF65-F5344CB8AC3E}">
        <p14:creationId xmlns:p14="http://schemas.microsoft.com/office/powerpoint/2010/main" val="26238288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with small picture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639484" y="2492375"/>
            <a:ext cx="2112000" cy="158273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10" name="Date Placeholder 9"/>
          <p:cNvSpPr>
            <a:spLocks noGrp="1"/>
          </p:cNvSpPr>
          <p:nvPr>
            <p:ph type="dt" sz="half" idx="10"/>
          </p:nvPr>
        </p:nvSpPr>
        <p:spPr/>
        <p:txBody>
          <a:bodyPr/>
          <a:lstStyle/>
          <a:p>
            <a:fld id="{7A144A10-C802-49B9-83BC-072D215F24A3}" type="datetime1">
              <a:rPr lang="fi-FI" smtClean="0">
                <a:solidFill>
                  <a:srgbClr val="8C8A87"/>
                </a:solidFill>
              </a:rPr>
              <a:pPr/>
              <a:t>23.11.2015</a:t>
            </a:fld>
            <a:endParaRPr lang="en-GB" dirty="0">
              <a:solidFill>
                <a:srgbClr val="8C8A87"/>
              </a:solidFill>
            </a:endParaRPr>
          </a:p>
        </p:txBody>
      </p:sp>
      <p:sp>
        <p:nvSpPr>
          <p:cNvPr id="11" name="Slide Number Placeholder 10"/>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2" name="Footer Placeholder 11"/>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13" name="Title 12"/>
          <p:cNvSpPr>
            <a:spLocks noGrp="1"/>
          </p:cNvSpPr>
          <p:nvPr>
            <p:ph type="title"/>
          </p:nvPr>
        </p:nvSpPr>
        <p:spPr/>
        <p:txBody>
          <a:bodyPr/>
          <a:lstStyle/>
          <a:p>
            <a:r>
              <a:rPr lang="fi-FI" smtClean="0"/>
              <a:t>Muokkaa perustyyl. napsautt.</a:t>
            </a:r>
            <a:endParaRPr lang="en-GB"/>
          </a:p>
        </p:txBody>
      </p:sp>
      <p:sp>
        <p:nvSpPr>
          <p:cNvPr id="9" name="Content Placeholder 2"/>
          <p:cNvSpPr>
            <a:spLocks noGrp="1"/>
          </p:cNvSpPr>
          <p:nvPr>
            <p:ph sz="half" idx="1"/>
          </p:nvPr>
        </p:nvSpPr>
        <p:spPr>
          <a:xfrm>
            <a:off x="2639483" y="4221163"/>
            <a:ext cx="9120716" cy="1800225"/>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18" name="Picture Placeholder 2"/>
          <p:cNvSpPr>
            <a:spLocks noGrp="1"/>
          </p:cNvSpPr>
          <p:nvPr>
            <p:ph type="pic" idx="14"/>
          </p:nvPr>
        </p:nvSpPr>
        <p:spPr>
          <a:xfrm>
            <a:off x="4944533" y="2492375"/>
            <a:ext cx="2112000" cy="158273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19" name="Picture Placeholder 2"/>
          <p:cNvSpPr>
            <a:spLocks noGrp="1"/>
          </p:cNvSpPr>
          <p:nvPr>
            <p:ph type="pic" idx="15"/>
          </p:nvPr>
        </p:nvSpPr>
        <p:spPr>
          <a:xfrm>
            <a:off x="7247467" y="2492375"/>
            <a:ext cx="2112000" cy="158273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20" name="Picture Placeholder 2"/>
          <p:cNvSpPr>
            <a:spLocks noGrp="1"/>
          </p:cNvSpPr>
          <p:nvPr>
            <p:ph type="pic" idx="16"/>
          </p:nvPr>
        </p:nvSpPr>
        <p:spPr>
          <a:xfrm>
            <a:off x="9552517" y="2492375"/>
            <a:ext cx="2112000" cy="158273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22" name="Text Placeholder 21"/>
          <p:cNvSpPr>
            <a:spLocks noGrp="1"/>
          </p:cNvSpPr>
          <p:nvPr>
            <p:ph type="body" sz="quarter" idx="17"/>
          </p:nvPr>
        </p:nvSpPr>
        <p:spPr>
          <a:xfrm>
            <a:off x="2639485" y="1989138"/>
            <a:ext cx="2112433" cy="431800"/>
          </a:xfrm>
        </p:spPr>
        <p:txBody>
          <a:bodyPr anchor="b" anchorCtr="0">
            <a:noAutofit/>
          </a:bodyPr>
          <a:lstStyle>
            <a:lvl1pPr marL="0" indent="0">
              <a:buNone/>
              <a:defRPr sz="1400" b="1"/>
            </a:lvl1pPr>
            <a:lvl2pPr>
              <a:buNone/>
              <a:defRPr/>
            </a:lvl2pPr>
            <a:lvl3pPr>
              <a:buNone/>
              <a:defRPr/>
            </a:lvl3pPr>
            <a:lvl4pPr>
              <a:buNone/>
              <a:defRPr/>
            </a:lvl4pPr>
            <a:lvl5pPr>
              <a:buNone/>
              <a:defRPr/>
            </a:lvl5pPr>
          </a:lstStyle>
          <a:p>
            <a:pPr lvl="0"/>
            <a:r>
              <a:rPr lang="fi-FI" smtClean="0"/>
              <a:t>Muokkaa tekstin perustyylejä napsauttamalla</a:t>
            </a:r>
          </a:p>
        </p:txBody>
      </p:sp>
      <p:sp>
        <p:nvSpPr>
          <p:cNvPr id="24" name="Text Placeholder 21"/>
          <p:cNvSpPr>
            <a:spLocks noGrp="1"/>
          </p:cNvSpPr>
          <p:nvPr>
            <p:ph type="body" sz="quarter" idx="18"/>
          </p:nvPr>
        </p:nvSpPr>
        <p:spPr>
          <a:xfrm>
            <a:off x="4944534" y="1989138"/>
            <a:ext cx="2112433" cy="431800"/>
          </a:xfrm>
        </p:spPr>
        <p:txBody>
          <a:bodyPr anchor="b" anchorCtr="0">
            <a:noAutofit/>
          </a:bodyPr>
          <a:lstStyle>
            <a:lvl1pPr marL="0" indent="0">
              <a:buNone/>
              <a:defRPr sz="1400" b="1"/>
            </a:lvl1pPr>
            <a:lvl2pPr>
              <a:buNone/>
              <a:defRPr/>
            </a:lvl2pPr>
            <a:lvl3pPr>
              <a:buNone/>
              <a:defRPr/>
            </a:lvl3pPr>
            <a:lvl4pPr>
              <a:buNone/>
              <a:defRPr/>
            </a:lvl4pPr>
            <a:lvl5pPr>
              <a:buNone/>
              <a:defRPr/>
            </a:lvl5pPr>
          </a:lstStyle>
          <a:p>
            <a:pPr lvl="0"/>
            <a:r>
              <a:rPr lang="fi-FI" smtClean="0"/>
              <a:t>Muokkaa tekstin perustyylejä napsauttamalla</a:t>
            </a:r>
          </a:p>
        </p:txBody>
      </p:sp>
      <p:sp>
        <p:nvSpPr>
          <p:cNvPr id="25" name="Text Placeholder 21"/>
          <p:cNvSpPr>
            <a:spLocks noGrp="1"/>
          </p:cNvSpPr>
          <p:nvPr>
            <p:ph type="body" sz="quarter" idx="19"/>
          </p:nvPr>
        </p:nvSpPr>
        <p:spPr>
          <a:xfrm>
            <a:off x="7247468" y="1989138"/>
            <a:ext cx="2112433" cy="431800"/>
          </a:xfrm>
        </p:spPr>
        <p:txBody>
          <a:bodyPr anchor="b" anchorCtr="0">
            <a:noAutofit/>
          </a:bodyPr>
          <a:lstStyle>
            <a:lvl1pPr marL="0" indent="0">
              <a:buNone/>
              <a:defRPr sz="1400" b="1"/>
            </a:lvl1pPr>
            <a:lvl2pPr>
              <a:buNone/>
              <a:defRPr/>
            </a:lvl2pPr>
            <a:lvl3pPr>
              <a:buNone/>
              <a:defRPr/>
            </a:lvl3pPr>
            <a:lvl4pPr>
              <a:buNone/>
              <a:defRPr/>
            </a:lvl4pPr>
            <a:lvl5pPr>
              <a:buNone/>
              <a:defRPr/>
            </a:lvl5pPr>
          </a:lstStyle>
          <a:p>
            <a:pPr lvl="0"/>
            <a:r>
              <a:rPr lang="fi-FI" smtClean="0"/>
              <a:t>Muokkaa tekstin perustyylejä napsauttamalla</a:t>
            </a:r>
          </a:p>
        </p:txBody>
      </p:sp>
      <p:sp>
        <p:nvSpPr>
          <p:cNvPr id="26" name="Text Placeholder 21"/>
          <p:cNvSpPr>
            <a:spLocks noGrp="1"/>
          </p:cNvSpPr>
          <p:nvPr>
            <p:ph type="body" sz="quarter" idx="20"/>
          </p:nvPr>
        </p:nvSpPr>
        <p:spPr>
          <a:xfrm>
            <a:off x="9552518" y="1989138"/>
            <a:ext cx="2112433" cy="431800"/>
          </a:xfrm>
        </p:spPr>
        <p:txBody>
          <a:bodyPr anchor="b" anchorCtr="0">
            <a:noAutofit/>
          </a:bodyPr>
          <a:lstStyle>
            <a:lvl1pPr marL="0" indent="0">
              <a:buNone/>
              <a:defRPr sz="1400" b="1"/>
            </a:lvl1pPr>
            <a:lvl2pPr>
              <a:buNone/>
              <a:defRPr/>
            </a:lvl2pPr>
            <a:lvl3pPr>
              <a:buNone/>
              <a:defRPr/>
            </a:lvl3pPr>
            <a:lvl4pPr>
              <a:buNone/>
              <a:defRPr/>
            </a:lvl4pPr>
            <a:lvl5pPr>
              <a:buNone/>
              <a:defRPr/>
            </a:lvl5pPr>
          </a:lstStyle>
          <a:p>
            <a:pPr lvl="0"/>
            <a:r>
              <a:rPr lang="fi-FI" smtClean="0"/>
              <a:t>Muokkaa tekstin perustyylejä napsauttamalla</a:t>
            </a:r>
          </a:p>
        </p:txBody>
      </p:sp>
    </p:spTree>
    <p:extLst>
      <p:ext uri="{BB962C8B-B14F-4D97-AF65-F5344CB8AC3E}">
        <p14:creationId xmlns:p14="http://schemas.microsoft.com/office/powerpoint/2010/main" val="413143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E614FA3A-4CEC-4A7A-9657-AA0B666D2780}" type="datetimeFigureOut">
              <a:rPr lang="fi-FI" smtClean="0"/>
              <a:t>23.11.2015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81F135F-2437-4BD5-AC6E-5B3691951132}" type="slidenum">
              <a:rPr lang="fi-FI" smtClean="0"/>
              <a:t>‹#›</a:t>
            </a:fld>
            <a:endParaRPr lang="fi-FI"/>
          </a:p>
        </p:txBody>
      </p:sp>
    </p:spTree>
    <p:extLst>
      <p:ext uri="{BB962C8B-B14F-4D97-AF65-F5344CB8AC3E}">
        <p14:creationId xmlns:p14="http://schemas.microsoft.com/office/powerpoint/2010/main" val="41926529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CC1E54A-266C-4814-BD01-2A74DF61B3C1}" type="datetime1">
              <a:rPr lang="fi-FI" smtClean="0">
                <a:solidFill>
                  <a:srgbClr val="8C8A87"/>
                </a:solidFill>
              </a:rPr>
              <a:pPr/>
              <a:t>23.11.2015</a:t>
            </a:fld>
            <a:endParaRPr lang="en-GB" dirty="0">
              <a:solidFill>
                <a:srgbClr val="8C8A87"/>
              </a:solidFill>
            </a:endParaRPr>
          </a:p>
        </p:txBody>
      </p:sp>
      <p:sp>
        <p:nvSpPr>
          <p:cNvPr id="6" name="Slide Number Placeholder 5"/>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7" name="Footer Placeholder 6"/>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8" name="Freeform 14"/>
          <p:cNvSpPr>
            <a:spLocks noEditPoints="1"/>
          </p:cNvSpPr>
          <p:nvPr userDrawn="1"/>
        </p:nvSpPr>
        <p:spPr bwMode="auto">
          <a:xfrm>
            <a:off x="143933" y="115888"/>
            <a:ext cx="2376304" cy="1671592"/>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grpSp>
        <p:nvGrpSpPr>
          <p:cNvPr id="9" name="Group 8"/>
          <p:cNvGrpSpPr>
            <a:grpSpLocks noChangeAspect="1"/>
          </p:cNvGrpSpPr>
          <p:nvPr userDrawn="1"/>
        </p:nvGrpSpPr>
        <p:grpSpPr>
          <a:xfrm>
            <a:off x="431800" y="6244850"/>
            <a:ext cx="1936192" cy="352800"/>
            <a:chOff x="-498475" y="2201863"/>
            <a:chExt cx="10134600" cy="2462212"/>
          </a:xfrm>
          <a:solidFill>
            <a:schemeClr val="tx2"/>
          </a:solidFill>
        </p:grpSpPr>
        <p:sp>
          <p:nvSpPr>
            <p:cNvPr id="10" name="Freeform 6"/>
            <p:cNvSpPr>
              <a:spLocks noEditPoints="1"/>
            </p:cNvSpPr>
            <p:nvPr userDrawn="1"/>
          </p:nvSpPr>
          <p:spPr bwMode="auto">
            <a:xfrm>
              <a:off x="-498475" y="4033838"/>
              <a:ext cx="9113838" cy="630237"/>
            </a:xfrm>
            <a:custGeom>
              <a:avLst/>
              <a:gdLst/>
              <a:ahLst/>
              <a:cxnLst>
                <a:cxn ang="0">
                  <a:pos x="5412" y="172"/>
                </a:cxn>
                <a:cxn ang="0">
                  <a:pos x="4841" y="391"/>
                </a:cxn>
                <a:cxn ang="0">
                  <a:pos x="4756" y="372"/>
                </a:cxn>
                <a:cxn ang="0">
                  <a:pos x="4802" y="279"/>
                </a:cxn>
                <a:cxn ang="0">
                  <a:pos x="4722" y="174"/>
                </a:cxn>
                <a:cxn ang="0">
                  <a:pos x="4626" y="111"/>
                </a:cxn>
                <a:cxn ang="0">
                  <a:pos x="4665" y="73"/>
                </a:cxn>
                <a:cxn ang="0">
                  <a:pos x="4761" y="23"/>
                </a:cxn>
                <a:cxn ang="0">
                  <a:pos x="4616" y="12"/>
                </a:cxn>
                <a:cxn ang="0">
                  <a:pos x="4546" y="114"/>
                </a:cxn>
                <a:cxn ang="0">
                  <a:pos x="4611" y="213"/>
                </a:cxn>
                <a:cxn ang="0">
                  <a:pos x="4723" y="282"/>
                </a:cxn>
                <a:cxn ang="0">
                  <a:pos x="4689" y="322"/>
                </a:cxn>
                <a:cxn ang="0">
                  <a:pos x="4578" y="280"/>
                </a:cxn>
                <a:cxn ang="0">
                  <a:pos x="4654" y="395"/>
                </a:cxn>
                <a:cxn ang="0">
                  <a:pos x="4217" y="161"/>
                </a:cxn>
                <a:cxn ang="0">
                  <a:pos x="3852" y="161"/>
                </a:cxn>
                <a:cxn ang="0">
                  <a:pos x="3244" y="391"/>
                </a:cxn>
                <a:cxn ang="0">
                  <a:pos x="2956" y="262"/>
                </a:cxn>
                <a:cxn ang="0">
                  <a:pos x="2960" y="124"/>
                </a:cxn>
                <a:cxn ang="0">
                  <a:pos x="3066" y="78"/>
                </a:cxn>
                <a:cxn ang="0">
                  <a:pos x="3129" y="197"/>
                </a:cxn>
                <a:cxn ang="0">
                  <a:pos x="3083" y="310"/>
                </a:cxn>
                <a:cxn ang="0">
                  <a:pos x="3115" y="379"/>
                </a:cxn>
                <a:cxn ang="0">
                  <a:pos x="3204" y="262"/>
                </a:cxn>
                <a:cxn ang="0">
                  <a:pos x="3195" y="107"/>
                </a:cxn>
                <a:cxn ang="0">
                  <a:pos x="3108" y="14"/>
                </a:cxn>
                <a:cxn ang="0">
                  <a:pos x="2968" y="14"/>
                </a:cxn>
                <a:cxn ang="0">
                  <a:pos x="2877" y="116"/>
                </a:cxn>
                <a:cxn ang="0">
                  <a:pos x="2871" y="263"/>
                </a:cxn>
                <a:cxn ang="0">
                  <a:pos x="2945" y="371"/>
                </a:cxn>
                <a:cxn ang="0">
                  <a:pos x="2765" y="6"/>
                </a:cxn>
                <a:cxn ang="0">
                  <a:pos x="2252" y="391"/>
                </a:cxn>
                <a:cxn ang="0">
                  <a:pos x="1963" y="378"/>
                </a:cxn>
                <a:cxn ang="0">
                  <a:pos x="2019" y="280"/>
                </a:cxn>
                <a:cxn ang="0">
                  <a:pos x="1950" y="180"/>
                </a:cxn>
                <a:cxn ang="0">
                  <a:pos x="1843" y="115"/>
                </a:cxn>
                <a:cxn ang="0">
                  <a:pos x="1877" y="74"/>
                </a:cxn>
                <a:cxn ang="0">
                  <a:pos x="1986" y="28"/>
                </a:cxn>
                <a:cxn ang="0">
                  <a:pos x="1833" y="12"/>
                </a:cxn>
                <a:cxn ang="0">
                  <a:pos x="1764" y="114"/>
                </a:cxn>
                <a:cxn ang="0">
                  <a:pos x="1828" y="213"/>
                </a:cxn>
                <a:cxn ang="0">
                  <a:pos x="1940" y="282"/>
                </a:cxn>
                <a:cxn ang="0">
                  <a:pos x="1906" y="322"/>
                </a:cxn>
                <a:cxn ang="0">
                  <a:pos x="1795" y="280"/>
                </a:cxn>
                <a:cxn ang="0">
                  <a:pos x="1871" y="395"/>
                </a:cxn>
                <a:cxn ang="0">
                  <a:pos x="1645" y="105"/>
                </a:cxn>
                <a:cxn ang="0">
                  <a:pos x="1627" y="185"/>
                </a:cxn>
                <a:cxn ang="0">
                  <a:pos x="1669" y="244"/>
                </a:cxn>
                <a:cxn ang="0">
                  <a:pos x="1732" y="145"/>
                </a:cxn>
                <a:cxn ang="0">
                  <a:pos x="1690" y="34"/>
                </a:cxn>
                <a:cxn ang="0">
                  <a:pos x="1451" y="391"/>
                </a:cxn>
                <a:cxn ang="0">
                  <a:pos x="1007" y="393"/>
                </a:cxn>
                <a:cxn ang="0">
                  <a:pos x="573" y="391"/>
                </a:cxn>
                <a:cxn ang="0">
                  <a:pos x="213" y="384"/>
                </a:cxn>
                <a:cxn ang="0">
                  <a:pos x="289" y="285"/>
                </a:cxn>
                <a:cxn ang="0">
                  <a:pos x="200" y="298"/>
                </a:cxn>
                <a:cxn ang="0">
                  <a:pos x="107" y="312"/>
                </a:cxn>
                <a:cxn ang="0">
                  <a:pos x="0" y="241"/>
                </a:cxn>
                <a:cxn ang="0">
                  <a:pos x="35" y="353"/>
                </a:cxn>
              </a:cxnLst>
              <a:rect l="0" t="0" r="r" b="b"/>
              <a:pathLst>
                <a:path w="5741" h="397">
                  <a:moveTo>
                    <a:pt x="5661" y="391"/>
                  </a:moveTo>
                  <a:lnTo>
                    <a:pt x="5741" y="391"/>
                  </a:lnTo>
                  <a:lnTo>
                    <a:pt x="5741" y="6"/>
                  </a:lnTo>
                  <a:lnTo>
                    <a:pt x="5661" y="6"/>
                  </a:lnTo>
                  <a:lnTo>
                    <a:pt x="5661" y="391"/>
                  </a:lnTo>
                  <a:close/>
                  <a:moveTo>
                    <a:pt x="5333" y="391"/>
                  </a:moveTo>
                  <a:lnTo>
                    <a:pt x="5412" y="391"/>
                  </a:lnTo>
                  <a:lnTo>
                    <a:pt x="5412" y="277"/>
                  </a:lnTo>
                  <a:lnTo>
                    <a:pt x="5448" y="232"/>
                  </a:lnTo>
                  <a:lnTo>
                    <a:pt x="5544" y="391"/>
                  </a:lnTo>
                  <a:lnTo>
                    <a:pt x="5638" y="391"/>
                  </a:lnTo>
                  <a:lnTo>
                    <a:pt x="5503" y="169"/>
                  </a:lnTo>
                  <a:lnTo>
                    <a:pt x="5633" y="6"/>
                  </a:lnTo>
                  <a:lnTo>
                    <a:pt x="5538" y="6"/>
                  </a:lnTo>
                  <a:lnTo>
                    <a:pt x="5412" y="172"/>
                  </a:lnTo>
                  <a:lnTo>
                    <a:pt x="5412" y="6"/>
                  </a:lnTo>
                  <a:lnTo>
                    <a:pt x="5333" y="6"/>
                  </a:lnTo>
                  <a:lnTo>
                    <a:pt x="5333" y="391"/>
                  </a:lnTo>
                  <a:close/>
                  <a:moveTo>
                    <a:pt x="4978" y="391"/>
                  </a:moveTo>
                  <a:lnTo>
                    <a:pt x="5056" y="391"/>
                  </a:lnTo>
                  <a:lnTo>
                    <a:pt x="5056" y="158"/>
                  </a:lnTo>
                  <a:lnTo>
                    <a:pt x="5208" y="391"/>
                  </a:lnTo>
                  <a:lnTo>
                    <a:pt x="5276" y="391"/>
                  </a:lnTo>
                  <a:lnTo>
                    <a:pt x="5276" y="6"/>
                  </a:lnTo>
                  <a:lnTo>
                    <a:pt x="5198" y="6"/>
                  </a:lnTo>
                  <a:lnTo>
                    <a:pt x="5198" y="230"/>
                  </a:lnTo>
                  <a:lnTo>
                    <a:pt x="5051" y="6"/>
                  </a:lnTo>
                  <a:lnTo>
                    <a:pt x="4978" y="6"/>
                  </a:lnTo>
                  <a:lnTo>
                    <a:pt x="4978" y="391"/>
                  </a:lnTo>
                  <a:close/>
                  <a:moveTo>
                    <a:pt x="4841" y="391"/>
                  </a:moveTo>
                  <a:lnTo>
                    <a:pt x="4920" y="391"/>
                  </a:lnTo>
                  <a:lnTo>
                    <a:pt x="4920" y="6"/>
                  </a:lnTo>
                  <a:lnTo>
                    <a:pt x="4841" y="6"/>
                  </a:lnTo>
                  <a:lnTo>
                    <a:pt x="4841" y="391"/>
                  </a:lnTo>
                  <a:close/>
                  <a:moveTo>
                    <a:pt x="4673" y="395"/>
                  </a:moveTo>
                  <a:lnTo>
                    <a:pt x="4686" y="395"/>
                  </a:lnTo>
                  <a:lnTo>
                    <a:pt x="4693" y="394"/>
                  </a:lnTo>
                  <a:lnTo>
                    <a:pt x="4700" y="393"/>
                  </a:lnTo>
                  <a:lnTo>
                    <a:pt x="4712" y="391"/>
                  </a:lnTo>
                  <a:lnTo>
                    <a:pt x="4724" y="388"/>
                  </a:lnTo>
                  <a:lnTo>
                    <a:pt x="4730" y="385"/>
                  </a:lnTo>
                  <a:lnTo>
                    <a:pt x="4736" y="383"/>
                  </a:lnTo>
                  <a:lnTo>
                    <a:pt x="4741" y="381"/>
                  </a:lnTo>
                  <a:lnTo>
                    <a:pt x="4746" y="378"/>
                  </a:lnTo>
                  <a:lnTo>
                    <a:pt x="4756" y="372"/>
                  </a:lnTo>
                  <a:lnTo>
                    <a:pt x="4761" y="368"/>
                  </a:lnTo>
                  <a:lnTo>
                    <a:pt x="4765" y="365"/>
                  </a:lnTo>
                  <a:lnTo>
                    <a:pt x="4773" y="357"/>
                  </a:lnTo>
                  <a:lnTo>
                    <a:pt x="4781" y="348"/>
                  </a:lnTo>
                  <a:lnTo>
                    <a:pt x="4787" y="339"/>
                  </a:lnTo>
                  <a:lnTo>
                    <a:pt x="4790" y="334"/>
                  </a:lnTo>
                  <a:lnTo>
                    <a:pt x="4792" y="328"/>
                  </a:lnTo>
                  <a:lnTo>
                    <a:pt x="4796" y="317"/>
                  </a:lnTo>
                  <a:lnTo>
                    <a:pt x="4798" y="312"/>
                  </a:lnTo>
                  <a:lnTo>
                    <a:pt x="4799" y="306"/>
                  </a:lnTo>
                  <a:lnTo>
                    <a:pt x="4800" y="300"/>
                  </a:lnTo>
                  <a:lnTo>
                    <a:pt x="4801" y="293"/>
                  </a:lnTo>
                  <a:lnTo>
                    <a:pt x="4802" y="287"/>
                  </a:lnTo>
                  <a:lnTo>
                    <a:pt x="4802" y="280"/>
                  </a:lnTo>
                  <a:lnTo>
                    <a:pt x="4802" y="279"/>
                  </a:lnTo>
                  <a:lnTo>
                    <a:pt x="4801" y="268"/>
                  </a:lnTo>
                  <a:lnTo>
                    <a:pt x="4800" y="258"/>
                  </a:lnTo>
                  <a:lnTo>
                    <a:pt x="4798" y="249"/>
                  </a:lnTo>
                  <a:lnTo>
                    <a:pt x="4795" y="240"/>
                  </a:lnTo>
                  <a:lnTo>
                    <a:pt x="4793" y="235"/>
                  </a:lnTo>
                  <a:lnTo>
                    <a:pt x="4791" y="231"/>
                  </a:lnTo>
                  <a:lnTo>
                    <a:pt x="4787" y="223"/>
                  </a:lnTo>
                  <a:lnTo>
                    <a:pt x="4781" y="216"/>
                  </a:lnTo>
                  <a:lnTo>
                    <a:pt x="4775" y="209"/>
                  </a:lnTo>
                  <a:lnTo>
                    <a:pt x="4768" y="203"/>
                  </a:lnTo>
                  <a:lnTo>
                    <a:pt x="4761" y="196"/>
                  </a:lnTo>
                  <a:lnTo>
                    <a:pt x="4752" y="191"/>
                  </a:lnTo>
                  <a:lnTo>
                    <a:pt x="4743" y="185"/>
                  </a:lnTo>
                  <a:lnTo>
                    <a:pt x="4733" y="180"/>
                  </a:lnTo>
                  <a:lnTo>
                    <a:pt x="4722" y="174"/>
                  </a:lnTo>
                  <a:lnTo>
                    <a:pt x="4711" y="169"/>
                  </a:lnTo>
                  <a:lnTo>
                    <a:pt x="4699" y="164"/>
                  </a:lnTo>
                  <a:lnTo>
                    <a:pt x="4678" y="156"/>
                  </a:lnTo>
                  <a:lnTo>
                    <a:pt x="4662" y="148"/>
                  </a:lnTo>
                  <a:lnTo>
                    <a:pt x="4649" y="141"/>
                  </a:lnTo>
                  <a:lnTo>
                    <a:pt x="4644" y="138"/>
                  </a:lnTo>
                  <a:lnTo>
                    <a:pt x="4640" y="135"/>
                  </a:lnTo>
                  <a:lnTo>
                    <a:pt x="4636" y="132"/>
                  </a:lnTo>
                  <a:lnTo>
                    <a:pt x="4634" y="130"/>
                  </a:lnTo>
                  <a:lnTo>
                    <a:pt x="4633" y="128"/>
                  </a:lnTo>
                  <a:lnTo>
                    <a:pt x="4630" y="125"/>
                  </a:lnTo>
                  <a:lnTo>
                    <a:pt x="4628" y="122"/>
                  </a:lnTo>
                  <a:lnTo>
                    <a:pt x="4627" y="119"/>
                  </a:lnTo>
                  <a:lnTo>
                    <a:pt x="4626" y="115"/>
                  </a:lnTo>
                  <a:lnTo>
                    <a:pt x="4626" y="111"/>
                  </a:lnTo>
                  <a:lnTo>
                    <a:pt x="4625" y="107"/>
                  </a:lnTo>
                  <a:lnTo>
                    <a:pt x="4626" y="103"/>
                  </a:lnTo>
                  <a:lnTo>
                    <a:pt x="4626" y="100"/>
                  </a:lnTo>
                  <a:lnTo>
                    <a:pt x="4627" y="96"/>
                  </a:lnTo>
                  <a:lnTo>
                    <a:pt x="4629" y="93"/>
                  </a:lnTo>
                  <a:lnTo>
                    <a:pt x="4630" y="90"/>
                  </a:lnTo>
                  <a:lnTo>
                    <a:pt x="4632" y="87"/>
                  </a:lnTo>
                  <a:lnTo>
                    <a:pt x="4635" y="85"/>
                  </a:lnTo>
                  <a:lnTo>
                    <a:pt x="4637" y="83"/>
                  </a:lnTo>
                  <a:lnTo>
                    <a:pt x="4644" y="79"/>
                  </a:lnTo>
                  <a:lnTo>
                    <a:pt x="4647" y="77"/>
                  </a:lnTo>
                  <a:lnTo>
                    <a:pt x="4651" y="76"/>
                  </a:lnTo>
                  <a:lnTo>
                    <a:pt x="4656" y="75"/>
                  </a:lnTo>
                  <a:lnTo>
                    <a:pt x="4660" y="74"/>
                  </a:lnTo>
                  <a:lnTo>
                    <a:pt x="4665" y="73"/>
                  </a:lnTo>
                  <a:lnTo>
                    <a:pt x="4670" y="73"/>
                  </a:lnTo>
                  <a:lnTo>
                    <a:pt x="4681" y="74"/>
                  </a:lnTo>
                  <a:lnTo>
                    <a:pt x="4692" y="76"/>
                  </a:lnTo>
                  <a:lnTo>
                    <a:pt x="4703" y="79"/>
                  </a:lnTo>
                  <a:lnTo>
                    <a:pt x="4713" y="84"/>
                  </a:lnTo>
                  <a:lnTo>
                    <a:pt x="4723" y="89"/>
                  </a:lnTo>
                  <a:lnTo>
                    <a:pt x="4733" y="95"/>
                  </a:lnTo>
                  <a:lnTo>
                    <a:pt x="4738" y="98"/>
                  </a:lnTo>
                  <a:lnTo>
                    <a:pt x="4743" y="102"/>
                  </a:lnTo>
                  <a:lnTo>
                    <a:pt x="4752" y="109"/>
                  </a:lnTo>
                  <a:lnTo>
                    <a:pt x="4796" y="48"/>
                  </a:lnTo>
                  <a:lnTo>
                    <a:pt x="4783" y="37"/>
                  </a:lnTo>
                  <a:lnTo>
                    <a:pt x="4776" y="32"/>
                  </a:lnTo>
                  <a:lnTo>
                    <a:pt x="4768" y="28"/>
                  </a:lnTo>
                  <a:lnTo>
                    <a:pt x="4761" y="23"/>
                  </a:lnTo>
                  <a:lnTo>
                    <a:pt x="4753" y="20"/>
                  </a:lnTo>
                  <a:lnTo>
                    <a:pt x="4746" y="16"/>
                  </a:lnTo>
                  <a:lnTo>
                    <a:pt x="4738" y="13"/>
                  </a:lnTo>
                  <a:lnTo>
                    <a:pt x="4730" y="10"/>
                  </a:lnTo>
                  <a:lnTo>
                    <a:pt x="4722" y="8"/>
                  </a:lnTo>
                  <a:lnTo>
                    <a:pt x="4706" y="4"/>
                  </a:lnTo>
                  <a:lnTo>
                    <a:pt x="4697" y="3"/>
                  </a:lnTo>
                  <a:lnTo>
                    <a:pt x="4689" y="2"/>
                  </a:lnTo>
                  <a:lnTo>
                    <a:pt x="4672" y="1"/>
                  </a:lnTo>
                  <a:lnTo>
                    <a:pt x="4659" y="2"/>
                  </a:lnTo>
                  <a:lnTo>
                    <a:pt x="4652" y="2"/>
                  </a:lnTo>
                  <a:lnTo>
                    <a:pt x="4645" y="3"/>
                  </a:lnTo>
                  <a:lnTo>
                    <a:pt x="4633" y="6"/>
                  </a:lnTo>
                  <a:lnTo>
                    <a:pt x="4621" y="9"/>
                  </a:lnTo>
                  <a:lnTo>
                    <a:pt x="4616" y="12"/>
                  </a:lnTo>
                  <a:lnTo>
                    <a:pt x="4610" y="14"/>
                  </a:lnTo>
                  <a:lnTo>
                    <a:pt x="4600" y="19"/>
                  </a:lnTo>
                  <a:lnTo>
                    <a:pt x="4590" y="25"/>
                  </a:lnTo>
                  <a:lnTo>
                    <a:pt x="4581" y="32"/>
                  </a:lnTo>
                  <a:lnTo>
                    <a:pt x="4577" y="36"/>
                  </a:lnTo>
                  <a:lnTo>
                    <a:pt x="4574" y="40"/>
                  </a:lnTo>
                  <a:lnTo>
                    <a:pt x="4567" y="49"/>
                  </a:lnTo>
                  <a:lnTo>
                    <a:pt x="4564" y="53"/>
                  </a:lnTo>
                  <a:lnTo>
                    <a:pt x="4561" y="58"/>
                  </a:lnTo>
                  <a:lnTo>
                    <a:pt x="4556" y="68"/>
                  </a:lnTo>
                  <a:lnTo>
                    <a:pt x="4552" y="79"/>
                  </a:lnTo>
                  <a:lnTo>
                    <a:pt x="4549" y="90"/>
                  </a:lnTo>
                  <a:lnTo>
                    <a:pt x="4547" y="102"/>
                  </a:lnTo>
                  <a:lnTo>
                    <a:pt x="4547" y="108"/>
                  </a:lnTo>
                  <a:lnTo>
                    <a:pt x="4546" y="114"/>
                  </a:lnTo>
                  <a:lnTo>
                    <a:pt x="4546" y="115"/>
                  </a:lnTo>
                  <a:lnTo>
                    <a:pt x="4547" y="127"/>
                  </a:lnTo>
                  <a:lnTo>
                    <a:pt x="4548" y="132"/>
                  </a:lnTo>
                  <a:lnTo>
                    <a:pt x="4548" y="138"/>
                  </a:lnTo>
                  <a:lnTo>
                    <a:pt x="4551" y="148"/>
                  </a:lnTo>
                  <a:lnTo>
                    <a:pt x="4554" y="157"/>
                  </a:lnTo>
                  <a:lnTo>
                    <a:pt x="4558" y="166"/>
                  </a:lnTo>
                  <a:lnTo>
                    <a:pt x="4563" y="174"/>
                  </a:lnTo>
                  <a:lnTo>
                    <a:pt x="4569" y="182"/>
                  </a:lnTo>
                  <a:lnTo>
                    <a:pt x="4573" y="185"/>
                  </a:lnTo>
                  <a:lnTo>
                    <a:pt x="4576" y="189"/>
                  </a:lnTo>
                  <a:lnTo>
                    <a:pt x="4584" y="195"/>
                  </a:lnTo>
                  <a:lnTo>
                    <a:pt x="4592" y="201"/>
                  </a:lnTo>
                  <a:lnTo>
                    <a:pt x="4601" y="207"/>
                  </a:lnTo>
                  <a:lnTo>
                    <a:pt x="4611" y="213"/>
                  </a:lnTo>
                  <a:lnTo>
                    <a:pt x="4621" y="218"/>
                  </a:lnTo>
                  <a:lnTo>
                    <a:pt x="4633" y="223"/>
                  </a:lnTo>
                  <a:lnTo>
                    <a:pt x="4657" y="233"/>
                  </a:lnTo>
                  <a:lnTo>
                    <a:pt x="4675" y="240"/>
                  </a:lnTo>
                  <a:lnTo>
                    <a:pt x="4690" y="247"/>
                  </a:lnTo>
                  <a:lnTo>
                    <a:pt x="4702" y="254"/>
                  </a:lnTo>
                  <a:lnTo>
                    <a:pt x="4706" y="257"/>
                  </a:lnTo>
                  <a:lnTo>
                    <a:pt x="4710" y="260"/>
                  </a:lnTo>
                  <a:lnTo>
                    <a:pt x="4714" y="263"/>
                  </a:lnTo>
                  <a:lnTo>
                    <a:pt x="4716" y="266"/>
                  </a:lnTo>
                  <a:lnTo>
                    <a:pt x="4718" y="269"/>
                  </a:lnTo>
                  <a:lnTo>
                    <a:pt x="4720" y="272"/>
                  </a:lnTo>
                  <a:lnTo>
                    <a:pt x="4721" y="275"/>
                  </a:lnTo>
                  <a:lnTo>
                    <a:pt x="4722" y="278"/>
                  </a:lnTo>
                  <a:lnTo>
                    <a:pt x="4723" y="282"/>
                  </a:lnTo>
                  <a:lnTo>
                    <a:pt x="4723" y="285"/>
                  </a:lnTo>
                  <a:lnTo>
                    <a:pt x="4723" y="286"/>
                  </a:lnTo>
                  <a:lnTo>
                    <a:pt x="4722" y="290"/>
                  </a:lnTo>
                  <a:lnTo>
                    <a:pt x="4722" y="294"/>
                  </a:lnTo>
                  <a:lnTo>
                    <a:pt x="4721" y="298"/>
                  </a:lnTo>
                  <a:lnTo>
                    <a:pt x="4719" y="301"/>
                  </a:lnTo>
                  <a:lnTo>
                    <a:pt x="4717" y="304"/>
                  </a:lnTo>
                  <a:lnTo>
                    <a:pt x="4715" y="308"/>
                  </a:lnTo>
                  <a:lnTo>
                    <a:pt x="4713" y="310"/>
                  </a:lnTo>
                  <a:lnTo>
                    <a:pt x="4710" y="313"/>
                  </a:lnTo>
                  <a:lnTo>
                    <a:pt x="4706" y="315"/>
                  </a:lnTo>
                  <a:lnTo>
                    <a:pt x="4702" y="318"/>
                  </a:lnTo>
                  <a:lnTo>
                    <a:pt x="4698" y="319"/>
                  </a:lnTo>
                  <a:lnTo>
                    <a:pt x="4694" y="321"/>
                  </a:lnTo>
                  <a:lnTo>
                    <a:pt x="4689" y="322"/>
                  </a:lnTo>
                  <a:lnTo>
                    <a:pt x="4684" y="323"/>
                  </a:lnTo>
                  <a:lnTo>
                    <a:pt x="4679" y="323"/>
                  </a:lnTo>
                  <a:lnTo>
                    <a:pt x="4673" y="324"/>
                  </a:lnTo>
                  <a:lnTo>
                    <a:pt x="4666" y="323"/>
                  </a:lnTo>
                  <a:lnTo>
                    <a:pt x="4659" y="323"/>
                  </a:lnTo>
                  <a:lnTo>
                    <a:pt x="4652" y="322"/>
                  </a:lnTo>
                  <a:lnTo>
                    <a:pt x="4646" y="320"/>
                  </a:lnTo>
                  <a:lnTo>
                    <a:pt x="4639" y="318"/>
                  </a:lnTo>
                  <a:lnTo>
                    <a:pt x="4633" y="316"/>
                  </a:lnTo>
                  <a:lnTo>
                    <a:pt x="4627" y="313"/>
                  </a:lnTo>
                  <a:lnTo>
                    <a:pt x="4621" y="310"/>
                  </a:lnTo>
                  <a:lnTo>
                    <a:pt x="4609" y="304"/>
                  </a:lnTo>
                  <a:lnTo>
                    <a:pt x="4598" y="297"/>
                  </a:lnTo>
                  <a:lnTo>
                    <a:pt x="4588" y="289"/>
                  </a:lnTo>
                  <a:lnTo>
                    <a:pt x="4578" y="280"/>
                  </a:lnTo>
                  <a:lnTo>
                    <a:pt x="4531" y="339"/>
                  </a:lnTo>
                  <a:lnTo>
                    <a:pt x="4539" y="346"/>
                  </a:lnTo>
                  <a:lnTo>
                    <a:pt x="4547" y="353"/>
                  </a:lnTo>
                  <a:lnTo>
                    <a:pt x="4551" y="356"/>
                  </a:lnTo>
                  <a:lnTo>
                    <a:pt x="4555" y="359"/>
                  </a:lnTo>
                  <a:lnTo>
                    <a:pt x="4564" y="364"/>
                  </a:lnTo>
                  <a:lnTo>
                    <a:pt x="4572" y="370"/>
                  </a:lnTo>
                  <a:lnTo>
                    <a:pt x="4581" y="374"/>
                  </a:lnTo>
                  <a:lnTo>
                    <a:pt x="4590" y="378"/>
                  </a:lnTo>
                  <a:lnTo>
                    <a:pt x="4599" y="382"/>
                  </a:lnTo>
                  <a:lnTo>
                    <a:pt x="4617" y="388"/>
                  </a:lnTo>
                  <a:lnTo>
                    <a:pt x="4627" y="390"/>
                  </a:lnTo>
                  <a:lnTo>
                    <a:pt x="4636" y="392"/>
                  </a:lnTo>
                  <a:lnTo>
                    <a:pt x="4645" y="394"/>
                  </a:lnTo>
                  <a:lnTo>
                    <a:pt x="4654" y="395"/>
                  </a:lnTo>
                  <a:lnTo>
                    <a:pt x="4673" y="395"/>
                  </a:lnTo>
                  <a:close/>
                  <a:moveTo>
                    <a:pt x="4283" y="391"/>
                  </a:moveTo>
                  <a:lnTo>
                    <a:pt x="4518" y="391"/>
                  </a:lnTo>
                  <a:lnTo>
                    <a:pt x="4518" y="318"/>
                  </a:lnTo>
                  <a:lnTo>
                    <a:pt x="4363" y="318"/>
                  </a:lnTo>
                  <a:lnTo>
                    <a:pt x="4363" y="6"/>
                  </a:lnTo>
                  <a:lnTo>
                    <a:pt x="4283" y="6"/>
                  </a:lnTo>
                  <a:lnTo>
                    <a:pt x="4283" y="391"/>
                  </a:lnTo>
                  <a:close/>
                  <a:moveTo>
                    <a:pt x="3988" y="391"/>
                  </a:moveTo>
                  <a:lnTo>
                    <a:pt x="4239" y="391"/>
                  </a:lnTo>
                  <a:lnTo>
                    <a:pt x="4239" y="319"/>
                  </a:lnTo>
                  <a:lnTo>
                    <a:pt x="4068" y="319"/>
                  </a:lnTo>
                  <a:lnTo>
                    <a:pt x="4068" y="233"/>
                  </a:lnTo>
                  <a:lnTo>
                    <a:pt x="4217" y="233"/>
                  </a:lnTo>
                  <a:lnTo>
                    <a:pt x="4217" y="161"/>
                  </a:lnTo>
                  <a:lnTo>
                    <a:pt x="4068" y="161"/>
                  </a:lnTo>
                  <a:lnTo>
                    <a:pt x="4068" y="78"/>
                  </a:lnTo>
                  <a:lnTo>
                    <a:pt x="4237" y="78"/>
                  </a:lnTo>
                  <a:lnTo>
                    <a:pt x="4237" y="6"/>
                  </a:lnTo>
                  <a:lnTo>
                    <a:pt x="3988" y="6"/>
                  </a:lnTo>
                  <a:lnTo>
                    <a:pt x="3988" y="391"/>
                  </a:lnTo>
                  <a:close/>
                  <a:moveTo>
                    <a:pt x="3646" y="391"/>
                  </a:moveTo>
                  <a:lnTo>
                    <a:pt x="3725" y="391"/>
                  </a:lnTo>
                  <a:lnTo>
                    <a:pt x="3725" y="234"/>
                  </a:lnTo>
                  <a:lnTo>
                    <a:pt x="3852" y="234"/>
                  </a:lnTo>
                  <a:lnTo>
                    <a:pt x="3852" y="391"/>
                  </a:lnTo>
                  <a:lnTo>
                    <a:pt x="3931" y="391"/>
                  </a:lnTo>
                  <a:lnTo>
                    <a:pt x="3931" y="6"/>
                  </a:lnTo>
                  <a:lnTo>
                    <a:pt x="3852" y="6"/>
                  </a:lnTo>
                  <a:lnTo>
                    <a:pt x="3852" y="161"/>
                  </a:lnTo>
                  <a:lnTo>
                    <a:pt x="3725" y="161"/>
                  </a:lnTo>
                  <a:lnTo>
                    <a:pt x="3725" y="6"/>
                  </a:lnTo>
                  <a:lnTo>
                    <a:pt x="3646" y="6"/>
                  </a:lnTo>
                  <a:lnTo>
                    <a:pt x="3646" y="391"/>
                  </a:lnTo>
                  <a:close/>
                  <a:moveTo>
                    <a:pt x="3244" y="391"/>
                  </a:moveTo>
                  <a:lnTo>
                    <a:pt x="3323" y="391"/>
                  </a:lnTo>
                  <a:lnTo>
                    <a:pt x="3323" y="238"/>
                  </a:lnTo>
                  <a:lnTo>
                    <a:pt x="3471" y="238"/>
                  </a:lnTo>
                  <a:lnTo>
                    <a:pt x="3471" y="165"/>
                  </a:lnTo>
                  <a:lnTo>
                    <a:pt x="3323" y="165"/>
                  </a:lnTo>
                  <a:lnTo>
                    <a:pt x="3323" y="79"/>
                  </a:lnTo>
                  <a:lnTo>
                    <a:pt x="3491" y="79"/>
                  </a:lnTo>
                  <a:lnTo>
                    <a:pt x="3491" y="6"/>
                  </a:lnTo>
                  <a:lnTo>
                    <a:pt x="3244" y="6"/>
                  </a:lnTo>
                  <a:lnTo>
                    <a:pt x="3244" y="391"/>
                  </a:lnTo>
                  <a:close/>
                  <a:moveTo>
                    <a:pt x="3038" y="324"/>
                  </a:moveTo>
                  <a:lnTo>
                    <a:pt x="3028" y="323"/>
                  </a:lnTo>
                  <a:lnTo>
                    <a:pt x="3023" y="322"/>
                  </a:lnTo>
                  <a:lnTo>
                    <a:pt x="3019" y="321"/>
                  </a:lnTo>
                  <a:lnTo>
                    <a:pt x="3010" y="319"/>
                  </a:lnTo>
                  <a:lnTo>
                    <a:pt x="3005" y="317"/>
                  </a:lnTo>
                  <a:lnTo>
                    <a:pt x="3001" y="315"/>
                  </a:lnTo>
                  <a:lnTo>
                    <a:pt x="2993" y="310"/>
                  </a:lnTo>
                  <a:lnTo>
                    <a:pt x="2985" y="305"/>
                  </a:lnTo>
                  <a:lnTo>
                    <a:pt x="2982" y="301"/>
                  </a:lnTo>
                  <a:lnTo>
                    <a:pt x="2978" y="298"/>
                  </a:lnTo>
                  <a:lnTo>
                    <a:pt x="2972" y="290"/>
                  </a:lnTo>
                  <a:lnTo>
                    <a:pt x="2966" y="282"/>
                  </a:lnTo>
                  <a:lnTo>
                    <a:pt x="2961" y="272"/>
                  </a:lnTo>
                  <a:lnTo>
                    <a:pt x="2956" y="262"/>
                  </a:lnTo>
                  <a:lnTo>
                    <a:pt x="2953" y="251"/>
                  </a:lnTo>
                  <a:lnTo>
                    <a:pt x="2950" y="240"/>
                  </a:lnTo>
                  <a:lnTo>
                    <a:pt x="2947" y="227"/>
                  </a:lnTo>
                  <a:lnTo>
                    <a:pt x="2946" y="214"/>
                  </a:lnTo>
                  <a:lnTo>
                    <a:pt x="2946" y="200"/>
                  </a:lnTo>
                  <a:lnTo>
                    <a:pt x="2946" y="196"/>
                  </a:lnTo>
                  <a:lnTo>
                    <a:pt x="2946" y="182"/>
                  </a:lnTo>
                  <a:lnTo>
                    <a:pt x="2947" y="169"/>
                  </a:lnTo>
                  <a:lnTo>
                    <a:pt x="2949" y="157"/>
                  </a:lnTo>
                  <a:lnTo>
                    <a:pt x="2951" y="151"/>
                  </a:lnTo>
                  <a:lnTo>
                    <a:pt x="2952" y="145"/>
                  </a:lnTo>
                  <a:lnTo>
                    <a:pt x="2954" y="139"/>
                  </a:lnTo>
                  <a:lnTo>
                    <a:pt x="2956" y="134"/>
                  </a:lnTo>
                  <a:lnTo>
                    <a:pt x="2958" y="129"/>
                  </a:lnTo>
                  <a:lnTo>
                    <a:pt x="2960" y="124"/>
                  </a:lnTo>
                  <a:lnTo>
                    <a:pt x="2966" y="115"/>
                  </a:lnTo>
                  <a:lnTo>
                    <a:pt x="2971" y="106"/>
                  </a:lnTo>
                  <a:lnTo>
                    <a:pt x="2974" y="102"/>
                  </a:lnTo>
                  <a:lnTo>
                    <a:pt x="2978" y="99"/>
                  </a:lnTo>
                  <a:lnTo>
                    <a:pt x="2985" y="92"/>
                  </a:lnTo>
                  <a:lnTo>
                    <a:pt x="2992" y="86"/>
                  </a:lnTo>
                  <a:lnTo>
                    <a:pt x="3000" y="82"/>
                  </a:lnTo>
                  <a:lnTo>
                    <a:pt x="3009" y="78"/>
                  </a:lnTo>
                  <a:lnTo>
                    <a:pt x="3018" y="75"/>
                  </a:lnTo>
                  <a:lnTo>
                    <a:pt x="3027" y="74"/>
                  </a:lnTo>
                  <a:lnTo>
                    <a:pt x="3037" y="73"/>
                  </a:lnTo>
                  <a:lnTo>
                    <a:pt x="3047" y="74"/>
                  </a:lnTo>
                  <a:lnTo>
                    <a:pt x="3052" y="74"/>
                  </a:lnTo>
                  <a:lnTo>
                    <a:pt x="3057" y="75"/>
                  </a:lnTo>
                  <a:lnTo>
                    <a:pt x="3066" y="78"/>
                  </a:lnTo>
                  <a:lnTo>
                    <a:pt x="3070" y="80"/>
                  </a:lnTo>
                  <a:lnTo>
                    <a:pt x="3074" y="82"/>
                  </a:lnTo>
                  <a:lnTo>
                    <a:pt x="3082" y="87"/>
                  </a:lnTo>
                  <a:lnTo>
                    <a:pt x="3090" y="92"/>
                  </a:lnTo>
                  <a:lnTo>
                    <a:pt x="3093" y="96"/>
                  </a:lnTo>
                  <a:lnTo>
                    <a:pt x="3097" y="99"/>
                  </a:lnTo>
                  <a:lnTo>
                    <a:pt x="3103" y="107"/>
                  </a:lnTo>
                  <a:lnTo>
                    <a:pt x="3109" y="115"/>
                  </a:lnTo>
                  <a:lnTo>
                    <a:pt x="3114" y="124"/>
                  </a:lnTo>
                  <a:lnTo>
                    <a:pt x="3119" y="135"/>
                  </a:lnTo>
                  <a:lnTo>
                    <a:pt x="3122" y="145"/>
                  </a:lnTo>
                  <a:lnTo>
                    <a:pt x="3125" y="157"/>
                  </a:lnTo>
                  <a:lnTo>
                    <a:pt x="3127" y="170"/>
                  </a:lnTo>
                  <a:lnTo>
                    <a:pt x="3129" y="183"/>
                  </a:lnTo>
                  <a:lnTo>
                    <a:pt x="3129" y="197"/>
                  </a:lnTo>
                  <a:lnTo>
                    <a:pt x="3129" y="201"/>
                  </a:lnTo>
                  <a:lnTo>
                    <a:pt x="3129" y="214"/>
                  </a:lnTo>
                  <a:lnTo>
                    <a:pt x="3127" y="228"/>
                  </a:lnTo>
                  <a:lnTo>
                    <a:pt x="3125" y="240"/>
                  </a:lnTo>
                  <a:lnTo>
                    <a:pt x="3124" y="246"/>
                  </a:lnTo>
                  <a:lnTo>
                    <a:pt x="3122" y="252"/>
                  </a:lnTo>
                  <a:lnTo>
                    <a:pt x="3121" y="257"/>
                  </a:lnTo>
                  <a:lnTo>
                    <a:pt x="3119" y="263"/>
                  </a:lnTo>
                  <a:lnTo>
                    <a:pt x="3117" y="268"/>
                  </a:lnTo>
                  <a:lnTo>
                    <a:pt x="3114" y="273"/>
                  </a:lnTo>
                  <a:lnTo>
                    <a:pt x="3109" y="282"/>
                  </a:lnTo>
                  <a:lnTo>
                    <a:pt x="3103" y="291"/>
                  </a:lnTo>
                  <a:lnTo>
                    <a:pt x="3097" y="298"/>
                  </a:lnTo>
                  <a:lnTo>
                    <a:pt x="3090" y="305"/>
                  </a:lnTo>
                  <a:lnTo>
                    <a:pt x="3083" y="310"/>
                  </a:lnTo>
                  <a:lnTo>
                    <a:pt x="3075" y="315"/>
                  </a:lnTo>
                  <a:lnTo>
                    <a:pt x="3070" y="317"/>
                  </a:lnTo>
                  <a:lnTo>
                    <a:pt x="3066" y="319"/>
                  </a:lnTo>
                  <a:lnTo>
                    <a:pt x="3057" y="321"/>
                  </a:lnTo>
                  <a:lnTo>
                    <a:pt x="3048" y="323"/>
                  </a:lnTo>
                  <a:lnTo>
                    <a:pt x="3038" y="324"/>
                  </a:lnTo>
                  <a:close/>
                  <a:moveTo>
                    <a:pt x="3037" y="397"/>
                  </a:moveTo>
                  <a:lnTo>
                    <a:pt x="3047" y="397"/>
                  </a:lnTo>
                  <a:lnTo>
                    <a:pt x="3056" y="396"/>
                  </a:lnTo>
                  <a:lnTo>
                    <a:pt x="3065" y="395"/>
                  </a:lnTo>
                  <a:lnTo>
                    <a:pt x="3074" y="393"/>
                  </a:lnTo>
                  <a:lnTo>
                    <a:pt x="3091" y="389"/>
                  </a:lnTo>
                  <a:lnTo>
                    <a:pt x="3099" y="386"/>
                  </a:lnTo>
                  <a:lnTo>
                    <a:pt x="3107" y="383"/>
                  </a:lnTo>
                  <a:lnTo>
                    <a:pt x="3115" y="379"/>
                  </a:lnTo>
                  <a:lnTo>
                    <a:pt x="3123" y="375"/>
                  </a:lnTo>
                  <a:lnTo>
                    <a:pt x="3130" y="370"/>
                  </a:lnTo>
                  <a:lnTo>
                    <a:pt x="3137" y="365"/>
                  </a:lnTo>
                  <a:lnTo>
                    <a:pt x="3144" y="360"/>
                  </a:lnTo>
                  <a:lnTo>
                    <a:pt x="3150" y="354"/>
                  </a:lnTo>
                  <a:lnTo>
                    <a:pt x="3156" y="349"/>
                  </a:lnTo>
                  <a:lnTo>
                    <a:pt x="3162" y="342"/>
                  </a:lnTo>
                  <a:lnTo>
                    <a:pt x="3173" y="329"/>
                  </a:lnTo>
                  <a:lnTo>
                    <a:pt x="3178" y="321"/>
                  </a:lnTo>
                  <a:lnTo>
                    <a:pt x="3183" y="314"/>
                  </a:lnTo>
                  <a:lnTo>
                    <a:pt x="3191" y="297"/>
                  </a:lnTo>
                  <a:lnTo>
                    <a:pt x="3195" y="289"/>
                  </a:lnTo>
                  <a:lnTo>
                    <a:pt x="3198" y="280"/>
                  </a:lnTo>
                  <a:lnTo>
                    <a:pt x="3201" y="271"/>
                  </a:lnTo>
                  <a:lnTo>
                    <a:pt x="3204" y="262"/>
                  </a:lnTo>
                  <a:lnTo>
                    <a:pt x="3206" y="252"/>
                  </a:lnTo>
                  <a:lnTo>
                    <a:pt x="3208" y="243"/>
                  </a:lnTo>
                  <a:lnTo>
                    <a:pt x="3209" y="232"/>
                  </a:lnTo>
                  <a:lnTo>
                    <a:pt x="3211" y="222"/>
                  </a:lnTo>
                  <a:lnTo>
                    <a:pt x="3211" y="201"/>
                  </a:lnTo>
                  <a:lnTo>
                    <a:pt x="3211" y="195"/>
                  </a:lnTo>
                  <a:lnTo>
                    <a:pt x="3211" y="184"/>
                  </a:lnTo>
                  <a:lnTo>
                    <a:pt x="3211" y="173"/>
                  </a:lnTo>
                  <a:lnTo>
                    <a:pt x="3210" y="163"/>
                  </a:lnTo>
                  <a:lnTo>
                    <a:pt x="3208" y="153"/>
                  </a:lnTo>
                  <a:lnTo>
                    <a:pt x="3206" y="143"/>
                  </a:lnTo>
                  <a:lnTo>
                    <a:pt x="3204" y="134"/>
                  </a:lnTo>
                  <a:lnTo>
                    <a:pt x="3202" y="125"/>
                  </a:lnTo>
                  <a:lnTo>
                    <a:pt x="3199" y="116"/>
                  </a:lnTo>
                  <a:lnTo>
                    <a:pt x="3195" y="107"/>
                  </a:lnTo>
                  <a:lnTo>
                    <a:pt x="3192" y="98"/>
                  </a:lnTo>
                  <a:lnTo>
                    <a:pt x="3188" y="90"/>
                  </a:lnTo>
                  <a:lnTo>
                    <a:pt x="3183" y="82"/>
                  </a:lnTo>
                  <a:lnTo>
                    <a:pt x="3179" y="75"/>
                  </a:lnTo>
                  <a:lnTo>
                    <a:pt x="3174" y="68"/>
                  </a:lnTo>
                  <a:lnTo>
                    <a:pt x="3169" y="61"/>
                  </a:lnTo>
                  <a:lnTo>
                    <a:pt x="3163" y="54"/>
                  </a:lnTo>
                  <a:lnTo>
                    <a:pt x="3157" y="48"/>
                  </a:lnTo>
                  <a:lnTo>
                    <a:pt x="3151" y="42"/>
                  </a:lnTo>
                  <a:lnTo>
                    <a:pt x="3144" y="36"/>
                  </a:lnTo>
                  <a:lnTo>
                    <a:pt x="3138" y="31"/>
                  </a:lnTo>
                  <a:lnTo>
                    <a:pt x="3131" y="26"/>
                  </a:lnTo>
                  <a:lnTo>
                    <a:pt x="3123" y="22"/>
                  </a:lnTo>
                  <a:lnTo>
                    <a:pt x="3116" y="18"/>
                  </a:lnTo>
                  <a:lnTo>
                    <a:pt x="3108" y="14"/>
                  </a:lnTo>
                  <a:lnTo>
                    <a:pt x="3100" y="11"/>
                  </a:lnTo>
                  <a:lnTo>
                    <a:pt x="3092" y="8"/>
                  </a:lnTo>
                  <a:lnTo>
                    <a:pt x="3083" y="5"/>
                  </a:lnTo>
                  <a:lnTo>
                    <a:pt x="3075" y="3"/>
                  </a:lnTo>
                  <a:lnTo>
                    <a:pt x="3066" y="2"/>
                  </a:lnTo>
                  <a:lnTo>
                    <a:pt x="3057" y="1"/>
                  </a:lnTo>
                  <a:lnTo>
                    <a:pt x="3047" y="0"/>
                  </a:lnTo>
                  <a:lnTo>
                    <a:pt x="3038" y="0"/>
                  </a:lnTo>
                  <a:lnTo>
                    <a:pt x="3028" y="0"/>
                  </a:lnTo>
                  <a:lnTo>
                    <a:pt x="3019" y="1"/>
                  </a:lnTo>
                  <a:lnTo>
                    <a:pt x="3010" y="2"/>
                  </a:lnTo>
                  <a:lnTo>
                    <a:pt x="3001" y="3"/>
                  </a:lnTo>
                  <a:lnTo>
                    <a:pt x="2984" y="8"/>
                  </a:lnTo>
                  <a:lnTo>
                    <a:pt x="2976" y="11"/>
                  </a:lnTo>
                  <a:lnTo>
                    <a:pt x="2968" y="14"/>
                  </a:lnTo>
                  <a:lnTo>
                    <a:pt x="2960" y="18"/>
                  </a:lnTo>
                  <a:lnTo>
                    <a:pt x="2952" y="22"/>
                  </a:lnTo>
                  <a:lnTo>
                    <a:pt x="2945" y="26"/>
                  </a:lnTo>
                  <a:lnTo>
                    <a:pt x="2938" y="31"/>
                  </a:lnTo>
                  <a:lnTo>
                    <a:pt x="2925" y="42"/>
                  </a:lnTo>
                  <a:lnTo>
                    <a:pt x="2919" y="48"/>
                  </a:lnTo>
                  <a:lnTo>
                    <a:pt x="2913" y="54"/>
                  </a:lnTo>
                  <a:lnTo>
                    <a:pt x="2907" y="61"/>
                  </a:lnTo>
                  <a:lnTo>
                    <a:pt x="2902" y="68"/>
                  </a:lnTo>
                  <a:lnTo>
                    <a:pt x="2897" y="75"/>
                  </a:lnTo>
                  <a:lnTo>
                    <a:pt x="2892" y="83"/>
                  </a:lnTo>
                  <a:lnTo>
                    <a:pt x="2888" y="91"/>
                  </a:lnTo>
                  <a:lnTo>
                    <a:pt x="2884" y="99"/>
                  </a:lnTo>
                  <a:lnTo>
                    <a:pt x="2880" y="108"/>
                  </a:lnTo>
                  <a:lnTo>
                    <a:pt x="2877" y="116"/>
                  </a:lnTo>
                  <a:lnTo>
                    <a:pt x="2874" y="125"/>
                  </a:lnTo>
                  <a:lnTo>
                    <a:pt x="2871" y="135"/>
                  </a:lnTo>
                  <a:lnTo>
                    <a:pt x="2869" y="144"/>
                  </a:lnTo>
                  <a:lnTo>
                    <a:pt x="2867" y="154"/>
                  </a:lnTo>
                  <a:lnTo>
                    <a:pt x="2866" y="164"/>
                  </a:lnTo>
                  <a:lnTo>
                    <a:pt x="2865" y="174"/>
                  </a:lnTo>
                  <a:lnTo>
                    <a:pt x="2864" y="185"/>
                  </a:lnTo>
                  <a:lnTo>
                    <a:pt x="2864" y="196"/>
                  </a:lnTo>
                  <a:lnTo>
                    <a:pt x="2864" y="202"/>
                  </a:lnTo>
                  <a:lnTo>
                    <a:pt x="2864" y="213"/>
                  </a:lnTo>
                  <a:lnTo>
                    <a:pt x="2865" y="223"/>
                  </a:lnTo>
                  <a:lnTo>
                    <a:pt x="2866" y="234"/>
                  </a:lnTo>
                  <a:lnTo>
                    <a:pt x="2867" y="244"/>
                  </a:lnTo>
                  <a:lnTo>
                    <a:pt x="2869" y="253"/>
                  </a:lnTo>
                  <a:lnTo>
                    <a:pt x="2871" y="263"/>
                  </a:lnTo>
                  <a:lnTo>
                    <a:pt x="2874" y="272"/>
                  </a:lnTo>
                  <a:lnTo>
                    <a:pt x="2877" y="281"/>
                  </a:lnTo>
                  <a:lnTo>
                    <a:pt x="2880" y="290"/>
                  </a:lnTo>
                  <a:lnTo>
                    <a:pt x="2884" y="298"/>
                  </a:lnTo>
                  <a:lnTo>
                    <a:pt x="2888" y="306"/>
                  </a:lnTo>
                  <a:lnTo>
                    <a:pt x="2892" y="314"/>
                  </a:lnTo>
                  <a:lnTo>
                    <a:pt x="2896" y="322"/>
                  </a:lnTo>
                  <a:lnTo>
                    <a:pt x="2901" y="329"/>
                  </a:lnTo>
                  <a:lnTo>
                    <a:pt x="2907" y="336"/>
                  </a:lnTo>
                  <a:lnTo>
                    <a:pt x="2912" y="343"/>
                  </a:lnTo>
                  <a:lnTo>
                    <a:pt x="2918" y="349"/>
                  </a:lnTo>
                  <a:lnTo>
                    <a:pt x="2924" y="355"/>
                  </a:lnTo>
                  <a:lnTo>
                    <a:pt x="2931" y="361"/>
                  </a:lnTo>
                  <a:lnTo>
                    <a:pt x="2938" y="366"/>
                  </a:lnTo>
                  <a:lnTo>
                    <a:pt x="2945" y="371"/>
                  </a:lnTo>
                  <a:lnTo>
                    <a:pt x="2952" y="375"/>
                  </a:lnTo>
                  <a:lnTo>
                    <a:pt x="2959" y="379"/>
                  </a:lnTo>
                  <a:lnTo>
                    <a:pt x="2967" y="383"/>
                  </a:lnTo>
                  <a:lnTo>
                    <a:pt x="2975" y="386"/>
                  </a:lnTo>
                  <a:lnTo>
                    <a:pt x="2983" y="389"/>
                  </a:lnTo>
                  <a:lnTo>
                    <a:pt x="2992" y="391"/>
                  </a:lnTo>
                  <a:lnTo>
                    <a:pt x="3001" y="393"/>
                  </a:lnTo>
                  <a:lnTo>
                    <a:pt x="3009" y="395"/>
                  </a:lnTo>
                  <a:lnTo>
                    <a:pt x="3019" y="396"/>
                  </a:lnTo>
                  <a:lnTo>
                    <a:pt x="3028" y="397"/>
                  </a:lnTo>
                  <a:lnTo>
                    <a:pt x="3037" y="397"/>
                  </a:lnTo>
                  <a:close/>
                  <a:moveTo>
                    <a:pt x="2560" y="391"/>
                  </a:moveTo>
                  <a:lnTo>
                    <a:pt x="2640" y="391"/>
                  </a:lnTo>
                  <a:lnTo>
                    <a:pt x="2640" y="238"/>
                  </a:lnTo>
                  <a:lnTo>
                    <a:pt x="2765" y="6"/>
                  </a:lnTo>
                  <a:lnTo>
                    <a:pt x="2677" y="6"/>
                  </a:lnTo>
                  <a:lnTo>
                    <a:pt x="2601" y="157"/>
                  </a:lnTo>
                  <a:lnTo>
                    <a:pt x="2525" y="6"/>
                  </a:lnTo>
                  <a:lnTo>
                    <a:pt x="2435" y="6"/>
                  </a:lnTo>
                  <a:lnTo>
                    <a:pt x="2560" y="239"/>
                  </a:lnTo>
                  <a:lnTo>
                    <a:pt x="2560" y="391"/>
                  </a:lnTo>
                  <a:close/>
                  <a:moveTo>
                    <a:pt x="2252" y="391"/>
                  </a:moveTo>
                  <a:lnTo>
                    <a:pt x="2331" y="391"/>
                  </a:lnTo>
                  <a:lnTo>
                    <a:pt x="2331" y="80"/>
                  </a:lnTo>
                  <a:lnTo>
                    <a:pt x="2429" y="80"/>
                  </a:lnTo>
                  <a:lnTo>
                    <a:pt x="2429" y="6"/>
                  </a:lnTo>
                  <a:lnTo>
                    <a:pt x="2156" y="6"/>
                  </a:lnTo>
                  <a:lnTo>
                    <a:pt x="2156" y="80"/>
                  </a:lnTo>
                  <a:lnTo>
                    <a:pt x="2252" y="80"/>
                  </a:lnTo>
                  <a:lnTo>
                    <a:pt x="2252" y="391"/>
                  </a:lnTo>
                  <a:close/>
                  <a:moveTo>
                    <a:pt x="2049" y="391"/>
                  </a:moveTo>
                  <a:lnTo>
                    <a:pt x="2128" y="391"/>
                  </a:lnTo>
                  <a:lnTo>
                    <a:pt x="2128" y="6"/>
                  </a:lnTo>
                  <a:lnTo>
                    <a:pt x="2049" y="6"/>
                  </a:lnTo>
                  <a:lnTo>
                    <a:pt x="2049" y="391"/>
                  </a:lnTo>
                  <a:close/>
                  <a:moveTo>
                    <a:pt x="1890" y="395"/>
                  </a:moveTo>
                  <a:lnTo>
                    <a:pt x="1904" y="395"/>
                  </a:lnTo>
                  <a:lnTo>
                    <a:pt x="1910" y="394"/>
                  </a:lnTo>
                  <a:lnTo>
                    <a:pt x="1917" y="393"/>
                  </a:lnTo>
                  <a:lnTo>
                    <a:pt x="1929" y="391"/>
                  </a:lnTo>
                  <a:lnTo>
                    <a:pt x="1941" y="388"/>
                  </a:lnTo>
                  <a:lnTo>
                    <a:pt x="1947" y="385"/>
                  </a:lnTo>
                  <a:lnTo>
                    <a:pt x="1953" y="383"/>
                  </a:lnTo>
                  <a:lnTo>
                    <a:pt x="1958" y="381"/>
                  </a:lnTo>
                  <a:lnTo>
                    <a:pt x="1963" y="378"/>
                  </a:lnTo>
                  <a:lnTo>
                    <a:pt x="1973" y="372"/>
                  </a:lnTo>
                  <a:lnTo>
                    <a:pt x="1978" y="368"/>
                  </a:lnTo>
                  <a:lnTo>
                    <a:pt x="1982" y="365"/>
                  </a:lnTo>
                  <a:lnTo>
                    <a:pt x="1990" y="357"/>
                  </a:lnTo>
                  <a:lnTo>
                    <a:pt x="1998" y="348"/>
                  </a:lnTo>
                  <a:lnTo>
                    <a:pt x="2004" y="339"/>
                  </a:lnTo>
                  <a:lnTo>
                    <a:pt x="2007" y="334"/>
                  </a:lnTo>
                  <a:lnTo>
                    <a:pt x="2009" y="328"/>
                  </a:lnTo>
                  <a:lnTo>
                    <a:pt x="2013" y="317"/>
                  </a:lnTo>
                  <a:lnTo>
                    <a:pt x="2015" y="312"/>
                  </a:lnTo>
                  <a:lnTo>
                    <a:pt x="2016" y="306"/>
                  </a:lnTo>
                  <a:lnTo>
                    <a:pt x="2017" y="300"/>
                  </a:lnTo>
                  <a:lnTo>
                    <a:pt x="2018" y="293"/>
                  </a:lnTo>
                  <a:lnTo>
                    <a:pt x="2019" y="287"/>
                  </a:lnTo>
                  <a:lnTo>
                    <a:pt x="2019" y="280"/>
                  </a:lnTo>
                  <a:lnTo>
                    <a:pt x="2019" y="279"/>
                  </a:lnTo>
                  <a:lnTo>
                    <a:pt x="2018" y="268"/>
                  </a:lnTo>
                  <a:lnTo>
                    <a:pt x="2017" y="258"/>
                  </a:lnTo>
                  <a:lnTo>
                    <a:pt x="2015" y="249"/>
                  </a:lnTo>
                  <a:lnTo>
                    <a:pt x="2012" y="240"/>
                  </a:lnTo>
                  <a:lnTo>
                    <a:pt x="2010" y="235"/>
                  </a:lnTo>
                  <a:lnTo>
                    <a:pt x="2008" y="231"/>
                  </a:lnTo>
                  <a:lnTo>
                    <a:pt x="2004" y="223"/>
                  </a:lnTo>
                  <a:lnTo>
                    <a:pt x="1999" y="216"/>
                  </a:lnTo>
                  <a:lnTo>
                    <a:pt x="1992" y="209"/>
                  </a:lnTo>
                  <a:lnTo>
                    <a:pt x="1985" y="203"/>
                  </a:lnTo>
                  <a:lnTo>
                    <a:pt x="1978" y="196"/>
                  </a:lnTo>
                  <a:lnTo>
                    <a:pt x="1969" y="191"/>
                  </a:lnTo>
                  <a:lnTo>
                    <a:pt x="1960" y="185"/>
                  </a:lnTo>
                  <a:lnTo>
                    <a:pt x="1950" y="180"/>
                  </a:lnTo>
                  <a:lnTo>
                    <a:pt x="1939" y="174"/>
                  </a:lnTo>
                  <a:lnTo>
                    <a:pt x="1928" y="169"/>
                  </a:lnTo>
                  <a:lnTo>
                    <a:pt x="1916" y="164"/>
                  </a:lnTo>
                  <a:lnTo>
                    <a:pt x="1895" y="156"/>
                  </a:lnTo>
                  <a:lnTo>
                    <a:pt x="1879" y="148"/>
                  </a:lnTo>
                  <a:lnTo>
                    <a:pt x="1866" y="141"/>
                  </a:lnTo>
                  <a:lnTo>
                    <a:pt x="1861" y="138"/>
                  </a:lnTo>
                  <a:lnTo>
                    <a:pt x="1857" y="135"/>
                  </a:lnTo>
                  <a:lnTo>
                    <a:pt x="1853" y="132"/>
                  </a:lnTo>
                  <a:lnTo>
                    <a:pt x="1851" y="130"/>
                  </a:lnTo>
                  <a:lnTo>
                    <a:pt x="1850" y="128"/>
                  </a:lnTo>
                  <a:lnTo>
                    <a:pt x="1847" y="125"/>
                  </a:lnTo>
                  <a:lnTo>
                    <a:pt x="1846" y="122"/>
                  </a:lnTo>
                  <a:lnTo>
                    <a:pt x="1844" y="119"/>
                  </a:lnTo>
                  <a:lnTo>
                    <a:pt x="1843" y="115"/>
                  </a:lnTo>
                  <a:lnTo>
                    <a:pt x="1843" y="111"/>
                  </a:lnTo>
                  <a:lnTo>
                    <a:pt x="1843" y="107"/>
                  </a:lnTo>
                  <a:lnTo>
                    <a:pt x="1843" y="103"/>
                  </a:lnTo>
                  <a:lnTo>
                    <a:pt x="1843" y="100"/>
                  </a:lnTo>
                  <a:lnTo>
                    <a:pt x="1844" y="96"/>
                  </a:lnTo>
                  <a:lnTo>
                    <a:pt x="1846" y="93"/>
                  </a:lnTo>
                  <a:lnTo>
                    <a:pt x="1847" y="90"/>
                  </a:lnTo>
                  <a:lnTo>
                    <a:pt x="1849" y="87"/>
                  </a:lnTo>
                  <a:lnTo>
                    <a:pt x="1852" y="85"/>
                  </a:lnTo>
                  <a:lnTo>
                    <a:pt x="1855" y="83"/>
                  </a:lnTo>
                  <a:lnTo>
                    <a:pt x="1861" y="79"/>
                  </a:lnTo>
                  <a:lnTo>
                    <a:pt x="1865" y="77"/>
                  </a:lnTo>
                  <a:lnTo>
                    <a:pt x="1869" y="76"/>
                  </a:lnTo>
                  <a:lnTo>
                    <a:pt x="1873" y="75"/>
                  </a:lnTo>
                  <a:lnTo>
                    <a:pt x="1877" y="74"/>
                  </a:lnTo>
                  <a:lnTo>
                    <a:pt x="1882" y="73"/>
                  </a:lnTo>
                  <a:lnTo>
                    <a:pt x="1887" y="73"/>
                  </a:lnTo>
                  <a:lnTo>
                    <a:pt x="1898" y="74"/>
                  </a:lnTo>
                  <a:lnTo>
                    <a:pt x="1909" y="76"/>
                  </a:lnTo>
                  <a:lnTo>
                    <a:pt x="1920" y="79"/>
                  </a:lnTo>
                  <a:lnTo>
                    <a:pt x="1930" y="84"/>
                  </a:lnTo>
                  <a:lnTo>
                    <a:pt x="1940" y="89"/>
                  </a:lnTo>
                  <a:lnTo>
                    <a:pt x="1950" y="95"/>
                  </a:lnTo>
                  <a:lnTo>
                    <a:pt x="1955" y="98"/>
                  </a:lnTo>
                  <a:lnTo>
                    <a:pt x="1960" y="102"/>
                  </a:lnTo>
                  <a:lnTo>
                    <a:pt x="1969" y="109"/>
                  </a:lnTo>
                  <a:lnTo>
                    <a:pt x="2013" y="48"/>
                  </a:lnTo>
                  <a:lnTo>
                    <a:pt x="2000" y="37"/>
                  </a:lnTo>
                  <a:lnTo>
                    <a:pt x="1993" y="32"/>
                  </a:lnTo>
                  <a:lnTo>
                    <a:pt x="1986" y="28"/>
                  </a:lnTo>
                  <a:lnTo>
                    <a:pt x="1978" y="23"/>
                  </a:lnTo>
                  <a:lnTo>
                    <a:pt x="1971" y="20"/>
                  </a:lnTo>
                  <a:lnTo>
                    <a:pt x="1963" y="16"/>
                  </a:lnTo>
                  <a:lnTo>
                    <a:pt x="1955" y="13"/>
                  </a:lnTo>
                  <a:lnTo>
                    <a:pt x="1947" y="10"/>
                  </a:lnTo>
                  <a:lnTo>
                    <a:pt x="1939" y="8"/>
                  </a:lnTo>
                  <a:lnTo>
                    <a:pt x="1923" y="4"/>
                  </a:lnTo>
                  <a:lnTo>
                    <a:pt x="1906" y="2"/>
                  </a:lnTo>
                  <a:lnTo>
                    <a:pt x="1889" y="1"/>
                  </a:lnTo>
                  <a:lnTo>
                    <a:pt x="1876" y="2"/>
                  </a:lnTo>
                  <a:lnTo>
                    <a:pt x="1869" y="2"/>
                  </a:lnTo>
                  <a:lnTo>
                    <a:pt x="1863" y="3"/>
                  </a:lnTo>
                  <a:lnTo>
                    <a:pt x="1850" y="6"/>
                  </a:lnTo>
                  <a:lnTo>
                    <a:pt x="1838" y="9"/>
                  </a:lnTo>
                  <a:lnTo>
                    <a:pt x="1833" y="12"/>
                  </a:lnTo>
                  <a:lnTo>
                    <a:pt x="1827" y="14"/>
                  </a:lnTo>
                  <a:lnTo>
                    <a:pt x="1817" y="19"/>
                  </a:lnTo>
                  <a:lnTo>
                    <a:pt x="1807" y="25"/>
                  </a:lnTo>
                  <a:lnTo>
                    <a:pt x="1799" y="32"/>
                  </a:lnTo>
                  <a:lnTo>
                    <a:pt x="1795" y="36"/>
                  </a:lnTo>
                  <a:lnTo>
                    <a:pt x="1791" y="40"/>
                  </a:lnTo>
                  <a:lnTo>
                    <a:pt x="1784" y="49"/>
                  </a:lnTo>
                  <a:lnTo>
                    <a:pt x="1781" y="53"/>
                  </a:lnTo>
                  <a:lnTo>
                    <a:pt x="1778" y="58"/>
                  </a:lnTo>
                  <a:lnTo>
                    <a:pt x="1773" y="68"/>
                  </a:lnTo>
                  <a:lnTo>
                    <a:pt x="1769" y="79"/>
                  </a:lnTo>
                  <a:lnTo>
                    <a:pt x="1766" y="90"/>
                  </a:lnTo>
                  <a:lnTo>
                    <a:pt x="1764" y="102"/>
                  </a:lnTo>
                  <a:lnTo>
                    <a:pt x="1764" y="108"/>
                  </a:lnTo>
                  <a:lnTo>
                    <a:pt x="1764" y="114"/>
                  </a:lnTo>
                  <a:lnTo>
                    <a:pt x="1764" y="115"/>
                  </a:lnTo>
                  <a:lnTo>
                    <a:pt x="1764" y="127"/>
                  </a:lnTo>
                  <a:lnTo>
                    <a:pt x="1765" y="132"/>
                  </a:lnTo>
                  <a:lnTo>
                    <a:pt x="1765" y="138"/>
                  </a:lnTo>
                  <a:lnTo>
                    <a:pt x="1768" y="148"/>
                  </a:lnTo>
                  <a:lnTo>
                    <a:pt x="1771" y="157"/>
                  </a:lnTo>
                  <a:lnTo>
                    <a:pt x="1775" y="166"/>
                  </a:lnTo>
                  <a:lnTo>
                    <a:pt x="1781" y="174"/>
                  </a:lnTo>
                  <a:lnTo>
                    <a:pt x="1786" y="182"/>
                  </a:lnTo>
                  <a:lnTo>
                    <a:pt x="1790" y="185"/>
                  </a:lnTo>
                  <a:lnTo>
                    <a:pt x="1793" y="189"/>
                  </a:lnTo>
                  <a:lnTo>
                    <a:pt x="1801" y="195"/>
                  </a:lnTo>
                  <a:lnTo>
                    <a:pt x="1809" y="201"/>
                  </a:lnTo>
                  <a:lnTo>
                    <a:pt x="1818" y="207"/>
                  </a:lnTo>
                  <a:lnTo>
                    <a:pt x="1828" y="213"/>
                  </a:lnTo>
                  <a:lnTo>
                    <a:pt x="1838" y="218"/>
                  </a:lnTo>
                  <a:lnTo>
                    <a:pt x="1850" y="223"/>
                  </a:lnTo>
                  <a:lnTo>
                    <a:pt x="1874" y="233"/>
                  </a:lnTo>
                  <a:lnTo>
                    <a:pt x="1893" y="240"/>
                  </a:lnTo>
                  <a:lnTo>
                    <a:pt x="1907" y="247"/>
                  </a:lnTo>
                  <a:lnTo>
                    <a:pt x="1919" y="254"/>
                  </a:lnTo>
                  <a:lnTo>
                    <a:pt x="1924" y="257"/>
                  </a:lnTo>
                  <a:lnTo>
                    <a:pt x="1927" y="260"/>
                  </a:lnTo>
                  <a:lnTo>
                    <a:pt x="1931" y="263"/>
                  </a:lnTo>
                  <a:lnTo>
                    <a:pt x="1933" y="266"/>
                  </a:lnTo>
                  <a:lnTo>
                    <a:pt x="1936" y="269"/>
                  </a:lnTo>
                  <a:lnTo>
                    <a:pt x="1937" y="272"/>
                  </a:lnTo>
                  <a:lnTo>
                    <a:pt x="1938" y="275"/>
                  </a:lnTo>
                  <a:lnTo>
                    <a:pt x="1939" y="278"/>
                  </a:lnTo>
                  <a:lnTo>
                    <a:pt x="1940" y="282"/>
                  </a:lnTo>
                  <a:lnTo>
                    <a:pt x="1940" y="285"/>
                  </a:lnTo>
                  <a:lnTo>
                    <a:pt x="1940" y="286"/>
                  </a:lnTo>
                  <a:lnTo>
                    <a:pt x="1940" y="290"/>
                  </a:lnTo>
                  <a:lnTo>
                    <a:pt x="1939" y="294"/>
                  </a:lnTo>
                  <a:lnTo>
                    <a:pt x="1938" y="298"/>
                  </a:lnTo>
                  <a:lnTo>
                    <a:pt x="1936" y="301"/>
                  </a:lnTo>
                  <a:lnTo>
                    <a:pt x="1935" y="304"/>
                  </a:lnTo>
                  <a:lnTo>
                    <a:pt x="1932" y="308"/>
                  </a:lnTo>
                  <a:lnTo>
                    <a:pt x="1930" y="310"/>
                  </a:lnTo>
                  <a:lnTo>
                    <a:pt x="1927" y="313"/>
                  </a:lnTo>
                  <a:lnTo>
                    <a:pt x="1923" y="315"/>
                  </a:lnTo>
                  <a:lnTo>
                    <a:pt x="1920" y="318"/>
                  </a:lnTo>
                  <a:lnTo>
                    <a:pt x="1915" y="319"/>
                  </a:lnTo>
                  <a:lnTo>
                    <a:pt x="1911" y="321"/>
                  </a:lnTo>
                  <a:lnTo>
                    <a:pt x="1906" y="322"/>
                  </a:lnTo>
                  <a:lnTo>
                    <a:pt x="1901" y="323"/>
                  </a:lnTo>
                  <a:lnTo>
                    <a:pt x="1896" y="323"/>
                  </a:lnTo>
                  <a:lnTo>
                    <a:pt x="1890" y="324"/>
                  </a:lnTo>
                  <a:lnTo>
                    <a:pt x="1883" y="323"/>
                  </a:lnTo>
                  <a:lnTo>
                    <a:pt x="1876" y="323"/>
                  </a:lnTo>
                  <a:lnTo>
                    <a:pt x="1869" y="322"/>
                  </a:lnTo>
                  <a:lnTo>
                    <a:pt x="1863" y="320"/>
                  </a:lnTo>
                  <a:lnTo>
                    <a:pt x="1856" y="318"/>
                  </a:lnTo>
                  <a:lnTo>
                    <a:pt x="1850" y="316"/>
                  </a:lnTo>
                  <a:lnTo>
                    <a:pt x="1844" y="313"/>
                  </a:lnTo>
                  <a:lnTo>
                    <a:pt x="1838" y="310"/>
                  </a:lnTo>
                  <a:lnTo>
                    <a:pt x="1826" y="304"/>
                  </a:lnTo>
                  <a:lnTo>
                    <a:pt x="1815" y="297"/>
                  </a:lnTo>
                  <a:lnTo>
                    <a:pt x="1805" y="289"/>
                  </a:lnTo>
                  <a:lnTo>
                    <a:pt x="1795" y="280"/>
                  </a:lnTo>
                  <a:lnTo>
                    <a:pt x="1748" y="339"/>
                  </a:lnTo>
                  <a:lnTo>
                    <a:pt x="1756" y="346"/>
                  </a:lnTo>
                  <a:lnTo>
                    <a:pt x="1764" y="353"/>
                  </a:lnTo>
                  <a:lnTo>
                    <a:pt x="1768" y="356"/>
                  </a:lnTo>
                  <a:lnTo>
                    <a:pt x="1772" y="359"/>
                  </a:lnTo>
                  <a:lnTo>
                    <a:pt x="1781" y="364"/>
                  </a:lnTo>
                  <a:lnTo>
                    <a:pt x="1790" y="370"/>
                  </a:lnTo>
                  <a:lnTo>
                    <a:pt x="1798" y="374"/>
                  </a:lnTo>
                  <a:lnTo>
                    <a:pt x="1807" y="378"/>
                  </a:lnTo>
                  <a:lnTo>
                    <a:pt x="1816" y="382"/>
                  </a:lnTo>
                  <a:lnTo>
                    <a:pt x="1834" y="388"/>
                  </a:lnTo>
                  <a:lnTo>
                    <a:pt x="1844" y="390"/>
                  </a:lnTo>
                  <a:lnTo>
                    <a:pt x="1853" y="392"/>
                  </a:lnTo>
                  <a:lnTo>
                    <a:pt x="1862" y="394"/>
                  </a:lnTo>
                  <a:lnTo>
                    <a:pt x="1871" y="395"/>
                  </a:lnTo>
                  <a:lnTo>
                    <a:pt x="1890" y="395"/>
                  </a:lnTo>
                  <a:close/>
                  <a:moveTo>
                    <a:pt x="1531" y="194"/>
                  </a:moveTo>
                  <a:lnTo>
                    <a:pt x="1531" y="78"/>
                  </a:lnTo>
                  <a:lnTo>
                    <a:pt x="1588" y="78"/>
                  </a:lnTo>
                  <a:lnTo>
                    <a:pt x="1595" y="78"/>
                  </a:lnTo>
                  <a:lnTo>
                    <a:pt x="1602" y="79"/>
                  </a:lnTo>
                  <a:lnTo>
                    <a:pt x="1609" y="80"/>
                  </a:lnTo>
                  <a:lnTo>
                    <a:pt x="1615" y="82"/>
                  </a:lnTo>
                  <a:lnTo>
                    <a:pt x="1621" y="84"/>
                  </a:lnTo>
                  <a:lnTo>
                    <a:pt x="1626" y="86"/>
                  </a:lnTo>
                  <a:lnTo>
                    <a:pt x="1631" y="89"/>
                  </a:lnTo>
                  <a:lnTo>
                    <a:pt x="1635" y="93"/>
                  </a:lnTo>
                  <a:lnTo>
                    <a:pt x="1639" y="96"/>
                  </a:lnTo>
                  <a:lnTo>
                    <a:pt x="1642" y="101"/>
                  </a:lnTo>
                  <a:lnTo>
                    <a:pt x="1645" y="105"/>
                  </a:lnTo>
                  <a:lnTo>
                    <a:pt x="1648" y="111"/>
                  </a:lnTo>
                  <a:lnTo>
                    <a:pt x="1650" y="116"/>
                  </a:lnTo>
                  <a:lnTo>
                    <a:pt x="1651" y="122"/>
                  </a:lnTo>
                  <a:lnTo>
                    <a:pt x="1652" y="129"/>
                  </a:lnTo>
                  <a:lnTo>
                    <a:pt x="1652" y="136"/>
                  </a:lnTo>
                  <a:lnTo>
                    <a:pt x="1652" y="143"/>
                  </a:lnTo>
                  <a:lnTo>
                    <a:pt x="1651" y="149"/>
                  </a:lnTo>
                  <a:lnTo>
                    <a:pt x="1650" y="155"/>
                  </a:lnTo>
                  <a:lnTo>
                    <a:pt x="1648" y="160"/>
                  </a:lnTo>
                  <a:lnTo>
                    <a:pt x="1646" y="165"/>
                  </a:lnTo>
                  <a:lnTo>
                    <a:pt x="1643" y="170"/>
                  </a:lnTo>
                  <a:lnTo>
                    <a:pt x="1640" y="174"/>
                  </a:lnTo>
                  <a:lnTo>
                    <a:pt x="1636" y="178"/>
                  </a:lnTo>
                  <a:lnTo>
                    <a:pt x="1632" y="182"/>
                  </a:lnTo>
                  <a:lnTo>
                    <a:pt x="1627" y="185"/>
                  </a:lnTo>
                  <a:lnTo>
                    <a:pt x="1622" y="188"/>
                  </a:lnTo>
                  <a:lnTo>
                    <a:pt x="1616" y="190"/>
                  </a:lnTo>
                  <a:lnTo>
                    <a:pt x="1610" y="192"/>
                  </a:lnTo>
                  <a:lnTo>
                    <a:pt x="1604" y="193"/>
                  </a:lnTo>
                  <a:lnTo>
                    <a:pt x="1597" y="194"/>
                  </a:lnTo>
                  <a:lnTo>
                    <a:pt x="1589" y="194"/>
                  </a:lnTo>
                  <a:lnTo>
                    <a:pt x="1531" y="194"/>
                  </a:lnTo>
                  <a:close/>
                  <a:moveTo>
                    <a:pt x="1451" y="391"/>
                  </a:moveTo>
                  <a:lnTo>
                    <a:pt x="1531" y="391"/>
                  </a:lnTo>
                  <a:lnTo>
                    <a:pt x="1531" y="264"/>
                  </a:lnTo>
                  <a:lnTo>
                    <a:pt x="1581" y="264"/>
                  </a:lnTo>
                  <a:lnTo>
                    <a:pt x="1651" y="391"/>
                  </a:lnTo>
                  <a:lnTo>
                    <a:pt x="1743" y="391"/>
                  </a:lnTo>
                  <a:lnTo>
                    <a:pt x="1661" y="248"/>
                  </a:lnTo>
                  <a:lnTo>
                    <a:pt x="1669" y="244"/>
                  </a:lnTo>
                  <a:lnTo>
                    <a:pt x="1676" y="240"/>
                  </a:lnTo>
                  <a:lnTo>
                    <a:pt x="1683" y="235"/>
                  </a:lnTo>
                  <a:lnTo>
                    <a:pt x="1690" y="230"/>
                  </a:lnTo>
                  <a:lnTo>
                    <a:pt x="1696" y="225"/>
                  </a:lnTo>
                  <a:lnTo>
                    <a:pt x="1699" y="222"/>
                  </a:lnTo>
                  <a:lnTo>
                    <a:pt x="1702" y="219"/>
                  </a:lnTo>
                  <a:lnTo>
                    <a:pt x="1707" y="213"/>
                  </a:lnTo>
                  <a:lnTo>
                    <a:pt x="1712" y="206"/>
                  </a:lnTo>
                  <a:lnTo>
                    <a:pt x="1717" y="199"/>
                  </a:lnTo>
                  <a:lnTo>
                    <a:pt x="1721" y="191"/>
                  </a:lnTo>
                  <a:lnTo>
                    <a:pt x="1724" y="183"/>
                  </a:lnTo>
                  <a:lnTo>
                    <a:pt x="1727" y="174"/>
                  </a:lnTo>
                  <a:lnTo>
                    <a:pt x="1729" y="165"/>
                  </a:lnTo>
                  <a:lnTo>
                    <a:pt x="1731" y="155"/>
                  </a:lnTo>
                  <a:lnTo>
                    <a:pt x="1732" y="145"/>
                  </a:lnTo>
                  <a:lnTo>
                    <a:pt x="1732" y="134"/>
                  </a:lnTo>
                  <a:lnTo>
                    <a:pt x="1732" y="132"/>
                  </a:lnTo>
                  <a:lnTo>
                    <a:pt x="1732" y="118"/>
                  </a:lnTo>
                  <a:lnTo>
                    <a:pt x="1731" y="111"/>
                  </a:lnTo>
                  <a:lnTo>
                    <a:pt x="1730" y="105"/>
                  </a:lnTo>
                  <a:lnTo>
                    <a:pt x="1727" y="93"/>
                  </a:lnTo>
                  <a:lnTo>
                    <a:pt x="1724" y="81"/>
                  </a:lnTo>
                  <a:lnTo>
                    <a:pt x="1722" y="76"/>
                  </a:lnTo>
                  <a:lnTo>
                    <a:pt x="1719" y="70"/>
                  </a:lnTo>
                  <a:lnTo>
                    <a:pt x="1714" y="60"/>
                  </a:lnTo>
                  <a:lnTo>
                    <a:pt x="1711" y="56"/>
                  </a:lnTo>
                  <a:lnTo>
                    <a:pt x="1707" y="51"/>
                  </a:lnTo>
                  <a:lnTo>
                    <a:pt x="1704" y="47"/>
                  </a:lnTo>
                  <a:lnTo>
                    <a:pt x="1700" y="43"/>
                  </a:lnTo>
                  <a:lnTo>
                    <a:pt x="1690" y="34"/>
                  </a:lnTo>
                  <a:lnTo>
                    <a:pt x="1685" y="31"/>
                  </a:lnTo>
                  <a:lnTo>
                    <a:pt x="1680" y="27"/>
                  </a:lnTo>
                  <a:lnTo>
                    <a:pt x="1674" y="24"/>
                  </a:lnTo>
                  <a:lnTo>
                    <a:pt x="1668" y="21"/>
                  </a:lnTo>
                  <a:lnTo>
                    <a:pt x="1662" y="18"/>
                  </a:lnTo>
                  <a:lnTo>
                    <a:pt x="1655" y="16"/>
                  </a:lnTo>
                  <a:lnTo>
                    <a:pt x="1649" y="13"/>
                  </a:lnTo>
                  <a:lnTo>
                    <a:pt x="1642" y="11"/>
                  </a:lnTo>
                  <a:lnTo>
                    <a:pt x="1634" y="10"/>
                  </a:lnTo>
                  <a:lnTo>
                    <a:pt x="1627" y="9"/>
                  </a:lnTo>
                  <a:lnTo>
                    <a:pt x="1612" y="7"/>
                  </a:lnTo>
                  <a:lnTo>
                    <a:pt x="1604" y="6"/>
                  </a:lnTo>
                  <a:lnTo>
                    <a:pt x="1595" y="6"/>
                  </a:lnTo>
                  <a:lnTo>
                    <a:pt x="1451" y="6"/>
                  </a:lnTo>
                  <a:lnTo>
                    <a:pt x="1451" y="391"/>
                  </a:lnTo>
                  <a:close/>
                  <a:moveTo>
                    <a:pt x="1157" y="391"/>
                  </a:moveTo>
                  <a:lnTo>
                    <a:pt x="1407" y="391"/>
                  </a:lnTo>
                  <a:lnTo>
                    <a:pt x="1407" y="319"/>
                  </a:lnTo>
                  <a:lnTo>
                    <a:pt x="1236" y="319"/>
                  </a:lnTo>
                  <a:lnTo>
                    <a:pt x="1236" y="233"/>
                  </a:lnTo>
                  <a:lnTo>
                    <a:pt x="1384" y="233"/>
                  </a:lnTo>
                  <a:lnTo>
                    <a:pt x="1384" y="161"/>
                  </a:lnTo>
                  <a:lnTo>
                    <a:pt x="1236" y="161"/>
                  </a:lnTo>
                  <a:lnTo>
                    <a:pt x="1236" y="78"/>
                  </a:lnTo>
                  <a:lnTo>
                    <a:pt x="1405" y="78"/>
                  </a:lnTo>
                  <a:lnTo>
                    <a:pt x="1405" y="6"/>
                  </a:lnTo>
                  <a:lnTo>
                    <a:pt x="1157" y="6"/>
                  </a:lnTo>
                  <a:lnTo>
                    <a:pt x="1157" y="391"/>
                  </a:lnTo>
                  <a:close/>
                  <a:moveTo>
                    <a:pt x="934" y="393"/>
                  </a:moveTo>
                  <a:lnTo>
                    <a:pt x="1007" y="393"/>
                  </a:lnTo>
                  <a:lnTo>
                    <a:pt x="1137" y="6"/>
                  </a:lnTo>
                  <a:lnTo>
                    <a:pt x="1053" y="6"/>
                  </a:lnTo>
                  <a:lnTo>
                    <a:pt x="972" y="271"/>
                  </a:lnTo>
                  <a:lnTo>
                    <a:pt x="890" y="6"/>
                  </a:lnTo>
                  <a:lnTo>
                    <a:pt x="804" y="6"/>
                  </a:lnTo>
                  <a:lnTo>
                    <a:pt x="934" y="393"/>
                  </a:lnTo>
                  <a:close/>
                  <a:moveTo>
                    <a:pt x="699" y="391"/>
                  </a:moveTo>
                  <a:lnTo>
                    <a:pt x="779" y="391"/>
                  </a:lnTo>
                  <a:lnTo>
                    <a:pt x="779" y="6"/>
                  </a:lnTo>
                  <a:lnTo>
                    <a:pt x="699" y="6"/>
                  </a:lnTo>
                  <a:lnTo>
                    <a:pt x="699" y="391"/>
                  </a:lnTo>
                  <a:close/>
                  <a:moveTo>
                    <a:pt x="343" y="391"/>
                  </a:moveTo>
                  <a:lnTo>
                    <a:pt x="421" y="391"/>
                  </a:lnTo>
                  <a:lnTo>
                    <a:pt x="421" y="158"/>
                  </a:lnTo>
                  <a:lnTo>
                    <a:pt x="573" y="391"/>
                  </a:lnTo>
                  <a:lnTo>
                    <a:pt x="641" y="391"/>
                  </a:lnTo>
                  <a:lnTo>
                    <a:pt x="641" y="6"/>
                  </a:lnTo>
                  <a:lnTo>
                    <a:pt x="563" y="6"/>
                  </a:lnTo>
                  <a:lnTo>
                    <a:pt x="563" y="230"/>
                  </a:lnTo>
                  <a:lnTo>
                    <a:pt x="416" y="6"/>
                  </a:lnTo>
                  <a:lnTo>
                    <a:pt x="343" y="6"/>
                  </a:lnTo>
                  <a:lnTo>
                    <a:pt x="343" y="391"/>
                  </a:lnTo>
                  <a:close/>
                  <a:moveTo>
                    <a:pt x="146" y="397"/>
                  </a:moveTo>
                  <a:lnTo>
                    <a:pt x="162" y="396"/>
                  </a:lnTo>
                  <a:lnTo>
                    <a:pt x="177" y="394"/>
                  </a:lnTo>
                  <a:lnTo>
                    <a:pt x="185" y="393"/>
                  </a:lnTo>
                  <a:lnTo>
                    <a:pt x="192" y="391"/>
                  </a:lnTo>
                  <a:lnTo>
                    <a:pt x="199" y="389"/>
                  </a:lnTo>
                  <a:lnTo>
                    <a:pt x="206" y="387"/>
                  </a:lnTo>
                  <a:lnTo>
                    <a:pt x="213" y="384"/>
                  </a:lnTo>
                  <a:lnTo>
                    <a:pt x="219" y="382"/>
                  </a:lnTo>
                  <a:lnTo>
                    <a:pt x="225" y="378"/>
                  </a:lnTo>
                  <a:lnTo>
                    <a:pt x="231" y="375"/>
                  </a:lnTo>
                  <a:lnTo>
                    <a:pt x="237" y="371"/>
                  </a:lnTo>
                  <a:lnTo>
                    <a:pt x="242" y="367"/>
                  </a:lnTo>
                  <a:lnTo>
                    <a:pt x="248" y="363"/>
                  </a:lnTo>
                  <a:lnTo>
                    <a:pt x="253" y="358"/>
                  </a:lnTo>
                  <a:lnTo>
                    <a:pt x="257" y="353"/>
                  </a:lnTo>
                  <a:lnTo>
                    <a:pt x="262" y="347"/>
                  </a:lnTo>
                  <a:lnTo>
                    <a:pt x="270" y="336"/>
                  </a:lnTo>
                  <a:lnTo>
                    <a:pt x="277" y="323"/>
                  </a:lnTo>
                  <a:lnTo>
                    <a:pt x="282" y="309"/>
                  </a:lnTo>
                  <a:lnTo>
                    <a:pt x="285" y="301"/>
                  </a:lnTo>
                  <a:lnTo>
                    <a:pt x="287" y="293"/>
                  </a:lnTo>
                  <a:lnTo>
                    <a:pt x="289" y="285"/>
                  </a:lnTo>
                  <a:lnTo>
                    <a:pt x="290" y="277"/>
                  </a:lnTo>
                  <a:lnTo>
                    <a:pt x="291" y="268"/>
                  </a:lnTo>
                  <a:lnTo>
                    <a:pt x="292" y="259"/>
                  </a:lnTo>
                  <a:lnTo>
                    <a:pt x="293" y="249"/>
                  </a:lnTo>
                  <a:lnTo>
                    <a:pt x="293" y="240"/>
                  </a:lnTo>
                  <a:lnTo>
                    <a:pt x="293" y="6"/>
                  </a:lnTo>
                  <a:lnTo>
                    <a:pt x="214" y="6"/>
                  </a:lnTo>
                  <a:lnTo>
                    <a:pt x="214" y="243"/>
                  </a:lnTo>
                  <a:lnTo>
                    <a:pt x="213" y="253"/>
                  </a:lnTo>
                  <a:lnTo>
                    <a:pt x="213" y="262"/>
                  </a:lnTo>
                  <a:lnTo>
                    <a:pt x="211" y="271"/>
                  </a:lnTo>
                  <a:lnTo>
                    <a:pt x="209" y="278"/>
                  </a:lnTo>
                  <a:lnTo>
                    <a:pt x="206" y="286"/>
                  </a:lnTo>
                  <a:lnTo>
                    <a:pt x="203" y="292"/>
                  </a:lnTo>
                  <a:lnTo>
                    <a:pt x="200" y="298"/>
                  </a:lnTo>
                  <a:lnTo>
                    <a:pt x="196" y="303"/>
                  </a:lnTo>
                  <a:lnTo>
                    <a:pt x="191" y="308"/>
                  </a:lnTo>
                  <a:lnTo>
                    <a:pt x="186" y="312"/>
                  </a:lnTo>
                  <a:lnTo>
                    <a:pt x="181" y="315"/>
                  </a:lnTo>
                  <a:lnTo>
                    <a:pt x="175" y="318"/>
                  </a:lnTo>
                  <a:lnTo>
                    <a:pt x="168" y="320"/>
                  </a:lnTo>
                  <a:lnTo>
                    <a:pt x="161" y="322"/>
                  </a:lnTo>
                  <a:lnTo>
                    <a:pt x="154" y="323"/>
                  </a:lnTo>
                  <a:lnTo>
                    <a:pt x="147" y="323"/>
                  </a:lnTo>
                  <a:lnTo>
                    <a:pt x="139" y="323"/>
                  </a:lnTo>
                  <a:lnTo>
                    <a:pt x="132" y="322"/>
                  </a:lnTo>
                  <a:lnTo>
                    <a:pt x="125" y="320"/>
                  </a:lnTo>
                  <a:lnTo>
                    <a:pt x="119" y="318"/>
                  </a:lnTo>
                  <a:lnTo>
                    <a:pt x="113" y="315"/>
                  </a:lnTo>
                  <a:lnTo>
                    <a:pt x="107" y="312"/>
                  </a:lnTo>
                  <a:lnTo>
                    <a:pt x="102" y="308"/>
                  </a:lnTo>
                  <a:lnTo>
                    <a:pt x="100" y="305"/>
                  </a:lnTo>
                  <a:lnTo>
                    <a:pt x="98" y="303"/>
                  </a:lnTo>
                  <a:lnTo>
                    <a:pt x="94" y="297"/>
                  </a:lnTo>
                  <a:lnTo>
                    <a:pt x="90" y="291"/>
                  </a:lnTo>
                  <a:lnTo>
                    <a:pt x="88" y="288"/>
                  </a:lnTo>
                  <a:lnTo>
                    <a:pt x="87" y="285"/>
                  </a:lnTo>
                  <a:lnTo>
                    <a:pt x="84" y="277"/>
                  </a:lnTo>
                  <a:lnTo>
                    <a:pt x="82" y="270"/>
                  </a:lnTo>
                  <a:lnTo>
                    <a:pt x="81" y="261"/>
                  </a:lnTo>
                  <a:lnTo>
                    <a:pt x="80" y="252"/>
                  </a:lnTo>
                  <a:lnTo>
                    <a:pt x="80" y="242"/>
                  </a:lnTo>
                  <a:lnTo>
                    <a:pt x="80" y="6"/>
                  </a:lnTo>
                  <a:lnTo>
                    <a:pt x="0" y="6"/>
                  </a:lnTo>
                  <a:lnTo>
                    <a:pt x="0" y="241"/>
                  </a:lnTo>
                  <a:lnTo>
                    <a:pt x="0" y="251"/>
                  </a:lnTo>
                  <a:lnTo>
                    <a:pt x="1" y="260"/>
                  </a:lnTo>
                  <a:lnTo>
                    <a:pt x="2" y="269"/>
                  </a:lnTo>
                  <a:lnTo>
                    <a:pt x="3" y="278"/>
                  </a:lnTo>
                  <a:lnTo>
                    <a:pt x="4" y="286"/>
                  </a:lnTo>
                  <a:lnTo>
                    <a:pt x="6" y="294"/>
                  </a:lnTo>
                  <a:lnTo>
                    <a:pt x="8" y="302"/>
                  </a:lnTo>
                  <a:lnTo>
                    <a:pt x="10" y="309"/>
                  </a:lnTo>
                  <a:lnTo>
                    <a:pt x="13" y="316"/>
                  </a:lnTo>
                  <a:lnTo>
                    <a:pt x="16" y="323"/>
                  </a:lnTo>
                  <a:lnTo>
                    <a:pt x="19" y="330"/>
                  </a:lnTo>
                  <a:lnTo>
                    <a:pt x="23" y="336"/>
                  </a:lnTo>
                  <a:lnTo>
                    <a:pt x="27" y="342"/>
                  </a:lnTo>
                  <a:lnTo>
                    <a:pt x="31" y="348"/>
                  </a:lnTo>
                  <a:lnTo>
                    <a:pt x="35" y="353"/>
                  </a:lnTo>
                  <a:lnTo>
                    <a:pt x="40" y="358"/>
                  </a:lnTo>
                  <a:lnTo>
                    <a:pt x="45" y="363"/>
                  </a:lnTo>
                  <a:lnTo>
                    <a:pt x="50" y="367"/>
                  </a:lnTo>
                  <a:lnTo>
                    <a:pt x="61" y="375"/>
                  </a:lnTo>
                  <a:lnTo>
                    <a:pt x="67" y="378"/>
                  </a:lnTo>
                  <a:lnTo>
                    <a:pt x="73" y="381"/>
                  </a:lnTo>
                  <a:lnTo>
                    <a:pt x="86" y="387"/>
                  </a:lnTo>
                  <a:lnTo>
                    <a:pt x="99" y="391"/>
                  </a:lnTo>
                  <a:lnTo>
                    <a:pt x="107" y="393"/>
                  </a:lnTo>
                  <a:lnTo>
                    <a:pt x="114" y="394"/>
                  </a:lnTo>
                  <a:lnTo>
                    <a:pt x="122" y="395"/>
                  </a:lnTo>
                  <a:lnTo>
                    <a:pt x="129" y="396"/>
                  </a:lnTo>
                  <a:lnTo>
                    <a:pt x="137" y="396"/>
                  </a:lnTo>
                  <a:lnTo>
                    <a:pt x="146"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1" name="Freeform 7"/>
            <p:cNvSpPr>
              <a:spLocks noEditPoints="1"/>
            </p:cNvSpPr>
            <p:nvPr userDrawn="1"/>
          </p:nvSpPr>
          <p:spPr bwMode="auto">
            <a:xfrm>
              <a:off x="-498475" y="3116263"/>
              <a:ext cx="10134600" cy="633412"/>
            </a:xfrm>
            <a:custGeom>
              <a:avLst/>
              <a:gdLst/>
              <a:ahLst/>
              <a:cxnLst>
                <a:cxn ang="0">
                  <a:pos x="5844" y="7"/>
                </a:cxn>
                <a:cxn ang="0">
                  <a:pos x="5329" y="389"/>
                </a:cxn>
                <a:cxn ang="0">
                  <a:pos x="5406" y="270"/>
                </a:cxn>
                <a:cxn ang="0">
                  <a:pos x="5244" y="135"/>
                </a:cxn>
                <a:cxn ang="0">
                  <a:pos x="5260" y="75"/>
                </a:cxn>
                <a:cxn ang="0">
                  <a:pos x="5310" y="5"/>
                </a:cxn>
                <a:cxn ang="0">
                  <a:pos x="5153" y="90"/>
                </a:cxn>
                <a:cxn ang="0">
                  <a:pos x="5261" y="234"/>
                </a:cxn>
                <a:cxn ang="0">
                  <a:pos x="5314" y="315"/>
                </a:cxn>
                <a:cxn ang="0">
                  <a:pos x="5143" y="348"/>
                </a:cxn>
                <a:cxn ang="0">
                  <a:pos x="5006" y="82"/>
                </a:cxn>
                <a:cxn ang="0">
                  <a:pos x="5027" y="179"/>
                </a:cxn>
                <a:cxn ang="0">
                  <a:pos x="5088" y="226"/>
                </a:cxn>
                <a:cxn ang="0">
                  <a:pos x="5105" y="61"/>
                </a:cxn>
                <a:cxn ang="0">
                  <a:pos x="4549" y="392"/>
                </a:cxn>
                <a:cxn ang="0">
                  <a:pos x="4095" y="392"/>
                </a:cxn>
                <a:cxn ang="0">
                  <a:pos x="3594" y="391"/>
                </a:cxn>
                <a:cxn ang="0">
                  <a:pos x="3687" y="251"/>
                </a:cxn>
                <a:cxn ang="0">
                  <a:pos x="3534" y="324"/>
                </a:cxn>
                <a:cxn ang="0">
                  <a:pos x="3395" y="252"/>
                </a:cxn>
                <a:cxn ang="0">
                  <a:pos x="3467" y="383"/>
                </a:cxn>
                <a:cxn ang="0">
                  <a:pos x="3206" y="366"/>
                </a:cxn>
                <a:cxn ang="0">
                  <a:pos x="3223" y="218"/>
                </a:cxn>
                <a:cxn ang="0">
                  <a:pos x="3067" y="115"/>
                </a:cxn>
                <a:cxn ang="0">
                  <a:pos x="3154" y="84"/>
                </a:cxn>
                <a:cxn ang="0">
                  <a:pos x="3074" y="6"/>
                </a:cxn>
                <a:cxn ang="0">
                  <a:pos x="2990" y="138"/>
                </a:cxn>
                <a:cxn ang="0">
                  <a:pos x="3157" y="267"/>
                </a:cxn>
                <a:cxn ang="0">
                  <a:pos x="3120" y="325"/>
                </a:cxn>
                <a:cxn ang="0">
                  <a:pos x="3022" y="376"/>
                </a:cxn>
                <a:cxn ang="0">
                  <a:pos x="2871" y="101"/>
                </a:cxn>
                <a:cxn ang="0">
                  <a:pos x="2832" y="193"/>
                </a:cxn>
                <a:cxn ang="0">
                  <a:pos x="2949" y="191"/>
                </a:cxn>
                <a:cxn ang="0">
                  <a:pos x="2919" y="35"/>
                </a:cxn>
                <a:cxn ang="0">
                  <a:pos x="2432" y="316"/>
                </a:cxn>
                <a:cxn ang="0">
                  <a:pos x="2387" y="135"/>
                </a:cxn>
                <a:cxn ang="0">
                  <a:pos x="2521" y="93"/>
                </a:cxn>
                <a:cxn ang="0">
                  <a:pos x="2546" y="274"/>
                </a:cxn>
                <a:cxn ang="0">
                  <a:pos x="2554" y="376"/>
                </a:cxn>
                <a:cxn ang="0">
                  <a:pos x="2643" y="184"/>
                </a:cxn>
                <a:cxn ang="0">
                  <a:pos x="2555" y="22"/>
                </a:cxn>
                <a:cxn ang="0">
                  <a:pos x="2369" y="32"/>
                </a:cxn>
                <a:cxn ang="0">
                  <a:pos x="2295" y="225"/>
                </a:cxn>
                <a:cxn ang="0">
                  <a:pos x="2390" y="381"/>
                </a:cxn>
                <a:cxn ang="0">
                  <a:pos x="1849" y="397"/>
                </a:cxn>
                <a:cxn ang="0">
                  <a:pos x="1892" y="319"/>
                </a:cxn>
                <a:cxn ang="0">
                  <a:pos x="1761" y="254"/>
                </a:cxn>
                <a:cxn ang="0">
                  <a:pos x="1820" y="80"/>
                </a:cxn>
                <a:cxn ang="0">
                  <a:pos x="1913" y="10"/>
                </a:cxn>
                <a:cxn ang="0">
                  <a:pos x="1734" y="44"/>
                </a:cxn>
                <a:cxn ang="0">
                  <a:pos x="1673" y="235"/>
                </a:cxn>
                <a:cxn ang="0">
                  <a:pos x="1778" y="384"/>
                </a:cxn>
                <a:cxn ang="0">
                  <a:pos x="1274" y="7"/>
                </a:cxn>
                <a:cxn ang="0">
                  <a:pos x="1151" y="319"/>
                </a:cxn>
                <a:cxn ang="0">
                  <a:pos x="1087" y="180"/>
                </a:cxn>
                <a:cxn ang="0">
                  <a:pos x="981" y="97"/>
                </a:cxn>
                <a:cxn ang="0">
                  <a:pos x="1137" y="38"/>
                </a:cxn>
                <a:cxn ang="0">
                  <a:pos x="936" y="33"/>
                </a:cxn>
                <a:cxn ang="0">
                  <a:pos x="927" y="186"/>
                </a:cxn>
                <a:cxn ang="0">
                  <a:pos x="1077" y="287"/>
                </a:cxn>
                <a:cxn ang="0">
                  <a:pos x="987" y="317"/>
                </a:cxn>
                <a:cxn ang="0">
                  <a:pos x="1009" y="396"/>
                </a:cxn>
                <a:cxn ang="0">
                  <a:pos x="343" y="392"/>
                </a:cxn>
              </a:cxnLst>
              <a:rect l="0" t="0" r="r" b="b"/>
              <a:pathLst>
                <a:path w="6384" h="399">
                  <a:moveTo>
                    <a:pt x="6208" y="392"/>
                  </a:moveTo>
                  <a:lnTo>
                    <a:pt x="6287" y="392"/>
                  </a:lnTo>
                  <a:lnTo>
                    <a:pt x="6287" y="80"/>
                  </a:lnTo>
                  <a:lnTo>
                    <a:pt x="6384" y="80"/>
                  </a:lnTo>
                  <a:lnTo>
                    <a:pt x="6384" y="7"/>
                  </a:lnTo>
                  <a:lnTo>
                    <a:pt x="6112" y="7"/>
                  </a:lnTo>
                  <a:lnTo>
                    <a:pt x="6112" y="80"/>
                  </a:lnTo>
                  <a:lnTo>
                    <a:pt x="6208" y="80"/>
                  </a:lnTo>
                  <a:lnTo>
                    <a:pt x="6208" y="392"/>
                  </a:lnTo>
                  <a:close/>
                  <a:moveTo>
                    <a:pt x="5844" y="392"/>
                  </a:moveTo>
                  <a:lnTo>
                    <a:pt x="6093" y="392"/>
                  </a:lnTo>
                  <a:lnTo>
                    <a:pt x="6093" y="320"/>
                  </a:lnTo>
                  <a:lnTo>
                    <a:pt x="5923" y="320"/>
                  </a:lnTo>
                  <a:lnTo>
                    <a:pt x="5923" y="234"/>
                  </a:lnTo>
                  <a:lnTo>
                    <a:pt x="6071" y="234"/>
                  </a:lnTo>
                  <a:lnTo>
                    <a:pt x="6071" y="162"/>
                  </a:lnTo>
                  <a:lnTo>
                    <a:pt x="5923" y="162"/>
                  </a:lnTo>
                  <a:lnTo>
                    <a:pt x="5923" y="79"/>
                  </a:lnTo>
                  <a:lnTo>
                    <a:pt x="6091" y="79"/>
                  </a:lnTo>
                  <a:lnTo>
                    <a:pt x="6091" y="7"/>
                  </a:lnTo>
                  <a:lnTo>
                    <a:pt x="5844" y="7"/>
                  </a:lnTo>
                  <a:lnTo>
                    <a:pt x="5844" y="392"/>
                  </a:lnTo>
                  <a:close/>
                  <a:moveTo>
                    <a:pt x="5641" y="392"/>
                  </a:moveTo>
                  <a:lnTo>
                    <a:pt x="5720" y="392"/>
                  </a:lnTo>
                  <a:lnTo>
                    <a:pt x="5720" y="80"/>
                  </a:lnTo>
                  <a:lnTo>
                    <a:pt x="5817" y="80"/>
                  </a:lnTo>
                  <a:lnTo>
                    <a:pt x="5817" y="7"/>
                  </a:lnTo>
                  <a:lnTo>
                    <a:pt x="5544" y="7"/>
                  </a:lnTo>
                  <a:lnTo>
                    <a:pt x="5544" y="80"/>
                  </a:lnTo>
                  <a:lnTo>
                    <a:pt x="5641" y="80"/>
                  </a:lnTo>
                  <a:lnTo>
                    <a:pt x="5641" y="392"/>
                  </a:lnTo>
                  <a:close/>
                  <a:moveTo>
                    <a:pt x="5436" y="392"/>
                  </a:moveTo>
                  <a:lnTo>
                    <a:pt x="5516" y="392"/>
                  </a:lnTo>
                  <a:lnTo>
                    <a:pt x="5516" y="7"/>
                  </a:lnTo>
                  <a:lnTo>
                    <a:pt x="5436" y="7"/>
                  </a:lnTo>
                  <a:lnTo>
                    <a:pt x="5436" y="392"/>
                  </a:lnTo>
                  <a:close/>
                  <a:moveTo>
                    <a:pt x="5277" y="397"/>
                  </a:moveTo>
                  <a:lnTo>
                    <a:pt x="5291" y="396"/>
                  </a:lnTo>
                  <a:lnTo>
                    <a:pt x="5298" y="396"/>
                  </a:lnTo>
                  <a:lnTo>
                    <a:pt x="5304" y="395"/>
                  </a:lnTo>
                  <a:lnTo>
                    <a:pt x="5317" y="392"/>
                  </a:lnTo>
                  <a:lnTo>
                    <a:pt x="5329" y="389"/>
                  </a:lnTo>
                  <a:lnTo>
                    <a:pt x="5335" y="387"/>
                  </a:lnTo>
                  <a:lnTo>
                    <a:pt x="5340" y="385"/>
                  </a:lnTo>
                  <a:lnTo>
                    <a:pt x="5346" y="382"/>
                  </a:lnTo>
                  <a:lnTo>
                    <a:pt x="5351" y="379"/>
                  </a:lnTo>
                  <a:lnTo>
                    <a:pt x="5361" y="373"/>
                  </a:lnTo>
                  <a:lnTo>
                    <a:pt x="5365" y="370"/>
                  </a:lnTo>
                  <a:lnTo>
                    <a:pt x="5370" y="366"/>
                  </a:lnTo>
                  <a:lnTo>
                    <a:pt x="5378" y="358"/>
                  </a:lnTo>
                  <a:lnTo>
                    <a:pt x="5385" y="349"/>
                  </a:lnTo>
                  <a:lnTo>
                    <a:pt x="5391" y="340"/>
                  </a:lnTo>
                  <a:lnTo>
                    <a:pt x="5394" y="335"/>
                  </a:lnTo>
                  <a:lnTo>
                    <a:pt x="5397" y="330"/>
                  </a:lnTo>
                  <a:lnTo>
                    <a:pt x="5401" y="319"/>
                  </a:lnTo>
                  <a:lnTo>
                    <a:pt x="5402" y="313"/>
                  </a:lnTo>
                  <a:lnTo>
                    <a:pt x="5404" y="307"/>
                  </a:lnTo>
                  <a:lnTo>
                    <a:pt x="5405" y="301"/>
                  </a:lnTo>
                  <a:lnTo>
                    <a:pt x="5406" y="295"/>
                  </a:lnTo>
                  <a:lnTo>
                    <a:pt x="5406" y="288"/>
                  </a:lnTo>
                  <a:lnTo>
                    <a:pt x="5406" y="282"/>
                  </a:lnTo>
                  <a:lnTo>
                    <a:pt x="5406" y="281"/>
                  </a:lnTo>
                  <a:lnTo>
                    <a:pt x="5406" y="270"/>
                  </a:lnTo>
                  <a:lnTo>
                    <a:pt x="5405" y="260"/>
                  </a:lnTo>
                  <a:lnTo>
                    <a:pt x="5402" y="250"/>
                  </a:lnTo>
                  <a:lnTo>
                    <a:pt x="5400" y="241"/>
                  </a:lnTo>
                  <a:lnTo>
                    <a:pt x="5398" y="237"/>
                  </a:lnTo>
                  <a:lnTo>
                    <a:pt x="5396" y="233"/>
                  </a:lnTo>
                  <a:lnTo>
                    <a:pt x="5391" y="225"/>
                  </a:lnTo>
                  <a:lnTo>
                    <a:pt x="5386" y="218"/>
                  </a:lnTo>
                  <a:lnTo>
                    <a:pt x="5380" y="211"/>
                  </a:lnTo>
                  <a:lnTo>
                    <a:pt x="5373" y="204"/>
                  </a:lnTo>
                  <a:lnTo>
                    <a:pt x="5365" y="197"/>
                  </a:lnTo>
                  <a:lnTo>
                    <a:pt x="5357" y="191"/>
                  </a:lnTo>
                  <a:lnTo>
                    <a:pt x="5347" y="185"/>
                  </a:lnTo>
                  <a:lnTo>
                    <a:pt x="5337" y="180"/>
                  </a:lnTo>
                  <a:lnTo>
                    <a:pt x="5327" y="175"/>
                  </a:lnTo>
                  <a:lnTo>
                    <a:pt x="5315" y="170"/>
                  </a:lnTo>
                  <a:lnTo>
                    <a:pt x="5303" y="165"/>
                  </a:lnTo>
                  <a:lnTo>
                    <a:pt x="5283" y="156"/>
                  </a:lnTo>
                  <a:lnTo>
                    <a:pt x="5266" y="149"/>
                  </a:lnTo>
                  <a:lnTo>
                    <a:pt x="5254" y="142"/>
                  </a:lnTo>
                  <a:lnTo>
                    <a:pt x="5248" y="138"/>
                  </a:lnTo>
                  <a:lnTo>
                    <a:pt x="5244" y="135"/>
                  </a:lnTo>
                  <a:lnTo>
                    <a:pt x="5240" y="132"/>
                  </a:lnTo>
                  <a:lnTo>
                    <a:pt x="5239" y="130"/>
                  </a:lnTo>
                  <a:lnTo>
                    <a:pt x="5237" y="129"/>
                  </a:lnTo>
                  <a:lnTo>
                    <a:pt x="5235" y="126"/>
                  </a:lnTo>
                  <a:lnTo>
                    <a:pt x="5233" y="122"/>
                  </a:lnTo>
                  <a:lnTo>
                    <a:pt x="5232" y="119"/>
                  </a:lnTo>
                  <a:lnTo>
                    <a:pt x="5231" y="115"/>
                  </a:lnTo>
                  <a:lnTo>
                    <a:pt x="5230" y="112"/>
                  </a:lnTo>
                  <a:lnTo>
                    <a:pt x="5230" y="108"/>
                  </a:lnTo>
                  <a:lnTo>
                    <a:pt x="5230" y="107"/>
                  </a:lnTo>
                  <a:lnTo>
                    <a:pt x="5230" y="103"/>
                  </a:lnTo>
                  <a:lnTo>
                    <a:pt x="5231" y="100"/>
                  </a:lnTo>
                  <a:lnTo>
                    <a:pt x="5232" y="97"/>
                  </a:lnTo>
                  <a:lnTo>
                    <a:pt x="5233" y="94"/>
                  </a:lnTo>
                  <a:lnTo>
                    <a:pt x="5235" y="91"/>
                  </a:lnTo>
                  <a:lnTo>
                    <a:pt x="5237" y="88"/>
                  </a:lnTo>
                  <a:lnTo>
                    <a:pt x="5242" y="83"/>
                  </a:lnTo>
                  <a:lnTo>
                    <a:pt x="5248" y="79"/>
                  </a:lnTo>
                  <a:lnTo>
                    <a:pt x="5252" y="77"/>
                  </a:lnTo>
                  <a:lnTo>
                    <a:pt x="5256" y="76"/>
                  </a:lnTo>
                  <a:lnTo>
                    <a:pt x="5260" y="75"/>
                  </a:lnTo>
                  <a:lnTo>
                    <a:pt x="5265" y="74"/>
                  </a:lnTo>
                  <a:lnTo>
                    <a:pt x="5269" y="74"/>
                  </a:lnTo>
                  <a:lnTo>
                    <a:pt x="5274" y="74"/>
                  </a:lnTo>
                  <a:lnTo>
                    <a:pt x="5286" y="74"/>
                  </a:lnTo>
                  <a:lnTo>
                    <a:pt x="5296" y="76"/>
                  </a:lnTo>
                  <a:lnTo>
                    <a:pt x="5307" y="80"/>
                  </a:lnTo>
                  <a:lnTo>
                    <a:pt x="5317" y="84"/>
                  </a:lnTo>
                  <a:lnTo>
                    <a:pt x="5328" y="89"/>
                  </a:lnTo>
                  <a:lnTo>
                    <a:pt x="5337" y="95"/>
                  </a:lnTo>
                  <a:lnTo>
                    <a:pt x="5347" y="102"/>
                  </a:lnTo>
                  <a:lnTo>
                    <a:pt x="5356" y="109"/>
                  </a:lnTo>
                  <a:lnTo>
                    <a:pt x="5401" y="49"/>
                  </a:lnTo>
                  <a:lnTo>
                    <a:pt x="5387" y="38"/>
                  </a:lnTo>
                  <a:lnTo>
                    <a:pt x="5373" y="28"/>
                  </a:lnTo>
                  <a:lnTo>
                    <a:pt x="5365" y="24"/>
                  </a:lnTo>
                  <a:lnTo>
                    <a:pt x="5358" y="20"/>
                  </a:lnTo>
                  <a:lnTo>
                    <a:pt x="5350" y="17"/>
                  </a:lnTo>
                  <a:lnTo>
                    <a:pt x="5342" y="13"/>
                  </a:lnTo>
                  <a:lnTo>
                    <a:pt x="5334" y="11"/>
                  </a:lnTo>
                  <a:lnTo>
                    <a:pt x="5326" y="8"/>
                  </a:lnTo>
                  <a:lnTo>
                    <a:pt x="5310" y="5"/>
                  </a:lnTo>
                  <a:lnTo>
                    <a:pt x="5302" y="3"/>
                  </a:lnTo>
                  <a:lnTo>
                    <a:pt x="5293" y="2"/>
                  </a:lnTo>
                  <a:lnTo>
                    <a:pt x="5277" y="2"/>
                  </a:lnTo>
                  <a:lnTo>
                    <a:pt x="5263" y="2"/>
                  </a:lnTo>
                  <a:lnTo>
                    <a:pt x="5256" y="3"/>
                  </a:lnTo>
                  <a:lnTo>
                    <a:pt x="5250" y="4"/>
                  </a:lnTo>
                  <a:lnTo>
                    <a:pt x="5237" y="6"/>
                  </a:lnTo>
                  <a:lnTo>
                    <a:pt x="5226" y="10"/>
                  </a:lnTo>
                  <a:lnTo>
                    <a:pt x="5220" y="12"/>
                  </a:lnTo>
                  <a:lnTo>
                    <a:pt x="5215" y="14"/>
                  </a:lnTo>
                  <a:lnTo>
                    <a:pt x="5204" y="20"/>
                  </a:lnTo>
                  <a:lnTo>
                    <a:pt x="5195" y="26"/>
                  </a:lnTo>
                  <a:lnTo>
                    <a:pt x="5186" y="33"/>
                  </a:lnTo>
                  <a:lnTo>
                    <a:pt x="5182" y="37"/>
                  </a:lnTo>
                  <a:lnTo>
                    <a:pt x="5178" y="41"/>
                  </a:lnTo>
                  <a:lnTo>
                    <a:pt x="5171" y="49"/>
                  </a:lnTo>
                  <a:lnTo>
                    <a:pt x="5168" y="54"/>
                  </a:lnTo>
                  <a:lnTo>
                    <a:pt x="5165" y="58"/>
                  </a:lnTo>
                  <a:lnTo>
                    <a:pt x="5160" y="68"/>
                  </a:lnTo>
                  <a:lnTo>
                    <a:pt x="5156" y="79"/>
                  </a:lnTo>
                  <a:lnTo>
                    <a:pt x="5153" y="90"/>
                  </a:lnTo>
                  <a:lnTo>
                    <a:pt x="5151" y="102"/>
                  </a:lnTo>
                  <a:lnTo>
                    <a:pt x="5151" y="108"/>
                  </a:lnTo>
                  <a:lnTo>
                    <a:pt x="5151" y="114"/>
                  </a:lnTo>
                  <a:lnTo>
                    <a:pt x="5151" y="115"/>
                  </a:lnTo>
                  <a:lnTo>
                    <a:pt x="5151" y="127"/>
                  </a:lnTo>
                  <a:lnTo>
                    <a:pt x="5152" y="133"/>
                  </a:lnTo>
                  <a:lnTo>
                    <a:pt x="5153" y="138"/>
                  </a:lnTo>
                  <a:lnTo>
                    <a:pt x="5155" y="148"/>
                  </a:lnTo>
                  <a:lnTo>
                    <a:pt x="5159" y="158"/>
                  </a:lnTo>
                  <a:lnTo>
                    <a:pt x="5163" y="167"/>
                  </a:lnTo>
                  <a:lnTo>
                    <a:pt x="5168" y="175"/>
                  </a:lnTo>
                  <a:lnTo>
                    <a:pt x="5174" y="182"/>
                  </a:lnTo>
                  <a:lnTo>
                    <a:pt x="5177" y="186"/>
                  </a:lnTo>
                  <a:lnTo>
                    <a:pt x="5181" y="189"/>
                  </a:lnTo>
                  <a:lnTo>
                    <a:pt x="5188" y="196"/>
                  </a:lnTo>
                  <a:lnTo>
                    <a:pt x="5196" y="203"/>
                  </a:lnTo>
                  <a:lnTo>
                    <a:pt x="5205" y="209"/>
                  </a:lnTo>
                  <a:lnTo>
                    <a:pt x="5215" y="214"/>
                  </a:lnTo>
                  <a:lnTo>
                    <a:pt x="5226" y="219"/>
                  </a:lnTo>
                  <a:lnTo>
                    <a:pt x="5237" y="224"/>
                  </a:lnTo>
                  <a:lnTo>
                    <a:pt x="5261" y="234"/>
                  </a:lnTo>
                  <a:lnTo>
                    <a:pt x="5280" y="242"/>
                  </a:lnTo>
                  <a:lnTo>
                    <a:pt x="5295" y="249"/>
                  </a:lnTo>
                  <a:lnTo>
                    <a:pt x="5306" y="255"/>
                  </a:lnTo>
                  <a:lnTo>
                    <a:pt x="5311" y="258"/>
                  </a:lnTo>
                  <a:lnTo>
                    <a:pt x="5315" y="261"/>
                  </a:lnTo>
                  <a:lnTo>
                    <a:pt x="5318" y="264"/>
                  </a:lnTo>
                  <a:lnTo>
                    <a:pt x="5321" y="267"/>
                  </a:lnTo>
                  <a:lnTo>
                    <a:pt x="5323" y="270"/>
                  </a:lnTo>
                  <a:lnTo>
                    <a:pt x="5325" y="273"/>
                  </a:lnTo>
                  <a:lnTo>
                    <a:pt x="5326" y="276"/>
                  </a:lnTo>
                  <a:lnTo>
                    <a:pt x="5327" y="280"/>
                  </a:lnTo>
                  <a:lnTo>
                    <a:pt x="5327" y="283"/>
                  </a:lnTo>
                  <a:lnTo>
                    <a:pt x="5327" y="287"/>
                  </a:lnTo>
                  <a:lnTo>
                    <a:pt x="5327" y="291"/>
                  </a:lnTo>
                  <a:lnTo>
                    <a:pt x="5326" y="295"/>
                  </a:lnTo>
                  <a:lnTo>
                    <a:pt x="5325" y="299"/>
                  </a:lnTo>
                  <a:lnTo>
                    <a:pt x="5324" y="303"/>
                  </a:lnTo>
                  <a:lnTo>
                    <a:pt x="5322" y="306"/>
                  </a:lnTo>
                  <a:lnTo>
                    <a:pt x="5320" y="309"/>
                  </a:lnTo>
                  <a:lnTo>
                    <a:pt x="5317" y="312"/>
                  </a:lnTo>
                  <a:lnTo>
                    <a:pt x="5314" y="315"/>
                  </a:lnTo>
                  <a:lnTo>
                    <a:pt x="5311" y="317"/>
                  </a:lnTo>
                  <a:lnTo>
                    <a:pt x="5307" y="319"/>
                  </a:lnTo>
                  <a:lnTo>
                    <a:pt x="5303" y="321"/>
                  </a:lnTo>
                  <a:lnTo>
                    <a:pt x="5298" y="322"/>
                  </a:lnTo>
                  <a:lnTo>
                    <a:pt x="5294" y="324"/>
                  </a:lnTo>
                  <a:lnTo>
                    <a:pt x="5289" y="324"/>
                  </a:lnTo>
                  <a:lnTo>
                    <a:pt x="5278" y="325"/>
                  </a:lnTo>
                  <a:lnTo>
                    <a:pt x="5271" y="325"/>
                  </a:lnTo>
                  <a:lnTo>
                    <a:pt x="5264" y="324"/>
                  </a:lnTo>
                  <a:lnTo>
                    <a:pt x="5257" y="323"/>
                  </a:lnTo>
                  <a:lnTo>
                    <a:pt x="5250" y="321"/>
                  </a:lnTo>
                  <a:lnTo>
                    <a:pt x="5244" y="320"/>
                  </a:lnTo>
                  <a:lnTo>
                    <a:pt x="5237" y="317"/>
                  </a:lnTo>
                  <a:lnTo>
                    <a:pt x="5231" y="315"/>
                  </a:lnTo>
                  <a:lnTo>
                    <a:pt x="5225" y="312"/>
                  </a:lnTo>
                  <a:lnTo>
                    <a:pt x="5214" y="305"/>
                  </a:lnTo>
                  <a:lnTo>
                    <a:pt x="5203" y="298"/>
                  </a:lnTo>
                  <a:lnTo>
                    <a:pt x="5192" y="290"/>
                  </a:lnTo>
                  <a:lnTo>
                    <a:pt x="5182" y="282"/>
                  </a:lnTo>
                  <a:lnTo>
                    <a:pt x="5135" y="340"/>
                  </a:lnTo>
                  <a:lnTo>
                    <a:pt x="5143" y="348"/>
                  </a:lnTo>
                  <a:lnTo>
                    <a:pt x="5151" y="354"/>
                  </a:lnTo>
                  <a:lnTo>
                    <a:pt x="5155" y="357"/>
                  </a:lnTo>
                  <a:lnTo>
                    <a:pt x="5160" y="360"/>
                  </a:lnTo>
                  <a:lnTo>
                    <a:pt x="5168" y="366"/>
                  </a:lnTo>
                  <a:lnTo>
                    <a:pt x="5177" y="371"/>
                  </a:lnTo>
                  <a:lnTo>
                    <a:pt x="5186" y="376"/>
                  </a:lnTo>
                  <a:lnTo>
                    <a:pt x="5195" y="380"/>
                  </a:lnTo>
                  <a:lnTo>
                    <a:pt x="5204" y="383"/>
                  </a:lnTo>
                  <a:lnTo>
                    <a:pt x="5222" y="389"/>
                  </a:lnTo>
                  <a:lnTo>
                    <a:pt x="5231" y="392"/>
                  </a:lnTo>
                  <a:lnTo>
                    <a:pt x="5240" y="394"/>
                  </a:lnTo>
                  <a:lnTo>
                    <a:pt x="5249" y="395"/>
                  </a:lnTo>
                  <a:lnTo>
                    <a:pt x="5259" y="396"/>
                  </a:lnTo>
                  <a:lnTo>
                    <a:pt x="5277" y="397"/>
                  </a:lnTo>
                  <a:close/>
                  <a:moveTo>
                    <a:pt x="4922" y="194"/>
                  </a:moveTo>
                  <a:lnTo>
                    <a:pt x="4922" y="79"/>
                  </a:lnTo>
                  <a:lnTo>
                    <a:pt x="4979" y="79"/>
                  </a:lnTo>
                  <a:lnTo>
                    <a:pt x="4987" y="79"/>
                  </a:lnTo>
                  <a:lnTo>
                    <a:pt x="4994" y="79"/>
                  </a:lnTo>
                  <a:lnTo>
                    <a:pt x="5000" y="81"/>
                  </a:lnTo>
                  <a:lnTo>
                    <a:pt x="5006" y="82"/>
                  </a:lnTo>
                  <a:lnTo>
                    <a:pt x="5012" y="84"/>
                  </a:lnTo>
                  <a:lnTo>
                    <a:pt x="5017" y="87"/>
                  </a:lnTo>
                  <a:lnTo>
                    <a:pt x="5022" y="90"/>
                  </a:lnTo>
                  <a:lnTo>
                    <a:pt x="5027" y="93"/>
                  </a:lnTo>
                  <a:lnTo>
                    <a:pt x="5030" y="97"/>
                  </a:lnTo>
                  <a:lnTo>
                    <a:pt x="5034" y="101"/>
                  </a:lnTo>
                  <a:lnTo>
                    <a:pt x="5037" y="106"/>
                  </a:lnTo>
                  <a:lnTo>
                    <a:pt x="5039" y="111"/>
                  </a:lnTo>
                  <a:lnTo>
                    <a:pt x="5041" y="117"/>
                  </a:lnTo>
                  <a:lnTo>
                    <a:pt x="5042" y="123"/>
                  </a:lnTo>
                  <a:lnTo>
                    <a:pt x="5043" y="129"/>
                  </a:lnTo>
                  <a:lnTo>
                    <a:pt x="5043" y="136"/>
                  </a:lnTo>
                  <a:lnTo>
                    <a:pt x="5043" y="137"/>
                  </a:lnTo>
                  <a:lnTo>
                    <a:pt x="5043" y="143"/>
                  </a:lnTo>
                  <a:lnTo>
                    <a:pt x="5042" y="149"/>
                  </a:lnTo>
                  <a:lnTo>
                    <a:pt x="5041" y="155"/>
                  </a:lnTo>
                  <a:lnTo>
                    <a:pt x="5039" y="160"/>
                  </a:lnTo>
                  <a:lnTo>
                    <a:pt x="5037" y="166"/>
                  </a:lnTo>
                  <a:lnTo>
                    <a:pt x="5034" y="170"/>
                  </a:lnTo>
                  <a:lnTo>
                    <a:pt x="5031" y="175"/>
                  </a:lnTo>
                  <a:lnTo>
                    <a:pt x="5027" y="179"/>
                  </a:lnTo>
                  <a:lnTo>
                    <a:pt x="5023" y="182"/>
                  </a:lnTo>
                  <a:lnTo>
                    <a:pt x="5019" y="185"/>
                  </a:lnTo>
                  <a:lnTo>
                    <a:pt x="5013" y="188"/>
                  </a:lnTo>
                  <a:lnTo>
                    <a:pt x="5008" y="190"/>
                  </a:lnTo>
                  <a:lnTo>
                    <a:pt x="5002" y="192"/>
                  </a:lnTo>
                  <a:lnTo>
                    <a:pt x="4995" y="193"/>
                  </a:lnTo>
                  <a:lnTo>
                    <a:pt x="4988" y="194"/>
                  </a:lnTo>
                  <a:lnTo>
                    <a:pt x="4981" y="194"/>
                  </a:lnTo>
                  <a:lnTo>
                    <a:pt x="4922" y="194"/>
                  </a:lnTo>
                  <a:close/>
                  <a:moveTo>
                    <a:pt x="4842" y="392"/>
                  </a:moveTo>
                  <a:lnTo>
                    <a:pt x="4922" y="392"/>
                  </a:lnTo>
                  <a:lnTo>
                    <a:pt x="4922" y="266"/>
                  </a:lnTo>
                  <a:lnTo>
                    <a:pt x="4972" y="266"/>
                  </a:lnTo>
                  <a:lnTo>
                    <a:pt x="5043" y="392"/>
                  </a:lnTo>
                  <a:lnTo>
                    <a:pt x="5134" y="392"/>
                  </a:lnTo>
                  <a:lnTo>
                    <a:pt x="5052" y="249"/>
                  </a:lnTo>
                  <a:lnTo>
                    <a:pt x="5060" y="245"/>
                  </a:lnTo>
                  <a:lnTo>
                    <a:pt x="5067" y="241"/>
                  </a:lnTo>
                  <a:lnTo>
                    <a:pt x="5075" y="237"/>
                  </a:lnTo>
                  <a:lnTo>
                    <a:pt x="5081" y="232"/>
                  </a:lnTo>
                  <a:lnTo>
                    <a:pt x="5088" y="226"/>
                  </a:lnTo>
                  <a:lnTo>
                    <a:pt x="5091" y="223"/>
                  </a:lnTo>
                  <a:lnTo>
                    <a:pt x="5093" y="220"/>
                  </a:lnTo>
                  <a:lnTo>
                    <a:pt x="5099" y="214"/>
                  </a:lnTo>
                  <a:lnTo>
                    <a:pt x="5104" y="207"/>
                  </a:lnTo>
                  <a:lnTo>
                    <a:pt x="5108" y="200"/>
                  </a:lnTo>
                  <a:lnTo>
                    <a:pt x="5112" y="191"/>
                  </a:lnTo>
                  <a:lnTo>
                    <a:pt x="5116" y="183"/>
                  </a:lnTo>
                  <a:lnTo>
                    <a:pt x="5118" y="174"/>
                  </a:lnTo>
                  <a:lnTo>
                    <a:pt x="5121" y="165"/>
                  </a:lnTo>
                  <a:lnTo>
                    <a:pt x="5122" y="155"/>
                  </a:lnTo>
                  <a:lnTo>
                    <a:pt x="5123" y="145"/>
                  </a:lnTo>
                  <a:lnTo>
                    <a:pt x="5124" y="135"/>
                  </a:lnTo>
                  <a:lnTo>
                    <a:pt x="5124" y="132"/>
                  </a:lnTo>
                  <a:lnTo>
                    <a:pt x="5123" y="119"/>
                  </a:lnTo>
                  <a:lnTo>
                    <a:pt x="5122" y="112"/>
                  </a:lnTo>
                  <a:lnTo>
                    <a:pt x="5121" y="105"/>
                  </a:lnTo>
                  <a:lnTo>
                    <a:pt x="5119" y="93"/>
                  </a:lnTo>
                  <a:lnTo>
                    <a:pt x="5115" y="82"/>
                  </a:lnTo>
                  <a:lnTo>
                    <a:pt x="5113" y="76"/>
                  </a:lnTo>
                  <a:lnTo>
                    <a:pt x="5111" y="71"/>
                  </a:lnTo>
                  <a:lnTo>
                    <a:pt x="5105" y="61"/>
                  </a:lnTo>
                  <a:lnTo>
                    <a:pt x="5102" y="56"/>
                  </a:lnTo>
                  <a:lnTo>
                    <a:pt x="5099" y="52"/>
                  </a:lnTo>
                  <a:lnTo>
                    <a:pt x="5095" y="47"/>
                  </a:lnTo>
                  <a:lnTo>
                    <a:pt x="5091" y="43"/>
                  </a:lnTo>
                  <a:lnTo>
                    <a:pt x="5082" y="35"/>
                  </a:lnTo>
                  <a:lnTo>
                    <a:pt x="5076" y="31"/>
                  </a:lnTo>
                  <a:lnTo>
                    <a:pt x="5071" y="28"/>
                  </a:lnTo>
                  <a:lnTo>
                    <a:pt x="5065" y="24"/>
                  </a:lnTo>
                  <a:lnTo>
                    <a:pt x="5059" y="21"/>
                  </a:lnTo>
                  <a:lnTo>
                    <a:pt x="5053" y="18"/>
                  </a:lnTo>
                  <a:lnTo>
                    <a:pt x="5047" y="16"/>
                  </a:lnTo>
                  <a:lnTo>
                    <a:pt x="5040" y="14"/>
                  </a:lnTo>
                  <a:lnTo>
                    <a:pt x="5033" y="12"/>
                  </a:lnTo>
                  <a:lnTo>
                    <a:pt x="5026" y="10"/>
                  </a:lnTo>
                  <a:lnTo>
                    <a:pt x="5019" y="9"/>
                  </a:lnTo>
                  <a:lnTo>
                    <a:pt x="5003" y="7"/>
                  </a:lnTo>
                  <a:lnTo>
                    <a:pt x="4995" y="7"/>
                  </a:lnTo>
                  <a:lnTo>
                    <a:pt x="4987" y="7"/>
                  </a:lnTo>
                  <a:lnTo>
                    <a:pt x="4842" y="7"/>
                  </a:lnTo>
                  <a:lnTo>
                    <a:pt x="4842" y="392"/>
                  </a:lnTo>
                  <a:close/>
                  <a:moveTo>
                    <a:pt x="4549" y="392"/>
                  </a:moveTo>
                  <a:lnTo>
                    <a:pt x="4798" y="392"/>
                  </a:lnTo>
                  <a:lnTo>
                    <a:pt x="4798" y="320"/>
                  </a:lnTo>
                  <a:lnTo>
                    <a:pt x="4628" y="320"/>
                  </a:lnTo>
                  <a:lnTo>
                    <a:pt x="4628" y="234"/>
                  </a:lnTo>
                  <a:lnTo>
                    <a:pt x="4776" y="234"/>
                  </a:lnTo>
                  <a:lnTo>
                    <a:pt x="4776" y="162"/>
                  </a:lnTo>
                  <a:lnTo>
                    <a:pt x="4628" y="162"/>
                  </a:lnTo>
                  <a:lnTo>
                    <a:pt x="4628" y="79"/>
                  </a:lnTo>
                  <a:lnTo>
                    <a:pt x="4796" y="79"/>
                  </a:lnTo>
                  <a:lnTo>
                    <a:pt x="4796" y="7"/>
                  </a:lnTo>
                  <a:lnTo>
                    <a:pt x="4549" y="7"/>
                  </a:lnTo>
                  <a:lnTo>
                    <a:pt x="4549" y="392"/>
                  </a:lnTo>
                  <a:close/>
                  <a:moveTo>
                    <a:pt x="4328" y="394"/>
                  </a:moveTo>
                  <a:lnTo>
                    <a:pt x="4402" y="394"/>
                  </a:lnTo>
                  <a:lnTo>
                    <a:pt x="4532" y="7"/>
                  </a:lnTo>
                  <a:lnTo>
                    <a:pt x="4448" y="7"/>
                  </a:lnTo>
                  <a:lnTo>
                    <a:pt x="4366" y="272"/>
                  </a:lnTo>
                  <a:lnTo>
                    <a:pt x="4285" y="7"/>
                  </a:lnTo>
                  <a:lnTo>
                    <a:pt x="4199" y="7"/>
                  </a:lnTo>
                  <a:lnTo>
                    <a:pt x="4328" y="394"/>
                  </a:lnTo>
                  <a:close/>
                  <a:moveTo>
                    <a:pt x="4095" y="392"/>
                  </a:moveTo>
                  <a:lnTo>
                    <a:pt x="4174" y="392"/>
                  </a:lnTo>
                  <a:lnTo>
                    <a:pt x="4174" y="7"/>
                  </a:lnTo>
                  <a:lnTo>
                    <a:pt x="4095" y="7"/>
                  </a:lnTo>
                  <a:lnTo>
                    <a:pt x="4095" y="392"/>
                  </a:lnTo>
                  <a:close/>
                  <a:moveTo>
                    <a:pt x="3737" y="392"/>
                  </a:moveTo>
                  <a:lnTo>
                    <a:pt x="3815" y="392"/>
                  </a:lnTo>
                  <a:lnTo>
                    <a:pt x="3815" y="159"/>
                  </a:lnTo>
                  <a:lnTo>
                    <a:pt x="3968" y="392"/>
                  </a:lnTo>
                  <a:lnTo>
                    <a:pt x="4037" y="392"/>
                  </a:lnTo>
                  <a:lnTo>
                    <a:pt x="4037" y="7"/>
                  </a:lnTo>
                  <a:lnTo>
                    <a:pt x="3958" y="7"/>
                  </a:lnTo>
                  <a:lnTo>
                    <a:pt x="3958" y="232"/>
                  </a:lnTo>
                  <a:lnTo>
                    <a:pt x="3810" y="7"/>
                  </a:lnTo>
                  <a:lnTo>
                    <a:pt x="3737" y="7"/>
                  </a:lnTo>
                  <a:lnTo>
                    <a:pt x="3737" y="392"/>
                  </a:lnTo>
                  <a:close/>
                  <a:moveTo>
                    <a:pt x="3540" y="398"/>
                  </a:moveTo>
                  <a:lnTo>
                    <a:pt x="3557" y="397"/>
                  </a:lnTo>
                  <a:lnTo>
                    <a:pt x="3572" y="396"/>
                  </a:lnTo>
                  <a:lnTo>
                    <a:pt x="3580" y="394"/>
                  </a:lnTo>
                  <a:lnTo>
                    <a:pt x="3587" y="393"/>
                  </a:lnTo>
                  <a:lnTo>
                    <a:pt x="3594" y="391"/>
                  </a:lnTo>
                  <a:lnTo>
                    <a:pt x="3601" y="388"/>
                  </a:lnTo>
                  <a:lnTo>
                    <a:pt x="3608" y="386"/>
                  </a:lnTo>
                  <a:lnTo>
                    <a:pt x="3614" y="383"/>
                  </a:lnTo>
                  <a:lnTo>
                    <a:pt x="3620" y="380"/>
                  </a:lnTo>
                  <a:lnTo>
                    <a:pt x="3626" y="376"/>
                  </a:lnTo>
                  <a:lnTo>
                    <a:pt x="3632" y="372"/>
                  </a:lnTo>
                  <a:lnTo>
                    <a:pt x="3637" y="368"/>
                  </a:lnTo>
                  <a:lnTo>
                    <a:pt x="3642" y="364"/>
                  </a:lnTo>
                  <a:lnTo>
                    <a:pt x="3647" y="359"/>
                  </a:lnTo>
                  <a:lnTo>
                    <a:pt x="3652" y="354"/>
                  </a:lnTo>
                  <a:lnTo>
                    <a:pt x="3656" y="349"/>
                  </a:lnTo>
                  <a:lnTo>
                    <a:pt x="3664" y="337"/>
                  </a:lnTo>
                  <a:lnTo>
                    <a:pt x="3671" y="324"/>
                  </a:lnTo>
                  <a:lnTo>
                    <a:pt x="3677" y="310"/>
                  </a:lnTo>
                  <a:lnTo>
                    <a:pt x="3679" y="303"/>
                  </a:lnTo>
                  <a:lnTo>
                    <a:pt x="3682" y="295"/>
                  </a:lnTo>
                  <a:lnTo>
                    <a:pt x="3683" y="287"/>
                  </a:lnTo>
                  <a:lnTo>
                    <a:pt x="3685" y="278"/>
                  </a:lnTo>
                  <a:lnTo>
                    <a:pt x="3686" y="269"/>
                  </a:lnTo>
                  <a:lnTo>
                    <a:pt x="3687" y="260"/>
                  </a:lnTo>
                  <a:lnTo>
                    <a:pt x="3687" y="251"/>
                  </a:lnTo>
                  <a:lnTo>
                    <a:pt x="3688" y="241"/>
                  </a:lnTo>
                  <a:lnTo>
                    <a:pt x="3688" y="7"/>
                  </a:lnTo>
                  <a:lnTo>
                    <a:pt x="3608" y="7"/>
                  </a:lnTo>
                  <a:lnTo>
                    <a:pt x="3608" y="245"/>
                  </a:lnTo>
                  <a:lnTo>
                    <a:pt x="3608" y="255"/>
                  </a:lnTo>
                  <a:lnTo>
                    <a:pt x="3607" y="264"/>
                  </a:lnTo>
                  <a:lnTo>
                    <a:pt x="3606" y="272"/>
                  </a:lnTo>
                  <a:lnTo>
                    <a:pt x="3604" y="280"/>
                  </a:lnTo>
                  <a:lnTo>
                    <a:pt x="3601" y="287"/>
                  </a:lnTo>
                  <a:lnTo>
                    <a:pt x="3598" y="294"/>
                  </a:lnTo>
                  <a:lnTo>
                    <a:pt x="3595" y="299"/>
                  </a:lnTo>
                  <a:lnTo>
                    <a:pt x="3590" y="305"/>
                  </a:lnTo>
                  <a:lnTo>
                    <a:pt x="3586" y="309"/>
                  </a:lnTo>
                  <a:lnTo>
                    <a:pt x="3581" y="313"/>
                  </a:lnTo>
                  <a:lnTo>
                    <a:pt x="3575" y="317"/>
                  </a:lnTo>
                  <a:lnTo>
                    <a:pt x="3569" y="320"/>
                  </a:lnTo>
                  <a:lnTo>
                    <a:pt x="3563" y="322"/>
                  </a:lnTo>
                  <a:lnTo>
                    <a:pt x="3556" y="323"/>
                  </a:lnTo>
                  <a:lnTo>
                    <a:pt x="3549" y="324"/>
                  </a:lnTo>
                  <a:lnTo>
                    <a:pt x="3541" y="325"/>
                  </a:lnTo>
                  <a:lnTo>
                    <a:pt x="3534" y="324"/>
                  </a:lnTo>
                  <a:lnTo>
                    <a:pt x="3527" y="323"/>
                  </a:lnTo>
                  <a:lnTo>
                    <a:pt x="3520" y="322"/>
                  </a:lnTo>
                  <a:lnTo>
                    <a:pt x="3514" y="319"/>
                  </a:lnTo>
                  <a:lnTo>
                    <a:pt x="3508" y="317"/>
                  </a:lnTo>
                  <a:lnTo>
                    <a:pt x="3502" y="313"/>
                  </a:lnTo>
                  <a:lnTo>
                    <a:pt x="3497" y="309"/>
                  </a:lnTo>
                  <a:lnTo>
                    <a:pt x="3495" y="307"/>
                  </a:lnTo>
                  <a:lnTo>
                    <a:pt x="3492" y="304"/>
                  </a:lnTo>
                  <a:lnTo>
                    <a:pt x="3488" y="299"/>
                  </a:lnTo>
                  <a:lnTo>
                    <a:pt x="3485" y="293"/>
                  </a:lnTo>
                  <a:lnTo>
                    <a:pt x="3483" y="290"/>
                  </a:lnTo>
                  <a:lnTo>
                    <a:pt x="3482" y="286"/>
                  </a:lnTo>
                  <a:lnTo>
                    <a:pt x="3479" y="279"/>
                  </a:lnTo>
                  <a:lnTo>
                    <a:pt x="3477" y="271"/>
                  </a:lnTo>
                  <a:lnTo>
                    <a:pt x="3476" y="262"/>
                  </a:lnTo>
                  <a:lnTo>
                    <a:pt x="3475" y="253"/>
                  </a:lnTo>
                  <a:lnTo>
                    <a:pt x="3474" y="243"/>
                  </a:lnTo>
                  <a:lnTo>
                    <a:pt x="3474" y="7"/>
                  </a:lnTo>
                  <a:lnTo>
                    <a:pt x="3395" y="7"/>
                  </a:lnTo>
                  <a:lnTo>
                    <a:pt x="3395" y="243"/>
                  </a:lnTo>
                  <a:lnTo>
                    <a:pt x="3395" y="252"/>
                  </a:lnTo>
                  <a:lnTo>
                    <a:pt x="3396" y="262"/>
                  </a:lnTo>
                  <a:lnTo>
                    <a:pt x="3396" y="271"/>
                  </a:lnTo>
                  <a:lnTo>
                    <a:pt x="3398" y="279"/>
                  </a:lnTo>
                  <a:lnTo>
                    <a:pt x="3399" y="288"/>
                  </a:lnTo>
                  <a:lnTo>
                    <a:pt x="3401" y="296"/>
                  </a:lnTo>
                  <a:lnTo>
                    <a:pt x="3403" y="303"/>
                  </a:lnTo>
                  <a:lnTo>
                    <a:pt x="3405" y="311"/>
                  </a:lnTo>
                  <a:lnTo>
                    <a:pt x="3408" y="318"/>
                  </a:lnTo>
                  <a:lnTo>
                    <a:pt x="3411" y="325"/>
                  </a:lnTo>
                  <a:lnTo>
                    <a:pt x="3414" y="331"/>
                  </a:lnTo>
                  <a:lnTo>
                    <a:pt x="3418" y="337"/>
                  </a:lnTo>
                  <a:lnTo>
                    <a:pt x="3421" y="343"/>
                  </a:lnTo>
                  <a:lnTo>
                    <a:pt x="3426" y="349"/>
                  </a:lnTo>
                  <a:lnTo>
                    <a:pt x="3430" y="354"/>
                  </a:lnTo>
                  <a:lnTo>
                    <a:pt x="3434" y="359"/>
                  </a:lnTo>
                  <a:lnTo>
                    <a:pt x="3439" y="364"/>
                  </a:lnTo>
                  <a:lnTo>
                    <a:pt x="3444" y="368"/>
                  </a:lnTo>
                  <a:lnTo>
                    <a:pt x="3450" y="372"/>
                  </a:lnTo>
                  <a:lnTo>
                    <a:pt x="3455" y="376"/>
                  </a:lnTo>
                  <a:lnTo>
                    <a:pt x="3461" y="380"/>
                  </a:lnTo>
                  <a:lnTo>
                    <a:pt x="3467" y="383"/>
                  </a:lnTo>
                  <a:lnTo>
                    <a:pt x="3480" y="388"/>
                  </a:lnTo>
                  <a:lnTo>
                    <a:pt x="3494" y="393"/>
                  </a:lnTo>
                  <a:lnTo>
                    <a:pt x="3501" y="394"/>
                  </a:lnTo>
                  <a:lnTo>
                    <a:pt x="3509" y="396"/>
                  </a:lnTo>
                  <a:lnTo>
                    <a:pt x="3516" y="397"/>
                  </a:lnTo>
                  <a:lnTo>
                    <a:pt x="3524" y="397"/>
                  </a:lnTo>
                  <a:lnTo>
                    <a:pt x="3532" y="398"/>
                  </a:lnTo>
                  <a:lnTo>
                    <a:pt x="3540" y="398"/>
                  </a:lnTo>
                  <a:close/>
                  <a:moveTo>
                    <a:pt x="3114" y="397"/>
                  </a:moveTo>
                  <a:lnTo>
                    <a:pt x="3128" y="396"/>
                  </a:lnTo>
                  <a:lnTo>
                    <a:pt x="3134" y="396"/>
                  </a:lnTo>
                  <a:lnTo>
                    <a:pt x="3141" y="395"/>
                  </a:lnTo>
                  <a:lnTo>
                    <a:pt x="3153" y="392"/>
                  </a:lnTo>
                  <a:lnTo>
                    <a:pt x="3165" y="389"/>
                  </a:lnTo>
                  <a:lnTo>
                    <a:pt x="3171" y="387"/>
                  </a:lnTo>
                  <a:lnTo>
                    <a:pt x="3177" y="385"/>
                  </a:lnTo>
                  <a:lnTo>
                    <a:pt x="3182" y="382"/>
                  </a:lnTo>
                  <a:lnTo>
                    <a:pt x="3187" y="379"/>
                  </a:lnTo>
                  <a:lnTo>
                    <a:pt x="3197" y="373"/>
                  </a:lnTo>
                  <a:lnTo>
                    <a:pt x="3202" y="370"/>
                  </a:lnTo>
                  <a:lnTo>
                    <a:pt x="3206" y="366"/>
                  </a:lnTo>
                  <a:lnTo>
                    <a:pt x="3214" y="358"/>
                  </a:lnTo>
                  <a:lnTo>
                    <a:pt x="3222" y="349"/>
                  </a:lnTo>
                  <a:lnTo>
                    <a:pt x="3228" y="340"/>
                  </a:lnTo>
                  <a:lnTo>
                    <a:pt x="3231" y="335"/>
                  </a:lnTo>
                  <a:lnTo>
                    <a:pt x="3233" y="330"/>
                  </a:lnTo>
                  <a:lnTo>
                    <a:pt x="3237" y="319"/>
                  </a:lnTo>
                  <a:lnTo>
                    <a:pt x="3239" y="313"/>
                  </a:lnTo>
                  <a:lnTo>
                    <a:pt x="3240" y="307"/>
                  </a:lnTo>
                  <a:lnTo>
                    <a:pt x="3241" y="301"/>
                  </a:lnTo>
                  <a:lnTo>
                    <a:pt x="3242" y="295"/>
                  </a:lnTo>
                  <a:lnTo>
                    <a:pt x="3243" y="288"/>
                  </a:lnTo>
                  <a:lnTo>
                    <a:pt x="3243" y="282"/>
                  </a:lnTo>
                  <a:lnTo>
                    <a:pt x="3243" y="281"/>
                  </a:lnTo>
                  <a:lnTo>
                    <a:pt x="3242" y="270"/>
                  </a:lnTo>
                  <a:lnTo>
                    <a:pt x="3241" y="260"/>
                  </a:lnTo>
                  <a:lnTo>
                    <a:pt x="3239" y="250"/>
                  </a:lnTo>
                  <a:lnTo>
                    <a:pt x="3236" y="241"/>
                  </a:lnTo>
                  <a:lnTo>
                    <a:pt x="3234" y="237"/>
                  </a:lnTo>
                  <a:lnTo>
                    <a:pt x="3232" y="233"/>
                  </a:lnTo>
                  <a:lnTo>
                    <a:pt x="3228" y="225"/>
                  </a:lnTo>
                  <a:lnTo>
                    <a:pt x="3223" y="218"/>
                  </a:lnTo>
                  <a:lnTo>
                    <a:pt x="3216" y="211"/>
                  </a:lnTo>
                  <a:lnTo>
                    <a:pt x="3209" y="204"/>
                  </a:lnTo>
                  <a:lnTo>
                    <a:pt x="3202" y="197"/>
                  </a:lnTo>
                  <a:lnTo>
                    <a:pt x="3193" y="191"/>
                  </a:lnTo>
                  <a:lnTo>
                    <a:pt x="3184" y="185"/>
                  </a:lnTo>
                  <a:lnTo>
                    <a:pt x="3174" y="180"/>
                  </a:lnTo>
                  <a:lnTo>
                    <a:pt x="3163" y="175"/>
                  </a:lnTo>
                  <a:lnTo>
                    <a:pt x="3152" y="170"/>
                  </a:lnTo>
                  <a:lnTo>
                    <a:pt x="3140" y="165"/>
                  </a:lnTo>
                  <a:lnTo>
                    <a:pt x="3119" y="156"/>
                  </a:lnTo>
                  <a:lnTo>
                    <a:pt x="3103" y="149"/>
                  </a:lnTo>
                  <a:lnTo>
                    <a:pt x="3090" y="142"/>
                  </a:lnTo>
                  <a:lnTo>
                    <a:pt x="3085" y="138"/>
                  </a:lnTo>
                  <a:lnTo>
                    <a:pt x="3081" y="135"/>
                  </a:lnTo>
                  <a:lnTo>
                    <a:pt x="3077" y="132"/>
                  </a:lnTo>
                  <a:lnTo>
                    <a:pt x="3075" y="130"/>
                  </a:lnTo>
                  <a:lnTo>
                    <a:pt x="3074" y="129"/>
                  </a:lnTo>
                  <a:lnTo>
                    <a:pt x="3071" y="126"/>
                  </a:lnTo>
                  <a:lnTo>
                    <a:pt x="3070" y="122"/>
                  </a:lnTo>
                  <a:lnTo>
                    <a:pt x="3068" y="119"/>
                  </a:lnTo>
                  <a:lnTo>
                    <a:pt x="3067" y="115"/>
                  </a:lnTo>
                  <a:lnTo>
                    <a:pt x="3067" y="112"/>
                  </a:lnTo>
                  <a:lnTo>
                    <a:pt x="3067" y="108"/>
                  </a:lnTo>
                  <a:lnTo>
                    <a:pt x="3067" y="107"/>
                  </a:lnTo>
                  <a:lnTo>
                    <a:pt x="3067" y="103"/>
                  </a:lnTo>
                  <a:lnTo>
                    <a:pt x="3067" y="100"/>
                  </a:lnTo>
                  <a:lnTo>
                    <a:pt x="3068" y="97"/>
                  </a:lnTo>
                  <a:lnTo>
                    <a:pt x="3070" y="94"/>
                  </a:lnTo>
                  <a:lnTo>
                    <a:pt x="3071" y="91"/>
                  </a:lnTo>
                  <a:lnTo>
                    <a:pt x="3073" y="88"/>
                  </a:lnTo>
                  <a:lnTo>
                    <a:pt x="3078" y="83"/>
                  </a:lnTo>
                  <a:lnTo>
                    <a:pt x="3085" y="79"/>
                  </a:lnTo>
                  <a:lnTo>
                    <a:pt x="3089" y="77"/>
                  </a:lnTo>
                  <a:lnTo>
                    <a:pt x="3092" y="76"/>
                  </a:lnTo>
                  <a:lnTo>
                    <a:pt x="3097" y="75"/>
                  </a:lnTo>
                  <a:lnTo>
                    <a:pt x="3101" y="74"/>
                  </a:lnTo>
                  <a:lnTo>
                    <a:pt x="3106" y="74"/>
                  </a:lnTo>
                  <a:lnTo>
                    <a:pt x="3111" y="74"/>
                  </a:lnTo>
                  <a:lnTo>
                    <a:pt x="3122" y="74"/>
                  </a:lnTo>
                  <a:lnTo>
                    <a:pt x="3133" y="76"/>
                  </a:lnTo>
                  <a:lnTo>
                    <a:pt x="3144" y="80"/>
                  </a:lnTo>
                  <a:lnTo>
                    <a:pt x="3154" y="84"/>
                  </a:lnTo>
                  <a:lnTo>
                    <a:pt x="3164" y="89"/>
                  </a:lnTo>
                  <a:lnTo>
                    <a:pt x="3174" y="95"/>
                  </a:lnTo>
                  <a:lnTo>
                    <a:pt x="3184" y="102"/>
                  </a:lnTo>
                  <a:lnTo>
                    <a:pt x="3193" y="109"/>
                  </a:lnTo>
                  <a:lnTo>
                    <a:pt x="3237" y="49"/>
                  </a:lnTo>
                  <a:lnTo>
                    <a:pt x="3224" y="38"/>
                  </a:lnTo>
                  <a:lnTo>
                    <a:pt x="3209" y="28"/>
                  </a:lnTo>
                  <a:lnTo>
                    <a:pt x="3202" y="24"/>
                  </a:lnTo>
                  <a:lnTo>
                    <a:pt x="3195" y="20"/>
                  </a:lnTo>
                  <a:lnTo>
                    <a:pt x="3187" y="17"/>
                  </a:lnTo>
                  <a:lnTo>
                    <a:pt x="3179" y="13"/>
                  </a:lnTo>
                  <a:lnTo>
                    <a:pt x="3171" y="11"/>
                  </a:lnTo>
                  <a:lnTo>
                    <a:pt x="3163" y="8"/>
                  </a:lnTo>
                  <a:lnTo>
                    <a:pt x="3147" y="5"/>
                  </a:lnTo>
                  <a:lnTo>
                    <a:pt x="3138" y="3"/>
                  </a:lnTo>
                  <a:lnTo>
                    <a:pt x="3130" y="2"/>
                  </a:lnTo>
                  <a:lnTo>
                    <a:pt x="3113" y="2"/>
                  </a:lnTo>
                  <a:lnTo>
                    <a:pt x="3100" y="2"/>
                  </a:lnTo>
                  <a:lnTo>
                    <a:pt x="3093" y="3"/>
                  </a:lnTo>
                  <a:lnTo>
                    <a:pt x="3087" y="4"/>
                  </a:lnTo>
                  <a:lnTo>
                    <a:pt x="3074" y="6"/>
                  </a:lnTo>
                  <a:lnTo>
                    <a:pt x="3062" y="10"/>
                  </a:lnTo>
                  <a:lnTo>
                    <a:pt x="3057" y="12"/>
                  </a:lnTo>
                  <a:lnTo>
                    <a:pt x="3051" y="14"/>
                  </a:lnTo>
                  <a:lnTo>
                    <a:pt x="3041" y="20"/>
                  </a:lnTo>
                  <a:lnTo>
                    <a:pt x="3031" y="26"/>
                  </a:lnTo>
                  <a:lnTo>
                    <a:pt x="3023" y="33"/>
                  </a:lnTo>
                  <a:lnTo>
                    <a:pt x="3019" y="37"/>
                  </a:lnTo>
                  <a:lnTo>
                    <a:pt x="3015" y="41"/>
                  </a:lnTo>
                  <a:lnTo>
                    <a:pt x="3008" y="49"/>
                  </a:lnTo>
                  <a:lnTo>
                    <a:pt x="3005" y="54"/>
                  </a:lnTo>
                  <a:lnTo>
                    <a:pt x="3002" y="58"/>
                  </a:lnTo>
                  <a:lnTo>
                    <a:pt x="2997" y="68"/>
                  </a:lnTo>
                  <a:lnTo>
                    <a:pt x="2993" y="79"/>
                  </a:lnTo>
                  <a:lnTo>
                    <a:pt x="2990" y="90"/>
                  </a:lnTo>
                  <a:lnTo>
                    <a:pt x="2988" y="102"/>
                  </a:lnTo>
                  <a:lnTo>
                    <a:pt x="2988" y="108"/>
                  </a:lnTo>
                  <a:lnTo>
                    <a:pt x="2988" y="114"/>
                  </a:lnTo>
                  <a:lnTo>
                    <a:pt x="2988" y="115"/>
                  </a:lnTo>
                  <a:lnTo>
                    <a:pt x="2988" y="127"/>
                  </a:lnTo>
                  <a:lnTo>
                    <a:pt x="2989" y="133"/>
                  </a:lnTo>
                  <a:lnTo>
                    <a:pt x="2990" y="138"/>
                  </a:lnTo>
                  <a:lnTo>
                    <a:pt x="2992" y="148"/>
                  </a:lnTo>
                  <a:lnTo>
                    <a:pt x="2995" y="158"/>
                  </a:lnTo>
                  <a:lnTo>
                    <a:pt x="2999" y="167"/>
                  </a:lnTo>
                  <a:lnTo>
                    <a:pt x="3005" y="175"/>
                  </a:lnTo>
                  <a:lnTo>
                    <a:pt x="3010" y="182"/>
                  </a:lnTo>
                  <a:lnTo>
                    <a:pt x="3014" y="186"/>
                  </a:lnTo>
                  <a:lnTo>
                    <a:pt x="3017" y="189"/>
                  </a:lnTo>
                  <a:lnTo>
                    <a:pt x="3025" y="196"/>
                  </a:lnTo>
                  <a:lnTo>
                    <a:pt x="3033" y="203"/>
                  </a:lnTo>
                  <a:lnTo>
                    <a:pt x="3042" y="209"/>
                  </a:lnTo>
                  <a:lnTo>
                    <a:pt x="3052" y="214"/>
                  </a:lnTo>
                  <a:lnTo>
                    <a:pt x="3062" y="219"/>
                  </a:lnTo>
                  <a:lnTo>
                    <a:pt x="3074" y="224"/>
                  </a:lnTo>
                  <a:lnTo>
                    <a:pt x="3098" y="234"/>
                  </a:lnTo>
                  <a:lnTo>
                    <a:pt x="3116" y="242"/>
                  </a:lnTo>
                  <a:lnTo>
                    <a:pt x="3131" y="249"/>
                  </a:lnTo>
                  <a:lnTo>
                    <a:pt x="3143" y="255"/>
                  </a:lnTo>
                  <a:lnTo>
                    <a:pt x="3147" y="258"/>
                  </a:lnTo>
                  <a:lnTo>
                    <a:pt x="3151" y="261"/>
                  </a:lnTo>
                  <a:lnTo>
                    <a:pt x="3155" y="264"/>
                  </a:lnTo>
                  <a:lnTo>
                    <a:pt x="3157" y="267"/>
                  </a:lnTo>
                  <a:lnTo>
                    <a:pt x="3160" y="270"/>
                  </a:lnTo>
                  <a:lnTo>
                    <a:pt x="3161" y="273"/>
                  </a:lnTo>
                  <a:lnTo>
                    <a:pt x="3162" y="276"/>
                  </a:lnTo>
                  <a:lnTo>
                    <a:pt x="3163" y="280"/>
                  </a:lnTo>
                  <a:lnTo>
                    <a:pt x="3164" y="283"/>
                  </a:lnTo>
                  <a:lnTo>
                    <a:pt x="3164" y="287"/>
                  </a:lnTo>
                  <a:lnTo>
                    <a:pt x="3164" y="291"/>
                  </a:lnTo>
                  <a:lnTo>
                    <a:pt x="3163" y="295"/>
                  </a:lnTo>
                  <a:lnTo>
                    <a:pt x="3162" y="299"/>
                  </a:lnTo>
                  <a:lnTo>
                    <a:pt x="3160" y="303"/>
                  </a:lnTo>
                  <a:lnTo>
                    <a:pt x="3159" y="306"/>
                  </a:lnTo>
                  <a:lnTo>
                    <a:pt x="3156" y="309"/>
                  </a:lnTo>
                  <a:lnTo>
                    <a:pt x="3154" y="312"/>
                  </a:lnTo>
                  <a:lnTo>
                    <a:pt x="3151" y="315"/>
                  </a:lnTo>
                  <a:lnTo>
                    <a:pt x="3147" y="317"/>
                  </a:lnTo>
                  <a:lnTo>
                    <a:pt x="3144" y="319"/>
                  </a:lnTo>
                  <a:lnTo>
                    <a:pt x="3139" y="321"/>
                  </a:lnTo>
                  <a:lnTo>
                    <a:pt x="3135" y="322"/>
                  </a:lnTo>
                  <a:lnTo>
                    <a:pt x="3130" y="324"/>
                  </a:lnTo>
                  <a:lnTo>
                    <a:pt x="3125" y="324"/>
                  </a:lnTo>
                  <a:lnTo>
                    <a:pt x="3120" y="325"/>
                  </a:lnTo>
                  <a:lnTo>
                    <a:pt x="3114" y="325"/>
                  </a:lnTo>
                  <a:lnTo>
                    <a:pt x="3107" y="325"/>
                  </a:lnTo>
                  <a:lnTo>
                    <a:pt x="3100" y="324"/>
                  </a:lnTo>
                  <a:lnTo>
                    <a:pt x="3093" y="323"/>
                  </a:lnTo>
                  <a:lnTo>
                    <a:pt x="3087" y="321"/>
                  </a:lnTo>
                  <a:lnTo>
                    <a:pt x="3080" y="320"/>
                  </a:lnTo>
                  <a:lnTo>
                    <a:pt x="3074" y="317"/>
                  </a:lnTo>
                  <a:lnTo>
                    <a:pt x="3068" y="315"/>
                  </a:lnTo>
                  <a:lnTo>
                    <a:pt x="3062" y="312"/>
                  </a:lnTo>
                  <a:lnTo>
                    <a:pt x="3050" y="305"/>
                  </a:lnTo>
                  <a:lnTo>
                    <a:pt x="3039" y="298"/>
                  </a:lnTo>
                  <a:lnTo>
                    <a:pt x="3029" y="290"/>
                  </a:lnTo>
                  <a:lnTo>
                    <a:pt x="3019" y="282"/>
                  </a:lnTo>
                  <a:lnTo>
                    <a:pt x="2972" y="340"/>
                  </a:lnTo>
                  <a:lnTo>
                    <a:pt x="2980" y="348"/>
                  </a:lnTo>
                  <a:lnTo>
                    <a:pt x="2988" y="354"/>
                  </a:lnTo>
                  <a:lnTo>
                    <a:pt x="2992" y="357"/>
                  </a:lnTo>
                  <a:lnTo>
                    <a:pt x="2996" y="360"/>
                  </a:lnTo>
                  <a:lnTo>
                    <a:pt x="3005" y="366"/>
                  </a:lnTo>
                  <a:lnTo>
                    <a:pt x="3013" y="371"/>
                  </a:lnTo>
                  <a:lnTo>
                    <a:pt x="3022" y="376"/>
                  </a:lnTo>
                  <a:lnTo>
                    <a:pt x="3031" y="380"/>
                  </a:lnTo>
                  <a:lnTo>
                    <a:pt x="3040" y="383"/>
                  </a:lnTo>
                  <a:lnTo>
                    <a:pt x="3058" y="389"/>
                  </a:lnTo>
                  <a:lnTo>
                    <a:pt x="3068" y="392"/>
                  </a:lnTo>
                  <a:lnTo>
                    <a:pt x="3077" y="394"/>
                  </a:lnTo>
                  <a:lnTo>
                    <a:pt x="3086" y="395"/>
                  </a:lnTo>
                  <a:lnTo>
                    <a:pt x="3095" y="396"/>
                  </a:lnTo>
                  <a:lnTo>
                    <a:pt x="3114" y="397"/>
                  </a:lnTo>
                  <a:close/>
                  <a:moveTo>
                    <a:pt x="2759" y="194"/>
                  </a:moveTo>
                  <a:lnTo>
                    <a:pt x="2759" y="79"/>
                  </a:lnTo>
                  <a:lnTo>
                    <a:pt x="2816" y="79"/>
                  </a:lnTo>
                  <a:lnTo>
                    <a:pt x="2824" y="79"/>
                  </a:lnTo>
                  <a:lnTo>
                    <a:pt x="2831" y="79"/>
                  </a:lnTo>
                  <a:lnTo>
                    <a:pt x="2837" y="81"/>
                  </a:lnTo>
                  <a:lnTo>
                    <a:pt x="2843" y="82"/>
                  </a:lnTo>
                  <a:lnTo>
                    <a:pt x="2849" y="84"/>
                  </a:lnTo>
                  <a:lnTo>
                    <a:pt x="2854" y="87"/>
                  </a:lnTo>
                  <a:lnTo>
                    <a:pt x="2859" y="90"/>
                  </a:lnTo>
                  <a:lnTo>
                    <a:pt x="2864" y="93"/>
                  </a:lnTo>
                  <a:lnTo>
                    <a:pt x="2867" y="97"/>
                  </a:lnTo>
                  <a:lnTo>
                    <a:pt x="2871" y="101"/>
                  </a:lnTo>
                  <a:lnTo>
                    <a:pt x="2874" y="106"/>
                  </a:lnTo>
                  <a:lnTo>
                    <a:pt x="2876" y="111"/>
                  </a:lnTo>
                  <a:lnTo>
                    <a:pt x="2878" y="117"/>
                  </a:lnTo>
                  <a:lnTo>
                    <a:pt x="2879" y="123"/>
                  </a:lnTo>
                  <a:lnTo>
                    <a:pt x="2880" y="129"/>
                  </a:lnTo>
                  <a:lnTo>
                    <a:pt x="2880" y="136"/>
                  </a:lnTo>
                  <a:lnTo>
                    <a:pt x="2880" y="137"/>
                  </a:lnTo>
                  <a:lnTo>
                    <a:pt x="2880" y="143"/>
                  </a:lnTo>
                  <a:lnTo>
                    <a:pt x="2879" y="149"/>
                  </a:lnTo>
                  <a:lnTo>
                    <a:pt x="2878" y="155"/>
                  </a:lnTo>
                  <a:lnTo>
                    <a:pt x="2876" y="160"/>
                  </a:lnTo>
                  <a:lnTo>
                    <a:pt x="2874" y="166"/>
                  </a:lnTo>
                  <a:lnTo>
                    <a:pt x="2871" y="170"/>
                  </a:lnTo>
                  <a:lnTo>
                    <a:pt x="2868" y="175"/>
                  </a:lnTo>
                  <a:lnTo>
                    <a:pt x="2864" y="179"/>
                  </a:lnTo>
                  <a:lnTo>
                    <a:pt x="2860" y="182"/>
                  </a:lnTo>
                  <a:lnTo>
                    <a:pt x="2855" y="185"/>
                  </a:lnTo>
                  <a:lnTo>
                    <a:pt x="2850" y="188"/>
                  </a:lnTo>
                  <a:lnTo>
                    <a:pt x="2845" y="190"/>
                  </a:lnTo>
                  <a:lnTo>
                    <a:pt x="2839" y="192"/>
                  </a:lnTo>
                  <a:lnTo>
                    <a:pt x="2832" y="193"/>
                  </a:lnTo>
                  <a:lnTo>
                    <a:pt x="2825" y="194"/>
                  </a:lnTo>
                  <a:lnTo>
                    <a:pt x="2818" y="194"/>
                  </a:lnTo>
                  <a:lnTo>
                    <a:pt x="2759" y="194"/>
                  </a:lnTo>
                  <a:close/>
                  <a:moveTo>
                    <a:pt x="2679" y="392"/>
                  </a:moveTo>
                  <a:lnTo>
                    <a:pt x="2759" y="392"/>
                  </a:lnTo>
                  <a:lnTo>
                    <a:pt x="2759" y="266"/>
                  </a:lnTo>
                  <a:lnTo>
                    <a:pt x="2809" y="266"/>
                  </a:lnTo>
                  <a:lnTo>
                    <a:pt x="2880" y="392"/>
                  </a:lnTo>
                  <a:lnTo>
                    <a:pt x="2971" y="392"/>
                  </a:lnTo>
                  <a:lnTo>
                    <a:pt x="2889" y="249"/>
                  </a:lnTo>
                  <a:lnTo>
                    <a:pt x="2897" y="245"/>
                  </a:lnTo>
                  <a:lnTo>
                    <a:pt x="2904" y="241"/>
                  </a:lnTo>
                  <a:lnTo>
                    <a:pt x="2911" y="237"/>
                  </a:lnTo>
                  <a:lnTo>
                    <a:pt x="2918" y="232"/>
                  </a:lnTo>
                  <a:lnTo>
                    <a:pt x="2924" y="226"/>
                  </a:lnTo>
                  <a:lnTo>
                    <a:pt x="2927" y="223"/>
                  </a:lnTo>
                  <a:lnTo>
                    <a:pt x="2930" y="220"/>
                  </a:lnTo>
                  <a:lnTo>
                    <a:pt x="2936" y="214"/>
                  </a:lnTo>
                  <a:lnTo>
                    <a:pt x="2941" y="207"/>
                  </a:lnTo>
                  <a:lnTo>
                    <a:pt x="2945" y="200"/>
                  </a:lnTo>
                  <a:lnTo>
                    <a:pt x="2949" y="191"/>
                  </a:lnTo>
                  <a:lnTo>
                    <a:pt x="2952" y="183"/>
                  </a:lnTo>
                  <a:lnTo>
                    <a:pt x="2955" y="174"/>
                  </a:lnTo>
                  <a:lnTo>
                    <a:pt x="2958" y="165"/>
                  </a:lnTo>
                  <a:lnTo>
                    <a:pt x="2959" y="155"/>
                  </a:lnTo>
                  <a:lnTo>
                    <a:pt x="2960" y="145"/>
                  </a:lnTo>
                  <a:lnTo>
                    <a:pt x="2960" y="135"/>
                  </a:lnTo>
                  <a:lnTo>
                    <a:pt x="2960" y="132"/>
                  </a:lnTo>
                  <a:lnTo>
                    <a:pt x="2960" y="119"/>
                  </a:lnTo>
                  <a:lnTo>
                    <a:pt x="2959" y="112"/>
                  </a:lnTo>
                  <a:lnTo>
                    <a:pt x="2958" y="105"/>
                  </a:lnTo>
                  <a:lnTo>
                    <a:pt x="2956" y="93"/>
                  </a:lnTo>
                  <a:lnTo>
                    <a:pt x="2952" y="82"/>
                  </a:lnTo>
                  <a:lnTo>
                    <a:pt x="2950" y="76"/>
                  </a:lnTo>
                  <a:lnTo>
                    <a:pt x="2948" y="71"/>
                  </a:lnTo>
                  <a:lnTo>
                    <a:pt x="2942" y="61"/>
                  </a:lnTo>
                  <a:lnTo>
                    <a:pt x="2939" y="56"/>
                  </a:lnTo>
                  <a:lnTo>
                    <a:pt x="2936" y="52"/>
                  </a:lnTo>
                  <a:lnTo>
                    <a:pt x="2932" y="47"/>
                  </a:lnTo>
                  <a:lnTo>
                    <a:pt x="2928" y="43"/>
                  </a:lnTo>
                  <a:lnTo>
                    <a:pt x="2924" y="39"/>
                  </a:lnTo>
                  <a:lnTo>
                    <a:pt x="2919" y="35"/>
                  </a:lnTo>
                  <a:lnTo>
                    <a:pt x="2908" y="28"/>
                  </a:lnTo>
                  <a:lnTo>
                    <a:pt x="2902" y="24"/>
                  </a:lnTo>
                  <a:lnTo>
                    <a:pt x="2896" y="21"/>
                  </a:lnTo>
                  <a:lnTo>
                    <a:pt x="2890" y="18"/>
                  </a:lnTo>
                  <a:lnTo>
                    <a:pt x="2884" y="16"/>
                  </a:lnTo>
                  <a:lnTo>
                    <a:pt x="2877" y="14"/>
                  </a:lnTo>
                  <a:lnTo>
                    <a:pt x="2870" y="12"/>
                  </a:lnTo>
                  <a:lnTo>
                    <a:pt x="2863" y="10"/>
                  </a:lnTo>
                  <a:lnTo>
                    <a:pt x="2855" y="9"/>
                  </a:lnTo>
                  <a:lnTo>
                    <a:pt x="2840" y="7"/>
                  </a:lnTo>
                  <a:lnTo>
                    <a:pt x="2832" y="7"/>
                  </a:lnTo>
                  <a:lnTo>
                    <a:pt x="2824" y="7"/>
                  </a:lnTo>
                  <a:lnTo>
                    <a:pt x="2679" y="7"/>
                  </a:lnTo>
                  <a:lnTo>
                    <a:pt x="2679" y="392"/>
                  </a:lnTo>
                  <a:close/>
                  <a:moveTo>
                    <a:pt x="2469" y="325"/>
                  </a:moveTo>
                  <a:lnTo>
                    <a:pt x="2460" y="325"/>
                  </a:lnTo>
                  <a:lnTo>
                    <a:pt x="2455" y="324"/>
                  </a:lnTo>
                  <a:lnTo>
                    <a:pt x="2450" y="323"/>
                  </a:lnTo>
                  <a:lnTo>
                    <a:pt x="2441" y="320"/>
                  </a:lnTo>
                  <a:lnTo>
                    <a:pt x="2437" y="318"/>
                  </a:lnTo>
                  <a:lnTo>
                    <a:pt x="2432" y="316"/>
                  </a:lnTo>
                  <a:lnTo>
                    <a:pt x="2424" y="312"/>
                  </a:lnTo>
                  <a:lnTo>
                    <a:pt x="2417" y="306"/>
                  </a:lnTo>
                  <a:lnTo>
                    <a:pt x="2413" y="303"/>
                  </a:lnTo>
                  <a:lnTo>
                    <a:pt x="2410" y="299"/>
                  </a:lnTo>
                  <a:lnTo>
                    <a:pt x="2403" y="292"/>
                  </a:lnTo>
                  <a:lnTo>
                    <a:pt x="2397" y="283"/>
                  </a:lnTo>
                  <a:lnTo>
                    <a:pt x="2391" y="274"/>
                  </a:lnTo>
                  <a:lnTo>
                    <a:pt x="2387" y="264"/>
                  </a:lnTo>
                  <a:lnTo>
                    <a:pt x="2383" y="253"/>
                  </a:lnTo>
                  <a:lnTo>
                    <a:pt x="2380" y="241"/>
                  </a:lnTo>
                  <a:lnTo>
                    <a:pt x="2378" y="229"/>
                  </a:lnTo>
                  <a:lnTo>
                    <a:pt x="2377" y="215"/>
                  </a:lnTo>
                  <a:lnTo>
                    <a:pt x="2376" y="201"/>
                  </a:lnTo>
                  <a:lnTo>
                    <a:pt x="2376" y="197"/>
                  </a:lnTo>
                  <a:lnTo>
                    <a:pt x="2377" y="183"/>
                  </a:lnTo>
                  <a:lnTo>
                    <a:pt x="2378" y="170"/>
                  </a:lnTo>
                  <a:lnTo>
                    <a:pt x="2380" y="157"/>
                  </a:lnTo>
                  <a:lnTo>
                    <a:pt x="2381" y="151"/>
                  </a:lnTo>
                  <a:lnTo>
                    <a:pt x="2383" y="145"/>
                  </a:lnTo>
                  <a:lnTo>
                    <a:pt x="2385" y="140"/>
                  </a:lnTo>
                  <a:lnTo>
                    <a:pt x="2387" y="135"/>
                  </a:lnTo>
                  <a:lnTo>
                    <a:pt x="2389" y="129"/>
                  </a:lnTo>
                  <a:lnTo>
                    <a:pt x="2391" y="124"/>
                  </a:lnTo>
                  <a:lnTo>
                    <a:pt x="2397" y="115"/>
                  </a:lnTo>
                  <a:lnTo>
                    <a:pt x="2403" y="107"/>
                  </a:lnTo>
                  <a:lnTo>
                    <a:pt x="2406" y="103"/>
                  </a:lnTo>
                  <a:lnTo>
                    <a:pt x="2409" y="99"/>
                  </a:lnTo>
                  <a:lnTo>
                    <a:pt x="2416" y="93"/>
                  </a:lnTo>
                  <a:lnTo>
                    <a:pt x="2424" y="87"/>
                  </a:lnTo>
                  <a:lnTo>
                    <a:pt x="2432" y="82"/>
                  </a:lnTo>
                  <a:lnTo>
                    <a:pt x="2440" y="78"/>
                  </a:lnTo>
                  <a:lnTo>
                    <a:pt x="2449" y="76"/>
                  </a:lnTo>
                  <a:lnTo>
                    <a:pt x="2459" y="74"/>
                  </a:lnTo>
                  <a:lnTo>
                    <a:pt x="2469" y="74"/>
                  </a:lnTo>
                  <a:lnTo>
                    <a:pt x="2479" y="74"/>
                  </a:lnTo>
                  <a:lnTo>
                    <a:pt x="2483" y="75"/>
                  </a:lnTo>
                  <a:lnTo>
                    <a:pt x="2488" y="76"/>
                  </a:lnTo>
                  <a:lnTo>
                    <a:pt x="2497" y="79"/>
                  </a:lnTo>
                  <a:lnTo>
                    <a:pt x="2501" y="80"/>
                  </a:lnTo>
                  <a:lnTo>
                    <a:pt x="2506" y="82"/>
                  </a:lnTo>
                  <a:lnTo>
                    <a:pt x="2514" y="87"/>
                  </a:lnTo>
                  <a:lnTo>
                    <a:pt x="2521" y="93"/>
                  </a:lnTo>
                  <a:lnTo>
                    <a:pt x="2525" y="96"/>
                  </a:lnTo>
                  <a:lnTo>
                    <a:pt x="2528" y="99"/>
                  </a:lnTo>
                  <a:lnTo>
                    <a:pt x="2535" y="107"/>
                  </a:lnTo>
                  <a:lnTo>
                    <a:pt x="2540" y="115"/>
                  </a:lnTo>
                  <a:lnTo>
                    <a:pt x="2546" y="125"/>
                  </a:lnTo>
                  <a:lnTo>
                    <a:pt x="2550" y="135"/>
                  </a:lnTo>
                  <a:lnTo>
                    <a:pt x="2554" y="146"/>
                  </a:lnTo>
                  <a:lnTo>
                    <a:pt x="2557" y="158"/>
                  </a:lnTo>
                  <a:lnTo>
                    <a:pt x="2559" y="170"/>
                  </a:lnTo>
                  <a:lnTo>
                    <a:pt x="2560" y="183"/>
                  </a:lnTo>
                  <a:lnTo>
                    <a:pt x="2561" y="197"/>
                  </a:lnTo>
                  <a:lnTo>
                    <a:pt x="2561" y="202"/>
                  </a:lnTo>
                  <a:lnTo>
                    <a:pt x="2560" y="216"/>
                  </a:lnTo>
                  <a:lnTo>
                    <a:pt x="2559" y="229"/>
                  </a:lnTo>
                  <a:lnTo>
                    <a:pt x="2557" y="242"/>
                  </a:lnTo>
                  <a:lnTo>
                    <a:pt x="2555" y="247"/>
                  </a:lnTo>
                  <a:lnTo>
                    <a:pt x="2554" y="253"/>
                  </a:lnTo>
                  <a:lnTo>
                    <a:pt x="2552" y="259"/>
                  </a:lnTo>
                  <a:lnTo>
                    <a:pt x="2550" y="264"/>
                  </a:lnTo>
                  <a:lnTo>
                    <a:pt x="2548" y="269"/>
                  </a:lnTo>
                  <a:lnTo>
                    <a:pt x="2546" y="274"/>
                  </a:lnTo>
                  <a:lnTo>
                    <a:pt x="2541" y="284"/>
                  </a:lnTo>
                  <a:lnTo>
                    <a:pt x="2535" y="292"/>
                  </a:lnTo>
                  <a:lnTo>
                    <a:pt x="2529" y="300"/>
                  </a:lnTo>
                  <a:lnTo>
                    <a:pt x="2522" y="306"/>
                  </a:lnTo>
                  <a:lnTo>
                    <a:pt x="2514" y="312"/>
                  </a:lnTo>
                  <a:lnTo>
                    <a:pt x="2506" y="317"/>
                  </a:lnTo>
                  <a:lnTo>
                    <a:pt x="2502" y="318"/>
                  </a:lnTo>
                  <a:lnTo>
                    <a:pt x="2498" y="320"/>
                  </a:lnTo>
                  <a:lnTo>
                    <a:pt x="2489" y="323"/>
                  </a:lnTo>
                  <a:lnTo>
                    <a:pt x="2479" y="325"/>
                  </a:lnTo>
                  <a:lnTo>
                    <a:pt x="2469" y="325"/>
                  </a:lnTo>
                  <a:close/>
                  <a:moveTo>
                    <a:pt x="2469" y="399"/>
                  </a:moveTo>
                  <a:lnTo>
                    <a:pt x="2478" y="398"/>
                  </a:lnTo>
                  <a:lnTo>
                    <a:pt x="2488" y="398"/>
                  </a:lnTo>
                  <a:lnTo>
                    <a:pt x="2497" y="396"/>
                  </a:lnTo>
                  <a:lnTo>
                    <a:pt x="2506" y="395"/>
                  </a:lnTo>
                  <a:lnTo>
                    <a:pt x="2523" y="390"/>
                  </a:lnTo>
                  <a:lnTo>
                    <a:pt x="2531" y="387"/>
                  </a:lnTo>
                  <a:lnTo>
                    <a:pt x="2539" y="384"/>
                  </a:lnTo>
                  <a:lnTo>
                    <a:pt x="2547" y="380"/>
                  </a:lnTo>
                  <a:lnTo>
                    <a:pt x="2554" y="376"/>
                  </a:lnTo>
                  <a:lnTo>
                    <a:pt x="2562" y="372"/>
                  </a:lnTo>
                  <a:lnTo>
                    <a:pt x="2569" y="367"/>
                  </a:lnTo>
                  <a:lnTo>
                    <a:pt x="2575" y="362"/>
                  </a:lnTo>
                  <a:lnTo>
                    <a:pt x="2582" y="356"/>
                  </a:lnTo>
                  <a:lnTo>
                    <a:pt x="2588" y="350"/>
                  </a:lnTo>
                  <a:lnTo>
                    <a:pt x="2594" y="344"/>
                  </a:lnTo>
                  <a:lnTo>
                    <a:pt x="2605" y="330"/>
                  </a:lnTo>
                  <a:lnTo>
                    <a:pt x="2610" y="323"/>
                  </a:lnTo>
                  <a:lnTo>
                    <a:pt x="2615" y="315"/>
                  </a:lnTo>
                  <a:lnTo>
                    <a:pt x="2623" y="299"/>
                  </a:lnTo>
                  <a:lnTo>
                    <a:pt x="2627" y="290"/>
                  </a:lnTo>
                  <a:lnTo>
                    <a:pt x="2630" y="282"/>
                  </a:lnTo>
                  <a:lnTo>
                    <a:pt x="2633" y="273"/>
                  </a:lnTo>
                  <a:lnTo>
                    <a:pt x="2636" y="263"/>
                  </a:lnTo>
                  <a:lnTo>
                    <a:pt x="2638" y="254"/>
                  </a:lnTo>
                  <a:lnTo>
                    <a:pt x="2640" y="244"/>
                  </a:lnTo>
                  <a:lnTo>
                    <a:pt x="2641" y="234"/>
                  </a:lnTo>
                  <a:lnTo>
                    <a:pt x="2642" y="224"/>
                  </a:lnTo>
                  <a:lnTo>
                    <a:pt x="2643" y="203"/>
                  </a:lnTo>
                  <a:lnTo>
                    <a:pt x="2643" y="195"/>
                  </a:lnTo>
                  <a:lnTo>
                    <a:pt x="2643" y="184"/>
                  </a:lnTo>
                  <a:lnTo>
                    <a:pt x="2642" y="174"/>
                  </a:lnTo>
                  <a:lnTo>
                    <a:pt x="2641" y="164"/>
                  </a:lnTo>
                  <a:lnTo>
                    <a:pt x="2640" y="154"/>
                  </a:lnTo>
                  <a:lnTo>
                    <a:pt x="2638" y="144"/>
                  </a:lnTo>
                  <a:lnTo>
                    <a:pt x="2636" y="134"/>
                  </a:lnTo>
                  <a:lnTo>
                    <a:pt x="2633" y="125"/>
                  </a:lnTo>
                  <a:lnTo>
                    <a:pt x="2630" y="116"/>
                  </a:lnTo>
                  <a:lnTo>
                    <a:pt x="2627" y="107"/>
                  </a:lnTo>
                  <a:lnTo>
                    <a:pt x="2623" y="99"/>
                  </a:lnTo>
                  <a:lnTo>
                    <a:pt x="2619" y="91"/>
                  </a:lnTo>
                  <a:lnTo>
                    <a:pt x="2615" y="83"/>
                  </a:lnTo>
                  <a:lnTo>
                    <a:pt x="2610" y="75"/>
                  </a:lnTo>
                  <a:lnTo>
                    <a:pt x="2605" y="68"/>
                  </a:lnTo>
                  <a:lnTo>
                    <a:pt x="2600" y="61"/>
                  </a:lnTo>
                  <a:lnTo>
                    <a:pt x="2594" y="54"/>
                  </a:lnTo>
                  <a:lnTo>
                    <a:pt x="2589" y="48"/>
                  </a:lnTo>
                  <a:lnTo>
                    <a:pt x="2582" y="42"/>
                  </a:lnTo>
                  <a:lnTo>
                    <a:pt x="2576" y="37"/>
                  </a:lnTo>
                  <a:lnTo>
                    <a:pt x="2569" y="31"/>
                  </a:lnTo>
                  <a:lnTo>
                    <a:pt x="2562" y="27"/>
                  </a:lnTo>
                  <a:lnTo>
                    <a:pt x="2555" y="22"/>
                  </a:lnTo>
                  <a:lnTo>
                    <a:pt x="2547" y="18"/>
                  </a:lnTo>
                  <a:lnTo>
                    <a:pt x="2540" y="14"/>
                  </a:lnTo>
                  <a:lnTo>
                    <a:pt x="2532" y="11"/>
                  </a:lnTo>
                  <a:lnTo>
                    <a:pt x="2523" y="8"/>
                  </a:lnTo>
                  <a:lnTo>
                    <a:pt x="2515" y="6"/>
                  </a:lnTo>
                  <a:lnTo>
                    <a:pt x="2506" y="4"/>
                  </a:lnTo>
                  <a:lnTo>
                    <a:pt x="2497" y="2"/>
                  </a:lnTo>
                  <a:lnTo>
                    <a:pt x="2488" y="1"/>
                  </a:lnTo>
                  <a:lnTo>
                    <a:pt x="2479" y="0"/>
                  </a:lnTo>
                  <a:lnTo>
                    <a:pt x="2469" y="0"/>
                  </a:lnTo>
                  <a:lnTo>
                    <a:pt x="2460" y="0"/>
                  </a:lnTo>
                  <a:lnTo>
                    <a:pt x="2451" y="1"/>
                  </a:lnTo>
                  <a:lnTo>
                    <a:pt x="2442" y="2"/>
                  </a:lnTo>
                  <a:lnTo>
                    <a:pt x="2433" y="4"/>
                  </a:lnTo>
                  <a:lnTo>
                    <a:pt x="2416" y="8"/>
                  </a:lnTo>
                  <a:lnTo>
                    <a:pt x="2407" y="11"/>
                  </a:lnTo>
                  <a:lnTo>
                    <a:pt x="2399" y="14"/>
                  </a:lnTo>
                  <a:lnTo>
                    <a:pt x="2391" y="18"/>
                  </a:lnTo>
                  <a:lnTo>
                    <a:pt x="2383" y="22"/>
                  </a:lnTo>
                  <a:lnTo>
                    <a:pt x="2376" y="27"/>
                  </a:lnTo>
                  <a:lnTo>
                    <a:pt x="2369" y="32"/>
                  </a:lnTo>
                  <a:lnTo>
                    <a:pt x="2355" y="43"/>
                  </a:lnTo>
                  <a:lnTo>
                    <a:pt x="2349" y="49"/>
                  </a:lnTo>
                  <a:lnTo>
                    <a:pt x="2343" y="55"/>
                  </a:lnTo>
                  <a:lnTo>
                    <a:pt x="2338" y="61"/>
                  </a:lnTo>
                  <a:lnTo>
                    <a:pt x="2332" y="68"/>
                  </a:lnTo>
                  <a:lnTo>
                    <a:pt x="2327" y="76"/>
                  </a:lnTo>
                  <a:lnTo>
                    <a:pt x="2323" y="83"/>
                  </a:lnTo>
                  <a:lnTo>
                    <a:pt x="2314" y="100"/>
                  </a:lnTo>
                  <a:lnTo>
                    <a:pt x="2311" y="108"/>
                  </a:lnTo>
                  <a:lnTo>
                    <a:pt x="2307" y="117"/>
                  </a:lnTo>
                  <a:lnTo>
                    <a:pt x="2304" y="126"/>
                  </a:lnTo>
                  <a:lnTo>
                    <a:pt x="2302" y="135"/>
                  </a:lnTo>
                  <a:lnTo>
                    <a:pt x="2299" y="145"/>
                  </a:lnTo>
                  <a:lnTo>
                    <a:pt x="2298" y="155"/>
                  </a:lnTo>
                  <a:lnTo>
                    <a:pt x="2296" y="165"/>
                  </a:lnTo>
                  <a:lnTo>
                    <a:pt x="2295" y="175"/>
                  </a:lnTo>
                  <a:lnTo>
                    <a:pt x="2295" y="185"/>
                  </a:lnTo>
                  <a:lnTo>
                    <a:pt x="2294" y="196"/>
                  </a:lnTo>
                  <a:lnTo>
                    <a:pt x="2294" y="204"/>
                  </a:lnTo>
                  <a:lnTo>
                    <a:pt x="2295" y="214"/>
                  </a:lnTo>
                  <a:lnTo>
                    <a:pt x="2295" y="225"/>
                  </a:lnTo>
                  <a:lnTo>
                    <a:pt x="2296" y="235"/>
                  </a:lnTo>
                  <a:lnTo>
                    <a:pt x="2298" y="245"/>
                  </a:lnTo>
                  <a:lnTo>
                    <a:pt x="2299" y="255"/>
                  </a:lnTo>
                  <a:lnTo>
                    <a:pt x="2302" y="264"/>
                  </a:lnTo>
                  <a:lnTo>
                    <a:pt x="2304" y="274"/>
                  </a:lnTo>
                  <a:lnTo>
                    <a:pt x="2307" y="283"/>
                  </a:lnTo>
                  <a:lnTo>
                    <a:pt x="2310" y="291"/>
                  </a:lnTo>
                  <a:lnTo>
                    <a:pt x="2314" y="300"/>
                  </a:lnTo>
                  <a:lnTo>
                    <a:pt x="2318" y="308"/>
                  </a:lnTo>
                  <a:lnTo>
                    <a:pt x="2322" y="316"/>
                  </a:lnTo>
                  <a:lnTo>
                    <a:pt x="2327" y="323"/>
                  </a:lnTo>
                  <a:lnTo>
                    <a:pt x="2332" y="331"/>
                  </a:lnTo>
                  <a:lnTo>
                    <a:pt x="2337" y="338"/>
                  </a:lnTo>
                  <a:lnTo>
                    <a:pt x="2343" y="344"/>
                  </a:lnTo>
                  <a:lnTo>
                    <a:pt x="2349" y="350"/>
                  </a:lnTo>
                  <a:lnTo>
                    <a:pt x="2355" y="356"/>
                  </a:lnTo>
                  <a:lnTo>
                    <a:pt x="2361" y="362"/>
                  </a:lnTo>
                  <a:lnTo>
                    <a:pt x="2368" y="367"/>
                  </a:lnTo>
                  <a:lnTo>
                    <a:pt x="2375" y="372"/>
                  </a:lnTo>
                  <a:lnTo>
                    <a:pt x="2382" y="376"/>
                  </a:lnTo>
                  <a:lnTo>
                    <a:pt x="2390" y="381"/>
                  </a:lnTo>
                  <a:lnTo>
                    <a:pt x="2399" y="384"/>
                  </a:lnTo>
                  <a:lnTo>
                    <a:pt x="2407" y="388"/>
                  </a:lnTo>
                  <a:lnTo>
                    <a:pt x="2415" y="390"/>
                  </a:lnTo>
                  <a:lnTo>
                    <a:pt x="2423" y="393"/>
                  </a:lnTo>
                  <a:lnTo>
                    <a:pt x="2432" y="395"/>
                  </a:lnTo>
                  <a:lnTo>
                    <a:pt x="2441" y="396"/>
                  </a:lnTo>
                  <a:lnTo>
                    <a:pt x="2450" y="398"/>
                  </a:lnTo>
                  <a:lnTo>
                    <a:pt x="2459" y="398"/>
                  </a:lnTo>
                  <a:lnTo>
                    <a:pt x="2469" y="399"/>
                  </a:lnTo>
                  <a:close/>
                  <a:moveTo>
                    <a:pt x="2035" y="392"/>
                  </a:moveTo>
                  <a:lnTo>
                    <a:pt x="2115" y="392"/>
                  </a:lnTo>
                  <a:lnTo>
                    <a:pt x="2115" y="240"/>
                  </a:lnTo>
                  <a:lnTo>
                    <a:pt x="2262" y="240"/>
                  </a:lnTo>
                  <a:lnTo>
                    <a:pt x="2262" y="166"/>
                  </a:lnTo>
                  <a:lnTo>
                    <a:pt x="2115" y="166"/>
                  </a:lnTo>
                  <a:lnTo>
                    <a:pt x="2115" y="80"/>
                  </a:lnTo>
                  <a:lnTo>
                    <a:pt x="2283" y="80"/>
                  </a:lnTo>
                  <a:lnTo>
                    <a:pt x="2283" y="7"/>
                  </a:lnTo>
                  <a:lnTo>
                    <a:pt x="2035" y="7"/>
                  </a:lnTo>
                  <a:lnTo>
                    <a:pt x="2035" y="392"/>
                  </a:lnTo>
                  <a:close/>
                  <a:moveTo>
                    <a:pt x="1849" y="397"/>
                  </a:moveTo>
                  <a:lnTo>
                    <a:pt x="1860" y="397"/>
                  </a:lnTo>
                  <a:lnTo>
                    <a:pt x="1870" y="396"/>
                  </a:lnTo>
                  <a:lnTo>
                    <a:pt x="1880" y="395"/>
                  </a:lnTo>
                  <a:lnTo>
                    <a:pt x="1890" y="394"/>
                  </a:lnTo>
                  <a:lnTo>
                    <a:pt x="1899" y="392"/>
                  </a:lnTo>
                  <a:lnTo>
                    <a:pt x="1908" y="389"/>
                  </a:lnTo>
                  <a:lnTo>
                    <a:pt x="1926" y="383"/>
                  </a:lnTo>
                  <a:lnTo>
                    <a:pt x="1942" y="376"/>
                  </a:lnTo>
                  <a:lnTo>
                    <a:pt x="1958" y="368"/>
                  </a:lnTo>
                  <a:lnTo>
                    <a:pt x="1965" y="364"/>
                  </a:lnTo>
                  <a:lnTo>
                    <a:pt x="1972" y="359"/>
                  </a:lnTo>
                  <a:lnTo>
                    <a:pt x="1979" y="355"/>
                  </a:lnTo>
                  <a:lnTo>
                    <a:pt x="1986" y="350"/>
                  </a:lnTo>
                  <a:lnTo>
                    <a:pt x="1986" y="171"/>
                  </a:lnTo>
                  <a:lnTo>
                    <a:pt x="1840" y="171"/>
                  </a:lnTo>
                  <a:lnTo>
                    <a:pt x="1840" y="241"/>
                  </a:lnTo>
                  <a:lnTo>
                    <a:pt x="1910" y="241"/>
                  </a:lnTo>
                  <a:lnTo>
                    <a:pt x="1910" y="309"/>
                  </a:lnTo>
                  <a:lnTo>
                    <a:pt x="1904" y="313"/>
                  </a:lnTo>
                  <a:lnTo>
                    <a:pt x="1898" y="316"/>
                  </a:lnTo>
                  <a:lnTo>
                    <a:pt x="1892" y="319"/>
                  </a:lnTo>
                  <a:lnTo>
                    <a:pt x="1885" y="321"/>
                  </a:lnTo>
                  <a:lnTo>
                    <a:pt x="1877" y="323"/>
                  </a:lnTo>
                  <a:lnTo>
                    <a:pt x="1869" y="324"/>
                  </a:lnTo>
                  <a:lnTo>
                    <a:pt x="1861" y="325"/>
                  </a:lnTo>
                  <a:lnTo>
                    <a:pt x="1853" y="325"/>
                  </a:lnTo>
                  <a:lnTo>
                    <a:pt x="1843" y="325"/>
                  </a:lnTo>
                  <a:lnTo>
                    <a:pt x="1837" y="324"/>
                  </a:lnTo>
                  <a:lnTo>
                    <a:pt x="1832" y="323"/>
                  </a:lnTo>
                  <a:lnTo>
                    <a:pt x="1823" y="320"/>
                  </a:lnTo>
                  <a:lnTo>
                    <a:pt x="1813" y="317"/>
                  </a:lnTo>
                  <a:lnTo>
                    <a:pt x="1809" y="315"/>
                  </a:lnTo>
                  <a:lnTo>
                    <a:pt x="1805" y="312"/>
                  </a:lnTo>
                  <a:lnTo>
                    <a:pt x="1796" y="307"/>
                  </a:lnTo>
                  <a:lnTo>
                    <a:pt x="1789" y="300"/>
                  </a:lnTo>
                  <a:lnTo>
                    <a:pt x="1785" y="297"/>
                  </a:lnTo>
                  <a:lnTo>
                    <a:pt x="1782" y="293"/>
                  </a:lnTo>
                  <a:lnTo>
                    <a:pt x="1775" y="285"/>
                  </a:lnTo>
                  <a:lnTo>
                    <a:pt x="1770" y="275"/>
                  </a:lnTo>
                  <a:lnTo>
                    <a:pt x="1767" y="270"/>
                  </a:lnTo>
                  <a:lnTo>
                    <a:pt x="1765" y="265"/>
                  </a:lnTo>
                  <a:lnTo>
                    <a:pt x="1761" y="254"/>
                  </a:lnTo>
                  <a:lnTo>
                    <a:pt x="1757" y="242"/>
                  </a:lnTo>
                  <a:lnTo>
                    <a:pt x="1755" y="229"/>
                  </a:lnTo>
                  <a:lnTo>
                    <a:pt x="1753" y="216"/>
                  </a:lnTo>
                  <a:lnTo>
                    <a:pt x="1753" y="201"/>
                  </a:lnTo>
                  <a:lnTo>
                    <a:pt x="1753" y="196"/>
                  </a:lnTo>
                  <a:lnTo>
                    <a:pt x="1753" y="183"/>
                  </a:lnTo>
                  <a:lnTo>
                    <a:pt x="1754" y="177"/>
                  </a:lnTo>
                  <a:lnTo>
                    <a:pt x="1755" y="171"/>
                  </a:lnTo>
                  <a:lnTo>
                    <a:pt x="1757" y="159"/>
                  </a:lnTo>
                  <a:lnTo>
                    <a:pt x="1760" y="147"/>
                  </a:lnTo>
                  <a:lnTo>
                    <a:pt x="1764" y="137"/>
                  </a:lnTo>
                  <a:lnTo>
                    <a:pt x="1769" y="127"/>
                  </a:lnTo>
                  <a:lnTo>
                    <a:pt x="1775" y="118"/>
                  </a:lnTo>
                  <a:lnTo>
                    <a:pt x="1781" y="109"/>
                  </a:lnTo>
                  <a:lnTo>
                    <a:pt x="1788" y="102"/>
                  </a:lnTo>
                  <a:lnTo>
                    <a:pt x="1791" y="98"/>
                  </a:lnTo>
                  <a:lnTo>
                    <a:pt x="1795" y="95"/>
                  </a:lnTo>
                  <a:lnTo>
                    <a:pt x="1803" y="89"/>
                  </a:lnTo>
                  <a:lnTo>
                    <a:pt x="1807" y="86"/>
                  </a:lnTo>
                  <a:lnTo>
                    <a:pt x="1811" y="84"/>
                  </a:lnTo>
                  <a:lnTo>
                    <a:pt x="1820" y="80"/>
                  </a:lnTo>
                  <a:lnTo>
                    <a:pt x="1830" y="78"/>
                  </a:lnTo>
                  <a:lnTo>
                    <a:pt x="1840" y="76"/>
                  </a:lnTo>
                  <a:lnTo>
                    <a:pt x="1845" y="75"/>
                  </a:lnTo>
                  <a:lnTo>
                    <a:pt x="1850" y="75"/>
                  </a:lnTo>
                  <a:lnTo>
                    <a:pt x="1863" y="76"/>
                  </a:lnTo>
                  <a:lnTo>
                    <a:pt x="1875" y="78"/>
                  </a:lnTo>
                  <a:lnTo>
                    <a:pt x="1880" y="79"/>
                  </a:lnTo>
                  <a:lnTo>
                    <a:pt x="1886" y="81"/>
                  </a:lnTo>
                  <a:lnTo>
                    <a:pt x="1896" y="85"/>
                  </a:lnTo>
                  <a:lnTo>
                    <a:pt x="1905" y="90"/>
                  </a:lnTo>
                  <a:lnTo>
                    <a:pt x="1913" y="95"/>
                  </a:lnTo>
                  <a:lnTo>
                    <a:pt x="1922" y="101"/>
                  </a:lnTo>
                  <a:lnTo>
                    <a:pt x="1929" y="108"/>
                  </a:lnTo>
                  <a:lnTo>
                    <a:pt x="1976" y="46"/>
                  </a:lnTo>
                  <a:lnTo>
                    <a:pt x="1963" y="36"/>
                  </a:lnTo>
                  <a:lnTo>
                    <a:pt x="1950" y="27"/>
                  </a:lnTo>
                  <a:lnTo>
                    <a:pt x="1943" y="23"/>
                  </a:lnTo>
                  <a:lnTo>
                    <a:pt x="1935" y="19"/>
                  </a:lnTo>
                  <a:lnTo>
                    <a:pt x="1928" y="16"/>
                  </a:lnTo>
                  <a:lnTo>
                    <a:pt x="1921" y="13"/>
                  </a:lnTo>
                  <a:lnTo>
                    <a:pt x="1913" y="10"/>
                  </a:lnTo>
                  <a:lnTo>
                    <a:pt x="1905" y="8"/>
                  </a:lnTo>
                  <a:lnTo>
                    <a:pt x="1897" y="6"/>
                  </a:lnTo>
                  <a:lnTo>
                    <a:pt x="1888" y="4"/>
                  </a:lnTo>
                  <a:lnTo>
                    <a:pt x="1879" y="3"/>
                  </a:lnTo>
                  <a:lnTo>
                    <a:pt x="1870" y="2"/>
                  </a:lnTo>
                  <a:lnTo>
                    <a:pt x="1861" y="1"/>
                  </a:lnTo>
                  <a:lnTo>
                    <a:pt x="1851" y="1"/>
                  </a:lnTo>
                  <a:lnTo>
                    <a:pt x="1841" y="1"/>
                  </a:lnTo>
                  <a:lnTo>
                    <a:pt x="1832" y="2"/>
                  </a:lnTo>
                  <a:lnTo>
                    <a:pt x="1822" y="3"/>
                  </a:lnTo>
                  <a:lnTo>
                    <a:pt x="1813" y="5"/>
                  </a:lnTo>
                  <a:lnTo>
                    <a:pt x="1804" y="7"/>
                  </a:lnTo>
                  <a:lnTo>
                    <a:pt x="1795" y="9"/>
                  </a:lnTo>
                  <a:lnTo>
                    <a:pt x="1787" y="12"/>
                  </a:lnTo>
                  <a:lnTo>
                    <a:pt x="1779" y="16"/>
                  </a:lnTo>
                  <a:lnTo>
                    <a:pt x="1771" y="19"/>
                  </a:lnTo>
                  <a:lnTo>
                    <a:pt x="1763" y="24"/>
                  </a:lnTo>
                  <a:lnTo>
                    <a:pt x="1755" y="28"/>
                  </a:lnTo>
                  <a:lnTo>
                    <a:pt x="1748" y="33"/>
                  </a:lnTo>
                  <a:lnTo>
                    <a:pt x="1741" y="38"/>
                  </a:lnTo>
                  <a:lnTo>
                    <a:pt x="1734" y="44"/>
                  </a:lnTo>
                  <a:lnTo>
                    <a:pt x="1728" y="50"/>
                  </a:lnTo>
                  <a:lnTo>
                    <a:pt x="1722" y="56"/>
                  </a:lnTo>
                  <a:lnTo>
                    <a:pt x="1716" y="63"/>
                  </a:lnTo>
                  <a:lnTo>
                    <a:pt x="1711" y="70"/>
                  </a:lnTo>
                  <a:lnTo>
                    <a:pt x="1705" y="77"/>
                  </a:lnTo>
                  <a:lnTo>
                    <a:pt x="1701" y="85"/>
                  </a:lnTo>
                  <a:lnTo>
                    <a:pt x="1692" y="101"/>
                  </a:lnTo>
                  <a:lnTo>
                    <a:pt x="1688" y="109"/>
                  </a:lnTo>
                  <a:lnTo>
                    <a:pt x="1685" y="118"/>
                  </a:lnTo>
                  <a:lnTo>
                    <a:pt x="1682" y="127"/>
                  </a:lnTo>
                  <a:lnTo>
                    <a:pt x="1679" y="136"/>
                  </a:lnTo>
                  <a:lnTo>
                    <a:pt x="1677" y="146"/>
                  </a:lnTo>
                  <a:lnTo>
                    <a:pt x="1675" y="156"/>
                  </a:lnTo>
                  <a:lnTo>
                    <a:pt x="1673" y="166"/>
                  </a:lnTo>
                  <a:lnTo>
                    <a:pt x="1672" y="176"/>
                  </a:lnTo>
                  <a:lnTo>
                    <a:pt x="1671" y="186"/>
                  </a:lnTo>
                  <a:lnTo>
                    <a:pt x="1671" y="197"/>
                  </a:lnTo>
                  <a:lnTo>
                    <a:pt x="1671" y="203"/>
                  </a:lnTo>
                  <a:lnTo>
                    <a:pt x="1671" y="214"/>
                  </a:lnTo>
                  <a:lnTo>
                    <a:pt x="1672" y="225"/>
                  </a:lnTo>
                  <a:lnTo>
                    <a:pt x="1673" y="235"/>
                  </a:lnTo>
                  <a:lnTo>
                    <a:pt x="1675" y="246"/>
                  </a:lnTo>
                  <a:lnTo>
                    <a:pt x="1677" y="256"/>
                  </a:lnTo>
                  <a:lnTo>
                    <a:pt x="1679" y="265"/>
                  </a:lnTo>
                  <a:lnTo>
                    <a:pt x="1681" y="275"/>
                  </a:lnTo>
                  <a:lnTo>
                    <a:pt x="1684" y="284"/>
                  </a:lnTo>
                  <a:lnTo>
                    <a:pt x="1688" y="293"/>
                  </a:lnTo>
                  <a:lnTo>
                    <a:pt x="1692" y="301"/>
                  </a:lnTo>
                  <a:lnTo>
                    <a:pt x="1696" y="309"/>
                  </a:lnTo>
                  <a:lnTo>
                    <a:pt x="1700" y="317"/>
                  </a:lnTo>
                  <a:lnTo>
                    <a:pt x="1705" y="325"/>
                  </a:lnTo>
                  <a:lnTo>
                    <a:pt x="1710" y="332"/>
                  </a:lnTo>
                  <a:lnTo>
                    <a:pt x="1716" y="339"/>
                  </a:lnTo>
                  <a:lnTo>
                    <a:pt x="1721" y="345"/>
                  </a:lnTo>
                  <a:lnTo>
                    <a:pt x="1728" y="351"/>
                  </a:lnTo>
                  <a:lnTo>
                    <a:pt x="1734" y="357"/>
                  </a:lnTo>
                  <a:lnTo>
                    <a:pt x="1741" y="362"/>
                  </a:lnTo>
                  <a:lnTo>
                    <a:pt x="1747" y="367"/>
                  </a:lnTo>
                  <a:lnTo>
                    <a:pt x="1755" y="372"/>
                  </a:lnTo>
                  <a:lnTo>
                    <a:pt x="1762" y="376"/>
                  </a:lnTo>
                  <a:lnTo>
                    <a:pt x="1770" y="380"/>
                  </a:lnTo>
                  <a:lnTo>
                    <a:pt x="1778" y="384"/>
                  </a:lnTo>
                  <a:lnTo>
                    <a:pt x="1786" y="387"/>
                  </a:lnTo>
                  <a:lnTo>
                    <a:pt x="1794" y="390"/>
                  </a:lnTo>
                  <a:lnTo>
                    <a:pt x="1803" y="392"/>
                  </a:lnTo>
                  <a:lnTo>
                    <a:pt x="1812" y="394"/>
                  </a:lnTo>
                  <a:lnTo>
                    <a:pt x="1821" y="396"/>
                  </a:lnTo>
                  <a:lnTo>
                    <a:pt x="1830" y="397"/>
                  </a:lnTo>
                  <a:lnTo>
                    <a:pt x="1849" y="397"/>
                  </a:lnTo>
                  <a:close/>
                  <a:moveTo>
                    <a:pt x="1332" y="392"/>
                  </a:moveTo>
                  <a:lnTo>
                    <a:pt x="1410" y="392"/>
                  </a:lnTo>
                  <a:lnTo>
                    <a:pt x="1410" y="159"/>
                  </a:lnTo>
                  <a:lnTo>
                    <a:pt x="1562" y="392"/>
                  </a:lnTo>
                  <a:lnTo>
                    <a:pt x="1630" y="392"/>
                  </a:lnTo>
                  <a:lnTo>
                    <a:pt x="1630" y="7"/>
                  </a:lnTo>
                  <a:lnTo>
                    <a:pt x="1552" y="7"/>
                  </a:lnTo>
                  <a:lnTo>
                    <a:pt x="1552" y="232"/>
                  </a:lnTo>
                  <a:lnTo>
                    <a:pt x="1405" y="7"/>
                  </a:lnTo>
                  <a:lnTo>
                    <a:pt x="1332" y="7"/>
                  </a:lnTo>
                  <a:lnTo>
                    <a:pt x="1332" y="392"/>
                  </a:lnTo>
                  <a:close/>
                  <a:moveTo>
                    <a:pt x="1195" y="392"/>
                  </a:moveTo>
                  <a:lnTo>
                    <a:pt x="1274" y="392"/>
                  </a:lnTo>
                  <a:lnTo>
                    <a:pt x="1274" y="7"/>
                  </a:lnTo>
                  <a:lnTo>
                    <a:pt x="1195" y="7"/>
                  </a:lnTo>
                  <a:lnTo>
                    <a:pt x="1195" y="392"/>
                  </a:lnTo>
                  <a:close/>
                  <a:moveTo>
                    <a:pt x="1027" y="397"/>
                  </a:moveTo>
                  <a:lnTo>
                    <a:pt x="1041" y="396"/>
                  </a:lnTo>
                  <a:lnTo>
                    <a:pt x="1047" y="396"/>
                  </a:lnTo>
                  <a:lnTo>
                    <a:pt x="1054" y="395"/>
                  </a:lnTo>
                  <a:lnTo>
                    <a:pt x="1067" y="392"/>
                  </a:lnTo>
                  <a:lnTo>
                    <a:pt x="1079" y="389"/>
                  </a:lnTo>
                  <a:lnTo>
                    <a:pt x="1084" y="387"/>
                  </a:lnTo>
                  <a:lnTo>
                    <a:pt x="1090" y="385"/>
                  </a:lnTo>
                  <a:lnTo>
                    <a:pt x="1095" y="382"/>
                  </a:lnTo>
                  <a:lnTo>
                    <a:pt x="1101" y="379"/>
                  </a:lnTo>
                  <a:lnTo>
                    <a:pt x="1111" y="373"/>
                  </a:lnTo>
                  <a:lnTo>
                    <a:pt x="1115" y="370"/>
                  </a:lnTo>
                  <a:lnTo>
                    <a:pt x="1120" y="366"/>
                  </a:lnTo>
                  <a:lnTo>
                    <a:pt x="1128" y="358"/>
                  </a:lnTo>
                  <a:lnTo>
                    <a:pt x="1135" y="349"/>
                  </a:lnTo>
                  <a:lnTo>
                    <a:pt x="1141" y="340"/>
                  </a:lnTo>
                  <a:lnTo>
                    <a:pt x="1144" y="335"/>
                  </a:lnTo>
                  <a:lnTo>
                    <a:pt x="1146" y="330"/>
                  </a:lnTo>
                  <a:lnTo>
                    <a:pt x="1151" y="319"/>
                  </a:lnTo>
                  <a:lnTo>
                    <a:pt x="1152" y="313"/>
                  </a:lnTo>
                  <a:lnTo>
                    <a:pt x="1154" y="307"/>
                  </a:lnTo>
                  <a:lnTo>
                    <a:pt x="1155" y="301"/>
                  </a:lnTo>
                  <a:lnTo>
                    <a:pt x="1155" y="295"/>
                  </a:lnTo>
                  <a:lnTo>
                    <a:pt x="1156" y="288"/>
                  </a:lnTo>
                  <a:lnTo>
                    <a:pt x="1156" y="282"/>
                  </a:lnTo>
                  <a:lnTo>
                    <a:pt x="1156" y="281"/>
                  </a:lnTo>
                  <a:lnTo>
                    <a:pt x="1156" y="270"/>
                  </a:lnTo>
                  <a:lnTo>
                    <a:pt x="1154" y="260"/>
                  </a:lnTo>
                  <a:lnTo>
                    <a:pt x="1152" y="250"/>
                  </a:lnTo>
                  <a:lnTo>
                    <a:pt x="1149" y="241"/>
                  </a:lnTo>
                  <a:lnTo>
                    <a:pt x="1148" y="237"/>
                  </a:lnTo>
                  <a:lnTo>
                    <a:pt x="1146" y="233"/>
                  </a:lnTo>
                  <a:lnTo>
                    <a:pt x="1141" y="225"/>
                  </a:lnTo>
                  <a:lnTo>
                    <a:pt x="1136" y="218"/>
                  </a:lnTo>
                  <a:lnTo>
                    <a:pt x="1130" y="211"/>
                  </a:lnTo>
                  <a:lnTo>
                    <a:pt x="1123" y="204"/>
                  </a:lnTo>
                  <a:lnTo>
                    <a:pt x="1115" y="197"/>
                  </a:lnTo>
                  <a:lnTo>
                    <a:pt x="1106" y="191"/>
                  </a:lnTo>
                  <a:lnTo>
                    <a:pt x="1097" y="185"/>
                  </a:lnTo>
                  <a:lnTo>
                    <a:pt x="1087" y="180"/>
                  </a:lnTo>
                  <a:lnTo>
                    <a:pt x="1076" y="175"/>
                  </a:lnTo>
                  <a:lnTo>
                    <a:pt x="1065" y="170"/>
                  </a:lnTo>
                  <a:lnTo>
                    <a:pt x="1053" y="165"/>
                  </a:lnTo>
                  <a:lnTo>
                    <a:pt x="1032" y="156"/>
                  </a:lnTo>
                  <a:lnTo>
                    <a:pt x="1016" y="149"/>
                  </a:lnTo>
                  <a:lnTo>
                    <a:pt x="1003" y="142"/>
                  </a:lnTo>
                  <a:lnTo>
                    <a:pt x="998" y="138"/>
                  </a:lnTo>
                  <a:lnTo>
                    <a:pt x="994" y="135"/>
                  </a:lnTo>
                  <a:lnTo>
                    <a:pt x="990" y="132"/>
                  </a:lnTo>
                  <a:lnTo>
                    <a:pt x="988" y="130"/>
                  </a:lnTo>
                  <a:lnTo>
                    <a:pt x="987" y="129"/>
                  </a:lnTo>
                  <a:lnTo>
                    <a:pt x="985" y="126"/>
                  </a:lnTo>
                  <a:lnTo>
                    <a:pt x="983" y="122"/>
                  </a:lnTo>
                  <a:lnTo>
                    <a:pt x="981" y="119"/>
                  </a:lnTo>
                  <a:lnTo>
                    <a:pt x="980" y="115"/>
                  </a:lnTo>
                  <a:lnTo>
                    <a:pt x="980" y="112"/>
                  </a:lnTo>
                  <a:lnTo>
                    <a:pt x="980" y="108"/>
                  </a:lnTo>
                  <a:lnTo>
                    <a:pt x="980" y="107"/>
                  </a:lnTo>
                  <a:lnTo>
                    <a:pt x="980" y="103"/>
                  </a:lnTo>
                  <a:lnTo>
                    <a:pt x="981" y="100"/>
                  </a:lnTo>
                  <a:lnTo>
                    <a:pt x="981" y="97"/>
                  </a:lnTo>
                  <a:lnTo>
                    <a:pt x="983" y="94"/>
                  </a:lnTo>
                  <a:lnTo>
                    <a:pt x="985" y="91"/>
                  </a:lnTo>
                  <a:lnTo>
                    <a:pt x="987" y="88"/>
                  </a:lnTo>
                  <a:lnTo>
                    <a:pt x="992" y="83"/>
                  </a:lnTo>
                  <a:lnTo>
                    <a:pt x="998" y="79"/>
                  </a:lnTo>
                  <a:lnTo>
                    <a:pt x="1002" y="77"/>
                  </a:lnTo>
                  <a:lnTo>
                    <a:pt x="1006" y="76"/>
                  </a:lnTo>
                  <a:lnTo>
                    <a:pt x="1010" y="75"/>
                  </a:lnTo>
                  <a:lnTo>
                    <a:pt x="1014" y="74"/>
                  </a:lnTo>
                  <a:lnTo>
                    <a:pt x="1019" y="74"/>
                  </a:lnTo>
                  <a:lnTo>
                    <a:pt x="1024" y="74"/>
                  </a:lnTo>
                  <a:lnTo>
                    <a:pt x="1035" y="74"/>
                  </a:lnTo>
                  <a:lnTo>
                    <a:pt x="1046" y="76"/>
                  </a:lnTo>
                  <a:lnTo>
                    <a:pt x="1057" y="80"/>
                  </a:lnTo>
                  <a:lnTo>
                    <a:pt x="1067" y="84"/>
                  </a:lnTo>
                  <a:lnTo>
                    <a:pt x="1077" y="89"/>
                  </a:lnTo>
                  <a:lnTo>
                    <a:pt x="1087" y="95"/>
                  </a:lnTo>
                  <a:lnTo>
                    <a:pt x="1097" y="102"/>
                  </a:lnTo>
                  <a:lnTo>
                    <a:pt x="1106" y="109"/>
                  </a:lnTo>
                  <a:lnTo>
                    <a:pt x="1150" y="49"/>
                  </a:lnTo>
                  <a:lnTo>
                    <a:pt x="1137" y="38"/>
                  </a:lnTo>
                  <a:lnTo>
                    <a:pt x="1123" y="28"/>
                  </a:lnTo>
                  <a:lnTo>
                    <a:pt x="1115" y="24"/>
                  </a:lnTo>
                  <a:lnTo>
                    <a:pt x="1108" y="20"/>
                  </a:lnTo>
                  <a:lnTo>
                    <a:pt x="1100" y="17"/>
                  </a:lnTo>
                  <a:lnTo>
                    <a:pt x="1092" y="13"/>
                  </a:lnTo>
                  <a:lnTo>
                    <a:pt x="1084" y="11"/>
                  </a:lnTo>
                  <a:lnTo>
                    <a:pt x="1076" y="8"/>
                  </a:lnTo>
                  <a:lnTo>
                    <a:pt x="1060" y="5"/>
                  </a:lnTo>
                  <a:lnTo>
                    <a:pt x="1052" y="3"/>
                  </a:lnTo>
                  <a:lnTo>
                    <a:pt x="1043" y="2"/>
                  </a:lnTo>
                  <a:lnTo>
                    <a:pt x="1026" y="2"/>
                  </a:lnTo>
                  <a:lnTo>
                    <a:pt x="1013" y="2"/>
                  </a:lnTo>
                  <a:lnTo>
                    <a:pt x="1006" y="3"/>
                  </a:lnTo>
                  <a:lnTo>
                    <a:pt x="1000" y="4"/>
                  </a:lnTo>
                  <a:lnTo>
                    <a:pt x="987" y="6"/>
                  </a:lnTo>
                  <a:lnTo>
                    <a:pt x="976" y="10"/>
                  </a:lnTo>
                  <a:lnTo>
                    <a:pt x="970" y="12"/>
                  </a:lnTo>
                  <a:lnTo>
                    <a:pt x="964" y="14"/>
                  </a:lnTo>
                  <a:lnTo>
                    <a:pt x="954" y="20"/>
                  </a:lnTo>
                  <a:lnTo>
                    <a:pt x="945" y="26"/>
                  </a:lnTo>
                  <a:lnTo>
                    <a:pt x="936" y="33"/>
                  </a:lnTo>
                  <a:lnTo>
                    <a:pt x="932" y="37"/>
                  </a:lnTo>
                  <a:lnTo>
                    <a:pt x="928" y="41"/>
                  </a:lnTo>
                  <a:lnTo>
                    <a:pt x="921" y="49"/>
                  </a:lnTo>
                  <a:lnTo>
                    <a:pt x="918" y="54"/>
                  </a:lnTo>
                  <a:lnTo>
                    <a:pt x="915" y="58"/>
                  </a:lnTo>
                  <a:lnTo>
                    <a:pt x="910" y="68"/>
                  </a:lnTo>
                  <a:lnTo>
                    <a:pt x="906" y="79"/>
                  </a:lnTo>
                  <a:lnTo>
                    <a:pt x="903" y="90"/>
                  </a:lnTo>
                  <a:lnTo>
                    <a:pt x="901" y="102"/>
                  </a:lnTo>
                  <a:lnTo>
                    <a:pt x="901" y="108"/>
                  </a:lnTo>
                  <a:lnTo>
                    <a:pt x="901" y="114"/>
                  </a:lnTo>
                  <a:lnTo>
                    <a:pt x="901" y="115"/>
                  </a:lnTo>
                  <a:lnTo>
                    <a:pt x="901" y="127"/>
                  </a:lnTo>
                  <a:lnTo>
                    <a:pt x="902" y="133"/>
                  </a:lnTo>
                  <a:lnTo>
                    <a:pt x="903" y="138"/>
                  </a:lnTo>
                  <a:lnTo>
                    <a:pt x="905" y="148"/>
                  </a:lnTo>
                  <a:lnTo>
                    <a:pt x="908" y="158"/>
                  </a:lnTo>
                  <a:lnTo>
                    <a:pt x="913" y="167"/>
                  </a:lnTo>
                  <a:lnTo>
                    <a:pt x="918" y="175"/>
                  </a:lnTo>
                  <a:lnTo>
                    <a:pt x="924" y="182"/>
                  </a:lnTo>
                  <a:lnTo>
                    <a:pt x="927" y="186"/>
                  </a:lnTo>
                  <a:lnTo>
                    <a:pt x="930" y="189"/>
                  </a:lnTo>
                  <a:lnTo>
                    <a:pt x="938" y="196"/>
                  </a:lnTo>
                  <a:lnTo>
                    <a:pt x="946" y="203"/>
                  </a:lnTo>
                  <a:lnTo>
                    <a:pt x="955" y="209"/>
                  </a:lnTo>
                  <a:lnTo>
                    <a:pt x="965" y="214"/>
                  </a:lnTo>
                  <a:lnTo>
                    <a:pt x="976" y="219"/>
                  </a:lnTo>
                  <a:lnTo>
                    <a:pt x="987" y="224"/>
                  </a:lnTo>
                  <a:lnTo>
                    <a:pt x="1011" y="234"/>
                  </a:lnTo>
                  <a:lnTo>
                    <a:pt x="1030" y="242"/>
                  </a:lnTo>
                  <a:lnTo>
                    <a:pt x="1045" y="249"/>
                  </a:lnTo>
                  <a:lnTo>
                    <a:pt x="1056" y="255"/>
                  </a:lnTo>
                  <a:lnTo>
                    <a:pt x="1061" y="258"/>
                  </a:lnTo>
                  <a:lnTo>
                    <a:pt x="1065" y="261"/>
                  </a:lnTo>
                  <a:lnTo>
                    <a:pt x="1068" y="264"/>
                  </a:lnTo>
                  <a:lnTo>
                    <a:pt x="1071" y="267"/>
                  </a:lnTo>
                  <a:lnTo>
                    <a:pt x="1073" y="270"/>
                  </a:lnTo>
                  <a:lnTo>
                    <a:pt x="1074" y="273"/>
                  </a:lnTo>
                  <a:lnTo>
                    <a:pt x="1076" y="276"/>
                  </a:lnTo>
                  <a:lnTo>
                    <a:pt x="1076" y="280"/>
                  </a:lnTo>
                  <a:lnTo>
                    <a:pt x="1077" y="283"/>
                  </a:lnTo>
                  <a:lnTo>
                    <a:pt x="1077" y="287"/>
                  </a:lnTo>
                  <a:lnTo>
                    <a:pt x="1077" y="291"/>
                  </a:lnTo>
                  <a:lnTo>
                    <a:pt x="1076" y="295"/>
                  </a:lnTo>
                  <a:lnTo>
                    <a:pt x="1075" y="299"/>
                  </a:lnTo>
                  <a:lnTo>
                    <a:pt x="1074" y="303"/>
                  </a:lnTo>
                  <a:lnTo>
                    <a:pt x="1072" y="306"/>
                  </a:lnTo>
                  <a:lnTo>
                    <a:pt x="1069" y="309"/>
                  </a:lnTo>
                  <a:lnTo>
                    <a:pt x="1067" y="312"/>
                  </a:lnTo>
                  <a:lnTo>
                    <a:pt x="1064" y="315"/>
                  </a:lnTo>
                  <a:lnTo>
                    <a:pt x="1060" y="317"/>
                  </a:lnTo>
                  <a:lnTo>
                    <a:pt x="1057" y="319"/>
                  </a:lnTo>
                  <a:lnTo>
                    <a:pt x="1053" y="321"/>
                  </a:lnTo>
                  <a:lnTo>
                    <a:pt x="1048" y="322"/>
                  </a:lnTo>
                  <a:lnTo>
                    <a:pt x="1044" y="324"/>
                  </a:lnTo>
                  <a:lnTo>
                    <a:pt x="1038" y="324"/>
                  </a:lnTo>
                  <a:lnTo>
                    <a:pt x="1027" y="325"/>
                  </a:lnTo>
                  <a:lnTo>
                    <a:pt x="1020" y="325"/>
                  </a:lnTo>
                  <a:lnTo>
                    <a:pt x="1013" y="324"/>
                  </a:lnTo>
                  <a:lnTo>
                    <a:pt x="1007" y="323"/>
                  </a:lnTo>
                  <a:lnTo>
                    <a:pt x="1000" y="321"/>
                  </a:lnTo>
                  <a:lnTo>
                    <a:pt x="993" y="320"/>
                  </a:lnTo>
                  <a:lnTo>
                    <a:pt x="987" y="317"/>
                  </a:lnTo>
                  <a:lnTo>
                    <a:pt x="981" y="315"/>
                  </a:lnTo>
                  <a:lnTo>
                    <a:pt x="975" y="312"/>
                  </a:lnTo>
                  <a:lnTo>
                    <a:pt x="963" y="305"/>
                  </a:lnTo>
                  <a:lnTo>
                    <a:pt x="952" y="298"/>
                  </a:lnTo>
                  <a:lnTo>
                    <a:pt x="942" y="290"/>
                  </a:lnTo>
                  <a:lnTo>
                    <a:pt x="932" y="282"/>
                  </a:lnTo>
                  <a:lnTo>
                    <a:pt x="885" y="340"/>
                  </a:lnTo>
                  <a:lnTo>
                    <a:pt x="893" y="348"/>
                  </a:lnTo>
                  <a:lnTo>
                    <a:pt x="901" y="354"/>
                  </a:lnTo>
                  <a:lnTo>
                    <a:pt x="905" y="357"/>
                  </a:lnTo>
                  <a:lnTo>
                    <a:pt x="909" y="360"/>
                  </a:lnTo>
                  <a:lnTo>
                    <a:pt x="918" y="366"/>
                  </a:lnTo>
                  <a:lnTo>
                    <a:pt x="927" y="371"/>
                  </a:lnTo>
                  <a:lnTo>
                    <a:pt x="935" y="376"/>
                  </a:lnTo>
                  <a:lnTo>
                    <a:pt x="944" y="380"/>
                  </a:lnTo>
                  <a:lnTo>
                    <a:pt x="953" y="383"/>
                  </a:lnTo>
                  <a:lnTo>
                    <a:pt x="972" y="389"/>
                  </a:lnTo>
                  <a:lnTo>
                    <a:pt x="981" y="392"/>
                  </a:lnTo>
                  <a:lnTo>
                    <a:pt x="990" y="394"/>
                  </a:lnTo>
                  <a:lnTo>
                    <a:pt x="999" y="395"/>
                  </a:lnTo>
                  <a:lnTo>
                    <a:pt x="1009" y="396"/>
                  </a:lnTo>
                  <a:lnTo>
                    <a:pt x="1027" y="397"/>
                  </a:lnTo>
                  <a:close/>
                  <a:moveTo>
                    <a:pt x="636" y="392"/>
                  </a:moveTo>
                  <a:lnTo>
                    <a:pt x="872" y="392"/>
                  </a:lnTo>
                  <a:lnTo>
                    <a:pt x="872" y="319"/>
                  </a:lnTo>
                  <a:lnTo>
                    <a:pt x="716" y="319"/>
                  </a:lnTo>
                  <a:lnTo>
                    <a:pt x="716" y="7"/>
                  </a:lnTo>
                  <a:lnTo>
                    <a:pt x="636" y="7"/>
                  </a:lnTo>
                  <a:lnTo>
                    <a:pt x="636" y="392"/>
                  </a:lnTo>
                  <a:close/>
                  <a:moveTo>
                    <a:pt x="343" y="392"/>
                  </a:moveTo>
                  <a:lnTo>
                    <a:pt x="592" y="392"/>
                  </a:lnTo>
                  <a:lnTo>
                    <a:pt x="592" y="320"/>
                  </a:lnTo>
                  <a:lnTo>
                    <a:pt x="422" y="320"/>
                  </a:lnTo>
                  <a:lnTo>
                    <a:pt x="422" y="234"/>
                  </a:lnTo>
                  <a:lnTo>
                    <a:pt x="570" y="234"/>
                  </a:lnTo>
                  <a:lnTo>
                    <a:pt x="570" y="162"/>
                  </a:lnTo>
                  <a:lnTo>
                    <a:pt x="422" y="162"/>
                  </a:lnTo>
                  <a:lnTo>
                    <a:pt x="422" y="79"/>
                  </a:lnTo>
                  <a:lnTo>
                    <a:pt x="590" y="79"/>
                  </a:lnTo>
                  <a:lnTo>
                    <a:pt x="590" y="7"/>
                  </a:lnTo>
                  <a:lnTo>
                    <a:pt x="343" y="7"/>
                  </a:lnTo>
                  <a:lnTo>
                    <a:pt x="343" y="392"/>
                  </a:lnTo>
                  <a:close/>
                  <a:moveTo>
                    <a:pt x="0" y="392"/>
                  </a:moveTo>
                  <a:lnTo>
                    <a:pt x="80" y="392"/>
                  </a:lnTo>
                  <a:lnTo>
                    <a:pt x="80" y="235"/>
                  </a:lnTo>
                  <a:lnTo>
                    <a:pt x="206" y="235"/>
                  </a:lnTo>
                  <a:lnTo>
                    <a:pt x="206" y="392"/>
                  </a:lnTo>
                  <a:lnTo>
                    <a:pt x="286" y="392"/>
                  </a:lnTo>
                  <a:lnTo>
                    <a:pt x="286" y="7"/>
                  </a:lnTo>
                  <a:lnTo>
                    <a:pt x="206" y="7"/>
                  </a:lnTo>
                  <a:lnTo>
                    <a:pt x="206" y="161"/>
                  </a:lnTo>
                  <a:lnTo>
                    <a:pt x="80" y="161"/>
                  </a:lnTo>
                  <a:lnTo>
                    <a:pt x="80" y="7"/>
                  </a:lnTo>
                  <a:lnTo>
                    <a:pt x="0" y="7"/>
                  </a:lnTo>
                  <a:lnTo>
                    <a:pt x="0" y="3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2" name="Freeform 8"/>
            <p:cNvSpPr>
              <a:spLocks noEditPoints="1"/>
            </p:cNvSpPr>
            <p:nvPr userDrawn="1"/>
          </p:nvSpPr>
          <p:spPr bwMode="auto">
            <a:xfrm>
              <a:off x="-498475" y="2201863"/>
              <a:ext cx="7940675" cy="630237"/>
            </a:xfrm>
            <a:custGeom>
              <a:avLst/>
              <a:gdLst/>
              <a:ahLst/>
              <a:cxnLst>
                <a:cxn ang="0">
                  <a:pos x="4738" y="227"/>
                </a:cxn>
                <a:cxn ang="0">
                  <a:pos x="4783" y="86"/>
                </a:cxn>
                <a:cxn ang="0">
                  <a:pos x="4905" y="124"/>
                </a:cxn>
                <a:cxn ang="0">
                  <a:pos x="4895" y="290"/>
                </a:cxn>
                <a:cxn ang="0">
                  <a:pos x="4906" y="379"/>
                </a:cxn>
                <a:cxn ang="0">
                  <a:pos x="4999" y="242"/>
                </a:cxn>
                <a:cxn ang="0">
                  <a:pos x="4965" y="67"/>
                </a:cxn>
                <a:cxn ang="0">
                  <a:pos x="4829" y="0"/>
                </a:cxn>
                <a:cxn ang="0">
                  <a:pos x="4683" y="83"/>
                </a:cxn>
                <a:cxn ang="0">
                  <a:pos x="4660" y="253"/>
                </a:cxn>
                <a:cxn ang="0">
                  <a:pos x="4750" y="379"/>
                </a:cxn>
                <a:cxn ang="0">
                  <a:pos x="4488" y="390"/>
                </a:cxn>
                <a:cxn ang="0">
                  <a:pos x="4379" y="328"/>
                </a:cxn>
                <a:cxn ang="0">
                  <a:pos x="4355" y="203"/>
                </a:cxn>
                <a:cxn ang="0">
                  <a:pos x="4214" y="118"/>
                </a:cxn>
                <a:cxn ang="0">
                  <a:pos x="4268" y="74"/>
                </a:cxn>
                <a:cxn ang="0">
                  <a:pos x="4284" y="3"/>
                </a:cxn>
                <a:cxn ang="0">
                  <a:pos x="4142" y="68"/>
                </a:cxn>
                <a:cxn ang="0">
                  <a:pos x="4179" y="201"/>
                </a:cxn>
                <a:cxn ang="0">
                  <a:pos x="4310" y="285"/>
                </a:cxn>
                <a:cxn ang="0">
                  <a:pos x="4253" y="323"/>
                </a:cxn>
                <a:cxn ang="0">
                  <a:pos x="4159" y="369"/>
                </a:cxn>
                <a:cxn ang="0">
                  <a:pos x="3853" y="78"/>
                </a:cxn>
                <a:cxn ang="0">
                  <a:pos x="3909" y="154"/>
                </a:cxn>
                <a:cxn ang="0">
                  <a:pos x="3801" y="273"/>
                </a:cxn>
                <a:cxn ang="0">
                  <a:pos x="3979" y="197"/>
                </a:cxn>
                <a:cxn ang="0">
                  <a:pos x="3961" y="50"/>
                </a:cxn>
                <a:cxn ang="0">
                  <a:pos x="3506" y="323"/>
                </a:cxn>
                <a:cxn ang="0">
                  <a:pos x="3424" y="200"/>
                </a:cxn>
                <a:cxn ang="0">
                  <a:pos x="3487" y="78"/>
                </a:cxn>
                <a:cxn ang="0">
                  <a:pos x="3601" y="145"/>
                </a:cxn>
                <a:cxn ang="0">
                  <a:pos x="3569" y="305"/>
                </a:cxn>
                <a:cxn ang="0">
                  <a:pos x="3608" y="370"/>
                </a:cxn>
                <a:cxn ang="0">
                  <a:pos x="3689" y="222"/>
                </a:cxn>
                <a:cxn ang="0">
                  <a:pos x="3641" y="54"/>
                </a:cxn>
                <a:cxn ang="0">
                  <a:pos x="3498" y="0"/>
                </a:cxn>
                <a:cxn ang="0">
                  <a:pos x="3358" y="107"/>
                </a:cxn>
                <a:cxn ang="0">
                  <a:pos x="3355" y="281"/>
                </a:cxn>
                <a:cxn ang="0">
                  <a:pos x="3462" y="389"/>
                </a:cxn>
                <a:cxn ang="0">
                  <a:pos x="2960" y="390"/>
                </a:cxn>
                <a:cxn ang="0">
                  <a:pos x="2393" y="230"/>
                </a:cxn>
                <a:cxn ang="0">
                  <a:pos x="1956" y="367"/>
                </a:cxn>
                <a:cxn ang="0">
                  <a:pos x="1841" y="323"/>
                </a:cxn>
                <a:cxn ang="0">
                  <a:pos x="1752" y="214"/>
                </a:cxn>
                <a:cxn ang="0">
                  <a:pos x="1819" y="80"/>
                </a:cxn>
                <a:cxn ang="0">
                  <a:pos x="1934" y="18"/>
                </a:cxn>
                <a:cxn ang="0">
                  <a:pos x="1777" y="15"/>
                </a:cxn>
                <a:cxn ang="0">
                  <a:pos x="1673" y="155"/>
                </a:cxn>
                <a:cxn ang="0">
                  <a:pos x="1704" y="323"/>
                </a:cxn>
                <a:cxn ang="0">
                  <a:pos x="1848" y="396"/>
                </a:cxn>
                <a:cxn ang="0">
                  <a:pos x="1040" y="395"/>
                </a:cxn>
                <a:cxn ang="0">
                  <a:pos x="1151" y="311"/>
                </a:cxn>
                <a:cxn ang="0">
                  <a:pos x="1105" y="190"/>
                </a:cxn>
                <a:cxn ang="0">
                  <a:pos x="979" y="111"/>
                </a:cxn>
                <a:cxn ang="0">
                  <a:pos x="1056" y="79"/>
                </a:cxn>
                <a:cxn ang="0">
                  <a:pos x="1025" y="1"/>
                </a:cxn>
                <a:cxn ang="0">
                  <a:pos x="902" y="90"/>
                </a:cxn>
                <a:cxn ang="0">
                  <a:pos x="964" y="213"/>
                </a:cxn>
                <a:cxn ang="0">
                  <a:pos x="1076" y="290"/>
                </a:cxn>
                <a:cxn ang="0">
                  <a:pos x="1005" y="321"/>
                </a:cxn>
                <a:cxn ang="0">
                  <a:pos x="943" y="378"/>
                </a:cxn>
                <a:cxn ang="0">
                  <a:pos x="422" y="319"/>
                </a:cxn>
                <a:cxn ang="0">
                  <a:pos x="206" y="160"/>
                </a:cxn>
              </a:cxnLst>
              <a:rect l="0" t="0" r="r" b="b"/>
              <a:pathLst>
                <a:path w="5002" h="397">
                  <a:moveTo>
                    <a:pt x="4829" y="324"/>
                  </a:moveTo>
                  <a:lnTo>
                    <a:pt x="4819" y="323"/>
                  </a:lnTo>
                  <a:lnTo>
                    <a:pt x="4814" y="322"/>
                  </a:lnTo>
                  <a:lnTo>
                    <a:pt x="4810" y="321"/>
                  </a:lnTo>
                  <a:lnTo>
                    <a:pt x="4801" y="319"/>
                  </a:lnTo>
                  <a:lnTo>
                    <a:pt x="4796" y="317"/>
                  </a:lnTo>
                  <a:lnTo>
                    <a:pt x="4792" y="315"/>
                  </a:lnTo>
                  <a:lnTo>
                    <a:pt x="4784" y="310"/>
                  </a:lnTo>
                  <a:lnTo>
                    <a:pt x="4776" y="304"/>
                  </a:lnTo>
                  <a:lnTo>
                    <a:pt x="4773" y="301"/>
                  </a:lnTo>
                  <a:lnTo>
                    <a:pt x="4769" y="298"/>
                  </a:lnTo>
                  <a:lnTo>
                    <a:pt x="4763" y="290"/>
                  </a:lnTo>
                  <a:lnTo>
                    <a:pt x="4757" y="282"/>
                  </a:lnTo>
                  <a:lnTo>
                    <a:pt x="4752" y="272"/>
                  </a:lnTo>
                  <a:lnTo>
                    <a:pt x="4747" y="262"/>
                  </a:lnTo>
                  <a:lnTo>
                    <a:pt x="4744" y="251"/>
                  </a:lnTo>
                  <a:lnTo>
                    <a:pt x="4741" y="239"/>
                  </a:lnTo>
                  <a:lnTo>
                    <a:pt x="4738" y="227"/>
                  </a:lnTo>
                  <a:lnTo>
                    <a:pt x="4737" y="214"/>
                  </a:lnTo>
                  <a:lnTo>
                    <a:pt x="4737" y="200"/>
                  </a:lnTo>
                  <a:lnTo>
                    <a:pt x="4737" y="196"/>
                  </a:lnTo>
                  <a:lnTo>
                    <a:pt x="4737" y="182"/>
                  </a:lnTo>
                  <a:lnTo>
                    <a:pt x="4738" y="169"/>
                  </a:lnTo>
                  <a:lnTo>
                    <a:pt x="4741" y="157"/>
                  </a:lnTo>
                  <a:lnTo>
                    <a:pt x="4742" y="151"/>
                  </a:lnTo>
                  <a:lnTo>
                    <a:pt x="4743" y="145"/>
                  </a:lnTo>
                  <a:lnTo>
                    <a:pt x="4745" y="139"/>
                  </a:lnTo>
                  <a:lnTo>
                    <a:pt x="4747" y="134"/>
                  </a:lnTo>
                  <a:lnTo>
                    <a:pt x="4749" y="129"/>
                  </a:lnTo>
                  <a:lnTo>
                    <a:pt x="4752" y="124"/>
                  </a:lnTo>
                  <a:lnTo>
                    <a:pt x="4757" y="115"/>
                  </a:lnTo>
                  <a:lnTo>
                    <a:pt x="4762" y="106"/>
                  </a:lnTo>
                  <a:lnTo>
                    <a:pt x="4765" y="102"/>
                  </a:lnTo>
                  <a:lnTo>
                    <a:pt x="4769" y="99"/>
                  </a:lnTo>
                  <a:lnTo>
                    <a:pt x="4776" y="92"/>
                  </a:lnTo>
                  <a:lnTo>
                    <a:pt x="4783" y="86"/>
                  </a:lnTo>
                  <a:lnTo>
                    <a:pt x="4791" y="82"/>
                  </a:lnTo>
                  <a:lnTo>
                    <a:pt x="4800" y="78"/>
                  </a:lnTo>
                  <a:lnTo>
                    <a:pt x="4809" y="75"/>
                  </a:lnTo>
                  <a:lnTo>
                    <a:pt x="4818" y="74"/>
                  </a:lnTo>
                  <a:lnTo>
                    <a:pt x="4828" y="73"/>
                  </a:lnTo>
                  <a:lnTo>
                    <a:pt x="4838" y="74"/>
                  </a:lnTo>
                  <a:lnTo>
                    <a:pt x="4843" y="74"/>
                  </a:lnTo>
                  <a:lnTo>
                    <a:pt x="4848" y="75"/>
                  </a:lnTo>
                  <a:lnTo>
                    <a:pt x="4857" y="78"/>
                  </a:lnTo>
                  <a:lnTo>
                    <a:pt x="4861" y="80"/>
                  </a:lnTo>
                  <a:lnTo>
                    <a:pt x="4865" y="82"/>
                  </a:lnTo>
                  <a:lnTo>
                    <a:pt x="4873" y="86"/>
                  </a:lnTo>
                  <a:lnTo>
                    <a:pt x="4881" y="92"/>
                  </a:lnTo>
                  <a:lnTo>
                    <a:pt x="4884" y="95"/>
                  </a:lnTo>
                  <a:lnTo>
                    <a:pt x="4888" y="99"/>
                  </a:lnTo>
                  <a:lnTo>
                    <a:pt x="4894" y="106"/>
                  </a:lnTo>
                  <a:lnTo>
                    <a:pt x="4900" y="115"/>
                  </a:lnTo>
                  <a:lnTo>
                    <a:pt x="4905" y="124"/>
                  </a:lnTo>
                  <a:lnTo>
                    <a:pt x="4910" y="134"/>
                  </a:lnTo>
                  <a:lnTo>
                    <a:pt x="4913" y="145"/>
                  </a:lnTo>
                  <a:lnTo>
                    <a:pt x="4916" y="157"/>
                  </a:lnTo>
                  <a:lnTo>
                    <a:pt x="4918" y="170"/>
                  </a:lnTo>
                  <a:lnTo>
                    <a:pt x="4920" y="183"/>
                  </a:lnTo>
                  <a:lnTo>
                    <a:pt x="4920" y="197"/>
                  </a:lnTo>
                  <a:lnTo>
                    <a:pt x="4920" y="200"/>
                  </a:lnTo>
                  <a:lnTo>
                    <a:pt x="4920" y="214"/>
                  </a:lnTo>
                  <a:lnTo>
                    <a:pt x="4918" y="228"/>
                  </a:lnTo>
                  <a:lnTo>
                    <a:pt x="4916" y="240"/>
                  </a:lnTo>
                  <a:lnTo>
                    <a:pt x="4915" y="246"/>
                  </a:lnTo>
                  <a:lnTo>
                    <a:pt x="4913" y="252"/>
                  </a:lnTo>
                  <a:lnTo>
                    <a:pt x="4912" y="257"/>
                  </a:lnTo>
                  <a:lnTo>
                    <a:pt x="4910" y="263"/>
                  </a:lnTo>
                  <a:lnTo>
                    <a:pt x="4908" y="268"/>
                  </a:lnTo>
                  <a:lnTo>
                    <a:pt x="4905" y="273"/>
                  </a:lnTo>
                  <a:lnTo>
                    <a:pt x="4900" y="282"/>
                  </a:lnTo>
                  <a:lnTo>
                    <a:pt x="4895" y="290"/>
                  </a:lnTo>
                  <a:lnTo>
                    <a:pt x="4888" y="298"/>
                  </a:lnTo>
                  <a:lnTo>
                    <a:pt x="4881" y="305"/>
                  </a:lnTo>
                  <a:lnTo>
                    <a:pt x="4874" y="310"/>
                  </a:lnTo>
                  <a:lnTo>
                    <a:pt x="4866" y="315"/>
                  </a:lnTo>
                  <a:lnTo>
                    <a:pt x="4861" y="317"/>
                  </a:lnTo>
                  <a:lnTo>
                    <a:pt x="4857" y="319"/>
                  </a:lnTo>
                  <a:lnTo>
                    <a:pt x="4848" y="321"/>
                  </a:lnTo>
                  <a:lnTo>
                    <a:pt x="4839" y="323"/>
                  </a:lnTo>
                  <a:lnTo>
                    <a:pt x="4829" y="324"/>
                  </a:lnTo>
                  <a:close/>
                  <a:moveTo>
                    <a:pt x="4828" y="397"/>
                  </a:moveTo>
                  <a:lnTo>
                    <a:pt x="4838" y="397"/>
                  </a:lnTo>
                  <a:lnTo>
                    <a:pt x="4847" y="396"/>
                  </a:lnTo>
                  <a:lnTo>
                    <a:pt x="4856" y="395"/>
                  </a:lnTo>
                  <a:lnTo>
                    <a:pt x="4865" y="393"/>
                  </a:lnTo>
                  <a:lnTo>
                    <a:pt x="4882" y="389"/>
                  </a:lnTo>
                  <a:lnTo>
                    <a:pt x="4890" y="386"/>
                  </a:lnTo>
                  <a:lnTo>
                    <a:pt x="4898" y="383"/>
                  </a:lnTo>
                  <a:lnTo>
                    <a:pt x="4906" y="379"/>
                  </a:lnTo>
                  <a:lnTo>
                    <a:pt x="4914" y="375"/>
                  </a:lnTo>
                  <a:lnTo>
                    <a:pt x="4921" y="370"/>
                  </a:lnTo>
                  <a:lnTo>
                    <a:pt x="4928" y="365"/>
                  </a:lnTo>
                  <a:lnTo>
                    <a:pt x="4935" y="360"/>
                  </a:lnTo>
                  <a:lnTo>
                    <a:pt x="4941" y="354"/>
                  </a:lnTo>
                  <a:lnTo>
                    <a:pt x="4948" y="348"/>
                  </a:lnTo>
                  <a:lnTo>
                    <a:pt x="4954" y="342"/>
                  </a:lnTo>
                  <a:lnTo>
                    <a:pt x="4964" y="328"/>
                  </a:lnTo>
                  <a:lnTo>
                    <a:pt x="4970" y="321"/>
                  </a:lnTo>
                  <a:lnTo>
                    <a:pt x="4974" y="313"/>
                  </a:lnTo>
                  <a:lnTo>
                    <a:pt x="4979" y="306"/>
                  </a:lnTo>
                  <a:lnTo>
                    <a:pt x="4983" y="297"/>
                  </a:lnTo>
                  <a:lnTo>
                    <a:pt x="4986" y="289"/>
                  </a:lnTo>
                  <a:lnTo>
                    <a:pt x="4990" y="280"/>
                  </a:lnTo>
                  <a:lnTo>
                    <a:pt x="4993" y="271"/>
                  </a:lnTo>
                  <a:lnTo>
                    <a:pt x="4995" y="262"/>
                  </a:lnTo>
                  <a:lnTo>
                    <a:pt x="4997" y="252"/>
                  </a:lnTo>
                  <a:lnTo>
                    <a:pt x="4999" y="242"/>
                  </a:lnTo>
                  <a:lnTo>
                    <a:pt x="5001" y="232"/>
                  </a:lnTo>
                  <a:lnTo>
                    <a:pt x="5002" y="222"/>
                  </a:lnTo>
                  <a:lnTo>
                    <a:pt x="5002" y="201"/>
                  </a:lnTo>
                  <a:lnTo>
                    <a:pt x="5002" y="194"/>
                  </a:lnTo>
                  <a:lnTo>
                    <a:pt x="5002" y="184"/>
                  </a:lnTo>
                  <a:lnTo>
                    <a:pt x="5002" y="173"/>
                  </a:lnTo>
                  <a:lnTo>
                    <a:pt x="5001" y="163"/>
                  </a:lnTo>
                  <a:lnTo>
                    <a:pt x="4999" y="153"/>
                  </a:lnTo>
                  <a:lnTo>
                    <a:pt x="4997" y="143"/>
                  </a:lnTo>
                  <a:lnTo>
                    <a:pt x="4995" y="134"/>
                  </a:lnTo>
                  <a:lnTo>
                    <a:pt x="4993" y="125"/>
                  </a:lnTo>
                  <a:lnTo>
                    <a:pt x="4990" y="116"/>
                  </a:lnTo>
                  <a:lnTo>
                    <a:pt x="4986" y="107"/>
                  </a:lnTo>
                  <a:lnTo>
                    <a:pt x="4983" y="98"/>
                  </a:lnTo>
                  <a:lnTo>
                    <a:pt x="4979" y="90"/>
                  </a:lnTo>
                  <a:lnTo>
                    <a:pt x="4974" y="82"/>
                  </a:lnTo>
                  <a:lnTo>
                    <a:pt x="4970" y="75"/>
                  </a:lnTo>
                  <a:lnTo>
                    <a:pt x="4965" y="67"/>
                  </a:lnTo>
                  <a:lnTo>
                    <a:pt x="4960" y="61"/>
                  </a:lnTo>
                  <a:lnTo>
                    <a:pt x="4954" y="54"/>
                  </a:lnTo>
                  <a:lnTo>
                    <a:pt x="4948" y="48"/>
                  </a:lnTo>
                  <a:lnTo>
                    <a:pt x="4942" y="42"/>
                  </a:lnTo>
                  <a:lnTo>
                    <a:pt x="4935" y="36"/>
                  </a:lnTo>
                  <a:lnTo>
                    <a:pt x="4929" y="31"/>
                  </a:lnTo>
                  <a:lnTo>
                    <a:pt x="4922" y="26"/>
                  </a:lnTo>
                  <a:lnTo>
                    <a:pt x="4914" y="22"/>
                  </a:lnTo>
                  <a:lnTo>
                    <a:pt x="4907" y="18"/>
                  </a:lnTo>
                  <a:lnTo>
                    <a:pt x="4899" y="14"/>
                  </a:lnTo>
                  <a:lnTo>
                    <a:pt x="4891" y="11"/>
                  </a:lnTo>
                  <a:lnTo>
                    <a:pt x="4883" y="8"/>
                  </a:lnTo>
                  <a:lnTo>
                    <a:pt x="4874" y="5"/>
                  </a:lnTo>
                  <a:lnTo>
                    <a:pt x="4866" y="3"/>
                  </a:lnTo>
                  <a:lnTo>
                    <a:pt x="4857" y="2"/>
                  </a:lnTo>
                  <a:lnTo>
                    <a:pt x="4848" y="0"/>
                  </a:lnTo>
                  <a:lnTo>
                    <a:pt x="4838" y="0"/>
                  </a:lnTo>
                  <a:lnTo>
                    <a:pt x="4829" y="0"/>
                  </a:lnTo>
                  <a:lnTo>
                    <a:pt x="4819" y="0"/>
                  </a:lnTo>
                  <a:lnTo>
                    <a:pt x="4810" y="0"/>
                  </a:lnTo>
                  <a:lnTo>
                    <a:pt x="4801" y="2"/>
                  </a:lnTo>
                  <a:lnTo>
                    <a:pt x="4792" y="3"/>
                  </a:lnTo>
                  <a:lnTo>
                    <a:pt x="4775" y="8"/>
                  </a:lnTo>
                  <a:lnTo>
                    <a:pt x="4767" y="11"/>
                  </a:lnTo>
                  <a:lnTo>
                    <a:pt x="4759" y="14"/>
                  </a:lnTo>
                  <a:lnTo>
                    <a:pt x="4751" y="18"/>
                  </a:lnTo>
                  <a:lnTo>
                    <a:pt x="4744" y="22"/>
                  </a:lnTo>
                  <a:lnTo>
                    <a:pt x="4736" y="26"/>
                  </a:lnTo>
                  <a:lnTo>
                    <a:pt x="4729" y="31"/>
                  </a:lnTo>
                  <a:lnTo>
                    <a:pt x="4716" y="42"/>
                  </a:lnTo>
                  <a:lnTo>
                    <a:pt x="4710" y="48"/>
                  </a:lnTo>
                  <a:lnTo>
                    <a:pt x="4704" y="54"/>
                  </a:lnTo>
                  <a:lnTo>
                    <a:pt x="4698" y="61"/>
                  </a:lnTo>
                  <a:lnTo>
                    <a:pt x="4693" y="68"/>
                  </a:lnTo>
                  <a:lnTo>
                    <a:pt x="4688" y="75"/>
                  </a:lnTo>
                  <a:lnTo>
                    <a:pt x="4683" y="83"/>
                  </a:lnTo>
                  <a:lnTo>
                    <a:pt x="4679" y="91"/>
                  </a:lnTo>
                  <a:lnTo>
                    <a:pt x="4675" y="99"/>
                  </a:lnTo>
                  <a:lnTo>
                    <a:pt x="4671" y="107"/>
                  </a:lnTo>
                  <a:lnTo>
                    <a:pt x="4668" y="116"/>
                  </a:lnTo>
                  <a:lnTo>
                    <a:pt x="4665" y="125"/>
                  </a:lnTo>
                  <a:lnTo>
                    <a:pt x="4662" y="135"/>
                  </a:lnTo>
                  <a:lnTo>
                    <a:pt x="4660" y="144"/>
                  </a:lnTo>
                  <a:lnTo>
                    <a:pt x="4658" y="154"/>
                  </a:lnTo>
                  <a:lnTo>
                    <a:pt x="4657" y="164"/>
                  </a:lnTo>
                  <a:lnTo>
                    <a:pt x="4656" y="174"/>
                  </a:lnTo>
                  <a:lnTo>
                    <a:pt x="4655" y="185"/>
                  </a:lnTo>
                  <a:lnTo>
                    <a:pt x="4655" y="196"/>
                  </a:lnTo>
                  <a:lnTo>
                    <a:pt x="4655" y="202"/>
                  </a:lnTo>
                  <a:lnTo>
                    <a:pt x="4655" y="213"/>
                  </a:lnTo>
                  <a:lnTo>
                    <a:pt x="4656" y="223"/>
                  </a:lnTo>
                  <a:lnTo>
                    <a:pt x="4657" y="233"/>
                  </a:lnTo>
                  <a:lnTo>
                    <a:pt x="4658" y="243"/>
                  </a:lnTo>
                  <a:lnTo>
                    <a:pt x="4660" y="253"/>
                  </a:lnTo>
                  <a:lnTo>
                    <a:pt x="4662" y="263"/>
                  </a:lnTo>
                  <a:lnTo>
                    <a:pt x="4665" y="272"/>
                  </a:lnTo>
                  <a:lnTo>
                    <a:pt x="4668" y="281"/>
                  </a:lnTo>
                  <a:lnTo>
                    <a:pt x="4671" y="290"/>
                  </a:lnTo>
                  <a:lnTo>
                    <a:pt x="4675" y="298"/>
                  </a:lnTo>
                  <a:lnTo>
                    <a:pt x="4679" y="306"/>
                  </a:lnTo>
                  <a:lnTo>
                    <a:pt x="4683" y="314"/>
                  </a:lnTo>
                  <a:lnTo>
                    <a:pt x="4688" y="322"/>
                  </a:lnTo>
                  <a:lnTo>
                    <a:pt x="4693" y="329"/>
                  </a:lnTo>
                  <a:lnTo>
                    <a:pt x="4698" y="336"/>
                  </a:lnTo>
                  <a:lnTo>
                    <a:pt x="4703" y="343"/>
                  </a:lnTo>
                  <a:lnTo>
                    <a:pt x="4709" y="349"/>
                  </a:lnTo>
                  <a:lnTo>
                    <a:pt x="4715" y="355"/>
                  </a:lnTo>
                  <a:lnTo>
                    <a:pt x="4722" y="360"/>
                  </a:lnTo>
                  <a:lnTo>
                    <a:pt x="4729" y="366"/>
                  </a:lnTo>
                  <a:lnTo>
                    <a:pt x="4736" y="370"/>
                  </a:lnTo>
                  <a:lnTo>
                    <a:pt x="4743" y="375"/>
                  </a:lnTo>
                  <a:lnTo>
                    <a:pt x="4750" y="379"/>
                  </a:lnTo>
                  <a:lnTo>
                    <a:pt x="4758" y="383"/>
                  </a:lnTo>
                  <a:lnTo>
                    <a:pt x="4766" y="386"/>
                  </a:lnTo>
                  <a:lnTo>
                    <a:pt x="4774" y="389"/>
                  </a:lnTo>
                  <a:lnTo>
                    <a:pt x="4783" y="391"/>
                  </a:lnTo>
                  <a:lnTo>
                    <a:pt x="4792" y="393"/>
                  </a:lnTo>
                  <a:lnTo>
                    <a:pt x="4801" y="395"/>
                  </a:lnTo>
                  <a:lnTo>
                    <a:pt x="4810" y="396"/>
                  </a:lnTo>
                  <a:lnTo>
                    <a:pt x="4819" y="397"/>
                  </a:lnTo>
                  <a:lnTo>
                    <a:pt x="4828" y="397"/>
                  </a:lnTo>
                  <a:close/>
                  <a:moveTo>
                    <a:pt x="4488" y="390"/>
                  </a:moveTo>
                  <a:lnTo>
                    <a:pt x="4567" y="390"/>
                  </a:lnTo>
                  <a:lnTo>
                    <a:pt x="4567" y="80"/>
                  </a:lnTo>
                  <a:lnTo>
                    <a:pt x="4663" y="80"/>
                  </a:lnTo>
                  <a:lnTo>
                    <a:pt x="4663" y="6"/>
                  </a:lnTo>
                  <a:lnTo>
                    <a:pt x="4391" y="6"/>
                  </a:lnTo>
                  <a:lnTo>
                    <a:pt x="4391" y="80"/>
                  </a:lnTo>
                  <a:lnTo>
                    <a:pt x="4488" y="80"/>
                  </a:lnTo>
                  <a:lnTo>
                    <a:pt x="4488" y="390"/>
                  </a:lnTo>
                  <a:close/>
                  <a:moveTo>
                    <a:pt x="4260" y="395"/>
                  </a:moveTo>
                  <a:lnTo>
                    <a:pt x="4273" y="395"/>
                  </a:lnTo>
                  <a:lnTo>
                    <a:pt x="4280" y="394"/>
                  </a:lnTo>
                  <a:lnTo>
                    <a:pt x="4287" y="393"/>
                  </a:lnTo>
                  <a:lnTo>
                    <a:pt x="4299" y="391"/>
                  </a:lnTo>
                  <a:lnTo>
                    <a:pt x="4311" y="387"/>
                  </a:lnTo>
                  <a:lnTo>
                    <a:pt x="4317" y="385"/>
                  </a:lnTo>
                  <a:lnTo>
                    <a:pt x="4323" y="383"/>
                  </a:lnTo>
                  <a:lnTo>
                    <a:pt x="4328" y="380"/>
                  </a:lnTo>
                  <a:lnTo>
                    <a:pt x="4333" y="378"/>
                  </a:lnTo>
                  <a:lnTo>
                    <a:pt x="4343" y="372"/>
                  </a:lnTo>
                  <a:lnTo>
                    <a:pt x="4348" y="368"/>
                  </a:lnTo>
                  <a:lnTo>
                    <a:pt x="4352" y="364"/>
                  </a:lnTo>
                  <a:lnTo>
                    <a:pt x="4360" y="357"/>
                  </a:lnTo>
                  <a:lnTo>
                    <a:pt x="4367" y="348"/>
                  </a:lnTo>
                  <a:lnTo>
                    <a:pt x="4374" y="338"/>
                  </a:lnTo>
                  <a:lnTo>
                    <a:pt x="4376" y="333"/>
                  </a:lnTo>
                  <a:lnTo>
                    <a:pt x="4379" y="328"/>
                  </a:lnTo>
                  <a:lnTo>
                    <a:pt x="4383" y="317"/>
                  </a:lnTo>
                  <a:lnTo>
                    <a:pt x="4385" y="311"/>
                  </a:lnTo>
                  <a:lnTo>
                    <a:pt x="4386" y="306"/>
                  </a:lnTo>
                  <a:lnTo>
                    <a:pt x="4387" y="299"/>
                  </a:lnTo>
                  <a:lnTo>
                    <a:pt x="4388" y="293"/>
                  </a:lnTo>
                  <a:lnTo>
                    <a:pt x="4388" y="287"/>
                  </a:lnTo>
                  <a:lnTo>
                    <a:pt x="4388" y="280"/>
                  </a:lnTo>
                  <a:lnTo>
                    <a:pt x="4388" y="279"/>
                  </a:lnTo>
                  <a:lnTo>
                    <a:pt x="4388" y="268"/>
                  </a:lnTo>
                  <a:lnTo>
                    <a:pt x="4387" y="258"/>
                  </a:lnTo>
                  <a:lnTo>
                    <a:pt x="4385" y="248"/>
                  </a:lnTo>
                  <a:lnTo>
                    <a:pt x="4382" y="240"/>
                  </a:lnTo>
                  <a:lnTo>
                    <a:pt x="4380" y="235"/>
                  </a:lnTo>
                  <a:lnTo>
                    <a:pt x="4378" y="231"/>
                  </a:lnTo>
                  <a:lnTo>
                    <a:pt x="4374" y="223"/>
                  </a:lnTo>
                  <a:lnTo>
                    <a:pt x="4368" y="216"/>
                  </a:lnTo>
                  <a:lnTo>
                    <a:pt x="4362" y="209"/>
                  </a:lnTo>
                  <a:lnTo>
                    <a:pt x="4355" y="203"/>
                  </a:lnTo>
                  <a:lnTo>
                    <a:pt x="4347" y="196"/>
                  </a:lnTo>
                  <a:lnTo>
                    <a:pt x="4339" y="190"/>
                  </a:lnTo>
                  <a:lnTo>
                    <a:pt x="4330" y="185"/>
                  </a:lnTo>
                  <a:lnTo>
                    <a:pt x="4320" y="179"/>
                  </a:lnTo>
                  <a:lnTo>
                    <a:pt x="4309" y="174"/>
                  </a:lnTo>
                  <a:lnTo>
                    <a:pt x="4298" y="169"/>
                  </a:lnTo>
                  <a:lnTo>
                    <a:pt x="4285" y="164"/>
                  </a:lnTo>
                  <a:lnTo>
                    <a:pt x="4265" y="156"/>
                  </a:lnTo>
                  <a:lnTo>
                    <a:pt x="4249" y="148"/>
                  </a:lnTo>
                  <a:lnTo>
                    <a:pt x="4236" y="141"/>
                  </a:lnTo>
                  <a:lnTo>
                    <a:pt x="4231" y="138"/>
                  </a:lnTo>
                  <a:lnTo>
                    <a:pt x="4226" y="135"/>
                  </a:lnTo>
                  <a:lnTo>
                    <a:pt x="4223" y="131"/>
                  </a:lnTo>
                  <a:lnTo>
                    <a:pt x="4221" y="130"/>
                  </a:lnTo>
                  <a:lnTo>
                    <a:pt x="4220" y="128"/>
                  </a:lnTo>
                  <a:lnTo>
                    <a:pt x="4217" y="125"/>
                  </a:lnTo>
                  <a:lnTo>
                    <a:pt x="4215" y="122"/>
                  </a:lnTo>
                  <a:lnTo>
                    <a:pt x="4214" y="118"/>
                  </a:lnTo>
                  <a:lnTo>
                    <a:pt x="4213" y="115"/>
                  </a:lnTo>
                  <a:lnTo>
                    <a:pt x="4212" y="111"/>
                  </a:lnTo>
                  <a:lnTo>
                    <a:pt x="4212" y="107"/>
                  </a:lnTo>
                  <a:lnTo>
                    <a:pt x="4213" y="103"/>
                  </a:lnTo>
                  <a:lnTo>
                    <a:pt x="4213" y="99"/>
                  </a:lnTo>
                  <a:lnTo>
                    <a:pt x="4214" y="96"/>
                  </a:lnTo>
                  <a:lnTo>
                    <a:pt x="4215" y="93"/>
                  </a:lnTo>
                  <a:lnTo>
                    <a:pt x="4217" y="90"/>
                  </a:lnTo>
                  <a:lnTo>
                    <a:pt x="4219" y="87"/>
                  </a:lnTo>
                  <a:lnTo>
                    <a:pt x="4224" y="82"/>
                  </a:lnTo>
                  <a:lnTo>
                    <a:pt x="4231" y="78"/>
                  </a:lnTo>
                  <a:lnTo>
                    <a:pt x="4234" y="77"/>
                  </a:lnTo>
                  <a:lnTo>
                    <a:pt x="4238" y="75"/>
                  </a:lnTo>
                  <a:lnTo>
                    <a:pt x="4242" y="74"/>
                  </a:lnTo>
                  <a:lnTo>
                    <a:pt x="4247" y="74"/>
                  </a:lnTo>
                  <a:lnTo>
                    <a:pt x="4252" y="73"/>
                  </a:lnTo>
                  <a:lnTo>
                    <a:pt x="4257" y="73"/>
                  </a:lnTo>
                  <a:lnTo>
                    <a:pt x="4268" y="74"/>
                  </a:lnTo>
                  <a:lnTo>
                    <a:pt x="4279" y="76"/>
                  </a:lnTo>
                  <a:lnTo>
                    <a:pt x="4289" y="79"/>
                  </a:lnTo>
                  <a:lnTo>
                    <a:pt x="4300" y="83"/>
                  </a:lnTo>
                  <a:lnTo>
                    <a:pt x="4310" y="89"/>
                  </a:lnTo>
                  <a:lnTo>
                    <a:pt x="4320" y="95"/>
                  </a:lnTo>
                  <a:lnTo>
                    <a:pt x="4329" y="102"/>
                  </a:lnTo>
                  <a:lnTo>
                    <a:pt x="4339" y="109"/>
                  </a:lnTo>
                  <a:lnTo>
                    <a:pt x="4383" y="48"/>
                  </a:lnTo>
                  <a:lnTo>
                    <a:pt x="4369" y="37"/>
                  </a:lnTo>
                  <a:lnTo>
                    <a:pt x="4355" y="28"/>
                  </a:lnTo>
                  <a:lnTo>
                    <a:pt x="4348" y="23"/>
                  </a:lnTo>
                  <a:lnTo>
                    <a:pt x="4340" y="19"/>
                  </a:lnTo>
                  <a:lnTo>
                    <a:pt x="4333" y="16"/>
                  </a:lnTo>
                  <a:lnTo>
                    <a:pt x="4325" y="13"/>
                  </a:lnTo>
                  <a:lnTo>
                    <a:pt x="4317" y="10"/>
                  </a:lnTo>
                  <a:lnTo>
                    <a:pt x="4309" y="8"/>
                  </a:lnTo>
                  <a:lnTo>
                    <a:pt x="4292" y="4"/>
                  </a:lnTo>
                  <a:lnTo>
                    <a:pt x="4284" y="3"/>
                  </a:lnTo>
                  <a:lnTo>
                    <a:pt x="4276" y="2"/>
                  </a:lnTo>
                  <a:lnTo>
                    <a:pt x="4259" y="1"/>
                  </a:lnTo>
                  <a:lnTo>
                    <a:pt x="4245" y="2"/>
                  </a:lnTo>
                  <a:lnTo>
                    <a:pt x="4239" y="2"/>
                  </a:lnTo>
                  <a:lnTo>
                    <a:pt x="4232" y="3"/>
                  </a:lnTo>
                  <a:lnTo>
                    <a:pt x="4220" y="6"/>
                  </a:lnTo>
                  <a:lnTo>
                    <a:pt x="4208" y="9"/>
                  </a:lnTo>
                  <a:lnTo>
                    <a:pt x="4202" y="11"/>
                  </a:lnTo>
                  <a:lnTo>
                    <a:pt x="4197" y="14"/>
                  </a:lnTo>
                  <a:lnTo>
                    <a:pt x="4187" y="19"/>
                  </a:lnTo>
                  <a:lnTo>
                    <a:pt x="4177" y="25"/>
                  </a:lnTo>
                  <a:lnTo>
                    <a:pt x="4168" y="32"/>
                  </a:lnTo>
                  <a:lnTo>
                    <a:pt x="4164" y="36"/>
                  </a:lnTo>
                  <a:lnTo>
                    <a:pt x="4160" y="40"/>
                  </a:lnTo>
                  <a:lnTo>
                    <a:pt x="4153" y="49"/>
                  </a:lnTo>
                  <a:lnTo>
                    <a:pt x="4150" y="53"/>
                  </a:lnTo>
                  <a:lnTo>
                    <a:pt x="4147" y="58"/>
                  </a:lnTo>
                  <a:lnTo>
                    <a:pt x="4142" y="68"/>
                  </a:lnTo>
                  <a:lnTo>
                    <a:pt x="4138" y="78"/>
                  </a:lnTo>
                  <a:lnTo>
                    <a:pt x="4136" y="90"/>
                  </a:lnTo>
                  <a:lnTo>
                    <a:pt x="4134" y="101"/>
                  </a:lnTo>
                  <a:lnTo>
                    <a:pt x="4133" y="107"/>
                  </a:lnTo>
                  <a:lnTo>
                    <a:pt x="4133" y="114"/>
                  </a:lnTo>
                  <a:lnTo>
                    <a:pt x="4133" y="115"/>
                  </a:lnTo>
                  <a:lnTo>
                    <a:pt x="4134" y="127"/>
                  </a:lnTo>
                  <a:lnTo>
                    <a:pt x="4134" y="132"/>
                  </a:lnTo>
                  <a:lnTo>
                    <a:pt x="4135" y="138"/>
                  </a:lnTo>
                  <a:lnTo>
                    <a:pt x="4138" y="148"/>
                  </a:lnTo>
                  <a:lnTo>
                    <a:pt x="4141" y="157"/>
                  </a:lnTo>
                  <a:lnTo>
                    <a:pt x="4145" y="166"/>
                  </a:lnTo>
                  <a:lnTo>
                    <a:pt x="4150" y="174"/>
                  </a:lnTo>
                  <a:lnTo>
                    <a:pt x="4156" y="182"/>
                  </a:lnTo>
                  <a:lnTo>
                    <a:pt x="4159" y="185"/>
                  </a:lnTo>
                  <a:lnTo>
                    <a:pt x="4163" y="189"/>
                  </a:lnTo>
                  <a:lnTo>
                    <a:pt x="4170" y="195"/>
                  </a:lnTo>
                  <a:lnTo>
                    <a:pt x="4179" y="201"/>
                  </a:lnTo>
                  <a:lnTo>
                    <a:pt x="4188" y="207"/>
                  </a:lnTo>
                  <a:lnTo>
                    <a:pt x="4198" y="213"/>
                  </a:lnTo>
                  <a:lnTo>
                    <a:pt x="4208" y="218"/>
                  </a:lnTo>
                  <a:lnTo>
                    <a:pt x="4219" y="223"/>
                  </a:lnTo>
                  <a:lnTo>
                    <a:pt x="4244" y="233"/>
                  </a:lnTo>
                  <a:lnTo>
                    <a:pt x="4262" y="240"/>
                  </a:lnTo>
                  <a:lnTo>
                    <a:pt x="4277" y="247"/>
                  </a:lnTo>
                  <a:lnTo>
                    <a:pt x="4289" y="253"/>
                  </a:lnTo>
                  <a:lnTo>
                    <a:pt x="4293" y="257"/>
                  </a:lnTo>
                  <a:lnTo>
                    <a:pt x="4297" y="260"/>
                  </a:lnTo>
                  <a:lnTo>
                    <a:pt x="4300" y="263"/>
                  </a:lnTo>
                  <a:lnTo>
                    <a:pt x="4303" y="266"/>
                  </a:lnTo>
                  <a:lnTo>
                    <a:pt x="4305" y="269"/>
                  </a:lnTo>
                  <a:lnTo>
                    <a:pt x="4307" y="272"/>
                  </a:lnTo>
                  <a:lnTo>
                    <a:pt x="4308" y="275"/>
                  </a:lnTo>
                  <a:lnTo>
                    <a:pt x="4309" y="278"/>
                  </a:lnTo>
                  <a:lnTo>
                    <a:pt x="4309" y="282"/>
                  </a:lnTo>
                  <a:lnTo>
                    <a:pt x="4310" y="285"/>
                  </a:lnTo>
                  <a:lnTo>
                    <a:pt x="4310" y="286"/>
                  </a:lnTo>
                  <a:lnTo>
                    <a:pt x="4309" y="290"/>
                  </a:lnTo>
                  <a:lnTo>
                    <a:pt x="4309" y="294"/>
                  </a:lnTo>
                  <a:lnTo>
                    <a:pt x="4308" y="297"/>
                  </a:lnTo>
                  <a:lnTo>
                    <a:pt x="4306" y="301"/>
                  </a:lnTo>
                  <a:lnTo>
                    <a:pt x="4304" y="304"/>
                  </a:lnTo>
                  <a:lnTo>
                    <a:pt x="4302" y="307"/>
                  </a:lnTo>
                  <a:lnTo>
                    <a:pt x="4299" y="310"/>
                  </a:lnTo>
                  <a:lnTo>
                    <a:pt x="4296" y="313"/>
                  </a:lnTo>
                  <a:lnTo>
                    <a:pt x="4293" y="315"/>
                  </a:lnTo>
                  <a:lnTo>
                    <a:pt x="4289" y="317"/>
                  </a:lnTo>
                  <a:lnTo>
                    <a:pt x="4285" y="319"/>
                  </a:lnTo>
                  <a:lnTo>
                    <a:pt x="4281" y="321"/>
                  </a:lnTo>
                  <a:lnTo>
                    <a:pt x="4276" y="322"/>
                  </a:lnTo>
                  <a:lnTo>
                    <a:pt x="4271" y="323"/>
                  </a:lnTo>
                  <a:lnTo>
                    <a:pt x="4266" y="323"/>
                  </a:lnTo>
                  <a:lnTo>
                    <a:pt x="4260" y="324"/>
                  </a:lnTo>
                  <a:lnTo>
                    <a:pt x="4253" y="323"/>
                  </a:lnTo>
                  <a:lnTo>
                    <a:pt x="4246" y="323"/>
                  </a:lnTo>
                  <a:lnTo>
                    <a:pt x="4239" y="321"/>
                  </a:lnTo>
                  <a:lnTo>
                    <a:pt x="4233" y="320"/>
                  </a:lnTo>
                  <a:lnTo>
                    <a:pt x="4226" y="318"/>
                  </a:lnTo>
                  <a:lnTo>
                    <a:pt x="4220" y="316"/>
                  </a:lnTo>
                  <a:lnTo>
                    <a:pt x="4214" y="313"/>
                  </a:lnTo>
                  <a:lnTo>
                    <a:pt x="4208" y="310"/>
                  </a:lnTo>
                  <a:lnTo>
                    <a:pt x="4196" y="304"/>
                  </a:lnTo>
                  <a:lnTo>
                    <a:pt x="4185" y="296"/>
                  </a:lnTo>
                  <a:lnTo>
                    <a:pt x="4174" y="288"/>
                  </a:lnTo>
                  <a:lnTo>
                    <a:pt x="4165" y="280"/>
                  </a:lnTo>
                  <a:lnTo>
                    <a:pt x="4117" y="339"/>
                  </a:lnTo>
                  <a:lnTo>
                    <a:pt x="4125" y="346"/>
                  </a:lnTo>
                  <a:lnTo>
                    <a:pt x="4134" y="353"/>
                  </a:lnTo>
                  <a:lnTo>
                    <a:pt x="4138" y="356"/>
                  </a:lnTo>
                  <a:lnTo>
                    <a:pt x="4142" y="359"/>
                  </a:lnTo>
                  <a:lnTo>
                    <a:pt x="4151" y="364"/>
                  </a:lnTo>
                  <a:lnTo>
                    <a:pt x="4159" y="369"/>
                  </a:lnTo>
                  <a:lnTo>
                    <a:pt x="4168" y="374"/>
                  </a:lnTo>
                  <a:lnTo>
                    <a:pt x="4177" y="378"/>
                  </a:lnTo>
                  <a:lnTo>
                    <a:pt x="4186" y="382"/>
                  </a:lnTo>
                  <a:lnTo>
                    <a:pt x="4204" y="388"/>
                  </a:lnTo>
                  <a:lnTo>
                    <a:pt x="4213" y="390"/>
                  </a:lnTo>
                  <a:lnTo>
                    <a:pt x="4223" y="392"/>
                  </a:lnTo>
                  <a:lnTo>
                    <a:pt x="4232" y="394"/>
                  </a:lnTo>
                  <a:lnTo>
                    <a:pt x="4241" y="395"/>
                  </a:lnTo>
                  <a:lnTo>
                    <a:pt x="4260" y="395"/>
                  </a:lnTo>
                  <a:close/>
                  <a:moveTo>
                    <a:pt x="4017" y="390"/>
                  </a:moveTo>
                  <a:lnTo>
                    <a:pt x="4097" y="390"/>
                  </a:lnTo>
                  <a:lnTo>
                    <a:pt x="4097" y="6"/>
                  </a:lnTo>
                  <a:lnTo>
                    <a:pt x="4017" y="6"/>
                  </a:lnTo>
                  <a:lnTo>
                    <a:pt x="4017" y="390"/>
                  </a:lnTo>
                  <a:close/>
                  <a:moveTo>
                    <a:pt x="3801" y="202"/>
                  </a:moveTo>
                  <a:lnTo>
                    <a:pt x="3801" y="78"/>
                  </a:lnTo>
                  <a:lnTo>
                    <a:pt x="3845" y="78"/>
                  </a:lnTo>
                  <a:lnTo>
                    <a:pt x="3853" y="78"/>
                  </a:lnTo>
                  <a:lnTo>
                    <a:pt x="3860" y="79"/>
                  </a:lnTo>
                  <a:lnTo>
                    <a:pt x="3867" y="80"/>
                  </a:lnTo>
                  <a:lnTo>
                    <a:pt x="3873" y="82"/>
                  </a:lnTo>
                  <a:lnTo>
                    <a:pt x="3879" y="84"/>
                  </a:lnTo>
                  <a:lnTo>
                    <a:pt x="3884" y="87"/>
                  </a:lnTo>
                  <a:lnTo>
                    <a:pt x="3889" y="90"/>
                  </a:lnTo>
                  <a:lnTo>
                    <a:pt x="3893" y="94"/>
                  </a:lnTo>
                  <a:lnTo>
                    <a:pt x="3897" y="98"/>
                  </a:lnTo>
                  <a:lnTo>
                    <a:pt x="3901" y="103"/>
                  </a:lnTo>
                  <a:lnTo>
                    <a:pt x="3904" y="108"/>
                  </a:lnTo>
                  <a:lnTo>
                    <a:pt x="3906" y="113"/>
                  </a:lnTo>
                  <a:lnTo>
                    <a:pt x="3908" y="119"/>
                  </a:lnTo>
                  <a:lnTo>
                    <a:pt x="3909" y="126"/>
                  </a:lnTo>
                  <a:lnTo>
                    <a:pt x="3910" y="133"/>
                  </a:lnTo>
                  <a:lnTo>
                    <a:pt x="3910" y="140"/>
                  </a:lnTo>
                  <a:lnTo>
                    <a:pt x="3910" y="141"/>
                  </a:lnTo>
                  <a:lnTo>
                    <a:pt x="3910" y="147"/>
                  </a:lnTo>
                  <a:lnTo>
                    <a:pt x="3909" y="154"/>
                  </a:lnTo>
                  <a:lnTo>
                    <a:pt x="3908" y="160"/>
                  </a:lnTo>
                  <a:lnTo>
                    <a:pt x="3906" y="165"/>
                  </a:lnTo>
                  <a:lnTo>
                    <a:pt x="3904" y="171"/>
                  </a:lnTo>
                  <a:lnTo>
                    <a:pt x="3901" y="176"/>
                  </a:lnTo>
                  <a:lnTo>
                    <a:pt x="3897" y="180"/>
                  </a:lnTo>
                  <a:lnTo>
                    <a:pt x="3894" y="185"/>
                  </a:lnTo>
                  <a:lnTo>
                    <a:pt x="3889" y="189"/>
                  </a:lnTo>
                  <a:lnTo>
                    <a:pt x="3884" y="192"/>
                  </a:lnTo>
                  <a:lnTo>
                    <a:pt x="3879" y="195"/>
                  </a:lnTo>
                  <a:lnTo>
                    <a:pt x="3873" y="198"/>
                  </a:lnTo>
                  <a:lnTo>
                    <a:pt x="3867" y="200"/>
                  </a:lnTo>
                  <a:lnTo>
                    <a:pt x="3861" y="201"/>
                  </a:lnTo>
                  <a:lnTo>
                    <a:pt x="3853" y="202"/>
                  </a:lnTo>
                  <a:lnTo>
                    <a:pt x="3846" y="202"/>
                  </a:lnTo>
                  <a:lnTo>
                    <a:pt x="3801" y="202"/>
                  </a:lnTo>
                  <a:close/>
                  <a:moveTo>
                    <a:pt x="3722" y="390"/>
                  </a:moveTo>
                  <a:lnTo>
                    <a:pt x="3801" y="390"/>
                  </a:lnTo>
                  <a:lnTo>
                    <a:pt x="3801" y="273"/>
                  </a:lnTo>
                  <a:lnTo>
                    <a:pt x="3846" y="273"/>
                  </a:lnTo>
                  <a:lnTo>
                    <a:pt x="3861" y="273"/>
                  </a:lnTo>
                  <a:lnTo>
                    <a:pt x="3876" y="271"/>
                  </a:lnTo>
                  <a:lnTo>
                    <a:pt x="3890" y="268"/>
                  </a:lnTo>
                  <a:lnTo>
                    <a:pt x="3903" y="264"/>
                  </a:lnTo>
                  <a:lnTo>
                    <a:pt x="3916" y="259"/>
                  </a:lnTo>
                  <a:lnTo>
                    <a:pt x="3927" y="254"/>
                  </a:lnTo>
                  <a:lnTo>
                    <a:pt x="3939" y="247"/>
                  </a:lnTo>
                  <a:lnTo>
                    <a:pt x="3944" y="243"/>
                  </a:lnTo>
                  <a:lnTo>
                    <a:pt x="3949" y="239"/>
                  </a:lnTo>
                  <a:lnTo>
                    <a:pt x="3953" y="234"/>
                  </a:lnTo>
                  <a:lnTo>
                    <a:pt x="3958" y="230"/>
                  </a:lnTo>
                  <a:lnTo>
                    <a:pt x="3962" y="225"/>
                  </a:lnTo>
                  <a:lnTo>
                    <a:pt x="3966" y="220"/>
                  </a:lnTo>
                  <a:lnTo>
                    <a:pt x="3970" y="215"/>
                  </a:lnTo>
                  <a:lnTo>
                    <a:pt x="3973" y="209"/>
                  </a:lnTo>
                  <a:lnTo>
                    <a:pt x="3976" y="203"/>
                  </a:lnTo>
                  <a:lnTo>
                    <a:pt x="3979" y="197"/>
                  </a:lnTo>
                  <a:lnTo>
                    <a:pt x="3982" y="191"/>
                  </a:lnTo>
                  <a:lnTo>
                    <a:pt x="3984" y="184"/>
                  </a:lnTo>
                  <a:lnTo>
                    <a:pt x="3986" y="177"/>
                  </a:lnTo>
                  <a:lnTo>
                    <a:pt x="3987" y="170"/>
                  </a:lnTo>
                  <a:lnTo>
                    <a:pt x="3989" y="163"/>
                  </a:lnTo>
                  <a:lnTo>
                    <a:pt x="3990" y="155"/>
                  </a:lnTo>
                  <a:lnTo>
                    <a:pt x="3990" y="147"/>
                  </a:lnTo>
                  <a:lnTo>
                    <a:pt x="3990" y="139"/>
                  </a:lnTo>
                  <a:lnTo>
                    <a:pt x="3990" y="138"/>
                  </a:lnTo>
                  <a:lnTo>
                    <a:pt x="3990" y="123"/>
                  </a:lnTo>
                  <a:lnTo>
                    <a:pt x="3988" y="109"/>
                  </a:lnTo>
                  <a:lnTo>
                    <a:pt x="3985" y="95"/>
                  </a:lnTo>
                  <a:lnTo>
                    <a:pt x="3981" y="83"/>
                  </a:lnTo>
                  <a:lnTo>
                    <a:pt x="3978" y="77"/>
                  </a:lnTo>
                  <a:lnTo>
                    <a:pt x="3975" y="71"/>
                  </a:lnTo>
                  <a:lnTo>
                    <a:pt x="3969" y="60"/>
                  </a:lnTo>
                  <a:lnTo>
                    <a:pt x="3965" y="55"/>
                  </a:lnTo>
                  <a:lnTo>
                    <a:pt x="3961" y="50"/>
                  </a:lnTo>
                  <a:lnTo>
                    <a:pt x="3957" y="46"/>
                  </a:lnTo>
                  <a:lnTo>
                    <a:pt x="3952" y="41"/>
                  </a:lnTo>
                  <a:lnTo>
                    <a:pt x="3948" y="37"/>
                  </a:lnTo>
                  <a:lnTo>
                    <a:pt x="3943" y="33"/>
                  </a:lnTo>
                  <a:lnTo>
                    <a:pt x="3932" y="26"/>
                  </a:lnTo>
                  <a:lnTo>
                    <a:pt x="3926" y="23"/>
                  </a:lnTo>
                  <a:lnTo>
                    <a:pt x="3921" y="20"/>
                  </a:lnTo>
                  <a:lnTo>
                    <a:pt x="3908" y="15"/>
                  </a:lnTo>
                  <a:lnTo>
                    <a:pt x="3895" y="11"/>
                  </a:lnTo>
                  <a:lnTo>
                    <a:pt x="3888" y="10"/>
                  </a:lnTo>
                  <a:lnTo>
                    <a:pt x="3881" y="8"/>
                  </a:lnTo>
                  <a:lnTo>
                    <a:pt x="3866" y="7"/>
                  </a:lnTo>
                  <a:lnTo>
                    <a:pt x="3858" y="6"/>
                  </a:lnTo>
                  <a:lnTo>
                    <a:pt x="3850" y="6"/>
                  </a:lnTo>
                  <a:lnTo>
                    <a:pt x="3722" y="6"/>
                  </a:lnTo>
                  <a:lnTo>
                    <a:pt x="3722" y="390"/>
                  </a:lnTo>
                  <a:close/>
                  <a:moveTo>
                    <a:pt x="3516" y="324"/>
                  </a:moveTo>
                  <a:lnTo>
                    <a:pt x="3506" y="323"/>
                  </a:lnTo>
                  <a:lnTo>
                    <a:pt x="3502" y="322"/>
                  </a:lnTo>
                  <a:lnTo>
                    <a:pt x="3497" y="321"/>
                  </a:lnTo>
                  <a:lnTo>
                    <a:pt x="3488" y="319"/>
                  </a:lnTo>
                  <a:lnTo>
                    <a:pt x="3484" y="317"/>
                  </a:lnTo>
                  <a:lnTo>
                    <a:pt x="3479" y="315"/>
                  </a:lnTo>
                  <a:lnTo>
                    <a:pt x="3471" y="310"/>
                  </a:lnTo>
                  <a:lnTo>
                    <a:pt x="3464" y="304"/>
                  </a:lnTo>
                  <a:lnTo>
                    <a:pt x="3460" y="301"/>
                  </a:lnTo>
                  <a:lnTo>
                    <a:pt x="3457" y="298"/>
                  </a:lnTo>
                  <a:lnTo>
                    <a:pt x="3450" y="290"/>
                  </a:lnTo>
                  <a:lnTo>
                    <a:pt x="3444" y="282"/>
                  </a:lnTo>
                  <a:lnTo>
                    <a:pt x="3439" y="272"/>
                  </a:lnTo>
                  <a:lnTo>
                    <a:pt x="3435" y="262"/>
                  </a:lnTo>
                  <a:lnTo>
                    <a:pt x="3431" y="251"/>
                  </a:lnTo>
                  <a:lnTo>
                    <a:pt x="3428" y="239"/>
                  </a:lnTo>
                  <a:lnTo>
                    <a:pt x="3426" y="227"/>
                  </a:lnTo>
                  <a:lnTo>
                    <a:pt x="3424" y="214"/>
                  </a:lnTo>
                  <a:lnTo>
                    <a:pt x="3424" y="200"/>
                  </a:lnTo>
                  <a:lnTo>
                    <a:pt x="3424" y="196"/>
                  </a:lnTo>
                  <a:lnTo>
                    <a:pt x="3424" y="182"/>
                  </a:lnTo>
                  <a:lnTo>
                    <a:pt x="3426" y="169"/>
                  </a:lnTo>
                  <a:lnTo>
                    <a:pt x="3428" y="157"/>
                  </a:lnTo>
                  <a:lnTo>
                    <a:pt x="3429" y="151"/>
                  </a:lnTo>
                  <a:lnTo>
                    <a:pt x="3431" y="145"/>
                  </a:lnTo>
                  <a:lnTo>
                    <a:pt x="3432" y="139"/>
                  </a:lnTo>
                  <a:lnTo>
                    <a:pt x="3434" y="134"/>
                  </a:lnTo>
                  <a:lnTo>
                    <a:pt x="3436" y="129"/>
                  </a:lnTo>
                  <a:lnTo>
                    <a:pt x="3439" y="124"/>
                  </a:lnTo>
                  <a:lnTo>
                    <a:pt x="3444" y="115"/>
                  </a:lnTo>
                  <a:lnTo>
                    <a:pt x="3450" y="106"/>
                  </a:lnTo>
                  <a:lnTo>
                    <a:pt x="3453" y="102"/>
                  </a:lnTo>
                  <a:lnTo>
                    <a:pt x="3456" y="99"/>
                  </a:lnTo>
                  <a:lnTo>
                    <a:pt x="3463" y="92"/>
                  </a:lnTo>
                  <a:lnTo>
                    <a:pt x="3471" y="86"/>
                  </a:lnTo>
                  <a:lnTo>
                    <a:pt x="3479" y="82"/>
                  </a:lnTo>
                  <a:lnTo>
                    <a:pt x="3487" y="78"/>
                  </a:lnTo>
                  <a:lnTo>
                    <a:pt x="3496" y="75"/>
                  </a:lnTo>
                  <a:lnTo>
                    <a:pt x="3506" y="74"/>
                  </a:lnTo>
                  <a:lnTo>
                    <a:pt x="3516" y="73"/>
                  </a:lnTo>
                  <a:lnTo>
                    <a:pt x="3526" y="74"/>
                  </a:lnTo>
                  <a:lnTo>
                    <a:pt x="3530" y="74"/>
                  </a:lnTo>
                  <a:lnTo>
                    <a:pt x="3535" y="75"/>
                  </a:lnTo>
                  <a:lnTo>
                    <a:pt x="3544" y="78"/>
                  </a:lnTo>
                  <a:lnTo>
                    <a:pt x="3548" y="80"/>
                  </a:lnTo>
                  <a:lnTo>
                    <a:pt x="3553" y="82"/>
                  </a:lnTo>
                  <a:lnTo>
                    <a:pt x="3561" y="86"/>
                  </a:lnTo>
                  <a:lnTo>
                    <a:pt x="3568" y="92"/>
                  </a:lnTo>
                  <a:lnTo>
                    <a:pt x="3572" y="95"/>
                  </a:lnTo>
                  <a:lnTo>
                    <a:pt x="3575" y="99"/>
                  </a:lnTo>
                  <a:lnTo>
                    <a:pt x="3582" y="106"/>
                  </a:lnTo>
                  <a:lnTo>
                    <a:pt x="3587" y="115"/>
                  </a:lnTo>
                  <a:lnTo>
                    <a:pt x="3592" y="124"/>
                  </a:lnTo>
                  <a:lnTo>
                    <a:pt x="3597" y="134"/>
                  </a:lnTo>
                  <a:lnTo>
                    <a:pt x="3601" y="145"/>
                  </a:lnTo>
                  <a:lnTo>
                    <a:pt x="3604" y="157"/>
                  </a:lnTo>
                  <a:lnTo>
                    <a:pt x="3606" y="170"/>
                  </a:lnTo>
                  <a:lnTo>
                    <a:pt x="3607" y="183"/>
                  </a:lnTo>
                  <a:lnTo>
                    <a:pt x="3607" y="197"/>
                  </a:lnTo>
                  <a:lnTo>
                    <a:pt x="3607" y="200"/>
                  </a:lnTo>
                  <a:lnTo>
                    <a:pt x="3607" y="214"/>
                  </a:lnTo>
                  <a:lnTo>
                    <a:pt x="3606" y="228"/>
                  </a:lnTo>
                  <a:lnTo>
                    <a:pt x="3604" y="240"/>
                  </a:lnTo>
                  <a:lnTo>
                    <a:pt x="3602" y="246"/>
                  </a:lnTo>
                  <a:lnTo>
                    <a:pt x="3601" y="252"/>
                  </a:lnTo>
                  <a:lnTo>
                    <a:pt x="3599" y="257"/>
                  </a:lnTo>
                  <a:lnTo>
                    <a:pt x="3597" y="263"/>
                  </a:lnTo>
                  <a:lnTo>
                    <a:pt x="3595" y="268"/>
                  </a:lnTo>
                  <a:lnTo>
                    <a:pt x="3593" y="273"/>
                  </a:lnTo>
                  <a:lnTo>
                    <a:pt x="3588" y="282"/>
                  </a:lnTo>
                  <a:lnTo>
                    <a:pt x="3582" y="290"/>
                  </a:lnTo>
                  <a:lnTo>
                    <a:pt x="3575" y="298"/>
                  </a:lnTo>
                  <a:lnTo>
                    <a:pt x="3569" y="305"/>
                  </a:lnTo>
                  <a:lnTo>
                    <a:pt x="3561" y="310"/>
                  </a:lnTo>
                  <a:lnTo>
                    <a:pt x="3553" y="315"/>
                  </a:lnTo>
                  <a:lnTo>
                    <a:pt x="3549" y="317"/>
                  </a:lnTo>
                  <a:lnTo>
                    <a:pt x="3544" y="319"/>
                  </a:lnTo>
                  <a:lnTo>
                    <a:pt x="3535" y="321"/>
                  </a:lnTo>
                  <a:lnTo>
                    <a:pt x="3526" y="323"/>
                  </a:lnTo>
                  <a:lnTo>
                    <a:pt x="3516" y="324"/>
                  </a:lnTo>
                  <a:close/>
                  <a:moveTo>
                    <a:pt x="3516" y="397"/>
                  </a:moveTo>
                  <a:lnTo>
                    <a:pt x="3525" y="397"/>
                  </a:lnTo>
                  <a:lnTo>
                    <a:pt x="3534" y="396"/>
                  </a:lnTo>
                  <a:lnTo>
                    <a:pt x="3543" y="395"/>
                  </a:lnTo>
                  <a:lnTo>
                    <a:pt x="3552" y="393"/>
                  </a:lnTo>
                  <a:lnTo>
                    <a:pt x="3569" y="389"/>
                  </a:lnTo>
                  <a:lnTo>
                    <a:pt x="3578" y="386"/>
                  </a:lnTo>
                  <a:lnTo>
                    <a:pt x="3586" y="383"/>
                  </a:lnTo>
                  <a:lnTo>
                    <a:pt x="3594" y="379"/>
                  </a:lnTo>
                  <a:lnTo>
                    <a:pt x="3601" y="375"/>
                  </a:lnTo>
                  <a:lnTo>
                    <a:pt x="3608" y="370"/>
                  </a:lnTo>
                  <a:lnTo>
                    <a:pt x="3615" y="365"/>
                  </a:lnTo>
                  <a:lnTo>
                    <a:pt x="3622" y="360"/>
                  </a:lnTo>
                  <a:lnTo>
                    <a:pt x="3629" y="354"/>
                  </a:lnTo>
                  <a:lnTo>
                    <a:pt x="3635" y="348"/>
                  </a:lnTo>
                  <a:lnTo>
                    <a:pt x="3641" y="342"/>
                  </a:lnTo>
                  <a:lnTo>
                    <a:pt x="3652" y="328"/>
                  </a:lnTo>
                  <a:lnTo>
                    <a:pt x="3657" y="321"/>
                  </a:lnTo>
                  <a:lnTo>
                    <a:pt x="3661" y="313"/>
                  </a:lnTo>
                  <a:lnTo>
                    <a:pt x="3666" y="306"/>
                  </a:lnTo>
                  <a:lnTo>
                    <a:pt x="3670" y="297"/>
                  </a:lnTo>
                  <a:lnTo>
                    <a:pt x="3673" y="289"/>
                  </a:lnTo>
                  <a:lnTo>
                    <a:pt x="3677" y="280"/>
                  </a:lnTo>
                  <a:lnTo>
                    <a:pt x="3680" y="271"/>
                  </a:lnTo>
                  <a:lnTo>
                    <a:pt x="3682" y="262"/>
                  </a:lnTo>
                  <a:lnTo>
                    <a:pt x="3685" y="252"/>
                  </a:lnTo>
                  <a:lnTo>
                    <a:pt x="3686" y="242"/>
                  </a:lnTo>
                  <a:lnTo>
                    <a:pt x="3688" y="232"/>
                  </a:lnTo>
                  <a:lnTo>
                    <a:pt x="3689" y="222"/>
                  </a:lnTo>
                  <a:lnTo>
                    <a:pt x="3690" y="201"/>
                  </a:lnTo>
                  <a:lnTo>
                    <a:pt x="3690" y="194"/>
                  </a:lnTo>
                  <a:lnTo>
                    <a:pt x="3689" y="184"/>
                  </a:lnTo>
                  <a:lnTo>
                    <a:pt x="3689" y="173"/>
                  </a:lnTo>
                  <a:lnTo>
                    <a:pt x="3688" y="163"/>
                  </a:lnTo>
                  <a:lnTo>
                    <a:pt x="3686" y="153"/>
                  </a:lnTo>
                  <a:lnTo>
                    <a:pt x="3685" y="143"/>
                  </a:lnTo>
                  <a:lnTo>
                    <a:pt x="3682" y="134"/>
                  </a:lnTo>
                  <a:lnTo>
                    <a:pt x="3680" y="125"/>
                  </a:lnTo>
                  <a:lnTo>
                    <a:pt x="3677" y="116"/>
                  </a:lnTo>
                  <a:lnTo>
                    <a:pt x="3674" y="107"/>
                  </a:lnTo>
                  <a:lnTo>
                    <a:pt x="3670" y="98"/>
                  </a:lnTo>
                  <a:lnTo>
                    <a:pt x="3666" y="90"/>
                  </a:lnTo>
                  <a:lnTo>
                    <a:pt x="3662" y="82"/>
                  </a:lnTo>
                  <a:lnTo>
                    <a:pt x="3657" y="75"/>
                  </a:lnTo>
                  <a:lnTo>
                    <a:pt x="3652" y="67"/>
                  </a:lnTo>
                  <a:lnTo>
                    <a:pt x="3647" y="61"/>
                  </a:lnTo>
                  <a:lnTo>
                    <a:pt x="3641" y="54"/>
                  </a:lnTo>
                  <a:lnTo>
                    <a:pt x="3635" y="48"/>
                  </a:lnTo>
                  <a:lnTo>
                    <a:pt x="3629" y="42"/>
                  </a:lnTo>
                  <a:lnTo>
                    <a:pt x="3623" y="36"/>
                  </a:lnTo>
                  <a:lnTo>
                    <a:pt x="3616" y="31"/>
                  </a:lnTo>
                  <a:lnTo>
                    <a:pt x="3609" y="26"/>
                  </a:lnTo>
                  <a:lnTo>
                    <a:pt x="3602" y="22"/>
                  </a:lnTo>
                  <a:lnTo>
                    <a:pt x="3594" y="18"/>
                  </a:lnTo>
                  <a:lnTo>
                    <a:pt x="3586" y="14"/>
                  </a:lnTo>
                  <a:lnTo>
                    <a:pt x="3578" y="11"/>
                  </a:lnTo>
                  <a:lnTo>
                    <a:pt x="3570" y="8"/>
                  </a:lnTo>
                  <a:lnTo>
                    <a:pt x="3562" y="5"/>
                  </a:lnTo>
                  <a:lnTo>
                    <a:pt x="3553" y="3"/>
                  </a:lnTo>
                  <a:lnTo>
                    <a:pt x="3544" y="2"/>
                  </a:lnTo>
                  <a:lnTo>
                    <a:pt x="3535" y="0"/>
                  </a:lnTo>
                  <a:lnTo>
                    <a:pt x="3526" y="0"/>
                  </a:lnTo>
                  <a:lnTo>
                    <a:pt x="3516" y="0"/>
                  </a:lnTo>
                  <a:lnTo>
                    <a:pt x="3507" y="0"/>
                  </a:lnTo>
                  <a:lnTo>
                    <a:pt x="3498" y="0"/>
                  </a:lnTo>
                  <a:lnTo>
                    <a:pt x="3488" y="2"/>
                  </a:lnTo>
                  <a:lnTo>
                    <a:pt x="3480" y="3"/>
                  </a:lnTo>
                  <a:lnTo>
                    <a:pt x="3462" y="8"/>
                  </a:lnTo>
                  <a:lnTo>
                    <a:pt x="3454" y="11"/>
                  </a:lnTo>
                  <a:lnTo>
                    <a:pt x="3446" y="14"/>
                  </a:lnTo>
                  <a:lnTo>
                    <a:pt x="3438" y="18"/>
                  </a:lnTo>
                  <a:lnTo>
                    <a:pt x="3431" y="22"/>
                  </a:lnTo>
                  <a:lnTo>
                    <a:pt x="3424" y="26"/>
                  </a:lnTo>
                  <a:lnTo>
                    <a:pt x="3416" y="31"/>
                  </a:lnTo>
                  <a:lnTo>
                    <a:pt x="3403" y="42"/>
                  </a:lnTo>
                  <a:lnTo>
                    <a:pt x="3397" y="48"/>
                  </a:lnTo>
                  <a:lnTo>
                    <a:pt x="3391" y="54"/>
                  </a:lnTo>
                  <a:lnTo>
                    <a:pt x="3385" y="61"/>
                  </a:lnTo>
                  <a:lnTo>
                    <a:pt x="3380" y="68"/>
                  </a:lnTo>
                  <a:lnTo>
                    <a:pt x="3375" y="75"/>
                  </a:lnTo>
                  <a:lnTo>
                    <a:pt x="3370" y="83"/>
                  </a:lnTo>
                  <a:lnTo>
                    <a:pt x="3362" y="99"/>
                  </a:lnTo>
                  <a:lnTo>
                    <a:pt x="3358" y="107"/>
                  </a:lnTo>
                  <a:lnTo>
                    <a:pt x="3355" y="116"/>
                  </a:lnTo>
                  <a:lnTo>
                    <a:pt x="3352" y="125"/>
                  </a:lnTo>
                  <a:lnTo>
                    <a:pt x="3349" y="135"/>
                  </a:lnTo>
                  <a:lnTo>
                    <a:pt x="3347" y="144"/>
                  </a:lnTo>
                  <a:lnTo>
                    <a:pt x="3345" y="154"/>
                  </a:lnTo>
                  <a:lnTo>
                    <a:pt x="3344" y="164"/>
                  </a:lnTo>
                  <a:lnTo>
                    <a:pt x="3343" y="174"/>
                  </a:lnTo>
                  <a:lnTo>
                    <a:pt x="3342" y="185"/>
                  </a:lnTo>
                  <a:lnTo>
                    <a:pt x="3342" y="196"/>
                  </a:lnTo>
                  <a:lnTo>
                    <a:pt x="3342" y="202"/>
                  </a:lnTo>
                  <a:lnTo>
                    <a:pt x="3342" y="213"/>
                  </a:lnTo>
                  <a:lnTo>
                    <a:pt x="3343" y="223"/>
                  </a:lnTo>
                  <a:lnTo>
                    <a:pt x="3344" y="233"/>
                  </a:lnTo>
                  <a:lnTo>
                    <a:pt x="3345" y="243"/>
                  </a:lnTo>
                  <a:lnTo>
                    <a:pt x="3347" y="253"/>
                  </a:lnTo>
                  <a:lnTo>
                    <a:pt x="3349" y="263"/>
                  </a:lnTo>
                  <a:lnTo>
                    <a:pt x="3352" y="272"/>
                  </a:lnTo>
                  <a:lnTo>
                    <a:pt x="3355" y="281"/>
                  </a:lnTo>
                  <a:lnTo>
                    <a:pt x="3358" y="290"/>
                  </a:lnTo>
                  <a:lnTo>
                    <a:pt x="3362" y="298"/>
                  </a:lnTo>
                  <a:lnTo>
                    <a:pt x="3366" y="306"/>
                  </a:lnTo>
                  <a:lnTo>
                    <a:pt x="3370" y="314"/>
                  </a:lnTo>
                  <a:lnTo>
                    <a:pt x="3375" y="322"/>
                  </a:lnTo>
                  <a:lnTo>
                    <a:pt x="3380" y="329"/>
                  </a:lnTo>
                  <a:lnTo>
                    <a:pt x="3385" y="336"/>
                  </a:lnTo>
                  <a:lnTo>
                    <a:pt x="3391" y="343"/>
                  </a:lnTo>
                  <a:lnTo>
                    <a:pt x="3396" y="349"/>
                  </a:lnTo>
                  <a:lnTo>
                    <a:pt x="3403" y="355"/>
                  </a:lnTo>
                  <a:lnTo>
                    <a:pt x="3409" y="360"/>
                  </a:lnTo>
                  <a:lnTo>
                    <a:pt x="3416" y="366"/>
                  </a:lnTo>
                  <a:lnTo>
                    <a:pt x="3423" y="370"/>
                  </a:lnTo>
                  <a:lnTo>
                    <a:pt x="3430" y="375"/>
                  </a:lnTo>
                  <a:lnTo>
                    <a:pt x="3438" y="379"/>
                  </a:lnTo>
                  <a:lnTo>
                    <a:pt x="3445" y="383"/>
                  </a:lnTo>
                  <a:lnTo>
                    <a:pt x="3453" y="386"/>
                  </a:lnTo>
                  <a:lnTo>
                    <a:pt x="3462" y="389"/>
                  </a:lnTo>
                  <a:lnTo>
                    <a:pt x="3470" y="391"/>
                  </a:lnTo>
                  <a:lnTo>
                    <a:pt x="3479" y="393"/>
                  </a:lnTo>
                  <a:lnTo>
                    <a:pt x="3488" y="395"/>
                  </a:lnTo>
                  <a:lnTo>
                    <a:pt x="3497" y="396"/>
                  </a:lnTo>
                  <a:lnTo>
                    <a:pt x="3506" y="397"/>
                  </a:lnTo>
                  <a:lnTo>
                    <a:pt x="3516" y="397"/>
                  </a:lnTo>
                  <a:close/>
                  <a:moveTo>
                    <a:pt x="3223" y="390"/>
                  </a:moveTo>
                  <a:lnTo>
                    <a:pt x="3302" y="390"/>
                  </a:lnTo>
                  <a:lnTo>
                    <a:pt x="3302" y="6"/>
                  </a:lnTo>
                  <a:lnTo>
                    <a:pt x="3223" y="6"/>
                  </a:lnTo>
                  <a:lnTo>
                    <a:pt x="3223" y="390"/>
                  </a:lnTo>
                  <a:close/>
                  <a:moveTo>
                    <a:pt x="2960" y="390"/>
                  </a:moveTo>
                  <a:lnTo>
                    <a:pt x="3195" y="390"/>
                  </a:lnTo>
                  <a:lnTo>
                    <a:pt x="3195" y="317"/>
                  </a:lnTo>
                  <a:lnTo>
                    <a:pt x="3040" y="317"/>
                  </a:lnTo>
                  <a:lnTo>
                    <a:pt x="3040" y="6"/>
                  </a:lnTo>
                  <a:lnTo>
                    <a:pt x="2960" y="6"/>
                  </a:lnTo>
                  <a:lnTo>
                    <a:pt x="2960" y="390"/>
                  </a:lnTo>
                  <a:close/>
                  <a:moveTo>
                    <a:pt x="2738" y="390"/>
                  </a:moveTo>
                  <a:lnTo>
                    <a:pt x="2818" y="390"/>
                  </a:lnTo>
                  <a:lnTo>
                    <a:pt x="2818" y="238"/>
                  </a:lnTo>
                  <a:lnTo>
                    <a:pt x="2943" y="6"/>
                  </a:lnTo>
                  <a:lnTo>
                    <a:pt x="2855" y="6"/>
                  </a:lnTo>
                  <a:lnTo>
                    <a:pt x="2779" y="157"/>
                  </a:lnTo>
                  <a:lnTo>
                    <a:pt x="2703" y="6"/>
                  </a:lnTo>
                  <a:lnTo>
                    <a:pt x="2613" y="6"/>
                  </a:lnTo>
                  <a:lnTo>
                    <a:pt x="2738" y="239"/>
                  </a:lnTo>
                  <a:lnTo>
                    <a:pt x="2738" y="390"/>
                  </a:lnTo>
                  <a:close/>
                  <a:moveTo>
                    <a:pt x="2173" y="390"/>
                  </a:moveTo>
                  <a:lnTo>
                    <a:pt x="2251" y="390"/>
                  </a:lnTo>
                  <a:lnTo>
                    <a:pt x="2251" y="158"/>
                  </a:lnTo>
                  <a:lnTo>
                    <a:pt x="2404" y="390"/>
                  </a:lnTo>
                  <a:lnTo>
                    <a:pt x="2472" y="390"/>
                  </a:lnTo>
                  <a:lnTo>
                    <a:pt x="2472" y="6"/>
                  </a:lnTo>
                  <a:lnTo>
                    <a:pt x="2393" y="6"/>
                  </a:lnTo>
                  <a:lnTo>
                    <a:pt x="2393" y="230"/>
                  </a:lnTo>
                  <a:lnTo>
                    <a:pt x="2246" y="6"/>
                  </a:lnTo>
                  <a:lnTo>
                    <a:pt x="2173" y="6"/>
                  </a:lnTo>
                  <a:lnTo>
                    <a:pt x="2173" y="390"/>
                  </a:lnTo>
                  <a:close/>
                  <a:moveTo>
                    <a:pt x="2036" y="390"/>
                  </a:moveTo>
                  <a:lnTo>
                    <a:pt x="2116" y="390"/>
                  </a:lnTo>
                  <a:lnTo>
                    <a:pt x="2116" y="6"/>
                  </a:lnTo>
                  <a:lnTo>
                    <a:pt x="2036" y="6"/>
                  </a:lnTo>
                  <a:lnTo>
                    <a:pt x="2036" y="390"/>
                  </a:lnTo>
                  <a:close/>
                  <a:moveTo>
                    <a:pt x="1848" y="396"/>
                  </a:moveTo>
                  <a:lnTo>
                    <a:pt x="1858" y="396"/>
                  </a:lnTo>
                  <a:lnTo>
                    <a:pt x="1869" y="395"/>
                  </a:lnTo>
                  <a:lnTo>
                    <a:pt x="1879" y="394"/>
                  </a:lnTo>
                  <a:lnTo>
                    <a:pt x="1888" y="392"/>
                  </a:lnTo>
                  <a:lnTo>
                    <a:pt x="1898" y="390"/>
                  </a:lnTo>
                  <a:lnTo>
                    <a:pt x="1907" y="388"/>
                  </a:lnTo>
                  <a:lnTo>
                    <a:pt x="1924" y="382"/>
                  </a:lnTo>
                  <a:lnTo>
                    <a:pt x="1941" y="375"/>
                  </a:lnTo>
                  <a:lnTo>
                    <a:pt x="1956" y="367"/>
                  </a:lnTo>
                  <a:lnTo>
                    <a:pt x="1964" y="362"/>
                  </a:lnTo>
                  <a:lnTo>
                    <a:pt x="1971" y="358"/>
                  </a:lnTo>
                  <a:lnTo>
                    <a:pt x="1978" y="353"/>
                  </a:lnTo>
                  <a:lnTo>
                    <a:pt x="1985" y="348"/>
                  </a:lnTo>
                  <a:lnTo>
                    <a:pt x="1985" y="170"/>
                  </a:lnTo>
                  <a:lnTo>
                    <a:pt x="1839" y="170"/>
                  </a:lnTo>
                  <a:lnTo>
                    <a:pt x="1839" y="239"/>
                  </a:lnTo>
                  <a:lnTo>
                    <a:pt x="1909" y="239"/>
                  </a:lnTo>
                  <a:lnTo>
                    <a:pt x="1909" y="308"/>
                  </a:lnTo>
                  <a:lnTo>
                    <a:pt x="1903" y="311"/>
                  </a:lnTo>
                  <a:lnTo>
                    <a:pt x="1897" y="314"/>
                  </a:lnTo>
                  <a:lnTo>
                    <a:pt x="1890" y="317"/>
                  </a:lnTo>
                  <a:lnTo>
                    <a:pt x="1883" y="319"/>
                  </a:lnTo>
                  <a:lnTo>
                    <a:pt x="1876" y="321"/>
                  </a:lnTo>
                  <a:lnTo>
                    <a:pt x="1868" y="322"/>
                  </a:lnTo>
                  <a:lnTo>
                    <a:pt x="1860" y="323"/>
                  </a:lnTo>
                  <a:lnTo>
                    <a:pt x="1852" y="324"/>
                  </a:lnTo>
                  <a:lnTo>
                    <a:pt x="1841" y="323"/>
                  </a:lnTo>
                  <a:lnTo>
                    <a:pt x="1836" y="322"/>
                  </a:lnTo>
                  <a:lnTo>
                    <a:pt x="1831" y="321"/>
                  </a:lnTo>
                  <a:lnTo>
                    <a:pt x="1821" y="319"/>
                  </a:lnTo>
                  <a:lnTo>
                    <a:pt x="1812" y="315"/>
                  </a:lnTo>
                  <a:lnTo>
                    <a:pt x="1808" y="313"/>
                  </a:lnTo>
                  <a:lnTo>
                    <a:pt x="1803" y="311"/>
                  </a:lnTo>
                  <a:lnTo>
                    <a:pt x="1795" y="305"/>
                  </a:lnTo>
                  <a:lnTo>
                    <a:pt x="1787" y="299"/>
                  </a:lnTo>
                  <a:lnTo>
                    <a:pt x="1784" y="295"/>
                  </a:lnTo>
                  <a:lnTo>
                    <a:pt x="1780" y="291"/>
                  </a:lnTo>
                  <a:lnTo>
                    <a:pt x="1774" y="283"/>
                  </a:lnTo>
                  <a:lnTo>
                    <a:pt x="1768" y="274"/>
                  </a:lnTo>
                  <a:lnTo>
                    <a:pt x="1766" y="269"/>
                  </a:lnTo>
                  <a:lnTo>
                    <a:pt x="1763" y="264"/>
                  </a:lnTo>
                  <a:lnTo>
                    <a:pt x="1759" y="253"/>
                  </a:lnTo>
                  <a:lnTo>
                    <a:pt x="1756" y="241"/>
                  </a:lnTo>
                  <a:lnTo>
                    <a:pt x="1754" y="228"/>
                  </a:lnTo>
                  <a:lnTo>
                    <a:pt x="1752" y="214"/>
                  </a:lnTo>
                  <a:lnTo>
                    <a:pt x="1752" y="200"/>
                  </a:lnTo>
                  <a:lnTo>
                    <a:pt x="1752" y="196"/>
                  </a:lnTo>
                  <a:lnTo>
                    <a:pt x="1752" y="182"/>
                  </a:lnTo>
                  <a:lnTo>
                    <a:pt x="1753" y="176"/>
                  </a:lnTo>
                  <a:lnTo>
                    <a:pt x="1754" y="170"/>
                  </a:lnTo>
                  <a:lnTo>
                    <a:pt x="1756" y="158"/>
                  </a:lnTo>
                  <a:lnTo>
                    <a:pt x="1759" y="147"/>
                  </a:lnTo>
                  <a:lnTo>
                    <a:pt x="1763" y="136"/>
                  </a:lnTo>
                  <a:lnTo>
                    <a:pt x="1768" y="126"/>
                  </a:lnTo>
                  <a:lnTo>
                    <a:pt x="1773" y="117"/>
                  </a:lnTo>
                  <a:lnTo>
                    <a:pt x="1779" y="109"/>
                  </a:lnTo>
                  <a:lnTo>
                    <a:pt x="1786" y="101"/>
                  </a:lnTo>
                  <a:lnTo>
                    <a:pt x="1790" y="97"/>
                  </a:lnTo>
                  <a:lnTo>
                    <a:pt x="1794" y="94"/>
                  </a:lnTo>
                  <a:lnTo>
                    <a:pt x="1802" y="88"/>
                  </a:lnTo>
                  <a:lnTo>
                    <a:pt x="1806" y="86"/>
                  </a:lnTo>
                  <a:lnTo>
                    <a:pt x="1810" y="84"/>
                  </a:lnTo>
                  <a:lnTo>
                    <a:pt x="1819" y="80"/>
                  </a:lnTo>
                  <a:lnTo>
                    <a:pt x="1828" y="77"/>
                  </a:lnTo>
                  <a:lnTo>
                    <a:pt x="1838" y="75"/>
                  </a:lnTo>
                  <a:lnTo>
                    <a:pt x="1843" y="75"/>
                  </a:lnTo>
                  <a:lnTo>
                    <a:pt x="1848" y="75"/>
                  </a:lnTo>
                  <a:lnTo>
                    <a:pt x="1862" y="75"/>
                  </a:lnTo>
                  <a:lnTo>
                    <a:pt x="1874" y="77"/>
                  </a:lnTo>
                  <a:lnTo>
                    <a:pt x="1879" y="79"/>
                  </a:lnTo>
                  <a:lnTo>
                    <a:pt x="1884" y="80"/>
                  </a:lnTo>
                  <a:lnTo>
                    <a:pt x="1894" y="84"/>
                  </a:lnTo>
                  <a:lnTo>
                    <a:pt x="1904" y="89"/>
                  </a:lnTo>
                  <a:lnTo>
                    <a:pt x="1912" y="95"/>
                  </a:lnTo>
                  <a:lnTo>
                    <a:pt x="1920" y="101"/>
                  </a:lnTo>
                  <a:lnTo>
                    <a:pt x="1928" y="108"/>
                  </a:lnTo>
                  <a:lnTo>
                    <a:pt x="1975" y="46"/>
                  </a:lnTo>
                  <a:lnTo>
                    <a:pt x="1962" y="35"/>
                  </a:lnTo>
                  <a:lnTo>
                    <a:pt x="1948" y="26"/>
                  </a:lnTo>
                  <a:lnTo>
                    <a:pt x="1941" y="22"/>
                  </a:lnTo>
                  <a:lnTo>
                    <a:pt x="1934" y="18"/>
                  </a:lnTo>
                  <a:lnTo>
                    <a:pt x="1927" y="15"/>
                  </a:lnTo>
                  <a:lnTo>
                    <a:pt x="1919" y="12"/>
                  </a:lnTo>
                  <a:lnTo>
                    <a:pt x="1912" y="9"/>
                  </a:lnTo>
                  <a:lnTo>
                    <a:pt x="1904" y="7"/>
                  </a:lnTo>
                  <a:lnTo>
                    <a:pt x="1895" y="5"/>
                  </a:lnTo>
                  <a:lnTo>
                    <a:pt x="1887" y="3"/>
                  </a:lnTo>
                  <a:lnTo>
                    <a:pt x="1878" y="2"/>
                  </a:lnTo>
                  <a:lnTo>
                    <a:pt x="1869" y="1"/>
                  </a:lnTo>
                  <a:lnTo>
                    <a:pt x="1859" y="1"/>
                  </a:lnTo>
                  <a:lnTo>
                    <a:pt x="1849" y="1"/>
                  </a:lnTo>
                  <a:lnTo>
                    <a:pt x="1840" y="1"/>
                  </a:lnTo>
                  <a:lnTo>
                    <a:pt x="1830" y="2"/>
                  </a:lnTo>
                  <a:lnTo>
                    <a:pt x="1821" y="3"/>
                  </a:lnTo>
                  <a:lnTo>
                    <a:pt x="1812" y="4"/>
                  </a:lnTo>
                  <a:lnTo>
                    <a:pt x="1803" y="6"/>
                  </a:lnTo>
                  <a:lnTo>
                    <a:pt x="1794" y="9"/>
                  </a:lnTo>
                  <a:lnTo>
                    <a:pt x="1786" y="12"/>
                  </a:lnTo>
                  <a:lnTo>
                    <a:pt x="1777" y="15"/>
                  </a:lnTo>
                  <a:lnTo>
                    <a:pt x="1769" y="19"/>
                  </a:lnTo>
                  <a:lnTo>
                    <a:pt x="1762" y="23"/>
                  </a:lnTo>
                  <a:lnTo>
                    <a:pt x="1754" y="28"/>
                  </a:lnTo>
                  <a:lnTo>
                    <a:pt x="1747" y="33"/>
                  </a:lnTo>
                  <a:lnTo>
                    <a:pt x="1740" y="38"/>
                  </a:lnTo>
                  <a:lnTo>
                    <a:pt x="1733" y="43"/>
                  </a:lnTo>
                  <a:lnTo>
                    <a:pt x="1721" y="56"/>
                  </a:lnTo>
                  <a:lnTo>
                    <a:pt x="1715" y="62"/>
                  </a:lnTo>
                  <a:lnTo>
                    <a:pt x="1709" y="69"/>
                  </a:lnTo>
                  <a:lnTo>
                    <a:pt x="1704" y="77"/>
                  </a:lnTo>
                  <a:lnTo>
                    <a:pt x="1699" y="84"/>
                  </a:lnTo>
                  <a:lnTo>
                    <a:pt x="1691" y="100"/>
                  </a:lnTo>
                  <a:lnTo>
                    <a:pt x="1687" y="109"/>
                  </a:lnTo>
                  <a:lnTo>
                    <a:pt x="1683" y="118"/>
                  </a:lnTo>
                  <a:lnTo>
                    <a:pt x="1680" y="127"/>
                  </a:lnTo>
                  <a:lnTo>
                    <a:pt x="1678" y="136"/>
                  </a:lnTo>
                  <a:lnTo>
                    <a:pt x="1675" y="145"/>
                  </a:lnTo>
                  <a:lnTo>
                    <a:pt x="1673" y="155"/>
                  </a:lnTo>
                  <a:lnTo>
                    <a:pt x="1672" y="165"/>
                  </a:lnTo>
                  <a:lnTo>
                    <a:pt x="1671" y="175"/>
                  </a:lnTo>
                  <a:lnTo>
                    <a:pt x="1670" y="186"/>
                  </a:lnTo>
                  <a:lnTo>
                    <a:pt x="1670" y="196"/>
                  </a:lnTo>
                  <a:lnTo>
                    <a:pt x="1670" y="201"/>
                  </a:lnTo>
                  <a:lnTo>
                    <a:pt x="1670" y="212"/>
                  </a:lnTo>
                  <a:lnTo>
                    <a:pt x="1671" y="223"/>
                  </a:lnTo>
                  <a:lnTo>
                    <a:pt x="1672" y="234"/>
                  </a:lnTo>
                  <a:lnTo>
                    <a:pt x="1673" y="244"/>
                  </a:lnTo>
                  <a:lnTo>
                    <a:pt x="1675" y="254"/>
                  </a:lnTo>
                  <a:lnTo>
                    <a:pt x="1678" y="264"/>
                  </a:lnTo>
                  <a:lnTo>
                    <a:pt x="1680" y="273"/>
                  </a:lnTo>
                  <a:lnTo>
                    <a:pt x="1683" y="282"/>
                  </a:lnTo>
                  <a:lnTo>
                    <a:pt x="1687" y="291"/>
                  </a:lnTo>
                  <a:lnTo>
                    <a:pt x="1690" y="300"/>
                  </a:lnTo>
                  <a:lnTo>
                    <a:pt x="1695" y="308"/>
                  </a:lnTo>
                  <a:lnTo>
                    <a:pt x="1699" y="316"/>
                  </a:lnTo>
                  <a:lnTo>
                    <a:pt x="1704" y="323"/>
                  </a:lnTo>
                  <a:lnTo>
                    <a:pt x="1709" y="330"/>
                  </a:lnTo>
                  <a:lnTo>
                    <a:pt x="1714" y="337"/>
                  </a:lnTo>
                  <a:lnTo>
                    <a:pt x="1720" y="344"/>
                  </a:lnTo>
                  <a:lnTo>
                    <a:pt x="1726" y="350"/>
                  </a:lnTo>
                  <a:lnTo>
                    <a:pt x="1733" y="355"/>
                  </a:lnTo>
                  <a:lnTo>
                    <a:pt x="1739" y="361"/>
                  </a:lnTo>
                  <a:lnTo>
                    <a:pt x="1746" y="366"/>
                  </a:lnTo>
                  <a:lnTo>
                    <a:pt x="1753" y="371"/>
                  </a:lnTo>
                  <a:lnTo>
                    <a:pt x="1761" y="375"/>
                  </a:lnTo>
                  <a:lnTo>
                    <a:pt x="1769" y="379"/>
                  </a:lnTo>
                  <a:lnTo>
                    <a:pt x="1776" y="382"/>
                  </a:lnTo>
                  <a:lnTo>
                    <a:pt x="1785" y="385"/>
                  </a:lnTo>
                  <a:lnTo>
                    <a:pt x="1793" y="388"/>
                  </a:lnTo>
                  <a:lnTo>
                    <a:pt x="1802" y="391"/>
                  </a:lnTo>
                  <a:lnTo>
                    <a:pt x="1811" y="392"/>
                  </a:lnTo>
                  <a:lnTo>
                    <a:pt x="1820" y="394"/>
                  </a:lnTo>
                  <a:lnTo>
                    <a:pt x="1829" y="395"/>
                  </a:lnTo>
                  <a:lnTo>
                    <a:pt x="1848" y="396"/>
                  </a:lnTo>
                  <a:close/>
                  <a:moveTo>
                    <a:pt x="1331" y="390"/>
                  </a:moveTo>
                  <a:lnTo>
                    <a:pt x="1409" y="390"/>
                  </a:lnTo>
                  <a:lnTo>
                    <a:pt x="1409" y="158"/>
                  </a:lnTo>
                  <a:lnTo>
                    <a:pt x="1561" y="390"/>
                  </a:lnTo>
                  <a:lnTo>
                    <a:pt x="1629" y="390"/>
                  </a:lnTo>
                  <a:lnTo>
                    <a:pt x="1629" y="6"/>
                  </a:lnTo>
                  <a:lnTo>
                    <a:pt x="1551" y="6"/>
                  </a:lnTo>
                  <a:lnTo>
                    <a:pt x="1551" y="230"/>
                  </a:lnTo>
                  <a:lnTo>
                    <a:pt x="1404" y="6"/>
                  </a:lnTo>
                  <a:lnTo>
                    <a:pt x="1331" y="6"/>
                  </a:lnTo>
                  <a:lnTo>
                    <a:pt x="1331" y="390"/>
                  </a:lnTo>
                  <a:close/>
                  <a:moveTo>
                    <a:pt x="1194" y="390"/>
                  </a:moveTo>
                  <a:lnTo>
                    <a:pt x="1273" y="390"/>
                  </a:lnTo>
                  <a:lnTo>
                    <a:pt x="1273" y="6"/>
                  </a:lnTo>
                  <a:lnTo>
                    <a:pt x="1194" y="6"/>
                  </a:lnTo>
                  <a:lnTo>
                    <a:pt x="1194" y="390"/>
                  </a:lnTo>
                  <a:close/>
                  <a:moveTo>
                    <a:pt x="1026" y="395"/>
                  </a:moveTo>
                  <a:lnTo>
                    <a:pt x="1040" y="395"/>
                  </a:lnTo>
                  <a:lnTo>
                    <a:pt x="1046" y="394"/>
                  </a:lnTo>
                  <a:lnTo>
                    <a:pt x="1053" y="393"/>
                  </a:lnTo>
                  <a:lnTo>
                    <a:pt x="1065" y="391"/>
                  </a:lnTo>
                  <a:lnTo>
                    <a:pt x="1077" y="387"/>
                  </a:lnTo>
                  <a:lnTo>
                    <a:pt x="1083" y="385"/>
                  </a:lnTo>
                  <a:lnTo>
                    <a:pt x="1089" y="383"/>
                  </a:lnTo>
                  <a:lnTo>
                    <a:pt x="1094" y="380"/>
                  </a:lnTo>
                  <a:lnTo>
                    <a:pt x="1099" y="378"/>
                  </a:lnTo>
                  <a:lnTo>
                    <a:pt x="1109" y="372"/>
                  </a:lnTo>
                  <a:lnTo>
                    <a:pt x="1114" y="368"/>
                  </a:lnTo>
                  <a:lnTo>
                    <a:pt x="1118" y="364"/>
                  </a:lnTo>
                  <a:lnTo>
                    <a:pt x="1126" y="357"/>
                  </a:lnTo>
                  <a:lnTo>
                    <a:pt x="1134" y="348"/>
                  </a:lnTo>
                  <a:lnTo>
                    <a:pt x="1140" y="338"/>
                  </a:lnTo>
                  <a:lnTo>
                    <a:pt x="1143" y="333"/>
                  </a:lnTo>
                  <a:lnTo>
                    <a:pt x="1145" y="328"/>
                  </a:lnTo>
                  <a:lnTo>
                    <a:pt x="1149" y="317"/>
                  </a:lnTo>
                  <a:lnTo>
                    <a:pt x="1151" y="311"/>
                  </a:lnTo>
                  <a:lnTo>
                    <a:pt x="1152" y="306"/>
                  </a:lnTo>
                  <a:lnTo>
                    <a:pt x="1153" y="299"/>
                  </a:lnTo>
                  <a:lnTo>
                    <a:pt x="1154" y="293"/>
                  </a:lnTo>
                  <a:lnTo>
                    <a:pt x="1155" y="287"/>
                  </a:lnTo>
                  <a:lnTo>
                    <a:pt x="1155" y="280"/>
                  </a:lnTo>
                  <a:lnTo>
                    <a:pt x="1155" y="279"/>
                  </a:lnTo>
                  <a:lnTo>
                    <a:pt x="1154" y="268"/>
                  </a:lnTo>
                  <a:lnTo>
                    <a:pt x="1153" y="258"/>
                  </a:lnTo>
                  <a:lnTo>
                    <a:pt x="1151" y="248"/>
                  </a:lnTo>
                  <a:lnTo>
                    <a:pt x="1148" y="240"/>
                  </a:lnTo>
                  <a:lnTo>
                    <a:pt x="1146" y="235"/>
                  </a:lnTo>
                  <a:lnTo>
                    <a:pt x="1144" y="231"/>
                  </a:lnTo>
                  <a:lnTo>
                    <a:pt x="1140" y="223"/>
                  </a:lnTo>
                  <a:lnTo>
                    <a:pt x="1134" y="216"/>
                  </a:lnTo>
                  <a:lnTo>
                    <a:pt x="1128" y="209"/>
                  </a:lnTo>
                  <a:lnTo>
                    <a:pt x="1121" y="203"/>
                  </a:lnTo>
                  <a:lnTo>
                    <a:pt x="1114" y="196"/>
                  </a:lnTo>
                  <a:lnTo>
                    <a:pt x="1105" y="190"/>
                  </a:lnTo>
                  <a:lnTo>
                    <a:pt x="1096" y="185"/>
                  </a:lnTo>
                  <a:lnTo>
                    <a:pt x="1086" y="179"/>
                  </a:lnTo>
                  <a:lnTo>
                    <a:pt x="1075" y="174"/>
                  </a:lnTo>
                  <a:lnTo>
                    <a:pt x="1064" y="169"/>
                  </a:lnTo>
                  <a:lnTo>
                    <a:pt x="1052" y="164"/>
                  </a:lnTo>
                  <a:lnTo>
                    <a:pt x="1031" y="156"/>
                  </a:lnTo>
                  <a:lnTo>
                    <a:pt x="1015" y="148"/>
                  </a:lnTo>
                  <a:lnTo>
                    <a:pt x="1002" y="141"/>
                  </a:lnTo>
                  <a:lnTo>
                    <a:pt x="997" y="138"/>
                  </a:lnTo>
                  <a:lnTo>
                    <a:pt x="993" y="135"/>
                  </a:lnTo>
                  <a:lnTo>
                    <a:pt x="989" y="131"/>
                  </a:lnTo>
                  <a:lnTo>
                    <a:pt x="987" y="130"/>
                  </a:lnTo>
                  <a:lnTo>
                    <a:pt x="986" y="128"/>
                  </a:lnTo>
                  <a:lnTo>
                    <a:pt x="983" y="125"/>
                  </a:lnTo>
                  <a:lnTo>
                    <a:pt x="981" y="122"/>
                  </a:lnTo>
                  <a:lnTo>
                    <a:pt x="980" y="118"/>
                  </a:lnTo>
                  <a:lnTo>
                    <a:pt x="979" y="115"/>
                  </a:lnTo>
                  <a:lnTo>
                    <a:pt x="979" y="111"/>
                  </a:lnTo>
                  <a:lnTo>
                    <a:pt x="978" y="107"/>
                  </a:lnTo>
                  <a:lnTo>
                    <a:pt x="979" y="103"/>
                  </a:lnTo>
                  <a:lnTo>
                    <a:pt x="979" y="99"/>
                  </a:lnTo>
                  <a:lnTo>
                    <a:pt x="980" y="96"/>
                  </a:lnTo>
                  <a:lnTo>
                    <a:pt x="982" y="93"/>
                  </a:lnTo>
                  <a:lnTo>
                    <a:pt x="983" y="90"/>
                  </a:lnTo>
                  <a:lnTo>
                    <a:pt x="985" y="87"/>
                  </a:lnTo>
                  <a:lnTo>
                    <a:pt x="990" y="82"/>
                  </a:lnTo>
                  <a:lnTo>
                    <a:pt x="997" y="78"/>
                  </a:lnTo>
                  <a:lnTo>
                    <a:pt x="1000" y="77"/>
                  </a:lnTo>
                  <a:lnTo>
                    <a:pt x="1004" y="75"/>
                  </a:lnTo>
                  <a:lnTo>
                    <a:pt x="1009" y="74"/>
                  </a:lnTo>
                  <a:lnTo>
                    <a:pt x="1013" y="74"/>
                  </a:lnTo>
                  <a:lnTo>
                    <a:pt x="1018" y="73"/>
                  </a:lnTo>
                  <a:lnTo>
                    <a:pt x="1023" y="73"/>
                  </a:lnTo>
                  <a:lnTo>
                    <a:pt x="1034" y="74"/>
                  </a:lnTo>
                  <a:lnTo>
                    <a:pt x="1045" y="76"/>
                  </a:lnTo>
                  <a:lnTo>
                    <a:pt x="1056" y="79"/>
                  </a:lnTo>
                  <a:lnTo>
                    <a:pt x="1066" y="83"/>
                  </a:lnTo>
                  <a:lnTo>
                    <a:pt x="1076" y="89"/>
                  </a:lnTo>
                  <a:lnTo>
                    <a:pt x="1086" y="95"/>
                  </a:lnTo>
                  <a:lnTo>
                    <a:pt x="1096" y="102"/>
                  </a:lnTo>
                  <a:lnTo>
                    <a:pt x="1105" y="109"/>
                  </a:lnTo>
                  <a:lnTo>
                    <a:pt x="1149" y="48"/>
                  </a:lnTo>
                  <a:lnTo>
                    <a:pt x="1136" y="37"/>
                  </a:lnTo>
                  <a:lnTo>
                    <a:pt x="1121" y="28"/>
                  </a:lnTo>
                  <a:lnTo>
                    <a:pt x="1114" y="23"/>
                  </a:lnTo>
                  <a:lnTo>
                    <a:pt x="1106" y="19"/>
                  </a:lnTo>
                  <a:lnTo>
                    <a:pt x="1099" y="16"/>
                  </a:lnTo>
                  <a:lnTo>
                    <a:pt x="1091" y="13"/>
                  </a:lnTo>
                  <a:lnTo>
                    <a:pt x="1083" y="10"/>
                  </a:lnTo>
                  <a:lnTo>
                    <a:pt x="1075" y="8"/>
                  </a:lnTo>
                  <a:lnTo>
                    <a:pt x="1059" y="4"/>
                  </a:lnTo>
                  <a:lnTo>
                    <a:pt x="1050" y="3"/>
                  </a:lnTo>
                  <a:lnTo>
                    <a:pt x="1042" y="2"/>
                  </a:lnTo>
                  <a:lnTo>
                    <a:pt x="1025" y="1"/>
                  </a:lnTo>
                  <a:lnTo>
                    <a:pt x="1012" y="2"/>
                  </a:lnTo>
                  <a:lnTo>
                    <a:pt x="1005" y="2"/>
                  </a:lnTo>
                  <a:lnTo>
                    <a:pt x="998" y="3"/>
                  </a:lnTo>
                  <a:lnTo>
                    <a:pt x="986" y="6"/>
                  </a:lnTo>
                  <a:lnTo>
                    <a:pt x="974" y="9"/>
                  </a:lnTo>
                  <a:lnTo>
                    <a:pt x="969" y="11"/>
                  </a:lnTo>
                  <a:lnTo>
                    <a:pt x="963" y="14"/>
                  </a:lnTo>
                  <a:lnTo>
                    <a:pt x="953" y="19"/>
                  </a:lnTo>
                  <a:lnTo>
                    <a:pt x="943" y="25"/>
                  </a:lnTo>
                  <a:lnTo>
                    <a:pt x="935" y="32"/>
                  </a:lnTo>
                  <a:lnTo>
                    <a:pt x="930" y="36"/>
                  </a:lnTo>
                  <a:lnTo>
                    <a:pt x="927" y="40"/>
                  </a:lnTo>
                  <a:lnTo>
                    <a:pt x="920" y="49"/>
                  </a:lnTo>
                  <a:lnTo>
                    <a:pt x="917" y="53"/>
                  </a:lnTo>
                  <a:lnTo>
                    <a:pt x="914" y="58"/>
                  </a:lnTo>
                  <a:lnTo>
                    <a:pt x="909" y="68"/>
                  </a:lnTo>
                  <a:lnTo>
                    <a:pt x="905" y="78"/>
                  </a:lnTo>
                  <a:lnTo>
                    <a:pt x="902" y="90"/>
                  </a:lnTo>
                  <a:lnTo>
                    <a:pt x="900" y="101"/>
                  </a:lnTo>
                  <a:lnTo>
                    <a:pt x="900" y="107"/>
                  </a:lnTo>
                  <a:lnTo>
                    <a:pt x="899" y="114"/>
                  </a:lnTo>
                  <a:lnTo>
                    <a:pt x="899" y="115"/>
                  </a:lnTo>
                  <a:lnTo>
                    <a:pt x="900" y="127"/>
                  </a:lnTo>
                  <a:lnTo>
                    <a:pt x="901" y="132"/>
                  </a:lnTo>
                  <a:lnTo>
                    <a:pt x="901" y="138"/>
                  </a:lnTo>
                  <a:lnTo>
                    <a:pt x="904" y="148"/>
                  </a:lnTo>
                  <a:lnTo>
                    <a:pt x="907" y="157"/>
                  </a:lnTo>
                  <a:lnTo>
                    <a:pt x="911" y="166"/>
                  </a:lnTo>
                  <a:lnTo>
                    <a:pt x="916" y="174"/>
                  </a:lnTo>
                  <a:lnTo>
                    <a:pt x="922" y="182"/>
                  </a:lnTo>
                  <a:lnTo>
                    <a:pt x="926" y="185"/>
                  </a:lnTo>
                  <a:lnTo>
                    <a:pt x="929" y="189"/>
                  </a:lnTo>
                  <a:lnTo>
                    <a:pt x="937" y="195"/>
                  </a:lnTo>
                  <a:lnTo>
                    <a:pt x="945" y="201"/>
                  </a:lnTo>
                  <a:lnTo>
                    <a:pt x="954" y="207"/>
                  </a:lnTo>
                  <a:lnTo>
                    <a:pt x="964" y="213"/>
                  </a:lnTo>
                  <a:lnTo>
                    <a:pt x="974" y="218"/>
                  </a:lnTo>
                  <a:lnTo>
                    <a:pt x="986" y="223"/>
                  </a:lnTo>
                  <a:lnTo>
                    <a:pt x="1010" y="233"/>
                  </a:lnTo>
                  <a:lnTo>
                    <a:pt x="1028" y="240"/>
                  </a:lnTo>
                  <a:lnTo>
                    <a:pt x="1043" y="247"/>
                  </a:lnTo>
                  <a:lnTo>
                    <a:pt x="1055" y="253"/>
                  </a:lnTo>
                  <a:lnTo>
                    <a:pt x="1059" y="257"/>
                  </a:lnTo>
                  <a:lnTo>
                    <a:pt x="1063" y="260"/>
                  </a:lnTo>
                  <a:lnTo>
                    <a:pt x="1067" y="263"/>
                  </a:lnTo>
                  <a:lnTo>
                    <a:pt x="1069" y="266"/>
                  </a:lnTo>
                  <a:lnTo>
                    <a:pt x="1072" y="269"/>
                  </a:lnTo>
                  <a:lnTo>
                    <a:pt x="1073" y="272"/>
                  </a:lnTo>
                  <a:lnTo>
                    <a:pt x="1074" y="275"/>
                  </a:lnTo>
                  <a:lnTo>
                    <a:pt x="1075" y="278"/>
                  </a:lnTo>
                  <a:lnTo>
                    <a:pt x="1076" y="282"/>
                  </a:lnTo>
                  <a:lnTo>
                    <a:pt x="1076" y="285"/>
                  </a:lnTo>
                  <a:lnTo>
                    <a:pt x="1076" y="286"/>
                  </a:lnTo>
                  <a:lnTo>
                    <a:pt x="1076" y="290"/>
                  </a:lnTo>
                  <a:lnTo>
                    <a:pt x="1075" y="294"/>
                  </a:lnTo>
                  <a:lnTo>
                    <a:pt x="1074" y="297"/>
                  </a:lnTo>
                  <a:lnTo>
                    <a:pt x="1072" y="301"/>
                  </a:lnTo>
                  <a:lnTo>
                    <a:pt x="1071" y="304"/>
                  </a:lnTo>
                  <a:lnTo>
                    <a:pt x="1068" y="307"/>
                  </a:lnTo>
                  <a:lnTo>
                    <a:pt x="1066" y="310"/>
                  </a:lnTo>
                  <a:lnTo>
                    <a:pt x="1063" y="313"/>
                  </a:lnTo>
                  <a:lnTo>
                    <a:pt x="1059" y="315"/>
                  </a:lnTo>
                  <a:lnTo>
                    <a:pt x="1055" y="317"/>
                  </a:lnTo>
                  <a:lnTo>
                    <a:pt x="1051" y="319"/>
                  </a:lnTo>
                  <a:lnTo>
                    <a:pt x="1047" y="321"/>
                  </a:lnTo>
                  <a:lnTo>
                    <a:pt x="1042" y="322"/>
                  </a:lnTo>
                  <a:lnTo>
                    <a:pt x="1037" y="323"/>
                  </a:lnTo>
                  <a:lnTo>
                    <a:pt x="1032" y="323"/>
                  </a:lnTo>
                  <a:lnTo>
                    <a:pt x="1026" y="324"/>
                  </a:lnTo>
                  <a:lnTo>
                    <a:pt x="1019" y="323"/>
                  </a:lnTo>
                  <a:lnTo>
                    <a:pt x="1012" y="323"/>
                  </a:lnTo>
                  <a:lnTo>
                    <a:pt x="1005" y="321"/>
                  </a:lnTo>
                  <a:lnTo>
                    <a:pt x="999" y="320"/>
                  </a:lnTo>
                  <a:lnTo>
                    <a:pt x="992" y="318"/>
                  </a:lnTo>
                  <a:lnTo>
                    <a:pt x="986" y="316"/>
                  </a:lnTo>
                  <a:lnTo>
                    <a:pt x="980" y="313"/>
                  </a:lnTo>
                  <a:lnTo>
                    <a:pt x="974" y="310"/>
                  </a:lnTo>
                  <a:lnTo>
                    <a:pt x="962" y="304"/>
                  </a:lnTo>
                  <a:lnTo>
                    <a:pt x="951" y="296"/>
                  </a:lnTo>
                  <a:lnTo>
                    <a:pt x="941" y="288"/>
                  </a:lnTo>
                  <a:lnTo>
                    <a:pt x="931" y="280"/>
                  </a:lnTo>
                  <a:lnTo>
                    <a:pt x="884" y="339"/>
                  </a:lnTo>
                  <a:lnTo>
                    <a:pt x="892" y="346"/>
                  </a:lnTo>
                  <a:lnTo>
                    <a:pt x="900" y="353"/>
                  </a:lnTo>
                  <a:lnTo>
                    <a:pt x="904" y="356"/>
                  </a:lnTo>
                  <a:lnTo>
                    <a:pt x="908" y="359"/>
                  </a:lnTo>
                  <a:lnTo>
                    <a:pt x="917" y="364"/>
                  </a:lnTo>
                  <a:lnTo>
                    <a:pt x="925" y="369"/>
                  </a:lnTo>
                  <a:lnTo>
                    <a:pt x="934" y="374"/>
                  </a:lnTo>
                  <a:lnTo>
                    <a:pt x="943" y="378"/>
                  </a:lnTo>
                  <a:lnTo>
                    <a:pt x="952" y="382"/>
                  </a:lnTo>
                  <a:lnTo>
                    <a:pt x="970" y="388"/>
                  </a:lnTo>
                  <a:lnTo>
                    <a:pt x="980" y="390"/>
                  </a:lnTo>
                  <a:lnTo>
                    <a:pt x="989" y="392"/>
                  </a:lnTo>
                  <a:lnTo>
                    <a:pt x="998" y="394"/>
                  </a:lnTo>
                  <a:lnTo>
                    <a:pt x="1007" y="395"/>
                  </a:lnTo>
                  <a:lnTo>
                    <a:pt x="1026" y="395"/>
                  </a:lnTo>
                  <a:close/>
                  <a:moveTo>
                    <a:pt x="636" y="390"/>
                  </a:moveTo>
                  <a:lnTo>
                    <a:pt x="872" y="390"/>
                  </a:lnTo>
                  <a:lnTo>
                    <a:pt x="872" y="317"/>
                  </a:lnTo>
                  <a:lnTo>
                    <a:pt x="716" y="317"/>
                  </a:lnTo>
                  <a:lnTo>
                    <a:pt x="716" y="6"/>
                  </a:lnTo>
                  <a:lnTo>
                    <a:pt x="636" y="6"/>
                  </a:lnTo>
                  <a:lnTo>
                    <a:pt x="636" y="390"/>
                  </a:lnTo>
                  <a:close/>
                  <a:moveTo>
                    <a:pt x="343" y="390"/>
                  </a:moveTo>
                  <a:lnTo>
                    <a:pt x="592" y="390"/>
                  </a:lnTo>
                  <a:lnTo>
                    <a:pt x="592" y="319"/>
                  </a:lnTo>
                  <a:lnTo>
                    <a:pt x="422" y="319"/>
                  </a:lnTo>
                  <a:lnTo>
                    <a:pt x="422" y="233"/>
                  </a:lnTo>
                  <a:lnTo>
                    <a:pt x="570" y="233"/>
                  </a:lnTo>
                  <a:lnTo>
                    <a:pt x="570" y="161"/>
                  </a:lnTo>
                  <a:lnTo>
                    <a:pt x="422" y="161"/>
                  </a:lnTo>
                  <a:lnTo>
                    <a:pt x="422" y="78"/>
                  </a:lnTo>
                  <a:lnTo>
                    <a:pt x="590" y="78"/>
                  </a:lnTo>
                  <a:lnTo>
                    <a:pt x="590" y="6"/>
                  </a:lnTo>
                  <a:lnTo>
                    <a:pt x="343" y="6"/>
                  </a:lnTo>
                  <a:lnTo>
                    <a:pt x="343" y="390"/>
                  </a:lnTo>
                  <a:close/>
                  <a:moveTo>
                    <a:pt x="0" y="390"/>
                  </a:moveTo>
                  <a:lnTo>
                    <a:pt x="80" y="390"/>
                  </a:lnTo>
                  <a:lnTo>
                    <a:pt x="80" y="234"/>
                  </a:lnTo>
                  <a:lnTo>
                    <a:pt x="206" y="234"/>
                  </a:lnTo>
                  <a:lnTo>
                    <a:pt x="206" y="390"/>
                  </a:lnTo>
                  <a:lnTo>
                    <a:pt x="286" y="390"/>
                  </a:lnTo>
                  <a:lnTo>
                    <a:pt x="286" y="6"/>
                  </a:lnTo>
                  <a:lnTo>
                    <a:pt x="206" y="6"/>
                  </a:lnTo>
                  <a:lnTo>
                    <a:pt x="206" y="160"/>
                  </a:lnTo>
                  <a:lnTo>
                    <a:pt x="80" y="160"/>
                  </a:lnTo>
                  <a:lnTo>
                    <a:pt x="80" y="6"/>
                  </a:lnTo>
                  <a:lnTo>
                    <a:pt x="0" y="6"/>
                  </a:lnTo>
                  <a:lnTo>
                    <a:pt x="0" y="3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grpSp>
    </p:spTree>
    <p:extLst>
      <p:ext uri="{BB962C8B-B14F-4D97-AF65-F5344CB8AC3E}">
        <p14:creationId xmlns:p14="http://schemas.microsoft.com/office/powerpoint/2010/main" val="39399664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Title and Content with 1/2 Picture">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7296150" y="1989138"/>
            <a:ext cx="4464049" cy="4032251"/>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smtClean="0"/>
              <a:t>Lisää kuva napsauttamalla kuvaketta</a:t>
            </a:r>
            <a:endParaRPr lang="en-GB" dirty="0"/>
          </a:p>
        </p:txBody>
      </p:sp>
      <p:sp>
        <p:nvSpPr>
          <p:cNvPr id="10" name="Date Placeholder 9"/>
          <p:cNvSpPr>
            <a:spLocks noGrp="1"/>
          </p:cNvSpPr>
          <p:nvPr>
            <p:ph type="dt" sz="half" idx="10"/>
          </p:nvPr>
        </p:nvSpPr>
        <p:spPr/>
        <p:txBody>
          <a:bodyPr/>
          <a:lstStyle/>
          <a:p>
            <a:fld id="{76C23854-A81D-466E-AE25-5CF1AD4FF184}" type="datetime1">
              <a:rPr lang="fi-FI" smtClean="0">
                <a:solidFill>
                  <a:srgbClr val="8C8A87"/>
                </a:solidFill>
              </a:rPr>
              <a:pPr/>
              <a:t>23.11.2015</a:t>
            </a:fld>
            <a:endParaRPr lang="en-GB" dirty="0">
              <a:solidFill>
                <a:srgbClr val="8C8A87"/>
              </a:solidFill>
            </a:endParaRPr>
          </a:p>
        </p:txBody>
      </p:sp>
      <p:sp>
        <p:nvSpPr>
          <p:cNvPr id="11" name="Slide Number Placeholder 10"/>
          <p:cNvSpPr>
            <a:spLocks noGrp="1"/>
          </p:cNvSpPr>
          <p:nvPr>
            <p:ph type="sldNum" sz="quarter" idx="11"/>
          </p:nvPr>
        </p:nvSpPr>
        <p:spPr/>
        <p:txBody>
          <a:bodyPr/>
          <a:lstStyle/>
          <a:p>
            <a:fld id="{89059335-AFD3-4DED-970B-1AD46A147785}" type="slidenum">
              <a:rPr lang="en-GB" smtClean="0">
                <a:solidFill>
                  <a:srgbClr val="8C8A87"/>
                </a:solidFill>
              </a:rPr>
              <a:pPr/>
              <a:t>‹#›</a:t>
            </a:fld>
            <a:endParaRPr lang="en-GB" dirty="0">
              <a:solidFill>
                <a:srgbClr val="8C8A87"/>
              </a:solidFill>
            </a:endParaRPr>
          </a:p>
        </p:txBody>
      </p:sp>
      <p:sp>
        <p:nvSpPr>
          <p:cNvPr id="12" name="Footer Placeholder 11"/>
          <p:cNvSpPr>
            <a:spLocks noGrp="1"/>
          </p:cNvSpPr>
          <p:nvPr>
            <p:ph type="ftr" sz="quarter" idx="12"/>
          </p:nvPr>
        </p:nvSpPr>
        <p:spPr/>
        <p:txBody>
          <a:bodyPr/>
          <a:lstStyle/>
          <a:p>
            <a:r>
              <a:rPr lang="fi-FI" dirty="0" smtClean="0">
                <a:solidFill>
                  <a:srgbClr val="8C8A87"/>
                </a:solidFill>
              </a:rPr>
              <a:t>Osasto / Henkilön nimi / Esityksen nimi</a:t>
            </a:r>
            <a:endParaRPr lang="en-GB" dirty="0">
              <a:solidFill>
                <a:srgbClr val="8C8A87"/>
              </a:solidFill>
            </a:endParaRPr>
          </a:p>
        </p:txBody>
      </p:sp>
      <p:sp>
        <p:nvSpPr>
          <p:cNvPr id="13" name="Title 12"/>
          <p:cNvSpPr>
            <a:spLocks noGrp="1"/>
          </p:cNvSpPr>
          <p:nvPr>
            <p:ph type="title"/>
          </p:nvPr>
        </p:nvSpPr>
        <p:spPr/>
        <p:txBody>
          <a:bodyPr/>
          <a:lstStyle/>
          <a:p>
            <a:r>
              <a:rPr lang="fi-FI" smtClean="0"/>
              <a:t>Muokkaa perustyyl. napsautt.</a:t>
            </a:r>
            <a:endParaRPr lang="en-GB"/>
          </a:p>
        </p:txBody>
      </p:sp>
      <p:sp>
        <p:nvSpPr>
          <p:cNvPr id="9" name="Content Placeholder 2"/>
          <p:cNvSpPr>
            <a:spLocks noGrp="1"/>
          </p:cNvSpPr>
          <p:nvPr>
            <p:ph sz="half" idx="1"/>
          </p:nvPr>
        </p:nvSpPr>
        <p:spPr>
          <a:xfrm>
            <a:off x="2639484" y="1989137"/>
            <a:ext cx="4464051" cy="4032251"/>
          </a:xfrm>
        </p:spPr>
        <p:txBody>
          <a:bodyPr>
            <a:normAutofit/>
          </a:bodyPr>
          <a:lstStyle>
            <a:lvl1pPr>
              <a:defRPr sz="2200"/>
            </a:lvl1pPr>
            <a:lvl2pPr marL="538163" indent="-273050">
              <a:defRPr sz="2000"/>
            </a:lvl2pPr>
            <a:lvl3pPr marL="803275" indent="-265113">
              <a:defRPr sz="1800"/>
            </a:lvl3pPr>
            <a:lvl4pPr marL="1076325" indent="-273050">
              <a:defRPr sz="1600"/>
            </a:lvl4pPr>
            <a:lvl5pPr marL="1341438" indent="-265113">
              <a:defRPr sz="16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Tree>
    <p:extLst>
      <p:ext uri="{BB962C8B-B14F-4D97-AF65-F5344CB8AC3E}">
        <p14:creationId xmlns:p14="http://schemas.microsoft.com/office/powerpoint/2010/main" val="2432745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614FA3A-4CEC-4A7A-9657-AA0B666D2780}" type="datetimeFigureOut">
              <a:rPr lang="fi-FI" smtClean="0"/>
              <a:t>23.11.2015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81F135F-2437-4BD5-AC6E-5B3691951132}" type="slidenum">
              <a:rPr lang="fi-FI" smtClean="0"/>
              <a:t>‹#›</a:t>
            </a:fld>
            <a:endParaRPr lang="fi-FI"/>
          </a:p>
        </p:txBody>
      </p:sp>
    </p:spTree>
    <p:extLst>
      <p:ext uri="{BB962C8B-B14F-4D97-AF65-F5344CB8AC3E}">
        <p14:creationId xmlns:p14="http://schemas.microsoft.com/office/powerpoint/2010/main" val="3944772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E614FA3A-4CEC-4A7A-9657-AA0B666D2780}" type="datetimeFigureOut">
              <a:rPr lang="fi-FI" smtClean="0"/>
              <a:t>23.11.2015</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781F135F-2437-4BD5-AC6E-5B3691951132}" type="slidenum">
              <a:rPr lang="fi-FI" smtClean="0"/>
              <a:t>‹#›</a:t>
            </a:fld>
            <a:endParaRPr lang="fi-FI"/>
          </a:p>
        </p:txBody>
      </p:sp>
    </p:spTree>
    <p:extLst>
      <p:ext uri="{BB962C8B-B14F-4D97-AF65-F5344CB8AC3E}">
        <p14:creationId xmlns:p14="http://schemas.microsoft.com/office/powerpoint/2010/main" val="280708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E614FA3A-4CEC-4A7A-9657-AA0B666D2780}" type="datetimeFigureOut">
              <a:rPr lang="fi-FI" smtClean="0"/>
              <a:t>23.11.2015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781F135F-2437-4BD5-AC6E-5B3691951132}" type="slidenum">
              <a:rPr lang="fi-FI" smtClean="0"/>
              <a:t>‹#›</a:t>
            </a:fld>
            <a:endParaRPr lang="fi-FI"/>
          </a:p>
        </p:txBody>
      </p:sp>
    </p:spTree>
    <p:extLst>
      <p:ext uri="{BB962C8B-B14F-4D97-AF65-F5344CB8AC3E}">
        <p14:creationId xmlns:p14="http://schemas.microsoft.com/office/powerpoint/2010/main" val="246743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E614FA3A-4CEC-4A7A-9657-AA0B666D2780}" type="datetimeFigureOut">
              <a:rPr lang="fi-FI" smtClean="0"/>
              <a:t>23.11.2015</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781F135F-2437-4BD5-AC6E-5B3691951132}" type="slidenum">
              <a:rPr lang="fi-FI" smtClean="0"/>
              <a:t>‹#›</a:t>
            </a:fld>
            <a:endParaRPr lang="fi-FI"/>
          </a:p>
        </p:txBody>
      </p:sp>
    </p:spTree>
    <p:extLst>
      <p:ext uri="{BB962C8B-B14F-4D97-AF65-F5344CB8AC3E}">
        <p14:creationId xmlns:p14="http://schemas.microsoft.com/office/powerpoint/2010/main" val="4237494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614FA3A-4CEC-4A7A-9657-AA0B666D2780}" type="datetimeFigureOut">
              <a:rPr lang="fi-FI" smtClean="0"/>
              <a:t>23.11.2015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81F135F-2437-4BD5-AC6E-5B3691951132}" type="slidenum">
              <a:rPr lang="fi-FI" smtClean="0"/>
              <a:t>‹#›</a:t>
            </a:fld>
            <a:endParaRPr lang="fi-FI"/>
          </a:p>
        </p:txBody>
      </p:sp>
    </p:spTree>
    <p:extLst>
      <p:ext uri="{BB962C8B-B14F-4D97-AF65-F5344CB8AC3E}">
        <p14:creationId xmlns:p14="http://schemas.microsoft.com/office/powerpoint/2010/main" val="189740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614FA3A-4CEC-4A7A-9657-AA0B666D2780}" type="datetimeFigureOut">
              <a:rPr lang="fi-FI" smtClean="0"/>
              <a:t>23.11.2015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81F135F-2437-4BD5-AC6E-5B3691951132}" type="slidenum">
              <a:rPr lang="fi-FI" smtClean="0"/>
              <a:t>‹#›</a:t>
            </a:fld>
            <a:endParaRPr lang="fi-FI"/>
          </a:p>
        </p:txBody>
      </p:sp>
    </p:spTree>
    <p:extLst>
      <p:ext uri="{BB962C8B-B14F-4D97-AF65-F5344CB8AC3E}">
        <p14:creationId xmlns:p14="http://schemas.microsoft.com/office/powerpoint/2010/main" val="59021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4FA3A-4CEC-4A7A-9657-AA0B666D2780}" type="datetimeFigureOut">
              <a:rPr lang="fi-FI" smtClean="0"/>
              <a:t>23.11.2015</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F135F-2437-4BD5-AC6E-5B3691951132}" type="slidenum">
              <a:rPr lang="fi-FI" smtClean="0"/>
              <a:t>‹#›</a:t>
            </a:fld>
            <a:endParaRPr lang="fi-FI"/>
          </a:p>
        </p:txBody>
      </p:sp>
    </p:spTree>
    <p:extLst>
      <p:ext uri="{BB962C8B-B14F-4D97-AF65-F5344CB8AC3E}">
        <p14:creationId xmlns:p14="http://schemas.microsoft.com/office/powerpoint/2010/main" val="2574885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39483" y="549275"/>
            <a:ext cx="9120717" cy="1150938"/>
          </a:xfrm>
          <a:prstGeom prst="rect">
            <a:avLst/>
          </a:prstGeom>
        </p:spPr>
        <p:txBody>
          <a:bodyPr vert="horz" lIns="0" tIns="0" rIns="0" bIns="0" rtlCol="0" anchor="t" anchorCtr="0">
            <a:normAutofit/>
          </a:bodyPr>
          <a:lstStyle/>
          <a:p>
            <a:r>
              <a:rPr lang="fi-FI" smtClean="0"/>
              <a:t>Muokkaa perustyyl. napsautt.</a:t>
            </a:r>
            <a:endParaRPr lang="en-GB"/>
          </a:p>
        </p:txBody>
      </p:sp>
      <p:sp>
        <p:nvSpPr>
          <p:cNvPr id="3" name="Text Placeholder 2"/>
          <p:cNvSpPr>
            <a:spLocks noGrp="1"/>
          </p:cNvSpPr>
          <p:nvPr>
            <p:ph type="body" idx="1"/>
          </p:nvPr>
        </p:nvSpPr>
        <p:spPr>
          <a:xfrm>
            <a:off x="2639483" y="1989139"/>
            <a:ext cx="9120717" cy="4032250"/>
          </a:xfrm>
          <a:prstGeom prst="rect">
            <a:avLst/>
          </a:prstGeom>
        </p:spPr>
        <p:txBody>
          <a:bodyPr vert="horz" lIns="0" tIns="0" rIns="0" bIns="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7" name="Date Placeholder 3"/>
          <p:cNvSpPr>
            <a:spLocks noGrp="1"/>
          </p:cNvSpPr>
          <p:nvPr>
            <p:ph type="dt" sz="half" idx="2"/>
          </p:nvPr>
        </p:nvSpPr>
        <p:spPr>
          <a:xfrm>
            <a:off x="10001278" y="6165850"/>
            <a:ext cx="1183189" cy="431800"/>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60E58E2F-34F9-420A-9044-CE5E8C1A76AC}" type="datetime1">
              <a:rPr lang="fi-FI" smtClean="0">
                <a:solidFill>
                  <a:srgbClr val="8C8A87"/>
                </a:solidFill>
              </a:rPr>
              <a:pPr/>
              <a:t>23.11.2015</a:t>
            </a:fld>
            <a:endParaRPr lang="en-GB" dirty="0">
              <a:solidFill>
                <a:srgbClr val="8C8A87"/>
              </a:solidFill>
            </a:endParaRPr>
          </a:p>
        </p:txBody>
      </p:sp>
      <p:sp>
        <p:nvSpPr>
          <p:cNvPr id="8" name="Footer Placeholder 4"/>
          <p:cNvSpPr>
            <a:spLocks noGrp="1"/>
          </p:cNvSpPr>
          <p:nvPr>
            <p:ph type="ftr" sz="quarter" idx="3"/>
          </p:nvPr>
        </p:nvSpPr>
        <p:spPr>
          <a:xfrm>
            <a:off x="2639487" y="6165850"/>
            <a:ext cx="3456515" cy="431800"/>
          </a:xfrm>
          <a:prstGeom prst="rect">
            <a:avLst/>
          </a:prstGeom>
        </p:spPr>
        <p:txBody>
          <a:bodyPr vert="horz" lIns="0" tIns="0" rIns="0" bIns="0" rtlCol="0" anchor="b" anchorCtr="0"/>
          <a:lstStyle>
            <a:lvl1pPr algn="l">
              <a:defRPr sz="900">
                <a:solidFill>
                  <a:schemeClr val="tx2"/>
                </a:solidFill>
                <a:latin typeface="Arial" pitchFamily="34" charset="0"/>
              </a:defRPr>
            </a:lvl1pPr>
          </a:lstStyle>
          <a:p>
            <a:r>
              <a:rPr lang="fi-FI" dirty="0" smtClean="0">
                <a:solidFill>
                  <a:srgbClr val="8C8A87"/>
                </a:solidFill>
              </a:rPr>
              <a:t>Osasto / Henkilön nimi / Esityksen nimi</a:t>
            </a:r>
            <a:endParaRPr lang="en-GB" dirty="0">
              <a:solidFill>
                <a:srgbClr val="8C8A87"/>
              </a:solidFill>
            </a:endParaRPr>
          </a:p>
        </p:txBody>
      </p:sp>
      <p:sp>
        <p:nvSpPr>
          <p:cNvPr id="9" name="Slide Number Placeholder 5"/>
          <p:cNvSpPr>
            <a:spLocks noGrp="1"/>
          </p:cNvSpPr>
          <p:nvPr>
            <p:ph type="sldNum" sz="quarter" idx="4"/>
          </p:nvPr>
        </p:nvSpPr>
        <p:spPr>
          <a:xfrm>
            <a:off x="11184468" y="6165852"/>
            <a:ext cx="575733" cy="431799"/>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89059335-AFD3-4DED-970B-1AD46A147785}" type="slidenum">
              <a:rPr lang="en-GB" smtClean="0">
                <a:solidFill>
                  <a:srgbClr val="8C8A87"/>
                </a:solidFill>
              </a:rPr>
              <a:pPr/>
              <a:t>‹#›</a:t>
            </a:fld>
            <a:endParaRPr lang="en-GB" dirty="0">
              <a:solidFill>
                <a:srgbClr val="8C8A87"/>
              </a:solidFill>
            </a:endParaRPr>
          </a:p>
        </p:txBody>
      </p:sp>
      <p:sp>
        <p:nvSpPr>
          <p:cNvPr id="14" name="Freeform 14"/>
          <p:cNvSpPr>
            <a:spLocks noEditPoints="1"/>
          </p:cNvSpPr>
          <p:nvPr/>
        </p:nvSpPr>
        <p:spPr bwMode="auto">
          <a:xfrm>
            <a:off x="143933" y="115888"/>
            <a:ext cx="2376304" cy="1671592"/>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grpSp>
        <p:nvGrpSpPr>
          <p:cNvPr id="18" name="Group 17"/>
          <p:cNvGrpSpPr>
            <a:grpSpLocks noChangeAspect="1"/>
          </p:cNvGrpSpPr>
          <p:nvPr/>
        </p:nvGrpSpPr>
        <p:grpSpPr>
          <a:xfrm>
            <a:off x="431800" y="6215082"/>
            <a:ext cx="1936192" cy="352800"/>
            <a:chOff x="-498475" y="2201863"/>
            <a:chExt cx="10134600" cy="2462212"/>
          </a:xfrm>
          <a:solidFill>
            <a:schemeClr val="tx2"/>
          </a:solidFill>
        </p:grpSpPr>
        <p:sp>
          <p:nvSpPr>
            <p:cNvPr id="1030" name="Freeform 6"/>
            <p:cNvSpPr>
              <a:spLocks noEditPoints="1"/>
            </p:cNvSpPr>
            <p:nvPr userDrawn="1"/>
          </p:nvSpPr>
          <p:spPr bwMode="auto">
            <a:xfrm>
              <a:off x="-498475" y="4033838"/>
              <a:ext cx="9113838" cy="630237"/>
            </a:xfrm>
            <a:custGeom>
              <a:avLst/>
              <a:gdLst/>
              <a:ahLst/>
              <a:cxnLst>
                <a:cxn ang="0">
                  <a:pos x="5412" y="172"/>
                </a:cxn>
                <a:cxn ang="0">
                  <a:pos x="4841" y="391"/>
                </a:cxn>
                <a:cxn ang="0">
                  <a:pos x="4756" y="372"/>
                </a:cxn>
                <a:cxn ang="0">
                  <a:pos x="4802" y="279"/>
                </a:cxn>
                <a:cxn ang="0">
                  <a:pos x="4722" y="174"/>
                </a:cxn>
                <a:cxn ang="0">
                  <a:pos x="4626" y="111"/>
                </a:cxn>
                <a:cxn ang="0">
                  <a:pos x="4665" y="73"/>
                </a:cxn>
                <a:cxn ang="0">
                  <a:pos x="4761" y="23"/>
                </a:cxn>
                <a:cxn ang="0">
                  <a:pos x="4616" y="12"/>
                </a:cxn>
                <a:cxn ang="0">
                  <a:pos x="4546" y="114"/>
                </a:cxn>
                <a:cxn ang="0">
                  <a:pos x="4611" y="213"/>
                </a:cxn>
                <a:cxn ang="0">
                  <a:pos x="4723" y="282"/>
                </a:cxn>
                <a:cxn ang="0">
                  <a:pos x="4689" y="322"/>
                </a:cxn>
                <a:cxn ang="0">
                  <a:pos x="4578" y="280"/>
                </a:cxn>
                <a:cxn ang="0">
                  <a:pos x="4654" y="395"/>
                </a:cxn>
                <a:cxn ang="0">
                  <a:pos x="4217" y="161"/>
                </a:cxn>
                <a:cxn ang="0">
                  <a:pos x="3852" y="161"/>
                </a:cxn>
                <a:cxn ang="0">
                  <a:pos x="3244" y="391"/>
                </a:cxn>
                <a:cxn ang="0">
                  <a:pos x="2956" y="262"/>
                </a:cxn>
                <a:cxn ang="0">
                  <a:pos x="2960" y="124"/>
                </a:cxn>
                <a:cxn ang="0">
                  <a:pos x="3066" y="78"/>
                </a:cxn>
                <a:cxn ang="0">
                  <a:pos x="3129" y="197"/>
                </a:cxn>
                <a:cxn ang="0">
                  <a:pos x="3083" y="310"/>
                </a:cxn>
                <a:cxn ang="0">
                  <a:pos x="3115" y="379"/>
                </a:cxn>
                <a:cxn ang="0">
                  <a:pos x="3204" y="262"/>
                </a:cxn>
                <a:cxn ang="0">
                  <a:pos x="3195" y="107"/>
                </a:cxn>
                <a:cxn ang="0">
                  <a:pos x="3108" y="14"/>
                </a:cxn>
                <a:cxn ang="0">
                  <a:pos x="2968" y="14"/>
                </a:cxn>
                <a:cxn ang="0">
                  <a:pos x="2877" y="116"/>
                </a:cxn>
                <a:cxn ang="0">
                  <a:pos x="2871" y="263"/>
                </a:cxn>
                <a:cxn ang="0">
                  <a:pos x="2945" y="371"/>
                </a:cxn>
                <a:cxn ang="0">
                  <a:pos x="2765" y="6"/>
                </a:cxn>
                <a:cxn ang="0">
                  <a:pos x="2252" y="391"/>
                </a:cxn>
                <a:cxn ang="0">
                  <a:pos x="1963" y="378"/>
                </a:cxn>
                <a:cxn ang="0">
                  <a:pos x="2019" y="280"/>
                </a:cxn>
                <a:cxn ang="0">
                  <a:pos x="1950" y="180"/>
                </a:cxn>
                <a:cxn ang="0">
                  <a:pos x="1843" y="115"/>
                </a:cxn>
                <a:cxn ang="0">
                  <a:pos x="1877" y="74"/>
                </a:cxn>
                <a:cxn ang="0">
                  <a:pos x="1986" y="28"/>
                </a:cxn>
                <a:cxn ang="0">
                  <a:pos x="1833" y="12"/>
                </a:cxn>
                <a:cxn ang="0">
                  <a:pos x="1764" y="114"/>
                </a:cxn>
                <a:cxn ang="0">
                  <a:pos x="1828" y="213"/>
                </a:cxn>
                <a:cxn ang="0">
                  <a:pos x="1940" y="282"/>
                </a:cxn>
                <a:cxn ang="0">
                  <a:pos x="1906" y="322"/>
                </a:cxn>
                <a:cxn ang="0">
                  <a:pos x="1795" y="280"/>
                </a:cxn>
                <a:cxn ang="0">
                  <a:pos x="1871" y="395"/>
                </a:cxn>
                <a:cxn ang="0">
                  <a:pos x="1645" y="105"/>
                </a:cxn>
                <a:cxn ang="0">
                  <a:pos x="1627" y="185"/>
                </a:cxn>
                <a:cxn ang="0">
                  <a:pos x="1669" y="244"/>
                </a:cxn>
                <a:cxn ang="0">
                  <a:pos x="1732" y="145"/>
                </a:cxn>
                <a:cxn ang="0">
                  <a:pos x="1690" y="34"/>
                </a:cxn>
                <a:cxn ang="0">
                  <a:pos x="1451" y="391"/>
                </a:cxn>
                <a:cxn ang="0">
                  <a:pos x="1007" y="393"/>
                </a:cxn>
                <a:cxn ang="0">
                  <a:pos x="573" y="391"/>
                </a:cxn>
                <a:cxn ang="0">
                  <a:pos x="213" y="384"/>
                </a:cxn>
                <a:cxn ang="0">
                  <a:pos x="289" y="285"/>
                </a:cxn>
                <a:cxn ang="0">
                  <a:pos x="200" y="298"/>
                </a:cxn>
                <a:cxn ang="0">
                  <a:pos x="107" y="312"/>
                </a:cxn>
                <a:cxn ang="0">
                  <a:pos x="0" y="241"/>
                </a:cxn>
                <a:cxn ang="0">
                  <a:pos x="35" y="353"/>
                </a:cxn>
              </a:cxnLst>
              <a:rect l="0" t="0" r="r" b="b"/>
              <a:pathLst>
                <a:path w="5741" h="397">
                  <a:moveTo>
                    <a:pt x="5661" y="391"/>
                  </a:moveTo>
                  <a:lnTo>
                    <a:pt x="5741" y="391"/>
                  </a:lnTo>
                  <a:lnTo>
                    <a:pt x="5741" y="6"/>
                  </a:lnTo>
                  <a:lnTo>
                    <a:pt x="5661" y="6"/>
                  </a:lnTo>
                  <a:lnTo>
                    <a:pt x="5661" y="391"/>
                  </a:lnTo>
                  <a:close/>
                  <a:moveTo>
                    <a:pt x="5333" y="391"/>
                  </a:moveTo>
                  <a:lnTo>
                    <a:pt x="5412" y="391"/>
                  </a:lnTo>
                  <a:lnTo>
                    <a:pt x="5412" y="277"/>
                  </a:lnTo>
                  <a:lnTo>
                    <a:pt x="5448" y="232"/>
                  </a:lnTo>
                  <a:lnTo>
                    <a:pt x="5544" y="391"/>
                  </a:lnTo>
                  <a:lnTo>
                    <a:pt x="5638" y="391"/>
                  </a:lnTo>
                  <a:lnTo>
                    <a:pt x="5503" y="169"/>
                  </a:lnTo>
                  <a:lnTo>
                    <a:pt x="5633" y="6"/>
                  </a:lnTo>
                  <a:lnTo>
                    <a:pt x="5538" y="6"/>
                  </a:lnTo>
                  <a:lnTo>
                    <a:pt x="5412" y="172"/>
                  </a:lnTo>
                  <a:lnTo>
                    <a:pt x="5412" y="6"/>
                  </a:lnTo>
                  <a:lnTo>
                    <a:pt x="5333" y="6"/>
                  </a:lnTo>
                  <a:lnTo>
                    <a:pt x="5333" y="391"/>
                  </a:lnTo>
                  <a:close/>
                  <a:moveTo>
                    <a:pt x="4978" y="391"/>
                  </a:moveTo>
                  <a:lnTo>
                    <a:pt x="5056" y="391"/>
                  </a:lnTo>
                  <a:lnTo>
                    <a:pt x="5056" y="158"/>
                  </a:lnTo>
                  <a:lnTo>
                    <a:pt x="5208" y="391"/>
                  </a:lnTo>
                  <a:lnTo>
                    <a:pt x="5276" y="391"/>
                  </a:lnTo>
                  <a:lnTo>
                    <a:pt x="5276" y="6"/>
                  </a:lnTo>
                  <a:lnTo>
                    <a:pt x="5198" y="6"/>
                  </a:lnTo>
                  <a:lnTo>
                    <a:pt x="5198" y="230"/>
                  </a:lnTo>
                  <a:lnTo>
                    <a:pt x="5051" y="6"/>
                  </a:lnTo>
                  <a:lnTo>
                    <a:pt x="4978" y="6"/>
                  </a:lnTo>
                  <a:lnTo>
                    <a:pt x="4978" y="391"/>
                  </a:lnTo>
                  <a:close/>
                  <a:moveTo>
                    <a:pt x="4841" y="391"/>
                  </a:moveTo>
                  <a:lnTo>
                    <a:pt x="4920" y="391"/>
                  </a:lnTo>
                  <a:lnTo>
                    <a:pt x="4920" y="6"/>
                  </a:lnTo>
                  <a:lnTo>
                    <a:pt x="4841" y="6"/>
                  </a:lnTo>
                  <a:lnTo>
                    <a:pt x="4841" y="391"/>
                  </a:lnTo>
                  <a:close/>
                  <a:moveTo>
                    <a:pt x="4673" y="395"/>
                  </a:moveTo>
                  <a:lnTo>
                    <a:pt x="4686" y="395"/>
                  </a:lnTo>
                  <a:lnTo>
                    <a:pt x="4693" y="394"/>
                  </a:lnTo>
                  <a:lnTo>
                    <a:pt x="4700" y="393"/>
                  </a:lnTo>
                  <a:lnTo>
                    <a:pt x="4712" y="391"/>
                  </a:lnTo>
                  <a:lnTo>
                    <a:pt x="4724" y="388"/>
                  </a:lnTo>
                  <a:lnTo>
                    <a:pt x="4730" y="385"/>
                  </a:lnTo>
                  <a:lnTo>
                    <a:pt x="4736" y="383"/>
                  </a:lnTo>
                  <a:lnTo>
                    <a:pt x="4741" y="381"/>
                  </a:lnTo>
                  <a:lnTo>
                    <a:pt x="4746" y="378"/>
                  </a:lnTo>
                  <a:lnTo>
                    <a:pt x="4756" y="372"/>
                  </a:lnTo>
                  <a:lnTo>
                    <a:pt x="4761" y="368"/>
                  </a:lnTo>
                  <a:lnTo>
                    <a:pt x="4765" y="365"/>
                  </a:lnTo>
                  <a:lnTo>
                    <a:pt x="4773" y="357"/>
                  </a:lnTo>
                  <a:lnTo>
                    <a:pt x="4781" y="348"/>
                  </a:lnTo>
                  <a:lnTo>
                    <a:pt x="4787" y="339"/>
                  </a:lnTo>
                  <a:lnTo>
                    <a:pt x="4790" y="334"/>
                  </a:lnTo>
                  <a:lnTo>
                    <a:pt x="4792" y="328"/>
                  </a:lnTo>
                  <a:lnTo>
                    <a:pt x="4796" y="317"/>
                  </a:lnTo>
                  <a:lnTo>
                    <a:pt x="4798" y="312"/>
                  </a:lnTo>
                  <a:lnTo>
                    <a:pt x="4799" y="306"/>
                  </a:lnTo>
                  <a:lnTo>
                    <a:pt x="4800" y="300"/>
                  </a:lnTo>
                  <a:lnTo>
                    <a:pt x="4801" y="293"/>
                  </a:lnTo>
                  <a:lnTo>
                    <a:pt x="4802" y="287"/>
                  </a:lnTo>
                  <a:lnTo>
                    <a:pt x="4802" y="280"/>
                  </a:lnTo>
                  <a:lnTo>
                    <a:pt x="4802" y="279"/>
                  </a:lnTo>
                  <a:lnTo>
                    <a:pt x="4801" y="268"/>
                  </a:lnTo>
                  <a:lnTo>
                    <a:pt x="4800" y="258"/>
                  </a:lnTo>
                  <a:lnTo>
                    <a:pt x="4798" y="249"/>
                  </a:lnTo>
                  <a:lnTo>
                    <a:pt x="4795" y="240"/>
                  </a:lnTo>
                  <a:lnTo>
                    <a:pt x="4793" y="235"/>
                  </a:lnTo>
                  <a:lnTo>
                    <a:pt x="4791" y="231"/>
                  </a:lnTo>
                  <a:lnTo>
                    <a:pt x="4787" y="223"/>
                  </a:lnTo>
                  <a:lnTo>
                    <a:pt x="4781" y="216"/>
                  </a:lnTo>
                  <a:lnTo>
                    <a:pt x="4775" y="209"/>
                  </a:lnTo>
                  <a:lnTo>
                    <a:pt x="4768" y="203"/>
                  </a:lnTo>
                  <a:lnTo>
                    <a:pt x="4761" y="196"/>
                  </a:lnTo>
                  <a:lnTo>
                    <a:pt x="4752" y="191"/>
                  </a:lnTo>
                  <a:lnTo>
                    <a:pt x="4743" y="185"/>
                  </a:lnTo>
                  <a:lnTo>
                    <a:pt x="4733" y="180"/>
                  </a:lnTo>
                  <a:lnTo>
                    <a:pt x="4722" y="174"/>
                  </a:lnTo>
                  <a:lnTo>
                    <a:pt x="4711" y="169"/>
                  </a:lnTo>
                  <a:lnTo>
                    <a:pt x="4699" y="164"/>
                  </a:lnTo>
                  <a:lnTo>
                    <a:pt x="4678" y="156"/>
                  </a:lnTo>
                  <a:lnTo>
                    <a:pt x="4662" y="148"/>
                  </a:lnTo>
                  <a:lnTo>
                    <a:pt x="4649" y="141"/>
                  </a:lnTo>
                  <a:lnTo>
                    <a:pt x="4644" y="138"/>
                  </a:lnTo>
                  <a:lnTo>
                    <a:pt x="4640" y="135"/>
                  </a:lnTo>
                  <a:lnTo>
                    <a:pt x="4636" y="132"/>
                  </a:lnTo>
                  <a:lnTo>
                    <a:pt x="4634" y="130"/>
                  </a:lnTo>
                  <a:lnTo>
                    <a:pt x="4633" y="128"/>
                  </a:lnTo>
                  <a:lnTo>
                    <a:pt x="4630" y="125"/>
                  </a:lnTo>
                  <a:lnTo>
                    <a:pt x="4628" y="122"/>
                  </a:lnTo>
                  <a:lnTo>
                    <a:pt x="4627" y="119"/>
                  </a:lnTo>
                  <a:lnTo>
                    <a:pt x="4626" y="115"/>
                  </a:lnTo>
                  <a:lnTo>
                    <a:pt x="4626" y="111"/>
                  </a:lnTo>
                  <a:lnTo>
                    <a:pt x="4625" y="107"/>
                  </a:lnTo>
                  <a:lnTo>
                    <a:pt x="4626" y="103"/>
                  </a:lnTo>
                  <a:lnTo>
                    <a:pt x="4626" y="100"/>
                  </a:lnTo>
                  <a:lnTo>
                    <a:pt x="4627" y="96"/>
                  </a:lnTo>
                  <a:lnTo>
                    <a:pt x="4629" y="93"/>
                  </a:lnTo>
                  <a:lnTo>
                    <a:pt x="4630" y="90"/>
                  </a:lnTo>
                  <a:lnTo>
                    <a:pt x="4632" y="87"/>
                  </a:lnTo>
                  <a:lnTo>
                    <a:pt x="4635" y="85"/>
                  </a:lnTo>
                  <a:lnTo>
                    <a:pt x="4637" y="83"/>
                  </a:lnTo>
                  <a:lnTo>
                    <a:pt x="4644" y="79"/>
                  </a:lnTo>
                  <a:lnTo>
                    <a:pt x="4647" y="77"/>
                  </a:lnTo>
                  <a:lnTo>
                    <a:pt x="4651" y="76"/>
                  </a:lnTo>
                  <a:lnTo>
                    <a:pt x="4656" y="75"/>
                  </a:lnTo>
                  <a:lnTo>
                    <a:pt x="4660" y="74"/>
                  </a:lnTo>
                  <a:lnTo>
                    <a:pt x="4665" y="73"/>
                  </a:lnTo>
                  <a:lnTo>
                    <a:pt x="4670" y="73"/>
                  </a:lnTo>
                  <a:lnTo>
                    <a:pt x="4681" y="74"/>
                  </a:lnTo>
                  <a:lnTo>
                    <a:pt x="4692" y="76"/>
                  </a:lnTo>
                  <a:lnTo>
                    <a:pt x="4703" y="79"/>
                  </a:lnTo>
                  <a:lnTo>
                    <a:pt x="4713" y="84"/>
                  </a:lnTo>
                  <a:lnTo>
                    <a:pt x="4723" y="89"/>
                  </a:lnTo>
                  <a:lnTo>
                    <a:pt x="4733" y="95"/>
                  </a:lnTo>
                  <a:lnTo>
                    <a:pt x="4738" y="98"/>
                  </a:lnTo>
                  <a:lnTo>
                    <a:pt x="4743" y="102"/>
                  </a:lnTo>
                  <a:lnTo>
                    <a:pt x="4752" y="109"/>
                  </a:lnTo>
                  <a:lnTo>
                    <a:pt x="4796" y="48"/>
                  </a:lnTo>
                  <a:lnTo>
                    <a:pt x="4783" y="37"/>
                  </a:lnTo>
                  <a:lnTo>
                    <a:pt x="4776" y="32"/>
                  </a:lnTo>
                  <a:lnTo>
                    <a:pt x="4768" y="28"/>
                  </a:lnTo>
                  <a:lnTo>
                    <a:pt x="4761" y="23"/>
                  </a:lnTo>
                  <a:lnTo>
                    <a:pt x="4753" y="20"/>
                  </a:lnTo>
                  <a:lnTo>
                    <a:pt x="4746" y="16"/>
                  </a:lnTo>
                  <a:lnTo>
                    <a:pt x="4738" y="13"/>
                  </a:lnTo>
                  <a:lnTo>
                    <a:pt x="4730" y="10"/>
                  </a:lnTo>
                  <a:lnTo>
                    <a:pt x="4722" y="8"/>
                  </a:lnTo>
                  <a:lnTo>
                    <a:pt x="4706" y="4"/>
                  </a:lnTo>
                  <a:lnTo>
                    <a:pt x="4697" y="3"/>
                  </a:lnTo>
                  <a:lnTo>
                    <a:pt x="4689" y="2"/>
                  </a:lnTo>
                  <a:lnTo>
                    <a:pt x="4672" y="1"/>
                  </a:lnTo>
                  <a:lnTo>
                    <a:pt x="4659" y="2"/>
                  </a:lnTo>
                  <a:lnTo>
                    <a:pt x="4652" y="2"/>
                  </a:lnTo>
                  <a:lnTo>
                    <a:pt x="4645" y="3"/>
                  </a:lnTo>
                  <a:lnTo>
                    <a:pt x="4633" y="6"/>
                  </a:lnTo>
                  <a:lnTo>
                    <a:pt x="4621" y="9"/>
                  </a:lnTo>
                  <a:lnTo>
                    <a:pt x="4616" y="12"/>
                  </a:lnTo>
                  <a:lnTo>
                    <a:pt x="4610" y="14"/>
                  </a:lnTo>
                  <a:lnTo>
                    <a:pt x="4600" y="19"/>
                  </a:lnTo>
                  <a:lnTo>
                    <a:pt x="4590" y="25"/>
                  </a:lnTo>
                  <a:lnTo>
                    <a:pt x="4581" y="32"/>
                  </a:lnTo>
                  <a:lnTo>
                    <a:pt x="4577" y="36"/>
                  </a:lnTo>
                  <a:lnTo>
                    <a:pt x="4574" y="40"/>
                  </a:lnTo>
                  <a:lnTo>
                    <a:pt x="4567" y="49"/>
                  </a:lnTo>
                  <a:lnTo>
                    <a:pt x="4564" y="53"/>
                  </a:lnTo>
                  <a:lnTo>
                    <a:pt x="4561" y="58"/>
                  </a:lnTo>
                  <a:lnTo>
                    <a:pt x="4556" y="68"/>
                  </a:lnTo>
                  <a:lnTo>
                    <a:pt x="4552" y="79"/>
                  </a:lnTo>
                  <a:lnTo>
                    <a:pt x="4549" y="90"/>
                  </a:lnTo>
                  <a:lnTo>
                    <a:pt x="4547" y="102"/>
                  </a:lnTo>
                  <a:lnTo>
                    <a:pt x="4547" y="108"/>
                  </a:lnTo>
                  <a:lnTo>
                    <a:pt x="4546" y="114"/>
                  </a:lnTo>
                  <a:lnTo>
                    <a:pt x="4546" y="115"/>
                  </a:lnTo>
                  <a:lnTo>
                    <a:pt x="4547" y="127"/>
                  </a:lnTo>
                  <a:lnTo>
                    <a:pt x="4548" y="132"/>
                  </a:lnTo>
                  <a:lnTo>
                    <a:pt x="4548" y="138"/>
                  </a:lnTo>
                  <a:lnTo>
                    <a:pt x="4551" y="148"/>
                  </a:lnTo>
                  <a:lnTo>
                    <a:pt x="4554" y="157"/>
                  </a:lnTo>
                  <a:lnTo>
                    <a:pt x="4558" y="166"/>
                  </a:lnTo>
                  <a:lnTo>
                    <a:pt x="4563" y="174"/>
                  </a:lnTo>
                  <a:lnTo>
                    <a:pt x="4569" y="182"/>
                  </a:lnTo>
                  <a:lnTo>
                    <a:pt x="4573" y="185"/>
                  </a:lnTo>
                  <a:lnTo>
                    <a:pt x="4576" y="189"/>
                  </a:lnTo>
                  <a:lnTo>
                    <a:pt x="4584" y="195"/>
                  </a:lnTo>
                  <a:lnTo>
                    <a:pt x="4592" y="201"/>
                  </a:lnTo>
                  <a:lnTo>
                    <a:pt x="4601" y="207"/>
                  </a:lnTo>
                  <a:lnTo>
                    <a:pt x="4611" y="213"/>
                  </a:lnTo>
                  <a:lnTo>
                    <a:pt x="4621" y="218"/>
                  </a:lnTo>
                  <a:lnTo>
                    <a:pt x="4633" y="223"/>
                  </a:lnTo>
                  <a:lnTo>
                    <a:pt x="4657" y="233"/>
                  </a:lnTo>
                  <a:lnTo>
                    <a:pt x="4675" y="240"/>
                  </a:lnTo>
                  <a:lnTo>
                    <a:pt x="4690" y="247"/>
                  </a:lnTo>
                  <a:lnTo>
                    <a:pt x="4702" y="254"/>
                  </a:lnTo>
                  <a:lnTo>
                    <a:pt x="4706" y="257"/>
                  </a:lnTo>
                  <a:lnTo>
                    <a:pt x="4710" y="260"/>
                  </a:lnTo>
                  <a:lnTo>
                    <a:pt x="4714" y="263"/>
                  </a:lnTo>
                  <a:lnTo>
                    <a:pt x="4716" y="266"/>
                  </a:lnTo>
                  <a:lnTo>
                    <a:pt x="4718" y="269"/>
                  </a:lnTo>
                  <a:lnTo>
                    <a:pt x="4720" y="272"/>
                  </a:lnTo>
                  <a:lnTo>
                    <a:pt x="4721" y="275"/>
                  </a:lnTo>
                  <a:lnTo>
                    <a:pt x="4722" y="278"/>
                  </a:lnTo>
                  <a:lnTo>
                    <a:pt x="4723" y="282"/>
                  </a:lnTo>
                  <a:lnTo>
                    <a:pt x="4723" y="285"/>
                  </a:lnTo>
                  <a:lnTo>
                    <a:pt x="4723" y="286"/>
                  </a:lnTo>
                  <a:lnTo>
                    <a:pt x="4722" y="290"/>
                  </a:lnTo>
                  <a:lnTo>
                    <a:pt x="4722" y="294"/>
                  </a:lnTo>
                  <a:lnTo>
                    <a:pt x="4721" y="298"/>
                  </a:lnTo>
                  <a:lnTo>
                    <a:pt x="4719" y="301"/>
                  </a:lnTo>
                  <a:lnTo>
                    <a:pt x="4717" y="304"/>
                  </a:lnTo>
                  <a:lnTo>
                    <a:pt x="4715" y="308"/>
                  </a:lnTo>
                  <a:lnTo>
                    <a:pt x="4713" y="310"/>
                  </a:lnTo>
                  <a:lnTo>
                    <a:pt x="4710" y="313"/>
                  </a:lnTo>
                  <a:lnTo>
                    <a:pt x="4706" y="315"/>
                  </a:lnTo>
                  <a:lnTo>
                    <a:pt x="4702" y="318"/>
                  </a:lnTo>
                  <a:lnTo>
                    <a:pt x="4698" y="319"/>
                  </a:lnTo>
                  <a:lnTo>
                    <a:pt x="4694" y="321"/>
                  </a:lnTo>
                  <a:lnTo>
                    <a:pt x="4689" y="322"/>
                  </a:lnTo>
                  <a:lnTo>
                    <a:pt x="4684" y="323"/>
                  </a:lnTo>
                  <a:lnTo>
                    <a:pt x="4679" y="323"/>
                  </a:lnTo>
                  <a:lnTo>
                    <a:pt x="4673" y="324"/>
                  </a:lnTo>
                  <a:lnTo>
                    <a:pt x="4666" y="323"/>
                  </a:lnTo>
                  <a:lnTo>
                    <a:pt x="4659" y="323"/>
                  </a:lnTo>
                  <a:lnTo>
                    <a:pt x="4652" y="322"/>
                  </a:lnTo>
                  <a:lnTo>
                    <a:pt x="4646" y="320"/>
                  </a:lnTo>
                  <a:lnTo>
                    <a:pt x="4639" y="318"/>
                  </a:lnTo>
                  <a:lnTo>
                    <a:pt x="4633" y="316"/>
                  </a:lnTo>
                  <a:lnTo>
                    <a:pt x="4627" y="313"/>
                  </a:lnTo>
                  <a:lnTo>
                    <a:pt x="4621" y="310"/>
                  </a:lnTo>
                  <a:lnTo>
                    <a:pt x="4609" y="304"/>
                  </a:lnTo>
                  <a:lnTo>
                    <a:pt x="4598" y="297"/>
                  </a:lnTo>
                  <a:lnTo>
                    <a:pt x="4588" y="289"/>
                  </a:lnTo>
                  <a:lnTo>
                    <a:pt x="4578" y="280"/>
                  </a:lnTo>
                  <a:lnTo>
                    <a:pt x="4531" y="339"/>
                  </a:lnTo>
                  <a:lnTo>
                    <a:pt x="4539" y="346"/>
                  </a:lnTo>
                  <a:lnTo>
                    <a:pt x="4547" y="353"/>
                  </a:lnTo>
                  <a:lnTo>
                    <a:pt x="4551" y="356"/>
                  </a:lnTo>
                  <a:lnTo>
                    <a:pt x="4555" y="359"/>
                  </a:lnTo>
                  <a:lnTo>
                    <a:pt x="4564" y="364"/>
                  </a:lnTo>
                  <a:lnTo>
                    <a:pt x="4572" y="370"/>
                  </a:lnTo>
                  <a:lnTo>
                    <a:pt x="4581" y="374"/>
                  </a:lnTo>
                  <a:lnTo>
                    <a:pt x="4590" y="378"/>
                  </a:lnTo>
                  <a:lnTo>
                    <a:pt x="4599" y="382"/>
                  </a:lnTo>
                  <a:lnTo>
                    <a:pt x="4617" y="388"/>
                  </a:lnTo>
                  <a:lnTo>
                    <a:pt x="4627" y="390"/>
                  </a:lnTo>
                  <a:lnTo>
                    <a:pt x="4636" y="392"/>
                  </a:lnTo>
                  <a:lnTo>
                    <a:pt x="4645" y="394"/>
                  </a:lnTo>
                  <a:lnTo>
                    <a:pt x="4654" y="395"/>
                  </a:lnTo>
                  <a:lnTo>
                    <a:pt x="4673" y="395"/>
                  </a:lnTo>
                  <a:close/>
                  <a:moveTo>
                    <a:pt x="4283" y="391"/>
                  </a:moveTo>
                  <a:lnTo>
                    <a:pt x="4518" y="391"/>
                  </a:lnTo>
                  <a:lnTo>
                    <a:pt x="4518" y="318"/>
                  </a:lnTo>
                  <a:lnTo>
                    <a:pt x="4363" y="318"/>
                  </a:lnTo>
                  <a:lnTo>
                    <a:pt x="4363" y="6"/>
                  </a:lnTo>
                  <a:lnTo>
                    <a:pt x="4283" y="6"/>
                  </a:lnTo>
                  <a:lnTo>
                    <a:pt x="4283" y="391"/>
                  </a:lnTo>
                  <a:close/>
                  <a:moveTo>
                    <a:pt x="3988" y="391"/>
                  </a:moveTo>
                  <a:lnTo>
                    <a:pt x="4239" y="391"/>
                  </a:lnTo>
                  <a:lnTo>
                    <a:pt x="4239" y="319"/>
                  </a:lnTo>
                  <a:lnTo>
                    <a:pt x="4068" y="319"/>
                  </a:lnTo>
                  <a:lnTo>
                    <a:pt x="4068" y="233"/>
                  </a:lnTo>
                  <a:lnTo>
                    <a:pt x="4217" y="233"/>
                  </a:lnTo>
                  <a:lnTo>
                    <a:pt x="4217" y="161"/>
                  </a:lnTo>
                  <a:lnTo>
                    <a:pt x="4068" y="161"/>
                  </a:lnTo>
                  <a:lnTo>
                    <a:pt x="4068" y="78"/>
                  </a:lnTo>
                  <a:lnTo>
                    <a:pt x="4237" y="78"/>
                  </a:lnTo>
                  <a:lnTo>
                    <a:pt x="4237" y="6"/>
                  </a:lnTo>
                  <a:lnTo>
                    <a:pt x="3988" y="6"/>
                  </a:lnTo>
                  <a:lnTo>
                    <a:pt x="3988" y="391"/>
                  </a:lnTo>
                  <a:close/>
                  <a:moveTo>
                    <a:pt x="3646" y="391"/>
                  </a:moveTo>
                  <a:lnTo>
                    <a:pt x="3725" y="391"/>
                  </a:lnTo>
                  <a:lnTo>
                    <a:pt x="3725" y="234"/>
                  </a:lnTo>
                  <a:lnTo>
                    <a:pt x="3852" y="234"/>
                  </a:lnTo>
                  <a:lnTo>
                    <a:pt x="3852" y="391"/>
                  </a:lnTo>
                  <a:lnTo>
                    <a:pt x="3931" y="391"/>
                  </a:lnTo>
                  <a:lnTo>
                    <a:pt x="3931" y="6"/>
                  </a:lnTo>
                  <a:lnTo>
                    <a:pt x="3852" y="6"/>
                  </a:lnTo>
                  <a:lnTo>
                    <a:pt x="3852" y="161"/>
                  </a:lnTo>
                  <a:lnTo>
                    <a:pt x="3725" y="161"/>
                  </a:lnTo>
                  <a:lnTo>
                    <a:pt x="3725" y="6"/>
                  </a:lnTo>
                  <a:lnTo>
                    <a:pt x="3646" y="6"/>
                  </a:lnTo>
                  <a:lnTo>
                    <a:pt x="3646" y="391"/>
                  </a:lnTo>
                  <a:close/>
                  <a:moveTo>
                    <a:pt x="3244" y="391"/>
                  </a:moveTo>
                  <a:lnTo>
                    <a:pt x="3323" y="391"/>
                  </a:lnTo>
                  <a:lnTo>
                    <a:pt x="3323" y="238"/>
                  </a:lnTo>
                  <a:lnTo>
                    <a:pt x="3471" y="238"/>
                  </a:lnTo>
                  <a:lnTo>
                    <a:pt x="3471" y="165"/>
                  </a:lnTo>
                  <a:lnTo>
                    <a:pt x="3323" y="165"/>
                  </a:lnTo>
                  <a:lnTo>
                    <a:pt x="3323" y="79"/>
                  </a:lnTo>
                  <a:lnTo>
                    <a:pt x="3491" y="79"/>
                  </a:lnTo>
                  <a:lnTo>
                    <a:pt x="3491" y="6"/>
                  </a:lnTo>
                  <a:lnTo>
                    <a:pt x="3244" y="6"/>
                  </a:lnTo>
                  <a:lnTo>
                    <a:pt x="3244" y="391"/>
                  </a:lnTo>
                  <a:close/>
                  <a:moveTo>
                    <a:pt x="3038" y="324"/>
                  </a:moveTo>
                  <a:lnTo>
                    <a:pt x="3028" y="323"/>
                  </a:lnTo>
                  <a:lnTo>
                    <a:pt x="3023" y="322"/>
                  </a:lnTo>
                  <a:lnTo>
                    <a:pt x="3019" y="321"/>
                  </a:lnTo>
                  <a:lnTo>
                    <a:pt x="3010" y="319"/>
                  </a:lnTo>
                  <a:lnTo>
                    <a:pt x="3005" y="317"/>
                  </a:lnTo>
                  <a:lnTo>
                    <a:pt x="3001" y="315"/>
                  </a:lnTo>
                  <a:lnTo>
                    <a:pt x="2993" y="310"/>
                  </a:lnTo>
                  <a:lnTo>
                    <a:pt x="2985" y="305"/>
                  </a:lnTo>
                  <a:lnTo>
                    <a:pt x="2982" y="301"/>
                  </a:lnTo>
                  <a:lnTo>
                    <a:pt x="2978" y="298"/>
                  </a:lnTo>
                  <a:lnTo>
                    <a:pt x="2972" y="290"/>
                  </a:lnTo>
                  <a:lnTo>
                    <a:pt x="2966" y="282"/>
                  </a:lnTo>
                  <a:lnTo>
                    <a:pt x="2961" y="272"/>
                  </a:lnTo>
                  <a:lnTo>
                    <a:pt x="2956" y="262"/>
                  </a:lnTo>
                  <a:lnTo>
                    <a:pt x="2953" y="251"/>
                  </a:lnTo>
                  <a:lnTo>
                    <a:pt x="2950" y="240"/>
                  </a:lnTo>
                  <a:lnTo>
                    <a:pt x="2947" y="227"/>
                  </a:lnTo>
                  <a:lnTo>
                    <a:pt x="2946" y="214"/>
                  </a:lnTo>
                  <a:lnTo>
                    <a:pt x="2946" y="200"/>
                  </a:lnTo>
                  <a:lnTo>
                    <a:pt x="2946" y="196"/>
                  </a:lnTo>
                  <a:lnTo>
                    <a:pt x="2946" y="182"/>
                  </a:lnTo>
                  <a:lnTo>
                    <a:pt x="2947" y="169"/>
                  </a:lnTo>
                  <a:lnTo>
                    <a:pt x="2949" y="157"/>
                  </a:lnTo>
                  <a:lnTo>
                    <a:pt x="2951" y="151"/>
                  </a:lnTo>
                  <a:lnTo>
                    <a:pt x="2952" y="145"/>
                  </a:lnTo>
                  <a:lnTo>
                    <a:pt x="2954" y="139"/>
                  </a:lnTo>
                  <a:lnTo>
                    <a:pt x="2956" y="134"/>
                  </a:lnTo>
                  <a:lnTo>
                    <a:pt x="2958" y="129"/>
                  </a:lnTo>
                  <a:lnTo>
                    <a:pt x="2960" y="124"/>
                  </a:lnTo>
                  <a:lnTo>
                    <a:pt x="2966" y="115"/>
                  </a:lnTo>
                  <a:lnTo>
                    <a:pt x="2971" y="106"/>
                  </a:lnTo>
                  <a:lnTo>
                    <a:pt x="2974" y="102"/>
                  </a:lnTo>
                  <a:lnTo>
                    <a:pt x="2978" y="99"/>
                  </a:lnTo>
                  <a:lnTo>
                    <a:pt x="2985" y="92"/>
                  </a:lnTo>
                  <a:lnTo>
                    <a:pt x="2992" y="86"/>
                  </a:lnTo>
                  <a:lnTo>
                    <a:pt x="3000" y="82"/>
                  </a:lnTo>
                  <a:lnTo>
                    <a:pt x="3009" y="78"/>
                  </a:lnTo>
                  <a:lnTo>
                    <a:pt x="3018" y="75"/>
                  </a:lnTo>
                  <a:lnTo>
                    <a:pt x="3027" y="74"/>
                  </a:lnTo>
                  <a:lnTo>
                    <a:pt x="3037" y="73"/>
                  </a:lnTo>
                  <a:lnTo>
                    <a:pt x="3047" y="74"/>
                  </a:lnTo>
                  <a:lnTo>
                    <a:pt x="3052" y="74"/>
                  </a:lnTo>
                  <a:lnTo>
                    <a:pt x="3057" y="75"/>
                  </a:lnTo>
                  <a:lnTo>
                    <a:pt x="3066" y="78"/>
                  </a:lnTo>
                  <a:lnTo>
                    <a:pt x="3070" y="80"/>
                  </a:lnTo>
                  <a:lnTo>
                    <a:pt x="3074" y="82"/>
                  </a:lnTo>
                  <a:lnTo>
                    <a:pt x="3082" y="87"/>
                  </a:lnTo>
                  <a:lnTo>
                    <a:pt x="3090" y="92"/>
                  </a:lnTo>
                  <a:lnTo>
                    <a:pt x="3093" y="96"/>
                  </a:lnTo>
                  <a:lnTo>
                    <a:pt x="3097" y="99"/>
                  </a:lnTo>
                  <a:lnTo>
                    <a:pt x="3103" y="107"/>
                  </a:lnTo>
                  <a:lnTo>
                    <a:pt x="3109" y="115"/>
                  </a:lnTo>
                  <a:lnTo>
                    <a:pt x="3114" y="124"/>
                  </a:lnTo>
                  <a:lnTo>
                    <a:pt x="3119" y="135"/>
                  </a:lnTo>
                  <a:lnTo>
                    <a:pt x="3122" y="145"/>
                  </a:lnTo>
                  <a:lnTo>
                    <a:pt x="3125" y="157"/>
                  </a:lnTo>
                  <a:lnTo>
                    <a:pt x="3127" y="170"/>
                  </a:lnTo>
                  <a:lnTo>
                    <a:pt x="3129" y="183"/>
                  </a:lnTo>
                  <a:lnTo>
                    <a:pt x="3129" y="197"/>
                  </a:lnTo>
                  <a:lnTo>
                    <a:pt x="3129" y="201"/>
                  </a:lnTo>
                  <a:lnTo>
                    <a:pt x="3129" y="214"/>
                  </a:lnTo>
                  <a:lnTo>
                    <a:pt x="3127" y="228"/>
                  </a:lnTo>
                  <a:lnTo>
                    <a:pt x="3125" y="240"/>
                  </a:lnTo>
                  <a:lnTo>
                    <a:pt x="3124" y="246"/>
                  </a:lnTo>
                  <a:lnTo>
                    <a:pt x="3122" y="252"/>
                  </a:lnTo>
                  <a:lnTo>
                    <a:pt x="3121" y="257"/>
                  </a:lnTo>
                  <a:lnTo>
                    <a:pt x="3119" y="263"/>
                  </a:lnTo>
                  <a:lnTo>
                    <a:pt x="3117" y="268"/>
                  </a:lnTo>
                  <a:lnTo>
                    <a:pt x="3114" y="273"/>
                  </a:lnTo>
                  <a:lnTo>
                    <a:pt x="3109" y="282"/>
                  </a:lnTo>
                  <a:lnTo>
                    <a:pt x="3103" y="291"/>
                  </a:lnTo>
                  <a:lnTo>
                    <a:pt x="3097" y="298"/>
                  </a:lnTo>
                  <a:lnTo>
                    <a:pt x="3090" y="305"/>
                  </a:lnTo>
                  <a:lnTo>
                    <a:pt x="3083" y="310"/>
                  </a:lnTo>
                  <a:lnTo>
                    <a:pt x="3075" y="315"/>
                  </a:lnTo>
                  <a:lnTo>
                    <a:pt x="3070" y="317"/>
                  </a:lnTo>
                  <a:lnTo>
                    <a:pt x="3066" y="319"/>
                  </a:lnTo>
                  <a:lnTo>
                    <a:pt x="3057" y="321"/>
                  </a:lnTo>
                  <a:lnTo>
                    <a:pt x="3048" y="323"/>
                  </a:lnTo>
                  <a:lnTo>
                    <a:pt x="3038" y="324"/>
                  </a:lnTo>
                  <a:close/>
                  <a:moveTo>
                    <a:pt x="3037" y="397"/>
                  </a:moveTo>
                  <a:lnTo>
                    <a:pt x="3047" y="397"/>
                  </a:lnTo>
                  <a:lnTo>
                    <a:pt x="3056" y="396"/>
                  </a:lnTo>
                  <a:lnTo>
                    <a:pt x="3065" y="395"/>
                  </a:lnTo>
                  <a:lnTo>
                    <a:pt x="3074" y="393"/>
                  </a:lnTo>
                  <a:lnTo>
                    <a:pt x="3091" y="389"/>
                  </a:lnTo>
                  <a:lnTo>
                    <a:pt x="3099" y="386"/>
                  </a:lnTo>
                  <a:lnTo>
                    <a:pt x="3107" y="383"/>
                  </a:lnTo>
                  <a:lnTo>
                    <a:pt x="3115" y="379"/>
                  </a:lnTo>
                  <a:lnTo>
                    <a:pt x="3123" y="375"/>
                  </a:lnTo>
                  <a:lnTo>
                    <a:pt x="3130" y="370"/>
                  </a:lnTo>
                  <a:lnTo>
                    <a:pt x="3137" y="365"/>
                  </a:lnTo>
                  <a:lnTo>
                    <a:pt x="3144" y="360"/>
                  </a:lnTo>
                  <a:lnTo>
                    <a:pt x="3150" y="354"/>
                  </a:lnTo>
                  <a:lnTo>
                    <a:pt x="3156" y="349"/>
                  </a:lnTo>
                  <a:lnTo>
                    <a:pt x="3162" y="342"/>
                  </a:lnTo>
                  <a:lnTo>
                    <a:pt x="3173" y="329"/>
                  </a:lnTo>
                  <a:lnTo>
                    <a:pt x="3178" y="321"/>
                  </a:lnTo>
                  <a:lnTo>
                    <a:pt x="3183" y="314"/>
                  </a:lnTo>
                  <a:lnTo>
                    <a:pt x="3191" y="297"/>
                  </a:lnTo>
                  <a:lnTo>
                    <a:pt x="3195" y="289"/>
                  </a:lnTo>
                  <a:lnTo>
                    <a:pt x="3198" y="280"/>
                  </a:lnTo>
                  <a:lnTo>
                    <a:pt x="3201" y="271"/>
                  </a:lnTo>
                  <a:lnTo>
                    <a:pt x="3204" y="262"/>
                  </a:lnTo>
                  <a:lnTo>
                    <a:pt x="3206" y="252"/>
                  </a:lnTo>
                  <a:lnTo>
                    <a:pt x="3208" y="243"/>
                  </a:lnTo>
                  <a:lnTo>
                    <a:pt x="3209" y="232"/>
                  </a:lnTo>
                  <a:lnTo>
                    <a:pt x="3211" y="222"/>
                  </a:lnTo>
                  <a:lnTo>
                    <a:pt x="3211" y="201"/>
                  </a:lnTo>
                  <a:lnTo>
                    <a:pt x="3211" y="195"/>
                  </a:lnTo>
                  <a:lnTo>
                    <a:pt x="3211" y="184"/>
                  </a:lnTo>
                  <a:lnTo>
                    <a:pt x="3211" y="173"/>
                  </a:lnTo>
                  <a:lnTo>
                    <a:pt x="3210" y="163"/>
                  </a:lnTo>
                  <a:lnTo>
                    <a:pt x="3208" y="153"/>
                  </a:lnTo>
                  <a:lnTo>
                    <a:pt x="3206" y="143"/>
                  </a:lnTo>
                  <a:lnTo>
                    <a:pt x="3204" y="134"/>
                  </a:lnTo>
                  <a:lnTo>
                    <a:pt x="3202" y="125"/>
                  </a:lnTo>
                  <a:lnTo>
                    <a:pt x="3199" y="116"/>
                  </a:lnTo>
                  <a:lnTo>
                    <a:pt x="3195" y="107"/>
                  </a:lnTo>
                  <a:lnTo>
                    <a:pt x="3192" y="98"/>
                  </a:lnTo>
                  <a:lnTo>
                    <a:pt x="3188" y="90"/>
                  </a:lnTo>
                  <a:lnTo>
                    <a:pt x="3183" y="82"/>
                  </a:lnTo>
                  <a:lnTo>
                    <a:pt x="3179" y="75"/>
                  </a:lnTo>
                  <a:lnTo>
                    <a:pt x="3174" y="68"/>
                  </a:lnTo>
                  <a:lnTo>
                    <a:pt x="3169" y="61"/>
                  </a:lnTo>
                  <a:lnTo>
                    <a:pt x="3163" y="54"/>
                  </a:lnTo>
                  <a:lnTo>
                    <a:pt x="3157" y="48"/>
                  </a:lnTo>
                  <a:lnTo>
                    <a:pt x="3151" y="42"/>
                  </a:lnTo>
                  <a:lnTo>
                    <a:pt x="3144" y="36"/>
                  </a:lnTo>
                  <a:lnTo>
                    <a:pt x="3138" y="31"/>
                  </a:lnTo>
                  <a:lnTo>
                    <a:pt x="3131" y="26"/>
                  </a:lnTo>
                  <a:lnTo>
                    <a:pt x="3123" y="22"/>
                  </a:lnTo>
                  <a:lnTo>
                    <a:pt x="3116" y="18"/>
                  </a:lnTo>
                  <a:lnTo>
                    <a:pt x="3108" y="14"/>
                  </a:lnTo>
                  <a:lnTo>
                    <a:pt x="3100" y="11"/>
                  </a:lnTo>
                  <a:lnTo>
                    <a:pt x="3092" y="8"/>
                  </a:lnTo>
                  <a:lnTo>
                    <a:pt x="3083" y="5"/>
                  </a:lnTo>
                  <a:lnTo>
                    <a:pt x="3075" y="3"/>
                  </a:lnTo>
                  <a:lnTo>
                    <a:pt x="3066" y="2"/>
                  </a:lnTo>
                  <a:lnTo>
                    <a:pt x="3057" y="1"/>
                  </a:lnTo>
                  <a:lnTo>
                    <a:pt x="3047" y="0"/>
                  </a:lnTo>
                  <a:lnTo>
                    <a:pt x="3038" y="0"/>
                  </a:lnTo>
                  <a:lnTo>
                    <a:pt x="3028" y="0"/>
                  </a:lnTo>
                  <a:lnTo>
                    <a:pt x="3019" y="1"/>
                  </a:lnTo>
                  <a:lnTo>
                    <a:pt x="3010" y="2"/>
                  </a:lnTo>
                  <a:lnTo>
                    <a:pt x="3001" y="3"/>
                  </a:lnTo>
                  <a:lnTo>
                    <a:pt x="2984" y="8"/>
                  </a:lnTo>
                  <a:lnTo>
                    <a:pt x="2976" y="11"/>
                  </a:lnTo>
                  <a:lnTo>
                    <a:pt x="2968" y="14"/>
                  </a:lnTo>
                  <a:lnTo>
                    <a:pt x="2960" y="18"/>
                  </a:lnTo>
                  <a:lnTo>
                    <a:pt x="2952" y="22"/>
                  </a:lnTo>
                  <a:lnTo>
                    <a:pt x="2945" y="26"/>
                  </a:lnTo>
                  <a:lnTo>
                    <a:pt x="2938" y="31"/>
                  </a:lnTo>
                  <a:lnTo>
                    <a:pt x="2925" y="42"/>
                  </a:lnTo>
                  <a:lnTo>
                    <a:pt x="2919" y="48"/>
                  </a:lnTo>
                  <a:lnTo>
                    <a:pt x="2913" y="54"/>
                  </a:lnTo>
                  <a:lnTo>
                    <a:pt x="2907" y="61"/>
                  </a:lnTo>
                  <a:lnTo>
                    <a:pt x="2902" y="68"/>
                  </a:lnTo>
                  <a:lnTo>
                    <a:pt x="2897" y="75"/>
                  </a:lnTo>
                  <a:lnTo>
                    <a:pt x="2892" y="83"/>
                  </a:lnTo>
                  <a:lnTo>
                    <a:pt x="2888" y="91"/>
                  </a:lnTo>
                  <a:lnTo>
                    <a:pt x="2884" y="99"/>
                  </a:lnTo>
                  <a:lnTo>
                    <a:pt x="2880" y="108"/>
                  </a:lnTo>
                  <a:lnTo>
                    <a:pt x="2877" y="116"/>
                  </a:lnTo>
                  <a:lnTo>
                    <a:pt x="2874" y="125"/>
                  </a:lnTo>
                  <a:lnTo>
                    <a:pt x="2871" y="135"/>
                  </a:lnTo>
                  <a:lnTo>
                    <a:pt x="2869" y="144"/>
                  </a:lnTo>
                  <a:lnTo>
                    <a:pt x="2867" y="154"/>
                  </a:lnTo>
                  <a:lnTo>
                    <a:pt x="2866" y="164"/>
                  </a:lnTo>
                  <a:lnTo>
                    <a:pt x="2865" y="174"/>
                  </a:lnTo>
                  <a:lnTo>
                    <a:pt x="2864" y="185"/>
                  </a:lnTo>
                  <a:lnTo>
                    <a:pt x="2864" y="196"/>
                  </a:lnTo>
                  <a:lnTo>
                    <a:pt x="2864" y="202"/>
                  </a:lnTo>
                  <a:lnTo>
                    <a:pt x="2864" y="213"/>
                  </a:lnTo>
                  <a:lnTo>
                    <a:pt x="2865" y="223"/>
                  </a:lnTo>
                  <a:lnTo>
                    <a:pt x="2866" y="234"/>
                  </a:lnTo>
                  <a:lnTo>
                    <a:pt x="2867" y="244"/>
                  </a:lnTo>
                  <a:lnTo>
                    <a:pt x="2869" y="253"/>
                  </a:lnTo>
                  <a:lnTo>
                    <a:pt x="2871" y="263"/>
                  </a:lnTo>
                  <a:lnTo>
                    <a:pt x="2874" y="272"/>
                  </a:lnTo>
                  <a:lnTo>
                    <a:pt x="2877" y="281"/>
                  </a:lnTo>
                  <a:lnTo>
                    <a:pt x="2880" y="290"/>
                  </a:lnTo>
                  <a:lnTo>
                    <a:pt x="2884" y="298"/>
                  </a:lnTo>
                  <a:lnTo>
                    <a:pt x="2888" y="306"/>
                  </a:lnTo>
                  <a:lnTo>
                    <a:pt x="2892" y="314"/>
                  </a:lnTo>
                  <a:lnTo>
                    <a:pt x="2896" y="322"/>
                  </a:lnTo>
                  <a:lnTo>
                    <a:pt x="2901" y="329"/>
                  </a:lnTo>
                  <a:lnTo>
                    <a:pt x="2907" y="336"/>
                  </a:lnTo>
                  <a:lnTo>
                    <a:pt x="2912" y="343"/>
                  </a:lnTo>
                  <a:lnTo>
                    <a:pt x="2918" y="349"/>
                  </a:lnTo>
                  <a:lnTo>
                    <a:pt x="2924" y="355"/>
                  </a:lnTo>
                  <a:lnTo>
                    <a:pt x="2931" y="361"/>
                  </a:lnTo>
                  <a:lnTo>
                    <a:pt x="2938" y="366"/>
                  </a:lnTo>
                  <a:lnTo>
                    <a:pt x="2945" y="371"/>
                  </a:lnTo>
                  <a:lnTo>
                    <a:pt x="2952" y="375"/>
                  </a:lnTo>
                  <a:lnTo>
                    <a:pt x="2959" y="379"/>
                  </a:lnTo>
                  <a:lnTo>
                    <a:pt x="2967" y="383"/>
                  </a:lnTo>
                  <a:lnTo>
                    <a:pt x="2975" y="386"/>
                  </a:lnTo>
                  <a:lnTo>
                    <a:pt x="2983" y="389"/>
                  </a:lnTo>
                  <a:lnTo>
                    <a:pt x="2992" y="391"/>
                  </a:lnTo>
                  <a:lnTo>
                    <a:pt x="3001" y="393"/>
                  </a:lnTo>
                  <a:lnTo>
                    <a:pt x="3009" y="395"/>
                  </a:lnTo>
                  <a:lnTo>
                    <a:pt x="3019" y="396"/>
                  </a:lnTo>
                  <a:lnTo>
                    <a:pt x="3028" y="397"/>
                  </a:lnTo>
                  <a:lnTo>
                    <a:pt x="3037" y="397"/>
                  </a:lnTo>
                  <a:close/>
                  <a:moveTo>
                    <a:pt x="2560" y="391"/>
                  </a:moveTo>
                  <a:lnTo>
                    <a:pt x="2640" y="391"/>
                  </a:lnTo>
                  <a:lnTo>
                    <a:pt x="2640" y="238"/>
                  </a:lnTo>
                  <a:lnTo>
                    <a:pt x="2765" y="6"/>
                  </a:lnTo>
                  <a:lnTo>
                    <a:pt x="2677" y="6"/>
                  </a:lnTo>
                  <a:lnTo>
                    <a:pt x="2601" y="157"/>
                  </a:lnTo>
                  <a:lnTo>
                    <a:pt x="2525" y="6"/>
                  </a:lnTo>
                  <a:lnTo>
                    <a:pt x="2435" y="6"/>
                  </a:lnTo>
                  <a:lnTo>
                    <a:pt x="2560" y="239"/>
                  </a:lnTo>
                  <a:lnTo>
                    <a:pt x="2560" y="391"/>
                  </a:lnTo>
                  <a:close/>
                  <a:moveTo>
                    <a:pt x="2252" y="391"/>
                  </a:moveTo>
                  <a:lnTo>
                    <a:pt x="2331" y="391"/>
                  </a:lnTo>
                  <a:lnTo>
                    <a:pt x="2331" y="80"/>
                  </a:lnTo>
                  <a:lnTo>
                    <a:pt x="2429" y="80"/>
                  </a:lnTo>
                  <a:lnTo>
                    <a:pt x="2429" y="6"/>
                  </a:lnTo>
                  <a:lnTo>
                    <a:pt x="2156" y="6"/>
                  </a:lnTo>
                  <a:lnTo>
                    <a:pt x="2156" y="80"/>
                  </a:lnTo>
                  <a:lnTo>
                    <a:pt x="2252" y="80"/>
                  </a:lnTo>
                  <a:lnTo>
                    <a:pt x="2252" y="391"/>
                  </a:lnTo>
                  <a:close/>
                  <a:moveTo>
                    <a:pt x="2049" y="391"/>
                  </a:moveTo>
                  <a:lnTo>
                    <a:pt x="2128" y="391"/>
                  </a:lnTo>
                  <a:lnTo>
                    <a:pt x="2128" y="6"/>
                  </a:lnTo>
                  <a:lnTo>
                    <a:pt x="2049" y="6"/>
                  </a:lnTo>
                  <a:lnTo>
                    <a:pt x="2049" y="391"/>
                  </a:lnTo>
                  <a:close/>
                  <a:moveTo>
                    <a:pt x="1890" y="395"/>
                  </a:moveTo>
                  <a:lnTo>
                    <a:pt x="1904" y="395"/>
                  </a:lnTo>
                  <a:lnTo>
                    <a:pt x="1910" y="394"/>
                  </a:lnTo>
                  <a:lnTo>
                    <a:pt x="1917" y="393"/>
                  </a:lnTo>
                  <a:lnTo>
                    <a:pt x="1929" y="391"/>
                  </a:lnTo>
                  <a:lnTo>
                    <a:pt x="1941" y="388"/>
                  </a:lnTo>
                  <a:lnTo>
                    <a:pt x="1947" y="385"/>
                  </a:lnTo>
                  <a:lnTo>
                    <a:pt x="1953" y="383"/>
                  </a:lnTo>
                  <a:lnTo>
                    <a:pt x="1958" y="381"/>
                  </a:lnTo>
                  <a:lnTo>
                    <a:pt x="1963" y="378"/>
                  </a:lnTo>
                  <a:lnTo>
                    <a:pt x="1973" y="372"/>
                  </a:lnTo>
                  <a:lnTo>
                    <a:pt x="1978" y="368"/>
                  </a:lnTo>
                  <a:lnTo>
                    <a:pt x="1982" y="365"/>
                  </a:lnTo>
                  <a:lnTo>
                    <a:pt x="1990" y="357"/>
                  </a:lnTo>
                  <a:lnTo>
                    <a:pt x="1998" y="348"/>
                  </a:lnTo>
                  <a:lnTo>
                    <a:pt x="2004" y="339"/>
                  </a:lnTo>
                  <a:lnTo>
                    <a:pt x="2007" y="334"/>
                  </a:lnTo>
                  <a:lnTo>
                    <a:pt x="2009" y="328"/>
                  </a:lnTo>
                  <a:lnTo>
                    <a:pt x="2013" y="317"/>
                  </a:lnTo>
                  <a:lnTo>
                    <a:pt x="2015" y="312"/>
                  </a:lnTo>
                  <a:lnTo>
                    <a:pt x="2016" y="306"/>
                  </a:lnTo>
                  <a:lnTo>
                    <a:pt x="2017" y="300"/>
                  </a:lnTo>
                  <a:lnTo>
                    <a:pt x="2018" y="293"/>
                  </a:lnTo>
                  <a:lnTo>
                    <a:pt x="2019" y="287"/>
                  </a:lnTo>
                  <a:lnTo>
                    <a:pt x="2019" y="280"/>
                  </a:lnTo>
                  <a:lnTo>
                    <a:pt x="2019" y="279"/>
                  </a:lnTo>
                  <a:lnTo>
                    <a:pt x="2018" y="268"/>
                  </a:lnTo>
                  <a:lnTo>
                    <a:pt x="2017" y="258"/>
                  </a:lnTo>
                  <a:lnTo>
                    <a:pt x="2015" y="249"/>
                  </a:lnTo>
                  <a:lnTo>
                    <a:pt x="2012" y="240"/>
                  </a:lnTo>
                  <a:lnTo>
                    <a:pt x="2010" y="235"/>
                  </a:lnTo>
                  <a:lnTo>
                    <a:pt x="2008" y="231"/>
                  </a:lnTo>
                  <a:lnTo>
                    <a:pt x="2004" y="223"/>
                  </a:lnTo>
                  <a:lnTo>
                    <a:pt x="1999" y="216"/>
                  </a:lnTo>
                  <a:lnTo>
                    <a:pt x="1992" y="209"/>
                  </a:lnTo>
                  <a:lnTo>
                    <a:pt x="1985" y="203"/>
                  </a:lnTo>
                  <a:lnTo>
                    <a:pt x="1978" y="196"/>
                  </a:lnTo>
                  <a:lnTo>
                    <a:pt x="1969" y="191"/>
                  </a:lnTo>
                  <a:lnTo>
                    <a:pt x="1960" y="185"/>
                  </a:lnTo>
                  <a:lnTo>
                    <a:pt x="1950" y="180"/>
                  </a:lnTo>
                  <a:lnTo>
                    <a:pt x="1939" y="174"/>
                  </a:lnTo>
                  <a:lnTo>
                    <a:pt x="1928" y="169"/>
                  </a:lnTo>
                  <a:lnTo>
                    <a:pt x="1916" y="164"/>
                  </a:lnTo>
                  <a:lnTo>
                    <a:pt x="1895" y="156"/>
                  </a:lnTo>
                  <a:lnTo>
                    <a:pt x="1879" y="148"/>
                  </a:lnTo>
                  <a:lnTo>
                    <a:pt x="1866" y="141"/>
                  </a:lnTo>
                  <a:lnTo>
                    <a:pt x="1861" y="138"/>
                  </a:lnTo>
                  <a:lnTo>
                    <a:pt x="1857" y="135"/>
                  </a:lnTo>
                  <a:lnTo>
                    <a:pt x="1853" y="132"/>
                  </a:lnTo>
                  <a:lnTo>
                    <a:pt x="1851" y="130"/>
                  </a:lnTo>
                  <a:lnTo>
                    <a:pt x="1850" y="128"/>
                  </a:lnTo>
                  <a:lnTo>
                    <a:pt x="1847" y="125"/>
                  </a:lnTo>
                  <a:lnTo>
                    <a:pt x="1846" y="122"/>
                  </a:lnTo>
                  <a:lnTo>
                    <a:pt x="1844" y="119"/>
                  </a:lnTo>
                  <a:lnTo>
                    <a:pt x="1843" y="115"/>
                  </a:lnTo>
                  <a:lnTo>
                    <a:pt x="1843" y="111"/>
                  </a:lnTo>
                  <a:lnTo>
                    <a:pt x="1843" y="107"/>
                  </a:lnTo>
                  <a:lnTo>
                    <a:pt x="1843" y="103"/>
                  </a:lnTo>
                  <a:lnTo>
                    <a:pt x="1843" y="100"/>
                  </a:lnTo>
                  <a:lnTo>
                    <a:pt x="1844" y="96"/>
                  </a:lnTo>
                  <a:lnTo>
                    <a:pt x="1846" y="93"/>
                  </a:lnTo>
                  <a:lnTo>
                    <a:pt x="1847" y="90"/>
                  </a:lnTo>
                  <a:lnTo>
                    <a:pt x="1849" y="87"/>
                  </a:lnTo>
                  <a:lnTo>
                    <a:pt x="1852" y="85"/>
                  </a:lnTo>
                  <a:lnTo>
                    <a:pt x="1855" y="83"/>
                  </a:lnTo>
                  <a:lnTo>
                    <a:pt x="1861" y="79"/>
                  </a:lnTo>
                  <a:lnTo>
                    <a:pt x="1865" y="77"/>
                  </a:lnTo>
                  <a:lnTo>
                    <a:pt x="1869" y="76"/>
                  </a:lnTo>
                  <a:lnTo>
                    <a:pt x="1873" y="75"/>
                  </a:lnTo>
                  <a:lnTo>
                    <a:pt x="1877" y="74"/>
                  </a:lnTo>
                  <a:lnTo>
                    <a:pt x="1882" y="73"/>
                  </a:lnTo>
                  <a:lnTo>
                    <a:pt x="1887" y="73"/>
                  </a:lnTo>
                  <a:lnTo>
                    <a:pt x="1898" y="74"/>
                  </a:lnTo>
                  <a:lnTo>
                    <a:pt x="1909" y="76"/>
                  </a:lnTo>
                  <a:lnTo>
                    <a:pt x="1920" y="79"/>
                  </a:lnTo>
                  <a:lnTo>
                    <a:pt x="1930" y="84"/>
                  </a:lnTo>
                  <a:lnTo>
                    <a:pt x="1940" y="89"/>
                  </a:lnTo>
                  <a:lnTo>
                    <a:pt x="1950" y="95"/>
                  </a:lnTo>
                  <a:lnTo>
                    <a:pt x="1955" y="98"/>
                  </a:lnTo>
                  <a:lnTo>
                    <a:pt x="1960" y="102"/>
                  </a:lnTo>
                  <a:lnTo>
                    <a:pt x="1969" y="109"/>
                  </a:lnTo>
                  <a:lnTo>
                    <a:pt x="2013" y="48"/>
                  </a:lnTo>
                  <a:lnTo>
                    <a:pt x="2000" y="37"/>
                  </a:lnTo>
                  <a:lnTo>
                    <a:pt x="1993" y="32"/>
                  </a:lnTo>
                  <a:lnTo>
                    <a:pt x="1986" y="28"/>
                  </a:lnTo>
                  <a:lnTo>
                    <a:pt x="1978" y="23"/>
                  </a:lnTo>
                  <a:lnTo>
                    <a:pt x="1971" y="20"/>
                  </a:lnTo>
                  <a:lnTo>
                    <a:pt x="1963" y="16"/>
                  </a:lnTo>
                  <a:lnTo>
                    <a:pt x="1955" y="13"/>
                  </a:lnTo>
                  <a:lnTo>
                    <a:pt x="1947" y="10"/>
                  </a:lnTo>
                  <a:lnTo>
                    <a:pt x="1939" y="8"/>
                  </a:lnTo>
                  <a:lnTo>
                    <a:pt x="1923" y="4"/>
                  </a:lnTo>
                  <a:lnTo>
                    <a:pt x="1906" y="2"/>
                  </a:lnTo>
                  <a:lnTo>
                    <a:pt x="1889" y="1"/>
                  </a:lnTo>
                  <a:lnTo>
                    <a:pt x="1876" y="2"/>
                  </a:lnTo>
                  <a:lnTo>
                    <a:pt x="1869" y="2"/>
                  </a:lnTo>
                  <a:lnTo>
                    <a:pt x="1863" y="3"/>
                  </a:lnTo>
                  <a:lnTo>
                    <a:pt x="1850" y="6"/>
                  </a:lnTo>
                  <a:lnTo>
                    <a:pt x="1838" y="9"/>
                  </a:lnTo>
                  <a:lnTo>
                    <a:pt x="1833" y="12"/>
                  </a:lnTo>
                  <a:lnTo>
                    <a:pt x="1827" y="14"/>
                  </a:lnTo>
                  <a:lnTo>
                    <a:pt x="1817" y="19"/>
                  </a:lnTo>
                  <a:lnTo>
                    <a:pt x="1807" y="25"/>
                  </a:lnTo>
                  <a:lnTo>
                    <a:pt x="1799" y="32"/>
                  </a:lnTo>
                  <a:lnTo>
                    <a:pt x="1795" y="36"/>
                  </a:lnTo>
                  <a:lnTo>
                    <a:pt x="1791" y="40"/>
                  </a:lnTo>
                  <a:lnTo>
                    <a:pt x="1784" y="49"/>
                  </a:lnTo>
                  <a:lnTo>
                    <a:pt x="1781" y="53"/>
                  </a:lnTo>
                  <a:lnTo>
                    <a:pt x="1778" y="58"/>
                  </a:lnTo>
                  <a:lnTo>
                    <a:pt x="1773" y="68"/>
                  </a:lnTo>
                  <a:lnTo>
                    <a:pt x="1769" y="79"/>
                  </a:lnTo>
                  <a:lnTo>
                    <a:pt x="1766" y="90"/>
                  </a:lnTo>
                  <a:lnTo>
                    <a:pt x="1764" y="102"/>
                  </a:lnTo>
                  <a:lnTo>
                    <a:pt x="1764" y="108"/>
                  </a:lnTo>
                  <a:lnTo>
                    <a:pt x="1764" y="114"/>
                  </a:lnTo>
                  <a:lnTo>
                    <a:pt x="1764" y="115"/>
                  </a:lnTo>
                  <a:lnTo>
                    <a:pt x="1764" y="127"/>
                  </a:lnTo>
                  <a:lnTo>
                    <a:pt x="1765" y="132"/>
                  </a:lnTo>
                  <a:lnTo>
                    <a:pt x="1765" y="138"/>
                  </a:lnTo>
                  <a:lnTo>
                    <a:pt x="1768" y="148"/>
                  </a:lnTo>
                  <a:lnTo>
                    <a:pt x="1771" y="157"/>
                  </a:lnTo>
                  <a:lnTo>
                    <a:pt x="1775" y="166"/>
                  </a:lnTo>
                  <a:lnTo>
                    <a:pt x="1781" y="174"/>
                  </a:lnTo>
                  <a:lnTo>
                    <a:pt x="1786" y="182"/>
                  </a:lnTo>
                  <a:lnTo>
                    <a:pt x="1790" y="185"/>
                  </a:lnTo>
                  <a:lnTo>
                    <a:pt x="1793" y="189"/>
                  </a:lnTo>
                  <a:lnTo>
                    <a:pt x="1801" y="195"/>
                  </a:lnTo>
                  <a:lnTo>
                    <a:pt x="1809" y="201"/>
                  </a:lnTo>
                  <a:lnTo>
                    <a:pt x="1818" y="207"/>
                  </a:lnTo>
                  <a:lnTo>
                    <a:pt x="1828" y="213"/>
                  </a:lnTo>
                  <a:lnTo>
                    <a:pt x="1838" y="218"/>
                  </a:lnTo>
                  <a:lnTo>
                    <a:pt x="1850" y="223"/>
                  </a:lnTo>
                  <a:lnTo>
                    <a:pt x="1874" y="233"/>
                  </a:lnTo>
                  <a:lnTo>
                    <a:pt x="1893" y="240"/>
                  </a:lnTo>
                  <a:lnTo>
                    <a:pt x="1907" y="247"/>
                  </a:lnTo>
                  <a:lnTo>
                    <a:pt x="1919" y="254"/>
                  </a:lnTo>
                  <a:lnTo>
                    <a:pt x="1924" y="257"/>
                  </a:lnTo>
                  <a:lnTo>
                    <a:pt x="1927" y="260"/>
                  </a:lnTo>
                  <a:lnTo>
                    <a:pt x="1931" y="263"/>
                  </a:lnTo>
                  <a:lnTo>
                    <a:pt x="1933" y="266"/>
                  </a:lnTo>
                  <a:lnTo>
                    <a:pt x="1936" y="269"/>
                  </a:lnTo>
                  <a:lnTo>
                    <a:pt x="1937" y="272"/>
                  </a:lnTo>
                  <a:lnTo>
                    <a:pt x="1938" y="275"/>
                  </a:lnTo>
                  <a:lnTo>
                    <a:pt x="1939" y="278"/>
                  </a:lnTo>
                  <a:lnTo>
                    <a:pt x="1940" y="282"/>
                  </a:lnTo>
                  <a:lnTo>
                    <a:pt x="1940" y="285"/>
                  </a:lnTo>
                  <a:lnTo>
                    <a:pt x="1940" y="286"/>
                  </a:lnTo>
                  <a:lnTo>
                    <a:pt x="1940" y="290"/>
                  </a:lnTo>
                  <a:lnTo>
                    <a:pt x="1939" y="294"/>
                  </a:lnTo>
                  <a:lnTo>
                    <a:pt x="1938" y="298"/>
                  </a:lnTo>
                  <a:lnTo>
                    <a:pt x="1936" y="301"/>
                  </a:lnTo>
                  <a:lnTo>
                    <a:pt x="1935" y="304"/>
                  </a:lnTo>
                  <a:lnTo>
                    <a:pt x="1932" y="308"/>
                  </a:lnTo>
                  <a:lnTo>
                    <a:pt x="1930" y="310"/>
                  </a:lnTo>
                  <a:lnTo>
                    <a:pt x="1927" y="313"/>
                  </a:lnTo>
                  <a:lnTo>
                    <a:pt x="1923" y="315"/>
                  </a:lnTo>
                  <a:lnTo>
                    <a:pt x="1920" y="318"/>
                  </a:lnTo>
                  <a:lnTo>
                    <a:pt x="1915" y="319"/>
                  </a:lnTo>
                  <a:lnTo>
                    <a:pt x="1911" y="321"/>
                  </a:lnTo>
                  <a:lnTo>
                    <a:pt x="1906" y="322"/>
                  </a:lnTo>
                  <a:lnTo>
                    <a:pt x="1901" y="323"/>
                  </a:lnTo>
                  <a:lnTo>
                    <a:pt x="1896" y="323"/>
                  </a:lnTo>
                  <a:lnTo>
                    <a:pt x="1890" y="324"/>
                  </a:lnTo>
                  <a:lnTo>
                    <a:pt x="1883" y="323"/>
                  </a:lnTo>
                  <a:lnTo>
                    <a:pt x="1876" y="323"/>
                  </a:lnTo>
                  <a:lnTo>
                    <a:pt x="1869" y="322"/>
                  </a:lnTo>
                  <a:lnTo>
                    <a:pt x="1863" y="320"/>
                  </a:lnTo>
                  <a:lnTo>
                    <a:pt x="1856" y="318"/>
                  </a:lnTo>
                  <a:lnTo>
                    <a:pt x="1850" y="316"/>
                  </a:lnTo>
                  <a:lnTo>
                    <a:pt x="1844" y="313"/>
                  </a:lnTo>
                  <a:lnTo>
                    <a:pt x="1838" y="310"/>
                  </a:lnTo>
                  <a:lnTo>
                    <a:pt x="1826" y="304"/>
                  </a:lnTo>
                  <a:lnTo>
                    <a:pt x="1815" y="297"/>
                  </a:lnTo>
                  <a:lnTo>
                    <a:pt x="1805" y="289"/>
                  </a:lnTo>
                  <a:lnTo>
                    <a:pt x="1795" y="280"/>
                  </a:lnTo>
                  <a:lnTo>
                    <a:pt x="1748" y="339"/>
                  </a:lnTo>
                  <a:lnTo>
                    <a:pt x="1756" y="346"/>
                  </a:lnTo>
                  <a:lnTo>
                    <a:pt x="1764" y="353"/>
                  </a:lnTo>
                  <a:lnTo>
                    <a:pt x="1768" y="356"/>
                  </a:lnTo>
                  <a:lnTo>
                    <a:pt x="1772" y="359"/>
                  </a:lnTo>
                  <a:lnTo>
                    <a:pt x="1781" y="364"/>
                  </a:lnTo>
                  <a:lnTo>
                    <a:pt x="1790" y="370"/>
                  </a:lnTo>
                  <a:lnTo>
                    <a:pt x="1798" y="374"/>
                  </a:lnTo>
                  <a:lnTo>
                    <a:pt x="1807" y="378"/>
                  </a:lnTo>
                  <a:lnTo>
                    <a:pt x="1816" y="382"/>
                  </a:lnTo>
                  <a:lnTo>
                    <a:pt x="1834" y="388"/>
                  </a:lnTo>
                  <a:lnTo>
                    <a:pt x="1844" y="390"/>
                  </a:lnTo>
                  <a:lnTo>
                    <a:pt x="1853" y="392"/>
                  </a:lnTo>
                  <a:lnTo>
                    <a:pt x="1862" y="394"/>
                  </a:lnTo>
                  <a:lnTo>
                    <a:pt x="1871" y="395"/>
                  </a:lnTo>
                  <a:lnTo>
                    <a:pt x="1890" y="395"/>
                  </a:lnTo>
                  <a:close/>
                  <a:moveTo>
                    <a:pt x="1531" y="194"/>
                  </a:moveTo>
                  <a:lnTo>
                    <a:pt x="1531" y="78"/>
                  </a:lnTo>
                  <a:lnTo>
                    <a:pt x="1588" y="78"/>
                  </a:lnTo>
                  <a:lnTo>
                    <a:pt x="1595" y="78"/>
                  </a:lnTo>
                  <a:lnTo>
                    <a:pt x="1602" y="79"/>
                  </a:lnTo>
                  <a:lnTo>
                    <a:pt x="1609" y="80"/>
                  </a:lnTo>
                  <a:lnTo>
                    <a:pt x="1615" y="82"/>
                  </a:lnTo>
                  <a:lnTo>
                    <a:pt x="1621" y="84"/>
                  </a:lnTo>
                  <a:lnTo>
                    <a:pt x="1626" y="86"/>
                  </a:lnTo>
                  <a:lnTo>
                    <a:pt x="1631" y="89"/>
                  </a:lnTo>
                  <a:lnTo>
                    <a:pt x="1635" y="93"/>
                  </a:lnTo>
                  <a:lnTo>
                    <a:pt x="1639" y="96"/>
                  </a:lnTo>
                  <a:lnTo>
                    <a:pt x="1642" y="101"/>
                  </a:lnTo>
                  <a:lnTo>
                    <a:pt x="1645" y="105"/>
                  </a:lnTo>
                  <a:lnTo>
                    <a:pt x="1648" y="111"/>
                  </a:lnTo>
                  <a:lnTo>
                    <a:pt x="1650" y="116"/>
                  </a:lnTo>
                  <a:lnTo>
                    <a:pt x="1651" y="122"/>
                  </a:lnTo>
                  <a:lnTo>
                    <a:pt x="1652" y="129"/>
                  </a:lnTo>
                  <a:lnTo>
                    <a:pt x="1652" y="136"/>
                  </a:lnTo>
                  <a:lnTo>
                    <a:pt x="1652" y="143"/>
                  </a:lnTo>
                  <a:lnTo>
                    <a:pt x="1651" y="149"/>
                  </a:lnTo>
                  <a:lnTo>
                    <a:pt x="1650" y="155"/>
                  </a:lnTo>
                  <a:lnTo>
                    <a:pt x="1648" y="160"/>
                  </a:lnTo>
                  <a:lnTo>
                    <a:pt x="1646" y="165"/>
                  </a:lnTo>
                  <a:lnTo>
                    <a:pt x="1643" y="170"/>
                  </a:lnTo>
                  <a:lnTo>
                    <a:pt x="1640" y="174"/>
                  </a:lnTo>
                  <a:lnTo>
                    <a:pt x="1636" y="178"/>
                  </a:lnTo>
                  <a:lnTo>
                    <a:pt x="1632" y="182"/>
                  </a:lnTo>
                  <a:lnTo>
                    <a:pt x="1627" y="185"/>
                  </a:lnTo>
                  <a:lnTo>
                    <a:pt x="1622" y="188"/>
                  </a:lnTo>
                  <a:lnTo>
                    <a:pt x="1616" y="190"/>
                  </a:lnTo>
                  <a:lnTo>
                    <a:pt x="1610" y="192"/>
                  </a:lnTo>
                  <a:lnTo>
                    <a:pt x="1604" y="193"/>
                  </a:lnTo>
                  <a:lnTo>
                    <a:pt x="1597" y="194"/>
                  </a:lnTo>
                  <a:lnTo>
                    <a:pt x="1589" y="194"/>
                  </a:lnTo>
                  <a:lnTo>
                    <a:pt x="1531" y="194"/>
                  </a:lnTo>
                  <a:close/>
                  <a:moveTo>
                    <a:pt x="1451" y="391"/>
                  </a:moveTo>
                  <a:lnTo>
                    <a:pt x="1531" y="391"/>
                  </a:lnTo>
                  <a:lnTo>
                    <a:pt x="1531" y="264"/>
                  </a:lnTo>
                  <a:lnTo>
                    <a:pt x="1581" y="264"/>
                  </a:lnTo>
                  <a:lnTo>
                    <a:pt x="1651" y="391"/>
                  </a:lnTo>
                  <a:lnTo>
                    <a:pt x="1743" y="391"/>
                  </a:lnTo>
                  <a:lnTo>
                    <a:pt x="1661" y="248"/>
                  </a:lnTo>
                  <a:lnTo>
                    <a:pt x="1669" y="244"/>
                  </a:lnTo>
                  <a:lnTo>
                    <a:pt x="1676" y="240"/>
                  </a:lnTo>
                  <a:lnTo>
                    <a:pt x="1683" y="235"/>
                  </a:lnTo>
                  <a:lnTo>
                    <a:pt x="1690" y="230"/>
                  </a:lnTo>
                  <a:lnTo>
                    <a:pt x="1696" y="225"/>
                  </a:lnTo>
                  <a:lnTo>
                    <a:pt x="1699" y="222"/>
                  </a:lnTo>
                  <a:lnTo>
                    <a:pt x="1702" y="219"/>
                  </a:lnTo>
                  <a:lnTo>
                    <a:pt x="1707" y="213"/>
                  </a:lnTo>
                  <a:lnTo>
                    <a:pt x="1712" y="206"/>
                  </a:lnTo>
                  <a:lnTo>
                    <a:pt x="1717" y="199"/>
                  </a:lnTo>
                  <a:lnTo>
                    <a:pt x="1721" y="191"/>
                  </a:lnTo>
                  <a:lnTo>
                    <a:pt x="1724" y="183"/>
                  </a:lnTo>
                  <a:lnTo>
                    <a:pt x="1727" y="174"/>
                  </a:lnTo>
                  <a:lnTo>
                    <a:pt x="1729" y="165"/>
                  </a:lnTo>
                  <a:lnTo>
                    <a:pt x="1731" y="155"/>
                  </a:lnTo>
                  <a:lnTo>
                    <a:pt x="1732" y="145"/>
                  </a:lnTo>
                  <a:lnTo>
                    <a:pt x="1732" y="134"/>
                  </a:lnTo>
                  <a:lnTo>
                    <a:pt x="1732" y="132"/>
                  </a:lnTo>
                  <a:lnTo>
                    <a:pt x="1732" y="118"/>
                  </a:lnTo>
                  <a:lnTo>
                    <a:pt x="1731" y="111"/>
                  </a:lnTo>
                  <a:lnTo>
                    <a:pt x="1730" y="105"/>
                  </a:lnTo>
                  <a:lnTo>
                    <a:pt x="1727" y="93"/>
                  </a:lnTo>
                  <a:lnTo>
                    <a:pt x="1724" y="81"/>
                  </a:lnTo>
                  <a:lnTo>
                    <a:pt x="1722" y="76"/>
                  </a:lnTo>
                  <a:lnTo>
                    <a:pt x="1719" y="70"/>
                  </a:lnTo>
                  <a:lnTo>
                    <a:pt x="1714" y="60"/>
                  </a:lnTo>
                  <a:lnTo>
                    <a:pt x="1711" y="56"/>
                  </a:lnTo>
                  <a:lnTo>
                    <a:pt x="1707" y="51"/>
                  </a:lnTo>
                  <a:lnTo>
                    <a:pt x="1704" y="47"/>
                  </a:lnTo>
                  <a:lnTo>
                    <a:pt x="1700" y="43"/>
                  </a:lnTo>
                  <a:lnTo>
                    <a:pt x="1690" y="34"/>
                  </a:lnTo>
                  <a:lnTo>
                    <a:pt x="1685" y="31"/>
                  </a:lnTo>
                  <a:lnTo>
                    <a:pt x="1680" y="27"/>
                  </a:lnTo>
                  <a:lnTo>
                    <a:pt x="1674" y="24"/>
                  </a:lnTo>
                  <a:lnTo>
                    <a:pt x="1668" y="21"/>
                  </a:lnTo>
                  <a:lnTo>
                    <a:pt x="1662" y="18"/>
                  </a:lnTo>
                  <a:lnTo>
                    <a:pt x="1655" y="16"/>
                  </a:lnTo>
                  <a:lnTo>
                    <a:pt x="1649" y="13"/>
                  </a:lnTo>
                  <a:lnTo>
                    <a:pt x="1642" y="11"/>
                  </a:lnTo>
                  <a:lnTo>
                    <a:pt x="1634" y="10"/>
                  </a:lnTo>
                  <a:lnTo>
                    <a:pt x="1627" y="9"/>
                  </a:lnTo>
                  <a:lnTo>
                    <a:pt x="1612" y="7"/>
                  </a:lnTo>
                  <a:lnTo>
                    <a:pt x="1604" y="6"/>
                  </a:lnTo>
                  <a:lnTo>
                    <a:pt x="1595" y="6"/>
                  </a:lnTo>
                  <a:lnTo>
                    <a:pt x="1451" y="6"/>
                  </a:lnTo>
                  <a:lnTo>
                    <a:pt x="1451" y="391"/>
                  </a:lnTo>
                  <a:close/>
                  <a:moveTo>
                    <a:pt x="1157" y="391"/>
                  </a:moveTo>
                  <a:lnTo>
                    <a:pt x="1407" y="391"/>
                  </a:lnTo>
                  <a:lnTo>
                    <a:pt x="1407" y="319"/>
                  </a:lnTo>
                  <a:lnTo>
                    <a:pt x="1236" y="319"/>
                  </a:lnTo>
                  <a:lnTo>
                    <a:pt x="1236" y="233"/>
                  </a:lnTo>
                  <a:lnTo>
                    <a:pt x="1384" y="233"/>
                  </a:lnTo>
                  <a:lnTo>
                    <a:pt x="1384" y="161"/>
                  </a:lnTo>
                  <a:lnTo>
                    <a:pt x="1236" y="161"/>
                  </a:lnTo>
                  <a:lnTo>
                    <a:pt x="1236" y="78"/>
                  </a:lnTo>
                  <a:lnTo>
                    <a:pt x="1405" y="78"/>
                  </a:lnTo>
                  <a:lnTo>
                    <a:pt x="1405" y="6"/>
                  </a:lnTo>
                  <a:lnTo>
                    <a:pt x="1157" y="6"/>
                  </a:lnTo>
                  <a:lnTo>
                    <a:pt x="1157" y="391"/>
                  </a:lnTo>
                  <a:close/>
                  <a:moveTo>
                    <a:pt x="934" y="393"/>
                  </a:moveTo>
                  <a:lnTo>
                    <a:pt x="1007" y="393"/>
                  </a:lnTo>
                  <a:lnTo>
                    <a:pt x="1137" y="6"/>
                  </a:lnTo>
                  <a:lnTo>
                    <a:pt x="1053" y="6"/>
                  </a:lnTo>
                  <a:lnTo>
                    <a:pt x="972" y="271"/>
                  </a:lnTo>
                  <a:lnTo>
                    <a:pt x="890" y="6"/>
                  </a:lnTo>
                  <a:lnTo>
                    <a:pt x="804" y="6"/>
                  </a:lnTo>
                  <a:lnTo>
                    <a:pt x="934" y="393"/>
                  </a:lnTo>
                  <a:close/>
                  <a:moveTo>
                    <a:pt x="699" y="391"/>
                  </a:moveTo>
                  <a:lnTo>
                    <a:pt x="779" y="391"/>
                  </a:lnTo>
                  <a:lnTo>
                    <a:pt x="779" y="6"/>
                  </a:lnTo>
                  <a:lnTo>
                    <a:pt x="699" y="6"/>
                  </a:lnTo>
                  <a:lnTo>
                    <a:pt x="699" y="391"/>
                  </a:lnTo>
                  <a:close/>
                  <a:moveTo>
                    <a:pt x="343" y="391"/>
                  </a:moveTo>
                  <a:lnTo>
                    <a:pt x="421" y="391"/>
                  </a:lnTo>
                  <a:lnTo>
                    <a:pt x="421" y="158"/>
                  </a:lnTo>
                  <a:lnTo>
                    <a:pt x="573" y="391"/>
                  </a:lnTo>
                  <a:lnTo>
                    <a:pt x="641" y="391"/>
                  </a:lnTo>
                  <a:lnTo>
                    <a:pt x="641" y="6"/>
                  </a:lnTo>
                  <a:lnTo>
                    <a:pt x="563" y="6"/>
                  </a:lnTo>
                  <a:lnTo>
                    <a:pt x="563" y="230"/>
                  </a:lnTo>
                  <a:lnTo>
                    <a:pt x="416" y="6"/>
                  </a:lnTo>
                  <a:lnTo>
                    <a:pt x="343" y="6"/>
                  </a:lnTo>
                  <a:lnTo>
                    <a:pt x="343" y="391"/>
                  </a:lnTo>
                  <a:close/>
                  <a:moveTo>
                    <a:pt x="146" y="397"/>
                  </a:moveTo>
                  <a:lnTo>
                    <a:pt x="162" y="396"/>
                  </a:lnTo>
                  <a:lnTo>
                    <a:pt x="177" y="394"/>
                  </a:lnTo>
                  <a:lnTo>
                    <a:pt x="185" y="393"/>
                  </a:lnTo>
                  <a:lnTo>
                    <a:pt x="192" y="391"/>
                  </a:lnTo>
                  <a:lnTo>
                    <a:pt x="199" y="389"/>
                  </a:lnTo>
                  <a:lnTo>
                    <a:pt x="206" y="387"/>
                  </a:lnTo>
                  <a:lnTo>
                    <a:pt x="213" y="384"/>
                  </a:lnTo>
                  <a:lnTo>
                    <a:pt x="219" y="382"/>
                  </a:lnTo>
                  <a:lnTo>
                    <a:pt x="225" y="378"/>
                  </a:lnTo>
                  <a:lnTo>
                    <a:pt x="231" y="375"/>
                  </a:lnTo>
                  <a:lnTo>
                    <a:pt x="237" y="371"/>
                  </a:lnTo>
                  <a:lnTo>
                    <a:pt x="242" y="367"/>
                  </a:lnTo>
                  <a:lnTo>
                    <a:pt x="248" y="363"/>
                  </a:lnTo>
                  <a:lnTo>
                    <a:pt x="253" y="358"/>
                  </a:lnTo>
                  <a:lnTo>
                    <a:pt x="257" y="353"/>
                  </a:lnTo>
                  <a:lnTo>
                    <a:pt x="262" y="347"/>
                  </a:lnTo>
                  <a:lnTo>
                    <a:pt x="270" y="336"/>
                  </a:lnTo>
                  <a:lnTo>
                    <a:pt x="277" y="323"/>
                  </a:lnTo>
                  <a:lnTo>
                    <a:pt x="282" y="309"/>
                  </a:lnTo>
                  <a:lnTo>
                    <a:pt x="285" y="301"/>
                  </a:lnTo>
                  <a:lnTo>
                    <a:pt x="287" y="293"/>
                  </a:lnTo>
                  <a:lnTo>
                    <a:pt x="289" y="285"/>
                  </a:lnTo>
                  <a:lnTo>
                    <a:pt x="290" y="277"/>
                  </a:lnTo>
                  <a:lnTo>
                    <a:pt x="291" y="268"/>
                  </a:lnTo>
                  <a:lnTo>
                    <a:pt x="292" y="259"/>
                  </a:lnTo>
                  <a:lnTo>
                    <a:pt x="293" y="249"/>
                  </a:lnTo>
                  <a:lnTo>
                    <a:pt x="293" y="240"/>
                  </a:lnTo>
                  <a:lnTo>
                    <a:pt x="293" y="6"/>
                  </a:lnTo>
                  <a:lnTo>
                    <a:pt x="214" y="6"/>
                  </a:lnTo>
                  <a:lnTo>
                    <a:pt x="214" y="243"/>
                  </a:lnTo>
                  <a:lnTo>
                    <a:pt x="213" y="253"/>
                  </a:lnTo>
                  <a:lnTo>
                    <a:pt x="213" y="262"/>
                  </a:lnTo>
                  <a:lnTo>
                    <a:pt x="211" y="271"/>
                  </a:lnTo>
                  <a:lnTo>
                    <a:pt x="209" y="278"/>
                  </a:lnTo>
                  <a:lnTo>
                    <a:pt x="206" y="286"/>
                  </a:lnTo>
                  <a:lnTo>
                    <a:pt x="203" y="292"/>
                  </a:lnTo>
                  <a:lnTo>
                    <a:pt x="200" y="298"/>
                  </a:lnTo>
                  <a:lnTo>
                    <a:pt x="196" y="303"/>
                  </a:lnTo>
                  <a:lnTo>
                    <a:pt x="191" y="308"/>
                  </a:lnTo>
                  <a:lnTo>
                    <a:pt x="186" y="312"/>
                  </a:lnTo>
                  <a:lnTo>
                    <a:pt x="181" y="315"/>
                  </a:lnTo>
                  <a:lnTo>
                    <a:pt x="175" y="318"/>
                  </a:lnTo>
                  <a:lnTo>
                    <a:pt x="168" y="320"/>
                  </a:lnTo>
                  <a:lnTo>
                    <a:pt x="161" y="322"/>
                  </a:lnTo>
                  <a:lnTo>
                    <a:pt x="154" y="323"/>
                  </a:lnTo>
                  <a:lnTo>
                    <a:pt x="147" y="323"/>
                  </a:lnTo>
                  <a:lnTo>
                    <a:pt x="139" y="323"/>
                  </a:lnTo>
                  <a:lnTo>
                    <a:pt x="132" y="322"/>
                  </a:lnTo>
                  <a:lnTo>
                    <a:pt x="125" y="320"/>
                  </a:lnTo>
                  <a:lnTo>
                    <a:pt x="119" y="318"/>
                  </a:lnTo>
                  <a:lnTo>
                    <a:pt x="113" y="315"/>
                  </a:lnTo>
                  <a:lnTo>
                    <a:pt x="107" y="312"/>
                  </a:lnTo>
                  <a:lnTo>
                    <a:pt x="102" y="308"/>
                  </a:lnTo>
                  <a:lnTo>
                    <a:pt x="100" y="305"/>
                  </a:lnTo>
                  <a:lnTo>
                    <a:pt x="98" y="303"/>
                  </a:lnTo>
                  <a:lnTo>
                    <a:pt x="94" y="297"/>
                  </a:lnTo>
                  <a:lnTo>
                    <a:pt x="90" y="291"/>
                  </a:lnTo>
                  <a:lnTo>
                    <a:pt x="88" y="288"/>
                  </a:lnTo>
                  <a:lnTo>
                    <a:pt x="87" y="285"/>
                  </a:lnTo>
                  <a:lnTo>
                    <a:pt x="84" y="277"/>
                  </a:lnTo>
                  <a:lnTo>
                    <a:pt x="82" y="270"/>
                  </a:lnTo>
                  <a:lnTo>
                    <a:pt x="81" y="261"/>
                  </a:lnTo>
                  <a:lnTo>
                    <a:pt x="80" y="252"/>
                  </a:lnTo>
                  <a:lnTo>
                    <a:pt x="80" y="242"/>
                  </a:lnTo>
                  <a:lnTo>
                    <a:pt x="80" y="6"/>
                  </a:lnTo>
                  <a:lnTo>
                    <a:pt x="0" y="6"/>
                  </a:lnTo>
                  <a:lnTo>
                    <a:pt x="0" y="241"/>
                  </a:lnTo>
                  <a:lnTo>
                    <a:pt x="0" y="251"/>
                  </a:lnTo>
                  <a:lnTo>
                    <a:pt x="1" y="260"/>
                  </a:lnTo>
                  <a:lnTo>
                    <a:pt x="2" y="269"/>
                  </a:lnTo>
                  <a:lnTo>
                    <a:pt x="3" y="278"/>
                  </a:lnTo>
                  <a:lnTo>
                    <a:pt x="4" y="286"/>
                  </a:lnTo>
                  <a:lnTo>
                    <a:pt x="6" y="294"/>
                  </a:lnTo>
                  <a:lnTo>
                    <a:pt x="8" y="302"/>
                  </a:lnTo>
                  <a:lnTo>
                    <a:pt x="10" y="309"/>
                  </a:lnTo>
                  <a:lnTo>
                    <a:pt x="13" y="316"/>
                  </a:lnTo>
                  <a:lnTo>
                    <a:pt x="16" y="323"/>
                  </a:lnTo>
                  <a:lnTo>
                    <a:pt x="19" y="330"/>
                  </a:lnTo>
                  <a:lnTo>
                    <a:pt x="23" y="336"/>
                  </a:lnTo>
                  <a:lnTo>
                    <a:pt x="27" y="342"/>
                  </a:lnTo>
                  <a:lnTo>
                    <a:pt x="31" y="348"/>
                  </a:lnTo>
                  <a:lnTo>
                    <a:pt x="35" y="353"/>
                  </a:lnTo>
                  <a:lnTo>
                    <a:pt x="40" y="358"/>
                  </a:lnTo>
                  <a:lnTo>
                    <a:pt x="45" y="363"/>
                  </a:lnTo>
                  <a:lnTo>
                    <a:pt x="50" y="367"/>
                  </a:lnTo>
                  <a:lnTo>
                    <a:pt x="61" y="375"/>
                  </a:lnTo>
                  <a:lnTo>
                    <a:pt x="67" y="378"/>
                  </a:lnTo>
                  <a:lnTo>
                    <a:pt x="73" y="381"/>
                  </a:lnTo>
                  <a:lnTo>
                    <a:pt x="86" y="387"/>
                  </a:lnTo>
                  <a:lnTo>
                    <a:pt x="99" y="391"/>
                  </a:lnTo>
                  <a:lnTo>
                    <a:pt x="107" y="393"/>
                  </a:lnTo>
                  <a:lnTo>
                    <a:pt x="114" y="394"/>
                  </a:lnTo>
                  <a:lnTo>
                    <a:pt x="122" y="395"/>
                  </a:lnTo>
                  <a:lnTo>
                    <a:pt x="129" y="396"/>
                  </a:lnTo>
                  <a:lnTo>
                    <a:pt x="137" y="396"/>
                  </a:lnTo>
                  <a:lnTo>
                    <a:pt x="146"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031" name="Freeform 7"/>
            <p:cNvSpPr>
              <a:spLocks noEditPoints="1"/>
            </p:cNvSpPr>
            <p:nvPr userDrawn="1"/>
          </p:nvSpPr>
          <p:spPr bwMode="auto">
            <a:xfrm>
              <a:off x="-498475" y="3116263"/>
              <a:ext cx="10134600" cy="633412"/>
            </a:xfrm>
            <a:custGeom>
              <a:avLst/>
              <a:gdLst/>
              <a:ahLst/>
              <a:cxnLst>
                <a:cxn ang="0">
                  <a:pos x="5844" y="7"/>
                </a:cxn>
                <a:cxn ang="0">
                  <a:pos x="5329" y="389"/>
                </a:cxn>
                <a:cxn ang="0">
                  <a:pos x="5406" y="270"/>
                </a:cxn>
                <a:cxn ang="0">
                  <a:pos x="5244" y="135"/>
                </a:cxn>
                <a:cxn ang="0">
                  <a:pos x="5260" y="75"/>
                </a:cxn>
                <a:cxn ang="0">
                  <a:pos x="5310" y="5"/>
                </a:cxn>
                <a:cxn ang="0">
                  <a:pos x="5153" y="90"/>
                </a:cxn>
                <a:cxn ang="0">
                  <a:pos x="5261" y="234"/>
                </a:cxn>
                <a:cxn ang="0">
                  <a:pos x="5314" y="315"/>
                </a:cxn>
                <a:cxn ang="0">
                  <a:pos x="5143" y="348"/>
                </a:cxn>
                <a:cxn ang="0">
                  <a:pos x="5006" y="82"/>
                </a:cxn>
                <a:cxn ang="0">
                  <a:pos x="5027" y="179"/>
                </a:cxn>
                <a:cxn ang="0">
                  <a:pos x="5088" y="226"/>
                </a:cxn>
                <a:cxn ang="0">
                  <a:pos x="5105" y="61"/>
                </a:cxn>
                <a:cxn ang="0">
                  <a:pos x="4549" y="392"/>
                </a:cxn>
                <a:cxn ang="0">
                  <a:pos x="4095" y="392"/>
                </a:cxn>
                <a:cxn ang="0">
                  <a:pos x="3594" y="391"/>
                </a:cxn>
                <a:cxn ang="0">
                  <a:pos x="3687" y="251"/>
                </a:cxn>
                <a:cxn ang="0">
                  <a:pos x="3534" y="324"/>
                </a:cxn>
                <a:cxn ang="0">
                  <a:pos x="3395" y="252"/>
                </a:cxn>
                <a:cxn ang="0">
                  <a:pos x="3467" y="383"/>
                </a:cxn>
                <a:cxn ang="0">
                  <a:pos x="3206" y="366"/>
                </a:cxn>
                <a:cxn ang="0">
                  <a:pos x="3223" y="218"/>
                </a:cxn>
                <a:cxn ang="0">
                  <a:pos x="3067" y="115"/>
                </a:cxn>
                <a:cxn ang="0">
                  <a:pos x="3154" y="84"/>
                </a:cxn>
                <a:cxn ang="0">
                  <a:pos x="3074" y="6"/>
                </a:cxn>
                <a:cxn ang="0">
                  <a:pos x="2990" y="138"/>
                </a:cxn>
                <a:cxn ang="0">
                  <a:pos x="3157" y="267"/>
                </a:cxn>
                <a:cxn ang="0">
                  <a:pos x="3120" y="325"/>
                </a:cxn>
                <a:cxn ang="0">
                  <a:pos x="3022" y="376"/>
                </a:cxn>
                <a:cxn ang="0">
                  <a:pos x="2871" y="101"/>
                </a:cxn>
                <a:cxn ang="0">
                  <a:pos x="2832" y="193"/>
                </a:cxn>
                <a:cxn ang="0">
                  <a:pos x="2949" y="191"/>
                </a:cxn>
                <a:cxn ang="0">
                  <a:pos x="2919" y="35"/>
                </a:cxn>
                <a:cxn ang="0">
                  <a:pos x="2432" y="316"/>
                </a:cxn>
                <a:cxn ang="0">
                  <a:pos x="2387" y="135"/>
                </a:cxn>
                <a:cxn ang="0">
                  <a:pos x="2521" y="93"/>
                </a:cxn>
                <a:cxn ang="0">
                  <a:pos x="2546" y="274"/>
                </a:cxn>
                <a:cxn ang="0">
                  <a:pos x="2554" y="376"/>
                </a:cxn>
                <a:cxn ang="0">
                  <a:pos x="2643" y="184"/>
                </a:cxn>
                <a:cxn ang="0">
                  <a:pos x="2555" y="22"/>
                </a:cxn>
                <a:cxn ang="0">
                  <a:pos x="2369" y="32"/>
                </a:cxn>
                <a:cxn ang="0">
                  <a:pos x="2295" y="225"/>
                </a:cxn>
                <a:cxn ang="0">
                  <a:pos x="2390" y="381"/>
                </a:cxn>
                <a:cxn ang="0">
                  <a:pos x="1849" y="397"/>
                </a:cxn>
                <a:cxn ang="0">
                  <a:pos x="1892" y="319"/>
                </a:cxn>
                <a:cxn ang="0">
                  <a:pos x="1761" y="254"/>
                </a:cxn>
                <a:cxn ang="0">
                  <a:pos x="1820" y="80"/>
                </a:cxn>
                <a:cxn ang="0">
                  <a:pos x="1913" y="10"/>
                </a:cxn>
                <a:cxn ang="0">
                  <a:pos x="1734" y="44"/>
                </a:cxn>
                <a:cxn ang="0">
                  <a:pos x="1673" y="235"/>
                </a:cxn>
                <a:cxn ang="0">
                  <a:pos x="1778" y="384"/>
                </a:cxn>
                <a:cxn ang="0">
                  <a:pos x="1274" y="7"/>
                </a:cxn>
                <a:cxn ang="0">
                  <a:pos x="1151" y="319"/>
                </a:cxn>
                <a:cxn ang="0">
                  <a:pos x="1087" y="180"/>
                </a:cxn>
                <a:cxn ang="0">
                  <a:pos x="981" y="97"/>
                </a:cxn>
                <a:cxn ang="0">
                  <a:pos x="1137" y="38"/>
                </a:cxn>
                <a:cxn ang="0">
                  <a:pos x="936" y="33"/>
                </a:cxn>
                <a:cxn ang="0">
                  <a:pos x="927" y="186"/>
                </a:cxn>
                <a:cxn ang="0">
                  <a:pos x="1077" y="287"/>
                </a:cxn>
                <a:cxn ang="0">
                  <a:pos x="987" y="317"/>
                </a:cxn>
                <a:cxn ang="0">
                  <a:pos x="1009" y="396"/>
                </a:cxn>
                <a:cxn ang="0">
                  <a:pos x="343" y="392"/>
                </a:cxn>
              </a:cxnLst>
              <a:rect l="0" t="0" r="r" b="b"/>
              <a:pathLst>
                <a:path w="6384" h="399">
                  <a:moveTo>
                    <a:pt x="6208" y="392"/>
                  </a:moveTo>
                  <a:lnTo>
                    <a:pt x="6287" y="392"/>
                  </a:lnTo>
                  <a:lnTo>
                    <a:pt x="6287" y="80"/>
                  </a:lnTo>
                  <a:lnTo>
                    <a:pt x="6384" y="80"/>
                  </a:lnTo>
                  <a:lnTo>
                    <a:pt x="6384" y="7"/>
                  </a:lnTo>
                  <a:lnTo>
                    <a:pt x="6112" y="7"/>
                  </a:lnTo>
                  <a:lnTo>
                    <a:pt x="6112" y="80"/>
                  </a:lnTo>
                  <a:lnTo>
                    <a:pt x="6208" y="80"/>
                  </a:lnTo>
                  <a:lnTo>
                    <a:pt x="6208" y="392"/>
                  </a:lnTo>
                  <a:close/>
                  <a:moveTo>
                    <a:pt x="5844" y="392"/>
                  </a:moveTo>
                  <a:lnTo>
                    <a:pt x="6093" y="392"/>
                  </a:lnTo>
                  <a:lnTo>
                    <a:pt x="6093" y="320"/>
                  </a:lnTo>
                  <a:lnTo>
                    <a:pt x="5923" y="320"/>
                  </a:lnTo>
                  <a:lnTo>
                    <a:pt x="5923" y="234"/>
                  </a:lnTo>
                  <a:lnTo>
                    <a:pt x="6071" y="234"/>
                  </a:lnTo>
                  <a:lnTo>
                    <a:pt x="6071" y="162"/>
                  </a:lnTo>
                  <a:lnTo>
                    <a:pt x="5923" y="162"/>
                  </a:lnTo>
                  <a:lnTo>
                    <a:pt x="5923" y="79"/>
                  </a:lnTo>
                  <a:lnTo>
                    <a:pt x="6091" y="79"/>
                  </a:lnTo>
                  <a:lnTo>
                    <a:pt x="6091" y="7"/>
                  </a:lnTo>
                  <a:lnTo>
                    <a:pt x="5844" y="7"/>
                  </a:lnTo>
                  <a:lnTo>
                    <a:pt x="5844" y="392"/>
                  </a:lnTo>
                  <a:close/>
                  <a:moveTo>
                    <a:pt x="5641" y="392"/>
                  </a:moveTo>
                  <a:lnTo>
                    <a:pt x="5720" y="392"/>
                  </a:lnTo>
                  <a:lnTo>
                    <a:pt x="5720" y="80"/>
                  </a:lnTo>
                  <a:lnTo>
                    <a:pt x="5817" y="80"/>
                  </a:lnTo>
                  <a:lnTo>
                    <a:pt x="5817" y="7"/>
                  </a:lnTo>
                  <a:lnTo>
                    <a:pt x="5544" y="7"/>
                  </a:lnTo>
                  <a:lnTo>
                    <a:pt x="5544" y="80"/>
                  </a:lnTo>
                  <a:lnTo>
                    <a:pt x="5641" y="80"/>
                  </a:lnTo>
                  <a:lnTo>
                    <a:pt x="5641" y="392"/>
                  </a:lnTo>
                  <a:close/>
                  <a:moveTo>
                    <a:pt x="5436" y="392"/>
                  </a:moveTo>
                  <a:lnTo>
                    <a:pt x="5516" y="392"/>
                  </a:lnTo>
                  <a:lnTo>
                    <a:pt x="5516" y="7"/>
                  </a:lnTo>
                  <a:lnTo>
                    <a:pt x="5436" y="7"/>
                  </a:lnTo>
                  <a:lnTo>
                    <a:pt x="5436" y="392"/>
                  </a:lnTo>
                  <a:close/>
                  <a:moveTo>
                    <a:pt x="5277" y="397"/>
                  </a:moveTo>
                  <a:lnTo>
                    <a:pt x="5291" y="396"/>
                  </a:lnTo>
                  <a:lnTo>
                    <a:pt x="5298" y="396"/>
                  </a:lnTo>
                  <a:lnTo>
                    <a:pt x="5304" y="395"/>
                  </a:lnTo>
                  <a:lnTo>
                    <a:pt x="5317" y="392"/>
                  </a:lnTo>
                  <a:lnTo>
                    <a:pt x="5329" y="389"/>
                  </a:lnTo>
                  <a:lnTo>
                    <a:pt x="5335" y="387"/>
                  </a:lnTo>
                  <a:lnTo>
                    <a:pt x="5340" y="385"/>
                  </a:lnTo>
                  <a:lnTo>
                    <a:pt x="5346" y="382"/>
                  </a:lnTo>
                  <a:lnTo>
                    <a:pt x="5351" y="379"/>
                  </a:lnTo>
                  <a:lnTo>
                    <a:pt x="5361" y="373"/>
                  </a:lnTo>
                  <a:lnTo>
                    <a:pt x="5365" y="370"/>
                  </a:lnTo>
                  <a:lnTo>
                    <a:pt x="5370" y="366"/>
                  </a:lnTo>
                  <a:lnTo>
                    <a:pt x="5378" y="358"/>
                  </a:lnTo>
                  <a:lnTo>
                    <a:pt x="5385" y="349"/>
                  </a:lnTo>
                  <a:lnTo>
                    <a:pt x="5391" y="340"/>
                  </a:lnTo>
                  <a:lnTo>
                    <a:pt x="5394" y="335"/>
                  </a:lnTo>
                  <a:lnTo>
                    <a:pt x="5397" y="330"/>
                  </a:lnTo>
                  <a:lnTo>
                    <a:pt x="5401" y="319"/>
                  </a:lnTo>
                  <a:lnTo>
                    <a:pt x="5402" y="313"/>
                  </a:lnTo>
                  <a:lnTo>
                    <a:pt x="5404" y="307"/>
                  </a:lnTo>
                  <a:lnTo>
                    <a:pt x="5405" y="301"/>
                  </a:lnTo>
                  <a:lnTo>
                    <a:pt x="5406" y="295"/>
                  </a:lnTo>
                  <a:lnTo>
                    <a:pt x="5406" y="288"/>
                  </a:lnTo>
                  <a:lnTo>
                    <a:pt x="5406" y="282"/>
                  </a:lnTo>
                  <a:lnTo>
                    <a:pt x="5406" y="281"/>
                  </a:lnTo>
                  <a:lnTo>
                    <a:pt x="5406" y="270"/>
                  </a:lnTo>
                  <a:lnTo>
                    <a:pt x="5405" y="260"/>
                  </a:lnTo>
                  <a:lnTo>
                    <a:pt x="5402" y="250"/>
                  </a:lnTo>
                  <a:lnTo>
                    <a:pt x="5400" y="241"/>
                  </a:lnTo>
                  <a:lnTo>
                    <a:pt x="5398" y="237"/>
                  </a:lnTo>
                  <a:lnTo>
                    <a:pt x="5396" y="233"/>
                  </a:lnTo>
                  <a:lnTo>
                    <a:pt x="5391" y="225"/>
                  </a:lnTo>
                  <a:lnTo>
                    <a:pt x="5386" y="218"/>
                  </a:lnTo>
                  <a:lnTo>
                    <a:pt x="5380" y="211"/>
                  </a:lnTo>
                  <a:lnTo>
                    <a:pt x="5373" y="204"/>
                  </a:lnTo>
                  <a:lnTo>
                    <a:pt x="5365" y="197"/>
                  </a:lnTo>
                  <a:lnTo>
                    <a:pt x="5357" y="191"/>
                  </a:lnTo>
                  <a:lnTo>
                    <a:pt x="5347" y="185"/>
                  </a:lnTo>
                  <a:lnTo>
                    <a:pt x="5337" y="180"/>
                  </a:lnTo>
                  <a:lnTo>
                    <a:pt x="5327" y="175"/>
                  </a:lnTo>
                  <a:lnTo>
                    <a:pt x="5315" y="170"/>
                  </a:lnTo>
                  <a:lnTo>
                    <a:pt x="5303" y="165"/>
                  </a:lnTo>
                  <a:lnTo>
                    <a:pt x="5283" y="156"/>
                  </a:lnTo>
                  <a:lnTo>
                    <a:pt x="5266" y="149"/>
                  </a:lnTo>
                  <a:lnTo>
                    <a:pt x="5254" y="142"/>
                  </a:lnTo>
                  <a:lnTo>
                    <a:pt x="5248" y="138"/>
                  </a:lnTo>
                  <a:lnTo>
                    <a:pt x="5244" y="135"/>
                  </a:lnTo>
                  <a:lnTo>
                    <a:pt x="5240" y="132"/>
                  </a:lnTo>
                  <a:lnTo>
                    <a:pt x="5239" y="130"/>
                  </a:lnTo>
                  <a:lnTo>
                    <a:pt x="5237" y="129"/>
                  </a:lnTo>
                  <a:lnTo>
                    <a:pt x="5235" y="126"/>
                  </a:lnTo>
                  <a:lnTo>
                    <a:pt x="5233" y="122"/>
                  </a:lnTo>
                  <a:lnTo>
                    <a:pt x="5232" y="119"/>
                  </a:lnTo>
                  <a:lnTo>
                    <a:pt x="5231" y="115"/>
                  </a:lnTo>
                  <a:lnTo>
                    <a:pt x="5230" y="112"/>
                  </a:lnTo>
                  <a:lnTo>
                    <a:pt x="5230" y="108"/>
                  </a:lnTo>
                  <a:lnTo>
                    <a:pt x="5230" y="107"/>
                  </a:lnTo>
                  <a:lnTo>
                    <a:pt x="5230" y="103"/>
                  </a:lnTo>
                  <a:lnTo>
                    <a:pt x="5231" y="100"/>
                  </a:lnTo>
                  <a:lnTo>
                    <a:pt x="5232" y="97"/>
                  </a:lnTo>
                  <a:lnTo>
                    <a:pt x="5233" y="94"/>
                  </a:lnTo>
                  <a:lnTo>
                    <a:pt x="5235" y="91"/>
                  </a:lnTo>
                  <a:lnTo>
                    <a:pt x="5237" y="88"/>
                  </a:lnTo>
                  <a:lnTo>
                    <a:pt x="5242" y="83"/>
                  </a:lnTo>
                  <a:lnTo>
                    <a:pt x="5248" y="79"/>
                  </a:lnTo>
                  <a:lnTo>
                    <a:pt x="5252" y="77"/>
                  </a:lnTo>
                  <a:lnTo>
                    <a:pt x="5256" y="76"/>
                  </a:lnTo>
                  <a:lnTo>
                    <a:pt x="5260" y="75"/>
                  </a:lnTo>
                  <a:lnTo>
                    <a:pt x="5265" y="74"/>
                  </a:lnTo>
                  <a:lnTo>
                    <a:pt x="5269" y="74"/>
                  </a:lnTo>
                  <a:lnTo>
                    <a:pt x="5274" y="74"/>
                  </a:lnTo>
                  <a:lnTo>
                    <a:pt x="5286" y="74"/>
                  </a:lnTo>
                  <a:lnTo>
                    <a:pt x="5296" y="76"/>
                  </a:lnTo>
                  <a:lnTo>
                    <a:pt x="5307" y="80"/>
                  </a:lnTo>
                  <a:lnTo>
                    <a:pt x="5317" y="84"/>
                  </a:lnTo>
                  <a:lnTo>
                    <a:pt x="5328" y="89"/>
                  </a:lnTo>
                  <a:lnTo>
                    <a:pt x="5337" y="95"/>
                  </a:lnTo>
                  <a:lnTo>
                    <a:pt x="5347" y="102"/>
                  </a:lnTo>
                  <a:lnTo>
                    <a:pt x="5356" y="109"/>
                  </a:lnTo>
                  <a:lnTo>
                    <a:pt x="5401" y="49"/>
                  </a:lnTo>
                  <a:lnTo>
                    <a:pt x="5387" y="38"/>
                  </a:lnTo>
                  <a:lnTo>
                    <a:pt x="5373" y="28"/>
                  </a:lnTo>
                  <a:lnTo>
                    <a:pt x="5365" y="24"/>
                  </a:lnTo>
                  <a:lnTo>
                    <a:pt x="5358" y="20"/>
                  </a:lnTo>
                  <a:lnTo>
                    <a:pt x="5350" y="17"/>
                  </a:lnTo>
                  <a:lnTo>
                    <a:pt x="5342" y="13"/>
                  </a:lnTo>
                  <a:lnTo>
                    <a:pt x="5334" y="11"/>
                  </a:lnTo>
                  <a:lnTo>
                    <a:pt x="5326" y="8"/>
                  </a:lnTo>
                  <a:lnTo>
                    <a:pt x="5310" y="5"/>
                  </a:lnTo>
                  <a:lnTo>
                    <a:pt x="5302" y="3"/>
                  </a:lnTo>
                  <a:lnTo>
                    <a:pt x="5293" y="2"/>
                  </a:lnTo>
                  <a:lnTo>
                    <a:pt x="5277" y="2"/>
                  </a:lnTo>
                  <a:lnTo>
                    <a:pt x="5263" y="2"/>
                  </a:lnTo>
                  <a:lnTo>
                    <a:pt x="5256" y="3"/>
                  </a:lnTo>
                  <a:lnTo>
                    <a:pt x="5250" y="4"/>
                  </a:lnTo>
                  <a:lnTo>
                    <a:pt x="5237" y="6"/>
                  </a:lnTo>
                  <a:lnTo>
                    <a:pt x="5226" y="10"/>
                  </a:lnTo>
                  <a:lnTo>
                    <a:pt x="5220" y="12"/>
                  </a:lnTo>
                  <a:lnTo>
                    <a:pt x="5215" y="14"/>
                  </a:lnTo>
                  <a:lnTo>
                    <a:pt x="5204" y="20"/>
                  </a:lnTo>
                  <a:lnTo>
                    <a:pt x="5195" y="26"/>
                  </a:lnTo>
                  <a:lnTo>
                    <a:pt x="5186" y="33"/>
                  </a:lnTo>
                  <a:lnTo>
                    <a:pt x="5182" y="37"/>
                  </a:lnTo>
                  <a:lnTo>
                    <a:pt x="5178" y="41"/>
                  </a:lnTo>
                  <a:lnTo>
                    <a:pt x="5171" y="49"/>
                  </a:lnTo>
                  <a:lnTo>
                    <a:pt x="5168" y="54"/>
                  </a:lnTo>
                  <a:lnTo>
                    <a:pt x="5165" y="58"/>
                  </a:lnTo>
                  <a:lnTo>
                    <a:pt x="5160" y="68"/>
                  </a:lnTo>
                  <a:lnTo>
                    <a:pt x="5156" y="79"/>
                  </a:lnTo>
                  <a:lnTo>
                    <a:pt x="5153" y="90"/>
                  </a:lnTo>
                  <a:lnTo>
                    <a:pt x="5151" y="102"/>
                  </a:lnTo>
                  <a:lnTo>
                    <a:pt x="5151" y="108"/>
                  </a:lnTo>
                  <a:lnTo>
                    <a:pt x="5151" y="114"/>
                  </a:lnTo>
                  <a:lnTo>
                    <a:pt x="5151" y="115"/>
                  </a:lnTo>
                  <a:lnTo>
                    <a:pt x="5151" y="127"/>
                  </a:lnTo>
                  <a:lnTo>
                    <a:pt x="5152" y="133"/>
                  </a:lnTo>
                  <a:lnTo>
                    <a:pt x="5153" y="138"/>
                  </a:lnTo>
                  <a:lnTo>
                    <a:pt x="5155" y="148"/>
                  </a:lnTo>
                  <a:lnTo>
                    <a:pt x="5159" y="158"/>
                  </a:lnTo>
                  <a:lnTo>
                    <a:pt x="5163" y="167"/>
                  </a:lnTo>
                  <a:lnTo>
                    <a:pt x="5168" y="175"/>
                  </a:lnTo>
                  <a:lnTo>
                    <a:pt x="5174" y="182"/>
                  </a:lnTo>
                  <a:lnTo>
                    <a:pt x="5177" y="186"/>
                  </a:lnTo>
                  <a:lnTo>
                    <a:pt x="5181" y="189"/>
                  </a:lnTo>
                  <a:lnTo>
                    <a:pt x="5188" y="196"/>
                  </a:lnTo>
                  <a:lnTo>
                    <a:pt x="5196" y="203"/>
                  </a:lnTo>
                  <a:lnTo>
                    <a:pt x="5205" y="209"/>
                  </a:lnTo>
                  <a:lnTo>
                    <a:pt x="5215" y="214"/>
                  </a:lnTo>
                  <a:lnTo>
                    <a:pt x="5226" y="219"/>
                  </a:lnTo>
                  <a:lnTo>
                    <a:pt x="5237" y="224"/>
                  </a:lnTo>
                  <a:lnTo>
                    <a:pt x="5261" y="234"/>
                  </a:lnTo>
                  <a:lnTo>
                    <a:pt x="5280" y="242"/>
                  </a:lnTo>
                  <a:lnTo>
                    <a:pt x="5295" y="249"/>
                  </a:lnTo>
                  <a:lnTo>
                    <a:pt x="5306" y="255"/>
                  </a:lnTo>
                  <a:lnTo>
                    <a:pt x="5311" y="258"/>
                  </a:lnTo>
                  <a:lnTo>
                    <a:pt x="5315" y="261"/>
                  </a:lnTo>
                  <a:lnTo>
                    <a:pt x="5318" y="264"/>
                  </a:lnTo>
                  <a:lnTo>
                    <a:pt x="5321" y="267"/>
                  </a:lnTo>
                  <a:lnTo>
                    <a:pt x="5323" y="270"/>
                  </a:lnTo>
                  <a:lnTo>
                    <a:pt x="5325" y="273"/>
                  </a:lnTo>
                  <a:lnTo>
                    <a:pt x="5326" y="276"/>
                  </a:lnTo>
                  <a:lnTo>
                    <a:pt x="5327" y="280"/>
                  </a:lnTo>
                  <a:lnTo>
                    <a:pt x="5327" y="283"/>
                  </a:lnTo>
                  <a:lnTo>
                    <a:pt x="5327" y="287"/>
                  </a:lnTo>
                  <a:lnTo>
                    <a:pt x="5327" y="291"/>
                  </a:lnTo>
                  <a:lnTo>
                    <a:pt x="5326" y="295"/>
                  </a:lnTo>
                  <a:lnTo>
                    <a:pt x="5325" y="299"/>
                  </a:lnTo>
                  <a:lnTo>
                    <a:pt x="5324" y="303"/>
                  </a:lnTo>
                  <a:lnTo>
                    <a:pt x="5322" y="306"/>
                  </a:lnTo>
                  <a:lnTo>
                    <a:pt x="5320" y="309"/>
                  </a:lnTo>
                  <a:lnTo>
                    <a:pt x="5317" y="312"/>
                  </a:lnTo>
                  <a:lnTo>
                    <a:pt x="5314" y="315"/>
                  </a:lnTo>
                  <a:lnTo>
                    <a:pt x="5311" y="317"/>
                  </a:lnTo>
                  <a:lnTo>
                    <a:pt x="5307" y="319"/>
                  </a:lnTo>
                  <a:lnTo>
                    <a:pt x="5303" y="321"/>
                  </a:lnTo>
                  <a:lnTo>
                    <a:pt x="5298" y="322"/>
                  </a:lnTo>
                  <a:lnTo>
                    <a:pt x="5294" y="324"/>
                  </a:lnTo>
                  <a:lnTo>
                    <a:pt x="5289" y="324"/>
                  </a:lnTo>
                  <a:lnTo>
                    <a:pt x="5278" y="325"/>
                  </a:lnTo>
                  <a:lnTo>
                    <a:pt x="5271" y="325"/>
                  </a:lnTo>
                  <a:lnTo>
                    <a:pt x="5264" y="324"/>
                  </a:lnTo>
                  <a:lnTo>
                    <a:pt x="5257" y="323"/>
                  </a:lnTo>
                  <a:lnTo>
                    <a:pt x="5250" y="321"/>
                  </a:lnTo>
                  <a:lnTo>
                    <a:pt x="5244" y="320"/>
                  </a:lnTo>
                  <a:lnTo>
                    <a:pt x="5237" y="317"/>
                  </a:lnTo>
                  <a:lnTo>
                    <a:pt x="5231" y="315"/>
                  </a:lnTo>
                  <a:lnTo>
                    <a:pt x="5225" y="312"/>
                  </a:lnTo>
                  <a:lnTo>
                    <a:pt x="5214" y="305"/>
                  </a:lnTo>
                  <a:lnTo>
                    <a:pt x="5203" y="298"/>
                  </a:lnTo>
                  <a:lnTo>
                    <a:pt x="5192" y="290"/>
                  </a:lnTo>
                  <a:lnTo>
                    <a:pt x="5182" y="282"/>
                  </a:lnTo>
                  <a:lnTo>
                    <a:pt x="5135" y="340"/>
                  </a:lnTo>
                  <a:lnTo>
                    <a:pt x="5143" y="348"/>
                  </a:lnTo>
                  <a:lnTo>
                    <a:pt x="5151" y="354"/>
                  </a:lnTo>
                  <a:lnTo>
                    <a:pt x="5155" y="357"/>
                  </a:lnTo>
                  <a:lnTo>
                    <a:pt x="5160" y="360"/>
                  </a:lnTo>
                  <a:lnTo>
                    <a:pt x="5168" y="366"/>
                  </a:lnTo>
                  <a:lnTo>
                    <a:pt x="5177" y="371"/>
                  </a:lnTo>
                  <a:lnTo>
                    <a:pt x="5186" y="376"/>
                  </a:lnTo>
                  <a:lnTo>
                    <a:pt x="5195" y="380"/>
                  </a:lnTo>
                  <a:lnTo>
                    <a:pt x="5204" y="383"/>
                  </a:lnTo>
                  <a:lnTo>
                    <a:pt x="5222" y="389"/>
                  </a:lnTo>
                  <a:lnTo>
                    <a:pt x="5231" y="392"/>
                  </a:lnTo>
                  <a:lnTo>
                    <a:pt x="5240" y="394"/>
                  </a:lnTo>
                  <a:lnTo>
                    <a:pt x="5249" y="395"/>
                  </a:lnTo>
                  <a:lnTo>
                    <a:pt x="5259" y="396"/>
                  </a:lnTo>
                  <a:lnTo>
                    <a:pt x="5277" y="397"/>
                  </a:lnTo>
                  <a:close/>
                  <a:moveTo>
                    <a:pt x="4922" y="194"/>
                  </a:moveTo>
                  <a:lnTo>
                    <a:pt x="4922" y="79"/>
                  </a:lnTo>
                  <a:lnTo>
                    <a:pt x="4979" y="79"/>
                  </a:lnTo>
                  <a:lnTo>
                    <a:pt x="4987" y="79"/>
                  </a:lnTo>
                  <a:lnTo>
                    <a:pt x="4994" y="79"/>
                  </a:lnTo>
                  <a:lnTo>
                    <a:pt x="5000" y="81"/>
                  </a:lnTo>
                  <a:lnTo>
                    <a:pt x="5006" y="82"/>
                  </a:lnTo>
                  <a:lnTo>
                    <a:pt x="5012" y="84"/>
                  </a:lnTo>
                  <a:lnTo>
                    <a:pt x="5017" y="87"/>
                  </a:lnTo>
                  <a:lnTo>
                    <a:pt x="5022" y="90"/>
                  </a:lnTo>
                  <a:lnTo>
                    <a:pt x="5027" y="93"/>
                  </a:lnTo>
                  <a:lnTo>
                    <a:pt x="5030" y="97"/>
                  </a:lnTo>
                  <a:lnTo>
                    <a:pt x="5034" y="101"/>
                  </a:lnTo>
                  <a:lnTo>
                    <a:pt x="5037" y="106"/>
                  </a:lnTo>
                  <a:lnTo>
                    <a:pt x="5039" y="111"/>
                  </a:lnTo>
                  <a:lnTo>
                    <a:pt x="5041" y="117"/>
                  </a:lnTo>
                  <a:lnTo>
                    <a:pt x="5042" y="123"/>
                  </a:lnTo>
                  <a:lnTo>
                    <a:pt x="5043" y="129"/>
                  </a:lnTo>
                  <a:lnTo>
                    <a:pt x="5043" y="136"/>
                  </a:lnTo>
                  <a:lnTo>
                    <a:pt x="5043" y="137"/>
                  </a:lnTo>
                  <a:lnTo>
                    <a:pt x="5043" y="143"/>
                  </a:lnTo>
                  <a:lnTo>
                    <a:pt x="5042" y="149"/>
                  </a:lnTo>
                  <a:lnTo>
                    <a:pt x="5041" y="155"/>
                  </a:lnTo>
                  <a:lnTo>
                    <a:pt x="5039" y="160"/>
                  </a:lnTo>
                  <a:lnTo>
                    <a:pt x="5037" y="166"/>
                  </a:lnTo>
                  <a:lnTo>
                    <a:pt x="5034" y="170"/>
                  </a:lnTo>
                  <a:lnTo>
                    <a:pt x="5031" y="175"/>
                  </a:lnTo>
                  <a:lnTo>
                    <a:pt x="5027" y="179"/>
                  </a:lnTo>
                  <a:lnTo>
                    <a:pt x="5023" y="182"/>
                  </a:lnTo>
                  <a:lnTo>
                    <a:pt x="5019" y="185"/>
                  </a:lnTo>
                  <a:lnTo>
                    <a:pt x="5013" y="188"/>
                  </a:lnTo>
                  <a:lnTo>
                    <a:pt x="5008" y="190"/>
                  </a:lnTo>
                  <a:lnTo>
                    <a:pt x="5002" y="192"/>
                  </a:lnTo>
                  <a:lnTo>
                    <a:pt x="4995" y="193"/>
                  </a:lnTo>
                  <a:lnTo>
                    <a:pt x="4988" y="194"/>
                  </a:lnTo>
                  <a:lnTo>
                    <a:pt x="4981" y="194"/>
                  </a:lnTo>
                  <a:lnTo>
                    <a:pt x="4922" y="194"/>
                  </a:lnTo>
                  <a:close/>
                  <a:moveTo>
                    <a:pt x="4842" y="392"/>
                  </a:moveTo>
                  <a:lnTo>
                    <a:pt x="4922" y="392"/>
                  </a:lnTo>
                  <a:lnTo>
                    <a:pt x="4922" y="266"/>
                  </a:lnTo>
                  <a:lnTo>
                    <a:pt x="4972" y="266"/>
                  </a:lnTo>
                  <a:lnTo>
                    <a:pt x="5043" y="392"/>
                  </a:lnTo>
                  <a:lnTo>
                    <a:pt x="5134" y="392"/>
                  </a:lnTo>
                  <a:lnTo>
                    <a:pt x="5052" y="249"/>
                  </a:lnTo>
                  <a:lnTo>
                    <a:pt x="5060" y="245"/>
                  </a:lnTo>
                  <a:lnTo>
                    <a:pt x="5067" y="241"/>
                  </a:lnTo>
                  <a:lnTo>
                    <a:pt x="5075" y="237"/>
                  </a:lnTo>
                  <a:lnTo>
                    <a:pt x="5081" y="232"/>
                  </a:lnTo>
                  <a:lnTo>
                    <a:pt x="5088" y="226"/>
                  </a:lnTo>
                  <a:lnTo>
                    <a:pt x="5091" y="223"/>
                  </a:lnTo>
                  <a:lnTo>
                    <a:pt x="5093" y="220"/>
                  </a:lnTo>
                  <a:lnTo>
                    <a:pt x="5099" y="214"/>
                  </a:lnTo>
                  <a:lnTo>
                    <a:pt x="5104" y="207"/>
                  </a:lnTo>
                  <a:lnTo>
                    <a:pt x="5108" y="200"/>
                  </a:lnTo>
                  <a:lnTo>
                    <a:pt x="5112" y="191"/>
                  </a:lnTo>
                  <a:lnTo>
                    <a:pt x="5116" y="183"/>
                  </a:lnTo>
                  <a:lnTo>
                    <a:pt x="5118" y="174"/>
                  </a:lnTo>
                  <a:lnTo>
                    <a:pt x="5121" y="165"/>
                  </a:lnTo>
                  <a:lnTo>
                    <a:pt x="5122" y="155"/>
                  </a:lnTo>
                  <a:lnTo>
                    <a:pt x="5123" y="145"/>
                  </a:lnTo>
                  <a:lnTo>
                    <a:pt x="5124" y="135"/>
                  </a:lnTo>
                  <a:lnTo>
                    <a:pt x="5124" y="132"/>
                  </a:lnTo>
                  <a:lnTo>
                    <a:pt x="5123" y="119"/>
                  </a:lnTo>
                  <a:lnTo>
                    <a:pt x="5122" y="112"/>
                  </a:lnTo>
                  <a:lnTo>
                    <a:pt x="5121" y="105"/>
                  </a:lnTo>
                  <a:lnTo>
                    <a:pt x="5119" y="93"/>
                  </a:lnTo>
                  <a:lnTo>
                    <a:pt x="5115" y="82"/>
                  </a:lnTo>
                  <a:lnTo>
                    <a:pt x="5113" y="76"/>
                  </a:lnTo>
                  <a:lnTo>
                    <a:pt x="5111" y="71"/>
                  </a:lnTo>
                  <a:lnTo>
                    <a:pt x="5105" y="61"/>
                  </a:lnTo>
                  <a:lnTo>
                    <a:pt x="5102" y="56"/>
                  </a:lnTo>
                  <a:lnTo>
                    <a:pt x="5099" y="52"/>
                  </a:lnTo>
                  <a:lnTo>
                    <a:pt x="5095" y="47"/>
                  </a:lnTo>
                  <a:lnTo>
                    <a:pt x="5091" y="43"/>
                  </a:lnTo>
                  <a:lnTo>
                    <a:pt x="5082" y="35"/>
                  </a:lnTo>
                  <a:lnTo>
                    <a:pt x="5076" y="31"/>
                  </a:lnTo>
                  <a:lnTo>
                    <a:pt x="5071" y="28"/>
                  </a:lnTo>
                  <a:lnTo>
                    <a:pt x="5065" y="24"/>
                  </a:lnTo>
                  <a:lnTo>
                    <a:pt x="5059" y="21"/>
                  </a:lnTo>
                  <a:lnTo>
                    <a:pt x="5053" y="18"/>
                  </a:lnTo>
                  <a:lnTo>
                    <a:pt x="5047" y="16"/>
                  </a:lnTo>
                  <a:lnTo>
                    <a:pt x="5040" y="14"/>
                  </a:lnTo>
                  <a:lnTo>
                    <a:pt x="5033" y="12"/>
                  </a:lnTo>
                  <a:lnTo>
                    <a:pt x="5026" y="10"/>
                  </a:lnTo>
                  <a:lnTo>
                    <a:pt x="5019" y="9"/>
                  </a:lnTo>
                  <a:lnTo>
                    <a:pt x="5003" y="7"/>
                  </a:lnTo>
                  <a:lnTo>
                    <a:pt x="4995" y="7"/>
                  </a:lnTo>
                  <a:lnTo>
                    <a:pt x="4987" y="7"/>
                  </a:lnTo>
                  <a:lnTo>
                    <a:pt x="4842" y="7"/>
                  </a:lnTo>
                  <a:lnTo>
                    <a:pt x="4842" y="392"/>
                  </a:lnTo>
                  <a:close/>
                  <a:moveTo>
                    <a:pt x="4549" y="392"/>
                  </a:moveTo>
                  <a:lnTo>
                    <a:pt x="4798" y="392"/>
                  </a:lnTo>
                  <a:lnTo>
                    <a:pt x="4798" y="320"/>
                  </a:lnTo>
                  <a:lnTo>
                    <a:pt x="4628" y="320"/>
                  </a:lnTo>
                  <a:lnTo>
                    <a:pt x="4628" y="234"/>
                  </a:lnTo>
                  <a:lnTo>
                    <a:pt x="4776" y="234"/>
                  </a:lnTo>
                  <a:lnTo>
                    <a:pt x="4776" y="162"/>
                  </a:lnTo>
                  <a:lnTo>
                    <a:pt x="4628" y="162"/>
                  </a:lnTo>
                  <a:lnTo>
                    <a:pt x="4628" y="79"/>
                  </a:lnTo>
                  <a:lnTo>
                    <a:pt x="4796" y="79"/>
                  </a:lnTo>
                  <a:lnTo>
                    <a:pt x="4796" y="7"/>
                  </a:lnTo>
                  <a:lnTo>
                    <a:pt x="4549" y="7"/>
                  </a:lnTo>
                  <a:lnTo>
                    <a:pt x="4549" y="392"/>
                  </a:lnTo>
                  <a:close/>
                  <a:moveTo>
                    <a:pt x="4328" y="394"/>
                  </a:moveTo>
                  <a:lnTo>
                    <a:pt x="4402" y="394"/>
                  </a:lnTo>
                  <a:lnTo>
                    <a:pt x="4532" y="7"/>
                  </a:lnTo>
                  <a:lnTo>
                    <a:pt x="4448" y="7"/>
                  </a:lnTo>
                  <a:lnTo>
                    <a:pt x="4366" y="272"/>
                  </a:lnTo>
                  <a:lnTo>
                    <a:pt x="4285" y="7"/>
                  </a:lnTo>
                  <a:lnTo>
                    <a:pt x="4199" y="7"/>
                  </a:lnTo>
                  <a:lnTo>
                    <a:pt x="4328" y="394"/>
                  </a:lnTo>
                  <a:close/>
                  <a:moveTo>
                    <a:pt x="4095" y="392"/>
                  </a:moveTo>
                  <a:lnTo>
                    <a:pt x="4174" y="392"/>
                  </a:lnTo>
                  <a:lnTo>
                    <a:pt x="4174" y="7"/>
                  </a:lnTo>
                  <a:lnTo>
                    <a:pt x="4095" y="7"/>
                  </a:lnTo>
                  <a:lnTo>
                    <a:pt x="4095" y="392"/>
                  </a:lnTo>
                  <a:close/>
                  <a:moveTo>
                    <a:pt x="3737" y="392"/>
                  </a:moveTo>
                  <a:lnTo>
                    <a:pt x="3815" y="392"/>
                  </a:lnTo>
                  <a:lnTo>
                    <a:pt x="3815" y="159"/>
                  </a:lnTo>
                  <a:lnTo>
                    <a:pt x="3968" y="392"/>
                  </a:lnTo>
                  <a:lnTo>
                    <a:pt x="4037" y="392"/>
                  </a:lnTo>
                  <a:lnTo>
                    <a:pt x="4037" y="7"/>
                  </a:lnTo>
                  <a:lnTo>
                    <a:pt x="3958" y="7"/>
                  </a:lnTo>
                  <a:lnTo>
                    <a:pt x="3958" y="232"/>
                  </a:lnTo>
                  <a:lnTo>
                    <a:pt x="3810" y="7"/>
                  </a:lnTo>
                  <a:lnTo>
                    <a:pt x="3737" y="7"/>
                  </a:lnTo>
                  <a:lnTo>
                    <a:pt x="3737" y="392"/>
                  </a:lnTo>
                  <a:close/>
                  <a:moveTo>
                    <a:pt x="3540" y="398"/>
                  </a:moveTo>
                  <a:lnTo>
                    <a:pt x="3557" y="397"/>
                  </a:lnTo>
                  <a:lnTo>
                    <a:pt x="3572" y="396"/>
                  </a:lnTo>
                  <a:lnTo>
                    <a:pt x="3580" y="394"/>
                  </a:lnTo>
                  <a:lnTo>
                    <a:pt x="3587" y="393"/>
                  </a:lnTo>
                  <a:lnTo>
                    <a:pt x="3594" y="391"/>
                  </a:lnTo>
                  <a:lnTo>
                    <a:pt x="3601" y="388"/>
                  </a:lnTo>
                  <a:lnTo>
                    <a:pt x="3608" y="386"/>
                  </a:lnTo>
                  <a:lnTo>
                    <a:pt x="3614" y="383"/>
                  </a:lnTo>
                  <a:lnTo>
                    <a:pt x="3620" y="380"/>
                  </a:lnTo>
                  <a:lnTo>
                    <a:pt x="3626" y="376"/>
                  </a:lnTo>
                  <a:lnTo>
                    <a:pt x="3632" y="372"/>
                  </a:lnTo>
                  <a:lnTo>
                    <a:pt x="3637" y="368"/>
                  </a:lnTo>
                  <a:lnTo>
                    <a:pt x="3642" y="364"/>
                  </a:lnTo>
                  <a:lnTo>
                    <a:pt x="3647" y="359"/>
                  </a:lnTo>
                  <a:lnTo>
                    <a:pt x="3652" y="354"/>
                  </a:lnTo>
                  <a:lnTo>
                    <a:pt x="3656" y="349"/>
                  </a:lnTo>
                  <a:lnTo>
                    <a:pt x="3664" y="337"/>
                  </a:lnTo>
                  <a:lnTo>
                    <a:pt x="3671" y="324"/>
                  </a:lnTo>
                  <a:lnTo>
                    <a:pt x="3677" y="310"/>
                  </a:lnTo>
                  <a:lnTo>
                    <a:pt x="3679" y="303"/>
                  </a:lnTo>
                  <a:lnTo>
                    <a:pt x="3682" y="295"/>
                  </a:lnTo>
                  <a:lnTo>
                    <a:pt x="3683" y="287"/>
                  </a:lnTo>
                  <a:lnTo>
                    <a:pt x="3685" y="278"/>
                  </a:lnTo>
                  <a:lnTo>
                    <a:pt x="3686" y="269"/>
                  </a:lnTo>
                  <a:lnTo>
                    <a:pt x="3687" y="260"/>
                  </a:lnTo>
                  <a:lnTo>
                    <a:pt x="3687" y="251"/>
                  </a:lnTo>
                  <a:lnTo>
                    <a:pt x="3688" y="241"/>
                  </a:lnTo>
                  <a:lnTo>
                    <a:pt x="3688" y="7"/>
                  </a:lnTo>
                  <a:lnTo>
                    <a:pt x="3608" y="7"/>
                  </a:lnTo>
                  <a:lnTo>
                    <a:pt x="3608" y="245"/>
                  </a:lnTo>
                  <a:lnTo>
                    <a:pt x="3608" y="255"/>
                  </a:lnTo>
                  <a:lnTo>
                    <a:pt x="3607" y="264"/>
                  </a:lnTo>
                  <a:lnTo>
                    <a:pt x="3606" y="272"/>
                  </a:lnTo>
                  <a:lnTo>
                    <a:pt x="3604" y="280"/>
                  </a:lnTo>
                  <a:lnTo>
                    <a:pt x="3601" y="287"/>
                  </a:lnTo>
                  <a:lnTo>
                    <a:pt x="3598" y="294"/>
                  </a:lnTo>
                  <a:lnTo>
                    <a:pt x="3595" y="299"/>
                  </a:lnTo>
                  <a:lnTo>
                    <a:pt x="3590" y="305"/>
                  </a:lnTo>
                  <a:lnTo>
                    <a:pt x="3586" y="309"/>
                  </a:lnTo>
                  <a:lnTo>
                    <a:pt x="3581" y="313"/>
                  </a:lnTo>
                  <a:lnTo>
                    <a:pt x="3575" y="317"/>
                  </a:lnTo>
                  <a:lnTo>
                    <a:pt x="3569" y="320"/>
                  </a:lnTo>
                  <a:lnTo>
                    <a:pt x="3563" y="322"/>
                  </a:lnTo>
                  <a:lnTo>
                    <a:pt x="3556" y="323"/>
                  </a:lnTo>
                  <a:lnTo>
                    <a:pt x="3549" y="324"/>
                  </a:lnTo>
                  <a:lnTo>
                    <a:pt x="3541" y="325"/>
                  </a:lnTo>
                  <a:lnTo>
                    <a:pt x="3534" y="324"/>
                  </a:lnTo>
                  <a:lnTo>
                    <a:pt x="3527" y="323"/>
                  </a:lnTo>
                  <a:lnTo>
                    <a:pt x="3520" y="322"/>
                  </a:lnTo>
                  <a:lnTo>
                    <a:pt x="3514" y="319"/>
                  </a:lnTo>
                  <a:lnTo>
                    <a:pt x="3508" y="317"/>
                  </a:lnTo>
                  <a:lnTo>
                    <a:pt x="3502" y="313"/>
                  </a:lnTo>
                  <a:lnTo>
                    <a:pt x="3497" y="309"/>
                  </a:lnTo>
                  <a:lnTo>
                    <a:pt x="3495" y="307"/>
                  </a:lnTo>
                  <a:lnTo>
                    <a:pt x="3492" y="304"/>
                  </a:lnTo>
                  <a:lnTo>
                    <a:pt x="3488" y="299"/>
                  </a:lnTo>
                  <a:lnTo>
                    <a:pt x="3485" y="293"/>
                  </a:lnTo>
                  <a:lnTo>
                    <a:pt x="3483" y="290"/>
                  </a:lnTo>
                  <a:lnTo>
                    <a:pt x="3482" y="286"/>
                  </a:lnTo>
                  <a:lnTo>
                    <a:pt x="3479" y="279"/>
                  </a:lnTo>
                  <a:lnTo>
                    <a:pt x="3477" y="271"/>
                  </a:lnTo>
                  <a:lnTo>
                    <a:pt x="3476" y="262"/>
                  </a:lnTo>
                  <a:lnTo>
                    <a:pt x="3475" y="253"/>
                  </a:lnTo>
                  <a:lnTo>
                    <a:pt x="3474" y="243"/>
                  </a:lnTo>
                  <a:lnTo>
                    <a:pt x="3474" y="7"/>
                  </a:lnTo>
                  <a:lnTo>
                    <a:pt x="3395" y="7"/>
                  </a:lnTo>
                  <a:lnTo>
                    <a:pt x="3395" y="243"/>
                  </a:lnTo>
                  <a:lnTo>
                    <a:pt x="3395" y="252"/>
                  </a:lnTo>
                  <a:lnTo>
                    <a:pt x="3396" y="262"/>
                  </a:lnTo>
                  <a:lnTo>
                    <a:pt x="3396" y="271"/>
                  </a:lnTo>
                  <a:lnTo>
                    <a:pt x="3398" y="279"/>
                  </a:lnTo>
                  <a:lnTo>
                    <a:pt x="3399" y="288"/>
                  </a:lnTo>
                  <a:lnTo>
                    <a:pt x="3401" y="296"/>
                  </a:lnTo>
                  <a:lnTo>
                    <a:pt x="3403" y="303"/>
                  </a:lnTo>
                  <a:lnTo>
                    <a:pt x="3405" y="311"/>
                  </a:lnTo>
                  <a:lnTo>
                    <a:pt x="3408" y="318"/>
                  </a:lnTo>
                  <a:lnTo>
                    <a:pt x="3411" y="325"/>
                  </a:lnTo>
                  <a:lnTo>
                    <a:pt x="3414" y="331"/>
                  </a:lnTo>
                  <a:lnTo>
                    <a:pt x="3418" y="337"/>
                  </a:lnTo>
                  <a:lnTo>
                    <a:pt x="3421" y="343"/>
                  </a:lnTo>
                  <a:lnTo>
                    <a:pt x="3426" y="349"/>
                  </a:lnTo>
                  <a:lnTo>
                    <a:pt x="3430" y="354"/>
                  </a:lnTo>
                  <a:lnTo>
                    <a:pt x="3434" y="359"/>
                  </a:lnTo>
                  <a:lnTo>
                    <a:pt x="3439" y="364"/>
                  </a:lnTo>
                  <a:lnTo>
                    <a:pt x="3444" y="368"/>
                  </a:lnTo>
                  <a:lnTo>
                    <a:pt x="3450" y="372"/>
                  </a:lnTo>
                  <a:lnTo>
                    <a:pt x="3455" y="376"/>
                  </a:lnTo>
                  <a:lnTo>
                    <a:pt x="3461" y="380"/>
                  </a:lnTo>
                  <a:lnTo>
                    <a:pt x="3467" y="383"/>
                  </a:lnTo>
                  <a:lnTo>
                    <a:pt x="3480" y="388"/>
                  </a:lnTo>
                  <a:lnTo>
                    <a:pt x="3494" y="393"/>
                  </a:lnTo>
                  <a:lnTo>
                    <a:pt x="3501" y="394"/>
                  </a:lnTo>
                  <a:lnTo>
                    <a:pt x="3509" y="396"/>
                  </a:lnTo>
                  <a:lnTo>
                    <a:pt x="3516" y="397"/>
                  </a:lnTo>
                  <a:lnTo>
                    <a:pt x="3524" y="397"/>
                  </a:lnTo>
                  <a:lnTo>
                    <a:pt x="3532" y="398"/>
                  </a:lnTo>
                  <a:lnTo>
                    <a:pt x="3540" y="398"/>
                  </a:lnTo>
                  <a:close/>
                  <a:moveTo>
                    <a:pt x="3114" y="397"/>
                  </a:moveTo>
                  <a:lnTo>
                    <a:pt x="3128" y="396"/>
                  </a:lnTo>
                  <a:lnTo>
                    <a:pt x="3134" y="396"/>
                  </a:lnTo>
                  <a:lnTo>
                    <a:pt x="3141" y="395"/>
                  </a:lnTo>
                  <a:lnTo>
                    <a:pt x="3153" y="392"/>
                  </a:lnTo>
                  <a:lnTo>
                    <a:pt x="3165" y="389"/>
                  </a:lnTo>
                  <a:lnTo>
                    <a:pt x="3171" y="387"/>
                  </a:lnTo>
                  <a:lnTo>
                    <a:pt x="3177" y="385"/>
                  </a:lnTo>
                  <a:lnTo>
                    <a:pt x="3182" y="382"/>
                  </a:lnTo>
                  <a:lnTo>
                    <a:pt x="3187" y="379"/>
                  </a:lnTo>
                  <a:lnTo>
                    <a:pt x="3197" y="373"/>
                  </a:lnTo>
                  <a:lnTo>
                    <a:pt x="3202" y="370"/>
                  </a:lnTo>
                  <a:lnTo>
                    <a:pt x="3206" y="366"/>
                  </a:lnTo>
                  <a:lnTo>
                    <a:pt x="3214" y="358"/>
                  </a:lnTo>
                  <a:lnTo>
                    <a:pt x="3222" y="349"/>
                  </a:lnTo>
                  <a:lnTo>
                    <a:pt x="3228" y="340"/>
                  </a:lnTo>
                  <a:lnTo>
                    <a:pt x="3231" y="335"/>
                  </a:lnTo>
                  <a:lnTo>
                    <a:pt x="3233" y="330"/>
                  </a:lnTo>
                  <a:lnTo>
                    <a:pt x="3237" y="319"/>
                  </a:lnTo>
                  <a:lnTo>
                    <a:pt x="3239" y="313"/>
                  </a:lnTo>
                  <a:lnTo>
                    <a:pt x="3240" y="307"/>
                  </a:lnTo>
                  <a:lnTo>
                    <a:pt x="3241" y="301"/>
                  </a:lnTo>
                  <a:lnTo>
                    <a:pt x="3242" y="295"/>
                  </a:lnTo>
                  <a:lnTo>
                    <a:pt x="3243" y="288"/>
                  </a:lnTo>
                  <a:lnTo>
                    <a:pt x="3243" y="282"/>
                  </a:lnTo>
                  <a:lnTo>
                    <a:pt x="3243" y="281"/>
                  </a:lnTo>
                  <a:lnTo>
                    <a:pt x="3242" y="270"/>
                  </a:lnTo>
                  <a:lnTo>
                    <a:pt x="3241" y="260"/>
                  </a:lnTo>
                  <a:lnTo>
                    <a:pt x="3239" y="250"/>
                  </a:lnTo>
                  <a:lnTo>
                    <a:pt x="3236" y="241"/>
                  </a:lnTo>
                  <a:lnTo>
                    <a:pt x="3234" y="237"/>
                  </a:lnTo>
                  <a:lnTo>
                    <a:pt x="3232" y="233"/>
                  </a:lnTo>
                  <a:lnTo>
                    <a:pt x="3228" y="225"/>
                  </a:lnTo>
                  <a:lnTo>
                    <a:pt x="3223" y="218"/>
                  </a:lnTo>
                  <a:lnTo>
                    <a:pt x="3216" y="211"/>
                  </a:lnTo>
                  <a:lnTo>
                    <a:pt x="3209" y="204"/>
                  </a:lnTo>
                  <a:lnTo>
                    <a:pt x="3202" y="197"/>
                  </a:lnTo>
                  <a:lnTo>
                    <a:pt x="3193" y="191"/>
                  </a:lnTo>
                  <a:lnTo>
                    <a:pt x="3184" y="185"/>
                  </a:lnTo>
                  <a:lnTo>
                    <a:pt x="3174" y="180"/>
                  </a:lnTo>
                  <a:lnTo>
                    <a:pt x="3163" y="175"/>
                  </a:lnTo>
                  <a:lnTo>
                    <a:pt x="3152" y="170"/>
                  </a:lnTo>
                  <a:lnTo>
                    <a:pt x="3140" y="165"/>
                  </a:lnTo>
                  <a:lnTo>
                    <a:pt x="3119" y="156"/>
                  </a:lnTo>
                  <a:lnTo>
                    <a:pt x="3103" y="149"/>
                  </a:lnTo>
                  <a:lnTo>
                    <a:pt x="3090" y="142"/>
                  </a:lnTo>
                  <a:lnTo>
                    <a:pt x="3085" y="138"/>
                  </a:lnTo>
                  <a:lnTo>
                    <a:pt x="3081" y="135"/>
                  </a:lnTo>
                  <a:lnTo>
                    <a:pt x="3077" y="132"/>
                  </a:lnTo>
                  <a:lnTo>
                    <a:pt x="3075" y="130"/>
                  </a:lnTo>
                  <a:lnTo>
                    <a:pt x="3074" y="129"/>
                  </a:lnTo>
                  <a:lnTo>
                    <a:pt x="3071" y="126"/>
                  </a:lnTo>
                  <a:lnTo>
                    <a:pt x="3070" y="122"/>
                  </a:lnTo>
                  <a:lnTo>
                    <a:pt x="3068" y="119"/>
                  </a:lnTo>
                  <a:lnTo>
                    <a:pt x="3067" y="115"/>
                  </a:lnTo>
                  <a:lnTo>
                    <a:pt x="3067" y="112"/>
                  </a:lnTo>
                  <a:lnTo>
                    <a:pt x="3067" y="108"/>
                  </a:lnTo>
                  <a:lnTo>
                    <a:pt x="3067" y="107"/>
                  </a:lnTo>
                  <a:lnTo>
                    <a:pt x="3067" y="103"/>
                  </a:lnTo>
                  <a:lnTo>
                    <a:pt x="3067" y="100"/>
                  </a:lnTo>
                  <a:lnTo>
                    <a:pt x="3068" y="97"/>
                  </a:lnTo>
                  <a:lnTo>
                    <a:pt x="3070" y="94"/>
                  </a:lnTo>
                  <a:lnTo>
                    <a:pt x="3071" y="91"/>
                  </a:lnTo>
                  <a:lnTo>
                    <a:pt x="3073" y="88"/>
                  </a:lnTo>
                  <a:lnTo>
                    <a:pt x="3078" y="83"/>
                  </a:lnTo>
                  <a:lnTo>
                    <a:pt x="3085" y="79"/>
                  </a:lnTo>
                  <a:lnTo>
                    <a:pt x="3089" y="77"/>
                  </a:lnTo>
                  <a:lnTo>
                    <a:pt x="3092" y="76"/>
                  </a:lnTo>
                  <a:lnTo>
                    <a:pt x="3097" y="75"/>
                  </a:lnTo>
                  <a:lnTo>
                    <a:pt x="3101" y="74"/>
                  </a:lnTo>
                  <a:lnTo>
                    <a:pt x="3106" y="74"/>
                  </a:lnTo>
                  <a:lnTo>
                    <a:pt x="3111" y="74"/>
                  </a:lnTo>
                  <a:lnTo>
                    <a:pt x="3122" y="74"/>
                  </a:lnTo>
                  <a:lnTo>
                    <a:pt x="3133" y="76"/>
                  </a:lnTo>
                  <a:lnTo>
                    <a:pt x="3144" y="80"/>
                  </a:lnTo>
                  <a:lnTo>
                    <a:pt x="3154" y="84"/>
                  </a:lnTo>
                  <a:lnTo>
                    <a:pt x="3164" y="89"/>
                  </a:lnTo>
                  <a:lnTo>
                    <a:pt x="3174" y="95"/>
                  </a:lnTo>
                  <a:lnTo>
                    <a:pt x="3184" y="102"/>
                  </a:lnTo>
                  <a:lnTo>
                    <a:pt x="3193" y="109"/>
                  </a:lnTo>
                  <a:lnTo>
                    <a:pt x="3237" y="49"/>
                  </a:lnTo>
                  <a:lnTo>
                    <a:pt x="3224" y="38"/>
                  </a:lnTo>
                  <a:lnTo>
                    <a:pt x="3209" y="28"/>
                  </a:lnTo>
                  <a:lnTo>
                    <a:pt x="3202" y="24"/>
                  </a:lnTo>
                  <a:lnTo>
                    <a:pt x="3195" y="20"/>
                  </a:lnTo>
                  <a:lnTo>
                    <a:pt x="3187" y="17"/>
                  </a:lnTo>
                  <a:lnTo>
                    <a:pt x="3179" y="13"/>
                  </a:lnTo>
                  <a:lnTo>
                    <a:pt x="3171" y="11"/>
                  </a:lnTo>
                  <a:lnTo>
                    <a:pt x="3163" y="8"/>
                  </a:lnTo>
                  <a:lnTo>
                    <a:pt x="3147" y="5"/>
                  </a:lnTo>
                  <a:lnTo>
                    <a:pt x="3138" y="3"/>
                  </a:lnTo>
                  <a:lnTo>
                    <a:pt x="3130" y="2"/>
                  </a:lnTo>
                  <a:lnTo>
                    <a:pt x="3113" y="2"/>
                  </a:lnTo>
                  <a:lnTo>
                    <a:pt x="3100" y="2"/>
                  </a:lnTo>
                  <a:lnTo>
                    <a:pt x="3093" y="3"/>
                  </a:lnTo>
                  <a:lnTo>
                    <a:pt x="3087" y="4"/>
                  </a:lnTo>
                  <a:lnTo>
                    <a:pt x="3074" y="6"/>
                  </a:lnTo>
                  <a:lnTo>
                    <a:pt x="3062" y="10"/>
                  </a:lnTo>
                  <a:lnTo>
                    <a:pt x="3057" y="12"/>
                  </a:lnTo>
                  <a:lnTo>
                    <a:pt x="3051" y="14"/>
                  </a:lnTo>
                  <a:lnTo>
                    <a:pt x="3041" y="20"/>
                  </a:lnTo>
                  <a:lnTo>
                    <a:pt x="3031" y="26"/>
                  </a:lnTo>
                  <a:lnTo>
                    <a:pt x="3023" y="33"/>
                  </a:lnTo>
                  <a:lnTo>
                    <a:pt x="3019" y="37"/>
                  </a:lnTo>
                  <a:lnTo>
                    <a:pt x="3015" y="41"/>
                  </a:lnTo>
                  <a:lnTo>
                    <a:pt x="3008" y="49"/>
                  </a:lnTo>
                  <a:lnTo>
                    <a:pt x="3005" y="54"/>
                  </a:lnTo>
                  <a:lnTo>
                    <a:pt x="3002" y="58"/>
                  </a:lnTo>
                  <a:lnTo>
                    <a:pt x="2997" y="68"/>
                  </a:lnTo>
                  <a:lnTo>
                    <a:pt x="2993" y="79"/>
                  </a:lnTo>
                  <a:lnTo>
                    <a:pt x="2990" y="90"/>
                  </a:lnTo>
                  <a:lnTo>
                    <a:pt x="2988" y="102"/>
                  </a:lnTo>
                  <a:lnTo>
                    <a:pt x="2988" y="108"/>
                  </a:lnTo>
                  <a:lnTo>
                    <a:pt x="2988" y="114"/>
                  </a:lnTo>
                  <a:lnTo>
                    <a:pt x="2988" y="115"/>
                  </a:lnTo>
                  <a:lnTo>
                    <a:pt x="2988" y="127"/>
                  </a:lnTo>
                  <a:lnTo>
                    <a:pt x="2989" y="133"/>
                  </a:lnTo>
                  <a:lnTo>
                    <a:pt x="2990" y="138"/>
                  </a:lnTo>
                  <a:lnTo>
                    <a:pt x="2992" y="148"/>
                  </a:lnTo>
                  <a:lnTo>
                    <a:pt x="2995" y="158"/>
                  </a:lnTo>
                  <a:lnTo>
                    <a:pt x="2999" y="167"/>
                  </a:lnTo>
                  <a:lnTo>
                    <a:pt x="3005" y="175"/>
                  </a:lnTo>
                  <a:lnTo>
                    <a:pt x="3010" y="182"/>
                  </a:lnTo>
                  <a:lnTo>
                    <a:pt x="3014" y="186"/>
                  </a:lnTo>
                  <a:lnTo>
                    <a:pt x="3017" y="189"/>
                  </a:lnTo>
                  <a:lnTo>
                    <a:pt x="3025" y="196"/>
                  </a:lnTo>
                  <a:lnTo>
                    <a:pt x="3033" y="203"/>
                  </a:lnTo>
                  <a:lnTo>
                    <a:pt x="3042" y="209"/>
                  </a:lnTo>
                  <a:lnTo>
                    <a:pt x="3052" y="214"/>
                  </a:lnTo>
                  <a:lnTo>
                    <a:pt x="3062" y="219"/>
                  </a:lnTo>
                  <a:lnTo>
                    <a:pt x="3074" y="224"/>
                  </a:lnTo>
                  <a:lnTo>
                    <a:pt x="3098" y="234"/>
                  </a:lnTo>
                  <a:lnTo>
                    <a:pt x="3116" y="242"/>
                  </a:lnTo>
                  <a:lnTo>
                    <a:pt x="3131" y="249"/>
                  </a:lnTo>
                  <a:lnTo>
                    <a:pt x="3143" y="255"/>
                  </a:lnTo>
                  <a:lnTo>
                    <a:pt x="3147" y="258"/>
                  </a:lnTo>
                  <a:lnTo>
                    <a:pt x="3151" y="261"/>
                  </a:lnTo>
                  <a:lnTo>
                    <a:pt x="3155" y="264"/>
                  </a:lnTo>
                  <a:lnTo>
                    <a:pt x="3157" y="267"/>
                  </a:lnTo>
                  <a:lnTo>
                    <a:pt x="3160" y="270"/>
                  </a:lnTo>
                  <a:lnTo>
                    <a:pt x="3161" y="273"/>
                  </a:lnTo>
                  <a:lnTo>
                    <a:pt x="3162" y="276"/>
                  </a:lnTo>
                  <a:lnTo>
                    <a:pt x="3163" y="280"/>
                  </a:lnTo>
                  <a:lnTo>
                    <a:pt x="3164" y="283"/>
                  </a:lnTo>
                  <a:lnTo>
                    <a:pt x="3164" y="287"/>
                  </a:lnTo>
                  <a:lnTo>
                    <a:pt x="3164" y="291"/>
                  </a:lnTo>
                  <a:lnTo>
                    <a:pt x="3163" y="295"/>
                  </a:lnTo>
                  <a:lnTo>
                    <a:pt x="3162" y="299"/>
                  </a:lnTo>
                  <a:lnTo>
                    <a:pt x="3160" y="303"/>
                  </a:lnTo>
                  <a:lnTo>
                    <a:pt x="3159" y="306"/>
                  </a:lnTo>
                  <a:lnTo>
                    <a:pt x="3156" y="309"/>
                  </a:lnTo>
                  <a:lnTo>
                    <a:pt x="3154" y="312"/>
                  </a:lnTo>
                  <a:lnTo>
                    <a:pt x="3151" y="315"/>
                  </a:lnTo>
                  <a:lnTo>
                    <a:pt x="3147" y="317"/>
                  </a:lnTo>
                  <a:lnTo>
                    <a:pt x="3144" y="319"/>
                  </a:lnTo>
                  <a:lnTo>
                    <a:pt x="3139" y="321"/>
                  </a:lnTo>
                  <a:lnTo>
                    <a:pt x="3135" y="322"/>
                  </a:lnTo>
                  <a:lnTo>
                    <a:pt x="3130" y="324"/>
                  </a:lnTo>
                  <a:lnTo>
                    <a:pt x="3125" y="324"/>
                  </a:lnTo>
                  <a:lnTo>
                    <a:pt x="3120" y="325"/>
                  </a:lnTo>
                  <a:lnTo>
                    <a:pt x="3114" y="325"/>
                  </a:lnTo>
                  <a:lnTo>
                    <a:pt x="3107" y="325"/>
                  </a:lnTo>
                  <a:lnTo>
                    <a:pt x="3100" y="324"/>
                  </a:lnTo>
                  <a:lnTo>
                    <a:pt x="3093" y="323"/>
                  </a:lnTo>
                  <a:lnTo>
                    <a:pt x="3087" y="321"/>
                  </a:lnTo>
                  <a:lnTo>
                    <a:pt x="3080" y="320"/>
                  </a:lnTo>
                  <a:lnTo>
                    <a:pt x="3074" y="317"/>
                  </a:lnTo>
                  <a:lnTo>
                    <a:pt x="3068" y="315"/>
                  </a:lnTo>
                  <a:lnTo>
                    <a:pt x="3062" y="312"/>
                  </a:lnTo>
                  <a:lnTo>
                    <a:pt x="3050" y="305"/>
                  </a:lnTo>
                  <a:lnTo>
                    <a:pt x="3039" y="298"/>
                  </a:lnTo>
                  <a:lnTo>
                    <a:pt x="3029" y="290"/>
                  </a:lnTo>
                  <a:lnTo>
                    <a:pt x="3019" y="282"/>
                  </a:lnTo>
                  <a:lnTo>
                    <a:pt x="2972" y="340"/>
                  </a:lnTo>
                  <a:lnTo>
                    <a:pt x="2980" y="348"/>
                  </a:lnTo>
                  <a:lnTo>
                    <a:pt x="2988" y="354"/>
                  </a:lnTo>
                  <a:lnTo>
                    <a:pt x="2992" y="357"/>
                  </a:lnTo>
                  <a:lnTo>
                    <a:pt x="2996" y="360"/>
                  </a:lnTo>
                  <a:lnTo>
                    <a:pt x="3005" y="366"/>
                  </a:lnTo>
                  <a:lnTo>
                    <a:pt x="3013" y="371"/>
                  </a:lnTo>
                  <a:lnTo>
                    <a:pt x="3022" y="376"/>
                  </a:lnTo>
                  <a:lnTo>
                    <a:pt x="3031" y="380"/>
                  </a:lnTo>
                  <a:lnTo>
                    <a:pt x="3040" y="383"/>
                  </a:lnTo>
                  <a:lnTo>
                    <a:pt x="3058" y="389"/>
                  </a:lnTo>
                  <a:lnTo>
                    <a:pt x="3068" y="392"/>
                  </a:lnTo>
                  <a:lnTo>
                    <a:pt x="3077" y="394"/>
                  </a:lnTo>
                  <a:lnTo>
                    <a:pt x="3086" y="395"/>
                  </a:lnTo>
                  <a:lnTo>
                    <a:pt x="3095" y="396"/>
                  </a:lnTo>
                  <a:lnTo>
                    <a:pt x="3114" y="397"/>
                  </a:lnTo>
                  <a:close/>
                  <a:moveTo>
                    <a:pt x="2759" y="194"/>
                  </a:moveTo>
                  <a:lnTo>
                    <a:pt x="2759" y="79"/>
                  </a:lnTo>
                  <a:lnTo>
                    <a:pt x="2816" y="79"/>
                  </a:lnTo>
                  <a:lnTo>
                    <a:pt x="2824" y="79"/>
                  </a:lnTo>
                  <a:lnTo>
                    <a:pt x="2831" y="79"/>
                  </a:lnTo>
                  <a:lnTo>
                    <a:pt x="2837" y="81"/>
                  </a:lnTo>
                  <a:lnTo>
                    <a:pt x="2843" y="82"/>
                  </a:lnTo>
                  <a:lnTo>
                    <a:pt x="2849" y="84"/>
                  </a:lnTo>
                  <a:lnTo>
                    <a:pt x="2854" y="87"/>
                  </a:lnTo>
                  <a:lnTo>
                    <a:pt x="2859" y="90"/>
                  </a:lnTo>
                  <a:lnTo>
                    <a:pt x="2864" y="93"/>
                  </a:lnTo>
                  <a:lnTo>
                    <a:pt x="2867" y="97"/>
                  </a:lnTo>
                  <a:lnTo>
                    <a:pt x="2871" y="101"/>
                  </a:lnTo>
                  <a:lnTo>
                    <a:pt x="2874" y="106"/>
                  </a:lnTo>
                  <a:lnTo>
                    <a:pt x="2876" y="111"/>
                  </a:lnTo>
                  <a:lnTo>
                    <a:pt x="2878" y="117"/>
                  </a:lnTo>
                  <a:lnTo>
                    <a:pt x="2879" y="123"/>
                  </a:lnTo>
                  <a:lnTo>
                    <a:pt x="2880" y="129"/>
                  </a:lnTo>
                  <a:lnTo>
                    <a:pt x="2880" y="136"/>
                  </a:lnTo>
                  <a:lnTo>
                    <a:pt x="2880" y="137"/>
                  </a:lnTo>
                  <a:lnTo>
                    <a:pt x="2880" y="143"/>
                  </a:lnTo>
                  <a:lnTo>
                    <a:pt x="2879" y="149"/>
                  </a:lnTo>
                  <a:lnTo>
                    <a:pt x="2878" y="155"/>
                  </a:lnTo>
                  <a:lnTo>
                    <a:pt x="2876" y="160"/>
                  </a:lnTo>
                  <a:lnTo>
                    <a:pt x="2874" y="166"/>
                  </a:lnTo>
                  <a:lnTo>
                    <a:pt x="2871" y="170"/>
                  </a:lnTo>
                  <a:lnTo>
                    <a:pt x="2868" y="175"/>
                  </a:lnTo>
                  <a:lnTo>
                    <a:pt x="2864" y="179"/>
                  </a:lnTo>
                  <a:lnTo>
                    <a:pt x="2860" y="182"/>
                  </a:lnTo>
                  <a:lnTo>
                    <a:pt x="2855" y="185"/>
                  </a:lnTo>
                  <a:lnTo>
                    <a:pt x="2850" y="188"/>
                  </a:lnTo>
                  <a:lnTo>
                    <a:pt x="2845" y="190"/>
                  </a:lnTo>
                  <a:lnTo>
                    <a:pt x="2839" y="192"/>
                  </a:lnTo>
                  <a:lnTo>
                    <a:pt x="2832" y="193"/>
                  </a:lnTo>
                  <a:lnTo>
                    <a:pt x="2825" y="194"/>
                  </a:lnTo>
                  <a:lnTo>
                    <a:pt x="2818" y="194"/>
                  </a:lnTo>
                  <a:lnTo>
                    <a:pt x="2759" y="194"/>
                  </a:lnTo>
                  <a:close/>
                  <a:moveTo>
                    <a:pt x="2679" y="392"/>
                  </a:moveTo>
                  <a:lnTo>
                    <a:pt x="2759" y="392"/>
                  </a:lnTo>
                  <a:lnTo>
                    <a:pt x="2759" y="266"/>
                  </a:lnTo>
                  <a:lnTo>
                    <a:pt x="2809" y="266"/>
                  </a:lnTo>
                  <a:lnTo>
                    <a:pt x="2880" y="392"/>
                  </a:lnTo>
                  <a:lnTo>
                    <a:pt x="2971" y="392"/>
                  </a:lnTo>
                  <a:lnTo>
                    <a:pt x="2889" y="249"/>
                  </a:lnTo>
                  <a:lnTo>
                    <a:pt x="2897" y="245"/>
                  </a:lnTo>
                  <a:lnTo>
                    <a:pt x="2904" y="241"/>
                  </a:lnTo>
                  <a:lnTo>
                    <a:pt x="2911" y="237"/>
                  </a:lnTo>
                  <a:lnTo>
                    <a:pt x="2918" y="232"/>
                  </a:lnTo>
                  <a:lnTo>
                    <a:pt x="2924" y="226"/>
                  </a:lnTo>
                  <a:lnTo>
                    <a:pt x="2927" y="223"/>
                  </a:lnTo>
                  <a:lnTo>
                    <a:pt x="2930" y="220"/>
                  </a:lnTo>
                  <a:lnTo>
                    <a:pt x="2936" y="214"/>
                  </a:lnTo>
                  <a:lnTo>
                    <a:pt x="2941" y="207"/>
                  </a:lnTo>
                  <a:lnTo>
                    <a:pt x="2945" y="200"/>
                  </a:lnTo>
                  <a:lnTo>
                    <a:pt x="2949" y="191"/>
                  </a:lnTo>
                  <a:lnTo>
                    <a:pt x="2952" y="183"/>
                  </a:lnTo>
                  <a:lnTo>
                    <a:pt x="2955" y="174"/>
                  </a:lnTo>
                  <a:lnTo>
                    <a:pt x="2958" y="165"/>
                  </a:lnTo>
                  <a:lnTo>
                    <a:pt x="2959" y="155"/>
                  </a:lnTo>
                  <a:lnTo>
                    <a:pt x="2960" y="145"/>
                  </a:lnTo>
                  <a:lnTo>
                    <a:pt x="2960" y="135"/>
                  </a:lnTo>
                  <a:lnTo>
                    <a:pt x="2960" y="132"/>
                  </a:lnTo>
                  <a:lnTo>
                    <a:pt x="2960" y="119"/>
                  </a:lnTo>
                  <a:lnTo>
                    <a:pt x="2959" y="112"/>
                  </a:lnTo>
                  <a:lnTo>
                    <a:pt x="2958" y="105"/>
                  </a:lnTo>
                  <a:lnTo>
                    <a:pt x="2956" y="93"/>
                  </a:lnTo>
                  <a:lnTo>
                    <a:pt x="2952" y="82"/>
                  </a:lnTo>
                  <a:lnTo>
                    <a:pt x="2950" y="76"/>
                  </a:lnTo>
                  <a:lnTo>
                    <a:pt x="2948" y="71"/>
                  </a:lnTo>
                  <a:lnTo>
                    <a:pt x="2942" y="61"/>
                  </a:lnTo>
                  <a:lnTo>
                    <a:pt x="2939" y="56"/>
                  </a:lnTo>
                  <a:lnTo>
                    <a:pt x="2936" y="52"/>
                  </a:lnTo>
                  <a:lnTo>
                    <a:pt x="2932" y="47"/>
                  </a:lnTo>
                  <a:lnTo>
                    <a:pt x="2928" y="43"/>
                  </a:lnTo>
                  <a:lnTo>
                    <a:pt x="2924" y="39"/>
                  </a:lnTo>
                  <a:lnTo>
                    <a:pt x="2919" y="35"/>
                  </a:lnTo>
                  <a:lnTo>
                    <a:pt x="2908" y="28"/>
                  </a:lnTo>
                  <a:lnTo>
                    <a:pt x="2902" y="24"/>
                  </a:lnTo>
                  <a:lnTo>
                    <a:pt x="2896" y="21"/>
                  </a:lnTo>
                  <a:lnTo>
                    <a:pt x="2890" y="18"/>
                  </a:lnTo>
                  <a:lnTo>
                    <a:pt x="2884" y="16"/>
                  </a:lnTo>
                  <a:lnTo>
                    <a:pt x="2877" y="14"/>
                  </a:lnTo>
                  <a:lnTo>
                    <a:pt x="2870" y="12"/>
                  </a:lnTo>
                  <a:lnTo>
                    <a:pt x="2863" y="10"/>
                  </a:lnTo>
                  <a:lnTo>
                    <a:pt x="2855" y="9"/>
                  </a:lnTo>
                  <a:lnTo>
                    <a:pt x="2840" y="7"/>
                  </a:lnTo>
                  <a:lnTo>
                    <a:pt x="2832" y="7"/>
                  </a:lnTo>
                  <a:lnTo>
                    <a:pt x="2824" y="7"/>
                  </a:lnTo>
                  <a:lnTo>
                    <a:pt x="2679" y="7"/>
                  </a:lnTo>
                  <a:lnTo>
                    <a:pt x="2679" y="392"/>
                  </a:lnTo>
                  <a:close/>
                  <a:moveTo>
                    <a:pt x="2469" y="325"/>
                  </a:moveTo>
                  <a:lnTo>
                    <a:pt x="2460" y="325"/>
                  </a:lnTo>
                  <a:lnTo>
                    <a:pt x="2455" y="324"/>
                  </a:lnTo>
                  <a:lnTo>
                    <a:pt x="2450" y="323"/>
                  </a:lnTo>
                  <a:lnTo>
                    <a:pt x="2441" y="320"/>
                  </a:lnTo>
                  <a:lnTo>
                    <a:pt x="2437" y="318"/>
                  </a:lnTo>
                  <a:lnTo>
                    <a:pt x="2432" y="316"/>
                  </a:lnTo>
                  <a:lnTo>
                    <a:pt x="2424" y="312"/>
                  </a:lnTo>
                  <a:lnTo>
                    <a:pt x="2417" y="306"/>
                  </a:lnTo>
                  <a:lnTo>
                    <a:pt x="2413" y="303"/>
                  </a:lnTo>
                  <a:lnTo>
                    <a:pt x="2410" y="299"/>
                  </a:lnTo>
                  <a:lnTo>
                    <a:pt x="2403" y="292"/>
                  </a:lnTo>
                  <a:lnTo>
                    <a:pt x="2397" y="283"/>
                  </a:lnTo>
                  <a:lnTo>
                    <a:pt x="2391" y="274"/>
                  </a:lnTo>
                  <a:lnTo>
                    <a:pt x="2387" y="264"/>
                  </a:lnTo>
                  <a:lnTo>
                    <a:pt x="2383" y="253"/>
                  </a:lnTo>
                  <a:lnTo>
                    <a:pt x="2380" y="241"/>
                  </a:lnTo>
                  <a:lnTo>
                    <a:pt x="2378" y="229"/>
                  </a:lnTo>
                  <a:lnTo>
                    <a:pt x="2377" y="215"/>
                  </a:lnTo>
                  <a:lnTo>
                    <a:pt x="2376" y="201"/>
                  </a:lnTo>
                  <a:lnTo>
                    <a:pt x="2376" y="197"/>
                  </a:lnTo>
                  <a:lnTo>
                    <a:pt x="2377" y="183"/>
                  </a:lnTo>
                  <a:lnTo>
                    <a:pt x="2378" y="170"/>
                  </a:lnTo>
                  <a:lnTo>
                    <a:pt x="2380" y="157"/>
                  </a:lnTo>
                  <a:lnTo>
                    <a:pt x="2381" y="151"/>
                  </a:lnTo>
                  <a:lnTo>
                    <a:pt x="2383" y="145"/>
                  </a:lnTo>
                  <a:lnTo>
                    <a:pt x="2385" y="140"/>
                  </a:lnTo>
                  <a:lnTo>
                    <a:pt x="2387" y="135"/>
                  </a:lnTo>
                  <a:lnTo>
                    <a:pt x="2389" y="129"/>
                  </a:lnTo>
                  <a:lnTo>
                    <a:pt x="2391" y="124"/>
                  </a:lnTo>
                  <a:lnTo>
                    <a:pt x="2397" y="115"/>
                  </a:lnTo>
                  <a:lnTo>
                    <a:pt x="2403" y="107"/>
                  </a:lnTo>
                  <a:lnTo>
                    <a:pt x="2406" y="103"/>
                  </a:lnTo>
                  <a:lnTo>
                    <a:pt x="2409" y="99"/>
                  </a:lnTo>
                  <a:lnTo>
                    <a:pt x="2416" y="93"/>
                  </a:lnTo>
                  <a:lnTo>
                    <a:pt x="2424" y="87"/>
                  </a:lnTo>
                  <a:lnTo>
                    <a:pt x="2432" y="82"/>
                  </a:lnTo>
                  <a:lnTo>
                    <a:pt x="2440" y="78"/>
                  </a:lnTo>
                  <a:lnTo>
                    <a:pt x="2449" y="76"/>
                  </a:lnTo>
                  <a:lnTo>
                    <a:pt x="2459" y="74"/>
                  </a:lnTo>
                  <a:lnTo>
                    <a:pt x="2469" y="74"/>
                  </a:lnTo>
                  <a:lnTo>
                    <a:pt x="2479" y="74"/>
                  </a:lnTo>
                  <a:lnTo>
                    <a:pt x="2483" y="75"/>
                  </a:lnTo>
                  <a:lnTo>
                    <a:pt x="2488" y="76"/>
                  </a:lnTo>
                  <a:lnTo>
                    <a:pt x="2497" y="79"/>
                  </a:lnTo>
                  <a:lnTo>
                    <a:pt x="2501" y="80"/>
                  </a:lnTo>
                  <a:lnTo>
                    <a:pt x="2506" y="82"/>
                  </a:lnTo>
                  <a:lnTo>
                    <a:pt x="2514" y="87"/>
                  </a:lnTo>
                  <a:lnTo>
                    <a:pt x="2521" y="93"/>
                  </a:lnTo>
                  <a:lnTo>
                    <a:pt x="2525" y="96"/>
                  </a:lnTo>
                  <a:lnTo>
                    <a:pt x="2528" y="99"/>
                  </a:lnTo>
                  <a:lnTo>
                    <a:pt x="2535" y="107"/>
                  </a:lnTo>
                  <a:lnTo>
                    <a:pt x="2540" y="115"/>
                  </a:lnTo>
                  <a:lnTo>
                    <a:pt x="2546" y="125"/>
                  </a:lnTo>
                  <a:lnTo>
                    <a:pt x="2550" y="135"/>
                  </a:lnTo>
                  <a:lnTo>
                    <a:pt x="2554" y="146"/>
                  </a:lnTo>
                  <a:lnTo>
                    <a:pt x="2557" y="158"/>
                  </a:lnTo>
                  <a:lnTo>
                    <a:pt x="2559" y="170"/>
                  </a:lnTo>
                  <a:lnTo>
                    <a:pt x="2560" y="183"/>
                  </a:lnTo>
                  <a:lnTo>
                    <a:pt x="2561" y="197"/>
                  </a:lnTo>
                  <a:lnTo>
                    <a:pt x="2561" y="202"/>
                  </a:lnTo>
                  <a:lnTo>
                    <a:pt x="2560" y="216"/>
                  </a:lnTo>
                  <a:lnTo>
                    <a:pt x="2559" y="229"/>
                  </a:lnTo>
                  <a:lnTo>
                    <a:pt x="2557" y="242"/>
                  </a:lnTo>
                  <a:lnTo>
                    <a:pt x="2555" y="247"/>
                  </a:lnTo>
                  <a:lnTo>
                    <a:pt x="2554" y="253"/>
                  </a:lnTo>
                  <a:lnTo>
                    <a:pt x="2552" y="259"/>
                  </a:lnTo>
                  <a:lnTo>
                    <a:pt x="2550" y="264"/>
                  </a:lnTo>
                  <a:lnTo>
                    <a:pt x="2548" y="269"/>
                  </a:lnTo>
                  <a:lnTo>
                    <a:pt x="2546" y="274"/>
                  </a:lnTo>
                  <a:lnTo>
                    <a:pt x="2541" y="284"/>
                  </a:lnTo>
                  <a:lnTo>
                    <a:pt x="2535" y="292"/>
                  </a:lnTo>
                  <a:lnTo>
                    <a:pt x="2529" y="300"/>
                  </a:lnTo>
                  <a:lnTo>
                    <a:pt x="2522" y="306"/>
                  </a:lnTo>
                  <a:lnTo>
                    <a:pt x="2514" y="312"/>
                  </a:lnTo>
                  <a:lnTo>
                    <a:pt x="2506" y="317"/>
                  </a:lnTo>
                  <a:lnTo>
                    <a:pt x="2502" y="318"/>
                  </a:lnTo>
                  <a:lnTo>
                    <a:pt x="2498" y="320"/>
                  </a:lnTo>
                  <a:lnTo>
                    <a:pt x="2489" y="323"/>
                  </a:lnTo>
                  <a:lnTo>
                    <a:pt x="2479" y="325"/>
                  </a:lnTo>
                  <a:lnTo>
                    <a:pt x="2469" y="325"/>
                  </a:lnTo>
                  <a:close/>
                  <a:moveTo>
                    <a:pt x="2469" y="399"/>
                  </a:moveTo>
                  <a:lnTo>
                    <a:pt x="2478" y="398"/>
                  </a:lnTo>
                  <a:lnTo>
                    <a:pt x="2488" y="398"/>
                  </a:lnTo>
                  <a:lnTo>
                    <a:pt x="2497" y="396"/>
                  </a:lnTo>
                  <a:lnTo>
                    <a:pt x="2506" y="395"/>
                  </a:lnTo>
                  <a:lnTo>
                    <a:pt x="2523" y="390"/>
                  </a:lnTo>
                  <a:lnTo>
                    <a:pt x="2531" y="387"/>
                  </a:lnTo>
                  <a:lnTo>
                    <a:pt x="2539" y="384"/>
                  </a:lnTo>
                  <a:lnTo>
                    <a:pt x="2547" y="380"/>
                  </a:lnTo>
                  <a:lnTo>
                    <a:pt x="2554" y="376"/>
                  </a:lnTo>
                  <a:lnTo>
                    <a:pt x="2562" y="372"/>
                  </a:lnTo>
                  <a:lnTo>
                    <a:pt x="2569" y="367"/>
                  </a:lnTo>
                  <a:lnTo>
                    <a:pt x="2575" y="362"/>
                  </a:lnTo>
                  <a:lnTo>
                    <a:pt x="2582" y="356"/>
                  </a:lnTo>
                  <a:lnTo>
                    <a:pt x="2588" y="350"/>
                  </a:lnTo>
                  <a:lnTo>
                    <a:pt x="2594" y="344"/>
                  </a:lnTo>
                  <a:lnTo>
                    <a:pt x="2605" y="330"/>
                  </a:lnTo>
                  <a:lnTo>
                    <a:pt x="2610" y="323"/>
                  </a:lnTo>
                  <a:lnTo>
                    <a:pt x="2615" y="315"/>
                  </a:lnTo>
                  <a:lnTo>
                    <a:pt x="2623" y="299"/>
                  </a:lnTo>
                  <a:lnTo>
                    <a:pt x="2627" y="290"/>
                  </a:lnTo>
                  <a:lnTo>
                    <a:pt x="2630" y="282"/>
                  </a:lnTo>
                  <a:lnTo>
                    <a:pt x="2633" y="273"/>
                  </a:lnTo>
                  <a:lnTo>
                    <a:pt x="2636" y="263"/>
                  </a:lnTo>
                  <a:lnTo>
                    <a:pt x="2638" y="254"/>
                  </a:lnTo>
                  <a:lnTo>
                    <a:pt x="2640" y="244"/>
                  </a:lnTo>
                  <a:lnTo>
                    <a:pt x="2641" y="234"/>
                  </a:lnTo>
                  <a:lnTo>
                    <a:pt x="2642" y="224"/>
                  </a:lnTo>
                  <a:lnTo>
                    <a:pt x="2643" y="203"/>
                  </a:lnTo>
                  <a:lnTo>
                    <a:pt x="2643" y="195"/>
                  </a:lnTo>
                  <a:lnTo>
                    <a:pt x="2643" y="184"/>
                  </a:lnTo>
                  <a:lnTo>
                    <a:pt x="2642" y="174"/>
                  </a:lnTo>
                  <a:lnTo>
                    <a:pt x="2641" y="164"/>
                  </a:lnTo>
                  <a:lnTo>
                    <a:pt x="2640" y="154"/>
                  </a:lnTo>
                  <a:lnTo>
                    <a:pt x="2638" y="144"/>
                  </a:lnTo>
                  <a:lnTo>
                    <a:pt x="2636" y="134"/>
                  </a:lnTo>
                  <a:lnTo>
                    <a:pt x="2633" y="125"/>
                  </a:lnTo>
                  <a:lnTo>
                    <a:pt x="2630" y="116"/>
                  </a:lnTo>
                  <a:lnTo>
                    <a:pt x="2627" y="107"/>
                  </a:lnTo>
                  <a:lnTo>
                    <a:pt x="2623" y="99"/>
                  </a:lnTo>
                  <a:lnTo>
                    <a:pt x="2619" y="91"/>
                  </a:lnTo>
                  <a:lnTo>
                    <a:pt x="2615" y="83"/>
                  </a:lnTo>
                  <a:lnTo>
                    <a:pt x="2610" y="75"/>
                  </a:lnTo>
                  <a:lnTo>
                    <a:pt x="2605" y="68"/>
                  </a:lnTo>
                  <a:lnTo>
                    <a:pt x="2600" y="61"/>
                  </a:lnTo>
                  <a:lnTo>
                    <a:pt x="2594" y="54"/>
                  </a:lnTo>
                  <a:lnTo>
                    <a:pt x="2589" y="48"/>
                  </a:lnTo>
                  <a:lnTo>
                    <a:pt x="2582" y="42"/>
                  </a:lnTo>
                  <a:lnTo>
                    <a:pt x="2576" y="37"/>
                  </a:lnTo>
                  <a:lnTo>
                    <a:pt x="2569" y="31"/>
                  </a:lnTo>
                  <a:lnTo>
                    <a:pt x="2562" y="27"/>
                  </a:lnTo>
                  <a:lnTo>
                    <a:pt x="2555" y="22"/>
                  </a:lnTo>
                  <a:lnTo>
                    <a:pt x="2547" y="18"/>
                  </a:lnTo>
                  <a:lnTo>
                    <a:pt x="2540" y="14"/>
                  </a:lnTo>
                  <a:lnTo>
                    <a:pt x="2532" y="11"/>
                  </a:lnTo>
                  <a:lnTo>
                    <a:pt x="2523" y="8"/>
                  </a:lnTo>
                  <a:lnTo>
                    <a:pt x="2515" y="6"/>
                  </a:lnTo>
                  <a:lnTo>
                    <a:pt x="2506" y="4"/>
                  </a:lnTo>
                  <a:lnTo>
                    <a:pt x="2497" y="2"/>
                  </a:lnTo>
                  <a:lnTo>
                    <a:pt x="2488" y="1"/>
                  </a:lnTo>
                  <a:lnTo>
                    <a:pt x="2479" y="0"/>
                  </a:lnTo>
                  <a:lnTo>
                    <a:pt x="2469" y="0"/>
                  </a:lnTo>
                  <a:lnTo>
                    <a:pt x="2460" y="0"/>
                  </a:lnTo>
                  <a:lnTo>
                    <a:pt x="2451" y="1"/>
                  </a:lnTo>
                  <a:lnTo>
                    <a:pt x="2442" y="2"/>
                  </a:lnTo>
                  <a:lnTo>
                    <a:pt x="2433" y="4"/>
                  </a:lnTo>
                  <a:lnTo>
                    <a:pt x="2416" y="8"/>
                  </a:lnTo>
                  <a:lnTo>
                    <a:pt x="2407" y="11"/>
                  </a:lnTo>
                  <a:lnTo>
                    <a:pt x="2399" y="14"/>
                  </a:lnTo>
                  <a:lnTo>
                    <a:pt x="2391" y="18"/>
                  </a:lnTo>
                  <a:lnTo>
                    <a:pt x="2383" y="22"/>
                  </a:lnTo>
                  <a:lnTo>
                    <a:pt x="2376" y="27"/>
                  </a:lnTo>
                  <a:lnTo>
                    <a:pt x="2369" y="32"/>
                  </a:lnTo>
                  <a:lnTo>
                    <a:pt x="2355" y="43"/>
                  </a:lnTo>
                  <a:lnTo>
                    <a:pt x="2349" y="49"/>
                  </a:lnTo>
                  <a:lnTo>
                    <a:pt x="2343" y="55"/>
                  </a:lnTo>
                  <a:lnTo>
                    <a:pt x="2338" y="61"/>
                  </a:lnTo>
                  <a:lnTo>
                    <a:pt x="2332" y="68"/>
                  </a:lnTo>
                  <a:lnTo>
                    <a:pt x="2327" y="76"/>
                  </a:lnTo>
                  <a:lnTo>
                    <a:pt x="2323" y="83"/>
                  </a:lnTo>
                  <a:lnTo>
                    <a:pt x="2314" y="100"/>
                  </a:lnTo>
                  <a:lnTo>
                    <a:pt x="2311" y="108"/>
                  </a:lnTo>
                  <a:lnTo>
                    <a:pt x="2307" y="117"/>
                  </a:lnTo>
                  <a:lnTo>
                    <a:pt x="2304" y="126"/>
                  </a:lnTo>
                  <a:lnTo>
                    <a:pt x="2302" y="135"/>
                  </a:lnTo>
                  <a:lnTo>
                    <a:pt x="2299" y="145"/>
                  </a:lnTo>
                  <a:lnTo>
                    <a:pt x="2298" y="155"/>
                  </a:lnTo>
                  <a:lnTo>
                    <a:pt x="2296" y="165"/>
                  </a:lnTo>
                  <a:lnTo>
                    <a:pt x="2295" y="175"/>
                  </a:lnTo>
                  <a:lnTo>
                    <a:pt x="2295" y="185"/>
                  </a:lnTo>
                  <a:lnTo>
                    <a:pt x="2294" y="196"/>
                  </a:lnTo>
                  <a:lnTo>
                    <a:pt x="2294" y="204"/>
                  </a:lnTo>
                  <a:lnTo>
                    <a:pt x="2295" y="214"/>
                  </a:lnTo>
                  <a:lnTo>
                    <a:pt x="2295" y="225"/>
                  </a:lnTo>
                  <a:lnTo>
                    <a:pt x="2296" y="235"/>
                  </a:lnTo>
                  <a:lnTo>
                    <a:pt x="2298" y="245"/>
                  </a:lnTo>
                  <a:lnTo>
                    <a:pt x="2299" y="255"/>
                  </a:lnTo>
                  <a:lnTo>
                    <a:pt x="2302" y="264"/>
                  </a:lnTo>
                  <a:lnTo>
                    <a:pt x="2304" y="274"/>
                  </a:lnTo>
                  <a:lnTo>
                    <a:pt x="2307" y="283"/>
                  </a:lnTo>
                  <a:lnTo>
                    <a:pt x="2310" y="291"/>
                  </a:lnTo>
                  <a:lnTo>
                    <a:pt x="2314" y="300"/>
                  </a:lnTo>
                  <a:lnTo>
                    <a:pt x="2318" y="308"/>
                  </a:lnTo>
                  <a:lnTo>
                    <a:pt x="2322" y="316"/>
                  </a:lnTo>
                  <a:lnTo>
                    <a:pt x="2327" y="323"/>
                  </a:lnTo>
                  <a:lnTo>
                    <a:pt x="2332" y="331"/>
                  </a:lnTo>
                  <a:lnTo>
                    <a:pt x="2337" y="338"/>
                  </a:lnTo>
                  <a:lnTo>
                    <a:pt x="2343" y="344"/>
                  </a:lnTo>
                  <a:lnTo>
                    <a:pt x="2349" y="350"/>
                  </a:lnTo>
                  <a:lnTo>
                    <a:pt x="2355" y="356"/>
                  </a:lnTo>
                  <a:lnTo>
                    <a:pt x="2361" y="362"/>
                  </a:lnTo>
                  <a:lnTo>
                    <a:pt x="2368" y="367"/>
                  </a:lnTo>
                  <a:lnTo>
                    <a:pt x="2375" y="372"/>
                  </a:lnTo>
                  <a:lnTo>
                    <a:pt x="2382" y="376"/>
                  </a:lnTo>
                  <a:lnTo>
                    <a:pt x="2390" y="381"/>
                  </a:lnTo>
                  <a:lnTo>
                    <a:pt x="2399" y="384"/>
                  </a:lnTo>
                  <a:lnTo>
                    <a:pt x="2407" y="388"/>
                  </a:lnTo>
                  <a:lnTo>
                    <a:pt x="2415" y="390"/>
                  </a:lnTo>
                  <a:lnTo>
                    <a:pt x="2423" y="393"/>
                  </a:lnTo>
                  <a:lnTo>
                    <a:pt x="2432" y="395"/>
                  </a:lnTo>
                  <a:lnTo>
                    <a:pt x="2441" y="396"/>
                  </a:lnTo>
                  <a:lnTo>
                    <a:pt x="2450" y="398"/>
                  </a:lnTo>
                  <a:lnTo>
                    <a:pt x="2459" y="398"/>
                  </a:lnTo>
                  <a:lnTo>
                    <a:pt x="2469" y="399"/>
                  </a:lnTo>
                  <a:close/>
                  <a:moveTo>
                    <a:pt x="2035" y="392"/>
                  </a:moveTo>
                  <a:lnTo>
                    <a:pt x="2115" y="392"/>
                  </a:lnTo>
                  <a:lnTo>
                    <a:pt x="2115" y="240"/>
                  </a:lnTo>
                  <a:lnTo>
                    <a:pt x="2262" y="240"/>
                  </a:lnTo>
                  <a:lnTo>
                    <a:pt x="2262" y="166"/>
                  </a:lnTo>
                  <a:lnTo>
                    <a:pt x="2115" y="166"/>
                  </a:lnTo>
                  <a:lnTo>
                    <a:pt x="2115" y="80"/>
                  </a:lnTo>
                  <a:lnTo>
                    <a:pt x="2283" y="80"/>
                  </a:lnTo>
                  <a:lnTo>
                    <a:pt x="2283" y="7"/>
                  </a:lnTo>
                  <a:lnTo>
                    <a:pt x="2035" y="7"/>
                  </a:lnTo>
                  <a:lnTo>
                    <a:pt x="2035" y="392"/>
                  </a:lnTo>
                  <a:close/>
                  <a:moveTo>
                    <a:pt x="1849" y="397"/>
                  </a:moveTo>
                  <a:lnTo>
                    <a:pt x="1860" y="397"/>
                  </a:lnTo>
                  <a:lnTo>
                    <a:pt x="1870" y="396"/>
                  </a:lnTo>
                  <a:lnTo>
                    <a:pt x="1880" y="395"/>
                  </a:lnTo>
                  <a:lnTo>
                    <a:pt x="1890" y="394"/>
                  </a:lnTo>
                  <a:lnTo>
                    <a:pt x="1899" y="392"/>
                  </a:lnTo>
                  <a:lnTo>
                    <a:pt x="1908" y="389"/>
                  </a:lnTo>
                  <a:lnTo>
                    <a:pt x="1926" y="383"/>
                  </a:lnTo>
                  <a:lnTo>
                    <a:pt x="1942" y="376"/>
                  </a:lnTo>
                  <a:lnTo>
                    <a:pt x="1958" y="368"/>
                  </a:lnTo>
                  <a:lnTo>
                    <a:pt x="1965" y="364"/>
                  </a:lnTo>
                  <a:lnTo>
                    <a:pt x="1972" y="359"/>
                  </a:lnTo>
                  <a:lnTo>
                    <a:pt x="1979" y="355"/>
                  </a:lnTo>
                  <a:lnTo>
                    <a:pt x="1986" y="350"/>
                  </a:lnTo>
                  <a:lnTo>
                    <a:pt x="1986" y="171"/>
                  </a:lnTo>
                  <a:lnTo>
                    <a:pt x="1840" y="171"/>
                  </a:lnTo>
                  <a:lnTo>
                    <a:pt x="1840" y="241"/>
                  </a:lnTo>
                  <a:lnTo>
                    <a:pt x="1910" y="241"/>
                  </a:lnTo>
                  <a:lnTo>
                    <a:pt x="1910" y="309"/>
                  </a:lnTo>
                  <a:lnTo>
                    <a:pt x="1904" y="313"/>
                  </a:lnTo>
                  <a:lnTo>
                    <a:pt x="1898" y="316"/>
                  </a:lnTo>
                  <a:lnTo>
                    <a:pt x="1892" y="319"/>
                  </a:lnTo>
                  <a:lnTo>
                    <a:pt x="1885" y="321"/>
                  </a:lnTo>
                  <a:lnTo>
                    <a:pt x="1877" y="323"/>
                  </a:lnTo>
                  <a:lnTo>
                    <a:pt x="1869" y="324"/>
                  </a:lnTo>
                  <a:lnTo>
                    <a:pt x="1861" y="325"/>
                  </a:lnTo>
                  <a:lnTo>
                    <a:pt x="1853" y="325"/>
                  </a:lnTo>
                  <a:lnTo>
                    <a:pt x="1843" y="325"/>
                  </a:lnTo>
                  <a:lnTo>
                    <a:pt x="1837" y="324"/>
                  </a:lnTo>
                  <a:lnTo>
                    <a:pt x="1832" y="323"/>
                  </a:lnTo>
                  <a:lnTo>
                    <a:pt x="1823" y="320"/>
                  </a:lnTo>
                  <a:lnTo>
                    <a:pt x="1813" y="317"/>
                  </a:lnTo>
                  <a:lnTo>
                    <a:pt x="1809" y="315"/>
                  </a:lnTo>
                  <a:lnTo>
                    <a:pt x="1805" y="312"/>
                  </a:lnTo>
                  <a:lnTo>
                    <a:pt x="1796" y="307"/>
                  </a:lnTo>
                  <a:lnTo>
                    <a:pt x="1789" y="300"/>
                  </a:lnTo>
                  <a:lnTo>
                    <a:pt x="1785" y="297"/>
                  </a:lnTo>
                  <a:lnTo>
                    <a:pt x="1782" y="293"/>
                  </a:lnTo>
                  <a:lnTo>
                    <a:pt x="1775" y="285"/>
                  </a:lnTo>
                  <a:lnTo>
                    <a:pt x="1770" y="275"/>
                  </a:lnTo>
                  <a:lnTo>
                    <a:pt x="1767" y="270"/>
                  </a:lnTo>
                  <a:lnTo>
                    <a:pt x="1765" y="265"/>
                  </a:lnTo>
                  <a:lnTo>
                    <a:pt x="1761" y="254"/>
                  </a:lnTo>
                  <a:lnTo>
                    <a:pt x="1757" y="242"/>
                  </a:lnTo>
                  <a:lnTo>
                    <a:pt x="1755" y="229"/>
                  </a:lnTo>
                  <a:lnTo>
                    <a:pt x="1753" y="216"/>
                  </a:lnTo>
                  <a:lnTo>
                    <a:pt x="1753" y="201"/>
                  </a:lnTo>
                  <a:lnTo>
                    <a:pt x="1753" y="196"/>
                  </a:lnTo>
                  <a:lnTo>
                    <a:pt x="1753" y="183"/>
                  </a:lnTo>
                  <a:lnTo>
                    <a:pt x="1754" y="177"/>
                  </a:lnTo>
                  <a:lnTo>
                    <a:pt x="1755" y="171"/>
                  </a:lnTo>
                  <a:lnTo>
                    <a:pt x="1757" y="159"/>
                  </a:lnTo>
                  <a:lnTo>
                    <a:pt x="1760" y="147"/>
                  </a:lnTo>
                  <a:lnTo>
                    <a:pt x="1764" y="137"/>
                  </a:lnTo>
                  <a:lnTo>
                    <a:pt x="1769" y="127"/>
                  </a:lnTo>
                  <a:lnTo>
                    <a:pt x="1775" y="118"/>
                  </a:lnTo>
                  <a:lnTo>
                    <a:pt x="1781" y="109"/>
                  </a:lnTo>
                  <a:lnTo>
                    <a:pt x="1788" y="102"/>
                  </a:lnTo>
                  <a:lnTo>
                    <a:pt x="1791" y="98"/>
                  </a:lnTo>
                  <a:lnTo>
                    <a:pt x="1795" y="95"/>
                  </a:lnTo>
                  <a:lnTo>
                    <a:pt x="1803" y="89"/>
                  </a:lnTo>
                  <a:lnTo>
                    <a:pt x="1807" y="86"/>
                  </a:lnTo>
                  <a:lnTo>
                    <a:pt x="1811" y="84"/>
                  </a:lnTo>
                  <a:lnTo>
                    <a:pt x="1820" y="80"/>
                  </a:lnTo>
                  <a:lnTo>
                    <a:pt x="1830" y="78"/>
                  </a:lnTo>
                  <a:lnTo>
                    <a:pt x="1840" y="76"/>
                  </a:lnTo>
                  <a:lnTo>
                    <a:pt x="1845" y="75"/>
                  </a:lnTo>
                  <a:lnTo>
                    <a:pt x="1850" y="75"/>
                  </a:lnTo>
                  <a:lnTo>
                    <a:pt x="1863" y="76"/>
                  </a:lnTo>
                  <a:lnTo>
                    <a:pt x="1875" y="78"/>
                  </a:lnTo>
                  <a:lnTo>
                    <a:pt x="1880" y="79"/>
                  </a:lnTo>
                  <a:lnTo>
                    <a:pt x="1886" y="81"/>
                  </a:lnTo>
                  <a:lnTo>
                    <a:pt x="1896" y="85"/>
                  </a:lnTo>
                  <a:lnTo>
                    <a:pt x="1905" y="90"/>
                  </a:lnTo>
                  <a:lnTo>
                    <a:pt x="1913" y="95"/>
                  </a:lnTo>
                  <a:lnTo>
                    <a:pt x="1922" y="101"/>
                  </a:lnTo>
                  <a:lnTo>
                    <a:pt x="1929" y="108"/>
                  </a:lnTo>
                  <a:lnTo>
                    <a:pt x="1976" y="46"/>
                  </a:lnTo>
                  <a:lnTo>
                    <a:pt x="1963" y="36"/>
                  </a:lnTo>
                  <a:lnTo>
                    <a:pt x="1950" y="27"/>
                  </a:lnTo>
                  <a:lnTo>
                    <a:pt x="1943" y="23"/>
                  </a:lnTo>
                  <a:lnTo>
                    <a:pt x="1935" y="19"/>
                  </a:lnTo>
                  <a:lnTo>
                    <a:pt x="1928" y="16"/>
                  </a:lnTo>
                  <a:lnTo>
                    <a:pt x="1921" y="13"/>
                  </a:lnTo>
                  <a:lnTo>
                    <a:pt x="1913" y="10"/>
                  </a:lnTo>
                  <a:lnTo>
                    <a:pt x="1905" y="8"/>
                  </a:lnTo>
                  <a:lnTo>
                    <a:pt x="1897" y="6"/>
                  </a:lnTo>
                  <a:lnTo>
                    <a:pt x="1888" y="4"/>
                  </a:lnTo>
                  <a:lnTo>
                    <a:pt x="1879" y="3"/>
                  </a:lnTo>
                  <a:lnTo>
                    <a:pt x="1870" y="2"/>
                  </a:lnTo>
                  <a:lnTo>
                    <a:pt x="1861" y="1"/>
                  </a:lnTo>
                  <a:lnTo>
                    <a:pt x="1851" y="1"/>
                  </a:lnTo>
                  <a:lnTo>
                    <a:pt x="1841" y="1"/>
                  </a:lnTo>
                  <a:lnTo>
                    <a:pt x="1832" y="2"/>
                  </a:lnTo>
                  <a:lnTo>
                    <a:pt x="1822" y="3"/>
                  </a:lnTo>
                  <a:lnTo>
                    <a:pt x="1813" y="5"/>
                  </a:lnTo>
                  <a:lnTo>
                    <a:pt x="1804" y="7"/>
                  </a:lnTo>
                  <a:lnTo>
                    <a:pt x="1795" y="9"/>
                  </a:lnTo>
                  <a:lnTo>
                    <a:pt x="1787" y="12"/>
                  </a:lnTo>
                  <a:lnTo>
                    <a:pt x="1779" y="16"/>
                  </a:lnTo>
                  <a:lnTo>
                    <a:pt x="1771" y="19"/>
                  </a:lnTo>
                  <a:lnTo>
                    <a:pt x="1763" y="24"/>
                  </a:lnTo>
                  <a:lnTo>
                    <a:pt x="1755" y="28"/>
                  </a:lnTo>
                  <a:lnTo>
                    <a:pt x="1748" y="33"/>
                  </a:lnTo>
                  <a:lnTo>
                    <a:pt x="1741" y="38"/>
                  </a:lnTo>
                  <a:lnTo>
                    <a:pt x="1734" y="44"/>
                  </a:lnTo>
                  <a:lnTo>
                    <a:pt x="1728" y="50"/>
                  </a:lnTo>
                  <a:lnTo>
                    <a:pt x="1722" y="56"/>
                  </a:lnTo>
                  <a:lnTo>
                    <a:pt x="1716" y="63"/>
                  </a:lnTo>
                  <a:lnTo>
                    <a:pt x="1711" y="70"/>
                  </a:lnTo>
                  <a:lnTo>
                    <a:pt x="1705" y="77"/>
                  </a:lnTo>
                  <a:lnTo>
                    <a:pt x="1701" y="85"/>
                  </a:lnTo>
                  <a:lnTo>
                    <a:pt x="1692" y="101"/>
                  </a:lnTo>
                  <a:lnTo>
                    <a:pt x="1688" y="109"/>
                  </a:lnTo>
                  <a:lnTo>
                    <a:pt x="1685" y="118"/>
                  </a:lnTo>
                  <a:lnTo>
                    <a:pt x="1682" y="127"/>
                  </a:lnTo>
                  <a:lnTo>
                    <a:pt x="1679" y="136"/>
                  </a:lnTo>
                  <a:lnTo>
                    <a:pt x="1677" y="146"/>
                  </a:lnTo>
                  <a:lnTo>
                    <a:pt x="1675" y="156"/>
                  </a:lnTo>
                  <a:lnTo>
                    <a:pt x="1673" y="166"/>
                  </a:lnTo>
                  <a:lnTo>
                    <a:pt x="1672" y="176"/>
                  </a:lnTo>
                  <a:lnTo>
                    <a:pt x="1671" y="186"/>
                  </a:lnTo>
                  <a:lnTo>
                    <a:pt x="1671" y="197"/>
                  </a:lnTo>
                  <a:lnTo>
                    <a:pt x="1671" y="203"/>
                  </a:lnTo>
                  <a:lnTo>
                    <a:pt x="1671" y="214"/>
                  </a:lnTo>
                  <a:lnTo>
                    <a:pt x="1672" y="225"/>
                  </a:lnTo>
                  <a:lnTo>
                    <a:pt x="1673" y="235"/>
                  </a:lnTo>
                  <a:lnTo>
                    <a:pt x="1675" y="246"/>
                  </a:lnTo>
                  <a:lnTo>
                    <a:pt x="1677" y="256"/>
                  </a:lnTo>
                  <a:lnTo>
                    <a:pt x="1679" y="265"/>
                  </a:lnTo>
                  <a:lnTo>
                    <a:pt x="1681" y="275"/>
                  </a:lnTo>
                  <a:lnTo>
                    <a:pt x="1684" y="284"/>
                  </a:lnTo>
                  <a:lnTo>
                    <a:pt x="1688" y="293"/>
                  </a:lnTo>
                  <a:lnTo>
                    <a:pt x="1692" y="301"/>
                  </a:lnTo>
                  <a:lnTo>
                    <a:pt x="1696" y="309"/>
                  </a:lnTo>
                  <a:lnTo>
                    <a:pt x="1700" y="317"/>
                  </a:lnTo>
                  <a:lnTo>
                    <a:pt x="1705" y="325"/>
                  </a:lnTo>
                  <a:lnTo>
                    <a:pt x="1710" y="332"/>
                  </a:lnTo>
                  <a:lnTo>
                    <a:pt x="1716" y="339"/>
                  </a:lnTo>
                  <a:lnTo>
                    <a:pt x="1721" y="345"/>
                  </a:lnTo>
                  <a:lnTo>
                    <a:pt x="1728" y="351"/>
                  </a:lnTo>
                  <a:lnTo>
                    <a:pt x="1734" y="357"/>
                  </a:lnTo>
                  <a:lnTo>
                    <a:pt x="1741" y="362"/>
                  </a:lnTo>
                  <a:lnTo>
                    <a:pt x="1747" y="367"/>
                  </a:lnTo>
                  <a:lnTo>
                    <a:pt x="1755" y="372"/>
                  </a:lnTo>
                  <a:lnTo>
                    <a:pt x="1762" y="376"/>
                  </a:lnTo>
                  <a:lnTo>
                    <a:pt x="1770" y="380"/>
                  </a:lnTo>
                  <a:lnTo>
                    <a:pt x="1778" y="384"/>
                  </a:lnTo>
                  <a:lnTo>
                    <a:pt x="1786" y="387"/>
                  </a:lnTo>
                  <a:lnTo>
                    <a:pt x="1794" y="390"/>
                  </a:lnTo>
                  <a:lnTo>
                    <a:pt x="1803" y="392"/>
                  </a:lnTo>
                  <a:lnTo>
                    <a:pt x="1812" y="394"/>
                  </a:lnTo>
                  <a:lnTo>
                    <a:pt x="1821" y="396"/>
                  </a:lnTo>
                  <a:lnTo>
                    <a:pt x="1830" y="397"/>
                  </a:lnTo>
                  <a:lnTo>
                    <a:pt x="1849" y="397"/>
                  </a:lnTo>
                  <a:close/>
                  <a:moveTo>
                    <a:pt x="1332" y="392"/>
                  </a:moveTo>
                  <a:lnTo>
                    <a:pt x="1410" y="392"/>
                  </a:lnTo>
                  <a:lnTo>
                    <a:pt x="1410" y="159"/>
                  </a:lnTo>
                  <a:lnTo>
                    <a:pt x="1562" y="392"/>
                  </a:lnTo>
                  <a:lnTo>
                    <a:pt x="1630" y="392"/>
                  </a:lnTo>
                  <a:lnTo>
                    <a:pt x="1630" y="7"/>
                  </a:lnTo>
                  <a:lnTo>
                    <a:pt x="1552" y="7"/>
                  </a:lnTo>
                  <a:lnTo>
                    <a:pt x="1552" y="232"/>
                  </a:lnTo>
                  <a:lnTo>
                    <a:pt x="1405" y="7"/>
                  </a:lnTo>
                  <a:lnTo>
                    <a:pt x="1332" y="7"/>
                  </a:lnTo>
                  <a:lnTo>
                    <a:pt x="1332" y="392"/>
                  </a:lnTo>
                  <a:close/>
                  <a:moveTo>
                    <a:pt x="1195" y="392"/>
                  </a:moveTo>
                  <a:lnTo>
                    <a:pt x="1274" y="392"/>
                  </a:lnTo>
                  <a:lnTo>
                    <a:pt x="1274" y="7"/>
                  </a:lnTo>
                  <a:lnTo>
                    <a:pt x="1195" y="7"/>
                  </a:lnTo>
                  <a:lnTo>
                    <a:pt x="1195" y="392"/>
                  </a:lnTo>
                  <a:close/>
                  <a:moveTo>
                    <a:pt x="1027" y="397"/>
                  </a:moveTo>
                  <a:lnTo>
                    <a:pt x="1041" y="396"/>
                  </a:lnTo>
                  <a:lnTo>
                    <a:pt x="1047" y="396"/>
                  </a:lnTo>
                  <a:lnTo>
                    <a:pt x="1054" y="395"/>
                  </a:lnTo>
                  <a:lnTo>
                    <a:pt x="1067" y="392"/>
                  </a:lnTo>
                  <a:lnTo>
                    <a:pt x="1079" y="389"/>
                  </a:lnTo>
                  <a:lnTo>
                    <a:pt x="1084" y="387"/>
                  </a:lnTo>
                  <a:lnTo>
                    <a:pt x="1090" y="385"/>
                  </a:lnTo>
                  <a:lnTo>
                    <a:pt x="1095" y="382"/>
                  </a:lnTo>
                  <a:lnTo>
                    <a:pt x="1101" y="379"/>
                  </a:lnTo>
                  <a:lnTo>
                    <a:pt x="1111" y="373"/>
                  </a:lnTo>
                  <a:lnTo>
                    <a:pt x="1115" y="370"/>
                  </a:lnTo>
                  <a:lnTo>
                    <a:pt x="1120" y="366"/>
                  </a:lnTo>
                  <a:lnTo>
                    <a:pt x="1128" y="358"/>
                  </a:lnTo>
                  <a:lnTo>
                    <a:pt x="1135" y="349"/>
                  </a:lnTo>
                  <a:lnTo>
                    <a:pt x="1141" y="340"/>
                  </a:lnTo>
                  <a:lnTo>
                    <a:pt x="1144" y="335"/>
                  </a:lnTo>
                  <a:lnTo>
                    <a:pt x="1146" y="330"/>
                  </a:lnTo>
                  <a:lnTo>
                    <a:pt x="1151" y="319"/>
                  </a:lnTo>
                  <a:lnTo>
                    <a:pt x="1152" y="313"/>
                  </a:lnTo>
                  <a:lnTo>
                    <a:pt x="1154" y="307"/>
                  </a:lnTo>
                  <a:lnTo>
                    <a:pt x="1155" y="301"/>
                  </a:lnTo>
                  <a:lnTo>
                    <a:pt x="1155" y="295"/>
                  </a:lnTo>
                  <a:lnTo>
                    <a:pt x="1156" y="288"/>
                  </a:lnTo>
                  <a:lnTo>
                    <a:pt x="1156" y="282"/>
                  </a:lnTo>
                  <a:lnTo>
                    <a:pt x="1156" y="281"/>
                  </a:lnTo>
                  <a:lnTo>
                    <a:pt x="1156" y="270"/>
                  </a:lnTo>
                  <a:lnTo>
                    <a:pt x="1154" y="260"/>
                  </a:lnTo>
                  <a:lnTo>
                    <a:pt x="1152" y="250"/>
                  </a:lnTo>
                  <a:lnTo>
                    <a:pt x="1149" y="241"/>
                  </a:lnTo>
                  <a:lnTo>
                    <a:pt x="1148" y="237"/>
                  </a:lnTo>
                  <a:lnTo>
                    <a:pt x="1146" y="233"/>
                  </a:lnTo>
                  <a:lnTo>
                    <a:pt x="1141" y="225"/>
                  </a:lnTo>
                  <a:lnTo>
                    <a:pt x="1136" y="218"/>
                  </a:lnTo>
                  <a:lnTo>
                    <a:pt x="1130" y="211"/>
                  </a:lnTo>
                  <a:lnTo>
                    <a:pt x="1123" y="204"/>
                  </a:lnTo>
                  <a:lnTo>
                    <a:pt x="1115" y="197"/>
                  </a:lnTo>
                  <a:lnTo>
                    <a:pt x="1106" y="191"/>
                  </a:lnTo>
                  <a:lnTo>
                    <a:pt x="1097" y="185"/>
                  </a:lnTo>
                  <a:lnTo>
                    <a:pt x="1087" y="180"/>
                  </a:lnTo>
                  <a:lnTo>
                    <a:pt x="1076" y="175"/>
                  </a:lnTo>
                  <a:lnTo>
                    <a:pt x="1065" y="170"/>
                  </a:lnTo>
                  <a:lnTo>
                    <a:pt x="1053" y="165"/>
                  </a:lnTo>
                  <a:lnTo>
                    <a:pt x="1032" y="156"/>
                  </a:lnTo>
                  <a:lnTo>
                    <a:pt x="1016" y="149"/>
                  </a:lnTo>
                  <a:lnTo>
                    <a:pt x="1003" y="142"/>
                  </a:lnTo>
                  <a:lnTo>
                    <a:pt x="998" y="138"/>
                  </a:lnTo>
                  <a:lnTo>
                    <a:pt x="994" y="135"/>
                  </a:lnTo>
                  <a:lnTo>
                    <a:pt x="990" y="132"/>
                  </a:lnTo>
                  <a:lnTo>
                    <a:pt x="988" y="130"/>
                  </a:lnTo>
                  <a:lnTo>
                    <a:pt x="987" y="129"/>
                  </a:lnTo>
                  <a:lnTo>
                    <a:pt x="985" y="126"/>
                  </a:lnTo>
                  <a:lnTo>
                    <a:pt x="983" y="122"/>
                  </a:lnTo>
                  <a:lnTo>
                    <a:pt x="981" y="119"/>
                  </a:lnTo>
                  <a:lnTo>
                    <a:pt x="980" y="115"/>
                  </a:lnTo>
                  <a:lnTo>
                    <a:pt x="980" y="112"/>
                  </a:lnTo>
                  <a:lnTo>
                    <a:pt x="980" y="108"/>
                  </a:lnTo>
                  <a:lnTo>
                    <a:pt x="980" y="107"/>
                  </a:lnTo>
                  <a:lnTo>
                    <a:pt x="980" y="103"/>
                  </a:lnTo>
                  <a:lnTo>
                    <a:pt x="981" y="100"/>
                  </a:lnTo>
                  <a:lnTo>
                    <a:pt x="981" y="97"/>
                  </a:lnTo>
                  <a:lnTo>
                    <a:pt x="983" y="94"/>
                  </a:lnTo>
                  <a:lnTo>
                    <a:pt x="985" y="91"/>
                  </a:lnTo>
                  <a:lnTo>
                    <a:pt x="987" y="88"/>
                  </a:lnTo>
                  <a:lnTo>
                    <a:pt x="992" y="83"/>
                  </a:lnTo>
                  <a:lnTo>
                    <a:pt x="998" y="79"/>
                  </a:lnTo>
                  <a:lnTo>
                    <a:pt x="1002" y="77"/>
                  </a:lnTo>
                  <a:lnTo>
                    <a:pt x="1006" y="76"/>
                  </a:lnTo>
                  <a:lnTo>
                    <a:pt x="1010" y="75"/>
                  </a:lnTo>
                  <a:lnTo>
                    <a:pt x="1014" y="74"/>
                  </a:lnTo>
                  <a:lnTo>
                    <a:pt x="1019" y="74"/>
                  </a:lnTo>
                  <a:lnTo>
                    <a:pt x="1024" y="74"/>
                  </a:lnTo>
                  <a:lnTo>
                    <a:pt x="1035" y="74"/>
                  </a:lnTo>
                  <a:lnTo>
                    <a:pt x="1046" y="76"/>
                  </a:lnTo>
                  <a:lnTo>
                    <a:pt x="1057" y="80"/>
                  </a:lnTo>
                  <a:lnTo>
                    <a:pt x="1067" y="84"/>
                  </a:lnTo>
                  <a:lnTo>
                    <a:pt x="1077" y="89"/>
                  </a:lnTo>
                  <a:lnTo>
                    <a:pt x="1087" y="95"/>
                  </a:lnTo>
                  <a:lnTo>
                    <a:pt x="1097" y="102"/>
                  </a:lnTo>
                  <a:lnTo>
                    <a:pt x="1106" y="109"/>
                  </a:lnTo>
                  <a:lnTo>
                    <a:pt x="1150" y="49"/>
                  </a:lnTo>
                  <a:lnTo>
                    <a:pt x="1137" y="38"/>
                  </a:lnTo>
                  <a:lnTo>
                    <a:pt x="1123" y="28"/>
                  </a:lnTo>
                  <a:lnTo>
                    <a:pt x="1115" y="24"/>
                  </a:lnTo>
                  <a:lnTo>
                    <a:pt x="1108" y="20"/>
                  </a:lnTo>
                  <a:lnTo>
                    <a:pt x="1100" y="17"/>
                  </a:lnTo>
                  <a:lnTo>
                    <a:pt x="1092" y="13"/>
                  </a:lnTo>
                  <a:lnTo>
                    <a:pt x="1084" y="11"/>
                  </a:lnTo>
                  <a:lnTo>
                    <a:pt x="1076" y="8"/>
                  </a:lnTo>
                  <a:lnTo>
                    <a:pt x="1060" y="5"/>
                  </a:lnTo>
                  <a:lnTo>
                    <a:pt x="1052" y="3"/>
                  </a:lnTo>
                  <a:lnTo>
                    <a:pt x="1043" y="2"/>
                  </a:lnTo>
                  <a:lnTo>
                    <a:pt x="1026" y="2"/>
                  </a:lnTo>
                  <a:lnTo>
                    <a:pt x="1013" y="2"/>
                  </a:lnTo>
                  <a:lnTo>
                    <a:pt x="1006" y="3"/>
                  </a:lnTo>
                  <a:lnTo>
                    <a:pt x="1000" y="4"/>
                  </a:lnTo>
                  <a:lnTo>
                    <a:pt x="987" y="6"/>
                  </a:lnTo>
                  <a:lnTo>
                    <a:pt x="976" y="10"/>
                  </a:lnTo>
                  <a:lnTo>
                    <a:pt x="970" y="12"/>
                  </a:lnTo>
                  <a:lnTo>
                    <a:pt x="964" y="14"/>
                  </a:lnTo>
                  <a:lnTo>
                    <a:pt x="954" y="20"/>
                  </a:lnTo>
                  <a:lnTo>
                    <a:pt x="945" y="26"/>
                  </a:lnTo>
                  <a:lnTo>
                    <a:pt x="936" y="33"/>
                  </a:lnTo>
                  <a:lnTo>
                    <a:pt x="932" y="37"/>
                  </a:lnTo>
                  <a:lnTo>
                    <a:pt x="928" y="41"/>
                  </a:lnTo>
                  <a:lnTo>
                    <a:pt x="921" y="49"/>
                  </a:lnTo>
                  <a:lnTo>
                    <a:pt x="918" y="54"/>
                  </a:lnTo>
                  <a:lnTo>
                    <a:pt x="915" y="58"/>
                  </a:lnTo>
                  <a:lnTo>
                    <a:pt x="910" y="68"/>
                  </a:lnTo>
                  <a:lnTo>
                    <a:pt x="906" y="79"/>
                  </a:lnTo>
                  <a:lnTo>
                    <a:pt x="903" y="90"/>
                  </a:lnTo>
                  <a:lnTo>
                    <a:pt x="901" y="102"/>
                  </a:lnTo>
                  <a:lnTo>
                    <a:pt x="901" y="108"/>
                  </a:lnTo>
                  <a:lnTo>
                    <a:pt x="901" y="114"/>
                  </a:lnTo>
                  <a:lnTo>
                    <a:pt x="901" y="115"/>
                  </a:lnTo>
                  <a:lnTo>
                    <a:pt x="901" y="127"/>
                  </a:lnTo>
                  <a:lnTo>
                    <a:pt x="902" y="133"/>
                  </a:lnTo>
                  <a:lnTo>
                    <a:pt x="903" y="138"/>
                  </a:lnTo>
                  <a:lnTo>
                    <a:pt x="905" y="148"/>
                  </a:lnTo>
                  <a:lnTo>
                    <a:pt x="908" y="158"/>
                  </a:lnTo>
                  <a:lnTo>
                    <a:pt x="913" y="167"/>
                  </a:lnTo>
                  <a:lnTo>
                    <a:pt x="918" y="175"/>
                  </a:lnTo>
                  <a:lnTo>
                    <a:pt x="924" y="182"/>
                  </a:lnTo>
                  <a:lnTo>
                    <a:pt x="927" y="186"/>
                  </a:lnTo>
                  <a:lnTo>
                    <a:pt x="930" y="189"/>
                  </a:lnTo>
                  <a:lnTo>
                    <a:pt x="938" y="196"/>
                  </a:lnTo>
                  <a:lnTo>
                    <a:pt x="946" y="203"/>
                  </a:lnTo>
                  <a:lnTo>
                    <a:pt x="955" y="209"/>
                  </a:lnTo>
                  <a:lnTo>
                    <a:pt x="965" y="214"/>
                  </a:lnTo>
                  <a:lnTo>
                    <a:pt x="976" y="219"/>
                  </a:lnTo>
                  <a:lnTo>
                    <a:pt x="987" y="224"/>
                  </a:lnTo>
                  <a:lnTo>
                    <a:pt x="1011" y="234"/>
                  </a:lnTo>
                  <a:lnTo>
                    <a:pt x="1030" y="242"/>
                  </a:lnTo>
                  <a:lnTo>
                    <a:pt x="1045" y="249"/>
                  </a:lnTo>
                  <a:lnTo>
                    <a:pt x="1056" y="255"/>
                  </a:lnTo>
                  <a:lnTo>
                    <a:pt x="1061" y="258"/>
                  </a:lnTo>
                  <a:lnTo>
                    <a:pt x="1065" y="261"/>
                  </a:lnTo>
                  <a:lnTo>
                    <a:pt x="1068" y="264"/>
                  </a:lnTo>
                  <a:lnTo>
                    <a:pt x="1071" y="267"/>
                  </a:lnTo>
                  <a:lnTo>
                    <a:pt x="1073" y="270"/>
                  </a:lnTo>
                  <a:lnTo>
                    <a:pt x="1074" y="273"/>
                  </a:lnTo>
                  <a:lnTo>
                    <a:pt x="1076" y="276"/>
                  </a:lnTo>
                  <a:lnTo>
                    <a:pt x="1076" y="280"/>
                  </a:lnTo>
                  <a:lnTo>
                    <a:pt x="1077" y="283"/>
                  </a:lnTo>
                  <a:lnTo>
                    <a:pt x="1077" y="287"/>
                  </a:lnTo>
                  <a:lnTo>
                    <a:pt x="1077" y="291"/>
                  </a:lnTo>
                  <a:lnTo>
                    <a:pt x="1076" y="295"/>
                  </a:lnTo>
                  <a:lnTo>
                    <a:pt x="1075" y="299"/>
                  </a:lnTo>
                  <a:lnTo>
                    <a:pt x="1074" y="303"/>
                  </a:lnTo>
                  <a:lnTo>
                    <a:pt x="1072" y="306"/>
                  </a:lnTo>
                  <a:lnTo>
                    <a:pt x="1069" y="309"/>
                  </a:lnTo>
                  <a:lnTo>
                    <a:pt x="1067" y="312"/>
                  </a:lnTo>
                  <a:lnTo>
                    <a:pt x="1064" y="315"/>
                  </a:lnTo>
                  <a:lnTo>
                    <a:pt x="1060" y="317"/>
                  </a:lnTo>
                  <a:lnTo>
                    <a:pt x="1057" y="319"/>
                  </a:lnTo>
                  <a:lnTo>
                    <a:pt x="1053" y="321"/>
                  </a:lnTo>
                  <a:lnTo>
                    <a:pt x="1048" y="322"/>
                  </a:lnTo>
                  <a:lnTo>
                    <a:pt x="1044" y="324"/>
                  </a:lnTo>
                  <a:lnTo>
                    <a:pt x="1038" y="324"/>
                  </a:lnTo>
                  <a:lnTo>
                    <a:pt x="1027" y="325"/>
                  </a:lnTo>
                  <a:lnTo>
                    <a:pt x="1020" y="325"/>
                  </a:lnTo>
                  <a:lnTo>
                    <a:pt x="1013" y="324"/>
                  </a:lnTo>
                  <a:lnTo>
                    <a:pt x="1007" y="323"/>
                  </a:lnTo>
                  <a:lnTo>
                    <a:pt x="1000" y="321"/>
                  </a:lnTo>
                  <a:lnTo>
                    <a:pt x="993" y="320"/>
                  </a:lnTo>
                  <a:lnTo>
                    <a:pt x="987" y="317"/>
                  </a:lnTo>
                  <a:lnTo>
                    <a:pt x="981" y="315"/>
                  </a:lnTo>
                  <a:lnTo>
                    <a:pt x="975" y="312"/>
                  </a:lnTo>
                  <a:lnTo>
                    <a:pt x="963" y="305"/>
                  </a:lnTo>
                  <a:lnTo>
                    <a:pt x="952" y="298"/>
                  </a:lnTo>
                  <a:lnTo>
                    <a:pt x="942" y="290"/>
                  </a:lnTo>
                  <a:lnTo>
                    <a:pt x="932" y="282"/>
                  </a:lnTo>
                  <a:lnTo>
                    <a:pt x="885" y="340"/>
                  </a:lnTo>
                  <a:lnTo>
                    <a:pt x="893" y="348"/>
                  </a:lnTo>
                  <a:lnTo>
                    <a:pt x="901" y="354"/>
                  </a:lnTo>
                  <a:lnTo>
                    <a:pt x="905" y="357"/>
                  </a:lnTo>
                  <a:lnTo>
                    <a:pt x="909" y="360"/>
                  </a:lnTo>
                  <a:lnTo>
                    <a:pt x="918" y="366"/>
                  </a:lnTo>
                  <a:lnTo>
                    <a:pt x="927" y="371"/>
                  </a:lnTo>
                  <a:lnTo>
                    <a:pt x="935" y="376"/>
                  </a:lnTo>
                  <a:lnTo>
                    <a:pt x="944" y="380"/>
                  </a:lnTo>
                  <a:lnTo>
                    <a:pt x="953" y="383"/>
                  </a:lnTo>
                  <a:lnTo>
                    <a:pt x="972" y="389"/>
                  </a:lnTo>
                  <a:lnTo>
                    <a:pt x="981" y="392"/>
                  </a:lnTo>
                  <a:lnTo>
                    <a:pt x="990" y="394"/>
                  </a:lnTo>
                  <a:lnTo>
                    <a:pt x="999" y="395"/>
                  </a:lnTo>
                  <a:lnTo>
                    <a:pt x="1009" y="396"/>
                  </a:lnTo>
                  <a:lnTo>
                    <a:pt x="1027" y="397"/>
                  </a:lnTo>
                  <a:close/>
                  <a:moveTo>
                    <a:pt x="636" y="392"/>
                  </a:moveTo>
                  <a:lnTo>
                    <a:pt x="872" y="392"/>
                  </a:lnTo>
                  <a:lnTo>
                    <a:pt x="872" y="319"/>
                  </a:lnTo>
                  <a:lnTo>
                    <a:pt x="716" y="319"/>
                  </a:lnTo>
                  <a:lnTo>
                    <a:pt x="716" y="7"/>
                  </a:lnTo>
                  <a:lnTo>
                    <a:pt x="636" y="7"/>
                  </a:lnTo>
                  <a:lnTo>
                    <a:pt x="636" y="392"/>
                  </a:lnTo>
                  <a:close/>
                  <a:moveTo>
                    <a:pt x="343" y="392"/>
                  </a:moveTo>
                  <a:lnTo>
                    <a:pt x="592" y="392"/>
                  </a:lnTo>
                  <a:lnTo>
                    <a:pt x="592" y="320"/>
                  </a:lnTo>
                  <a:lnTo>
                    <a:pt x="422" y="320"/>
                  </a:lnTo>
                  <a:lnTo>
                    <a:pt x="422" y="234"/>
                  </a:lnTo>
                  <a:lnTo>
                    <a:pt x="570" y="234"/>
                  </a:lnTo>
                  <a:lnTo>
                    <a:pt x="570" y="162"/>
                  </a:lnTo>
                  <a:lnTo>
                    <a:pt x="422" y="162"/>
                  </a:lnTo>
                  <a:lnTo>
                    <a:pt x="422" y="79"/>
                  </a:lnTo>
                  <a:lnTo>
                    <a:pt x="590" y="79"/>
                  </a:lnTo>
                  <a:lnTo>
                    <a:pt x="590" y="7"/>
                  </a:lnTo>
                  <a:lnTo>
                    <a:pt x="343" y="7"/>
                  </a:lnTo>
                  <a:lnTo>
                    <a:pt x="343" y="392"/>
                  </a:lnTo>
                  <a:close/>
                  <a:moveTo>
                    <a:pt x="0" y="392"/>
                  </a:moveTo>
                  <a:lnTo>
                    <a:pt x="80" y="392"/>
                  </a:lnTo>
                  <a:lnTo>
                    <a:pt x="80" y="235"/>
                  </a:lnTo>
                  <a:lnTo>
                    <a:pt x="206" y="235"/>
                  </a:lnTo>
                  <a:lnTo>
                    <a:pt x="206" y="392"/>
                  </a:lnTo>
                  <a:lnTo>
                    <a:pt x="286" y="392"/>
                  </a:lnTo>
                  <a:lnTo>
                    <a:pt x="286" y="7"/>
                  </a:lnTo>
                  <a:lnTo>
                    <a:pt x="206" y="7"/>
                  </a:lnTo>
                  <a:lnTo>
                    <a:pt x="206" y="161"/>
                  </a:lnTo>
                  <a:lnTo>
                    <a:pt x="80" y="161"/>
                  </a:lnTo>
                  <a:lnTo>
                    <a:pt x="80" y="7"/>
                  </a:lnTo>
                  <a:lnTo>
                    <a:pt x="0" y="7"/>
                  </a:lnTo>
                  <a:lnTo>
                    <a:pt x="0" y="3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032" name="Freeform 8"/>
            <p:cNvSpPr>
              <a:spLocks noEditPoints="1"/>
            </p:cNvSpPr>
            <p:nvPr userDrawn="1"/>
          </p:nvSpPr>
          <p:spPr bwMode="auto">
            <a:xfrm>
              <a:off x="-498475" y="2201863"/>
              <a:ext cx="7940675" cy="630237"/>
            </a:xfrm>
            <a:custGeom>
              <a:avLst/>
              <a:gdLst/>
              <a:ahLst/>
              <a:cxnLst>
                <a:cxn ang="0">
                  <a:pos x="4738" y="227"/>
                </a:cxn>
                <a:cxn ang="0">
                  <a:pos x="4783" y="86"/>
                </a:cxn>
                <a:cxn ang="0">
                  <a:pos x="4905" y="124"/>
                </a:cxn>
                <a:cxn ang="0">
                  <a:pos x="4895" y="290"/>
                </a:cxn>
                <a:cxn ang="0">
                  <a:pos x="4906" y="379"/>
                </a:cxn>
                <a:cxn ang="0">
                  <a:pos x="4999" y="242"/>
                </a:cxn>
                <a:cxn ang="0">
                  <a:pos x="4965" y="67"/>
                </a:cxn>
                <a:cxn ang="0">
                  <a:pos x="4829" y="0"/>
                </a:cxn>
                <a:cxn ang="0">
                  <a:pos x="4683" y="83"/>
                </a:cxn>
                <a:cxn ang="0">
                  <a:pos x="4660" y="253"/>
                </a:cxn>
                <a:cxn ang="0">
                  <a:pos x="4750" y="379"/>
                </a:cxn>
                <a:cxn ang="0">
                  <a:pos x="4488" y="390"/>
                </a:cxn>
                <a:cxn ang="0">
                  <a:pos x="4379" y="328"/>
                </a:cxn>
                <a:cxn ang="0">
                  <a:pos x="4355" y="203"/>
                </a:cxn>
                <a:cxn ang="0">
                  <a:pos x="4214" y="118"/>
                </a:cxn>
                <a:cxn ang="0">
                  <a:pos x="4268" y="74"/>
                </a:cxn>
                <a:cxn ang="0">
                  <a:pos x="4284" y="3"/>
                </a:cxn>
                <a:cxn ang="0">
                  <a:pos x="4142" y="68"/>
                </a:cxn>
                <a:cxn ang="0">
                  <a:pos x="4179" y="201"/>
                </a:cxn>
                <a:cxn ang="0">
                  <a:pos x="4310" y="285"/>
                </a:cxn>
                <a:cxn ang="0">
                  <a:pos x="4253" y="323"/>
                </a:cxn>
                <a:cxn ang="0">
                  <a:pos x="4159" y="369"/>
                </a:cxn>
                <a:cxn ang="0">
                  <a:pos x="3853" y="78"/>
                </a:cxn>
                <a:cxn ang="0">
                  <a:pos x="3909" y="154"/>
                </a:cxn>
                <a:cxn ang="0">
                  <a:pos x="3801" y="273"/>
                </a:cxn>
                <a:cxn ang="0">
                  <a:pos x="3979" y="197"/>
                </a:cxn>
                <a:cxn ang="0">
                  <a:pos x="3961" y="50"/>
                </a:cxn>
                <a:cxn ang="0">
                  <a:pos x="3506" y="323"/>
                </a:cxn>
                <a:cxn ang="0">
                  <a:pos x="3424" y="200"/>
                </a:cxn>
                <a:cxn ang="0">
                  <a:pos x="3487" y="78"/>
                </a:cxn>
                <a:cxn ang="0">
                  <a:pos x="3601" y="145"/>
                </a:cxn>
                <a:cxn ang="0">
                  <a:pos x="3569" y="305"/>
                </a:cxn>
                <a:cxn ang="0">
                  <a:pos x="3608" y="370"/>
                </a:cxn>
                <a:cxn ang="0">
                  <a:pos x="3689" y="222"/>
                </a:cxn>
                <a:cxn ang="0">
                  <a:pos x="3641" y="54"/>
                </a:cxn>
                <a:cxn ang="0">
                  <a:pos x="3498" y="0"/>
                </a:cxn>
                <a:cxn ang="0">
                  <a:pos x="3358" y="107"/>
                </a:cxn>
                <a:cxn ang="0">
                  <a:pos x="3355" y="281"/>
                </a:cxn>
                <a:cxn ang="0">
                  <a:pos x="3462" y="389"/>
                </a:cxn>
                <a:cxn ang="0">
                  <a:pos x="2960" y="390"/>
                </a:cxn>
                <a:cxn ang="0">
                  <a:pos x="2393" y="230"/>
                </a:cxn>
                <a:cxn ang="0">
                  <a:pos x="1956" y="367"/>
                </a:cxn>
                <a:cxn ang="0">
                  <a:pos x="1841" y="323"/>
                </a:cxn>
                <a:cxn ang="0">
                  <a:pos x="1752" y="214"/>
                </a:cxn>
                <a:cxn ang="0">
                  <a:pos x="1819" y="80"/>
                </a:cxn>
                <a:cxn ang="0">
                  <a:pos x="1934" y="18"/>
                </a:cxn>
                <a:cxn ang="0">
                  <a:pos x="1777" y="15"/>
                </a:cxn>
                <a:cxn ang="0">
                  <a:pos x="1673" y="155"/>
                </a:cxn>
                <a:cxn ang="0">
                  <a:pos x="1704" y="323"/>
                </a:cxn>
                <a:cxn ang="0">
                  <a:pos x="1848" y="396"/>
                </a:cxn>
                <a:cxn ang="0">
                  <a:pos x="1040" y="395"/>
                </a:cxn>
                <a:cxn ang="0">
                  <a:pos x="1151" y="311"/>
                </a:cxn>
                <a:cxn ang="0">
                  <a:pos x="1105" y="190"/>
                </a:cxn>
                <a:cxn ang="0">
                  <a:pos x="979" y="111"/>
                </a:cxn>
                <a:cxn ang="0">
                  <a:pos x="1056" y="79"/>
                </a:cxn>
                <a:cxn ang="0">
                  <a:pos x="1025" y="1"/>
                </a:cxn>
                <a:cxn ang="0">
                  <a:pos x="902" y="90"/>
                </a:cxn>
                <a:cxn ang="0">
                  <a:pos x="964" y="213"/>
                </a:cxn>
                <a:cxn ang="0">
                  <a:pos x="1076" y="290"/>
                </a:cxn>
                <a:cxn ang="0">
                  <a:pos x="1005" y="321"/>
                </a:cxn>
                <a:cxn ang="0">
                  <a:pos x="943" y="378"/>
                </a:cxn>
                <a:cxn ang="0">
                  <a:pos x="422" y="319"/>
                </a:cxn>
                <a:cxn ang="0">
                  <a:pos x="206" y="160"/>
                </a:cxn>
              </a:cxnLst>
              <a:rect l="0" t="0" r="r" b="b"/>
              <a:pathLst>
                <a:path w="5002" h="397">
                  <a:moveTo>
                    <a:pt x="4829" y="324"/>
                  </a:moveTo>
                  <a:lnTo>
                    <a:pt x="4819" y="323"/>
                  </a:lnTo>
                  <a:lnTo>
                    <a:pt x="4814" y="322"/>
                  </a:lnTo>
                  <a:lnTo>
                    <a:pt x="4810" y="321"/>
                  </a:lnTo>
                  <a:lnTo>
                    <a:pt x="4801" y="319"/>
                  </a:lnTo>
                  <a:lnTo>
                    <a:pt x="4796" y="317"/>
                  </a:lnTo>
                  <a:lnTo>
                    <a:pt x="4792" y="315"/>
                  </a:lnTo>
                  <a:lnTo>
                    <a:pt x="4784" y="310"/>
                  </a:lnTo>
                  <a:lnTo>
                    <a:pt x="4776" y="304"/>
                  </a:lnTo>
                  <a:lnTo>
                    <a:pt x="4773" y="301"/>
                  </a:lnTo>
                  <a:lnTo>
                    <a:pt x="4769" y="298"/>
                  </a:lnTo>
                  <a:lnTo>
                    <a:pt x="4763" y="290"/>
                  </a:lnTo>
                  <a:lnTo>
                    <a:pt x="4757" y="282"/>
                  </a:lnTo>
                  <a:lnTo>
                    <a:pt x="4752" y="272"/>
                  </a:lnTo>
                  <a:lnTo>
                    <a:pt x="4747" y="262"/>
                  </a:lnTo>
                  <a:lnTo>
                    <a:pt x="4744" y="251"/>
                  </a:lnTo>
                  <a:lnTo>
                    <a:pt x="4741" y="239"/>
                  </a:lnTo>
                  <a:lnTo>
                    <a:pt x="4738" y="227"/>
                  </a:lnTo>
                  <a:lnTo>
                    <a:pt x="4737" y="214"/>
                  </a:lnTo>
                  <a:lnTo>
                    <a:pt x="4737" y="200"/>
                  </a:lnTo>
                  <a:lnTo>
                    <a:pt x="4737" y="196"/>
                  </a:lnTo>
                  <a:lnTo>
                    <a:pt x="4737" y="182"/>
                  </a:lnTo>
                  <a:lnTo>
                    <a:pt x="4738" y="169"/>
                  </a:lnTo>
                  <a:lnTo>
                    <a:pt x="4741" y="157"/>
                  </a:lnTo>
                  <a:lnTo>
                    <a:pt x="4742" y="151"/>
                  </a:lnTo>
                  <a:lnTo>
                    <a:pt x="4743" y="145"/>
                  </a:lnTo>
                  <a:lnTo>
                    <a:pt x="4745" y="139"/>
                  </a:lnTo>
                  <a:lnTo>
                    <a:pt x="4747" y="134"/>
                  </a:lnTo>
                  <a:lnTo>
                    <a:pt x="4749" y="129"/>
                  </a:lnTo>
                  <a:lnTo>
                    <a:pt x="4752" y="124"/>
                  </a:lnTo>
                  <a:lnTo>
                    <a:pt x="4757" y="115"/>
                  </a:lnTo>
                  <a:lnTo>
                    <a:pt x="4762" y="106"/>
                  </a:lnTo>
                  <a:lnTo>
                    <a:pt x="4765" y="102"/>
                  </a:lnTo>
                  <a:lnTo>
                    <a:pt x="4769" y="99"/>
                  </a:lnTo>
                  <a:lnTo>
                    <a:pt x="4776" y="92"/>
                  </a:lnTo>
                  <a:lnTo>
                    <a:pt x="4783" y="86"/>
                  </a:lnTo>
                  <a:lnTo>
                    <a:pt x="4791" y="82"/>
                  </a:lnTo>
                  <a:lnTo>
                    <a:pt x="4800" y="78"/>
                  </a:lnTo>
                  <a:lnTo>
                    <a:pt x="4809" y="75"/>
                  </a:lnTo>
                  <a:lnTo>
                    <a:pt x="4818" y="74"/>
                  </a:lnTo>
                  <a:lnTo>
                    <a:pt x="4828" y="73"/>
                  </a:lnTo>
                  <a:lnTo>
                    <a:pt x="4838" y="74"/>
                  </a:lnTo>
                  <a:lnTo>
                    <a:pt x="4843" y="74"/>
                  </a:lnTo>
                  <a:lnTo>
                    <a:pt x="4848" y="75"/>
                  </a:lnTo>
                  <a:lnTo>
                    <a:pt x="4857" y="78"/>
                  </a:lnTo>
                  <a:lnTo>
                    <a:pt x="4861" y="80"/>
                  </a:lnTo>
                  <a:lnTo>
                    <a:pt x="4865" y="82"/>
                  </a:lnTo>
                  <a:lnTo>
                    <a:pt x="4873" y="86"/>
                  </a:lnTo>
                  <a:lnTo>
                    <a:pt x="4881" y="92"/>
                  </a:lnTo>
                  <a:lnTo>
                    <a:pt x="4884" y="95"/>
                  </a:lnTo>
                  <a:lnTo>
                    <a:pt x="4888" y="99"/>
                  </a:lnTo>
                  <a:lnTo>
                    <a:pt x="4894" y="106"/>
                  </a:lnTo>
                  <a:lnTo>
                    <a:pt x="4900" y="115"/>
                  </a:lnTo>
                  <a:lnTo>
                    <a:pt x="4905" y="124"/>
                  </a:lnTo>
                  <a:lnTo>
                    <a:pt x="4910" y="134"/>
                  </a:lnTo>
                  <a:lnTo>
                    <a:pt x="4913" y="145"/>
                  </a:lnTo>
                  <a:lnTo>
                    <a:pt x="4916" y="157"/>
                  </a:lnTo>
                  <a:lnTo>
                    <a:pt x="4918" y="170"/>
                  </a:lnTo>
                  <a:lnTo>
                    <a:pt x="4920" y="183"/>
                  </a:lnTo>
                  <a:lnTo>
                    <a:pt x="4920" y="197"/>
                  </a:lnTo>
                  <a:lnTo>
                    <a:pt x="4920" y="200"/>
                  </a:lnTo>
                  <a:lnTo>
                    <a:pt x="4920" y="214"/>
                  </a:lnTo>
                  <a:lnTo>
                    <a:pt x="4918" y="228"/>
                  </a:lnTo>
                  <a:lnTo>
                    <a:pt x="4916" y="240"/>
                  </a:lnTo>
                  <a:lnTo>
                    <a:pt x="4915" y="246"/>
                  </a:lnTo>
                  <a:lnTo>
                    <a:pt x="4913" y="252"/>
                  </a:lnTo>
                  <a:lnTo>
                    <a:pt x="4912" y="257"/>
                  </a:lnTo>
                  <a:lnTo>
                    <a:pt x="4910" y="263"/>
                  </a:lnTo>
                  <a:lnTo>
                    <a:pt x="4908" y="268"/>
                  </a:lnTo>
                  <a:lnTo>
                    <a:pt x="4905" y="273"/>
                  </a:lnTo>
                  <a:lnTo>
                    <a:pt x="4900" y="282"/>
                  </a:lnTo>
                  <a:lnTo>
                    <a:pt x="4895" y="290"/>
                  </a:lnTo>
                  <a:lnTo>
                    <a:pt x="4888" y="298"/>
                  </a:lnTo>
                  <a:lnTo>
                    <a:pt x="4881" y="305"/>
                  </a:lnTo>
                  <a:lnTo>
                    <a:pt x="4874" y="310"/>
                  </a:lnTo>
                  <a:lnTo>
                    <a:pt x="4866" y="315"/>
                  </a:lnTo>
                  <a:lnTo>
                    <a:pt x="4861" y="317"/>
                  </a:lnTo>
                  <a:lnTo>
                    <a:pt x="4857" y="319"/>
                  </a:lnTo>
                  <a:lnTo>
                    <a:pt x="4848" y="321"/>
                  </a:lnTo>
                  <a:lnTo>
                    <a:pt x="4839" y="323"/>
                  </a:lnTo>
                  <a:lnTo>
                    <a:pt x="4829" y="324"/>
                  </a:lnTo>
                  <a:close/>
                  <a:moveTo>
                    <a:pt x="4828" y="397"/>
                  </a:moveTo>
                  <a:lnTo>
                    <a:pt x="4838" y="397"/>
                  </a:lnTo>
                  <a:lnTo>
                    <a:pt x="4847" y="396"/>
                  </a:lnTo>
                  <a:lnTo>
                    <a:pt x="4856" y="395"/>
                  </a:lnTo>
                  <a:lnTo>
                    <a:pt x="4865" y="393"/>
                  </a:lnTo>
                  <a:lnTo>
                    <a:pt x="4882" y="389"/>
                  </a:lnTo>
                  <a:lnTo>
                    <a:pt x="4890" y="386"/>
                  </a:lnTo>
                  <a:lnTo>
                    <a:pt x="4898" y="383"/>
                  </a:lnTo>
                  <a:lnTo>
                    <a:pt x="4906" y="379"/>
                  </a:lnTo>
                  <a:lnTo>
                    <a:pt x="4914" y="375"/>
                  </a:lnTo>
                  <a:lnTo>
                    <a:pt x="4921" y="370"/>
                  </a:lnTo>
                  <a:lnTo>
                    <a:pt x="4928" y="365"/>
                  </a:lnTo>
                  <a:lnTo>
                    <a:pt x="4935" y="360"/>
                  </a:lnTo>
                  <a:lnTo>
                    <a:pt x="4941" y="354"/>
                  </a:lnTo>
                  <a:lnTo>
                    <a:pt x="4948" y="348"/>
                  </a:lnTo>
                  <a:lnTo>
                    <a:pt x="4954" y="342"/>
                  </a:lnTo>
                  <a:lnTo>
                    <a:pt x="4964" y="328"/>
                  </a:lnTo>
                  <a:lnTo>
                    <a:pt x="4970" y="321"/>
                  </a:lnTo>
                  <a:lnTo>
                    <a:pt x="4974" y="313"/>
                  </a:lnTo>
                  <a:lnTo>
                    <a:pt x="4979" y="306"/>
                  </a:lnTo>
                  <a:lnTo>
                    <a:pt x="4983" y="297"/>
                  </a:lnTo>
                  <a:lnTo>
                    <a:pt x="4986" y="289"/>
                  </a:lnTo>
                  <a:lnTo>
                    <a:pt x="4990" y="280"/>
                  </a:lnTo>
                  <a:lnTo>
                    <a:pt x="4993" y="271"/>
                  </a:lnTo>
                  <a:lnTo>
                    <a:pt x="4995" y="262"/>
                  </a:lnTo>
                  <a:lnTo>
                    <a:pt x="4997" y="252"/>
                  </a:lnTo>
                  <a:lnTo>
                    <a:pt x="4999" y="242"/>
                  </a:lnTo>
                  <a:lnTo>
                    <a:pt x="5001" y="232"/>
                  </a:lnTo>
                  <a:lnTo>
                    <a:pt x="5002" y="222"/>
                  </a:lnTo>
                  <a:lnTo>
                    <a:pt x="5002" y="201"/>
                  </a:lnTo>
                  <a:lnTo>
                    <a:pt x="5002" y="194"/>
                  </a:lnTo>
                  <a:lnTo>
                    <a:pt x="5002" y="184"/>
                  </a:lnTo>
                  <a:lnTo>
                    <a:pt x="5002" y="173"/>
                  </a:lnTo>
                  <a:lnTo>
                    <a:pt x="5001" y="163"/>
                  </a:lnTo>
                  <a:lnTo>
                    <a:pt x="4999" y="153"/>
                  </a:lnTo>
                  <a:lnTo>
                    <a:pt x="4997" y="143"/>
                  </a:lnTo>
                  <a:lnTo>
                    <a:pt x="4995" y="134"/>
                  </a:lnTo>
                  <a:lnTo>
                    <a:pt x="4993" y="125"/>
                  </a:lnTo>
                  <a:lnTo>
                    <a:pt x="4990" y="116"/>
                  </a:lnTo>
                  <a:lnTo>
                    <a:pt x="4986" y="107"/>
                  </a:lnTo>
                  <a:lnTo>
                    <a:pt x="4983" y="98"/>
                  </a:lnTo>
                  <a:lnTo>
                    <a:pt x="4979" y="90"/>
                  </a:lnTo>
                  <a:lnTo>
                    <a:pt x="4974" y="82"/>
                  </a:lnTo>
                  <a:lnTo>
                    <a:pt x="4970" y="75"/>
                  </a:lnTo>
                  <a:lnTo>
                    <a:pt x="4965" y="67"/>
                  </a:lnTo>
                  <a:lnTo>
                    <a:pt x="4960" y="61"/>
                  </a:lnTo>
                  <a:lnTo>
                    <a:pt x="4954" y="54"/>
                  </a:lnTo>
                  <a:lnTo>
                    <a:pt x="4948" y="48"/>
                  </a:lnTo>
                  <a:lnTo>
                    <a:pt x="4942" y="42"/>
                  </a:lnTo>
                  <a:lnTo>
                    <a:pt x="4935" y="36"/>
                  </a:lnTo>
                  <a:lnTo>
                    <a:pt x="4929" y="31"/>
                  </a:lnTo>
                  <a:lnTo>
                    <a:pt x="4922" y="26"/>
                  </a:lnTo>
                  <a:lnTo>
                    <a:pt x="4914" y="22"/>
                  </a:lnTo>
                  <a:lnTo>
                    <a:pt x="4907" y="18"/>
                  </a:lnTo>
                  <a:lnTo>
                    <a:pt x="4899" y="14"/>
                  </a:lnTo>
                  <a:lnTo>
                    <a:pt x="4891" y="11"/>
                  </a:lnTo>
                  <a:lnTo>
                    <a:pt x="4883" y="8"/>
                  </a:lnTo>
                  <a:lnTo>
                    <a:pt x="4874" y="5"/>
                  </a:lnTo>
                  <a:lnTo>
                    <a:pt x="4866" y="3"/>
                  </a:lnTo>
                  <a:lnTo>
                    <a:pt x="4857" y="2"/>
                  </a:lnTo>
                  <a:lnTo>
                    <a:pt x="4848" y="0"/>
                  </a:lnTo>
                  <a:lnTo>
                    <a:pt x="4838" y="0"/>
                  </a:lnTo>
                  <a:lnTo>
                    <a:pt x="4829" y="0"/>
                  </a:lnTo>
                  <a:lnTo>
                    <a:pt x="4819" y="0"/>
                  </a:lnTo>
                  <a:lnTo>
                    <a:pt x="4810" y="0"/>
                  </a:lnTo>
                  <a:lnTo>
                    <a:pt x="4801" y="2"/>
                  </a:lnTo>
                  <a:lnTo>
                    <a:pt x="4792" y="3"/>
                  </a:lnTo>
                  <a:lnTo>
                    <a:pt x="4775" y="8"/>
                  </a:lnTo>
                  <a:lnTo>
                    <a:pt x="4767" y="11"/>
                  </a:lnTo>
                  <a:lnTo>
                    <a:pt x="4759" y="14"/>
                  </a:lnTo>
                  <a:lnTo>
                    <a:pt x="4751" y="18"/>
                  </a:lnTo>
                  <a:lnTo>
                    <a:pt x="4744" y="22"/>
                  </a:lnTo>
                  <a:lnTo>
                    <a:pt x="4736" y="26"/>
                  </a:lnTo>
                  <a:lnTo>
                    <a:pt x="4729" y="31"/>
                  </a:lnTo>
                  <a:lnTo>
                    <a:pt x="4716" y="42"/>
                  </a:lnTo>
                  <a:lnTo>
                    <a:pt x="4710" y="48"/>
                  </a:lnTo>
                  <a:lnTo>
                    <a:pt x="4704" y="54"/>
                  </a:lnTo>
                  <a:lnTo>
                    <a:pt x="4698" y="61"/>
                  </a:lnTo>
                  <a:lnTo>
                    <a:pt x="4693" y="68"/>
                  </a:lnTo>
                  <a:lnTo>
                    <a:pt x="4688" y="75"/>
                  </a:lnTo>
                  <a:lnTo>
                    <a:pt x="4683" y="83"/>
                  </a:lnTo>
                  <a:lnTo>
                    <a:pt x="4679" y="91"/>
                  </a:lnTo>
                  <a:lnTo>
                    <a:pt x="4675" y="99"/>
                  </a:lnTo>
                  <a:lnTo>
                    <a:pt x="4671" y="107"/>
                  </a:lnTo>
                  <a:lnTo>
                    <a:pt x="4668" y="116"/>
                  </a:lnTo>
                  <a:lnTo>
                    <a:pt x="4665" y="125"/>
                  </a:lnTo>
                  <a:lnTo>
                    <a:pt x="4662" y="135"/>
                  </a:lnTo>
                  <a:lnTo>
                    <a:pt x="4660" y="144"/>
                  </a:lnTo>
                  <a:lnTo>
                    <a:pt x="4658" y="154"/>
                  </a:lnTo>
                  <a:lnTo>
                    <a:pt x="4657" y="164"/>
                  </a:lnTo>
                  <a:lnTo>
                    <a:pt x="4656" y="174"/>
                  </a:lnTo>
                  <a:lnTo>
                    <a:pt x="4655" y="185"/>
                  </a:lnTo>
                  <a:lnTo>
                    <a:pt x="4655" y="196"/>
                  </a:lnTo>
                  <a:lnTo>
                    <a:pt x="4655" y="202"/>
                  </a:lnTo>
                  <a:lnTo>
                    <a:pt x="4655" y="213"/>
                  </a:lnTo>
                  <a:lnTo>
                    <a:pt x="4656" y="223"/>
                  </a:lnTo>
                  <a:lnTo>
                    <a:pt x="4657" y="233"/>
                  </a:lnTo>
                  <a:lnTo>
                    <a:pt x="4658" y="243"/>
                  </a:lnTo>
                  <a:lnTo>
                    <a:pt x="4660" y="253"/>
                  </a:lnTo>
                  <a:lnTo>
                    <a:pt x="4662" y="263"/>
                  </a:lnTo>
                  <a:lnTo>
                    <a:pt x="4665" y="272"/>
                  </a:lnTo>
                  <a:lnTo>
                    <a:pt x="4668" y="281"/>
                  </a:lnTo>
                  <a:lnTo>
                    <a:pt x="4671" y="290"/>
                  </a:lnTo>
                  <a:lnTo>
                    <a:pt x="4675" y="298"/>
                  </a:lnTo>
                  <a:lnTo>
                    <a:pt x="4679" y="306"/>
                  </a:lnTo>
                  <a:lnTo>
                    <a:pt x="4683" y="314"/>
                  </a:lnTo>
                  <a:lnTo>
                    <a:pt x="4688" y="322"/>
                  </a:lnTo>
                  <a:lnTo>
                    <a:pt x="4693" y="329"/>
                  </a:lnTo>
                  <a:lnTo>
                    <a:pt x="4698" y="336"/>
                  </a:lnTo>
                  <a:lnTo>
                    <a:pt x="4703" y="343"/>
                  </a:lnTo>
                  <a:lnTo>
                    <a:pt x="4709" y="349"/>
                  </a:lnTo>
                  <a:lnTo>
                    <a:pt x="4715" y="355"/>
                  </a:lnTo>
                  <a:lnTo>
                    <a:pt x="4722" y="360"/>
                  </a:lnTo>
                  <a:lnTo>
                    <a:pt x="4729" y="366"/>
                  </a:lnTo>
                  <a:lnTo>
                    <a:pt x="4736" y="370"/>
                  </a:lnTo>
                  <a:lnTo>
                    <a:pt x="4743" y="375"/>
                  </a:lnTo>
                  <a:lnTo>
                    <a:pt x="4750" y="379"/>
                  </a:lnTo>
                  <a:lnTo>
                    <a:pt x="4758" y="383"/>
                  </a:lnTo>
                  <a:lnTo>
                    <a:pt x="4766" y="386"/>
                  </a:lnTo>
                  <a:lnTo>
                    <a:pt x="4774" y="389"/>
                  </a:lnTo>
                  <a:lnTo>
                    <a:pt x="4783" y="391"/>
                  </a:lnTo>
                  <a:lnTo>
                    <a:pt x="4792" y="393"/>
                  </a:lnTo>
                  <a:lnTo>
                    <a:pt x="4801" y="395"/>
                  </a:lnTo>
                  <a:lnTo>
                    <a:pt x="4810" y="396"/>
                  </a:lnTo>
                  <a:lnTo>
                    <a:pt x="4819" y="397"/>
                  </a:lnTo>
                  <a:lnTo>
                    <a:pt x="4828" y="397"/>
                  </a:lnTo>
                  <a:close/>
                  <a:moveTo>
                    <a:pt x="4488" y="390"/>
                  </a:moveTo>
                  <a:lnTo>
                    <a:pt x="4567" y="390"/>
                  </a:lnTo>
                  <a:lnTo>
                    <a:pt x="4567" y="80"/>
                  </a:lnTo>
                  <a:lnTo>
                    <a:pt x="4663" y="80"/>
                  </a:lnTo>
                  <a:lnTo>
                    <a:pt x="4663" y="6"/>
                  </a:lnTo>
                  <a:lnTo>
                    <a:pt x="4391" y="6"/>
                  </a:lnTo>
                  <a:lnTo>
                    <a:pt x="4391" y="80"/>
                  </a:lnTo>
                  <a:lnTo>
                    <a:pt x="4488" y="80"/>
                  </a:lnTo>
                  <a:lnTo>
                    <a:pt x="4488" y="390"/>
                  </a:lnTo>
                  <a:close/>
                  <a:moveTo>
                    <a:pt x="4260" y="395"/>
                  </a:moveTo>
                  <a:lnTo>
                    <a:pt x="4273" y="395"/>
                  </a:lnTo>
                  <a:lnTo>
                    <a:pt x="4280" y="394"/>
                  </a:lnTo>
                  <a:lnTo>
                    <a:pt x="4287" y="393"/>
                  </a:lnTo>
                  <a:lnTo>
                    <a:pt x="4299" y="391"/>
                  </a:lnTo>
                  <a:lnTo>
                    <a:pt x="4311" y="387"/>
                  </a:lnTo>
                  <a:lnTo>
                    <a:pt x="4317" y="385"/>
                  </a:lnTo>
                  <a:lnTo>
                    <a:pt x="4323" y="383"/>
                  </a:lnTo>
                  <a:lnTo>
                    <a:pt x="4328" y="380"/>
                  </a:lnTo>
                  <a:lnTo>
                    <a:pt x="4333" y="378"/>
                  </a:lnTo>
                  <a:lnTo>
                    <a:pt x="4343" y="372"/>
                  </a:lnTo>
                  <a:lnTo>
                    <a:pt x="4348" y="368"/>
                  </a:lnTo>
                  <a:lnTo>
                    <a:pt x="4352" y="364"/>
                  </a:lnTo>
                  <a:lnTo>
                    <a:pt x="4360" y="357"/>
                  </a:lnTo>
                  <a:lnTo>
                    <a:pt x="4367" y="348"/>
                  </a:lnTo>
                  <a:lnTo>
                    <a:pt x="4374" y="338"/>
                  </a:lnTo>
                  <a:lnTo>
                    <a:pt x="4376" y="333"/>
                  </a:lnTo>
                  <a:lnTo>
                    <a:pt x="4379" y="328"/>
                  </a:lnTo>
                  <a:lnTo>
                    <a:pt x="4383" y="317"/>
                  </a:lnTo>
                  <a:lnTo>
                    <a:pt x="4385" y="311"/>
                  </a:lnTo>
                  <a:lnTo>
                    <a:pt x="4386" y="306"/>
                  </a:lnTo>
                  <a:lnTo>
                    <a:pt x="4387" y="299"/>
                  </a:lnTo>
                  <a:lnTo>
                    <a:pt x="4388" y="293"/>
                  </a:lnTo>
                  <a:lnTo>
                    <a:pt x="4388" y="287"/>
                  </a:lnTo>
                  <a:lnTo>
                    <a:pt x="4388" y="280"/>
                  </a:lnTo>
                  <a:lnTo>
                    <a:pt x="4388" y="279"/>
                  </a:lnTo>
                  <a:lnTo>
                    <a:pt x="4388" y="268"/>
                  </a:lnTo>
                  <a:lnTo>
                    <a:pt x="4387" y="258"/>
                  </a:lnTo>
                  <a:lnTo>
                    <a:pt x="4385" y="248"/>
                  </a:lnTo>
                  <a:lnTo>
                    <a:pt x="4382" y="240"/>
                  </a:lnTo>
                  <a:lnTo>
                    <a:pt x="4380" y="235"/>
                  </a:lnTo>
                  <a:lnTo>
                    <a:pt x="4378" y="231"/>
                  </a:lnTo>
                  <a:lnTo>
                    <a:pt x="4374" y="223"/>
                  </a:lnTo>
                  <a:lnTo>
                    <a:pt x="4368" y="216"/>
                  </a:lnTo>
                  <a:lnTo>
                    <a:pt x="4362" y="209"/>
                  </a:lnTo>
                  <a:lnTo>
                    <a:pt x="4355" y="203"/>
                  </a:lnTo>
                  <a:lnTo>
                    <a:pt x="4347" y="196"/>
                  </a:lnTo>
                  <a:lnTo>
                    <a:pt x="4339" y="190"/>
                  </a:lnTo>
                  <a:lnTo>
                    <a:pt x="4330" y="185"/>
                  </a:lnTo>
                  <a:lnTo>
                    <a:pt x="4320" y="179"/>
                  </a:lnTo>
                  <a:lnTo>
                    <a:pt x="4309" y="174"/>
                  </a:lnTo>
                  <a:lnTo>
                    <a:pt x="4298" y="169"/>
                  </a:lnTo>
                  <a:lnTo>
                    <a:pt x="4285" y="164"/>
                  </a:lnTo>
                  <a:lnTo>
                    <a:pt x="4265" y="156"/>
                  </a:lnTo>
                  <a:lnTo>
                    <a:pt x="4249" y="148"/>
                  </a:lnTo>
                  <a:lnTo>
                    <a:pt x="4236" y="141"/>
                  </a:lnTo>
                  <a:lnTo>
                    <a:pt x="4231" y="138"/>
                  </a:lnTo>
                  <a:lnTo>
                    <a:pt x="4226" y="135"/>
                  </a:lnTo>
                  <a:lnTo>
                    <a:pt x="4223" y="131"/>
                  </a:lnTo>
                  <a:lnTo>
                    <a:pt x="4221" y="130"/>
                  </a:lnTo>
                  <a:lnTo>
                    <a:pt x="4220" y="128"/>
                  </a:lnTo>
                  <a:lnTo>
                    <a:pt x="4217" y="125"/>
                  </a:lnTo>
                  <a:lnTo>
                    <a:pt x="4215" y="122"/>
                  </a:lnTo>
                  <a:lnTo>
                    <a:pt x="4214" y="118"/>
                  </a:lnTo>
                  <a:lnTo>
                    <a:pt x="4213" y="115"/>
                  </a:lnTo>
                  <a:lnTo>
                    <a:pt x="4212" y="111"/>
                  </a:lnTo>
                  <a:lnTo>
                    <a:pt x="4212" y="107"/>
                  </a:lnTo>
                  <a:lnTo>
                    <a:pt x="4213" y="103"/>
                  </a:lnTo>
                  <a:lnTo>
                    <a:pt x="4213" y="99"/>
                  </a:lnTo>
                  <a:lnTo>
                    <a:pt x="4214" y="96"/>
                  </a:lnTo>
                  <a:lnTo>
                    <a:pt x="4215" y="93"/>
                  </a:lnTo>
                  <a:lnTo>
                    <a:pt x="4217" y="90"/>
                  </a:lnTo>
                  <a:lnTo>
                    <a:pt x="4219" y="87"/>
                  </a:lnTo>
                  <a:lnTo>
                    <a:pt x="4224" y="82"/>
                  </a:lnTo>
                  <a:lnTo>
                    <a:pt x="4231" y="78"/>
                  </a:lnTo>
                  <a:lnTo>
                    <a:pt x="4234" y="77"/>
                  </a:lnTo>
                  <a:lnTo>
                    <a:pt x="4238" y="75"/>
                  </a:lnTo>
                  <a:lnTo>
                    <a:pt x="4242" y="74"/>
                  </a:lnTo>
                  <a:lnTo>
                    <a:pt x="4247" y="74"/>
                  </a:lnTo>
                  <a:lnTo>
                    <a:pt x="4252" y="73"/>
                  </a:lnTo>
                  <a:lnTo>
                    <a:pt x="4257" y="73"/>
                  </a:lnTo>
                  <a:lnTo>
                    <a:pt x="4268" y="74"/>
                  </a:lnTo>
                  <a:lnTo>
                    <a:pt x="4279" y="76"/>
                  </a:lnTo>
                  <a:lnTo>
                    <a:pt x="4289" y="79"/>
                  </a:lnTo>
                  <a:lnTo>
                    <a:pt x="4300" y="83"/>
                  </a:lnTo>
                  <a:lnTo>
                    <a:pt x="4310" y="89"/>
                  </a:lnTo>
                  <a:lnTo>
                    <a:pt x="4320" y="95"/>
                  </a:lnTo>
                  <a:lnTo>
                    <a:pt x="4329" y="102"/>
                  </a:lnTo>
                  <a:lnTo>
                    <a:pt x="4339" y="109"/>
                  </a:lnTo>
                  <a:lnTo>
                    <a:pt x="4383" y="48"/>
                  </a:lnTo>
                  <a:lnTo>
                    <a:pt x="4369" y="37"/>
                  </a:lnTo>
                  <a:lnTo>
                    <a:pt x="4355" y="28"/>
                  </a:lnTo>
                  <a:lnTo>
                    <a:pt x="4348" y="23"/>
                  </a:lnTo>
                  <a:lnTo>
                    <a:pt x="4340" y="19"/>
                  </a:lnTo>
                  <a:lnTo>
                    <a:pt x="4333" y="16"/>
                  </a:lnTo>
                  <a:lnTo>
                    <a:pt x="4325" y="13"/>
                  </a:lnTo>
                  <a:lnTo>
                    <a:pt x="4317" y="10"/>
                  </a:lnTo>
                  <a:lnTo>
                    <a:pt x="4309" y="8"/>
                  </a:lnTo>
                  <a:lnTo>
                    <a:pt x="4292" y="4"/>
                  </a:lnTo>
                  <a:lnTo>
                    <a:pt x="4284" y="3"/>
                  </a:lnTo>
                  <a:lnTo>
                    <a:pt x="4276" y="2"/>
                  </a:lnTo>
                  <a:lnTo>
                    <a:pt x="4259" y="1"/>
                  </a:lnTo>
                  <a:lnTo>
                    <a:pt x="4245" y="2"/>
                  </a:lnTo>
                  <a:lnTo>
                    <a:pt x="4239" y="2"/>
                  </a:lnTo>
                  <a:lnTo>
                    <a:pt x="4232" y="3"/>
                  </a:lnTo>
                  <a:lnTo>
                    <a:pt x="4220" y="6"/>
                  </a:lnTo>
                  <a:lnTo>
                    <a:pt x="4208" y="9"/>
                  </a:lnTo>
                  <a:lnTo>
                    <a:pt x="4202" y="11"/>
                  </a:lnTo>
                  <a:lnTo>
                    <a:pt x="4197" y="14"/>
                  </a:lnTo>
                  <a:lnTo>
                    <a:pt x="4187" y="19"/>
                  </a:lnTo>
                  <a:lnTo>
                    <a:pt x="4177" y="25"/>
                  </a:lnTo>
                  <a:lnTo>
                    <a:pt x="4168" y="32"/>
                  </a:lnTo>
                  <a:lnTo>
                    <a:pt x="4164" y="36"/>
                  </a:lnTo>
                  <a:lnTo>
                    <a:pt x="4160" y="40"/>
                  </a:lnTo>
                  <a:lnTo>
                    <a:pt x="4153" y="49"/>
                  </a:lnTo>
                  <a:lnTo>
                    <a:pt x="4150" y="53"/>
                  </a:lnTo>
                  <a:lnTo>
                    <a:pt x="4147" y="58"/>
                  </a:lnTo>
                  <a:lnTo>
                    <a:pt x="4142" y="68"/>
                  </a:lnTo>
                  <a:lnTo>
                    <a:pt x="4138" y="78"/>
                  </a:lnTo>
                  <a:lnTo>
                    <a:pt x="4136" y="90"/>
                  </a:lnTo>
                  <a:lnTo>
                    <a:pt x="4134" y="101"/>
                  </a:lnTo>
                  <a:lnTo>
                    <a:pt x="4133" y="107"/>
                  </a:lnTo>
                  <a:lnTo>
                    <a:pt x="4133" y="114"/>
                  </a:lnTo>
                  <a:lnTo>
                    <a:pt x="4133" y="115"/>
                  </a:lnTo>
                  <a:lnTo>
                    <a:pt x="4134" y="127"/>
                  </a:lnTo>
                  <a:lnTo>
                    <a:pt x="4134" y="132"/>
                  </a:lnTo>
                  <a:lnTo>
                    <a:pt x="4135" y="138"/>
                  </a:lnTo>
                  <a:lnTo>
                    <a:pt x="4138" y="148"/>
                  </a:lnTo>
                  <a:lnTo>
                    <a:pt x="4141" y="157"/>
                  </a:lnTo>
                  <a:lnTo>
                    <a:pt x="4145" y="166"/>
                  </a:lnTo>
                  <a:lnTo>
                    <a:pt x="4150" y="174"/>
                  </a:lnTo>
                  <a:lnTo>
                    <a:pt x="4156" y="182"/>
                  </a:lnTo>
                  <a:lnTo>
                    <a:pt x="4159" y="185"/>
                  </a:lnTo>
                  <a:lnTo>
                    <a:pt x="4163" y="189"/>
                  </a:lnTo>
                  <a:lnTo>
                    <a:pt x="4170" y="195"/>
                  </a:lnTo>
                  <a:lnTo>
                    <a:pt x="4179" y="201"/>
                  </a:lnTo>
                  <a:lnTo>
                    <a:pt x="4188" y="207"/>
                  </a:lnTo>
                  <a:lnTo>
                    <a:pt x="4198" y="213"/>
                  </a:lnTo>
                  <a:lnTo>
                    <a:pt x="4208" y="218"/>
                  </a:lnTo>
                  <a:lnTo>
                    <a:pt x="4219" y="223"/>
                  </a:lnTo>
                  <a:lnTo>
                    <a:pt x="4244" y="233"/>
                  </a:lnTo>
                  <a:lnTo>
                    <a:pt x="4262" y="240"/>
                  </a:lnTo>
                  <a:lnTo>
                    <a:pt x="4277" y="247"/>
                  </a:lnTo>
                  <a:lnTo>
                    <a:pt x="4289" y="253"/>
                  </a:lnTo>
                  <a:lnTo>
                    <a:pt x="4293" y="257"/>
                  </a:lnTo>
                  <a:lnTo>
                    <a:pt x="4297" y="260"/>
                  </a:lnTo>
                  <a:lnTo>
                    <a:pt x="4300" y="263"/>
                  </a:lnTo>
                  <a:lnTo>
                    <a:pt x="4303" y="266"/>
                  </a:lnTo>
                  <a:lnTo>
                    <a:pt x="4305" y="269"/>
                  </a:lnTo>
                  <a:lnTo>
                    <a:pt x="4307" y="272"/>
                  </a:lnTo>
                  <a:lnTo>
                    <a:pt x="4308" y="275"/>
                  </a:lnTo>
                  <a:lnTo>
                    <a:pt x="4309" y="278"/>
                  </a:lnTo>
                  <a:lnTo>
                    <a:pt x="4309" y="282"/>
                  </a:lnTo>
                  <a:lnTo>
                    <a:pt x="4310" y="285"/>
                  </a:lnTo>
                  <a:lnTo>
                    <a:pt x="4310" y="286"/>
                  </a:lnTo>
                  <a:lnTo>
                    <a:pt x="4309" y="290"/>
                  </a:lnTo>
                  <a:lnTo>
                    <a:pt x="4309" y="294"/>
                  </a:lnTo>
                  <a:lnTo>
                    <a:pt x="4308" y="297"/>
                  </a:lnTo>
                  <a:lnTo>
                    <a:pt x="4306" y="301"/>
                  </a:lnTo>
                  <a:lnTo>
                    <a:pt x="4304" y="304"/>
                  </a:lnTo>
                  <a:lnTo>
                    <a:pt x="4302" y="307"/>
                  </a:lnTo>
                  <a:lnTo>
                    <a:pt x="4299" y="310"/>
                  </a:lnTo>
                  <a:lnTo>
                    <a:pt x="4296" y="313"/>
                  </a:lnTo>
                  <a:lnTo>
                    <a:pt x="4293" y="315"/>
                  </a:lnTo>
                  <a:lnTo>
                    <a:pt x="4289" y="317"/>
                  </a:lnTo>
                  <a:lnTo>
                    <a:pt x="4285" y="319"/>
                  </a:lnTo>
                  <a:lnTo>
                    <a:pt x="4281" y="321"/>
                  </a:lnTo>
                  <a:lnTo>
                    <a:pt x="4276" y="322"/>
                  </a:lnTo>
                  <a:lnTo>
                    <a:pt x="4271" y="323"/>
                  </a:lnTo>
                  <a:lnTo>
                    <a:pt x="4266" y="323"/>
                  </a:lnTo>
                  <a:lnTo>
                    <a:pt x="4260" y="324"/>
                  </a:lnTo>
                  <a:lnTo>
                    <a:pt x="4253" y="323"/>
                  </a:lnTo>
                  <a:lnTo>
                    <a:pt x="4246" y="323"/>
                  </a:lnTo>
                  <a:lnTo>
                    <a:pt x="4239" y="321"/>
                  </a:lnTo>
                  <a:lnTo>
                    <a:pt x="4233" y="320"/>
                  </a:lnTo>
                  <a:lnTo>
                    <a:pt x="4226" y="318"/>
                  </a:lnTo>
                  <a:lnTo>
                    <a:pt x="4220" y="316"/>
                  </a:lnTo>
                  <a:lnTo>
                    <a:pt x="4214" y="313"/>
                  </a:lnTo>
                  <a:lnTo>
                    <a:pt x="4208" y="310"/>
                  </a:lnTo>
                  <a:lnTo>
                    <a:pt x="4196" y="304"/>
                  </a:lnTo>
                  <a:lnTo>
                    <a:pt x="4185" y="296"/>
                  </a:lnTo>
                  <a:lnTo>
                    <a:pt x="4174" y="288"/>
                  </a:lnTo>
                  <a:lnTo>
                    <a:pt x="4165" y="280"/>
                  </a:lnTo>
                  <a:lnTo>
                    <a:pt x="4117" y="339"/>
                  </a:lnTo>
                  <a:lnTo>
                    <a:pt x="4125" y="346"/>
                  </a:lnTo>
                  <a:lnTo>
                    <a:pt x="4134" y="353"/>
                  </a:lnTo>
                  <a:lnTo>
                    <a:pt x="4138" y="356"/>
                  </a:lnTo>
                  <a:lnTo>
                    <a:pt x="4142" y="359"/>
                  </a:lnTo>
                  <a:lnTo>
                    <a:pt x="4151" y="364"/>
                  </a:lnTo>
                  <a:lnTo>
                    <a:pt x="4159" y="369"/>
                  </a:lnTo>
                  <a:lnTo>
                    <a:pt x="4168" y="374"/>
                  </a:lnTo>
                  <a:lnTo>
                    <a:pt x="4177" y="378"/>
                  </a:lnTo>
                  <a:lnTo>
                    <a:pt x="4186" y="382"/>
                  </a:lnTo>
                  <a:lnTo>
                    <a:pt x="4204" y="388"/>
                  </a:lnTo>
                  <a:lnTo>
                    <a:pt x="4213" y="390"/>
                  </a:lnTo>
                  <a:lnTo>
                    <a:pt x="4223" y="392"/>
                  </a:lnTo>
                  <a:lnTo>
                    <a:pt x="4232" y="394"/>
                  </a:lnTo>
                  <a:lnTo>
                    <a:pt x="4241" y="395"/>
                  </a:lnTo>
                  <a:lnTo>
                    <a:pt x="4260" y="395"/>
                  </a:lnTo>
                  <a:close/>
                  <a:moveTo>
                    <a:pt x="4017" y="390"/>
                  </a:moveTo>
                  <a:lnTo>
                    <a:pt x="4097" y="390"/>
                  </a:lnTo>
                  <a:lnTo>
                    <a:pt x="4097" y="6"/>
                  </a:lnTo>
                  <a:lnTo>
                    <a:pt x="4017" y="6"/>
                  </a:lnTo>
                  <a:lnTo>
                    <a:pt x="4017" y="390"/>
                  </a:lnTo>
                  <a:close/>
                  <a:moveTo>
                    <a:pt x="3801" y="202"/>
                  </a:moveTo>
                  <a:lnTo>
                    <a:pt x="3801" y="78"/>
                  </a:lnTo>
                  <a:lnTo>
                    <a:pt x="3845" y="78"/>
                  </a:lnTo>
                  <a:lnTo>
                    <a:pt x="3853" y="78"/>
                  </a:lnTo>
                  <a:lnTo>
                    <a:pt x="3860" y="79"/>
                  </a:lnTo>
                  <a:lnTo>
                    <a:pt x="3867" y="80"/>
                  </a:lnTo>
                  <a:lnTo>
                    <a:pt x="3873" y="82"/>
                  </a:lnTo>
                  <a:lnTo>
                    <a:pt x="3879" y="84"/>
                  </a:lnTo>
                  <a:lnTo>
                    <a:pt x="3884" y="87"/>
                  </a:lnTo>
                  <a:lnTo>
                    <a:pt x="3889" y="90"/>
                  </a:lnTo>
                  <a:lnTo>
                    <a:pt x="3893" y="94"/>
                  </a:lnTo>
                  <a:lnTo>
                    <a:pt x="3897" y="98"/>
                  </a:lnTo>
                  <a:lnTo>
                    <a:pt x="3901" y="103"/>
                  </a:lnTo>
                  <a:lnTo>
                    <a:pt x="3904" y="108"/>
                  </a:lnTo>
                  <a:lnTo>
                    <a:pt x="3906" y="113"/>
                  </a:lnTo>
                  <a:lnTo>
                    <a:pt x="3908" y="119"/>
                  </a:lnTo>
                  <a:lnTo>
                    <a:pt x="3909" y="126"/>
                  </a:lnTo>
                  <a:lnTo>
                    <a:pt x="3910" y="133"/>
                  </a:lnTo>
                  <a:lnTo>
                    <a:pt x="3910" y="140"/>
                  </a:lnTo>
                  <a:lnTo>
                    <a:pt x="3910" y="141"/>
                  </a:lnTo>
                  <a:lnTo>
                    <a:pt x="3910" y="147"/>
                  </a:lnTo>
                  <a:lnTo>
                    <a:pt x="3909" y="154"/>
                  </a:lnTo>
                  <a:lnTo>
                    <a:pt x="3908" y="160"/>
                  </a:lnTo>
                  <a:lnTo>
                    <a:pt x="3906" y="165"/>
                  </a:lnTo>
                  <a:lnTo>
                    <a:pt x="3904" y="171"/>
                  </a:lnTo>
                  <a:lnTo>
                    <a:pt x="3901" y="176"/>
                  </a:lnTo>
                  <a:lnTo>
                    <a:pt x="3897" y="180"/>
                  </a:lnTo>
                  <a:lnTo>
                    <a:pt x="3894" y="185"/>
                  </a:lnTo>
                  <a:lnTo>
                    <a:pt x="3889" y="189"/>
                  </a:lnTo>
                  <a:lnTo>
                    <a:pt x="3884" y="192"/>
                  </a:lnTo>
                  <a:lnTo>
                    <a:pt x="3879" y="195"/>
                  </a:lnTo>
                  <a:lnTo>
                    <a:pt x="3873" y="198"/>
                  </a:lnTo>
                  <a:lnTo>
                    <a:pt x="3867" y="200"/>
                  </a:lnTo>
                  <a:lnTo>
                    <a:pt x="3861" y="201"/>
                  </a:lnTo>
                  <a:lnTo>
                    <a:pt x="3853" y="202"/>
                  </a:lnTo>
                  <a:lnTo>
                    <a:pt x="3846" y="202"/>
                  </a:lnTo>
                  <a:lnTo>
                    <a:pt x="3801" y="202"/>
                  </a:lnTo>
                  <a:close/>
                  <a:moveTo>
                    <a:pt x="3722" y="390"/>
                  </a:moveTo>
                  <a:lnTo>
                    <a:pt x="3801" y="390"/>
                  </a:lnTo>
                  <a:lnTo>
                    <a:pt x="3801" y="273"/>
                  </a:lnTo>
                  <a:lnTo>
                    <a:pt x="3846" y="273"/>
                  </a:lnTo>
                  <a:lnTo>
                    <a:pt x="3861" y="273"/>
                  </a:lnTo>
                  <a:lnTo>
                    <a:pt x="3876" y="271"/>
                  </a:lnTo>
                  <a:lnTo>
                    <a:pt x="3890" y="268"/>
                  </a:lnTo>
                  <a:lnTo>
                    <a:pt x="3903" y="264"/>
                  </a:lnTo>
                  <a:lnTo>
                    <a:pt x="3916" y="259"/>
                  </a:lnTo>
                  <a:lnTo>
                    <a:pt x="3927" y="254"/>
                  </a:lnTo>
                  <a:lnTo>
                    <a:pt x="3939" y="247"/>
                  </a:lnTo>
                  <a:lnTo>
                    <a:pt x="3944" y="243"/>
                  </a:lnTo>
                  <a:lnTo>
                    <a:pt x="3949" y="239"/>
                  </a:lnTo>
                  <a:lnTo>
                    <a:pt x="3953" y="234"/>
                  </a:lnTo>
                  <a:lnTo>
                    <a:pt x="3958" y="230"/>
                  </a:lnTo>
                  <a:lnTo>
                    <a:pt x="3962" y="225"/>
                  </a:lnTo>
                  <a:lnTo>
                    <a:pt x="3966" y="220"/>
                  </a:lnTo>
                  <a:lnTo>
                    <a:pt x="3970" y="215"/>
                  </a:lnTo>
                  <a:lnTo>
                    <a:pt x="3973" y="209"/>
                  </a:lnTo>
                  <a:lnTo>
                    <a:pt x="3976" y="203"/>
                  </a:lnTo>
                  <a:lnTo>
                    <a:pt x="3979" y="197"/>
                  </a:lnTo>
                  <a:lnTo>
                    <a:pt x="3982" y="191"/>
                  </a:lnTo>
                  <a:lnTo>
                    <a:pt x="3984" y="184"/>
                  </a:lnTo>
                  <a:lnTo>
                    <a:pt x="3986" y="177"/>
                  </a:lnTo>
                  <a:lnTo>
                    <a:pt x="3987" y="170"/>
                  </a:lnTo>
                  <a:lnTo>
                    <a:pt x="3989" y="163"/>
                  </a:lnTo>
                  <a:lnTo>
                    <a:pt x="3990" y="155"/>
                  </a:lnTo>
                  <a:lnTo>
                    <a:pt x="3990" y="147"/>
                  </a:lnTo>
                  <a:lnTo>
                    <a:pt x="3990" y="139"/>
                  </a:lnTo>
                  <a:lnTo>
                    <a:pt x="3990" y="138"/>
                  </a:lnTo>
                  <a:lnTo>
                    <a:pt x="3990" y="123"/>
                  </a:lnTo>
                  <a:lnTo>
                    <a:pt x="3988" y="109"/>
                  </a:lnTo>
                  <a:lnTo>
                    <a:pt x="3985" y="95"/>
                  </a:lnTo>
                  <a:lnTo>
                    <a:pt x="3981" y="83"/>
                  </a:lnTo>
                  <a:lnTo>
                    <a:pt x="3978" y="77"/>
                  </a:lnTo>
                  <a:lnTo>
                    <a:pt x="3975" y="71"/>
                  </a:lnTo>
                  <a:lnTo>
                    <a:pt x="3969" y="60"/>
                  </a:lnTo>
                  <a:lnTo>
                    <a:pt x="3965" y="55"/>
                  </a:lnTo>
                  <a:lnTo>
                    <a:pt x="3961" y="50"/>
                  </a:lnTo>
                  <a:lnTo>
                    <a:pt x="3957" y="46"/>
                  </a:lnTo>
                  <a:lnTo>
                    <a:pt x="3952" y="41"/>
                  </a:lnTo>
                  <a:lnTo>
                    <a:pt x="3948" y="37"/>
                  </a:lnTo>
                  <a:lnTo>
                    <a:pt x="3943" y="33"/>
                  </a:lnTo>
                  <a:lnTo>
                    <a:pt x="3932" y="26"/>
                  </a:lnTo>
                  <a:lnTo>
                    <a:pt x="3926" y="23"/>
                  </a:lnTo>
                  <a:lnTo>
                    <a:pt x="3921" y="20"/>
                  </a:lnTo>
                  <a:lnTo>
                    <a:pt x="3908" y="15"/>
                  </a:lnTo>
                  <a:lnTo>
                    <a:pt x="3895" y="11"/>
                  </a:lnTo>
                  <a:lnTo>
                    <a:pt x="3888" y="10"/>
                  </a:lnTo>
                  <a:lnTo>
                    <a:pt x="3881" y="8"/>
                  </a:lnTo>
                  <a:lnTo>
                    <a:pt x="3866" y="7"/>
                  </a:lnTo>
                  <a:lnTo>
                    <a:pt x="3858" y="6"/>
                  </a:lnTo>
                  <a:lnTo>
                    <a:pt x="3850" y="6"/>
                  </a:lnTo>
                  <a:lnTo>
                    <a:pt x="3722" y="6"/>
                  </a:lnTo>
                  <a:lnTo>
                    <a:pt x="3722" y="390"/>
                  </a:lnTo>
                  <a:close/>
                  <a:moveTo>
                    <a:pt x="3516" y="324"/>
                  </a:moveTo>
                  <a:lnTo>
                    <a:pt x="3506" y="323"/>
                  </a:lnTo>
                  <a:lnTo>
                    <a:pt x="3502" y="322"/>
                  </a:lnTo>
                  <a:lnTo>
                    <a:pt x="3497" y="321"/>
                  </a:lnTo>
                  <a:lnTo>
                    <a:pt x="3488" y="319"/>
                  </a:lnTo>
                  <a:lnTo>
                    <a:pt x="3484" y="317"/>
                  </a:lnTo>
                  <a:lnTo>
                    <a:pt x="3479" y="315"/>
                  </a:lnTo>
                  <a:lnTo>
                    <a:pt x="3471" y="310"/>
                  </a:lnTo>
                  <a:lnTo>
                    <a:pt x="3464" y="304"/>
                  </a:lnTo>
                  <a:lnTo>
                    <a:pt x="3460" y="301"/>
                  </a:lnTo>
                  <a:lnTo>
                    <a:pt x="3457" y="298"/>
                  </a:lnTo>
                  <a:lnTo>
                    <a:pt x="3450" y="290"/>
                  </a:lnTo>
                  <a:lnTo>
                    <a:pt x="3444" y="282"/>
                  </a:lnTo>
                  <a:lnTo>
                    <a:pt x="3439" y="272"/>
                  </a:lnTo>
                  <a:lnTo>
                    <a:pt x="3435" y="262"/>
                  </a:lnTo>
                  <a:lnTo>
                    <a:pt x="3431" y="251"/>
                  </a:lnTo>
                  <a:lnTo>
                    <a:pt x="3428" y="239"/>
                  </a:lnTo>
                  <a:lnTo>
                    <a:pt x="3426" y="227"/>
                  </a:lnTo>
                  <a:lnTo>
                    <a:pt x="3424" y="214"/>
                  </a:lnTo>
                  <a:lnTo>
                    <a:pt x="3424" y="200"/>
                  </a:lnTo>
                  <a:lnTo>
                    <a:pt x="3424" y="196"/>
                  </a:lnTo>
                  <a:lnTo>
                    <a:pt x="3424" y="182"/>
                  </a:lnTo>
                  <a:lnTo>
                    <a:pt x="3426" y="169"/>
                  </a:lnTo>
                  <a:lnTo>
                    <a:pt x="3428" y="157"/>
                  </a:lnTo>
                  <a:lnTo>
                    <a:pt x="3429" y="151"/>
                  </a:lnTo>
                  <a:lnTo>
                    <a:pt x="3431" y="145"/>
                  </a:lnTo>
                  <a:lnTo>
                    <a:pt x="3432" y="139"/>
                  </a:lnTo>
                  <a:lnTo>
                    <a:pt x="3434" y="134"/>
                  </a:lnTo>
                  <a:lnTo>
                    <a:pt x="3436" y="129"/>
                  </a:lnTo>
                  <a:lnTo>
                    <a:pt x="3439" y="124"/>
                  </a:lnTo>
                  <a:lnTo>
                    <a:pt x="3444" y="115"/>
                  </a:lnTo>
                  <a:lnTo>
                    <a:pt x="3450" y="106"/>
                  </a:lnTo>
                  <a:lnTo>
                    <a:pt x="3453" y="102"/>
                  </a:lnTo>
                  <a:lnTo>
                    <a:pt x="3456" y="99"/>
                  </a:lnTo>
                  <a:lnTo>
                    <a:pt x="3463" y="92"/>
                  </a:lnTo>
                  <a:lnTo>
                    <a:pt x="3471" y="86"/>
                  </a:lnTo>
                  <a:lnTo>
                    <a:pt x="3479" y="82"/>
                  </a:lnTo>
                  <a:lnTo>
                    <a:pt x="3487" y="78"/>
                  </a:lnTo>
                  <a:lnTo>
                    <a:pt x="3496" y="75"/>
                  </a:lnTo>
                  <a:lnTo>
                    <a:pt x="3506" y="74"/>
                  </a:lnTo>
                  <a:lnTo>
                    <a:pt x="3516" y="73"/>
                  </a:lnTo>
                  <a:lnTo>
                    <a:pt x="3526" y="74"/>
                  </a:lnTo>
                  <a:lnTo>
                    <a:pt x="3530" y="74"/>
                  </a:lnTo>
                  <a:lnTo>
                    <a:pt x="3535" y="75"/>
                  </a:lnTo>
                  <a:lnTo>
                    <a:pt x="3544" y="78"/>
                  </a:lnTo>
                  <a:lnTo>
                    <a:pt x="3548" y="80"/>
                  </a:lnTo>
                  <a:lnTo>
                    <a:pt x="3553" y="82"/>
                  </a:lnTo>
                  <a:lnTo>
                    <a:pt x="3561" y="86"/>
                  </a:lnTo>
                  <a:lnTo>
                    <a:pt x="3568" y="92"/>
                  </a:lnTo>
                  <a:lnTo>
                    <a:pt x="3572" y="95"/>
                  </a:lnTo>
                  <a:lnTo>
                    <a:pt x="3575" y="99"/>
                  </a:lnTo>
                  <a:lnTo>
                    <a:pt x="3582" y="106"/>
                  </a:lnTo>
                  <a:lnTo>
                    <a:pt x="3587" y="115"/>
                  </a:lnTo>
                  <a:lnTo>
                    <a:pt x="3592" y="124"/>
                  </a:lnTo>
                  <a:lnTo>
                    <a:pt x="3597" y="134"/>
                  </a:lnTo>
                  <a:lnTo>
                    <a:pt x="3601" y="145"/>
                  </a:lnTo>
                  <a:lnTo>
                    <a:pt x="3604" y="157"/>
                  </a:lnTo>
                  <a:lnTo>
                    <a:pt x="3606" y="170"/>
                  </a:lnTo>
                  <a:lnTo>
                    <a:pt x="3607" y="183"/>
                  </a:lnTo>
                  <a:lnTo>
                    <a:pt x="3607" y="197"/>
                  </a:lnTo>
                  <a:lnTo>
                    <a:pt x="3607" y="200"/>
                  </a:lnTo>
                  <a:lnTo>
                    <a:pt x="3607" y="214"/>
                  </a:lnTo>
                  <a:lnTo>
                    <a:pt x="3606" y="228"/>
                  </a:lnTo>
                  <a:lnTo>
                    <a:pt x="3604" y="240"/>
                  </a:lnTo>
                  <a:lnTo>
                    <a:pt x="3602" y="246"/>
                  </a:lnTo>
                  <a:lnTo>
                    <a:pt x="3601" y="252"/>
                  </a:lnTo>
                  <a:lnTo>
                    <a:pt x="3599" y="257"/>
                  </a:lnTo>
                  <a:lnTo>
                    <a:pt x="3597" y="263"/>
                  </a:lnTo>
                  <a:lnTo>
                    <a:pt x="3595" y="268"/>
                  </a:lnTo>
                  <a:lnTo>
                    <a:pt x="3593" y="273"/>
                  </a:lnTo>
                  <a:lnTo>
                    <a:pt x="3588" y="282"/>
                  </a:lnTo>
                  <a:lnTo>
                    <a:pt x="3582" y="290"/>
                  </a:lnTo>
                  <a:lnTo>
                    <a:pt x="3575" y="298"/>
                  </a:lnTo>
                  <a:lnTo>
                    <a:pt x="3569" y="305"/>
                  </a:lnTo>
                  <a:lnTo>
                    <a:pt x="3561" y="310"/>
                  </a:lnTo>
                  <a:lnTo>
                    <a:pt x="3553" y="315"/>
                  </a:lnTo>
                  <a:lnTo>
                    <a:pt x="3549" y="317"/>
                  </a:lnTo>
                  <a:lnTo>
                    <a:pt x="3544" y="319"/>
                  </a:lnTo>
                  <a:lnTo>
                    <a:pt x="3535" y="321"/>
                  </a:lnTo>
                  <a:lnTo>
                    <a:pt x="3526" y="323"/>
                  </a:lnTo>
                  <a:lnTo>
                    <a:pt x="3516" y="324"/>
                  </a:lnTo>
                  <a:close/>
                  <a:moveTo>
                    <a:pt x="3516" y="397"/>
                  </a:moveTo>
                  <a:lnTo>
                    <a:pt x="3525" y="397"/>
                  </a:lnTo>
                  <a:lnTo>
                    <a:pt x="3534" y="396"/>
                  </a:lnTo>
                  <a:lnTo>
                    <a:pt x="3543" y="395"/>
                  </a:lnTo>
                  <a:lnTo>
                    <a:pt x="3552" y="393"/>
                  </a:lnTo>
                  <a:lnTo>
                    <a:pt x="3569" y="389"/>
                  </a:lnTo>
                  <a:lnTo>
                    <a:pt x="3578" y="386"/>
                  </a:lnTo>
                  <a:lnTo>
                    <a:pt x="3586" y="383"/>
                  </a:lnTo>
                  <a:lnTo>
                    <a:pt x="3594" y="379"/>
                  </a:lnTo>
                  <a:lnTo>
                    <a:pt x="3601" y="375"/>
                  </a:lnTo>
                  <a:lnTo>
                    <a:pt x="3608" y="370"/>
                  </a:lnTo>
                  <a:lnTo>
                    <a:pt x="3615" y="365"/>
                  </a:lnTo>
                  <a:lnTo>
                    <a:pt x="3622" y="360"/>
                  </a:lnTo>
                  <a:lnTo>
                    <a:pt x="3629" y="354"/>
                  </a:lnTo>
                  <a:lnTo>
                    <a:pt x="3635" y="348"/>
                  </a:lnTo>
                  <a:lnTo>
                    <a:pt x="3641" y="342"/>
                  </a:lnTo>
                  <a:lnTo>
                    <a:pt x="3652" y="328"/>
                  </a:lnTo>
                  <a:lnTo>
                    <a:pt x="3657" y="321"/>
                  </a:lnTo>
                  <a:lnTo>
                    <a:pt x="3661" y="313"/>
                  </a:lnTo>
                  <a:lnTo>
                    <a:pt x="3666" y="306"/>
                  </a:lnTo>
                  <a:lnTo>
                    <a:pt x="3670" y="297"/>
                  </a:lnTo>
                  <a:lnTo>
                    <a:pt x="3673" y="289"/>
                  </a:lnTo>
                  <a:lnTo>
                    <a:pt x="3677" y="280"/>
                  </a:lnTo>
                  <a:lnTo>
                    <a:pt x="3680" y="271"/>
                  </a:lnTo>
                  <a:lnTo>
                    <a:pt x="3682" y="262"/>
                  </a:lnTo>
                  <a:lnTo>
                    <a:pt x="3685" y="252"/>
                  </a:lnTo>
                  <a:lnTo>
                    <a:pt x="3686" y="242"/>
                  </a:lnTo>
                  <a:lnTo>
                    <a:pt x="3688" y="232"/>
                  </a:lnTo>
                  <a:lnTo>
                    <a:pt x="3689" y="222"/>
                  </a:lnTo>
                  <a:lnTo>
                    <a:pt x="3690" y="201"/>
                  </a:lnTo>
                  <a:lnTo>
                    <a:pt x="3690" y="194"/>
                  </a:lnTo>
                  <a:lnTo>
                    <a:pt x="3689" y="184"/>
                  </a:lnTo>
                  <a:lnTo>
                    <a:pt x="3689" y="173"/>
                  </a:lnTo>
                  <a:lnTo>
                    <a:pt x="3688" y="163"/>
                  </a:lnTo>
                  <a:lnTo>
                    <a:pt x="3686" y="153"/>
                  </a:lnTo>
                  <a:lnTo>
                    <a:pt x="3685" y="143"/>
                  </a:lnTo>
                  <a:lnTo>
                    <a:pt x="3682" y="134"/>
                  </a:lnTo>
                  <a:lnTo>
                    <a:pt x="3680" y="125"/>
                  </a:lnTo>
                  <a:lnTo>
                    <a:pt x="3677" y="116"/>
                  </a:lnTo>
                  <a:lnTo>
                    <a:pt x="3674" y="107"/>
                  </a:lnTo>
                  <a:lnTo>
                    <a:pt x="3670" y="98"/>
                  </a:lnTo>
                  <a:lnTo>
                    <a:pt x="3666" y="90"/>
                  </a:lnTo>
                  <a:lnTo>
                    <a:pt x="3662" y="82"/>
                  </a:lnTo>
                  <a:lnTo>
                    <a:pt x="3657" y="75"/>
                  </a:lnTo>
                  <a:lnTo>
                    <a:pt x="3652" y="67"/>
                  </a:lnTo>
                  <a:lnTo>
                    <a:pt x="3647" y="61"/>
                  </a:lnTo>
                  <a:lnTo>
                    <a:pt x="3641" y="54"/>
                  </a:lnTo>
                  <a:lnTo>
                    <a:pt x="3635" y="48"/>
                  </a:lnTo>
                  <a:lnTo>
                    <a:pt x="3629" y="42"/>
                  </a:lnTo>
                  <a:lnTo>
                    <a:pt x="3623" y="36"/>
                  </a:lnTo>
                  <a:lnTo>
                    <a:pt x="3616" y="31"/>
                  </a:lnTo>
                  <a:lnTo>
                    <a:pt x="3609" y="26"/>
                  </a:lnTo>
                  <a:lnTo>
                    <a:pt x="3602" y="22"/>
                  </a:lnTo>
                  <a:lnTo>
                    <a:pt x="3594" y="18"/>
                  </a:lnTo>
                  <a:lnTo>
                    <a:pt x="3586" y="14"/>
                  </a:lnTo>
                  <a:lnTo>
                    <a:pt x="3578" y="11"/>
                  </a:lnTo>
                  <a:lnTo>
                    <a:pt x="3570" y="8"/>
                  </a:lnTo>
                  <a:lnTo>
                    <a:pt x="3562" y="5"/>
                  </a:lnTo>
                  <a:lnTo>
                    <a:pt x="3553" y="3"/>
                  </a:lnTo>
                  <a:lnTo>
                    <a:pt x="3544" y="2"/>
                  </a:lnTo>
                  <a:lnTo>
                    <a:pt x="3535" y="0"/>
                  </a:lnTo>
                  <a:lnTo>
                    <a:pt x="3526" y="0"/>
                  </a:lnTo>
                  <a:lnTo>
                    <a:pt x="3516" y="0"/>
                  </a:lnTo>
                  <a:lnTo>
                    <a:pt x="3507" y="0"/>
                  </a:lnTo>
                  <a:lnTo>
                    <a:pt x="3498" y="0"/>
                  </a:lnTo>
                  <a:lnTo>
                    <a:pt x="3488" y="2"/>
                  </a:lnTo>
                  <a:lnTo>
                    <a:pt x="3480" y="3"/>
                  </a:lnTo>
                  <a:lnTo>
                    <a:pt x="3462" y="8"/>
                  </a:lnTo>
                  <a:lnTo>
                    <a:pt x="3454" y="11"/>
                  </a:lnTo>
                  <a:lnTo>
                    <a:pt x="3446" y="14"/>
                  </a:lnTo>
                  <a:lnTo>
                    <a:pt x="3438" y="18"/>
                  </a:lnTo>
                  <a:lnTo>
                    <a:pt x="3431" y="22"/>
                  </a:lnTo>
                  <a:lnTo>
                    <a:pt x="3424" y="26"/>
                  </a:lnTo>
                  <a:lnTo>
                    <a:pt x="3416" y="31"/>
                  </a:lnTo>
                  <a:lnTo>
                    <a:pt x="3403" y="42"/>
                  </a:lnTo>
                  <a:lnTo>
                    <a:pt x="3397" y="48"/>
                  </a:lnTo>
                  <a:lnTo>
                    <a:pt x="3391" y="54"/>
                  </a:lnTo>
                  <a:lnTo>
                    <a:pt x="3385" y="61"/>
                  </a:lnTo>
                  <a:lnTo>
                    <a:pt x="3380" y="68"/>
                  </a:lnTo>
                  <a:lnTo>
                    <a:pt x="3375" y="75"/>
                  </a:lnTo>
                  <a:lnTo>
                    <a:pt x="3370" y="83"/>
                  </a:lnTo>
                  <a:lnTo>
                    <a:pt x="3362" y="99"/>
                  </a:lnTo>
                  <a:lnTo>
                    <a:pt x="3358" y="107"/>
                  </a:lnTo>
                  <a:lnTo>
                    <a:pt x="3355" y="116"/>
                  </a:lnTo>
                  <a:lnTo>
                    <a:pt x="3352" y="125"/>
                  </a:lnTo>
                  <a:lnTo>
                    <a:pt x="3349" y="135"/>
                  </a:lnTo>
                  <a:lnTo>
                    <a:pt x="3347" y="144"/>
                  </a:lnTo>
                  <a:lnTo>
                    <a:pt x="3345" y="154"/>
                  </a:lnTo>
                  <a:lnTo>
                    <a:pt x="3344" y="164"/>
                  </a:lnTo>
                  <a:lnTo>
                    <a:pt x="3343" y="174"/>
                  </a:lnTo>
                  <a:lnTo>
                    <a:pt x="3342" y="185"/>
                  </a:lnTo>
                  <a:lnTo>
                    <a:pt x="3342" y="196"/>
                  </a:lnTo>
                  <a:lnTo>
                    <a:pt x="3342" y="202"/>
                  </a:lnTo>
                  <a:lnTo>
                    <a:pt x="3342" y="213"/>
                  </a:lnTo>
                  <a:lnTo>
                    <a:pt x="3343" y="223"/>
                  </a:lnTo>
                  <a:lnTo>
                    <a:pt x="3344" y="233"/>
                  </a:lnTo>
                  <a:lnTo>
                    <a:pt x="3345" y="243"/>
                  </a:lnTo>
                  <a:lnTo>
                    <a:pt x="3347" y="253"/>
                  </a:lnTo>
                  <a:lnTo>
                    <a:pt x="3349" y="263"/>
                  </a:lnTo>
                  <a:lnTo>
                    <a:pt x="3352" y="272"/>
                  </a:lnTo>
                  <a:lnTo>
                    <a:pt x="3355" y="281"/>
                  </a:lnTo>
                  <a:lnTo>
                    <a:pt x="3358" y="290"/>
                  </a:lnTo>
                  <a:lnTo>
                    <a:pt x="3362" y="298"/>
                  </a:lnTo>
                  <a:lnTo>
                    <a:pt x="3366" y="306"/>
                  </a:lnTo>
                  <a:lnTo>
                    <a:pt x="3370" y="314"/>
                  </a:lnTo>
                  <a:lnTo>
                    <a:pt x="3375" y="322"/>
                  </a:lnTo>
                  <a:lnTo>
                    <a:pt x="3380" y="329"/>
                  </a:lnTo>
                  <a:lnTo>
                    <a:pt x="3385" y="336"/>
                  </a:lnTo>
                  <a:lnTo>
                    <a:pt x="3391" y="343"/>
                  </a:lnTo>
                  <a:lnTo>
                    <a:pt x="3396" y="349"/>
                  </a:lnTo>
                  <a:lnTo>
                    <a:pt x="3403" y="355"/>
                  </a:lnTo>
                  <a:lnTo>
                    <a:pt x="3409" y="360"/>
                  </a:lnTo>
                  <a:lnTo>
                    <a:pt x="3416" y="366"/>
                  </a:lnTo>
                  <a:lnTo>
                    <a:pt x="3423" y="370"/>
                  </a:lnTo>
                  <a:lnTo>
                    <a:pt x="3430" y="375"/>
                  </a:lnTo>
                  <a:lnTo>
                    <a:pt x="3438" y="379"/>
                  </a:lnTo>
                  <a:lnTo>
                    <a:pt x="3445" y="383"/>
                  </a:lnTo>
                  <a:lnTo>
                    <a:pt x="3453" y="386"/>
                  </a:lnTo>
                  <a:lnTo>
                    <a:pt x="3462" y="389"/>
                  </a:lnTo>
                  <a:lnTo>
                    <a:pt x="3470" y="391"/>
                  </a:lnTo>
                  <a:lnTo>
                    <a:pt x="3479" y="393"/>
                  </a:lnTo>
                  <a:lnTo>
                    <a:pt x="3488" y="395"/>
                  </a:lnTo>
                  <a:lnTo>
                    <a:pt x="3497" y="396"/>
                  </a:lnTo>
                  <a:lnTo>
                    <a:pt x="3506" y="397"/>
                  </a:lnTo>
                  <a:lnTo>
                    <a:pt x="3516" y="397"/>
                  </a:lnTo>
                  <a:close/>
                  <a:moveTo>
                    <a:pt x="3223" y="390"/>
                  </a:moveTo>
                  <a:lnTo>
                    <a:pt x="3302" y="390"/>
                  </a:lnTo>
                  <a:lnTo>
                    <a:pt x="3302" y="6"/>
                  </a:lnTo>
                  <a:lnTo>
                    <a:pt x="3223" y="6"/>
                  </a:lnTo>
                  <a:lnTo>
                    <a:pt x="3223" y="390"/>
                  </a:lnTo>
                  <a:close/>
                  <a:moveTo>
                    <a:pt x="2960" y="390"/>
                  </a:moveTo>
                  <a:lnTo>
                    <a:pt x="3195" y="390"/>
                  </a:lnTo>
                  <a:lnTo>
                    <a:pt x="3195" y="317"/>
                  </a:lnTo>
                  <a:lnTo>
                    <a:pt x="3040" y="317"/>
                  </a:lnTo>
                  <a:lnTo>
                    <a:pt x="3040" y="6"/>
                  </a:lnTo>
                  <a:lnTo>
                    <a:pt x="2960" y="6"/>
                  </a:lnTo>
                  <a:lnTo>
                    <a:pt x="2960" y="390"/>
                  </a:lnTo>
                  <a:close/>
                  <a:moveTo>
                    <a:pt x="2738" y="390"/>
                  </a:moveTo>
                  <a:lnTo>
                    <a:pt x="2818" y="390"/>
                  </a:lnTo>
                  <a:lnTo>
                    <a:pt x="2818" y="238"/>
                  </a:lnTo>
                  <a:lnTo>
                    <a:pt x="2943" y="6"/>
                  </a:lnTo>
                  <a:lnTo>
                    <a:pt x="2855" y="6"/>
                  </a:lnTo>
                  <a:lnTo>
                    <a:pt x="2779" y="157"/>
                  </a:lnTo>
                  <a:lnTo>
                    <a:pt x="2703" y="6"/>
                  </a:lnTo>
                  <a:lnTo>
                    <a:pt x="2613" y="6"/>
                  </a:lnTo>
                  <a:lnTo>
                    <a:pt x="2738" y="239"/>
                  </a:lnTo>
                  <a:lnTo>
                    <a:pt x="2738" y="390"/>
                  </a:lnTo>
                  <a:close/>
                  <a:moveTo>
                    <a:pt x="2173" y="390"/>
                  </a:moveTo>
                  <a:lnTo>
                    <a:pt x="2251" y="390"/>
                  </a:lnTo>
                  <a:lnTo>
                    <a:pt x="2251" y="158"/>
                  </a:lnTo>
                  <a:lnTo>
                    <a:pt x="2404" y="390"/>
                  </a:lnTo>
                  <a:lnTo>
                    <a:pt x="2472" y="390"/>
                  </a:lnTo>
                  <a:lnTo>
                    <a:pt x="2472" y="6"/>
                  </a:lnTo>
                  <a:lnTo>
                    <a:pt x="2393" y="6"/>
                  </a:lnTo>
                  <a:lnTo>
                    <a:pt x="2393" y="230"/>
                  </a:lnTo>
                  <a:lnTo>
                    <a:pt x="2246" y="6"/>
                  </a:lnTo>
                  <a:lnTo>
                    <a:pt x="2173" y="6"/>
                  </a:lnTo>
                  <a:lnTo>
                    <a:pt x="2173" y="390"/>
                  </a:lnTo>
                  <a:close/>
                  <a:moveTo>
                    <a:pt x="2036" y="390"/>
                  </a:moveTo>
                  <a:lnTo>
                    <a:pt x="2116" y="390"/>
                  </a:lnTo>
                  <a:lnTo>
                    <a:pt x="2116" y="6"/>
                  </a:lnTo>
                  <a:lnTo>
                    <a:pt x="2036" y="6"/>
                  </a:lnTo>
                  <a:lnTo>
                    <a:pt x="2036" y="390"/>
                  </a:lnTo>
                  <a:close/>
                  <a:moveTo>
                    <a:pt x="1848" y="396"/>
                  </a:moveTo>
                  <a:lnTo>
                    <a:pt x="1858" y="396"/>
                  </a:lnTo>
                  <a:lnTo>
                    <a:pt x="1869" y="395"/>
                  </a:lnTo>
                  <a:lnTo>
                    <a:pt x="1879" y="394"/>
                  </a:lnTo>
                  <a:lnTo>
                    <a:pt x="1888" y="392"/>
                  </a:lnTo>
                  <a:lnTo>
                    <a:pt x="1898" y="390"/>
                  </a:lnTo>
                  <a:lnTo>
                    <a:pt x="1907" y="388"/>
                  </a:lnTo>
                  <a:lnTo>
                    <a:pt x="1924" y="382"/>
                  </a:lnTo>
                  <a:lnTo>
                    <a:pt x="1941" y="375"/>
                  </a:lnTo>
                  <a:lnTo>
                    <a:pt x="1956" y="367"/>
                  </a:lnTo>
                  <a:lnTo>
                    <a:pt x="1964" y="362"/>
                  </a:lnTo>
                  <a:lnTo>
                    <a:pt x="1971" y="358"/>
                  </a:lnTo>
                  <a:lnTo>
                    <a:pt x="1978" y="353"/>
                  </a:lnTo>
                  <a:lnTo>
                    <a:pt x="1985" y="348"/>
                  </a:lnTo>
                  <a:lnTo>
                    <a:pt x="1985" y="170"/>
                  </a:lnTo>
                  <a:lnTo>
                    <a:pt x="1839" y="170"/>
                  </a:lnTo>
                  <a:lnTo>
                    <a:pt x="1839" y="239"/>
                  </a:lnTo>
                  <a:lnTo>
                    <a:pt x="1909" y="239"/>
                  </a:lnTo>
                  <a:lnTo>
                    <a:pt x="1909" y="308"/>
                  </a:lnTo>
                  <a:lnTo>
                    <a:pt x="1903" y="311"/>
                  </a:lnTo>
                  <a:lnTo>
                    <a:pt x="1897" y="314"/>
                  </a:lnTo>
                  <a:lnTo>
                    <a:pt x="1890" y="317"/>
                  </a:lnTo>
                  <a:lnTo>
                    <a:pt x="1883" y="319"/>
                  </a:lnTo>
                  <a:lnTo>
                    <a:pt x="1876" y="321"/>
                  </a:lnTo>
                  <a:lnTo>
                    <a:pt x="1868" y="322"/>
                  </a:lnTo>
                  <a:lnTo>
                    <a:pt x="1860" y="323"/>
                  </a:lnTo>
                  <a:lnTo>
                    <a:pt x="1852" y="324"/>
                  </a:lnTo>
                  <a:lnTo>
                    <a:pt x="1841" y="323"/>
                  </a:lnTo>
                  <a:lnTo>
                    <a:pt x="1836" y="322"/>
                  </a:lnTo>
                  <a:lnTo>
                    <a:pt x="1831" y="321"/>
                  </a:lnTo>
                  <a:lnTo>
                    <a:pt x="1821" y="319"/>
                  </a:lnTo>
                  <a:lnTo>
                    <a:pt x="1812" y="315"/>
                  </a:lnTo>
                  <a:lnTo>
                    <a:pt x="1808" y="313"/>
                  </a:lnTo>
                  <a:lnTo>
                    <a:pt x="1803" y="311"/>
                  </a:lnTo>
                  <a:lnTo>
                    <a:pt x="1795" y="305"/>
                  </a:lnTo>
                  <a:lnTo>
                    <a:pt x="1787" y="299"/>
                  </a:lnTo>
                  <a:lnTo>
                    <a:pt x="1784" y="295"/>
                  </a:lnTo>
                  <a:lnTo>
                    <a:pt x="1780" y="291"/>
                  </a:lnTo>
                  <a:lnTo>
                    <a:pt x="1774" y="283"/>
                  </a:lnTo>
                  <a:lnTo>
                    <a:pt x="1768" y="274"/>
                  </a:lnTo>
                  <a:lnTo>
                    <a:pt x="1766" y="269"/>
                  </a:lnTo>
                  <a:lnTo>
                    <a:pt x="1763" y="264"/>
                  </a:lnTo>
                  <a:lnTo>
                    <a:pt x="1759" y="253"/>
                  </a:lnTo>
                  <a:lnTo>
                    <a:pt x="1756" y="241"/>
                  </a:lnTo>
                  <a:lnTo>
                    <a:pt x="1754" y="228"/>
                  </a:lnTo>
                  <a:lnTo>
                    <a:pt x="1752" y="214"/>
                  </a:lnTo>
                  <a:lnTo>
                    <a:pt x="1752" y="200"/>
                  </a:lnTo>
                  <a:lnTo>
                    <a:pt x="1752" y="196"/>
                  </a:lnTo>
                  <a:lnTo>
                    <a:pt x="1752" y="182"/>
                  </a:lnTo>
                  <a:lnTo>
                    <a:pt x="1753" y="176"/>
                  </a:lnTo>
                  <a:lnTo>
                    <a:pt x="1754" y="170"/>
                  </a:lnTo>
                  <a:lnTo>
                    <a:pt x="1756" y="158"/>
                  </a:lnTo>
                  <a:lnTo>
                    <a:pt x="1759" y="147"/>
                  </a:lnTo>
                  <a:lnTo>
                    <a:pt x="1763" y="136"/>
                  </a:lnTo>
                  <a:lnTo>
                    <a:pt x="1768" y="126"/>
                  </a:lnTo>
                  <a:lnTo>
                    <a:pt x="1773" y="117"/>
                  </a:lnTo>
                  <a:lnTo>
                    <a:pt x="1779" y="109"/>
                  </a:lnTo>
                  <a:lnTo>
                    <a:pt x="1786" y="101"/>
                  </a:lnTo>
                  <a:lnTo>
                    <a:pt x="1790" y="97"/>
                  </a:lnTo>
                  <a:lnTo>
                    <a:pt x="1794" y="94"/>
                  </a:lnTo>
                  <a:lnTo>
                    <a:pt x="1802" y="88"/>
                  </a:lnTo>
                  <a:lnTo>
                    <a:pt x="1806" y="86"/>
                  </a:lnTo>
                  <a:lnTo>
                    <a:pt x="1810" y="84"/>
                  </a:lnTo>
                  <a:lnTo>
                    <a:pt x="1819" y="80"/>
                  </a:lnTo>
                  <a:lnTo>
                    <a:pt x="1828" y="77"/>
                  </a:lnTo>
                  <a:lnTo>
                    <a:pt x="1838" y="75"/>
                  </a:lnTo>
                  <a:lnTo>
                    <a:pt x="1843" y="75"/>
                  </a:lnTo>
                  <a:lnTo>
                    <a:pt x="1848" y="75"/>
                  </a:lnTo>
                  <a:lnTo>
                    <a:pt x="1862" y="75"/>
                  </a:lnTo>
                  <a:lnTo>
                    <a:pt x="1874" y="77"/>
                  </a:lnTo>
                  <a:lnTo>
                    <a:pt x="1879" y="79"/>
                  </a:lnTo>
                  <a:lnTo>
                    <a:pt x="1884" y="80"/>
                  </a:lnTo>
                  <a:lnTo>
                    <a:pt x="1894" y="84"/>
                  </a:lnTo>
                  <a:lnTo>
                    <a:pt x="1904" y="89"/>
                  </a:lnTo>
                  <a:lnTo>
                    <a:pt x="1912" y="95"/>
                  </a:lnTo>
                  <a:lnTo>
                    <a:pt x="1920" y="101"/>
                  </a:lnTo>
                  <a:lnTo>
                    <a:pt x="1928" y="108"/>
                  </a:lnTo>
                  <a:lnTo>
                    <a:pt x="1975" y="46"/>
                  </a:lnTo>
                  <a:lnTo>
                    <a:pt x="1962" y="35"/>
                  </a:lnTo>
                  <a:lnTo>
                    <a:pt x="1948" y="26"/>
                  </a:lnTo>
                  <a:lnTo>
                    <a:pt x="1941" y="22"/>
                  </a:lnTo>
                  <a:lnTo>
                    <a:pt x="1934" y="18"/>
                  </a:lnTo>
                  <a:lnTo>
                    <a:pt x="1927" y="15"/>
                  </a:lnTo>
                  <a:lnTo>
                    <a:pt x="1919" y="12"/>
                  </a:lnTo>
                  <a:lnTo>
                    <a:pt x="1912" y="9"/>
                  </a:lnTo>
                  <a:lnTo>
                    <a:pt x="1904" y="7"/>
                  </a:lnTo>
                  <a:lnTo>
                    <a:pt x="1895" y="5"/>
                  </a:lnTo>
                  <a:lnTo>
                    <a:pt x="1887" y="3"/>
                  </a:lnTo>
                  <a:lnTo>
                    <a:pt x="1878" y="2"/>
                  </a:lnTo>
                  <a:lnTo>
                    <a:pt x="1869" y="1"/>
                  </a:lnTo>
                  <a:lnTo>
                    <a:pt x="1859" y="1"/>
                  </a:lnTo>
                  <a:lnTo>
                    <a:pt x="1849" y="1"/>
                  </a:lnTo>
                  <a:lnTo>
                    <a:pt x="1840" y="1"/>
                  </a:lnTo>
                  <a:lnTo>
                    <a:pt x="1830" y="2"/>
                  </a:lnTo>
                  <a:lnTo>
                    <a:pt x="1821" y="3"/>
                  </a:lnTo>
                  <a:lnTo>
                    <a:pt x="1812" y="4"/>
                  </a:lnTo>
                  <a:lnTo>
                    <a:pt x="1803" y="6"/>
                  </a:lnTo>
                  <a:lnTo>
                    <a:pt x="1794" y="9"/>
                  </a:lnTo>
                  <a:lnTo>
                    <a:pt x="1786" y="12"/>
                  </a:lnTo>
                  <a:lnTo>
                    <a:pt x="1777" y="15"/>
                  </a:lnTo>
                  <a:lnTo>
                    <a:pt x="1769" y="19"/>
                  </a:lnTo>
                  <a:lnTo>
                    <a:pt x="1762" y="23"/>
                  </a:lnTo>
                  <a:lnTo>
                    <a:pt x="1754" y="28"/>
                  </a:lnTo>
                  <a:lnTo>
                    <a:pt x="1747" y="33"/>
                  </a:lnTo>
                  <a:lnTo>
                    <a:pt x="1740" y="38"/>
                  </a:lnTo>
                  <a:lnTo>
                    <a:pt x="1733" y="43"/>
                  </a:lnTo>
                  <a:lnTo>
                    <a:pt x="1721" y="56"/>
                  </a:lnTo>
                  <a:lnTo>
                    <a:pt x="1715" y="62"/>
                  </a:lnTo>
                  <a:lnTo>
                    <a:pt x="1709" y="69"/>
                  </a:lnTo>
                  <a:lnTo>
                    <a:pt x="1704" y="77"/>
                  </a:lnTo>
                  <a:lnTo>
                    <a:pt x="1699" y="84"/>
                  </a:lnTo>
                  <a:lnTo>
                    <a:pt x="1691" y="100"/>
                  </a:lnTo>
                  <a:lnTo>
                    <a:pt x="1687" y="109"/>
                  </a:lnTo>
                  <a:lnTo>
                    <a:pt x="1683" y="118"/>
                  </a:lnTo>
                  <a:lnTo>
                    <a:pt x="1680" y="127"/>
                  </a:lnTo>
                  <a:lnTo>
                    <a:pt x="1678" y="136"/>
                  </a:lnTo>
                  <a:lnTo>
                    <a:pt x="1675" y="145"/>
                  </a:lnTo>
                  <a:lnTo>
                    <a:pt x="1673" y="155"/>
                  </a:lnTo>
                  <a:lnTo>
                    <a:pt x="1672" y="165"/>
                  </a:lnTo>
                  <a:lnTo>
                    <a:pt x="1671" y="175"/>
                  </a:lnTo>
                  <a:lnTo>
                    <a:pt x="1670" y="186"/>
                  </a:lnTo>
                  <a:lnTo>
                    <a:pt x="1670" y="196"/>
                  </a:lnTo>
                  <a:lnTo>
                    <a:pt x="1670" y="201"/>
                  </a:lnTo>
                  <a:lnTo>
                    <a:pt x="1670" y="212"/>
                  </a:lnTo>
                  <a:lnTo>
                    <a:pt x="1671" y="223"/>
                  </a:lnTo>
                  <a:lnTo>
                    <a:pt x="1672" y="234"/>
                  </a:lnTo>
                  <a:lnTo>
                    <a:pt x="1673" y="244"/>
                  </a:lnTo>
                  <a:lnTo>
                    <a:pt x="1675" y="254"/>
                  </a:lnTo>
                  <a:lnTo>
                    <a:pt x="1678" y="264"/>
                  </a:lnTo>
                  <a:lnTo>
                    <a:pt x="1680" y="273"/>
                  </a:lnTo>
                  <a:lnTo>
                    <a:pt x="1683" y="282"/>
                  </a:lnTo>
                  <a:lnTo>
                    <a:pt x="1687" y="291"/>
                  </a:lnTo>
                  <a:lnTo>
                    <a:pt x="1690" y="300"/>
                  </a:lnTo>
                  <a:lnTo>
                    <a:pt x="1695" y="308"/>
                  </a:lnTo>
                  <a:lnTo>
                    <a:pt x="1699" y="316"/>
                  </a:lnTo>
                  <a:lnTo>
                    <a:pt x="1704" y="323"/>
                  </a:lnTo>
                  <a:lnTo>
                    <a:pt x="1709" y="330"/>
                  </a:lnTo>
                  <a:lnTo>
                    <a:pt x="1714" y="337"/>
                  </a:lnTo>
                  <a:lnTo>
                    <a:pt x="1720" y="344"/>
                  </a:lnTo>
                  <a:lnTo>
                    <a:pt x="1726" y="350"/>
                  </a:lnTo>
                  <a:lnTo>
                    <a:pt x="1733" y="355"/>
                  </a:lnTo>
                  <a:lnTo>
                    <a:pt x="1739" y="361"/>
                  </a:lnTo>
                  <a:lnTo>
                    <a:pt x="1746" y="366"/>
                  </a:lnTo>
                  <a:lnTo>
                    <a:pt x="1753" y="371"/>
                  </a:lnTo>
                  <a:lnTo>
                    <a:pt x="1761" y="375"/>
                  </a:lnTo>
                  <a:lnTo>
                    <a:pt x="1769" y="379"/>
                  </a:lnTo>
                  <a:lnTo>
                    <a:pt x="1776" y="382"/>
                  </a:lnTo>
                  <a:lnTo>
                    <a:pt x="1785" y="385"/>
                  </a:lnTo>
                  <a:lnTo>
                    <a:pt x="1793" y="388"/>
                  </a:lnTo>
                  <a:lnTo>
                    <a:pt x="1802" y="391"/>
                  </a:lnTo>
                  <a:lnTo>
                    <a:pt x="1811" y="392"/>
                  </a:lnTo>
                  <a:lnTo>
                    <a:pt x="1820" y="394"/>
                  </a:lnTo>
                  <a:lnTo>
                    <a:pt x="1829" y="395"/>
                  </a:lnTo>
                  <a:lnTo>
                    <a:pt x="1848" y="396"/>
                  </a:lnTo>
                  <a:close/>
                  <a:moveTo>
                    <a:pt x="1331" y="390"/>
                  </a:moveTo>
                  <a:lnTo>
                    <a:pt x="1409" y="390"/>
                  </a:lnTo>
                  <a:lnTo>
                    <a:pt x="1409" y="158"/>
                  </a:lnTo>
                  <a:lnTo>
                    <a:pt x="1561" y="390"/>
                  </a:lnTo>
                  <a:lnTo>
                    <a:pt x="1629" y="390"/>
                  </a:lnTo>
                  <a:lnTo>
                    <a:pt x="1629" y="6"/>
                  </a:lnTo>
                  <a:lnTo>
                    <a:pt x="1551" y="6"/>
                  </a:lnTo>
                  <a:lnTo>
                    <a:pt x="1551" y="230"/>
                  </a:lnTo>
                  <a:lnTo>
                    <a:pt x="1404" y="6"/>
                  </a:lnTo>
                  <a:lnTo>
                    <a:pt x="1331" y="6"/>
                  </a:lnTo>
                  <a:lnTo>
                    <a:pt x="1331" y="390"/>
                  </a:lnTo>
                  <a:close/>
                  <a:moveTo>
                    <a:pt x="1194" y="390"/>
                  </a:moveTo>
                  <a:lnTo>
                    <a:pt x="1273" y="390"/>
                  </a:lnTo>
                  <a:lnTo>
                    <a:pt x="1273" y="6"/>
                  </a:lnTo>
                  <a:lnTo>
                    <a:pt x="1194" y="6"/>
                  </a:lnTo>
                  <a:lnTo>
                    <a:pt x="1194" y="390"/>
                  </a:lnTo>
                  <a:close/>
                  <a:moveTo>
                    <a:pt x="1026" y="395"/>
                  </a:moveTo>
                  <a:lnTo>
                    <a:pt x="1040" y="395"/>
                  </a:lnTo>
                  <a:lnTo>
                    <a:pt x="1046" y="394"/>
                  </a:lnTo>
                  <a:lnTo>
                    <a:pt x="1053" y="393"/>
                  </a:lnTo>
                  <a:lnTo>
                    <a:pt x="1065" y="391"/>
                  </a:lnTo>
                  <a:lnTo>
                    <a:pt x="1077" y="387"/>
                  </a:lnTo>
                  <a:lnTo>
                    <a:pt x="1083" y="385"/>
                  </a:lnTo>
                  <a:lnTo>
                    <a:pt x="1089" y="383"/>
                  </a:lnTo>
                  <a:lnTo>
                    <a:pt x="1094" y="380"/>
                  </a:lnTo>
                  <a:lnTo>
                    <a:pt x="1099" y="378"/>
                  </a:lnTo>
                  <a:lnTo>
                    <a:pt x="1109" y="372"/>
                  </a:lnTo>
                  <a:lnTo>
                    <a:pt x="1114" y="368"/>
                  </a:lnTo>
                  <a:lnTo>
                    <a:pt x="1118" y="364"/>
                  </a:lnTo>
                  <a:lnTo>
                    <a:pt x="1126" y="357"/>
                  </a:lnTo>
                  <a:lnTo>
                    <a:pt x="1134" y="348"/>
                  </a:lnTo>
                  <a:lnTo>
                    <a:pt x="1140" y="338"/>
                  </a:lnTo>
                  <a:lnTo>
                    <a:pt x="1143" y="333"/>
                  </a:lnTo>
                  <a:lnTo>
                    <a:pt x="1145" y="328"/>
                  </a:lnTo>
                  <a:lnTo>
                    <a:pt x="1149" y="317"/>
                  </a:lnTo>
                  <a:lnTo>
                    <a:pt x="1151" y="311"/>
                  </a:lnTo>
                  <a:lnTo>
                    <a:pt x="1152" y="306"/>
                  </a:lnTo>
                  <a:lnTo>
                    <a:pt x="1153" y="299"/>
                  </a:lnTo>
                  <a:lnTo>
                    <a:pt x="1154" y="293"/>
                  </a:lnTo>
                  <a:lnTo>
                    <a:pt x="1155" y="287"/>
                  </a:lnTo>
                  <a:lnTo>
                    <a:pt x="1155" y="280"/>
                  </a:lnTo>
                  <a:lnTo>
                    <a:pt x="1155" y="279"/>
                  </a:lnTo>
                  <a:lnTo>
                    <a:pt x="1154" y="268"/>
                  </a:lnTo>
                  <a:lnTo>
                    <a:pt x="1153" y="258"/>
                  </a:lnTo>
                  <a:lnTo>
                    <a:pt x="1151" y="248"/>
                  </a:lnTo>
                  <a:lnTo>
                    <a:pt x="1148" y="240"/>
                  </a:lnTo>
                  <a:lnTo>
                    <a:pt x="1146" y="235"/>
                  </a:lnTo>
                  <a:lnTo>
                    <a:pt x="1144" y="231"/>
                  </a:lnTo>
                  <a:lnTo>
                    <a:pt x="1140" y="223"/>
                  </a:lnTo>
                  <a:lnTo>
                    <a:pt x="1134" y="216"/>
                  </a:lnTo>
                  <a:lnTo>
                    <a:pt x="1128" y="209"/>
                  </a:lnTo>
                  <a:lnTo>
                    <a:pt x="1121" y="203"/>
                  </a:lnTo>
                  <a:lnTo>
                    <a:pt x="1114" y="196"/>
                  </a:lnTo>
                  <a:lnTo>
                    <a:pt x="1105" y="190"/>
                  </a:lnTo>
                  <a:lnTo>
                    <a:pt x="1096" y="185"/>
                  </a:lnTo>
                  <a:lnTo>
                    <a:pt x="1086" y="179"/>
                  </a:lnTo>
                  <a:lnTo>
                    <a:pt x="1075" y="174"/>
                  </a:lnTo>
                  <a:lnTo>
                    <a:pt x="1064" y="169"/>
                  </a:lnTo>
                  <a:lnTo>
                    <a:pt x="1052" y="164"/>
                  </a:lnTo>
                  <a:lnTo>
                    <a:pt x="1031" y="156"/>
                  </a:lnTo>
                  <a:lnTo>
                    <a:pt x="1015" y="148"/>
                  </a:lnTo>
                  <a:lnTo>
                    <a:pt x="1002" y="141"/>
                  </a:lnTo>
                  <a:lnTo>
                    <a:pt x="997" y="138"/>
                  </a:lnTo>
                  <a:lnTo>
                    <a:pt x="993" y="135"/>
                  </a:lnTo>
                  <a:lnTo>
                    <a:pt x="989" y="131"/>
                  </a:lnTo>
                  <a:lnTo>
                    <a:pt x="987" y="130"/>
                  </a:lnTo>
                  <a:lnTo>
                    <a:pt x="986" y="128"/>
                  </a:lnTo>
                  <a:lnTo>
                    <a:pt x="983" y="125"/>
                  </a:lnTo>
                  <a:lnTo>
                    <a:pt x="981" y="122"/>
                  </a:lnTo>
                  <a:lnTo>
                    <a:pt x="980" y="118"/>
                  </a:lnTo>
                  <a:lnTo>
                    <a:pt x="979" y="115"/>
                  </a:lnTo>
                  <a:lnTo>
                    <a:pt x="979" y="111"/>
                  </a:lnTo>
                  <a:lnTo>
                    <a:pt x="978" y="107"/>
                  </a:lnTo>
                  <a:lnTo>
                    <a:pt x="979" y="103"/>
                  </a:lnTo>
                  <a:lnTo>
                    <a:pt x="979" y="99"/>
                  </a:lnTo>
                  <a:lnTo>
                    <a:pt x="980" y="96"/>
                  </a:lnTo>
                  <a:lnTo>
                    <a:pt x="982" y="93"/>
                  </a:lnTo>
                  <a:lnTo>
                    <a:pt x="983" y="90"/>
                  </a:lnTo>
                  <a:lnTo>
                    <a:pt x="985" y="87"/>
                  </a:lnTo>
                  <a:lnTo>
                    <a:pt x="990" y="82"/>
                  </a:lnTo>
                  <a:lnTo>
                    <a:pt x="997" y="78"/>
                  </a:lnTo>
                  <a:lnTo>
                    <a:pt x="1000" y="77"/>
                  </a:lnTo>
                  <a:lnTo>
                    <a:pt x="1004" y="75"/>
                  </a:lnTo>
                  <a:lnTo>
                    <a:pt x="1009" y="74"/>
                  </a:lnTo>
                  <a:lnTo>
                    <a:pt x="1013" y="74"/>
                  </a:lnTo>
                  <a:lnTo>
                    <a:pt x="1018" y="73"/>
                  </a:lnTo>
                  <a:lnTo>
                    <a:pt x="1023" y="73"/>
                  </a:lnTo>
                  <a:lnTo>
                    <a:pt x="1034" y="74"/>
                  </a:lnTo>
                  <a:lnTo>
                    <a:pt x="1045" y="76"/>
                  </a:lnTo>
                  <a:lnTo>
                    <a:pt x="1056" y="79"/>
                  </a:lnTo>
                  <a:lnTo>
                    <a:pt x="1066" y="83"/>
                  </a:lnTo>
                  <a:lnTo>
                    <a:pt x="1076" y="89"/>
                  </a:lnTo>
                  <a:lnTo>
                    <a:pt x="1086" y="95"/>
                  </a:lnTo>
                  <a:lnTo>
                    <a:pt x="1096" y="102"/>
                  </a:lnTo>
                  <a:lnTo>
                    <a:pt x="1105" y="109"/>
                  </a:lnTo>
                  <a:lnTo>
                    <a:pt x="1149" y="48"/>
                  </a:lnTo>
                  <a:lnTo>
                    <a:pt x="1136" y="37"/>
                  </a:lnTo>
                  <a:lnTo>
                    <a:pt x="1121" y="28"/>
                  </a:lnTo>
                  <a:lnTo>
                    <a:pt x="1114" y="23"/>
                  </a:lnTo>
                  <a:lnTo>
                    <a:pt x="1106" y="19"/>
                  </a:lnTo>
                  <a:lnTo>
                    <a:pt x="1099" y="16"/>
                  </a:lnTo>
                  <a:lnTo>
                    <a:pt x="1091" y="13"/>
                  </a:lnTo>
                  <a:lnTo>
                    <a:pt x="1083" y="10"/>
                  </a:lnTo>
                  <a:lnTo>
                    <a:pt x="1075" y="8"/>
                  </a:lnTo>
                  <a:lnTo>
                    <a:pt x="1059" y="4"/>
                  </a:lnTo>
                  <a:lnTo>
                    <a:pt x="1050" y="3"/>
                  </a:lnTo>
                  <a:lnTo>
                    <a:pt x="1042" y="2"/>
                  </a:lnTo>
                  <a:lnTo>
                    <a:pt x="1025" y="1"/>
                  </a:lnTo>
                  <a:lnTo>
                    <a:pt x="1012" y="2"/>
                  </a:lnTo>
                  <a:lnTo>
                    <a:pt x="1005" y="2"/>
                  </a:lnTo>
                  <a:lnTo>
                    <a:pt x="998" y="3"/>
                  </a:lnTo>
                  <a:lnTo>
                    <a:pt x="986" y="6"/>
                  </a:lnTo>
                  <a:lnTo>
                    <a:pt x="974" y="9"/>
                  </a:lnTo>
                  <a:lnTo>
                    <a:pt x="969" y="11"/>
                  </a:lnTo>
                  <a:lnTo>
                    <a:pt x="963" y="14"/>
                  </a:lnTo>
                  <a:lnTo>
                    <a:pt x="953" y="19"/>
                  </a:lnTo>
                  <a:lnTo>
                    <a:pt x="943" y="25"/>
                  </a:lnTo>
                  <a:lnTo>
                    <a:pt x="935" y="32"/>
                  </a:lnTo>
                  <a:lnTo>
                    <a:pt x="930" y="36"/>
                  </a:lnTo>
                  <a:lnTo>
                    <a:pt x="927" y="40"/>
                  </a:lnTo>
                  <a:lnTo>
                    <a:pt x="920" y="49"/>
                  </a:lnTo>
                  <a:lnTo>
                    <a:pt x="917" y="53"/>
                  </a:lnTo>
                  <a:lnTo>
                    <a:pt x="914" y="58"/>
                  </a:lnTo>
                  <a:lnTo>
                    <a:pt x="909" y="68"/>
                  </a:lnTo>
                  <a:lnTo>
                    <a:pt x="905" y="78"/>
                  </a:lnTo>
                  <a:lnTo>
                    <a:pt x="902" y="90"/>
                  </a:lnTo>
                  <a:lnTo>
                    <a:pt x="900" y="101"/>
                  </a:lnTo>
                  <a:lnTo>
                    <a:pt x="900" y="107"/>
                  </a:lnTo>
                  <a:lnTo>
                    <a:pt x="899" y="114"/>
                  </a:lnTo>
                  <a:lnTo>
                    <a:pt x="899" y="115"/>
                  </a:lnTo>
                  <a:lnTo>
                    <a:pt x="900" y="127"/>
                  </a:lnTo>
                  <a:lnTo>
                    <a:pt x="901" y="132"/>
                  </a:lnTo>
                  <a:lnTo>
                    <a:pt x="901" y="138"/>
                  </a:lnTo>
                  <a:lnTo>
                    <a:pt x="904" y="148"/>
                  </a:lnTo>
                  <a:lnTo>
                    <a:pt x="907" y="157"/>
                  </a:lnTo>
                  <a:lnTo>
                    <a:pt x="911" y="166"/>
                  </a:lnTo>
                  <a:lnTo>
                    <a:pt x="916" y="174"/>
                  </a:lnTo>
                  <a:lnTo>
                    <a:pt x="922" y="182"/>
                  </a:lnTo>
                  <a:lnTo>
                    <a:pt x="926" y="185"/>
                  </a:lnTo>
                  <a:lnTo>
                    <a:pt x="929" y="189"/>
                  </a:lnTo>
                  <a:lnTo>
                    <a:pt x="937" y="195"/>
                  </a:lnTo>
                  <a:lnTo>
                    <a:pt x="945" y="201"/>
                  </a:lnTo>
                  <a:lnTo>
                    <a:pt x="954" y="207"/>
                  </a:lnTo>
                  <a:lnTo>
                    <a:pt x="964" y="213"/>
                  </a:lnTo>
                  <a:lnTo>
                    <a:pt x="974" y="218"/>
                  </a:lnTo>
                  <a:lnTo>
                    <a:pt x="986" y="223"/>
                  </a:lnTo>
                  <a:lnTo>
                    <a:pt x="1010" y="233"/>
                  </a:lnTo>
                  <a:lnTo>
                    <a:pt x="1028" y="240"/>
                  </a:lnTo>
                  <a:lnTo>
                    <a:pt x="1043" y="247"/>
                  </a:lnTo>
                  <a:lnTo>
                    <a:pt x="1055" y="253"/>
                  </a:lnTo>
                  <a:lnTo>
                    <a:pt x="1059" y="257"/>
                  </a:lnTo>
                  <a:lnTo>
                    <a:pt x="1063" y="260"/>
                  </a:lnTo>
                  <a:lnTo>
                    <a:pt x="1067" y="263"/>
                  </a:lnTo>
                  <a:lnTo>
                    <a:pt x="1069" y="266"/>
                  </a:lnTo>
                  <a:lnTo>
                    <a:pt x="1072" y="269"/>
                  </a:lnTo>
                  <a:lnTo>
                    <a:pt x="1073" y="272"/>
                  </a:lnTo>
                  <a:lnTo>
                    <a:pt x="1074" y="275"/>
                  </a:lnTo>
                  <a:lnTo>
                    <a:pt x="1075" y="278"/>
                  </a:lnTo>
                  <a:lnTo>
                    <a:pt x="1076" y="282"/>
                  </a:lnTo>
                  <a:lnTo>
                    <a:pt x="1076" y="285"/>
                  </a:lnTo>
                  <a:lnTo>
                    <a:pt x="1076" y="286"/>
                  </a:lnTo>
                  <a:lnTo>
                    <a:pt x="1076" y="290"/>
                  </a:lnTo>
                  <a:lnTo>
                    <a:pt x="1075" y="294"/>
                  </a:lnTo>
                  <a:lnTo>
                    <a:pt x="1074" y="297"/>
                  </a:lnTo>
                  <a:lnTo>
                    <a:pt x="1072" y="301"/>
                  </a:lnTo>
                  <a:lnTo>
                    <a:pt x="1071" y="304"/>
                  </a:lnTo>
                  <a:lnTo>
                    <a:pt x="1068" y="307"/>
                  </a:lnTo>
                  <a:lnTo>
                    <a:pt x="1066" y="310"/>
                  </a:lnTo>
                  <a:lnTo>
                    <a:pt x="1063" y="313"/>
                  </a:lnTo>
                  <a:lnTo>
                    <a:pt x="1059" y="315"/>
                  </a:lnTo>
                  <a:lnTo>
                    <a:pt x="1055" y="317"/>
                  </a:lnTo>
                  <a:lnTo>
                    <a:pt x="1051" y="319"/>
                  </a:lnTo>
                  <a:lnTo>
                    <a:pt x="1047" y="321"/>
                  </a:lnTo>
                  <a:lnTo>
                    <a:pt x="1042" y="322"/>
                  </a:lnTo>
                  <a:lnTo>
                    <a:pt x="1037" y="323"/>
                  </a:lnTo>
                  <a:lnTo>
                    <a:pt x="1032" y="323"/>
                  </a:lnTo>
                  <a:lnTo>
                    <a:pt x="1026" y="324"/>
                  </a:lnTo>
                  <a:lnTo>
                    <a:pt x="1019" y="323"/>
                  </a:lnTo>
                  <a:lnTo>
                    <a:pt x="1012" y="323"/>
                  </a:lnTo>
                  <a:lnTo>
                    <a:pt x="1005" y="321"/>
                  </a:lnTo>
                  <a:lnTo>
                    <a:pt x="999" y="320"/>
                  </a:lnTo>
                  <a:lnTo>
                    <a:pt x="992" y="318"/>
                  </a:lnTo>
                  <a:lnTo>
                    <a:pt x="986" y="316"/>
                  </a:lnTo>
                  <a:lnTo>
                    <a:pt x="980" y="313"/>
                  </a:lnTo>
                  <a:lnTo>
                    <a:pt x="974" y="310"/>
                  </a:lnTo>
                  <a:lnTo>
                    <a:pt x="962" y="304"/>
                  </a:lnTo>
                  <a:lnTo>
                    <a:pt x="951" y="296"/>
                  </a:lnTo>
                  <a:lnTo>
                    <a:pt x="941" y="288"/>
                  </a:lnTo>
                  <a:lnTo>
                    <a:pt x="931" y="280"/>
                  </a:lnTo>
                  <a:lnTo>
                    <a:pt x="884" y="339"/>
                  </a:lnTo>
                  <a:lnTo>
                    <a:pt x="892" y="346"/>
                  </a:lnTo>
                  <a:lnTo>
                    <a:pt x="900" y="353"/>
                  </a:lnTo>
                  <a:lnTo>
                    <a:pt x="904" y="356"/>
                  </a:lnTo>
                  <a:lnTo>
                    <a:pt x="908" y="359"/>
                  </a:lnTo>
                  <a:lnTo>
                    <a:pt x="917" y="364"/>
                  </a:lnTo>
                  <a:lnTo>
                    <a:pt x="925" y="369"/>
                  </a:lnTo>
                  <a:lnTo>
                    <a:pt x="934" y="374"/>
                  </a:lnTo>
                  <a:lnTo>
                    <a:pt x="943" y="378"/>
                  </a:lnTo>
                  <a:lnTo>
                    <a:pt x="952" y="382"/>
                  </a:lnTo>
                  <a:lnTo>
                    <a:pt x="970" y="388"/>
                  </a:lnTo>
                  <a:lnTo>
                    <a:pt x="980" y="390"/>
                  </a:lnTo>
                  <a:lnTo>
                    <a:pt x="989" y="392"/>
                  </a:lnTo>
                  <a:lnTo>
                    <a:pt x="998" y="394"/>
                  </a:lnTo>
                  <a:lnTo>
                    <a:pt x="1007" y="395"/>
                  </a:lnTo>
                  <a:lnTo>
                    <a:pt x="1026" y="395"/>
                  </a:lnTo>
                  <a:close/>
                  <a:moveTo>
                    <a:pt x="636" y="390"/>
                  </a:moveTo>
                  <a:lnTo>
                    <a:pt x="872" y="390"/>
                  </a:lnTo>
                  <a:lnTo>
                    <a:pt x="872" y="317"/>
                  </a:lnTo>
                  <a:lnTo>
                    <a:pt x="716" y="317"/>
                  </a:lnTo>
                  <a:lnTo>
                    <a:pt x="716" y="6"/>
                  </a:lnTo>
                  <a:lnTo>
                    <a:pt x="636" y="6"/>
                  </a:lnTo>
                  <a:lnTo>
                    <a:pt x="636" y="390"/>
                  </a:lnTo>
                  <a:close/>
                  <a:moveTo>
                    <a:pt x="343" y="390"/>
                  </a:moveTo>
                  <a:lnTo>
                    <a:pt x="592" y="390"/>
                  </a:lnTo>
                  <a:lnTo>
                    <a:pt x="592" y="319"/>
                  </a:lnTo>
                  <a:lnTo>
                    <a:pt x="422" y="319"/>
                  </a:lnTo>
                  <a:lnTo>
                    <a:pt x="422" y="233"/>
                  </a:lnTo>
                  <a:lnTo>
                    <a:pt x="570" y="233"/>
                  </a:lnTo>
                  <a:lnTo>
                    <a:pt x="570" y="161"/>
                  </a:lnTo>
                  <a:lnTo>
                    <a:pt x="422" y="161"/>
                  </a:lnTo>
                  <a:lnTo>
                    <a:pt x="422" y="78"/>
                  </a:lnTo>
                  <a:lnTo>
                    <a:pt x="590" y="78"/>
                  </a:lnTo>
                  <a:lnTo>
                    <a:pt x="590" y="6"/>
                  </a:lnTo>
                  <a:lnTo>
                    <a:pt x="343" y="6"/>
                  </a:lnTo>
                  <a:lnTo>
                    <a:pt x="343" y="390"/>
                  </a:lnTo>
                  <a:close/>
                  <a:moveTo>
                    <a:pt x="0" y="390"/>
                  </a:moveTo>
                  <a:lnTo>
                    <a:pt x="80" y="390"/>
                  </a:lnTo>
                  <a:lnTo>
                    <a:pt x="80" y="234"/>
                  </a:lnTo>
                  <a:lnTo>
                    <a:pt x="206" y="234"/>
                  </a:lnTo>
                  <a:lnTo>
                    <a:pt x="206" y="390"/>
                  </a:lnTo>
                  <a:lnTo>
                    <a:pt x="286" y="390"/>
                  </a:lnTo>
                  <a:lnTo>
                    <a:pt x="286" y="6"/>
                  </a:lnTo>
                  <a:lnTo>
                    <a:pt x="206" y="6"/>
                  </a:lnTo>
                  <a:lnTo>
                    <a:pt x="206" y="160"/>
                  </a:lnTo>
                  <a:lnTo>
                    <a:pt x="80" y="160"/>
                  </a:lnTo>
                  <a:lnTo>
                    <a:pt x="80" y="6"/>
                  </a:lnTo>
                  <a:lnTo>
                    <a:pt x="0" y="6"/>
                  </a:lnTo>
                  <a:lnTo>
                    <a:pt x="0" y="3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grpSp>
      <p:sp>
        <p:nvSpPr>
          <p:cNvPr id="19" name="TextBox 18"/>
          <p:cNvSpPr txBox="1"/>
          <p:nvPr/>
        </p:nvSpPr>
        <p:spPr>
          <a:xfrm>
            <a:off x="8015817" y="6165850"/>
            <a:ext cx="1985460" cy="431800"/>
          </a:xfrm>
          <a:prstGeom prst="rect">
            <a:avLst/>
          </a:prstGeom>
          <a:noFill/>
        </p:spPr>
        <p:txBody>
          <a:bodyPr wrap="square" lIns="0" tIns="0" rIns="0" bIns="0" rtlCol="0" anchor="b" anchorCtr="0">
            <a:noAutofit/>
          </a:bodyPr>
          <a:lstStyle/>
          <a:p>
            <a:r>
              <a:rPr lang="en-GB" sz="900" dirty="0">
                <a:solidFill>
                  <a:srgbClr val="8C8A87"/>
                </a:solidFill>
              </a:rPr>
              <a:t>www.helsinki.fi/yliopisto</a:t>
            </a:r>
          </a:p>
        </p:txBody>
      </p:sp>
      <p:sp>
        <p:nvSpPr>
          <p:cNvPr id="21" name="Line 16"/>
          <p:cNvSpPr>
            <a:spLocks noChangeShapeType="1"/>
          </p:cNvSpPr>
          <p:nvPr/>
        </p:nvSpPr>
        <p:spPr bwMode="auto">
          <a:xfrm flipV="1">
            <a:off x="2639485" y="1773238"/>
            <a:ext cx="9120715" cy="0"/>
          </a:xfrm>
          <a:prstGeom prst="line">
            <a:avLst/>
          </a:prstGeom>
          <a:noFill/>
          <a:ln w="12700">
            <a:solidFill>
              <a:schemeClr val="tx2"/>
            </a:solidFill>
            <a:round/>
            <a:headEnd/>
            <a:tailEnd/>
          </a:ln>
        </p:spPr>
        <p:txBody>
          <a:bodyPr wrap="none" lIns="0" tIns="0" rIns="0" bIns="0" anchor="ctr"/>
          <a:lstStyle/>
          <a:p>
            <a:endParaRPr lang="en-GB" sz="1800" dirty="0">
              <a:solidFill>
                <a:prstClr val="black"/>
              </a:solidFill>
            </a:endParaRPr>
          </a:p>
        </p:txBody>
      </p:sp>
    </p:spTree>
    <p:extLst>
      <p:ext uri="{BB962C8B-B14F-4D97-AF65-F5344CB8AC3E}">
        <p14:creationId xmlns:p14="http://schemas.microsoft.com/office/powerpoint/2010/main" val="3382632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p:txStyles>
    <p:titleStyle>
      <a:lvl1pPr algn="l" defTabSz="914400" rtl="0" eaLnBrk="1" latinLnBrk="0" hangingPunct="1">
        <a:spcBef>
          <a:spcPct val="0"/>
        </a:spcBef>
        <a:buNone/>
        <a:defRPr sz="3400" b="1" kern="1200">
          <a:solidFill>
            <a:schemeClr val="tx1"/>
          </a:solidFill>
          <a:latin typeface="+mj-lt"/>
          <a:ea typeface="+mj-ea"/>
          <a:cs typeface="+mj-cs"/>
        </a:defRPr>
      </a:lvl1pPr>
    </p:titleStyle>
    <p:bodyStyle>
      <a:lvl1pPr marL="0" indent="0" algn="l" defTabSz="914400" rtl="0" eaLnBrk="1" latinLnBrk="0" hangingPunct="1">
        <a:spcBef>
          <a:spcPts val="0"/>
        </a:spcBef>
        <a:spcAft>
          <a:spcPts val="800"/>
        </a:spcAft>
        <a:buClr>
          <a:schemeClr val="accent1"/>
        </a:buClr>
        <a:buSzPct val="100000"/>
        <a:buFont typeface="Wingdings" pitchFamily="2" charset="2"/>
        <a:buNone/>
        <a:defRPr sz="2200" kern="1200">
          <a:solidFill>
            <a:schemeClr val="tx1"/>
          </a:solidFill>
          <a:latin typeface="+mn-lt"/>
          <a:ea typeface="+mn-ea"/>
          <a:cs typeface="+mn-cs"/>
        </a:defRPr>
      </a:lvl1pPr>
      <a:lvl2pPr marL="265113" indent="0" algn="l" defTabSz="914400" rtl="0" eaLnBrk="1" latinLnBrk="0" hangingPunct="1">
        <a:spcBef>
          <a:spcPts val="0"/>
        </a:spcBef>
        <a:spcAft>
          <a:spcPts val="800"/>
        </a:spcAft>
        <a:buClr>
          <a:schemeClr val="accent1"/>
        </a:buClr>
        <a:buSzPct val="100000"/>
        <a:buFont typeface="Wingdings" pitchFamily="2" charset="2"/>
        <a:buNone/>
        <a:defRPr sz="2000" kern="1200">
          <a:solidFill>
            <a:schemeClr val="tx1"/>
          </a:solidFill>
          <a:latin typeface="+mn-lt"/>
          <a:ea typeface="+mn-ea"/>
          <a:cs typeface="+mn-cs"/>
        </a:defRPr>
      </a:lvl2pPr>
      <a:lvl3pPr marL="803275" indent="-265113" algn="l" defTabSz="914400" rtl="0" eaLnBrk="1" latinLnBrk="0" hangingPunct="1">
        <a:spcBef>
          <a:spcPts val="0"/>
        </a:spcBef>
        <a:spcAft>
          <a:spcPts val="800"/>
        </a:spcAft>
        <a:buClrTx/>
        <a:buFont typeface="Arial" pitchFamily="34" charset="0"/>
        <a:buChar char="‒"/>
        <a:defRPr sz="1800" kern="1200">
          <a:solidFill>
            <a:schemeClr val="tx1"/>
          </a:solidFill>
          <a:latin typeface="+mn-lt"/>
          <a:ea typeface="+mn-ea"/>
          <a:cs typeface="+mn-cs"/>
        </a:defRPr>
      </a:lvl3pPr>
      <a:lvl4pPr marL="1076325" indent="-273050" algn="l" defTabSz="914400" rtl="0" eaLnBrk="1" latinLnBrk="0" hangingPunct="1">
        <a:spcBef>
          <a:spcPts val="0"/>
        </a:spcBef>
        <a:spcAft>
          <a:spcPts val="800"/>
        </a:spcAft>
        <a:buClrTx/>
        <a:buFont typeface="Arial" pitchFamily="34" charset="0"/>
        <a:buChar char="‒"/>
        <a:defRPr sz="1600" kern="1200">
          <a:solidFill>
            <a:schemeClr val="tx1"/>
          </a:solidFill>
          <a:latin typeface="+mn-lt"/>
          <a:ea typeface="+mn-ea"/>
          <a:cs typeface="+mn-cs"/>
        </a:defRPr>
      </a:lvl4pPr>
      <a:lvl5pPr marL="1341438" indent="-265113" algn="l" defTabSz="914400" rtl="0" eaLnBrk="1" latinLnBrk="0" hangingPunct="1">
        <a:spcBef>
          <a:spcPts val="0"/>
        </a:spcBef>
        <a:spcAft>
          <a:spcPts val="800"/>
        </a:spcAft>
        <a:buClrTx/>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39483" y="549275"/>
            <a:ext cx="9120717" cy="1150938"/>
          </a:xfrm>
          <a:prstGeom prst="rect">
            <a:avLst/>
          </a:prstGeom>
        </p:spPr>
        <p:txBody>
          <a:bodyPr vert="horz" lIns="0" tIns="0" rIns="0" bIns="0" rtlCol="0" anchor="t" anchorCtr="0">
            <a:normAutofit/>
          </a:bodyPr>
          <a:lstStyle/>
          <a:p>
            <a:r>
              <a:rPr lang="fi-FI" smtClean="0"/>
              <a:t>Muokkaa perustyyl. napsautt.</a:t>
            </a:r>
            <a:endParaRPr lang="en-GB"/>
          </a:p>
        </p:txBody>
      </p:sp>
      <p:sp>
        <p:nvSpPr>
          <p:cNvPr id="3" name="Text Placeholder 2"/>
          <p:cNvSpPr>
            <a:spLocks noGrp="1"/>
          </p:cNvSpPr>
          <p:nvPr>
            <p:ph type="body" idx="1"/>
          </p:nvPr>
        </p:nvSpPr>
        <p:spPr>
          <a:xfrm>
            <a:off x="2639483" y="1989139"/>
            <a:ext cx="9120717" cy="4032250"/>
          </a:xfrm>
          <a:prstGeom prst="rect">
            <a:avLst/>
          </a:prstGeom>
        </p:spPr>
        <p:txBody>
          <a:bodyPr vert="horz" lIns="0" tIns="0" rIns="0" bIns="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7" name="Date Placeholder 3"/>
          <p:cNvSpPr>
            <a:spLocks noGrp="1"/>
          </p:cNvSpPr>
          <p:nvPr>
            <p:ph type="dt" sz="half" idx="2"/>
          </p:nvPr>
        </p:nvSpPr>
        <p:spPr>
          <a:xfrm>
            <a:off x="10001278" y="6165850"/>
            <a:ext cx="1183189" cy="431800"/>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60E58E2F-34F9-420A-9044-CE5E8C1A76AC}" type="datetime1">
              <a:rPr lang="fi-FI" smtClean="0">
                <a:solidFill>
                  <a:srgbClr val="8C8A87"/>
                </a:solidFill>
              </a:rPr>
              <a:pPr/>
              <a:t>23.11.2015</a:t>
            </a:fld>
            <a:endParaRPr lang="en-GB" dirty="0">
              <a:solidFill>
                <a:srgbClr val="8C8A87"/>
              </a:solidFill>
            </a:endParaRPr>
          </a:p>
        </p:txBody>
      </p:sp>
      <p:sp>
        <p:nvSpPr>
          <p:cNvPr id="8" name="Footer Placeholder 4"/>
          <p:cNvSpPr>
            <a:spLocks noGrp="1"/>
          </p:cNvSpPr>
          <p:nvPr>
            <p:ph type="ftr" sz="quarter" idx="3"/>
          </p:nvPr>
        </p:nvSpPr>
        <p:spPr>
          <a:xfrm>
            <a:off x="2639487" y="6165850"/>
            <a:ext cx="3456515" cy="431800"/>
          </a:xfrm>
          <a:prstGeom prst="rect">
            <a:avLst/>
          </a:prstGeom>
        </p:spPr>
        <p:txBody>
          <a:bodyPr vert="horz" lIns="0" tIns="0" rIns="0" bIns="0" rtlCol="0" anchor="b" anchorCtr="0"/>
          <a:lstStyle>
            <a:lvl1pPr algn="l">
              <a:defRPr sz="900">
                <a:solidFill>
                  <a:schemeClr val="tx2"/>
                </a:solidFill>
                <a:latin typeface="Arial" pitchFamily="34" charset="0"/>
              </a:defRPr>
            </a:lvl1pPr>
          </a:lstStyle>
          <a:p>
            <a:r>
              <a:rPr lang="fi-FI" dirty="0" smtClean="0">
                <a:solidFill>
                  <a:srgbClr val="8C8A87"/>
                </a:solidFill>
              </a:rPr>
              <a:t>Osasto / Henkilön nimi / Esityksen nimi</a:t>
            </a:r>
            <a:endParaRPr lang="en-GB" dirty="0">
              <a:solidFill>
                <a:srgbClr val="8C8A87"/>
              </a:solidFill>
            </a:endParaRPr>
          </a:p>
        </p:txBody>
      </p:sp>
      <p:sp>
        <p:nvSpPr>
          <p:cNvPr id="9" name="Slide Number Placeholder 5"/>
          <p:cNvSpPr>
            <a:spLocks noGrp="1"/>
          </p:cNvSpPr>
          <p:nvPr>
            <p:ph type="sldNum" sz="quarter" idx="4"/>
          </p:nvPr>
        </p:nvSpPr>
        <p:spPr>
          <a:xfrm>
            <a:off x="11184468" y="6165852"/>
            <a:ext cx="575733" cy="431799"/>
          </a:xfrm>
          <a:prstGeom prst="rect">
            <a:avLst/>
          </a:prstGeom>
        </p:spPr>
        <p:txBody>
          <a:bodyPr vert="horz" lIns="0" tIns="0" rIns="0" bIns="0" rtlCol="0" anchor="b" anchorCtr="0"/>
          <a:lstStyle>
            <a:lvl1pPr algn="r">
              <a:defRPr sz="900">
                <a:solidFill>
                  <a:schemeClr val="tx2"/>
                </a:solidFill>
                <a:latin typeface="Arial" pitchFamily="34" charset="0"/>
              </a:defRPr>
            </a:lvl1pPr>
          </a:lstStyle>
          <a:p>
            <a:fld id="{89059335-AFD3-4DED-970B-1AD46A147785}" type="slidenum">
              <a:rPr lang="en-GB" smtClean="0">
                <a:solidFill>
                  <a:srgbClr val="8C8A87"/>
                </a:solidFill>
              </a:rPr>
              <a:pPr/>
              <a:t>‹#›</a:t>
            </a:fld>
            <a:endParaRPr lang="en-GB" dirty="0">
              <a:solidFill>
                <a:srgbClr val="8C8A87"/>
              </a:solidFill>
            </a:endParaRPr>
          </a:p>
        </p:txBody>
      </p:sp>
      <p:sp>
        <p:nvSpPr>
          <p:cNvPr id="14" name="Freeform 14"/>
          <p:cNvSpPr>
            <a:spLocks noEditPoints="1"/>
          </p:cNvSpPr>
          <p:nvPr/>
        </p:nvSpPr>
        <p:spPr bwMode="auto">
          <a:xfrm>
            <a:off x="143933" y="115888"/>
            <a:ext cx="2376304" cy="1671592"/>
          </a:xfrm>
          <a:custGeom>
            <a:avLst/>
            <a:gdLst/>
            <a:ahLst/>
            <a:cxnLst>
              <a:cxn ang="0">
                <a:pos x="7749" y="4582"/>
              </a:cxn>
              <a:cxn ang="0">
                <a:pos x="6850" y="4105"/>
              </a:cxn>
              <a:cxn ang="0">
                <a:pos x="6544" y="3767"/>
              </a:cxn>
              <a:cxn ang="0">
                <a:pos x="6179" y="3443"/>
              </a:cxn>
              <a:cxn ang="0">
                <a:pos x="5863" y="3226"/>
              </a:cxn>
              <a:cxn ang="0">
                <a:pos x="5656" y="2502"/>
              </a:cxn>
              <a:cxn ang="0">
                <a:pos x="5347" y="1868"/>
              </a:cxn>
              <a:cxn ang="0">
                <a:pos x="4707" y="1421"/>
              </a:cxn>
              <a:cxn ang="0">
                <a:pos x="4193" y="1432"/>
              </a:cxn>
              <a:cxn ang="0">
                <a:pos x="4375" y="1823"/>
              </a:cxn>
              <a:cxn ang="0">
                <a:pos x="4219" y="2123"/>
              </a:cxn>
              <a:cxn ang="0">
                <a:pos x="3828" y="2163"/>
              </a:cxn>
              <a:cxn ang="0">
                <a:pos x="3232" y="1764"/>
              </a:cxn>
              <a:cxn ang="0">
                <a:pos x="2586" y="1567"/>
              </a:cxn>
              <a:cxn ang="0">
                <a:pos x="2259" y="1701"/>
              </a:cxn>
              <a:cxn ang="0">
                <a:pos x="2586" y="1919"/>
              </a:cxn>
              <a:cxn ang="0">
                <a:pos x="2933" y="2587"/>
              </a:cxn>
              <a:cxn ang="0">
                <a:pos x="3318" y="2849"/>
              </a:cxn>
              <a:cxn ang="0">
                <a:pos x="3039" y="2936"/>
              </a:cxn>
              <a:cxn ang="0">
                <a:pos x="2513" y="2738"/>
              </a:cxn>
              <a:cxn ang="0">
                <a:pos x="1986" y="2267"/>
              </a:cxn>
              <a:cxn ang="0">
                <a:pos x="1405" y="2091"/>
              </a:cxn>
              <a:cxn ang="0">
                <a:pos x="1115" y="2203"/>
              </a:cxn>
              <a:cxn ang="0">
                <a:pos x="1535" y="2461"/>
              </a:cxn>
              <a:cxn ang="0">
                <a:pos x="1530" y="2701"/>
              </a:cxn>
              <a:cxn ang="0">
                <a:pos x="1275" y="2740"/>
              </a:cxn>
              <a:cxn ang="0">
                <a:pos x="846" y="2413"/>
              </a:cxn>
              <a:cxn ang="0">
                <a:pos x="292" y="2300"/>
              </a:cxn>
              <a:cxn ang="0">
                <a:pos x="166" y="2446"/>
              </a:cxn>
              <a:cxn ang="0">
                <a:pos x="518" y="2689"/>
              </a:cxn>
              <a:cxn ang="0">
                <a:pos x="944" y="3455"/>
              </a:cxn>
              <a:cxn ang="0">
                <a:pos x="1334" y="3783"/>
              </a:cxn>
              <a:cxn ang="0">
                <a:pos x="1889" y="3809"/>
              </a:cxn>
              <a:cxn ang="0">
                <a:pos x="2310" y="3895"/>
              </a:cxn>
              <a:cxn ang="0">
                <a:pos x="2469" y="4315"/>
              </a:cxn>
              <a:cxn ang="0">
                <a:pos x="2723" y="4688"/>
              </a:cxn>
              <a:cxn ang="0">
                <a:pos x="3153" y="4836"/>
              </a:cxn>
              <a:cxn ang="0">
                <a:pos x="2643" y="4938"/>
              </a:cxn>
              <a:cxn ang="0">
                <a:pos x="2004" y="4761"/>
              </a:cxn>
              <a:cxn ang="0">
                <a:pos x="1890" y="4980"/>
              </a:cxn>
              <a:cxn ang="0">
                <a:pos x="2296" y="5539"/>
              </a:cxn>
              <a:cxn ang="0">
                <a:pos x="3080" y="5735"/>
              </a:cxn>
              <a:cxn ang="0">
                <a:pos x="3755" y="5657"/>
              </a:cxn>
              <a:cxn ang="0">
                <a:pos x="3974" y="5951"/>
              </a:cxn>
              <a:cxn ang="0">
                <a:pos x="4306" y="6120"/>
              </a:cxn>
              <a:cxn ang="0">
                <a:pos x="5013" y="6126"/>
              </a:cxn>
              <a:cxn ang="0">
                <a:pos x="5496" y="6402"/>
              </a:cxn>
              <a:cxn ang="0">
                <a:pos x="5548" y="6070"/>
              </a:cxn>
              <a:cxn ang="0">
                <a:pos x="5222" y="5596"/>
              </a:cxn>
              <a:cxn ang="0">
                <a:pos x="4789" y="5251"/>
              </a:cxn>
              <a:cxn ang="0">
                <a:pos x="4787" y="5055"/>
              </a:cxn>
              <a:cxn ang="0">
                <a:pos x="5247" y="5276"/>
              </a:cxn>
              <a:cxn ang="0">
                <a:pos x="5988" y="5476"/>
              </a:cxn>
              <a:cxn ang="0">
                <a:pos x="6245" y="5509"/>
              </a:cxn>
              <a:cxn ang="0">
                <a:pos x="5978" y="5061"/>
              </a:cxn>
              <a:cxn ang="0">
                <a:pos x="5546" y="4654"/>
              </a:cxn>
              <a:cxn ang="0">
                <a:pos x="5958" y="4812"/>
              </a:cxn>
              <a:cxn ang="0">
                <a:pos x="6635" y="4735"/>
              </a:cxn>
              <a:cxn ang="0">
                <a:pos x="6964" y="4889"/>
              </a:cxn>
              <a:cxn ang="0">
                <a:pos x="7324" y="4902"/>
              </a:cxn>
              <a:cxn ang="0">
                <a:pos x="7888" y="4945"/>
              </a:cxn>
              <a:cxn ang="0">
                <a:pos x="4449" y="7628"/>
              </a:cxn>
            </a:cxnLst>
            <a:rect l="0" t="0" r="r" b="b"/>
            <a:pathLst>
              <a:path w="8135" h="7628">
                <a:moveTo>
                  <a:pt x="8135" y="5066"/>
                </a:moveTo>
                <a:lnTo>
                  <a:pt x="8120" y="5036"/>
                </a:lnTo>
                <a:lnTo>
                  <a:pt x="8107" y="5006"/>
                </a:lnTo>
                <a:lnTo>
                  <a:pt x="8092" y="4978"/>
                </a:lnTo>
                <a:lnTo>
                  <a:pt x="8076" y="4951"/>
                </a:lnTo>
                <a:lnTo>
                  <a:pt x="8060" y="4924"/>
                </a:lnTo>
                <a:lnTo>
                  <a:pt x="8043" y="4898"/>
                </a:lnTo>
                <a:lnTo>
                  <a:pt x="8026" y="4872"/>
                </a:lnTo>
                <a:lnTo>
                  <a:pt x="8009" y="4848"/>
                </a:lnTo>
                <a:lnTo>
                  <a:pt x="7991" y="4824"/>
                </a:lnTo>
                <a:lnTo>
                  <a:pt x="7973" y="4801"/>
                </a:lnTo>
                <a:lnTo>
                  <a:pt x="7955" y="4777"/>
                </a:lnTo>
                <a:lnTo>
                  <a:pt x="7935" y="4755"/>
                </a:lnTo>
                <a:lnTo>
                  <a:pt x="7916" y="4734"/>
                </a:lnTo>
                <a:lnTo>
                  <a:pt x="7896" y="4714"/>
                </a:lnTo>
                <a:lnTo>
                  <a:pt x="7876" y="4693"/>
                </a:lnTo>
                <a:lnTo>
                  <a:pt x="7856" y="4673"/>
                </a:lnTo>
                <a:lnTo>
                  <a:pt x="7836" y="4654"/>
                </a:lnTo>
                <a:lnTo>
                  <a:pt x="7814" y="4635"/>
                </a:lnTo>
                <a:lnTo>
                  <a:pt x="7793" y="4617"/>
                </a:lnTo>
                <a:lnTo>
                  <a:pt x="7771" y="4600"/>
                </a:lnTo>
                <a:lnTo>
                  <a:pt x="7749" y="4582"/>
                </a:lnTo>
                <a:lnTo>
                  <a:pt x="7727" y="4566"/>
                </a:lnTo>
                <a:lnTo>
                  <a:pt x="7682" y="4533"/>
                </a:lnTo>
                <a:lnTo>
                  <a:pt x="7637" y="4503"/>
                </a:lnTo>
                <a:lnTo>
                  <a:pt x="7614" y="4488"/>
                </a:lnTo>
                <a:lnTo>
                  <a:pt x="7591" y="4473"/>
                </a:lnTo>
                <a:lnTo>
                  <a:pt x="7568" y="4459"/>
                </a:lnTo>
                <a:lnTo>
                  <a:pt x="7544" y="4446"/>
                </a:lnTo>
                <a:lnTo>
                  <a:pt x="7521" y="4433"/>
                </a:lnTo>
                <a:lnTo>
                  <a:pt x="7496" y="4419"/>
                </a:lnTo>
                <a:lnTo>
                  <a:pt x="7450" y="4395"/>
                </a:lnTo>
                <a:lnTo>
                  <a:pt x="7402" y="4370"/>
                </a:lnTo>
                <a:lnTo>
                  <a:pt x="7353" y="4347"/>
                </a:lnTo>
                <a:lnTo>
                  <a:pt x="7305" y="4323"/>
                </a:lnTo>
                <a:lnTo>
                  <a:pt x="7209" y="4280"/>
                </a:lnTo>
                <a:lnTo>
                  <a:pt x="7116" y="4236"/>
                </a:lnTo>
                <a:lnTo>
                  <a:pt x="7069" y="4215"/>
                </a:lnTo>
                <a:lnTo>
                  <a:pt x="7023" y="4194"/>
                </a:lnTo>
                <a:lnTo>
                  <a:pt x="6979" y="4172"/>
                </a:lnTo>
                <a:lnTo>
                  <a:pt x="6935" y="4150"/>
                </a:lnTo>
                <a:lnTo>
                  <a:pt x="6892" y="4128"/>
                </a:lnTo>
                <a:lnTo>
                  <a:pt x="6870" y="4116"/>
                </a:lnTo>
                <a:lnTo>
                  <a:pt x="6850" y="4105"/>
                </a:lnTo>
                <a:lnTo>
                  <a:pt x="6829" y="4093"/>
                </a:lnTo>
                <a:lnTo>
                  <a:pt x="6809" y="4081"/>
                </a:lnTo>
                <a:lnTo>
                  <a:pt x="6790" y="4069"/>
                </a:lnTo>
                <a:lnTo>
                  <a:pt x="6769" y="4056"/>
                </a:lnTo>
                <a:lnTo>
                  <a:pt x="6751" y="4044"/>
                </a:lnTo>
                <a:lnTo>
                  <a:pt x="6734" y="4031"/>
                </a:lnTo>
                <a:lnTo>
                  <a:pt x="6726" y="4024"/>
                </a:lnTo>
                <a:lnTo>
                  <a:pt x="6717" y="4017"/>
                </a:lnTo>
                <a:lnTo>
                  <a:pt x="6701" y="4002"/>
                </a:lnTo>
                <a:lnTo>
                  <a:pt x="6685" y="3987"/>
                </a:lnTo>
                <a:lnTo>
                  <a:pt x="6670" y="3971"/>
                </a:lnTo>
                <a:lnTo>
                  <a:pt x="6657" y="3954"/>
                </a:lnTo>
                <a:lnTo>
                  <a:pt x="6643" y="3938"/>
                </a:lnTo>
                <a:lnTo>
                  <a:pt x="6629" y="3920"/>
                </a:lnTo>
                <a:lnTo>
                  <a:pt x="6617" y="3902"/>
                </a:lnTo>
                <a:lnTo>
                  <a:pt x="6605" y="3884"/>
                </a:lnTo>
                <a:lnTo>
                  <a:pt x="6593" y="3866"/>
                </a:lnTo>
                <a:lnTo>
                  <a:pt x="6582" y="3847"/>
                </a:lnTo>
                <a:lnTo>
                  <a:pt x="6572" y="3827"/>
                </a:lnTo>
                <a:lnTo>
                  <a:pt x="6562" y="3808"/>
                </a:lnTo>
                <a:lnTo>
                  <a:pt x="6552" y="3787"/>
                </a:lnTo>
                <a:lnTo>
                  <a:pt x="6544" y="3767"/>
                </a:lnTo>
                <a:lnTo>
                  <a:pt x="6535" y="3746"/>
                </a:lnTo>
                <a:lnTo>
                  <a:pt x="6528" y="3726"/>
                </a:lnTo>
                <a:lnTo>
                  <a:pt x="6521" y="3705"/>
                </a:lnTo>
                <a:lnTo>
                  <a:pt x="6507" y="3662"/>
                </a:lnTo>
                <a:lnTo>
                  <a:pt x="6500" y="3642"/>
                </a:lnTo>
                <a:lnTo>
                  <a:pt x="6494" y="3621"/>
                </a:lnTo>
                <a:lnTo>
                  <a:pt x="6484" y="3578"/>
                </a:lnTo>
                <a:lnTo>
                  <a:pt x="6479" y="3557"/>
                </a:lnTo>
                <a:lnTo>
                  <a:pt x="6475" y="3535"/>
                </a:lnTo>
                <a:lnTo>
                  <a:pt x="6467" y="3494"/>
                </a:lnTo>
                <a:lnTo>
                  <a:pt x="6461" y="3453"/>
                </a:lnTo>
                <a:lnTo>
                  <a:pt x="6423" y="3456"/>
                </a:lnTo>
                <a:lnTo>
                  <a:pt x="6382" y="3459"/>
                </a:lnTo>
                <a:lnTo>
                  <a:pt x="6361" y="3460"/>
                </a:lnTo>
                <a:lnTo>
                  <a:pt x="6340" y="3460"/>
                </a:lnTo>
                <a:lnTo>
                  <a:pt x="6318" y="3460"/>
                </a:lnTo>
                <a:lnTo>
                  <a:pt x="6295" y="3459"/>
                </a:lnTo>
                <a:lnTo>
                  <a:pt x="6273" y="3457"/>
                </a:lnTo>
                <a:lnTo>
                  <a:pt x="6250" y="3455"/>
                </a:lnTo>
                <a:lnTo>
                  <a:pt x="6226" y="3453"/>
                </a:lnTo>
                <a:lnTo>
                  <a:pt x="6204" y="3448"/>
                </a:lnTo>
                <a:lnTo>
                  <a:pt x="6179" y="3443"/>
                </a:lnTo>
                <a:lnTo>
                  <a:pt x="6156" y="3438"/>
                </a:lnTo>
                <a:lnTo>
                  <a:pt x="6133" y="3430"/>
                </a:lnTo>
                <a:lnTo>
                  <a:pt x="6109" y="3423"/>
                </a:lnTo>
                <a:lnTo>
                  <a:pt x="6098" y="3419"/>
                </a:lnTo>
                <a:lnTo>
                  <a:pt x="6086" y="3413"/>
                </a:lnTo>
                <a:lnTo>
                  <a:pt x="6063" y="3403"/>
                </a:lnTo>
                <a:lnTo>
                  <a:pt x="6052" y="3397"/>
                </a:lnTo>
                <a:lnTo>
                  <a:pt x="6040" y="3391"/>
                </a:lnTo>
                <a:lnTo>
                  <a:pt x="6028" y="3385"/>
                </a:lnTo>
                <a:lnTo>
                  <a:pt x="6018" y="3378"/>
                </a:lnTo>
                <a:lnTo>
                  <a:pt x="5995" y="3363"/>
                </a:lnTo>
                <a:lnTo>
                  <a:pt x="5985" y="3355"/>
                </a:lnTo>
                <a:lnTo>
                  <a:pt x="5973" y="3347"/>
                </a:lnTo>
                <a:lnTo>
                  <a:pt x="5952" y="3329"/>
                </a:lnTo>
                <a:lnTo>
                  <a:pt x="5941" y="3320"/>
                </a:lnTo>
                <a:lnTo>
                  <a:pt x="5931" y="3309"/>
                </a:lnTo>
                <a:lnTo>
                  <a:pt x="5921" y="3298"/>
                </a:lnTo>
                <a:lnTo>
                  <a:pt x="5910" y="3288"/>
                </a:lnTo>
                <a:lnTo>
                  <a:pt x="5901" y="3276"/>
                </a:lnTo>
                <a:lnTo>
                  <a:pt x="5891" y="3264"/>
                </a:lnTo>
                <a:lnTo>
                  <a:pt x="5872" y="3240"/>
                </a:lnTo>
                <a:lnTo>
                  <a:pt x="5863" y="3226"/>
                </a:lnTo>
                <a:lnTo>
                  <a:pt x="5853" y="3212"/>
                </a:lnTo>
                <a:lnTo>
                  <a:pt x="5845" y="3198"/>
                </a:lnTo>
                <a:lnTo>
                  <a:pt x="5836" y="3184"/>
                </a:lnTo>
                <a:lnTo>
                  <a:pt x="5827" y="3168"/>
                </a:lnTo>
                <a:lnTo>
                  <a:pt x="5819" y="3152"/>
                </a:lnTo>
                <a:lnTo>
                  <a:pt x="5810" y="3136"/>
                </a:lnTo>
                <a:lnTo>
                  <a:pt x="5803" y="3119"/>
                </a:lnTo>
                <a:lnTo>
                  <a:pt x="5796" y="3101"/>
                </a:lnTo>
                <a:lnTo>
                  <a:pt x="5788" y="3083"/>
                </a:lnTo>
                <a:lnTo>
                  <a:pt x="5778" y="3053"/>
                </a:lnTo>
                <a:lnTo>
                  <a:pt x="5767" y="3023"/>
                </a:lnTo>
                <a:lnTo>
                  <a:pt x="5758" y="2991"/>
                </a:lnTo>
                <a:lnTo>
                  <a:pt x="5750" y="2958"/>
                </a:lnTo>
                <a:lnTo>
                  <a:pt x="5741" y="2924"/>
                </a:lnTo>
                <a:lnTo>
                  <a:pt x="5734" y="2889"/>
                </a:lnTo>
                <a:lnTo>
                  <a:pt x="5727" y="2854"/>
                </a:lnTo>
                <a:lnTo>
                  <a:pt x="5719" y="2817"/>
                </a:lnTo>
                <a:lnTo>
                  <a:pt x="5690" y="2664"/>
                </a:lnTo>
                <a:lnTo>
                  <a:pt x="5683" y="2624"/>
                </a:lnTo>
                <a:lnTo>
                  <a:pt x="5674" y="2584"/>
                </a:lnTo>
                <a:lnTo>
                  <a:pt x="5666" y="2543"/>
                </a:lnTo>
                <a:lnTo>
                  <a:pt x="5656" y="2502"/>
                </a:lnTo>
                <a:lnTo>
                  <a:pt x="5646" y="2461"/>
                </a:lnTo>
                <a:lnTo>
                  <a:pt x="5634" y="2418"/>
                </a:lnTo>
                <a:lnTo>
                  <a:pt x="5621" y="2377"/>
                </a:lnTo>
                <a:lnTo>
                  <a:pt x="5609" y="2334"/>
                </a:lnTo>
                <a:lnTo>
                  <a:pt x="5594" y="2291"/>
                </a:lnTo>
                <a:lnTo>
                  <a:pt x="5585" y="2270"/>
                </a:lnTo>
                <a:lnTo>
                  <a:pt x="5577" y="2249"/>
                </a:lnTo>
                <a:lnTo>
                  <a:pt x="5568" y="2228"/>
                </a:lnTo>
                <a:lnTo>
                  <a:pt x="5559" y="2205"/>
                </a:lnTo>
                <a:lnTo>
                  <a:pt x="5549" y="2184"/>
                </a:lnTo>
                <a:lnTo>
                  <a:pt x="5539" y="2163"/>
                </a:lnTo>
                <a:lnTo>
                  <a:pt x="5518" y="2120"/>
                </a:lnTo>
                <a:lnTo>
                  <a:pt x="5495" y="2078"/>
                </a:lnTo>
                <a:lnTo>
                  <a:pt x="5483" y="2056"/>
                </a:lnTo>
                <a:lnTo>
                  <a:pt x="5469" y="2035"/>
                </a:lnTo>
                <a:lnTo>
                  <a:pt x="5456" y="2014"/>
                </a:lnTo>
                <a:lnTo>
                  <a:pt x="5443" y="1993"/>
                </a:lnTo>
                <a:lnTo>
                  <a:pt x="5413" y="1951"/>
                </a:lnTo>
                <a:lnTo>
                  <a:pt x="5397" y="1930"/>
                </a:lnTo>
                <a:lnTo>
                  <a:pt x="5381" y="1910"/>
                </a:lnTo>
                <a:lnTo>
                  <a:pt x="5364" y="1888"/>
                </a:lnTo>
                <a:lnTo>
                  <a:pt x="5347" y="1868"/>
                </a:lnTo>
                <a:lnTo>
                  <a:pt x="5329" y="1848"/>
                </a:lnTo>
                <a:lnTo>
                  <a:pt x="5310" y="1827"/>
                </a:lnTo>
                <a:lnTo>
                  <a:pt x="5293" y="1809"/>
                </a:lnTo>
                <a:lnTo>
                  <a:pt x="5275" y="1791"/>
                </a:lnTo>
                <a:lnTo>
                  <a:pt x="5240" y="1757"/>
                </a:lnTo>
                <a:lnTo>
                  <a:pt x="5203" y="1724"/>
                </a:lnTo>
                <a:lnTo>
                  <a:pt x="5185" y="1707"/>
                </a:lnTo>
                <a:lnTo>
                  <a:pt x="5167" y="1692"/>
                </a:lnTo>
                <a:lnTo>
                  <a:pt x="5131" y="1661"/>
                </a:lnTo>
                <a:lnTo>
                  <a:pt x="5112" y="1647"/>
                </a:lnTo>
                <a:lnTo>
                  <a:pt x="5094" y="1632"/>
                </a:lnTo>
                <a:lnTo>
                  <a:pt x="5057" y="1606"/>
                </a:lnTo>
                <a:lnTo>
                  <a:pt x="5019" y="1579"/>
                </a:lnTo>
                <a:lnTo>
                  <a:pt x="4980" y="1555"/>
                </a:lnTo>
                <a:lnTo>
                  <a:pt x="4961" y="1543"/>
                </a:lnTo>
                <a:lnTo>
                  <a:pt x="4942" y="1531"/>
                </a:lnTo>
                <a:lnTo>
                  <a:pt x="4904" y="1510"/>
                </a:lnTo>
                <a:lnTo>
                  <a:pt x="4864" y="1490"/>
                </a:lnTo>
                <a:lnTo>
                  <a:pt x="4825" y="1471"/>
                </a:lnTo>
                <a:lnTo>
                  <a:pt x="4786" y="1453"/>
                </a:lnTo>
                <a:lnTo>
                  <a:pt x="4746" y="1436"/>
                </a:lnTo>
                <a:lnTo>
                  <a:pt x="4707" y="1421"/>
                </a:lnTo>
                <a:lnTo>
                  <a:pt x="4667" y="1407"/>
                </a:lnTo>
                <a:lnTo>
                  <a:pt x="4627" y="1394"/>
                </a:lnTo>
                <a:lnTo>
                  <a:pt x="4587" y="1382"/>
                </a:lnTo>
                <a:lnTo>
                  <a:pt x="4547" y="1372"/>
                </a:lnTo>
                <a:lnTo>
                  <a:pt x="4506" y="1362"/>
                </a:lnTo>
                <a:lnTo>
                  <a:pt x="4466" y="1355"/>
                </a:lnTo>
                <a:lnTo>
                  <a:pt x="4426" y="1347"/>
                </a:lnTo>
                <a:lnTo>
                  <a:pt x="4386" y="1341"/>
                </a:lnTo>
                <a:lnTo>
                  <a:pt x="4346" y="1337"/>
                </a:lnTo>
                <a:lnTo>
                  <a:pt x="4305" y="1332"/>
                </a:lnTo>
                <a:lnTo>
                  <a:pt x="4266" y="1330"/>
                </a:lnTo>
                <a:lnTo>
                  <a:pt x="4226" y="1328"/>
                </a:lnTo>
                <a:lnTo>
                  <a:pt x="4186" y="1328"/>
                </a:lnTo>
                <a:lnTo>
                  <a:pt x="4146" y="1328"/>
                </a:lnTo>
                <a:lnTo>
                  <a:pt x="4106" y="1329"/>
                </a:lnTo>
                <a:lnTo>
                  <a:pt x="4067" y="1332"/>
                </a:lnTo>
                <a:lnTo>
                  <a:pt x="4091" y="1348"/>
                </a:lnTo>
                <a:lnTo>
                  <a:pt x="4114" y="1364"/>
                </a:lnTo>
                <a:lnTo>
                  <a:pt x="4135" y="1381"/>
                </a:lnTo>
                <a:lnTo>
                  <a:pt x="4155" y="1398"/>
                </a:lnTo>
                <a:lnTo>
                  <a:pt x="4174" y="1415"/>
                </a:lnTo>
                <a:lnTo>
                  <a:pt x="4193" y="1432"/>
                </a:lnTo>
                <a:lnTo>
                  <a:pt x="4211" y="1449"/>
                </a:lnTo>
                <a:lnTo>
                  <a:pt x="4227" y="1467"/>
                </a:lnTo>
                <a:lnTo>
                  <a:pt x="4243" y="1484"/>
                </a:lnTo>
                <a:lnTo>
                  <a:pt x="4257" y="1503"/>
                </a:lnTo>
                <a:lnTo>
                  <a:pt x="4271" y="1521"/>
                </a:lnTo>
                <a:lnTo>
                  <a:pt x="4284" y="1539"/>
                </a:lnTo>
                <a:lnTo>
                  <a:pt x="4296" y="1556"/>
                </a:lnTo>
                <a:lnTo>
                  <a:pt x="4306" y="1574"/>
                </a:lnTo>
                <a:lnTo>
                  <a:pt x="4317" y="1592"/>
                </a:lnTo>
                <a:lnTo>
                  <a:pt x="4327" y="1610"/>
                </a:lnTo>
                <a:lnTo>
                  <a:pt x="4334" y="1628"/>
                </a:lnTo>
                <a:lnTo>
                  <a:pt x="4342" y="1646"/>
                </a:lnTo>
                <a:lnTo>
                  <a:pt x="4349" y="1664"/>
                </a:lnTo>
                <a:lnTo>
                  <a:pt x="4355" y="1682"/>
                </a:lnTo>
                <a:lnTo>
                  <a:pt x="4359" y="1700"/>
                </a:lnTo>
                <a:lnTo>
                  <a:pt x="4365" y="1718"/>
                </a:lnTo>
                <a:lnTo>
                  <a:pt x="4368" y="1736"/>
                </a:lnTo>
                <a:lnTo>
                  <a:pt x="4371" y="1753"/>
                </a:lnTo>
                <a:lnTo>
                  <a:pt x="4373" y="1772"/>
                </a:lnTo>
                <a:lnTo>
                  <a:pt x="4374" y="1789"/>
                </a:lnTo>
                <a:lnTo>
                  <a:pt x="4375" y="1806"/>
                </a:lnTo>
                <a:lnTo>
                  <a:pt x="4375" y="1823"/>
                </a:lnTo>
                <a:lnTo>
                  <a:pt x="4374" y="1840"/>
                </a:lnTo>
                <a:lnTo>
                  <a:pt x="4373" y="1857"/>
                </a:lnTo>
                <a:lnTo>
                  <a:pt x="4371" y="1874"/>
                </a:lnTo>
                <a:lnTo>
                  <a:pt x="4368" y="1890"/>
                </a:lnTo>
                <a:lnTo>
                  <a:pt x="4365" y="1906"/>
                </a:lnTo>
                <a:lnTo>
                  <a:pt x="4361" y="1921"/>
                </a:lnTo>
                <a:lnTo>
                  <a:pt x="4356" y="1936"/>
                </a:lnTo>
                <a:lnTo>
                  <a:pt x="4351" y="1951"/>
                </a:lnTo>
                <a:lnTo>
                  <a:pt x="4345" y="1966"/>
                </a:lnTo>
                <a:lnTo>
                  <a:pt x="4338" y="1981"/>
                </a:lnTo>
                <a:lnTo>
                  <a:pt x="4331" y="1995"/>
                </a:lnTo>
                <a:lnTo>
                  <a:pt x="4323" y="2009"/>
                </a:lnTo>
                <a:lnTo>
                  <a:pt x="4316" y="2022"/>
                </a:lnTo>
                <a:lnTo>
                  <a:pt x="4306" y="2035"/>
                </a:lnTo>
                <a:lnTo>
                  <a:pt x="4298" y="2048"/>
                </a:lnTo>
                <a:lnTo>
                  <a:pt x="4288" y="2060"/>
                </a:lnTo>
                <a:lnTo>
                  <a:pt x="4278" y="2071"/>
                </a:lnTo>
                <a:lnTo>
                  <a:pt x="4267" y="2083"/>
                </a:lnTo>
                <a:lnTo>
                  <a:pt x="4256" y="2094"/>
                </a:lnTo>
                <a:lnTo>
                  <a:pt x="4245" y="2104"/>
                </a:lnTo>
                <a:lnTo>
                  <a:pt x="4232" y="2114"/>
                </a:lnTo>
                <a:lnTo>
                  <a:pt x="4219" y="2123"/>
                </a:lnTo>
                <a:lnTo>
                  <a:pt x="4206" y="2132"/>
                </a:lnTo>
                <a:lnTo>
                  <a:pt x="4194" y="2140"/>
                </a:lnTo>
                <a:lnTo>
                  <a:pt x="4180" y="2148"/>
                </a:lnTo>
                <a:lnTo>
                  <a:pt x="4166" y="2155"/>
                </a:lnTo>
                <a:lnTo>
                  <a:pt x="4151" y="2162"/>
                </a:lnTo>
                <a:lnTo>
                  <a:pt x="4136" y="2167"/>
                </a:lnTo>
                <a:lnTo>
                  <a:pt x="4121" y="2172"/>
                </a:lnTo>
                <a:lnTo>
                  <a:pt x="4105" y="2177"/>
                </a:lnTo>
                <a:lnTo>
                  <a:pt x="4089" y="2181"/>
                </a:lnTo>
                <a:lnTo>
                  <a:pt x="4074" y="2184"/>
                </a:lnTo>
                <a:lnTo>
                  <a:pt x="4056" y="2187"/>
                </a:lnTo>
                <a:lnTo>
                  <a:pt x="4041" y="2188"/>
                </a:lnTo>
                <a:lnTo>
                  <a:pt x="4024" y="2189"/>
                </a:lnTo>
                <a:lnTo>
                  <a:pt x="4005" y="2190"/>
                </a:lnTo>
                <a:lnTo>
                  <a:pt x="3982" y="2189"/>
                </a:lnTo>
                <a:lnTo>
                  <a:pt x="3959" y="2188"/>
                </a:lnTo>
                <a:lnTo>
                  <a:pt x="3935" y="2186"/>
                </a:lnTo>
                <a:lnTo>
                  <a:pt x="3913" y="2183"/>
                </a:lnTo>
                <a:lnTo>
                  <a:pt x="3891" y="2179"/>
                </a:lnTo>
                <a:lnTo>
                  <a:pt x="3869" y="2175"/>
                </a:lnTo>
                <a:lnTo>
                  <a:pt x="3848" y="2169"/>
                </a:lnTo>
                <a:lnTo>
                  <a:pt x="3828" y="2163"/>
                </a:lnTo>
                <a:lnTo>
                  <a:pt x="3807" y="2156"/>
                </a:lnTo>
                <a:lnTo>
                  <a:pt x="3786" y="2149"/>
                </a:lnTo>
                <a:lnTo>
                  <a:pt x="3767" y="2142"/>
                </a:lnTo>
                <a:lnTo>
                  <a:pt x="3748" y="2133"/>
                </a:lnTo>
                <a:lnTo>
                  <a:pt x="3728" y="2123"/>
                </a:lnTo>
                <a:lnTo>
                  <a:pt x="3710" y="2114"/>
                </a:lnTo>
                <a:lnTo>
                  <a:pt x="3691" y="2103"/>
                </a:lnTo>
                <a:lnTo>
                  <a:pt x="3673" y="2093"/>
                </a:lnTo>
                <a:lnTo>
                  <a:pt x="3654" y="2082"/>
                </a:lnTo>
                <a:lnTo>
                  <a:pt x="3636" y="2070"/>
                </a:lnTo>
                <a:lnTo>
                  <a:pt x="3600" y="2046"/>
                </a:lnTo>
                <a:lnTo>
                  <a:pt x="3582" y="2033"/>
                </a:lnTo>
                <a:lnTo>
                  <a:pt x="3564" y="2020"/>
                </a:lnTo>
                <a:lnTo>
                  <a:pt x="3529" y="1993"/>
                </a:lnTo>
                <a:lnTo>
                  <a:pt x="3494" y="1965"/>
                </a:lnTo>
                <a:lnTo>
                  <a:pt x="3458" y="1936"/>
                </a:lnTo>
                <a:lnTo>
                  <a:pt x="3386" y="1879"/>
                </a:lnTo>
                <a:lnTo>
                  <a:pt x="3350" y="1849"/>
                </a:lnTo>
                <a:lnTo>
                  <a:pt x="3311" y="1820"/>
                </a:lnTo>
                <a:lnTo>
                  <a:pt x="3292" y="1807"/>
                </a:lnTo>
                <a:lnTo>
                  <a:pt x="3272" y="1792"/>
                </a:lnTo>
                <a:lnTo>
                  <a:pt x="3232" y="1764"/>
                </a:lnTo>
                <a:lnTo>
                  <a:pt x="3190" y="1738"/>
                </a:lnTo>
                <a:lnTo>
                  <a:pt x="3169" y="1724"/>
                </a:lnTo>
                <a:lnTo>
                  <a:pt x="3148" y="1712"/>
                </a:lnTo>
                <a:lnTo>
                  <a:pt x="3102" y="1688"/>
                </a:lnTo>
                <a:lnTo>
                  <a:pt x="3079" y="1676"/>
                </a:lnTo>
                <a:lnTo>
                  <a:pt x="3055" y="1664"/>
                </a:lnTo>
                <a:lnTo>
                  <a:pt x="3031" y="1654"/>
                </a:lnTo>
                <a:lnTo>
                  <a:pt x="3006" y="1643"/>
                </a:lnTo>
                <a:lnTo>
                  <a:pt x="2981" y="1633"/>
                </a:lnTo>
                <a:lnTo>
                  <a:pt x="2954" y="1625"/>
                </a:lnTo>
                <a:lnTo>
                  <a:pt x="2928" y="1616"/>
                </a:lnTo>
                <a:lnTo>
                  <a:pt x="2901" y="1608"/>
                </a:lnTo>
                <a:lnTo>
                  <a:pt x="2872" y="1600"/>
                </a:lnTo>
                <a:lnTo>
                  <a:pt x="2844" y="1594"/>
                </a:lnTo>
                <a:lnTo>
                  <a:pt x="2815" y="1588"/>
                </a:lnTo>
                <a:lnTo>
                  <a:pt x="2784" y="1582"/>
                </a:lnTo>
                <a:lnTo>
                  <a:pt x="2753" y="1578"/>
                </a:lnTo>
                <a:lnTo>
                  <a:pt x="2721" y="1574"/>
                </a:lnTo>
                <a:lnTo>
                  <a:pt x="2689" y="1571"/>
                </a:lnTo>
                <a:lnTo>
                  <a:pt x="2656" y="1568"/>
                </a:lnTo>
                <a:lnTo>
                  <a:pt x="2621" y="1567"/>
                </a:lnTo>
                <a:lnTo>
                  <a:pt x="2586" y="1567"/>
                </a:lnTo>
                <a:lnTo>
                  <a:pt x="2554" y="1567"/>
                </a:lnTo>
                <a:lnTo>
                  <a:pt x="2523" y="1570"/>
                </a:lnTo>
                <a:lnTo>
                  <a:pt x="2492" y="1573"/>
                </a:lnTo>
                <a:lnTo>
                  <a:pt x="2477" y="1574"/>
                </a:lnTo>
                <a:lnTo>
                  <a:pt x="2461" y="1576"/>
                </a:lnTo>
                <a:lnTo>
                  <a:pt x="2431" y="1581"/>
                </a:lnTo>
                <a:lnTo>
                  <a:pt x="2402" y="1588"/>
                </a:lnTo>
                <a:lnTo>
                  <a:pt x="2375" y="1594"/>
                </a:lnTo>
                <a:lnTo>
                  <a:pt x="2347" y="1601"/>
                </a:lnTo>
                <a:lnTo>
                  <a:pt x="2321" y="1610"/>
                </a:lnTo>
                <a:lnTo>
                  <a:pt x="2295" y="1619"/>
                </a:lnTo>
                <a:lnTo>
                  <a:pt x="2271" y="1629"/>
                </a:lnTo>
                <a:lnTo>
                  <a:pt x="2247" y="1640"/>
                </a:lnTo>
                <a:lnTo>
                  <a:pt x="2225" y="1650"/>
                </a:lnTo>
                <a:lnTo>
                  <a:pt x="2204" y="1661"/>
                </a:lnTo>
                <a:lnTo>
                  <a:pt x="2185" y="1673"/>
                </a:lnTo>
                <a:lnTo>
                  <a:pt x="2165" y="1684"/>
                </a:lnTo>
                <a:lnTo>
                  <a:pt x="2186" y="1686"/>
                </a:lnTo>
                <a:lnTo>
                  <a:pt x="2205" y="1690"/>
                </a:lnTo>
                <a:lnTo>
                  <a:pt x="2223" y="1694"/>
                </a:lnTo>
                <a:lnTo>
                  <a:pt x="2242" y="1697"/>
                </a:lnTo>
                <a:lnTo>
                  <a:pt x="2259" y="1701"/>
                </a:lnTo>
                <a:lnTo>
                  <a:pt x="2277" y="1707"/>
                </a:lnTo>
                <a:lnTo>
                  <a:pt x="2294" y="1712"/>
                </a:lnTo>
                <a:lnTo>
                  <a:pt x="2310" y="1717"/>
                </a:lnTo>
                <a:lnTo>
                  <a:pt x="2327" y="1723"/>
                </a:lnTo>
                <a:lnTo>
                  <a:pt x="2342" y="1729"/>
                </a:lnTo>
                <a:lnTo>
                  <a:pt x="2358" y="1736"/>
                </a:lnTo>
                <a:lnTo>
                  <a:pt x="2373" y="1743"/>
                </a:lnTo>
                <a:lnTo>
                  <a:pt x="2401" y="1758"/>
                </a:lnTo>
                <a:lnTo>
                  <a:pt x="2415" y="1766"/>
                </a:lnTo>
                <a:lnTo>
                  <a:pt x="2429" y="1775"/>
                </a:lnTo>
                <a:lnTo>
                  <a:pt x="2442" y="1783"/>
                </a:lnTo>
                <a:lnTo>
                  <a:pt x="2455" y="1792"/>
                </a:lnTo>
                <a:lnTo>
                  <a:pt x="2467" y="1801"/>
                </a:lnTo>
                <a:lnTo>
                  <a:pt x="2480" y="1811"/>
                </a:lnTo>
                <a:lnTo>
                  <a:pt x="2492" y="1820"/>
                </a:lnTo>
                <a:lnTo>
                  <a:pt x="2503" y="1830"/>
                </a:lnTo>
                <a:lnTo>
                  <a:pt x="2514" y="1841"/>
                </a:lnTo>
                <a:lnTo>
                  <a:pt x="2526" y="1851"/>
                </a:lnTo>
                <a:lnTo>
                  <a:pt x="2547" y="1873"/>
                </a:lnTo>
                <a:lnTo>
                  <a:pt x="2566" y="1896"/>
                </a:lnTo>
                <a:lnTo>
                  <a:pt x="2577" y="1908"/>
                </a:lnTo>
                <a:lnTo>
                  <a:pt x="2586" y="1919"/>
                </a:lnTo>
                <a:lnTo>
                  <a:pt x="2604" y="1944"/>
                </a:lnTo>
                <a:lnTo>
                  <a:pt x="2621" y="1969"/>
                </a:lnTo>
                <a:lnTo>
                  <a:pt x="2638" y="1996"/>
                </a:lnTo>
                <a:lnTo>
                  <a:pt x="2654" y="2022"/>
                </a:lnTo>
                <a:lnTo>
                  <a:pt x="2669" y="2049"/>
                </a:lnTo>
                <a:lnTo>
                  <a:pt x="2684" y="2077"/>
                </a:lnTo>
                <a:lnTo>
                  <a:pt x="2698" y="2105"/>
                </a:lnTo>
                <a:lnTo>
                  <a:pt x="2712" y="2134"/>
                </a:lnTo>
                <a:lnTo>
                  <a:pt x="2725" y="2163"/>
                </a:lnTo>
                <a:lnTo>
                  <a:pt x="2737" y="2193"/>
                </a:lnTo>
                <a:lnTo>
                  <a:pt x="2750" y="2221"/>
                </a:lnTo>
                <a:lnTo>
                  <a:pt x="2774" y="2281"/>
                </a:lnTo>
                <a:lnTo>
                  <a:pt x="2823" y="2400"/>
                </a:lnTo>
                <a:lnTo>
                  <a:pt x="2834" y="2423"/>
                </a:lnTo>
                <a:lnTo>
                  <a:pt x="2845" y="2446"/>
                </a:lnTo>
                <a:lnTo>
                  <a:pt x="2855" y="2468"/>
                </a:lnTo>
                <a:lnTo>
                  <a:pt x="2867" y="2489"/>
                </a:lnTo>
                <a:lnTo>
                  <a:pt x="2880" y="2509"/>
                </a:lnTo>
                <a:lnTo>
                  <a:pt x="2891" y="2530"/>
                </a:lnTo>
                <a:lnTo>
                  <a:pt x="2905" y="2550"/>
                </a:lnTo>
                <a:lnTo>
                  <a:pt x="2918" y="2569"/>
                </a:lnTo>
                <a:lnTo>
                  <a:pt x="2933" y="2587"/>
                </a:lnTo>
                <a:lnTo>
                  <a:pt x="2947" y="2605"/>
                </a:lnTo>
                <a:lnTo>
                  <a:pt x="2954" y="2614"/>
                </a:lnTo>
                <a:lnTo>
                  <a:pt x="2962" y="2622"/>
                </a:lnTo>
                <a:lnTo>
                  <a:pt x="2978" y="2639"/>
                </a:lnTo>
                <a:lnTo>
                  <a:pt x="2993" y="2656"/>
                </a:lnTo>
                <a:lnTo>
                  <a:pt x="3010" y="2671"/>
                </a:lnTo>
                <a:lnTo>
                  <a:pt x="3019" y="2680"/>
                </a:lnTo>
                <a:lnTo>
                  <a:pt x="3027" y="2687"/>
                </a:lnTo>
                <a:lnTo>
                  <a:pt x="3044" y="2702"/>
                </a:lnTo>
                <a:lnTo>
                  <a:pt x="3063" y="2716"/>
                </a:lnTo>
                <a:lnTo>
                  <a:pt x="3081" y="2730"/>
                </a:lnTo>
                <a:lnTo>
                  <a:pt x="3100" y="2742"/>
                </a:lnTo>
                <a:lnTo>
                  <a:pt x="3120" y="2755"/>
                </a:lnTo>
                <a:lnTo>
                  <a:pt x="3140" y="2768"/>
                </a:lnTo>
                <a:lnTo>
                  <a:pt x="3160" y="2780"/>
                </a:lnTo>
                <a:lnTo>
                  <a:pt x="3182" y="2791"/>
                </a:lnTo>
                <a:lnTo>
                  <a:pt x="3203" y="2802"/>
                </a:lnTo>
                <a:lnTo>
                  <a:pt x="3225" y="2811"/>
                </a:lnTo>
                <a:lnTo>
                  <a:pt x="3248" y="2822"/>
                </a:lnTo>
                <a:lnTo>
                  <a:pt x="3270" y="2832"/>
                </a:lnTo>
                <a:lnTo>
                  <a:pt x="3294" y="2840"/>
                </a:lnTo>
                <a:lnTo>
                  <a:pt x="3318" y="2849"/>
                </a:lnTo>
                <a:lnTo>
                  <a:pt x="3342" y="2857"/>
                </a:lnTo>
                <a:lnTo>
                  <a:pt x="3368" y="2865"/>
                </a:lnTo>
                <a:lnTo>
                  <a:pt x="3393" y="2872"/>
                </a:lnTo>
                <a:lnTo>
                  <a:pt x="3388" y="2875"/>
                </a:lnTo>
                <a:lnTo>
                  <a:pt x="3384" y="2877"/>
                </a:lnTo>
                <a:lnTo>
                  <a:pt x="3371" y="2884"/>
                </a:lnTo>
                <a:lnTo>
                  <a:pt x="3358" y="2889"/>
                </a:lnTo>
                <a:lnTo>
                  <a:pt x="3343" y="2894"/>
                </a:lnTo>
                <a:lnTo>
                  <a:pt x="3327" y="2900"/>
                </a:lnTo>
                <a:lnTo>
                  <a:pt x="3310" y="2905"/>
                </a:lnTo>
                <a:lnTo>
                  <a:pt x="3291" y="2910"/>
                </a:lnTo>
                <a:lnTo>
                  <a:pt x="3271" y="2915"/>
                </a:lnTo>
                <a:lnTo>
                  <a:pt x="3250" y="2920"/>
                </a:lnTo>
                <a:lnTo>
                  <a:pt x="3227" y="2923"/>
                </a:lnTo>
                <a:lnTo>
                  <a:pt x="3204" y="2927"/>
                </a:lnTo>
                <a:lnTo>
                  <a:pt x="3178" y="2930"/>
                </a:lnTo>
                <a:lnTo>
                  <a:pt x="3166" y="2932"/>
                </a:lnTo>
                <a:lnTo>
                  <a:pt x="3153" y="2933"/>
                </a:lnTo>
                <a:lnTo>
                  <a:pt x="3126" y="2935"/>
                </a:lnTo>
                <a:lnTo>
                  <a:pt x="3099" y="2936"/>
                </a:lnTo>
                <a:lnTo>
                  <a:pt x="3070" y="2936"/>
                </a:lnTo>
                <a:lnTo>
                  <a:pt x="3039" y="2936"/>
                </a:lnTo>
                <a:lnTo>
                  <a:pt x="3024" y="2935"/>
                </a:lnTo>
                <a:lnTo>
                  <a:pt x="3009" y="2934"/>
                </a:lnTo>
                <a:lnTo>
                  <a:pt x="2979" y="2932"/>
                </a:lnTo>
                <a:lnTo>
                  <a:pt x="2950" y="2928"/>
                </a:lnTo>
                <a:lnTo>
                  <a:pt x="2921" y="2924"/>
                </a:lnTo>
                <a:lnTo>
                  <a:pt x="2892" y="2919"/>
                </a:lnTo>
                <a:lnTo>
                  <a:pt x="2865" y="2912"/>
                </a:lnTo>
                <a:lnTo>
                  <a:pt x="2851" y="2908"/>
                </a:lnTo>
                <a:lnTo>
                  <a:pt x="2837" y="2905"/>
                </a:lnTo>
                <a:lnTo>
                  <a:pt x="2810" y="2896"/>
                </a:lnTo>
                <a:lnTo>
                  <a:pt x="2783" y="2888"/>
                </a:lnTo>
                <a:lnTo>
                  <a:pt x="2757" y="2878"/>
                </a:lnTo>
                <a:lnTo>
                  <a:pt x="2731" y="2868"/>
                </a:lnTo>
                <a:lnTo>
                  <a:pt x="2705" y="2856"/>
                </a:lnTo>
                <a:lnTo>
                  <a:pt x="2681" y="2844"/>
                </a:lnTo>
                <a:lnTo>
                  <a:pt x="2656" y="2831"/>
                </a:lnTo>
                <a:lnTo>
                  <a:pt x="2631" y="2818"/>
                </a:lnTo>
                <a:lnTo>
                  <a:pt x="2608" y="2803"/>
                </a:lnTo>
                <a:lnTo>
                  <a:pt x="2583" y="2788"/>
                </a:lnTo>
                <a:lnTo>
                  <a:pt x="2560" y="2772"/>
                </a:lnTo>
                <a:lnTo>
                  <a:pt x="2536" y="2756"/>
                </a:lnTo>
                <a:lnTo>
                  <a:pt x="2513" y="2738"/>
                </a:lnTo>
                <a:lnTo>
                  <a:pt x="2490" y="2721"/>
                </a:lnTo>
                <a:lnTo>
                  <a:pt x="2466" y="2703"/>
                </a:lnTo>
                <a:lnTo>
                  <a:pt x="2444" y="2684"/>
                </a:lnTo>
                <a:lnTo>
                  <a:pt x="2421" y="2664"/>
                </a:lnTo>
                <a:lnTo>
                  <a:pt x="2398" y="2644"/>
                </a:lnTo>
                <a:lnTo>
                  <a:pt x="2376" y="2623"/>
                </a:lnTo>
                <a:lnTo>
                  <a:pt x="2354" y="2602"/>
                </a:lnTo>
                <a:lnTo>
                  <a:pt x="2331" y="2581"/>
                </a:lnTo>
                <a:lnTo>
                  <a:pt x="2309" y="2558"/>
                </a:lnTo>
                <a:lnTo>
                  <a:pt x="2263" y="2514"/>
                </a:lnTo>
                <a:lnTo>
                  <a:pt x="2224" y="2473"/>
                </a:lnTo>
                <a:lnTo>
                  <a:pt x="2204" y="2453"/>
                </a:lnTo>
                <a:lnTo>
                  <a:pt x="2183" y="2433"/>
                </a:lnTo>
                <a:lnTo>
                  <a:pt x="2162" y="2413"/>
                </a:lnTo>
                <a:lnTo>
                  <a:pt x="2142" y="2394"/>
                </a:lnTo>
                <a:lnTo>
                  <a:pt x="2121" y="2374"/>
                </a:lnTo>
                <a:lnTo>
                  <a:pt x="2099" y="2355"/>
                </a:lnTo>
                <a:lnTo>
                  <a:pt x="2077" y="2337"/>
                </a:lnTo>
                <a:lnTo>
                  <a:pt x="2055" y="2319"/>
                </a:lnTo>
                <a:lnTo>
                  <a:pt x="2033" y="2301"/>
                </a:lnTo>
                <a:lnTo>
                  <a:pt x="2009" y="2284"/>
                </a:lnTo>
                <a:lnTo>
                  <a:pt x="1986" y="2267"/>
                </a:lnTo>
                <a:lnTo>
                  <a:pt x="1962" y="2251"/>
                </a:lnTo>
                <a:lnTo>
                  <a:pt x="1938" y="2235"/>
                </a:lnTo>
                <a:lnTo>
                  <a:pt x="1912" y="2220"/>
                </a:lnTo>
                <a:lnTo>
                  <a:pt x="1887" y="2206"/>
                </a:lnTo>
                <a:lnTo>
                  <a:pt x="1861" y="2193"/>
                </a:lnTo>
                <a:lnTo>
                  <a:pt x="1835" y="2179"/>
                </a:lnTo>
                <a:lnTo>
                  <a:pt x="1807" y="2167"/>
                </a:lnTo>
                <a:lnTo>
                  <a:pt x="1780" y="2155"/>
                </a:lnTo>
                <a:lnTo>
                  <a:pt x="1751" y="2145"/>
                </a:lnTo>
                <a:lnTo>
                  <a:pt x="1721" y="2135"/>
                </a:lnTo>
                <a:lnTo>
                  <a:pt x="1691" y="2126"/>
                </a:lnTo>
                <a:lnTo>
                  <a:pt x="1676" y="2121"/>
                </a:lnTo>
                <a:lnTo>
                  <a:pt x="1660" y="2118"/>
                </a:lnTo>
                <a:lnTo>
                  <a:pt x="1630" y="2111"/>
                </a:lnTo>
                <a:lnTo>
                  <a:pt x="1598" y="2104"/>
                </a:lnTo>
                <a:lnTo>
                  <a:pt x="1565" y="2100"/>
                </a:lnTo>
                <a:lnTo>
                  <a:pt x="1548" y="2098"/>
                </a:lnTo>
                <a:lnTo>
                  <a:pt x="1531" y="2096"/>
                </a:lnTo>
                <a:lnTo>
                  <a:pt x="1496" y="2093"/>
                </a:lnTo>
                <a:lnTo>
                  <a:pt x="1461" y="2091"/>
                </a:lnTo>
                <a:lnTo>
                  <a:pt x="1423" y="2091"/>
                </a:lnTo>
                <a:lnTo>
                  <a:pt x="1405" y="2091"/>
                </a:lnTo>
                <a:lnTo>
                  <a:pt x="1388" y="2092"/>
                </a:lnTo>
                <a:lnTo>
                  <a:pt x="1370" y="2092"/>
                </a:lnTo>
                <a:lnTo>
                  <a:pt x="1353" y="2093"/>
                </a:lnTo>
                <a:lnTo>
                  <a:pt x="1336" y="2095"/>
                </a:lnTo>
                <a:lnTo>
                  <a:pt x="1320" y="2096"/>
                </a:lnTo>
                <a:lnTo>
                  <a:pt x="1287" y="2100"/>
                </a:lnTo>
                <a:lnTo>
                  <a:pt x="1256" y="2105"/>
                </a:lnTo>
                <a:lnTo>
                  <a:pt x="1228" y="2112"/>
                </a:lnTo>
                <a:lnTo>
                  <a:pt x="1200" y="2118"/>
                </a:lnTo>
                <a:lnTo>
                  <a:pt x="1174" y="2126"/>
                </a:lnTo>
                <a:lnTo>
                  <a:pt x="1149" y="2133"/>
                </a:lnTo>
                <a:lnTo>
                  <a:pt x="1126" y="2140"/>
                </a:lnTo>
                <a:lnTo>
                  <a:pt x="1104" y="2149"/>
                </a:lnTo>
                <a:lnTo>
                  <a:pt x="1086" y="2156"/>
                </a:lnTo>
                <a:lnTo>
                  <a:pt x="1068" y="2165"/>
                </a:lnTo>
                <a:lnTo>
                  <a:pt x="1053" y="2172"/>
                </a:lnTo>
                <a:lnTo>
                  <a:pt x="1041" y="2180"/>
                </a:lnTo>
                <a:lnTo>
                  <a:pt x="1030" y="2186"/>
                </a:lnTo>
                <a:lnTo>
                  <a:pt x="1050" y="2190"/>
                </a:lnTo>
                <a:lnTo>
                  <a:pt x="1072" y="2194"/>
                </a:lnTo>
                <a:lnTo>
                  <a:pt x="1093" y="2199"/>
                </a:lnTo>
                <a:lnTo>
                  <a:pt x="1115" y="2203"/>
                </a:lnTo>
                <a:lnTo>
                  <a:pt x="1160" y="2216"/>
                </a:lnTo>
                <a:lnTo>
                  <a:pt x="1182" y="2222"/>
                </a:lnTo>
                <a:lnTo>
                  <a:pt x="1205" y="2230"/>
                </a:lnTo>
                <a:lnTo>
                  <a:pt x="1228" y="2238"/>
                </a:lnTo>
                <a:lnTo>
                  <a:pt x="1250" y="2247"/>
                </a:lnTo>
                <a:lnTo>
                  <a:pt x="1272" y="2255"/>
                </a:lnTo>
                <a:lnTo>
                  <a:pt x="1295" y="2265"/>
                </a:lnTo>
                <a:lnTo>
                  <a:pt x="1316" y="2276"/>
                </a:lnTo>
                <a:lnTo>
                  <a:pt x="1337" y="2286"/>
                </a:lnTo>
                <a:lnTo>
                  <a:pt x="1359" y="2298"/>
                </a:lnTo>
                <a:lnTo>
                  <a:pt x="1379" y="2310"/>
                </a:lnTo>
                <a:lnTo>
                  <a:pt x="1399" y="2322"/>
                </a:lnTo>
                <a:lnTo>
                  <a:pt x="1418" y="2335"/>
                </a:lnTo>
                <a:lnTo>
                  <a:pt x="1436" y="2349"/>
                </a:lnTo>
                <a:lnTo>
                  <a:pt x="1453" y="2363"/>
                </a:lnTo>
                <a:lnTo>
                  <a:pt x="1470" y="2378"/>
                </a:lnTo>
                <a:lnTo>
                  <a:pt x="1485" y="2392"/>
                </a:lnTo>
                <a:lnTo>
                  <a:pt x="1500" y="2408"/>
                </a:lnTo>
                <a:lnTo>
                  <a:pt x="1506" y="2417"/>
                </a:lnTo>
                <a:lnTo>
                  <a:pt x="1513" y="2425"/>
                </a:lnTo>
                <a:lnTo>
                  <a:pt x="1524" y="2442"/>
                </a:lnTo>
                <a:lnTo>
                  <a:pt x="1535" y="2461"/>
                </a:lnTo>
                <a:lnTo>
                  <a:pt x="1539" y="2469"/>
                </a:lnTo>
                <a:lnTo>
                  <a:pt x="1545" y="2479"/>
                </a:lnTo>
                <a:lnTo>
                  <a:pt x="1548" y="2488"/>
                </a:lnTo>
                <a:lnTo>
                  <a:pt x="1552" y="2498"/>
                </a:lnTo>
                <a:lnTo>
                  <a:pt x="1555" y="2507"/>
                </a:lnTo>
                <a:lnTo>
                  <a:pt x="1557" y="2517"/>
                </a:lnTo>
                <a:lnTo>
                  <a:pt x="1561" y="2526"/>
                </a:lnTo>
                <a:lnTo>
                  <a:pt x="1563" y="2537"/>
                </a:lnTo>
                <a:lnTo>
                  <a:pt x="1564" y="2547"/>
                </a:lnTo>
                <a:lnTo>
                  <a:pt x="1565" y="2557"/>
                </a:lnTo>
                <a:lnTo>
                  <a:pt x="1566" y="2568"/>
                </a:lnTo>
                <a:lnTo>
                  <a:pt x="1566" y="2579"/>
                </a:lnTo>
                <a:lnTo>
                  <a:pt x="1565" y="2597"/>
                </a:lnTo>
                <a:lnTo>
                  <a:pt x="1564" y="2614"/>
                </a:lnTo>
                <a:lnTo>
                  <a:pt x="1561" y="2631"/>
                </a:lnTo>
                <a:lnTo>
                  <a:pt x="1556" y="2646"/>
                </a:lnTo>
                <a:lnTo>
                  <a:pt x="1554" y="2653"/>
                </a:lnTo>
                <a:lnTo>
                  <a:pt x="1551" y="2660"/>
                </a:lnTo>
                <a:lnTo>
                  <a:pt x="1548" y="2668"/>
                </a:lnTo>
                <a:lnTo>
                  <a:pt x="1545" y="2675"/>
                </a:lnTo>
                <a:lnTo>
                  <a:pt x="1537" y="2688"/>
                </a:lnTo>
                <a:lnTo>
                  <a:pt x="1530" y="2701"/>
                </a:lnTo>
                <a:lnTo>
                  <a:pt x="1520" y="2711"/>
                </a:lnTo>
                <a:lnTo>
                  <a:pt x="1516" y="2717"/>
                </a:lnTo>
                <a:lnTo>
                  <a:pt x="1511" y="2722"/>
                </a:lnTo>
                <a:lnTo>
                  <a:pt x="1500" y="2732"/>
                </a:lnTo>
                <a:lnTo>
                  <a:pt x="1488" y="2740"/>
                </a:lnTo>
                <a:lnTo>
                  <a:pt x="1475" y="2748"/>
                </a:lnTo>
                <a:lnTo>
                  <a:pt x="1463" y="2754"/>
                </a:lnTo>
                <a:lnTo>
                  <a:pt x="1450" y="2759"/>
                </a:lnTo>
                <a:lnTo>
                  <a:pt x="1435" y="2764"/>
                </a:lnTo>
                <a:lnTo>
                  <a:pt x="1429" y="2766"/>
                </a:lnTo>
                <a:lnTo>
                  <a:pt x="1421" y="2767"/>
                </a:lnTo>
                <a:lnTo>
                  <a:pt x="1406" y="2769"/>
                </a:lnTo>
                <a:lnTo>
                  <a:pt x="1390" y="2770"/>
                </a:lnTo>
                <a:lnTo>
                  <a:pt x="1374" y="2769"/>
                </a:lnTo>
                <a:lnTo>
                  <a:pt x="1359" y="2768"/>
                </a:lnTo>
                <a:lnTo>
                  <a:pt x="1350" y="2767"/>
                </a:lnTo>
                <a:lnTo>
                  <a:pt x="1342" y="2765"/>
                </a:lnTo>
                <a:lnTo>
                  <a:pt x="1334" y="2762"/>
                </a:lnTo>
                <a:lnTo>
                  <a:pt x="1326" y="2760"/>
                </a:lnTo>
                <a:lnTo>
                  <a:pt x="1309" y="2755"/>
                </a:lnTo>
                <a:lnTo>
                  <a:pt x="1292" y="2749"/>
                </a:lnTo>
                <a:lnTo>
                  <a:pt x="1275" y="2740"/>
                </a:lnTo>
                <a:lnTo>
                  <a:pt x="1258" y="2731"/>
                </a:lnTo>
                <a:lnTo>
                  <a:pt x="1239" y="2720"/>
                </a:lnTo>
                <a:lnTo>
                  <a:pt x="1222" y="2707"/>
                </a:lnTo>
                <a:lnTo>
                  <a:pt x="1205" y="2693"/>
                </a:lnTo>
                <a:lnTo>
                  <a:pt x="1197" y="2686"/>
                </a:lnTo>
                <a:lnTo>
                  <a:pt x="1188" y="2678"/>
                </a:lnTo>
                <a:lnTo>
                  <a:pt x="1173" y="2661"/>
                </a:lnTo>
                <a:lnTo>
                  <a:pt x="1153" y="2642"/>
                </a:lnTo>
                <a:lnTo>
                  <a:pt x="1134" y="2623"/>
                </a:lnTo>
                <a:lnTo>
                  <a:pt x="1114" y="2604"/>
                </a:lnTo>
                <a:lnTo>
                  <a:pt x="1095" y="2586"/>
                </a:lnTo>
                <a:lnTo>
                  <a:pt x="1074" y="2568"/>
                </a:lnTo>
                <a:lnTo>
                  <a:pt x="1052" y="2551"/>
                </a:lnTo>
                <a:lnTo>
                  <a:pt x="1031" y="2533"/>
                </a:lnTo>
                <a:lnTo>
                  <a:pt x="1010" y="2517"/>
                </a:lnTo>
                <a:lnTo>
                  <a:pt x="988" y="2500"/>
                </a:lnTo>
                <a:lnTo>
                  <a:pt x="965" y="2484"/>
                </a:lnTo>
                <a:lnTo>
                  <a:pt x="942" y="2469"/>
                </a:lnTo>
                <a:lnTo>
                  <a:pt x="918" y="2454"/>
                </a:lnTo>
                <a:lnTo>
                  <a:pt x="895" y="2440"/>
                </a:lnTo>
                <a:lnTo>
                  <a:pt x="871" y="2427"/>
                </a:lnTo>
                <a:lnTo>
                  <a:pt x="846" y="2413"/>
                </a:lnTo>
                <a:lnTo>
                  <a:pt x="821" y="2400"/>
                </a:lnTo>
                <a:lnTo>
                  <a:pt x="796" y="2388"/>
                </a:lnTo>
                <a:lnTo>
                  <a:pt x="771" y="2378"/>
                </a:lnTo>
                <a:lnTo>
                  <a:pt x="744" y="2366"/>
                </a:lnTo>
                <a:lnTo>
                  <a:pt x="719" y="2356"/>
                </a:lnTo>
                <a:lnTo>
                  <a:pt x="692" y="2347"/>
                </a:lnTo>
                <a:lnTo>
                  <a:pt x="664" y="2338"/>
                </a:lnTo>
                <a:lnTo>
                  <a:pt x="638" y="2331"/>
                </a:lnTo>
                <a:lnTo>
                  <a:pt x="610" y="2323"/>
                </a:lnTo>
                <a:lnTo>
                  <a:pt x="583" y="2317"/>
                </a:lnTo>
                <a:lnTo>
                  <a:pt x="569" y="2314"/>
                </a:lnTo>
                <a:lnTo>
                  <a:pt x="554" y="2312"/>
                </a:lnTo>
                <a:lnTo>
                  <a:pt x="540" y="2308"/>
                </a:lnTo>
                <a:lnTo>
                  <a:pt x="526" y="2306"/>
                </a:lnTo>
                <a:lnTo>
                  <a:pt x="497" y="2303"/>
                </a:lnTo>
                <a:lnTo>
                  <a:pt x="469" y="2300"/>
                </a:lnTo>
                <a:lnTo>
                  <a:pt x="439" y="2297"/>
                </a:lnTo>
                <a:lnTo>
                  <a:pt x="410" y="2296"/>
                </a:lnTo>
                <a:lnTo>
                  <a:pt x="381" y="2296"/>
                </a:lnTo>
                <a:lnTo>
                  <a:pt x="351" y="2296"/>
                </a:lnTo>
                <a:lnTo>
                  <a:pt x="322" y="2298"/>
                </a:lnTo>
                <a:lnTo>
                  <a:pt x="292" y="2300"/>
                </a:lnTo>
                <a:lnTo>
                  <a:pt x="264" y="2304"/>
                </a:lnTo>
                <a:lnTo>
                  <a:pt x="250" y="2306"/>
                </a:lnTo>
                <a:lnTo>
                  <a:pt x="236" y="2310"/>
                </a:lnTo>
                <a:lnTo>
                  <a:pt x="208" y="2315"/>
                </a:lnTo>
                <a:lnTo>
                  <a:pt x="182" y="2321"/>
                </a:lnTo>
                <a:lnTo>
                  <a:pt x="156" y="2329"/>
                </a:lnTo>
                <a:lnTo>
                  <a:pt x="132" y="2336"/>
                </a:lnTo>
                <a:lnTo>
                  <a:pt x="108" y="2346"/>
                </a:lnTo>
                <a:lnTo>
                  <a:pt x="97" y="2350"/>
                </a:lnTo>
                <a:lnTo>
                  <a:pt x="86" y="2355"/>
                </a:lnTo>
                <a:lnTo>
                  <a:pt x="66" y="2365"/>
                </a:lnTo>
                <a:lnTo>
                  <a:pt x="47" y="2375"/>
                </a:lnTo>
                <a:lnTo>
                  <a:pt x="29" y="2387"/>
                </a:lnTo>
                <a:lnTo>
                  <a:pt x="21" y="2392"/>
                </a:lnTo>
                <a:lnTo>
                  <a:pt x="14" y="2398"/>
                </a:lnTo>
                <a:lnTo>
                  <a:pt x="0" y="2411"/>
                </a:lnTo>
                <a:lnTo>
                  <a:pt x="35" y="2415"/>
                </a:lnTo>
                <a:lnTo>
                  <a:pt x="69" y="2421"/>
                </a:lnTo>
                <a:lnTo>
                  <a:pt x="102" y="2428"/>
                </a:lnTo>
                <a:lnTo>
                  <a:pt x="134" y="2436"/>
                </a:lnTo>
                <a:lnTo>
                  <a:pt x="150" y="2440"/>
                </a:lnTo>
                <a:lnTo>
                  <a:pt x="166" y="2446"/>
                </a:lnTo>
                <a:lnTo>
                  <a:pt x="197" y="2456"/>
                </a:lnTo>
                <a:lnTo>
                  <a:pt x="212" y="2462"/>
                </a:lnTo>
                <a:lnTo>
                  <a:pt x="226" y="2468"/>
                </a:lnTo>
                <a:lnTo>
                  <a:pt x="241" y="2474"/>
                </a:lnTo>
                <a:lnTo>
                  <a:pt x="256" y="2482"/>
                </a:lnTo>
                <a:lnTo>
                  <a:pt x="270" y="2488"/>
                </a:lnTo>
                <a:lnTo>
                  <a:pt x="285" y="2496"/>
                </a:lnTo>
                <a:lnTo>
                  <a:pt x="299" y="2504"/>
                </a:lnTo>
                <a:lnTo>
                  <a:pt x="313" y="2512"/>
                </a:lnTo>
                <a:lnTo>
                  <a:pt x="326" y="2520"/>
                </a:lnTo>
                <a:lnTo>
                  <a:pt x="340" y="2530"/>
                </a:lnTo>
                <a:lnTo>
                  <a:pt x="354" y="2538"/>
                </a:lnTo>
                <a:lnTo>
                  <a:pt x="367" y="2548"/>
                </a:lnTo>
                <a:lnTo>
                  <a:pt x="393" y="2568"/>
                </a:lnTo>
                <a:lnTo>
                  <a:pt x="419" y="2589"/>
                </a:lnTo>
                <a:lnTo>
                  <a:pt x="432" y="2601"/>
                </a:lnTo>
                <a:lnTo>
                  <a:pt x="444" y="2612"/>
                </a:lnTo>
                <a:lnTo>
                  <a:pt x="457" y="2624"/>
                </a:lnTo>
                <a:lnTo>
                  <a:pt x="470" y="2636"/>
                </a:lnTo>
                <a:lnTo>
                  <a:pt x="482" y="2649"/>
                </a:lnTo>
                <a:lnTo>
                  <a:pt x="494" y="2661"/>
                </a:lnTo>
                <a:lnTo>
                  <a:pt x="518" y="2689"/>
                </a:lnTo>
                <a:lnTo>
                  <a:pt x="530" y="2703"/>
                </a:lnTo>
                <a:lnTo>
                  <a:pt x="542" y="2718"/>
                </a:lnTo>
                <a:lnTo>
                  <a:pt x="566" y="2748"/>
                </a:lnTo>
                <a:lnTo>
                  <a:pt x="589" y="2780"/>
                </a:lnTo>
                <a:lnTo>
                  <a:pt x="611" y="2812"/>
                </a:lnTo>
                <a:lnTo>
                  <a:pt x="634" y="2848"/>
                </a:lnTo>
                <a:lnTo>
                  <a:pt x="656" y="2884"/>
                </a:lnTo>
                <a:lnTo>
                  <a:pt x="678" y="2922"/>
                </a:lnTo>
                <a:lnTo>
                  <a:pt x="701" y="2961"/>
                </a:lnTo>
                <a:lnTo>
                  <a:pt x="723" y="3003"/>
                </a:lnTo>
                <a:lnTo>
                  <a:pt x="744" y="3045"/>
                </a:lnTo>
                <a:lnTo>
                  <a:pt x="766" y="3090"/>
                </a:lnTo>
                <a:lnTo>
                  <a:pt x="788" y="3136"/>
                </a:lnTo>
                <a:lnTo>
                  <a:pt x="810" y="3184"/>
                </a:lnTo>
                <a:lnTo>
                  <a:pt x="831" y="3234"/>
                </a:lnTo>
                <a:lnTo>
                  <a:pt x="857" y="3290"/>
                </a:lnTo>
                <a:lnTo>
                  <a:pt x="871" y="3319"/>
                </a:lnTo>
                <a:lnTo>
                  <a:pt x="883" y="3346"/>
                </a:lnTo>
                <a:lnTo>
                  <a:pt x="898" y="3374"/>
                </a:lnTo>
                <a:lnTo>
                  <a:pt x="913" y="3402"/>
                </a:lnTo>
                <a:lnTo>
                  <a:pt x="928" y="3428"/>
                </a:lnTo>
                <a:lnTo>
                  <a:pt x="944" y="3455"/>
                </a:lnTo>
                <a:lnTo>
                  <a:pt x="961" y="3480"/>
                </a:lnTo>
                <a:lnTo>
                  <a:pt x="978" y="3506"/>
                </a:lnTo>
                <a:lnTo>
                  <a:pt x="996" y="3530"/>
                </a:lnTo>
                <a:lnTo>
                  <a:pt x="1015" y="3555"/>
                </a:lnTo>
                <a:lnTo>
                  <a:pt x="1034" y="3578"/>
                </a:lnTo>
                <a:lnTo>
                  <a:pt x="1056" y="3600"/>
                </a:lnTo>
                <a:lnTo>
                  <a:pt x="1066" y="3612"/>
                </a:lnTo>
                <a:lnTo>
                  <a:pt x="1077" y="3623"/>
                </a:lnTo>
                <a:lnTo>
                  <a:pt x="1099" y="3644"/>
                </a:lnTo>
                <a:lnTo>
                  <a:pt x="1123" y="3664"/>
                </a:lnTo>
                <a:lnTo>
                  <a:pt x="1147" y="3683"/>
                </a:lnTo>
                <a:lnTo>
                  <a:pt x="1160" y="3693"/>
                </a:lnTo>
                <a:lnTo>
                  <a:pt x="1173" y="3701"/>
                </a:lnTo>
                <a:lnTo>
                  <a:pt x="1199" y="3719"/>
                </a:lnTo>
                <a:lnTo>
                  <a:pt x="1213" y="3728"/>
                </a:lnTo>
                <a:lnTo>
                  <a:pt x="1227" y="3735"/>
                </a:lnTo>
                <a:lnTo>
                  <a:pt x="1241" y="3743"/>
                </a:lnTo>
                <a:lnTo>
                  <a:pt x="1255" y="3750"/>
                </a:lnTo>
                <a:lnTo>
                  <a:pt x="1286" y="3764"/>
                </a:lnTo>
                <a:lnTo>
                  <a:pt x="1301" y="3772"/>
                </a:lnTo>
                <a:lnTo>
                  <a:pt x="1317" y="3778"/>
                </a:lnTo>
                <a:lnTo>
                  <a:pt x="1334" y="3783"/>
                </a:lnTo>
                <a:lnTo>
                  <a:pt x="1350" y="3789"/>
                </a:lnTo>
                <a:lnTo>
                  <a:pt x="1367" y="3794"/>
                </a:lnTo>
                <a:lnTo>
                  <a:pt x="1385" y="3799"/>
                </a:lnTo>
                <a:lnTo>
                  <a:pt x="1402" y="3803"/>
                </a:lnTo>
                <a:lnTo>
                  <a:pt x="1420" y="3808"/>
                </a:lnTo>
                <a:lnTo>
                  <a:pt x="1438" y="3812"/>
                </a:lnTo>
                <a:lnTo>
                  <a:pt x="1457" y="3815"/>
                </a:lnTo>
                <a:lnTo>
                  <a:pt x="1496" y="3822"/>
                </a:lnTo>
                <a:lnTo>
                  <a:pt x="1516" y="3824"/>
                </a:lnTo>
                <a:lnTo>
                  <a:pt x="1536" y="3826"/>
                </a:lnTo>
                <a:lnTo>
                  <a:pt x="1556" y="3828"/>
                </a:lnTo>
                <a:lnTo>
                  <a:pt x="1578" y="3829"/>
                </a:lnTo>
                <a:lnTo>
                  <a:pt x="1599" y="3830"/>
                </a:lnTo>
                <a:lnTo>
                  <a:pt x="1621" y="3830"/>
                </a:lnTo>
                <a:lnTo>
                  <a:pt x="1641" y="3830"/>
                </a:lnTo>
                <a:lnTo>
                  <a:pt x="1663" y="3830"/>
                </a:lnTo>
                <a:lnTo>
                  <a:pt x="1684" y="3828"/>
                </a:lnTo>
                <a:lnTo>
                  <a:pt x="1705" y="3827"/>
                </a:lnTo>
                <a:lnTo>
                  <a:pt x="1750" y="3823"/>
                </a:lnTo>
                <a:lnTo>
                  <a:pt x="1795" y="3818"/>
                </a:lnTo>
                <a:lnTo>
                  <a:pt x="1842" y="3813"/>
                </a:lnTo>
                <a:lnTo>
                  <a:pt x="1889" y="3809"/>
                </a:lnTo>
                <a:lnTo>
                  <a:pt x="1936" y="3806"/>
                </a:lnTo>
                <a:lnTo>
                  <a:pt x="1984" y="3802"/>
                </a:lnTo>
                <a:lnTo>
                  <a:pt x="2007" y="3802"/>
                </a:lnTo>
                <a:lnTo>
                  <a:pt x="2030" y="3802"/>
                </a:lnTo>
                <a:lnTo>
                  <a:pt x="2053" y="3803"/>
                </a:lnTo>
                <a:lnTo>
                  <a:pt x="2076" y="3804"/>
                </a:lnTo>
                <a:lnTo>
                  <a:pt x="2098" y="3807"/>
                </a:lnTo>
                <a:lnTo>
                  <a:pt x="2121" y="3810"/>
                </a:lnTo>
                <a:lnTo>
                  <a:pt x="2143" y="3814"/>
                </a:lnTo>
                <a:lnTo>
                  <a:pt x="2164" y="3819"/>
                </a:lnTo>
                <a:lnTo>
                  <a:pt x="2175" y="3822"/>
                </a:lnTo>
                <a:lnTo>
                  <a:pt x="2186" y="3825"/>
                </a:lnTo>
                <a:lnTo>
                  <a:pt x="2207" y="3832"/>
                </a:lnTo>
                <a:lnTo>
                  <a:pt x="2227" y="3841"/>
                </a:lnTo>
                <a:lnTo>
                  <a:pt x="2237" y="3845"/>
                </a:lnTo>
                <a:lnTo>
                  <a:pt x="2246" y="3850"/>
                </a:lnTo>
                <a:lnTo>
                  <a:pt x="2256" y="3856"/>
                </a:lnTo>
                <a:lnTo>
                  <a:pt x="2265" y="3861"/>
                </a:lnTo>
                <a:lnTo>
                  <a:pt x="2283" y="3874"/>
                </a:lnTo>
                <a:lnTo>
                  <a:pt x="2293" y="3880"/>
                </a:lnTo>
                <a:lnTo>
                  <a:pt x="2301" y="3887"/>
                </a:lnTo>
                <a:lnTo>
                  <a:pt x="2310" y="3895"/>
                </a:lnTo>
                <a:lnTo>
                  <a:pt x="2318" y="3902"/>
                </a:lnTo>
                <a:lnTo>
                  <a:pt x="2327" y="3910"/>
                </a:lnTo>
                <a:lnTo>
                  <a:pt x="2334" y="3917"/>
                </a:lnTo>
                <a:lnTo>
                  <a:pt x="2341" y="3926"/>
                </a:lnTo>
                <a:lnTo>
                  <a:pt x="2348" y="3933"/>
                </a:lnTo>
                <a:lnTo>
                  <a:pt x="2361" y="3949"/>
                </a:lnTo>
                <a:lnTo>
                  <a:pt x="2373" y="3965"/>
                </a:lnTo>
                <a:lnTo>
                  <a:pt x="2383" y="3982"/>
                </a:lnTo>
                <a:lnTo>
                  <a:pt x="2393" y="3998"/>
                </a:lnTo>
                <a:lnTo>
                  <a:pt x="2401" y="4015"/>
                </a:lnTo>
                <a:lnTo>
                  <a:pt x="2409" y="4032"/>
                </a:lnTo>
                <a:lnTo>
                  <a:pt x="2416" y="4049"/>
                </a:lnTo>
                <a:lnTo>
                  <a:pt x="2422" y="4066"/>
                </a:lnTo>
                <a:lnTo>
                  <a:pt x="2428" y="4084"/>
                </a:lnTo>
                <a:lnTo>
                  <a:pt x="2432" y="4101"/>
                </a:lnTo>
                <a:lnTo>
                  <a:pt x="2438" y="4119"/>
                </a:lnTo>
                <a:lnTo>
                  <a:pt x="2441" y="4137"/>
                </a:lnTo>
                <a:lnTo>
                  <a:pt x="2448" y="4172"/>
                </a:lnTo>
                <a:lnTo>
                  <a:pt x="2453" y="4209"/>
                </a:lnTo>
                <a:lnTo>
                  <a:pt x="2459" y="4244"/>
                </a:lnTo>
                <a:lnTo>
                  <a:pt x="2464" y="4280"/>
                </a:lnTo>
                <a:lnTo>
                  <a:pt x="2469" y="4315"/>
                </a:lnTo>
                <a:lnTo>
                  <a:pt x="2477" y="4350"/>
                </a:lnTo>
                <a:lnTo>
                  <a:pt x="2481" y="4367"/>
                </a:lnTo>
                <a:lnTo>
                  <a:pt x="2485" y="4384"/>
                </a:lnTo>
                <a:lnTo>
                  <a:pt x="2490" y="4401"/>
                </a:lnTo>
                <a:lnTo>
                  <a:pt x="2495" y="4417"/>
                </a:lnTo>
                <a:lnTo>
                  <a:pt x="2501" y="4434"/>
                </a:lnTo>
                <a:lnTo>
                  <a:pt x="2509" y="4450"/>
                </a:lnTo>
                <a:lnTo>
                  <a:pt x="2518" y="4470"/>
                </a:lnTo>
                <a:lnTo>
                  <a:pt x="2528" y="4489"/>
                </a:lnTo>
                <a:lnTo>
                  <a:pt x="2538" y="4508"/>
                </a:lnTo>
                <a:lnTo>
                  <a:pt x="2550" y="4526"/>
                </a:lnTo>
                <a:lnTo>
                  <a:pt x="2562" y="4545"/>
                </a:lnTo>
                <a:lnTo>
                  <a:pt x="2575" y="4562"/>
                </a:lnTo>
                <a:lnTo>
                  <a:pt x="2588" y="4577"/>
                </a:lnTo>
                <a:lnTo>
                  <a:pt x="2602" y="4593"/>
                </a:lnTo>
                <a:lnTo>
                  <a:pt x="2617" y="4608"/>
                </a:lnTo>
                <a:lnTo>
                  <a:pt x="2633" y="4623"/>
                </a:lnTo>
                <a:lnTo>
                  <a:pt x="2649" y="4637"/>
                </a:lnTo>
                <a:lnTo>
                  <a:pt x="2667" y="4651"/>
                </a:lnTo>
                <a:lnTo>
                  <a:pt x="2684" y="4664"/>
                </a:lnTo>
                <a:lnTo>
                  <a:pt x="2703" y="4676"/>
                </a:lnTo>
                <a:lnTo>
                  <a:pt x="2723" y="4688"/>
                </a:lnTo>
                <a:lnTo>
                  <a:pt x="2744" y="4699"/>
                </a:lnTo>
                <a:lnTo>
                  <a:pt x="2765" y="4709"/>
                </a:lnTo>
                <a:lnTo>
                  <a:pt x="2787" y="4719"/>
                </a:lnTo>
                <a:lnTo>
                  <a:pt x="2811" y="4728"/>
                </a:lnTo>
                <a:lnTo>
                  <a:pt x="2835" y="4737"/>
                </a:lnTo>
                <a:lnTo>
                  <a:pt x="2860" y="4745"/>
                </a:lnTo>
                <a:lnTo>
                  <a:pt x="2886" y="4753"/>
                </a:lnTo>
                <a:lnTo>
                  <a:pt x="2913" y="4760"/>
                </a:lnTo>
                <a:lnTo>
                  <a:pt x="2941" y="4767"/>
                </a:lnTo>
                <a:lnTo>
                  <a:pt x="2970" y="4773"/>
                </a:lnTo>
                <a:lnTo>
                  <a:pt x="3000" y="4778"/>
                </a:lnTo>
                <a:lnTo>
                  <a:pt x="3015" y="4781"/>
                </a:lnTo>
                <a:lnTo>
                  <a:pt x="3031" y="4784"/>
                </a:lnTo>
                <a:lnTo>
                  <a:pt x="3063" y="4788"/>
                </a:lnTo>
                <a:lnTo>
                  <a:pt x="3097" y="4791"/>
                </a:lnTo>
                <a:lnTo>
                  <a:pt x="3114" y="4793"/>
                </a:lnTo>
                <a:lnTo>
                  <a:pt x="3131" y="4794"/>
                </a:lnTo>
                <a:lnTo>
                  <a:pt x="3166" y="4798"/>
                </a:lnTo>
                <a:lnTo>
                  <a:pt x="3202" y="4800"/>
                </a:lnTo>
                <a:lnTo>
                  <a:pt x="3186" y="4812"/>
                </a:lnTo>
                <a:lnTo>
                  <a:pt x="3170" y="4824"/>
                </a:lnTo>
                <a:lnTo>
                  <a:pt x="3153" y="4836"/>
                </a:lnTo>
                <a:lnTo>
                  <a:pt x="3136" y="4846"/>
                </a:lnTo>
                <a:lnTo>
                  <a:pt x="3118" y="4856"/>
                </a:lnTo>
                <a:lnTo>
                  <a:pt x="3099" y="4866"/>
                </a:lnTo>
                <a:lnTo>
                  <a:pt x="3080" y="4874"/>
                </a:lnTo>
                <a:lnTo>
                  <a:pt x="3059" y="4883"/>
                </a:lnTo>
                <a:lnTo>
                  <a:pt x="3039" y="4890"/>
                </a:lnTo>
                <a:lnTo>
                  <a:pt x="3019" y="4898"/>
                </a:lnTo>
                <a:lnTo>
                  <a:pt x="2998" y="4904"/>
                </a:lnTo>
                <a:lnTo>
                  <a:pt x="2976" y="4909"/>
                </a:lnTo>
                <a:lnTo>
                  <a:pt x="2954" y="4916"/>
                </a:lnTo>
                <a:lnTo>
                  <a:pt x="2932" y="4920"/>
                </a:lnTo>
                <a:lnTo>
                  <a:pt x="2909" y="4924"/>
                </a:lnTo>
                <a:lnTo>
                  <a:pt x="2886" y="4928"/>
                </a:lnTo>
                <a:lnTo>
                  <a:pt x="2863" y="4932"/>
                </a:lnTo>
                <a:lnTo>
                  <a:pt x="2839" y="4934"/>
                </a:lnTo>
                <a:lnTo>
                  <a:pt x="2816" y="4936"/>
                </a:lnTo>
                <a:lnTo>
                  <a:pt x="2791" y="4938"/>
                </a:lnTo>
                <a:lnTo>
                  <a:pt x="2767" y="4939"/>
                </a:lnTo>
                <a:lnTo>
                  <a:pt x="2743" y="4940"/>
                </a:lnTo>
                <a:lnTo>
                  <a:pt x="2693" y="4940"/>
                </a:lnTo>
                <a:lnTo>
                  <a:pt x="2668" y="4939"/>
                </a:lnTo>
                <a:lnTo>
                  <a:pt x="2643" y="4938"/>
                </a:lnTo>
                <a:lnTo>
                  <a:pt x="2618" y="4937"/>
                </a:lnTo>
                <a:lnTo>
                  <a:pt x="2593" y="4935"/>
                </a:lnTo>
                <a:lnTo>
                  <a:pt x="2567" y="4933"/>
                </a:lnTo>
                <a:lnTo>
                  <a:pt x="2542" y="4929"/>
                </a:lnTo>
                <a:lnTo>
                  <a:pt x="2491" y="4922"/>
                </a:lnTo>
                <a:lnTo>
                  <a:pt x="2441" y="4913"/>
                </a:lnTo>
                <a:lnTo>
                  <a:pt x="2391" y="4904"/>
                </a:lnTo>
                <a:lnTo>
                  <a:pt x="2365" y="4898"/>
                </a:lnTo>
                <a:lnTo>
                  <a:pt x="2341" y="4892"/>
                </a:lnTo>
                <a:lnTo>
                  <a:pt x="2316" y="4885"/>
                </a:lnTo>
                <a:lnTo>
                  <a:pt x="2292" y="4878"/>
                </a:lnTo>
                <a:lnTo>
                  <a:pt x="2268" y="4871"/>
                </a:lnTo>
                <a:lnTo>
                  <a:pt x="2244" y="4864"/>
                </a:lnTo>
                <a:lnTo>
                  <a:pt x="2221" y="4856"/>
                </a:lnTo>
                <a:lnTo>
                  <a:pt x="2197" y="4849"/>
                </a:lnTo>
                <a:lnTo>
                  <a:pt x="2152" y="4831"/>
                </a:lnTo>
                <a:lnTo>
                  <a:pt x="2129" y="4822"/>
                </a:lnTo>
                <a:lnTo>
                  <a:pt x="2107" y="4812"/>
                </a:lnTo>
                <a:lnTo>
                  <a:pt x="2086" y="4803"/>
                </a:lnTo>
                <a:lnTo>
                  <a:pt x="2064" y="4793"/>
                </a:lnTo>
                <a:lnTo>
                  <a:pt x="2024" y="4772"/>
                </a:lnTo>
                <a:lnTo>
                  <a:pt x="2004" y="4761"/>
                </a:lnTo>
                <a:lnTo>
                  <a:pt x="1985" y="4751"/>
                </a:lnTo>
                <a:lnTo>
                  <a:pt x="1967" y="4740"/>
                </a:lnTo>
                <a:lnTo>
                  <a:pt x="1949" y="4728"/>
                </a:lnTo>
                <a:lnTo>
                  <a:pt x="1930" y="4717"/>
                </a:lnTo>
                <a:lnTo>
                  <a:pt x="1913" y="4705"/>
                </a:lnTo>
                <a:lnTo>
                  <a:pt x="1897" y="4692"/>
                </a:lnTo>
                <a:lnTo>
                  <a:pt x="1882" y="4681"/>
                </a:lnTo>
                <a:lnTo>
                  <a:pt x="1867" y="4668"/>
                </a:lnTo>
                <a:lnTo>
                  <a:pt x="1852" y="4655"/>
                </a:lnTo>
                <a:lnTo>
                  <a:pt x="1839" y="4642"/>
                </a:lnTo>
                <a:lnTo>
                  <a:pt x="1826" y="4630"/>
                </a:lnTo>
                <a:lnTo>
                  <a:pt x="1827" y="4663"/>
                </a:lnTo>
                <a:lnTo>
                  <a:pt x="1831" y="4694"/>
                </a:lnTo>
                <a:lnTo>
                  <a:pt x="1834" y="4727"/>
                </a:lnTo>
                <a:lnTo>
                  <a:pt x="1838" y="4759"/>
                </a:lnTo>
                <a:lnTo>
                  <a:pt x="1843" y="4792"/>
                </a:lnTo>
                <a:lnTo>
                  <a:pt x="1850" y="4824"/>
                </a:lnTo>
                <a:lnTo>
                  <a:pt x="1856" y="4856"/>
                </a:lnTo>
                <a:lnTo>
                  <a:pt x="1863" y="4887"/>
                </a:lnTo>
                <a:lnTo>
                  <a:pt x="1871" y="4919"/>
                </a:lnTo>
                <a:lnTo>
                  <a:pt x="1880" y="4950"/>
                </a:lnTo>
                <a:lnTo>
                  <a:pt x="1890" y="4980"/>
                </a:lnTo>
                <a:lnTo>
                  <a:pt x="1901" y="5010"/>
                </a:lnTo>
                <a:lnTo>
                  <a:pt x="1911" y="5040"/>
                </a:lnTo>
                <a:lnTo>
                  <a:pt x="1923" y="5070"/>
                </a:lnTo>
                <a:lnTo>
                  <a:pt x="1936" y="5100"/>
                </a:lnTo>
                <a:lnTo>
                  <a:pt x="1950" y="5128"/>
                </a:lnTo>
                <a:lnTo>
                  <a:pt x="1963" y="5157"/>
                </a:lnTo>
                <a:lnTo>
                  <a:pt x="1979" y="5185"/>
                </a:lnTo>
                <a:lnTo>
                  <a:pt x="1994" y="5212"/>
                </a:lnTo>
                <a:lnTo>
                  <a:pt x="2011" y="5239"/>
                </a:lnTo>
                <a:lnTo>
                  <a:pt x="2028" y="5265"/>
                </a:lnTo>
                <a:lnTo>
                  <a:pt x="2046" y="5292"/>
                </a:lnTo>
                <a:lnTo>
                  <a:pt x="2065" y="5318"/>
                </a:lnTo>
                <a:lnTo>
                  <a:pt x="2085" y="5342"/>
                </a:lnTo>
                <a:lnTo>
                  <a:pt x="2106" y="5366"/>
                </a:lnTo>
                <a:lnTo>
                  <a:pt x="2127" y="5391"/>
                </a:lnTo>
                <a:lnTo>
                  <a:pt x="2148" y="5414"/>
                </a:lnTo>
                <a:lnTo>
                  <a:pt x="2172" y="5437"/>
                </a:lnTo>
                <a:lnTo>
                  <a:pt x="2195" y="5458"/>
                </a:lnTo>
                <a:lnTo>
                  <a:pt x="2220" y="5479"/>
                </a:lnTo>
                <a:lnTo>
                  <a:pt x="2244" y="5500"/>
                </a:lnTo>
                <a:lnTo>
                  <a:pt x="2270" y="5520"/>
                </a:lnTo>
                <a:lnTo>
                  <a:pt x="2296" y="5539"/>
                </a:lnTo>
                <a:lnTo>
                  <a:pt x="2324" y="5558"/>
                </a:lnTo>
                <a:lnTo>
                  <a:pt x="2352" y="5575"/>
                </a:lnTo>
                <a:lnTo>
                  <a:pt x="2381" y="5592"/>
                </a:lnTo>
                <a:lnTo>
                  <a:pt x="2411" y="5608"/>
                </a:lnTo>
                <a:lnTo>
                  <a:pt x="2442" y="5623"/>
                </a:lnTo>
                <a:lnTo>
                  <a:pt x="2473" y="5638"/>
                </a:lnTo>
                <a:lnTo>
                  <a:pt x="2504" y="5650"/>
                </a:lnTo>
                <a:lnTo>
                  <a:pt x="2537" y="5663"/>
                </a:lnTo>
                <a:lnTo>
                  <a:pt x="2571" y="5675"/>
                </a:lnTo>
                <a:lnTo>
                  <a:pt x="2605" y="5685"/>
                </a:lnTo>
                <a:lnTo>
                  <a:pt x="2641" y="5696"/>
                </a:lnTo>
                <a:lnTo>
                  <a:pt x="2677" y="5705"/>
                </a:lnTo>
                <a:lnTo>
                  <a:pt x="2714" y="5712"/>
                </a:lnTo>
                <a:lnTo>
                  <a:pt x="2751" y="5719"/>
                </a:lnTo>
                <a:lnTo>
                  <a:pt x="2789" y="5725"/>
                </a:lnTo>
                <a:lnTo>
                  <a:pt x="2829" y="5730"/>
                </a:lnTo>
                <a:lnTo>
                  <a:pt x="2868" y="5733"/>
                </a:lnTo>
                <a:lnTo>
                  <a:pt x="2909" y="5736"/>
                </a:lnTo>
                <a:lnTo>
                  <a:pt x="2951" y="5738"/>
                </a:lnTo>
                <a:lnTo>
                  <a:pt x="2993" y="5738"/>
                </a:lnTo>
                <a:lnTo>
                  <a:pt x="3036" y="5738"/>
                </a:lnTo>
                <a:lnTo>
                  <a:pt x="3080" y="5735"/>
                </a:lnTo>
                <a:lnTo>
                  <a:pt x="3124" y="5732"/>
                </a:lnTo>
                <a:lnTo>
                  <a:pt x="3170" y="5728"/>
                </a:lnTo>
                <a:lnTo>
                  <a:pt x="3217" y="5723"/>
                </a:lnTo>
                <a:lnTo>
                  <a:pt x="3263" y="5716"/>
                </a:lnTo>
                <a:lnTo>
                  <a:pt x="3311" y="5708"/>
                </a:lnTo>
                <a:lnTo>
                  <a:pt x="3360" y="5699"/>
                </a:lnTo>
                <a:lnTo>
                  <a:pt x="3409" y="5689"/>
                </a:lnTo>
                <a:lnTo>
                  <a:pt x="3459" y="5676"/>
                </a:lnTo>
                <a:lnTo>
                  <a:pt x="3510" y="5663"/>
                </a:lnTo>
                <a:lnTo>
                  <a:pt x="3546" y="5655"/>
                </a:lnTo>
                <a:lnTo>
                  <a:pt x="3563" y="5651"/>
                </a:lnTo>
                <a:lnTo>
                  <a:pt x="3579" y="5648"/>
                </a:lnTo>
                <a:lnTo>
                  <a:pt x="3596" y="5645"/>
                </a:lnTo>
                <a:lnTo>
                  <a:pt x="3612" y="5643"/>
                </a:lnTo>
                <a:lnTo>
                  <a:pt x="3643" y="5641"/>
                </a:lnTo>
                <a:lnTo>
                  <a:pt x="3673" y="5641"/>
                </a:lnTo>
                <a:lnTo>
                  <a:pt x="3688" y="5642"/>
                </a:lnTo>
                <a:lnTo>
                  <a:pt x="3701" y="5644"/>
                </a:lnTo>
                <a:lnTo>
                  <a:pt x="3715" y="5646"/>
                </a:lnTo>
                <a:lnTo>
                  <a:pt x="3729" y="5649"/>
                </a:lnTo>
                <a:lnTo>
                  <a:pt x="3742" y="5652"/>
                </a:lnTo>
                <a:lnTo>
                  <a:pt x="3755" y="5657"/>
                </a:lnTo>
                <a:lnTo>
                  <a:pt x="3767" y="5662"/>
                </a:lnTo>
                <a:lnTo>
                  <a:pt x="3779" y="5667"/>
                </a:lnTo>
                <a:lnTo>
                  <a:pt x="3791" y="5674"/>
                </a:lnTo>
                <a:lnTo>
                  <a:pt x="3802" y="5681"/>
                </a:lnTo>
                <a:lnTo>
                  <a:pt x="3813" y="5690"/>
                </a:lnTo>
                <a:lnTo>
                  <a:pt x="3824" y="5698"/>
                </a:lnTo>
                <a:lnTo>
                  <a:pt x="3834" y="5708"/>
                </a:lnTo>
                <a:lnTo>
                  <a:pt x="3844" y="5718"/>
                </a:lnTo>
                <a:lnTo>
                  <a:pt x="3853" y="5730"/>
                </a:lnTo>
                <a:lnTo>
                  <a:pt x="3863" y="5742"/>
                </a:lnTo>
                <a:lnTo>
                  <a:pt x="3872" y="5756"/>
                </a:lnTo>
                <a:lnTo>
                  <a:pt x="3880" y="5769"/>
                </a:lnTo>
                <a:lnTo>
                  <a:pt x="3889" y="5784"/>
                </a:lnTo>
                <a:lnTo>
                  <a:pt x="3896" y="5799"/>
                </a:lnTo>
                <a:lnTo>
                  <a:pt x="3903" y="5816"/>
                </a:lnTo>
                <a:lnTo>
                  <a:pt x="3911" y="5834"/>
                </a:lnTo>
                <a:lnTo>
                  <a:pt x="3920" y="5858"/>
                </a:lnTo>
                <a:lnTo>
                  <a:pt x="3931" y="5881"/>
                </a:lnTo>
                <a:lnTo>
                  <a:pt x="3943" y="5902"/>
                </a:lnTo>
                <a:lnTo>
                  <a:pt x="3954" y="5924"/>
                </a:lnTo>
                <a:lnTo>
                  <a:pt x="3967" y="5943"/>
                </a:lnTo>
                <a:lnTo>
                  <a:pt x="3974" y="5951"/>
                </a:lnTo>
                <a:lnTo>
                  <a:pt x="3981" y="5961"/>
                </a:lnTo>
                <a:lnTo>
                  <a:pt x="3995" y="5978"/>
                </a:lnTo>
                <a:lnTo>
                  <a:pt x="4010" y="5994"/>
                </a:lnTo>
                <a:lnTo>
                  <a:pt x="4025" y="6009"/>
                </a:lnTo>
                <a:lnTo>
                  <a:pt x="4041" y="6022"/>
                </a:lnTo>
                <a:lnTo>
                  <a:pt x="4049" y="6029"/>
                </a:lnTo>
                <a:lnTo>
                  <a:pt x="4058" y="6035"/>
                </a:lnTo>
                <a:lnTo>
                  <a:pt x="4075" y="6047"/>
                </a:lnTo>
                <a:lnTo>
                  <a:pt x="4092" y="6058"/>
                </a:lnTo>
                <a:lnTo>
                  <a:pt x="4110" y="6067"/>
                </a:lnTo>
                <a:lnTo>
                  <a:pt x="4128" y="6076"/>
                </a:lnTo>
                <a:lnTo>
                  <a:pt x="4147" y="6084"/>
                </a:lnTo>
                <a:lnTo>
                  <a:pt x="4155" y="6088"/>
                </a:lnTo>
                <a:lnTo>
                  <a:pt x="4165" y="6092"/>
                </a:lnTo>
                <a:lnTo>
                  <a:pt x="4185" y="6098"/>
                </a:lnTo>
                <a:lnTo>
                  <a:pt x="4204" y="6103"/>
                </a:lnTo>
                <a:lnTo>
                  <a:pt x="4224" y="6108"/>
                </a:lnTo>
                <a:lnTo>
                  <a:pt x="4245" y="6112"/>
                </a:lnTo>
                <a:lnTo>
                  <a:pt x="4254" y="6114"/>
                </a:lnTo>
                <a:lnTo>
                  <a:pt x="4265" y="6115"/>
                </a:lnTo>
                <a:lnTo>
                  <a:pt x="4285" y="6118"/>
                </a:lnTo>
                <a:lnTo>
                  <a:pt x="4306" y="6120"/>
                </a:lnTo>
                <a:lnTo>
                  <a:pt x="4328" y="6121"/>
                </a:lnTo>
                <a:lnTo>
                  <a:pt x="4349" y="6122"/>
                </a:lnTo>
                <a:lnTo>
                  <a:pt x="4369" y="6122"/>
                </a:lnTo>
                <a:lnTo>
                  <a:pt x="4390" y="6121"/>
                </a:lnTo>
                <a:lnTo>
                  <a:pt x="4433" y="6119"/>
                </a:lnTo>
                <a:lnTo>
                  <a:pt x="4454" y="6117"/>
                </a:lnTo>
                <a:lnTo>
                  <a:pt x="4475" y="6115"/>
                </a:lnTo>
                <a:lnTo>
                  <a:pt x="4523" y="6110"/>
                </a:lnTo>
                <a:lnTo>
                  <a:pt x="4570" y="6104"/>
                </a:lnTo>
                <a:lnTo>
                  <a:pt x="4616" y="6101"/>
                </a:lnTo>
                <a:lnTo>
                  <a:pt x="4659" y="6099"/>
                </a:lnTo>
                <a:lnTo>
                  <a:pt x="4703" y="6098"/>
                </a:lnTo>
                <a:lnTo>
                  <a:pt x="4724" y="6097"/>
                </a:lnTo>
                <a:lnTo>
                  <a:pt x="4744" y="6097"/>
                </a:lnTo>
                <a:lnTo>
                  <a:pt x="4786" y="6098"/>
                </a:lnTo>
                <a:lnTo>
                  <a:pt x="4826" y="6100"/>
                </a:lnTo>
                <a:lnTo>
                  <a:pt x="4865" y="6102"/>
                </a:lnTo>
                <a:lnTo>
                  <a:pt x="4885" y="6104"/>
                </a:lnTo>
                <a:lnTo>
                  <a:pt x="4904" y="6106"/>
                </a:lnTo>
                <a:lnTo>
                  <a:pt x="4941" y="6112"/>
                </a:lnTo>
                <a:lnTo>
                  <a:pt x="4978" y="6118"/>
                </a:lnTo>
                <a:lnTo>
                  <a:pt x="5013" y="6126"/>
                </a:lnTo>
                <a:lnTo>
                  <a:pt x="5031" y="6130"/>
                </a:lnTo>
                <a:lnTo>
                  <a:pt x="5048" y="6134"/>
                </a:lnTo>
                <a:lnTo>
                  <a:pt x="5083" y="6144"/>
                </a:lnTo>
                <a:lnTo>
                  <a:pt x="5100" y="6149"/>
                </a:lnTo>
                <a:lnTo>
                  <a:pt x="5116" y="6155"/>
                </a:lnTo>
                <a:lnTo>
                  <a:pt x="5150" y="6167"/>
                </a:lnTo>
                <a:lnTo>
                  <a:pt x="5166" y="6175"/>
                </a:lnTo>
                <a:lnTo>
                  <a:pt x="5182" y="6181"/>
                </a:lnTo>
                <a:lnTo>
                  <a:pt x="5198" y="6188"/>
                </a:lnTo>
                <a:lnTo>
                  <a:pt x="5214" y="6196"/>
                </a:lnTo>
                <a:lnTo>
                  <a:pt x="5230" y="6203"/>
                </a:lnTo>
                <a:lnTo>
                  <a:pt x="5246" y="6212"/>
                </a:lnTo>
                <a:lnTo>
                  <a:pt x="5277" y="6229"/>
                </a:lnTo>
                <a:lnTo>
                  <a:pt x="5307" y="6248"/>
                </a:lnTo>
                <a:lnTo>
                  <a:pt x="5337" y="6268"/>
                </a:lnTo>
                <a:lnTo>
                  <a:pt x="5366" y="6289"/>
                </a:lnTo>
                <a:lnTo>
                  <a:pt x="5396" y="6312"/>
                </a:lnTo>
                <a:lnTo>
                  <a:pt x="5411" y="6323"/>
                </a:lnTo>
                <a:lnTo>
                  <a:pt x="5425" y="6336"/>
                </a:lnTo>
                <a:lnTo>
                  <a:pt x="5453" y="6362"/>
                </a:lnTo>
                <a:lnTo>
                  <a:pt x="5482" y="6388"/>
                </a:lnTo>
                <a:lnTo>
                  <a:pt x="5496" y="6402"/>
                </a:lnTo>
                <a:lnTo>
                  <a:pt x="5510" y="6416"/>
                </a:lnTo>
                <a:lnTo>
                  <a:pt x="5538" y="6446"/>
                </a:lnTo>
                <a:lnTo>
                  <a:pt x="5566" y="6476"/>
                </a:lnTo>
                <a:lnTo>
                  <a:pt x="5594" y="6509"/>
                </a:lnTo>
                <a:lnTo>
                  <a:pt x="5597" y="6482"/>
                </a:lnTo>
                <a:lnTo>
                  <a:pt x="5599" y="6455"/>
                </a:lnTo>
                <a:lnTo>
                  <a:pt x="5600" y="6429"/>
                </a:lnTo>
                <a:lnTo>
                  <a:pt x="5601" y="6402"/>
                </a:lnTo>
                <a:lnTo>
                  <a:pt x="5601" y="6377"/>
                </a:lnTo>
                <a:lnTo>
                  <a:pt x="5600" y="6351"/>
                </a:lnTo>
                <a:lnTo>
                  <a:pt x="5599" y="6325"/>
                </a:lnTo>
                <a:lnTo>
                  <a:pt x="5597" y="6301"/>
                </a:lnTo>
                <a:lnTo>
                  <a:pt x="5595" y="6276"/>
                </a:lnTo>
                <a:lnTo>
                  <a:pt x="5592" y="6252"/>
                </a:lnTo>
                <a:lnTo>
                  <a:pt x="5588" y="6228"/>
                </a:lnTo>
                <a:lnTo>
                  <a:pt x="5584" y="6204"/>
                </a:lnTo>
                <a:lnTo>
                  <a:pt x="5579" y="6181"/>
                </a:lnTo>
                <a:lnTo>
                  <a:pt x="5573" y="6159"/>
                </a:lnTo>
                <a:lnTo>
                  <a:pt x="5568" y="6136"/>
                </a:lnTo>
                <a:lnTo>
                  <a:pt x="5562" y="6114"/>
                </a:lnTo>
                <a:lnTo>
                  <a:pt x="5555" y="6092"/>
                </a:lnTo>
                <a:lnTo>
                  <a:pt x="5548" y="6070"/>
                </a:lnTo>
                <a:lnTo>
                  <a:pt x="5540" y="6049"/>
                </a:lnTo>
                <a:lnTo>
                  <a:pt x="5532" y="6028"/>
                </a:lnTo>
                <a:lnTo>
                  <a:pt x="5525" y="6008"/>
                </a:lnTo>
                <a:lnTo>
                  <a:pt x="5515" y="5987"/>
                </a:lnTo>
                <a:lnTo>
                  <a:pt x="5506" y="5967"/>
                </a:lnTo>
                <a:lnTo>
                  <a:pt x="5497" y="5948"/>
                </a:lnTo>
                <a:lnTo>
                  <a:pt x="5486" y="5929"/>
                </a:lnTo>
                <a:lnTo>
                  <a:pt x="5477" y="5910"/>
                </a:lnTo>
                <a:lnTo>
                  <a:pt x="5466" y="5892"/>
                </a:lnTo>
                <a:lnTo>
                  <a:pt x="5454" y="5873"/>
                </a:lnTo>
                <a:lnTo>
                  <a:pt x="5444" y="5856"/>
                </a:lnTo>
                <a:lnTo>
                  <a:pt x="5432" y="5837"/>
                </a:lnTo>
                <a:lnTo>
                  <a:pt x="5420" y="5820"/>
                </a:lnTo>
                <a:lnTo>
                  <a:pt x="5409" y="5803"/>
                </a:lnTo>
                <a:lnTo>
                  <a:pt x="5383" y="5769"/>
                </a:lnTo>
                <a:lnTo>
                  <a:pt x="5358" y="5738"/>
                </a:lnTo>
                <a:lnTo>
                  <a:pt x="5331" y="5707"/>
                </a:lnTo>
                <a:lnTo>
                  <a:pt x="5318" y="5692"/>
                </a:lnTo>
                <a:lnTo>
                  <a:pt x="5304" y="5678"/>
                </a:lnTo>
                <a:lnTo>
                  <a:pt x="5277" y="5649"/>
                </a:lnTo>
                <a:lnTo>
                  <a:pt x="5249" y="5623"/>
                </a:lnTo>
                <a:lnTo>
                  <a:pt x="5222" y="5596"/>
                </a:lnTo>
                <a:lnTo>
                  <a:pt x="5193" y="5572"/>
                </a:lnTo>
                <a:lnTo>
                  <a:pt x="5164" y="5547"/>
                </a:lnTo>
                <a:lnTo>
                  <a:pt x="5137" y="5525"/>
                </a:lnTo>
                <a:lnTo>
                  <a:pt x="5109" y="5504"/>
                </a:lnTo>
                <a:lnTo>
                  <a:pt x="5081" y="5483"/>
                </a:lnTo>
                <a:lnTo>
                  <a:pt x="5054" y="5464"/>
                </a:lnTo>
                <a:lnTo>
                  <a:pt x="5027" y="5446"/>
                </a:lnTo>
                <a:lnTo>
                  <a:pt x="5002" y="5429"/>
                </a:lnTo>
                <a:lnTo>
                  <a:pt x="4976" y="5413"/>
                </a:lnTo>
                <a:lnTo>
                  <a:pt x="4954" y="5398"/>
                </a:lnTo>
                <a:lnTo>
                  <a:pt x="4942" y="5391"/>
                </a:lnTo>
                <a:lnTo>
                  <a:pt x="4931" y="5383"/>
                </a:lnTo>
                <a:lnTo>
                  <a:pt x="4911" y="5369"/>
                </a:lnTo>
                <a:lnTo>
                  <a:pt x="4892" y="5354"/>
                </a:lnTo>
                <a:lnTo>
                  <a:pt x="4884" y="5346"/>
                </a:lnTo>
                <a:lnTo>
                  <a:pt x="4874" y="5339"/>
                </a:lnTo>
                <a:lnTo>
                  <a:pt x="4857" y="5324"/>
                </a:lnTo>
                <a:lnTo>
                  <a:pt x="4842" y="5310"/>
                </a:lnTo>
                <a:lnTo>
                  <a:pt x="4827" y="5295"/>
                </a:lnTo>
                <a:lnTo>
                  <a:pt x="4813" y="5280"/>
                </a:lnTo>
                <a:lnTo>
                  <a:pt x="4801" y="5265"/>
                </a:lnTo>
                <a:lnTo>
                  <a:pt x="4789" y="5251"/>
                </a:lnTo>
                <a:lnTo>
                  <a:pt x="4778" y="5236"/>
                </a:lnTo>
                <a:lnTo>
                  <a:pt x="4769" y="5222"/>
                </a:lnTo>
                <a:lnTo>
                  <a:pt x="4759" y="5207"/>
                </a:lnTo>
                <a:lnTo>
                  <a:pt x="4752" y="5192"/>
                </a:lnTo>
                <a:lnTo>
                  <a:pt x="4744" y="5178"/>
                </a:lnTo>
                <a:lnTo>
                  <a:pt x="4737" y="5164"/>
                </a:lnTo>
                <a:lnTo>
                  <a:pt x="4732" y="5150"/>
                </a:lnTo>
                <a:lnTo>
                  <a:pt x="4725" y="5136"/>
                </a:lnTo>
                <a:lnTo>
                  <a:pt x="4721" y="5122"/>
                </a:lnTo>
                <a:lnTo>
                  <a:pt x="4713" y="5094"/>
                </a:lnTo>
                <a:lnTo>
                  <a:pt x="4710" y="5080"/>
                </a:lnTo>
                <a:lnTo>
                  <a:pt x="4707" y="5068"/>
                </a:lnTo>
                <a:lnTo>
                  <a:pt x="4703" y="5041"/>
                </a:lnTo>
                <a:lnTo>
                  <a:pt x="4702" y="5028"/>
                </a:lnTo>
                <a:lnTo>
                  <a:pt x="4700" y="5016"/>
                </a:lnTo>
                <a:lnTo>
                  <a:pt x="4699" y="4990"/>
                </a:lnTo>
                <a:lnTo>
                  <a:pt x="4697" y="4967"/>
                </a:lnTo>
                <a:lnTo>
                  <a:pt x="4715" y="4986"/>
                </a:lnTo>
                <a:lnTo>
                  <a:pt x="4733" y="5004"/>
                </a:lnTo>
                <a:lnTo>
                  <a:pt x="4750" y="5022"/>
                </a:lnTo>
                <a:lnTo>
                  <a:pt x="4768" y="5039"/>
                </a:lnTo>
                <a:lnTo>
                  <a:pt x="4787" y="5055"/>
                </a:lnTo>
                <a:lnTo>
                  <a:pt x="4805" y="5071"/>
                </a:lnTo>
                <a:lnTo>
                  <a:pt x="4824" y="5086"/>
                </a:lnTo>
                <a:lnTo>
                  <a:pt x="4843" y="5101"/>
                </a:lnTo>
                <a:lnTo>
                  <a:pt x="4862" y="5114"/>
                </a:lnTo>
                <a:lnTo>
                  <a:pt x="4882" y="5128"/>
                </a:lnTo>
                <a:lnTo>
                  <a:pt x="4903" y="5141"/>
                </a:lnTo>
                <a:lnTo>
                  <a:pt x="4923" y="5153"/>
                </a:lnTo>
                <a:lnTo>
                  <a:pt x="4943" y="5164"/>
                </a:lnTo>
                <a:lnTo>
                  <a:pt x="4963" y="5176"/>
                </a:lnTo>
                <a:lnTo>
                  <a:pt x="4985" y="5187"/>
                </a:lnTo>
                <a:lnTo>
                  <a:pt x="5006" y="5196"/>
                </a:lnTo>
                <a:lnTo>
                  <a:pt x="5027" y="5206"/>
                </a:lnTo>
                <a:lnTo>
                  <a:pt x="5048" y="5215"/>
                </a:lnTo>
                <a:lnTo>
                  <a:pt x="5070" y="5224"/>
                </a:lnTo>
                <a:lnTo>
                  <a:pt x="5092" y="5231"/>
                </a:lnTo>
                <a:lnTo>
                  <a:pt x="5113" y="5240"/>
                </a:lnTo>
                <a:lnTo>
                  <a:pt x="5135" y="5246"/>
                </a:lnTo>
                <a:lnTo>
                  <a:pt x="5158" y="5254"/>
                </a:lnTo>
                <a:lnTo>
                  <a:pt x="5180" y="5260"/>
                </a:lnTo>
                <a:lnTo>
                  <a:pt x="5202" y="5265"/>
                </a:lnTo>
                <a:lnTo>
                  <a:pt x="5225" y="5272"/>
                </a:lnTo>
                <a:lnTo>
                  <a:pt x="5247" y="5276"/>
                </a:lnTo>
                <a:lnTo>
                  <a:pt x="5270" y="5281"/>
                </a:lnTo>
                <a:lnTo>
                  <a:pt x="5293" y="5286"/>
                </a:lnTo>
                <a:lnTo>
                  <a:pt x="5316" y="5290"/>
                </a:lnTo>
                <a:lnTo>
                  <a:pt x="5362" y="5297"/>
                </a:lnTo>
                <a:lnTo>
                  <a:pt x="5401" y="5303"/>
                </a:lnTo>
                <a:lnTo>
                  <a:pt x="5441" y="5309"/>
                </a:lnTo>
                <a:lnTo>
                  <a:pt x="5516" y="5322"/>
                </a:lnTo>
                <a:lnTo>
                  <a:pt x="5552" y="5329"/>
                </a:lnTo>
                <a:lnTo>
                  <a:pt x="5588" y="5337"/>
                </a:lnTo>
                <a:lnTo>
                  <a:pt x="5623" y="5345"/>
                </a:lnTo>
                <a:lnTo>
                  <a:pt x="5658" y="5354"/>
                </a:lnTo>
                <a:lnTo>
                  <a:pt x="5692" y="5362"/>
                </a:lnTo>
                <a:lnTo>
                  <a:pt x="5725" y="5372"/>
                </a:lnTo>
                <a:lnTo>
                  <a:pt x="5757" y="5381"/>
                </a:lnTo>
                <a:lnTo>
                  <a:pt x="5789" y="5392"/>
                </a:lnTo>
                <a:lnTo>
                  <a:pt x="5819" y="5403"/>
                </a:lnTo>
                <a:lnTo>
                  <a:pt x="5850" y="5413"/>
                </a:lnTo>
                <a:lnTo>
                  <a:pt x="5879" y="5425"/>
                </a:lnTo>
                <a:lnTo>
                  <a:pt x="5907" y="5438"/>
                </a:lnTo>
                <a:lnTo>
                  <a:pt x="5935" y="5449"/>
                </a:lnTo>
                <a:lnTo>
                  <a:pt x="5961" y="5463"/>
                </a:lnTo>
                <a:lnTo>
                  <a:pt x="5988" y="5476"/>
                </a:lnTo>
                <a:lnTo>
                  <a:pt x="6014" y="5491"/>
                </a:lnTo>
                <a:lnTo>
                  <a:pt x="6038" y="5505"/>
                </a:lnTo>
                <a:lnTo>
                  <a:pt x="6061" y="5521"/>
                </a:lnTo>
                <a:lnTo>
                  <a:pt x="6085" y="5537"/>
                </a:lnTo>
                <a:lnTo>
                  <a:pt x="6106" y="5553"/>
                </a:lnTo>
                <a:lnTo>
                  <a:pt x="6127" y="5570"/>
                </a:lnTo>
                <a:lnTo>
                  <a:pt x="6138" y="5578"/>
                </a:lnTo>
                <a:lnTo>
                  <a:pt x="6149" y="5587"/>
                </a:lnTo>
                <a:lnTo>
                  <a:pt x="6168" y="5605"/>
                </a:lnTo>
                <a:lnTo>
                  <a:pt x="6187" y="5624"/>
                </a:lnTo>
                <a:lnTo>
                  <a:pt x="6205" y="5643"/>
                </a:lnTo>
                <a:lnTo>
                  <a:pt x="6213" y="5652"/>
                </a:lnTo>
                <a:lnTo>
                  <a:pt x="6222" y="5662"/>
                </a:lnTo>
                <a:lnTo>
                  <a:pt x="6239" y="5682"/>
                </a:lnTo>
                <a:lnTo>
                  <a:pt x="6254" y="5703"/>
                </a:lnTo>
                <a:lnTo>
                  <a:pt x="6256" y="5674"/>
                </a:lnTo>
                <a:lnTo>
                  <a:pt x="6256" y="5645"/>
                </a:lnTo>
                <a:lnTo>
                  <a:pt x="6256" y="5616"/>
                </a:lnTo>
                <a:lnTo>
                  <a:pt x="6255" y="5589"/>
                </a:lnTo>
                <a:lnTo>
                  <a:pt x="6253" y="5561"/>
                </a:lnTo>
                <a:lnTo>
                  <a:pt x="6250" y="5535"/>
                </a:lnTo>
                <a:lnTo>
                  <a:pt x="6245" y="5509"/>
                </a:lnTo>
                <a:lnTo>
                  <a:pt x="6240" y="5484"/>
                </a:lnTo>
                <a:lnTo>
                  <a:pt x="6235" y="5460"/>
                </a:lnTo>
                <a:lnTo>
                  <a:pt x="6228" y="5436"/>
                </a:lnTo>
                <a:lnTo>
                  <a:pt x="6221" y="5412"/>
                </a:lnTo>
                <a:lnTo>
                  <a:pt x="6212" y="5390"/>
                </a:lnTo>
                <a:lnTo>
                  <a:pt x="6204" y="5367"/>
                </a:lnTo>
                <a:lnTo>
                  <a:pt x="6194" y="5345"/>
                </a:lnTo>
                <a:lnTo>
                  <a:pt x="6185" y="5325"/>
                </a:lnTo>
                <a:lnTo>
                  <a:pt x="6174" y="5304"/>
                </a:lnTo>
                <a:lnTo>
                  <a:pt x="6163" y="5283"/>
                </a:lnTo>
                <a:lnTo>
                  <a:pt x="6152" y="5264"/>
                </a:lnTo>
                <a:lnTo>
                  <a:pt x="6139" y="5245"/>
                </a:lnTo>
                <a:lnTo>
                  <a:pt x="6126" y="5226"/>
                </a:lnTo>
                <a:lnTo>
                  <a:pt x="6113" y="5208"/>
                </a:lnTo>
                <a:lnTo>
                  <a:pt x="6100" y="5190"/>
                </a:lnTo>
                <a:lnTo>
                  <a:pt x="6086" y="5173"/>
                </a:lnTo>
                <a:lnTo>
                  <a:pt x="6071" y="5156"/>
                </a:lnTo>
                <a:lnTo>
                  <a:pt x="6041" y="5123"/>
                </a:lnTo>
                <a:lnTo>
                  <a:pt x="6026" y="5107"/>
                </a:lnTo>
                <a:lnTo>
                  <a:pt x="6010" y="5091"/>
                </a:lnTo>
                <a:lnTo>
                  <a:pt x="5994" y="5076"/>
                </a:lnTo>
                <a:lnTo>
                  <a:pt x="5978" y="5061"/>
                </a:lnTo>
                <a:lnTo>
                  <a:pt x="5947" y="5033"/>
                </a:lnTo>
                <a:lnTo>
                  <a:pt x="5914" y="5005"/>
                </a:lnTo>
                <a:lnTo>
                  <a:pt x="5881" y="4978"/>
                </a:lnTo>
                <a:lnTo>
                  <a:pt x="5848" y="4952"/>
                </a:lnTo>
                <a:lnTo>
                  <a:pt x="5816" y="4927"/>
                </a:lnTo>
                <a:lnTo>
                  <a:pt x="5753" y="4878"/>
                </a:lnTo>
                <a:lnTo>
                  <a:pt x="5722" y="4855"/>
                </a:lnTo>
                <a:lnTo>
                  <a:pt x="5694" y="4832"/>
                </a:lnTo>
                <a:lnTo>
                  <a:pt x="5667" y="4808"/>
                </a:lnTo>
                <a:lnTo>
                  <a:pt x="5654" y="4797"/>
                </a:lnTo>
                <a:lnTo>
                  <a:pt x="5641" y="4785"/>
                </a:lnTo>
                <a:lnTo>
                  <a:pt x="5630" y="4773"/>
                </a:lnTo>
                <a:lnTo>
                  <a:pt x="5618" y="4762"/>
                </a:lnTo>
                <a:lnTo>
                  <a:pt x="5607" y="4751"/>
                </a:lnTo>
                <a:lnTo>
                  <a:pt x="5598" y="4739"/>
                </a:lnTo>
                <a:lnTo>
                  <a:pt x="5588" y="4727"/>
                </a:lnTo>
                <a:lnTo>
                  <a:pt x="5579" y="4715"/>
                </a:lnTo>
                <a:lnTo>
                  <a:pt x="5570" y="4703"/>
                </a:lnTo>
                <a:lnTo>
                  <a:pt x="5563" y="4691"/>
                </a:lnTo>
                <a:lnTo>
                  <a:pt x="5556" y="4678"/>
                </a:lnTo>
                <a:lnTo>
                  <a:pt x="5550" y="4667"/>
                </a:lnTo>
                <a:lnTo>
                  <a:pt x="5546" y="4654"/>
                </a:lnTo>
                <a:lnTo>
                  <a:pt x="5542" y="4641"/>
                </a:lnTo>
                <a:lnTo>
                  <a:pt x="5581" y="4667"/>
                </a:lnTo>
                <a:lnTo>
                  <a:pt x="5600" y="4678"/>
                </a:lnTo>
                <a:lnTo>
                  <a:pt x="5618" y="4689"/>
                </a:lnTo>
                <a:lnTo>
                  <a:pt x="5637" y="4701"/>
                </a:lnTo>
                <a:lnTo>
                  <a:pt x="5655" y="4710"/>
                </a:lnTo>
                <a:lnTo>
                  <a:pt x="5674" y="4720"/>
                </a:lnTo>
                <a:lnTo>
                  <a:pt x="5692" y="4730"/>
                </a:lnTo>
                <a:lnTo>
                  <a:pt x="5711" y="4738"/>
                </a:lnTo>
                <a:lnTo>
                  <a:pt x="5728" y="4747"/>
                </a:lnTo>
                <a:lnTo>
                  <a:pt x="5764" y="4761"/>
                </a:lnTo>
                <a:lnTo>
                  <a:pt x="5781" y="4769"/>
                </a:lnTo>
                <a:lnTo>
                  <a:pt x="5799" y="4775"/>
                </a:lnTo>
                <a:lnTo>
                  <a:pt x="5816" y="4781"/>
                </a:lnTo>
                <a:lnTo>
                  <a:pt x="5834" y="4786"/>
                </a:lnTo>
                <a:lnTo>
                  <a:pt x="5869" y="4795"/>
                </a:lnTo>
                <a:lnTo>
                  <a:pt x="5877" y="4798"/>
                </a:lnTo>
                <a:lnTo>
                  <a:pt x="5887" y="4800"/>
                </a:lnTo>
                <a:lnTo>
                  <a:pt x="5904" y="4804"/>
                </a:lnTo>
                <a:lnTo>
                  <a:pt x="5922" y="4807"/>
                </a:lnTo>
                <a:lnTo>
                  <a:pt x="5940" y="4809"/>
                </a:lnTo>
                <a:lnTo>
                  <a:pt x="5958" y="4812"/>
                </a:lnTo>
                <a:lnTo>
                  <a:pt x="5976" y="4814"/>
                </a:lnTo>
                <a:lnTo>
                  <a:pt x="6015" y="4817"/>
                </a:lnTo>
                <a:lnTo>
                  <a:pt x="6034" y="4817"/>
                </a:lnTo>
                <a:lnTo>
                  <a:pt x="6053" y="4818"/>
                </a:lnTo>
                <a:lnTo>
                  <a:pt x="6092" y="4817"/>
                </a:lnTo>
                <a:lnTo>
                  <a:pt x="6133" y="4815"/>
                </a:lnTo>
                <a:lnTo>
                  <a:pt x="6161" y="4811"/>
                </a:lnTo>
                <a:lnTo>
                  <a:pt x="6189" y="4808"/>
                </a:lnTo>
                <a:lnTo>
                  <a:pt x="6218" y="4803"/>
                </a:lnTo>
                <a:lnTo>
                  <a:pt x="6246" y="4798"/>
                </a:lnTo>
                <a:lnTo>
                  <a:pt x="6276" y="4792"/>
                </a:lnTo>
                <a:lnTo>
                  <a:pt x="6305" y="4786"/>
                </a:lnTo>
                <a:lnTo>
                  <a:pt x="6364" y="4772"/>
                </a:lnTo>
                <a:lnTo>
                  <a:pt x="6424" y="4759"/>
                </a:lnTo>
                <a:lnTo>
                  <a:pt x="6455" y="4753"/>
                </a:lnTo>
                <a:lnTo>
                  <a:pt x="6484" y="4748"/>
                </a:lnTo>
                <a:lnTo>
                  <a:pt x="6514" y="4743"/>
                </a:lnTo>
                <a:lnTo>
                  <a:pt x="6545" y="4739"/>
                </a:lnTo>
                <a:lnTo>
                  <a:pt x="6575" y="4737"/>
                </a:lnTo>
                <a:lnTo>
                  <a:pt x="6590" y="4736"/>
                </a:lnTo>
                <a:lnTo>
                  <a:pt x="6605" y="4735"/>
                </a:lnTo>
                <a:lnTo>
                  <a:pt x="6635" y="4735"/>
                </a:lnTo>
                <a:lnTo>
                  <a:pt x="6650" y="4736"/>
                </a:lnTo>
                <a:lnTo>
                  <a:pt x="6665" y="4737"/>
                </a:lnTo>
                <a:lnTo>
                  <a:pt x="6695" y="4740"/>
                </a:lnTo>
                <a:lnTo>
                  <a:pt x="6710" y="4742"/>
                </a:lnTo>
                <a:lnTo>
                  <a:pt x="6724" y="4745"/>
                </a:lnTo>
                <a:lnTo>
                  <a:pt x="6739" y="4749"/>
                </a:lnTo>
                <a:lnTo>
                  <a:pt x="6753" y="4753"/>
                </a:lnTo>
                <a:lnTo>
                  <a:pt x="6768" y="4757"/>
                </a:lnTo>
                <a:lnTo>
                  <a:pt x="6782" y="4761"/>
                </a:lnTo>
                <a:lnTo>
                  <a:pt x="6797" y="4768"/>
                </a:lnTo>
                <a:lnTo>
                  <a:pt x="6811" y="4773"/>
                </a:lnTo>
                <a:lnTo>
                  <a:pt x="6826" y="4781"/>
                </a:lnTo>
                <a:lnTo>
                  <a:pt x="6839" y="4788"/>
                </a:lnTo>
                <a:lnTo>
                  <a:pt x="6854" y="4797"/>
                </a:lnTo>
                <a:lnTo>
                  <a:pt x="6868" y="4805"/>
                </a:lnTo>
                <a:lnTo>
                  <a:pt x="6882" y="4815"/>
                </a:lnTo>
                <a:lnTo>
                  <a:pt x="6896" y="4825"/>
                </a:lnTo>
                <a:lnTo>
                  <a:pt x="6910" y="4836"/>
                </a:lnTo>
                <a:lnTo>
                  <a:pt x="6923" y="4848"/>
                </a:lnTo>
                <a:lnTo>
                  <a:pt x="6937" y="4860"/>
                </a:lnTo>
                <a:lnTo>
                  <a:pt x="6950" y="4874"/>
                </a:lnTo>
                <a:lnTo>
                  <a:pt x="6964" y="4889"/>
                </a:lnTo>
                <a:lnTo>
                  <a:pt x="6977" y="4904"/>
                </a:lnTo>
                <a:lnTo>
                  <a:pt x="6990" y="4920"/>
                </a:lnTo>
                <a:lnTo>
                  <a:pt x="7003" y="4937"/>
                </a:lnTo>
                <a:lnTo>
                  <a:pt x="7016" y="4955"/>
                </a:lnTo>
                <a:lnTo>
                  <a:pt x="7029" y="4974"/>
                </a:lnTo>
                <a:lnTo>
                  <a:pt x="7041" y="4993"/>
                </a:lnTo>
                <a:lnTo>
                  <a:pt x="7054" y="5014"/>
                </a:lnTo>
                <a:lnTo>
                  <a:pt x="7070" y="5004"/>
                </a:lnTo>
                <a:lnTo>
                  <a:pt x="7086" y="4994"/>
                </a:lnTo>
                <a:lnTo>
                  <a:pt x="7102" y="4986"/>
                </a:lnTo>
                <a:lnTo>
                  <a:pt x="7119" y="4976"/>
                </a:lnTo>
                <a:lnTo>
                  <a:pt x="7135" y="4968"/>
                </a:lnTo>
                <a:lnTo>
                  <a:pt x="7152" y="4960"/>
                </a:lnTo>
                <a:lnTo>
                  <a:pt x="7169" y="4953"/>
                </a:lnTo>
                <a:lnTo>
                  <a:pt x="7186" y="4945"/>
                </a:lnTo>
                <a:lnTo>
                  <a:pt x="7203" y="4939"/>
                </a:lnTo>
                <a:lnTo>
                  <a:pt x="7220" y="4933"/>
                </a:lnTo>
                <a:lnTo>
                  <a:pt x="7237" y="4926"/>
                </a:lnTo>
                <a:lnTo>
                  <a:pt x="7254" y="4921"/>
                </a:lnTo>
                <a:lnTo>
                  <a:pt x="7289" y="4910"/>
                </a:lnTo>
                <a:lnTo>
                  <a:pt x="7306" y="4906"/>
                </a:lnTo>
                <a:lnTo>
                  <a:pt x="7324" y="4902"/>
                </a:lnTo>
                <a:lnTo>
                  <a:pt x="7341" y="4899"/>
                </a:lnTo>
                <a:lnTo>
                  <a:pt x="7359" y="4895"/>
                </a:lnTo>
                <a:lnTo>
                  <a:pt x="7377" y="4892"/>
                </a:lnTo>
                <a:lnTo>
                  <a:pt x="7394" y="4890"/>
                </a:lnTo>
                <a:lnTo>
                  <a:pt x="7431" y="4886"/>
                </a:lnTo>
                <a:lnTo>
                  <a:pt x="7449" y="4884"/>
                </a:lnTo>
                <a:lnTo>
                  <a:pt x="7467" y="4883"/>
                </a:lnTo>
                <a:lnTo>
                  <a:pt x="7485" y="4882"/>
                </a:lnTo>
                <a:lnTo>
                  <a:pt x="7502" y="4882"/>
                </a:lnTo>
                <a:lnTo>
                  <a:pt x="7538" y="4882"/>
                </a:lnTo>
                <a:lnTo>
                  <a:pt x="7574" y="4883"/>
                </a:lnTo>
                <a:lnTo>
                  <a:pt x="7610" y="4885"/>
                </a:lnTo>
                <a:lnTo>
                  <a:pt x="7627" y="4887"/>
                </a:lnTo>
                <a:lnTo>
                  <a:pt x="7645" y="4889"/>
                </a:lnTo>
                <a:lnTo>
                  <a:pt x="7681" y="4893"/>
                </a:lnTo>
                <a:lnTo>
                  <a:pt x="7716" y="4900"/>
                </a:lnTo>
                <a:lnTo>
                  <a:pt x="7752" y="4906"/>
                </a:lnTo>
                <a:lnTo>
                  <a:pt x="7786" y="4915"/>
                </a:lnTo>
                <a:lnTo>
                  <a:pt x="7804" y="4919"/>
                </a:lnTo>
                <a:lnTo>
                  <a:pt x="7821" y="4924"/>
                </a:lnTo>
                <a:lnTo>
                  <a:pt x="7855" y="4934"/>
                </a:lnTo>
                <a:lnTo>
                  <a:pt x="7888" y="4945"/>
                </a:lnTo>
                <a:lnTo>
                  <a:pt x="7921" y="4957"/>
                </a:lnTo>
                <a:lnTo>
                  <a:pt x="7954" y="4970"/>
                </a:lnTo>
                <a:lnTo>
                  <a:pt x="7985" y="4984"/>
                </a:lnTo>
                <a:lnTo>
                  <a:pt x="8016" y="4999"/>
                </a:lnTo>
                <a:lnTo>
                  <a:pt x="8047" y="5014"/>
                </a:lnTo>
                <a:lnTo>
                  <a:pt x="8077" y="5030"/>
                </a:lnTo>
                <a:lnTo>
                  <a:pt x="8107" y="5047"/>
                </a:lnTo>
                <a:lnTo>
                  <a:pt x="8135" y="5066"/>
                </a:lnTo>
                <a:close/>
                <a:moveTo>
                  <a:pt x="4449" y="4196"/>
                </a:moveTo>
                <a:lnTo>
                  <a:pt x="3687" y="4196"/>
                </a:lnTo>
                <a:lnTo>
                  <a:pt x="3687" y="3432"/>
                </a:lnTo>
                <a:lnTo>
                  <a:pt x="4449" y="3432"/>
                </a:lnTo>
                <a:lnTo>
                  <a:pt x="4449" y="4196"/>
                </a:lnTo>
                <a:close/>
                <a:moveTo>
                  <a:pt x="3687" y="762"/>
                </a:moveTo>
                <a:lnTo>
                  <a:pt x="4449" y="762"/>
                </a:lnTo>
                <a:lnTo>
                  <a:pt x="4449" y="0"/>
                </a:lnTo>
                <a:lnTo>
                  <a:pt x="3687" y="0"/>
                </a:lnTo>
                <a:lnTo>
                  <a:pt x="3687" y="762"/>
                </a:lnTo>
                <a:close/>
                <a:moveTo>
                  <a:pt x="4449" y="6866"/>
                </a:moveTo>
                <a:lnTo>
                  <a:pt x="3687" y="6866"/>
                </a:lnTo>
                <a:lnTo>
                  <a:pt x="3687" y="7628"/>
                </a:lnTo>
                <a:lnTo>
                  <a:pt x="4449" y="7628"/>
                </a:lnTo>
                <a:lnTo>
                  <a:pt x="4449" y="6866"/>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grpSp>
        <p:nvGrpSpPr>
          <p:cNvPr id="18" name="Group 17"/>
          <p:cNvGrpSpPr>
            <a:grpSpLocks noChangeAspect="1"/>
          </p:cNvGrpSpPr>
          <p:nvPr/>
        </p:nvGrpSpPr>
        <p:grpSpPr>
          <a:xfrm>
            <a:off x="431800" y="6215082"/>
            <a:ext cx="1936192" cy="352800"/>
            <a:chOff x="-498475" y="2201863"/>
            <a:chExt cx="10134600" cy="2462212"/>
          </a:xfrm>
          <a:solidFill>
            <a:schemeClr val="tx2"/>
          </a:solidFill>
        </p:grpSpPr>
        <p:sp>
          <p:nvSpPr>
            <p:cNvPr id="1030" name="Freeform 6"/>
            <p:cNvSpPr>
              <a:spLocks noEditPoints="1"/>
            </p:cNvSpPr>
            <p:nvPr userDrawn="1"/>
          </p:nvSpPr>
          <p:spPr bwMode="auto">
            <a:xfrm>
              <a:off x="-498475" y="4033838"/>
              <a:ext cx="9113838" cy="630237"/>
            </a:xfrm>
            <a:custGeom>
              <a:avLst/>
              <a:gdLst/>
              <a:ahLst/>
              <a:cxnLst>
                <a:cxn ang="0">
                  <a:pos x="5412" y="172"/>
                </a:cxn>
                <a:cxn ang="0">
                  <a:pos x="4841" y="391"/>
                </a:cxn>
                <a:cxn ang="0">
                  <a:pos x="4756" y="372"/>
                </a:cxn>
                <a:cxn ang="0">
                  <a:pos x="4802" y="279"/>
                </a:cxn>
                <a:cxn ang="0">
                  <a:pos x="4722" y="174"/>
                </a:cxn>
                <a:cxn ang="0">
                  <a:pos x="4626" y="111"/>
                </a:cxn>
                <a:cxn ang="0">
                  <a:pos x="4665" y="73"/>
                </a:cxn>
                <a:cxn ang="0">
                  <a:pos x="4761" y="23"/>
                </a:cxn>
                <a:cxn ang="0">
                  <a:pos x="4616" y="12"/>
                </a:cxn>
                <a:cxn ang="0">
                  <a:pos x="4546" y="114"/>
                </a:cxn>
                <a:cxn ang="0">
                  <a:pos x="4611" y="213"/>
                </a:cxn>
                <a:cxn ang="0">
                  <a:pos x="4723" y="282"/>
                </a:cxn>
                <a:cxn ang="0">
                  <a:pos x="4689" y="322"/>
                </a:cxn>
                <a:cxn ang="0">
                  <a:pos x="4578" y="280"/>
                </a:cxn>
                <a:cxn ang="0">
                  <a:pos x="4654" y="395"/>
                </a:cxn>
                <a:cxn ang="0">
                  <a:pos x="4217" y="161"/>
                </a:cxn>
                <a:cxn ang="0">
                  <a:pos x="3852" y="161"/>
                </a:cxn>
                <a:cxn ang="0">
                  <a:pos x="3244" y="391"/>
                </a:cxn>
                <a:cxn ang="0">
                  <a:pos x="2956" y="262"/>
                </a:cxn>
                <a:cxn ang="0">
                  <a:pos x="2960" y="124"/>
                </a:cxn>
                <a:cxn ang="0">
                  <a:pos x="3066" y="78"/>
                </a:cxn>
                <a:cxn ang="0">
                  <a:pos x="3129" y="197"/>
                </a:cxn>
                <a:cxn ang="0">
                  <a:pos x="3083" y="310"/>
                </a:cxn>
                <a:cxn ang="0">
                  <a:pos x="3115" y="379"/>
                </a:cxn>
                <a:cxn ang="0">
                  <a:pos x="3204" y="262"/>
                </a:cxn>
                <a:cxn ang="0">
                  <a:pos x="3195" y="107"/>
                </a:cxn>
                <a:cxn ang="0">
                  <a:pos x="3108" y="14"/>
                </a:cxn>
                <a:cxn ang="0">
                  <a:pos x="2968" y="14"/>
                </a:cxn>
                <a:cxn ang="0">
                  <a:pos x="2877" y="116"/>
                </a:cxn>
                <a:cxn ang="0">
                  <a:pos x="2871" y="263"/>
                </a:cxn>
                <a:cxn ang="0">
                  <a:pos x="2945" y="371"/>
                </a:cxn>
                <a:cxn ang="0">
                  <a:pos x="2765" y="6"/>
                </a:cxn>
                <a:cxn ang="0">
                  <a:pos x="2252" y="391"/>
                </a:cxn>
                <a:cxn ang="0">
                  <a:pos x="1963" y="378"/>
                </a:cxn>
                <a:cxn ang="0">
                  <a:pos x="2019" y="280"/>
                </a:cxn>
                <a:cxn ang="0">
                  <a:pos x="1950" y="180"/>
                </a:cxn>
                <a:cxn ang="0">
                  <a:pos x="1843" y="115"/>
                </a:cxn>
                <a:cxn ang="0">
                  <a:pos x="1877" y="74"/>
                </a:cxn>
                <a:cxn ang="0">
                  <a:pos x="1986" y="28"/>
                </a:cxn>
                <a:cxn ang="0">
                  <a:pos x="1833" y="12"/>
                </a:cxn>
                <a:cxn ang="0">
                  <a:pos x="1764" y="114"/>
                </a:cxn>
                <a:cxn ang="0">
                  <a:pos x="1828" y="213"/>
                </a:cxn>
                <a:cxn ang="0">
                  <a:pos x="1940" y="282"/>
                </a:cxn>
                <a:cxn ang="0">
                  <a:pos x="1906" y="322"/>
                </a:cxn>
                <a:cxn ang="0">
                  <a:pos x="1795" y="280"/>
                </a:cxn>
                <a:cxn ang="0">
                  <a:pos x="1871" y="395"/>
                </a:cxn>
                <a:cxn ang="0">
                  <a:pos x="1645" y="105"/>
                </a:cxn>
                <a:cxn ang="0">
                  <a:pos x="1627" y="185"/>
                </a:cxn>
                <a:cxn ang="0">
                  <a:pos x="1669" y="244"/>
                </a:cxn>
                <a:cxn ang="0">
                  <a:pos x="1732" y="145"/>
                </a:cxn>
                <a:cxn ang="0">
                  <a:pos x="1690" y="34"/>
                </a:cxn>
                <a:cxn ang="0">
                  <a:pos x="1451" y="391"/>
                </a:cxn>
                <a:cxn ang="0">
                  <a:pos x="1007" y="393"/>
                </a:cxn>
                <a:cxn ang="0">
                  <a:pos x="573" y="391"/>
                </a:cxn>
                <a:cxn ang="0">
                  <a:pos x="213" y="384"/>
                </a:cxn>
                <a:cxn ang="0">
                  <a:pos x="289" y="285"/>
                </a:cxn>
                <a:cxn ang="0">
                  <a:pos x="200" y="298"/>
                </a:cxn>
                <a:cxn ang="0">
                  <a:pos x="107" y="312"/>
                </a:cxn>
                <a:cxn ang="0">
                  <a:pos x="0" y="241"/>
                </a:cxn>
                <a:cxn ang="0">
                  <a:pos x="35" y="353"/>
                </a:cxn>
              </a:cxnLst>
              <a:rect l="0" t="0" r="r" b="b"/>
              <a:pathLst>
                <a:path w="5741" h="397">
                  <a:moveTo>
                    <a:pt x="5661" y="391"/>
                  </a:moveTo>
                  <a:lnTo>
                    <a:pt x="5741" y="391"/>
                  </a:lnTo>
                  <a:lnTo>
                    <a:pt x="5741" y="6"/>
                  </a:lnTo>
                  <a:lnTo>
                    <a:pt x="5661" y="6"/>
                  </a:lnTo>
                  <a:lnTo>
                    <a:pt x="5661" y="391"/>
                  </a:lnTo>
                  <a:close/>
                  <a:moveTo>
                    <a:pt x="5333" y="391"/>
                  </a:moveTo>
                  <a:lnTo>
                    <a:pt x="5412" y="391"/>
                  </a:lnTo>
                  <a:lnTo>
                    <a:pt x="5412" y="277"/>
                  </a:lnTo>
                  <a:lnTo>
                    <a:pt x="5448" y="232"/>
                  </a:lnTo>
                  <a:lnTo>
                    <a:pt x="5544" y="391"/>
                  </a:lnTo>
                  <a:lnTo>
                    <a:pt x="5638" y="391"/>
                  </a:lnTo>
                  <a:lnTo>
                    <a:pt x="5503" y="169"/>
                  </a:lnTo>
                  <a:lnTo>
                    <a:pt x="5633" y="6"/>
                  </a:lnTo>
                  <a:lnTo>
                    <a:pt x="5538" y="6"/>
                  </a:lnTo>
                  <a:lnTo>
                    <a:pt x="5412" y="172"/>
                  </a:lnTo>
                  <a:lnTo>
                    <a:pt x="5412" y="6"/>
                  </a:lnTo>
                  <a:lnTo>
                    <a:pt x="5333" y="6"/>
                  </a:lnTo>
                  <a:lnTo>
                    <a:pt x="5333" y="391"/>
                  </a:lnTo>
                  <a:close/>
                  <a:moveTo>
                    <a:pt x="4978" y="391"/>
                  </a:moveTo>
                  <a:lnTo>
                    <a:pt x="5056" y="391"/>
                  </a:lnTo>
                  <a:lnTo>
                    <a:pt x="5056" y="158"/>
                  </a:lnTo>
                  <a:lnTo>
                    <a:pt x="5208" y="391"/>
                  </a:lnTo>
                  <a:lnTo>
                    <a:pt x="5276" y="391"/>
                  </a:lnTo>
                  <a:lnTo>
                    <a:pt x="5276" y="6"/>
                  </a:lnTo>
                  <a:lnTo>
                    <a:pt x="5198" y="6"/>
                  </a:lnTo>
                  <a:lnTo>
                    <a:pt x="5198" y="230"/>
                  </a:lnTo>
                  <a:lnTo>
                    <a:pt x="5051" y="6"/>
                  </a:lnTo>
                  <a:lnTo>
                    <a:pt x="4978" y="6"/>
                  </a:lnTo>
                  <a:lnTo>
                    <a:pt x="4978" y="391"/>
                  </a:lnTo>
                  <a:close/>
                  <a:moveTo>
                    <a:pt x="4841" y="391"/>
                  </a:moveTo>
                  <a:lnTo>
                    <a:pt x="4920" y="391"/>
                  </a:lnTo>
                  <a:lnTo>
                    <a:pt x="4920" y="6"/>
                  </a:lnTo>
                  <a:lnTo>
                    <a:pt x="4841" y="6"/>
                  </a:lnTo>
                  <a:lnTo>
                    <a:pt x="4841" y="391"/>
                  </a:lnTo>
                  <a:close/>
                  <a:moveTo>
                    <a:pt x="4673" y="395"/>
                  </a:moveTo>
                  <a:lnTo>
                    <a:pt x="4686" y="395"/>
                  </a:lnTo>
                  <a:lnTo>
                    <a:pt x="4693" y="394"/>
                  </a:lnTo>
                  <a:lnTo>
                    <a:pt x="4700" y="393"/>
                  </a:lnTo>
                  <a:lnTo>
                    <a:pt x="4712" y="391"/>
                  </a:lnTo>
                  <a:lnTo>
                    <a:pt x="4724" y="388"/>
                  </a:lnTo>
                  <a:lnTo>
                    <a:pt x="4730" y="385"/>
                  </a:lnTo>
                  <a:lnTo>
                    <a:pt x="4736" y="383"/>
                  </a:lnTo>
                  <a:lnTo>
                    <a:pt x="4741" y="381"/>
                  </a:lnTo>
                  <a:lnTo>
                    <a:pt x="4746" y="378"/>
                  </a:lnTo>
                  <a:lnTo>
                    <a:pt x="4756" y="372"/>
                  </a:lnTo>
                  <a:lnTo>
                    <a:pt x="4761" y="368"/>
                  </a:lnTo>
                  <a:lnTo>
                    <a:pt x="4765" y="365"/>
                  </a:lnTo>
                  <a:lnTo>
                    <a:pt x="4773" y="357"/>
                  </a:lnTo>
                  <a:lnTo>
                    <a:pt x="4781" y="348"/>
                  </a:lnTo>
                  <a:lnTo>
                    <a:pt x="4787" y="339"/>
                  </a:lnTo>
                  <a:lnTo>
                    <a:pt x="4790" y="334"/>
                  </a:lnTo>
                  <a:lnTo>
                    <a:pt x="4792" y="328"/>
                  </a:lnTo>
                  <a:lnTo>
                    <a:pt x="4796" y="317"/>
                  </a:lnTo>
                  <a:lnTo>
                    <a:pt x="4798" y="312"/>
                  </a:lnTo>
                  <a:lnTo>
                    <a:pt x="4799" y="306"/>
                  </a:lnTo>
                  <a:lnTo>
                    <a:pt x="4800" y="300"/>
                  </a:lnTo>
                  <a:lnTo>
                    <a:pt x="4801" y="293"/>
                  </a:lnTo>
                  <a:lnTo>
                    <a:pt x="4802" y="287"/>
                  </a:lnTo>
                  <a:lnTo>
                    <a:pt x="4802" y="280"/>
                  </a:lnTo>
                  <a:lnTo>
                    <a:pt x="4802" y="279"/>
                  </a:lnTo>
                  <a:lnTo>
                    <a:pt x="4801" y="268"/>
                  </a:lnTo>
                  <a:lnTo>
                    <a:pt x="4800" y="258"/>
                  </a:lnTo>
                  <a:lnTo>
                    <a:pt x="4798" y="249"/>
                  </a:lnTo>
                  <a:lnTo>
                    <a:pt x="4795" y="240"/>
                  </a:lnTo>
                  <a:lnTo>
                    <a:pt x="4793" y="235"/>
                  </a:lnTo>
                  <a:lnTo>
                    <a:pt x="4791" y="231"/>
                  </a:lnTo>
                  <a:lnTo>
                    <a:pt x="4787" y="223"/>
                  </a:lnTo>
                  <a:lnTo>
                    <a:pt x="4781" y="216"/>
                  </a:lnTo>
                  <a:lnTo>
                    <a:pt x="4775" y="209"/>
                  </a:lnTo>
                  <a:lnTo>
                    <a:pt x="4768" y="203"/>
                  </a:lnTo>
                  <a:lnTo>
                    <a:pt x="4761" y="196"/>
                  </a:lnTo>
                  <a:lnTo>
                    <a:pt x="4752" y="191"/>
                  </a:lnTo>
                  <a:lnTo>
                    <a:pt x="4743" y="185"/>
                  </a:lnTo>
                  <a:lnTo>
                    <a:pt x="4733" y="180"/>
                  </a:lnTo>
                  <a:lnTo>
                    <a:pt x="4722" y="174"/>
                  </a:lnTo>
                  <a:lnTo>
                    <a:pt x="4711" y="169"/>
                  </a:lnTo>
                  <a:lnTo>
                    <a:pt x="4699" y="164"/>
                  </a:lnTo>
                  <a:lnTo>
                    <a:pt x="4678" y="156"/>
                  </a:lnTo>
                  <a:lnTo>
                    <a:pt x="4662" y="148"/>
                  </a:lnTo>
                  <a:lnTo>
                    <a:pt x="4649" y="141"/>
                  </a:lnTo>
                  <a:lnTo>
                    <a:pt x="4644" y="138"/>
                  </a:lnTo>
                  <a:lnTo>
                    <a:pt x="4640" y="135"/>
                  </a:lnTo>
                  <a:lnTo>
                    <a:pt x="4636" y="132"/>
                  </a:lnTo>
                  <a:lnTo>
                    <a:pt x="4634" y="130"/>
                  </a:lnTo>
                  <a:lnTo>
                    <a:pt x="4633" y="128"/>
                  </a:lnTo>
                  <a:lnTo>
                    <a:pt x="4630" y="125"/>
                  </a:lnTo>
                  <a:lnTo>
                    <a:pt x="4628" y="122"/>
                  </a:lnTo>
                  <a:lnTo>
                    <a:pt x="4627" y="119"/>
                  </a:lnTo>
                  <a:lnTo>
                    <a:pt x="4626" y="115"/>
                  </a:lnTo>
                  <a:lnTo>
                    <a:pt x="4626" y="111"/>
                  </a:lnTo>
                  <a:lnTo>
                    <a:pt x="4625" y="107"/>
                  </a:lnTo>
                  <a:lnTo>
                    <a:pt x="4626" y="103"/>
                  </a:lnTo>
                  <a:lnTo>
                    <a:pt x="4626" y="100"/>
                  </a:lnTo>
                  <a:lnTo>
                    <a:pt x="4627" y="96"/>
                  </a:lnTo>
                  <a:lnTo>
                    <a:pt x="4629" y="93"/>
                  </a:lnTo>
                  <a:lnTo>
                    <a:pt x="4630" y="90"/>
                  </a:lnTo>
                  <a:lnTo>
                    <a:pt x="4632" y="87"/>
                  </a:lnTo>
                  <a:lnTo>
                    <a:pt x="4635" y="85"/>
                  </a:lnTo>
                  <a:lnTo>
                    <a:pt x="4637" y="83"/>
                  </a:lnTo>
                  <a:lnTo>
                    <a:pt x="4644" y="79"/>
                  </a:lnTo>
                  <a:lnTo>
                    <a:pt x="4647" y="77"/>
                  </a:lnTo>
                  <a:lnTo>
                    <a:pt x="4651" y="76"/>
                  </a:lnTo>
                  <a:lnTo>
                    <a:pt x="4656" y="75"/>
                  </a:lnTo>
                  <a:lnTo>
                    <a:pt x="4660" y="74"/>
                  </a:lnTo>
                  <a:lnTo>
                    <a:pt x="4665" y="73"/>
                  </a:lnTo>
                  <a:lnTo>
                    <a:pt x="4670" y="73"/>
                  </a:lnTo>
                  <a:lnTo>
                    <a:pt x="4681" y="74"/>
                  </a:lnTo>
                  <a:lnTo>
                    <a:pt x="4692" y="76"/>
                  </a:lnTo>
                  <a:lnTo>
                    <a:pt x="4703" y="79"/>
                  </a:lnTo>
                  <a:lnTo>
                    <a:pt x="4713" y="84"/>
                  </a:lnTo>
                  <a:lnTo>
                    <a:pt x="4723" y="89"/>
                  </a:lnTo>
                  <a:lnTo>
                    <a:pt x="4733" y="95"/>
                  </a:lnTo>
                  <a:lnTo>
                    <a:pt x="4738" y="98"/>
                  </a:lnTo>
                  <a:lnTo>
                    <a:pt x="4743" y="102"/>
                  </a:lnTo>
                  <a:lnTo>
                    <a:pt x="4752" y="109"/>
                  </a:lnTo>
                  <a:lnTo>
                    <a:pt x="4796" y="48"/>
                  </a:lnTo>
                  <a:lnTo>
                    <a:pt x="4783" y="37"/>
                  </a:lnTo>
                  <a:lnTo>
                    <a:pt x="4776" y="32"/>
                  </a:lnTo>
                  <a:lnTo>
                    <a:pt x="4768" y="28"/>
                  </a:lnTo>
                  <a:lnTo>
                    <a:pt x="4761" y="23"/>
                  </a:lnTo>
                  <a:lnTo>
                    <a:pt x="4753" y="20"/>
                  </a:lnTo>
                  <a:lnTo>
                    <a:pt x="4746" y="16"/>
                  </a:lnTo>
                  <a:lnTo>
                    <a:pt x="4738" y="13"/>
                  </a:lnTo>
                  <a:lnTo>
                    <a:pt x="4730" y="10"/>
                  </a:lnTo>
                  <a:lnTo>
                    <a:pt x="4722" y="8"/>
                  </a:lnTo>
                  <a:lnTo>
                    <a:pt x="4706" y="4"/>
                  </a:lnTo>
                  <a:lnTo>
                    <a:pt x="4697" y="3"/>
                  </a:lnTo>
                  <a:lnTo>
                    <a:pt x="4689" y="2"/>
                  </a:lnTo>
                  <a:lnTo>
                    <a:pt x="4672" y="1"/>
                  </a:lnTo>
                  <a:lnTo>
                    <a:pt x="4659" y="2"/>
                  </a:lnTo>
                  <a:lnTo>
                    <a:pt x="4652" y="2"/>
                  </a:lnTo>
                  <a:lnTo>
                    <a:pt x="4645" y="3"/>
                  </a:lnTo>
                  <a:lnTo>
                    <a:pt x="4633" y="6"/>
                  </a:lnTo>
                  <a:lnTo>
                    <a:pt x="4621" y="9"/>
                  </a:lnTo>
                  <a:lnTo>
                    <a:pt x="4616" y="12"/>
                  </a:lnTo>
                  <a:lnTo>
                    <a:pt x="4610" y="14"/>
                  </a:lnTo>
                  <a:lnTo>
                    <a:pt x="4600" y="19"/>
                  </a:lnTo>
                  <a:lnTo>
                    <a:pt x="4590" y="25"/>
                  </a:lnTo>
                  <a:lnTo>
                    <a:pt x="4581" y="32"/>
                  </a:lnTo>
                  <a:lnTo>
                    <a:pt x="4577" y="36"/>
                  </a:lnTo>
                  <a:lnTo>
                    <a:pt x="4574" y="40"/>
                  </a:lnTo>
                  <a:lnTo>
                    <a:pt x="4567" y="49"/>
                  </a:lnTo>
                  <a:lnTo>
                    <a:pt x="4564" y="53"/>
                  </a:lnTo>
                  <a:lnTo>
                    <a:pt x="4561" y="58"/>
                  </a:lnTo>
                  <a:lnTo>
                    <a:pt x="4556" y="68"/>
                  </a:lnTo>
                  <a:lnTo>
                    <a:pt x="4552" y="79"/>
                  </a:lnTo>
                  <a:lnTo>
                    <a:pt x="4549" y="90"/>
                  </a:lnTo>
                  <a:lnTo>
                    <a:pt x="4547" y="102"/>
                  </a:lnTo>
                  <a:lnTo>
                    <a:pt x="4547" y="108"/>
                  </a:lnTo>
                  <a:lnTo>
                    <a:pt x="4546" y="114"/>
                  </a:lnTo>
                  <a:lnTo>
                    <a:pt x="4546" y="115"/>
                  </a:lnTo>
                  <a:lnTo>
                    <a:pt x="4547" y="127"/>
                  </a:lnTo>
                  <a:lnTo>
                    <a:pt x="4548" y="132"/>
                  </a:lnTo>
                  <a:lnTo>
                    <a:pt x="4548" y="138"/>
                  </a:lnTo>
                  <a:lnTo>
                    <a:pt x="4551" y="148"/>
                  </a:lnTo>
                  <a:lnTo>
                    <a:pt x="4554" y="157"/>
                  </a:lnTo>
                  <a:lnTo>
                    <a:pt x="4558" y="166"/>
                  </a:lnTo>
                  <a:lnTo>
                    <a:pt x="4563" y="174"/>
                  </a:lnTo>
                  <a:lnTo>
                    <a:pt x="4569" y="182"/>
                  </a:lnTo>
                  <a:lnTo>
                    <a:pt x="4573" y="185"/>
                  </a:lnTo>
                  <a:lnTo>
                    <a:pt x="4576" y="189"/>
                  </a:lnTo>
                  <a:lnTo>
                    <a:pt x="4584" y="195"/>
                  </a:lnTo>
                  <a:lnTo>
                    <a:pt x="4592" y="201"/>
                  </a:lnTo>
                  <a:lnTo>
                    <a:pt x="4601" y="207"/>
                  </a:lnTo>
                  <a:lnTo>
                    <a:pt x="4611" y="213"/>
                  </a:lnTo>
                  <a:lnTo>
                    <a:pt x="4621" y="218"/>
                  </a:lnTo>
                  <a:lnTo>
                    <a:pt x="4633" y="223"/>
                  </a:lnTo>
                  <a:lnTo>
                    <a:pt x="4657" y="233"/>
                  </a:lnTo>
                  <a:lnTo>
                    <a:pt x="4675" y="240"/>
                  </a:lnTo>
                  <a:lnTo>
                    <a:pt x="4690" y="247"/>
                  </a:lnTo>
                  <a:lnTo>
                    <a:pt x="4702" y="254"/>
                  </a:lnTo>
                  <a:lnTo>
                    <a:pt x="4706" y="257"/>
                  </a:lnTo>
                  <a:lnTo>
                    <a:pt x="4710" y="260"/>
                  </a:lnTo>
                  <a:lnTo>
                    <a:pt x="4714" y="263"/>
                  </a:lnTo>
                  <a:lnTo>
                    <a:pt x="4716" y="266"/>
                  </a:lnTo>
                  <a:lnTo>
                    <a:pt x="4718" y="269"/>
                  </a:lnTo>
                  <a:lnTo>
                    <a:pt x="4720" y="272"/>
                  </a:lnTo>
                  <a:lnTo>
                    <a:pt x="4721" y="275"/>
                  </a:lnTo>
                  <a:lnTo>
                    <a:pt x="4722" y="278"/>
                  </a:lnTo>
                  <a:lnTo>
                    <a:pt x="4723" y="282"/>
                  </a:lnTo>
                  <a:lnTo>
                    <a:pt x="4723" y="285"/>
                  </a:lnTo>
                  <a:lnTo>
                    <a:pt x="4723" y="286"/>
                  </a:lnTo>
                  <a:lnTo>
                    <a:pt x="4722" y="290"/>
                  </a:lnTo>
                  <a:lnTo>
                    <a:pt x="4722" y="294"/>
                  </a:lnTo>
                  <a:lnTo>
                    <a:pt x="4721" y="298"/>
                  </a:lnTo>
                  <a:lnTo>
                    <a:pt x="4719" y="301"/>
                  </a:lnTo>
                  <a:lnTo>
                    <a:pt x="4717" y="304"/>
                  </a:lnTo>
                  <a:lnTo>
                    <a:pt x="4715" y="308"/>
                  </a:lnTo>
                  <a:lnTo>
                    <a:pt x="4713" y="310"/>
                  </a:lnTo>
                  <a:lnTo>
                    <a:pt x="4710" y="313"/>
                  </a:lnTo>
                  <a:lnTo>
                    <a:pt x="4706" y="315"/>
                  </a:lnTo>
                  <a:lnTo>
                    <a:pt x="4702" y="318"/>
                  </a:lnTo>
                  <a:lnTo>
                    <a:pt x="4698" y="319"/>
                  </a:lnTo>
                  <a:lnTo>
                    <a:pt x="4694" y="321"/>
                  </a:lnTo>
                  <a:lnTo>
                    <a:pt x="4689" y="322"/>
                  </a:lnTo>
                  <a:lnTo>
                    <a:pt x="4684" y="323"/>
                  </a:lnTo>
                  <a:lnTo>
                    <a:pt x="4679" y="323"/>
                  </a:lnTo>
                  <a:lnTo>
                    <a:pt x="4673" y="324"/>
                  </a:lnTo>
                  <a:lnTo>
                    <a:pt x="4666" y="323"/>
                  </a:lnTo>
                  <a:lnTo>
                    <a:pt x="4659" y="323"/>
                  </a:lnTo>
                  <a:lnTo>
                    <a:pt x="4652" y="322"/>
                  </a:lnTo>
                  <a:lnTo>
                    <a:pt x="4646" y="320"/>
                  </a:lnTo>
                  <a:lnTo>
                    <a:pt x="4639" y="318"/>
                  </a:lnTo>
                  <a:lnTo>
                    <a:pt x="4633" y="316"/>
                  </a:lnTo>
                  <a:lnTo>
                    <a:pt x="4627" y="313"/>
                  </a:lnTo>
                  <a:lnTo>
                    <a:pt x="4621" y="310"/>
                  </a:lnTo>
                  <a:lnTo>
                    <a:pt x="4609" y="304"/>
                  </a:lnTo>
                  <a:lnTo>
                    <a:pt x="4598" y="297"/>
                  </a:lnTo>
                  <a:lnTo>
                    <a:pt x="4588" y="289"/>
                  </a:lnTo>
                  <a:lnTo>
                    <a:pt x="4578" y="280"/>
                  </a:lnTo>
                  <a:lnTo>
                    <a:pt x="4531" y="339"/>
                  </a:lnTo>
                  <a:lnTo>
                    <a:pt x="4539" y="346"/>
                  </a:lnTo>
                  <a:lnTo>
                    <a:pt x="4547" y="353"/>
                  </a:lnTo>
                  <a:lnTo>
                    <a:pt x="4551" y="356"/>
                  </a:lnTo>
                  <a:lnTo>
                    <a:pt x="4555" y="359"/>
                  </a:lnTo>
                  <a:lnTo>
                    <a:pt x="4564" y="364"/>
                  </a:lnTo>
                  <a:lnTo>
                    <a:pt x="4572" y="370"/>
                  </a:lnTo>
                  <a:lnTo>
                    <a:pt x="4581" y="374"/>
                  </a:lnTo>
                  <a:lnTo>
                    <a:pt x="4590" y="378"/>
                  </a:lnTo>
                  <a:lnTo>
                    <a:pt x="4599" y="382"/>
                  </a:lnTo>
                  <a:lnTo>
                    <a:pt x="4617" y="388"/>
                  </a:lnTo>
                  <a:lnTo>
                    <a:pt x="4627" y="390"/>
                  </a:lnTo>
                  <a:lnTo>
                    <a:pt x="4636" y="392"/>
                  </a:lnTo>
                  <a:lnTo>
                    <a:pt x="4645" y="394"/>
                  </a:lnTo>
                  <a:lnTo>
                    <a:pt x="4654" y="395"/>
                  </a:lnTo>
                  <a:lnTo>
                    <a:pt x="4673" y="395"/>
                  </a:lnTo>
                  <a:close/>
                  <a:moveTo>
                    <a:pt x="4283" y="391"/>
                  </a:moveTo>
                  <a:lnTo>
                    <a:pt x="4518" y="391"/>
                  </a:lnTo>
                  <a:lnTo>
                    <a:pt x="4518" y="318"/>
                  </a:lnTo>
                  <a:lnTo>
                    <a:pt x="4363" y="318"/>
                  </a:lnTo>
                  <a:lnTo>
                    <a:pt x="4363" y="6"/>
                  </a:lnTo>
                  <a:lnTo>
                    <a:pt x="4283" y="6"/>
                  </a:lnTo>
                  <a:lnTo>
                    <a:pt x="4283" y="391"/>
                  </a:lnTo>
                  <a:close/>
                  <a:moveTo>
                    <a:pt x="3988" y="391"/>
                  </a:moveTo>
                  <a:lnTo>
                    <a:pt x="4239" y="391"/>
                  </a:lnTo>
                  <a:lnTo>
                    <a:pt x="4239" y="319"/>
                  </a:lnTo>
                  <a:lnTo>
                    <a:pt x="4068" y="319"/>
                  </a:lnTo>
                  <a:lnTo>
                    <a:pt x="4068" y="233"/>
                  </a:lnTo>
                  <a:lnTo>
                    <a:pt x="4217" y="233"/>
                  </a:lnTo>
                  <a:lnTo>
                    <a:pt x="4217" y="161"/>
                  </a:lnTo>
                  <a:lnTo>
                    <a:pt x="4068" y="161"/>
                  </a:lnTo>
                  <a:lnTo>
                    <a:pt x="4068" y="78"/>
                  </a:lnTo>
                  <a:lnTo>
                    <a:pt x="4237" y="78"/>
                  </a:lnTo>
                  <a:lnTo>
                    <a:pt x="4237" y="6"/>
                  </a:lnTo>
                  <a:lnTo>
                    <a:pt x="3988" y="6"/>
                  </a:lnTo>
                  <a:lnTo>
                    <a:pt x="3988" y="391"/>
                  </a:lnTo>
                  <a:close/>
                  <a:moveTo>
                    <a:pt x="3646" y="391"/>
                  </a:moveTo>
                  <a:lnTo>
                    <a:pt x="3725" y="391"/>
                  </a:lnTo>
                  <a:lnTo>
                    <a:pt x="3725" y="234"/>
                  </a:lnTo>
                  <a:lnTo>
                    <a:pt x="3852" y="234"/>
                  </a:lnTo>
                  <a:lnTo>
                    <a:pt x="3852" y="391"/>
                  </a:lnTo>
                  <a:lnTo>
                    <a:pt x="3931" y="391"/>
                  </a:lnTo>
                  <a:lnTo>
                    <a:pt x="3931" y="6"/>
                  </a:lnTo>
                  <a:lnTo>
                    <a:pt x="3852" y="6"/>
                  </a:lnTo>
                  <a:lnTo>
                    <a:pt x="3852" y="161"/>
                  </a:lnTo>
                  <a:lnTo>
                    <a:pt x="3725" y="161"/>
                  </a:lnTo>
                  <a:lnTo>
                    <a:pt x="3725" y="6"/>
                  </a:lnTo>
                  <a:lnTo>
                    <a:pt x="3646" y="6"/>
                  </a:lnTo>
                  <a:lnTo>
                    <a:pt x="3646" y="391"/>
                  </a:lnTo>
                  <a:close/>
                  <a:moveTo>
                    <a:pt x="3244" y="391"/>
                  </a:moveTo>
                  <a:lnTo>
                    <a:pt x="3323" y="391"/>
                  </a:lnTo>
                  <a:lnTo>
                    <a:pt x="3323" y="238"/>
                  </a:lnTo>
                  <a:lnTo>
                    <a:pt x="3471" y="238"/>
                  </a:lnTo>
                  <a:lnTo>
                    <a:pt x="3471" y="165"/>
                  </a:lnTo>
                  <a:lnTo>
                    <a:pt x="3323" y="165"/>
                  </a:lnTo>
                  <a:lnTo>
                    <a:pt x="3323" y="79"/>
                  </a:lnTo>
                  <a:lnTo>
                    <a:pt x="3491" y="79"/>
                  </a:lnTo>
                  <a:lnTo>
                    <a:pt x="3491" y="6"/>
                  </a:lnTo>
                  <a:lnTo>
                    <a:pt x="3244" y="6"/>
                  </a:lnTo>
                  <a:lnTo>
                    <a:pt x="3244" y="391"/>
                  </a:lnTo>
                  <a:close/>
                  <a:moveTo>
                    <a:pt x="3038" y="324"/>
                  </a:moveTo>
                  <a:lnTo>
                    <a:pt x="3028" y="323"/>
                  </a:lnTo>
                  <a:lnTo>
                    <a:pt x="3023" y="322"/>
                  </a:lnTo>
                  <a:lnTo>
                    <a:pt x="3019" y="321"/>
                  </a:lnTo>
                  <a:lnTo>
                    <a:pt x="3010" y="319"/>
                  </a:lnTo>
                  <a:lnTo>
                    <a:pt x="3005" y="317"/>
                  </a:lnTo>
                  <a:lnTo>
                    <a:pt x="3001" y="315"/>
                  </a:lnTo>
                  <a:lnTo>
                    <a:pt x="2993" y="310"/>
                  </a:lnTo>
                  <a:lnTo>
                    <a:pt x="2985" y="305"/>
                  </a:lnTo>
                  <a:lnTo>
                    <a:pt x="2982" y="301"/>
                  </a:lnTo>
                  <a:lnTo>
                    <a:pt x="2978" y="298"/>
                  </a:lnTo>
                  <a:lnTo>
                    <a:pt x="2972" y="290"/>
                  </a:lnTo>
                  <a:lnTo>
                    <a:pt x="2966" y="282"/>
                  </a:lnTo>
                  <a:lnTo>
                    <a:pt x="2961" y="272"/>
                  </a:lnTo>
                  <a:lnTo>
                    <a:pt x="2956" y="262"/>
                  </a:lnTo>
                  <a:lnTo>
                    <a:pt x="2953" y="251"/>
                  </a:lnTo>
                  <a:lnTo>
                    <a:pt x="2950" y="240"/>
                  </a:lnTo>
                  <a:lnTo>
                    <a:pt x="2947" y="227"/>
                  </a:lnTo>
                  <a:lnTo>
                    <a:pt x="2946" y="214"/>
                  </a:lnTo>
                  <a:lnTo>
                    <a:pt x="2946" y="200"/>
                  </a:lnTo>
                  <a:lnTo>
                    <a:pt x="2946" y="196"/>
                  </a:lnTo>
                  <a:lnTo>
                    <a:pt x="2946" y="182"/>
                  </a:lnTo>
                  <a:lnTo>
                    <a:pt x="2947" y="169"/>
                  </a:lnTo>
                  <a:lnTo>
                    <a:pt x="2949" y="157"/>
                  </a:lnTo>
                  <a:lnTo>
                    <a:pt x="2951" y="151"/>
                  </a:lnTo>
                  <a:lnTo>
                    <a:pt x="2952" y="145"/>
                  </a:lnTo>
                  <a:lnTo>
                    <a:pt x="2954" y="139"/>
                  </a:lnTo>
                  <a:lnTo>
                    <a:pt x="2956" y="134"/>
                  </a:lnTo>
                  <a:lnTo>
                    <a:pt x="2958" y="129"/>
                  </a:lnTo>
                  <a:lnTo>
                    <a:pt x="2960" y="124"/>
                  </a:lnTo>
                  <a:lnTo>
                    <a:pt x="2966" y="115"/>
                  </a:lnTo>
                  <a:lnTo>
                    <a:pt x="2971" y="106"/>
                  </a:lnTo>
                  <a:lnTo>
                    <a:pt x="2974" y="102"/>
                  </a:lnTo>
                  <a:lnTo>
                    <a:pt x="2978" y="99"/>
                  </a:lnTo>
                  <a:lnTo>
                    <a:pt x="2985" y="92"/>
                  </a:lnTo>
                  <a:lnTo>
                    <a:pt x="2992" y="86"/>
                  </a:lnTo>
                  <a:lnTo>
                    <a:pt x="3000" y="82"/>
                  </a:lnTo>
                  <a:lnTo>
                    <a:pt x="3009" y="78"/>
                  </a:lnTo>
                  <a:lnTo>
                    <a:pt x="3018" y="75"/>
                  </a:lnTo>
                  <a:lnTo>
                    <a:pt x="3027" y="74"/>
                  </a:lnTo>
                  <a:lnTo>
                    <a:pt x="3037" y="73"/>
                  </a:lnTo>
                  <a:lnTo>
                    <a:pt x="3047" y="74"/>
                  </a:lnTo>
                  <a:lnTo>
                    <a:pt x="3052" y="74"/>
                  </a:lnTo>
                  <a:lnTo>
                    <a:pt x="3057" y="75"/>
                  </a:lnTo>
                  <a:lnTo>
                    <a:pt x="3066" y="78"/>
                  </a:lnTo>
                  <a:lnTo>
                    <a:pt x="3070" y="80"/>
                  </a:lnTo>
                  <a:lnTo>
                    <a:pt x="3074" y="82"/>
                  </a:lnTo>
                  <a:lnTo>
                    <a:pt x="3082" y="87"/>
                  </a:lnTo>
                  <a:lnTo>
                    <a:pt x="3090" y="92"/>
                  </a:lnTo>
                  <a:lnTo>
                    <a:pt x="3093" y="96"/>
                  </a:lnTo>
                  <a:lnTo>
                    <a:pt x="3097" y="99"/>
                  </a:lnTo>
                  <a:lnTo>
                    <a:pt x="3103" y="107"/>
                  </a:lnTo>
                  <a:lnTo>
                    <a:pt x="3109" y="115"/>
                  </a:lnTo>
                  <a:lnTo>
                    <a:pt x="3114" y="124"/>
                  </a:lnTo>
                  <a:lnTo>
                    <a:pt x="3119" y="135"/>
                  </a:lnTo>
                  <a:lnTo>
                    <a:pt x="3122" y="145"/>
                  </a:lnTo>
                  <a:lnTo>
                    <a:pt x="3125" y="157"/>
                  </a:lnTo>
                  <a:lnTo>
                    <a:pt x="3127" y="170"/>
                  </a:lnTo>
                  <a:lnTo>
                    <a:pt x="3129" y="183"/>
                  </a:lnTo>
                  <a:lnTo>
                    <a:pt x="3129" y="197"/>
                  </a:lnTo>
                  <a:lnTo>
                    <a:pt x="3129" y="201"/>
                  </a:lnTo>
                  <a:lnTo>
                    <a:pt x="3129" y="214"/>
                  </a:lnTo>
                  <a:lnTo>
                    <a:pt x="3127" y="228"/>
                  </a:lnTo>
                  <a:lnTo>
                    <a:pt x="3125" y="240"/>
                  </a:lnTo>
                  <a:lnTo>
                    <a:pt x="3124" y="246"/>
                  </a:lnTo>
                  <a:lnTo>
                    <a:pt x="3122" y="252"/>
                  </a:lnTo>
                  <a:lnTo>
                    <a:pt x="3121" y="257"/>
                  </a:lnTo>
                  <a:lnTo>
                    <a:pt x="3119" y="263"/>
                  </a:lnTo>
                  <a:lnTo>
                    <a:pt x="3117" y="268"/>
                  </a:lnTo>
                  <a:lnTo>
                    <a:pt x="3114" y="273"/>
                  </a:lnTo>
                  <a:lnTo>
                    <a:pt x="3109" y="282"/>
                  </a:lnTo>
                  <a:lnTo>
                    <a:pt x="3103" y="291"/>
                  </a:lnTo>
                  <a:lnTo>
                    <a:pt x="3097" y="298"/>
                  </a:lnTo>
                  <a:lnTo>
                    <a:pt x="3090" y="305"/>
                  </a:lnTo>
                  <a:lnTo>
                    <a:pt x="3083" y="310"/>
                  </a:lnTo>
                  <a:lnTo>
                    <a:pt x="3075" y="315"/>
                  </a:lnTo>
                  <a:lnTo>
                    <a:pt x="3070" y="317"/>
                  </a:lnTo>
                  <a:lnTo>
                    <a:pt x="3066" y="319"/>
                  </a:lnTo>
                  <a:lnTo>
                    <a:pt x="3057" y="321"/>
                  </a:lnTo>
                  <a:lnTo>
                    <a:pt x="3048" y="323"/>
                  </a:lnTo>
                  <a:lnTo>
                    <a:pt x="3038" y="324"/>
                  </a:lnTo>
                  <a:close/>
                  <a:moveTo>
                    <a:pt x="3037" y="397"/>
                  </a:moveTo>
                  <a:lnTo>
                    <a:pt x="3047" y="397"/>
                  </a:lnTo>
                  <a:lnTo>
                    <a:pt x="3056" y="396"/>
                  </a:lnTo>
                  <a:lnTo>
                    <a:pt x="3065" y="395"/>
                  </a:lnTo>
                  <a:lnTo>
                    <a:pt x="3074" y="393"/>
                  </a:lnTo>
                  <a:lnTo>
                    <a:pt x="3091" y="389"/>
                  </a:lnTo>
                  <a:lnTo>
                    <a:pt x="3099" y="386"/>
                  </a:lnTo>
                  <a:lnTo>
                    <a:pt x="3107" y="383"/>
                  </a:lnTo>
                  <a:lnTo>
                    <a:pt x="3115" y="379"/>
                  </a:lnTo>
                  <a:lnTo>
                    <a:pt x="3123" y="375"/>
                  </a:lnTo>
                  <a:lnTo>
                    <a:pt x="3130" y="370"/>
                  </a:lnTo>
                  <a:lnTo>
                    <a:pt x="3137" y="365"/>
                  </a:lnTo>
                  <a:lnTo>
                    <a:pt x="3144" y="360"/>
                  </a:lnTo>
                  <a:lnTo>
                    <a:pt x="3150" y="354"/>
                  </a:lnTo>
                  <a:lnTo>
                    <a:pt x="3156" y="349"/>
                  </a:lnTo>
                  <a:lnTo>
                    <a:pt x="3162" y="342"/>
                  </a:lnTo>
                  <a:lnTo>
                    <a:pt x="3173" y="329"/>
                  </a:lnTo>
                  <a:lnTo>
                    <a:pt x="3178" y="321"/>
                  </a:lnTo>
                  <a:lnTo>
                    <a:pt x="3183" y="314"/>
                  </a:lnTo>
                  <a:lnTo>
                    <a:pt x="3191" y="297"/>
                  </a:lnTo>
                  <a:lnTo>
                    <a:pt x="3195" y="289"/>
                  </a:lnTo>
                  <a:lnTo>
                    <a:pt x="3198" y="280"/>
                  </a:lnTo>
                  <a:lnTo>
                    <a:pt x="3201" y="271"/>
                  </a:lnTo>
                  <a:lnTo>
                    <a:pt x="3204" y="262"/>
                  </a:lnTo>
                  <a:lnTo>
                    <a:pt x="3206" y="252"/>
                  </a:lnTo>
                  <a:lnTo>
                    <a:pt x="3208" y="243"/>
                  </a:lnTo>
                  <a:lnTo>
                    <a:pt x="3209" y="232"/>
                  </a:lnTo>
                  <a:lnTo>
                    <a:pt x="3211" y="222"/>
                  </a:lnTo>
                  <a:lnTo>
                    <a:pt x="3211" y="201"/>
                  </a:lnTo>
                  <a:lnTo>
                    <a:pt x="3211" y="195"/>
                  </a:lnTo>
                  <a:lnTo>
                    <a:pt x="3211" y="184"/>
                  </a:lnTo>
                  <a:lnTo>
                    <a:pt x="3211" y="173"/>
                  </a:lnTo>
                  <a:lnTo>
                    <a:pt x="3210" y="163"/>
                  </a:lnTo>
                  <a:lnTo>
                    <a:pt x="3208" y="153"/>
                  </a:lnTo>
                  <a:lnTo>
                    <a:pt x="3206" y="143"/>
                  </a:lnTo>
                  <a:lnTo>
                    <a:pt x="3204" y="134"/>
                  </a:lnTo>
                  <a:lnTo>
                    <a:pt x="3202" y="125"/>
                  </a:lnTo>
                  <a:lnTo>
                    <a:pt x="3199" y="116"/>
                  </a:lnTo>
                  <a:lnTo>
                    <a:pt x="3195" y="107"/>
                  </a:lnTo>
                  <a:lnTo>
                    <a:pt x="3192" y="98"/>
                  </a:lnTo>
                  <a:lnTo>
                    <a:pt x="3188" y="90"/>
                  </a:lnTo>
                  <a:lnTo>
                    <a:pt x="3183" y="82"/>
                  </a:lnTo>
                  <a:lnTo>
                    <a:pt x="3179" y="75"/>
                  </a:lnTo>
                  <a:lnTo>
                    <a:pt x="3174" y="68"/>
                  </a:lnTo>
                  <a:lnTo>
                    <a:pt x="3169" y="61"/>
                  </a:lnTo>
                  <a:lnTo>
                    <a:pt x="3163" y="54"/>
                  </a:lnTo>
                  <a:lnTo>
                    <a:pt x="3157" y="48"/>
                  </a:lnTo>
                  <a:lnTo>
                    <a:pt x="3151" y="42"/>
                  </a:lnTo>
                  <a:lnTo>
                    <a:pt x="3144" y="36"/>
                  </a:lnTo>
                  <a:lnTo>
                    <a:pt x="3138" y="31"/>
                  </a:lnTo>
                  <a:lnTo>
                    <a:pt x="3131" y="26"/>
                  </a:lnTo>
                  <a:lnTo>
                    <a:pt x="3123" y="22"/>
                  </a:lnTo>
                  <a:lnTo>
                    <a:pt x="3116" y="18"/>
                  </a:lnTo>
                  <a:lnTo>
                    <a:pt x="3108" y="14"/>
                  </a:lnTo>
                  <a:lnTo>
                    <a:pt x="3100" y="11"/>
                  </a:lnTo>
                  <a:lnTo>
                    <a:pt x="3092" y="8"/>
                  </a:lnTo>
                  <a:lnTo>
                    <a:pt x="3083" y="5"/>
                  </a:lnTo>
                  <a:lnTo>
                    <a:pt x="3075" y="3"/>
                  </a:lnTo>
                  <a:lnTo>
                    <a:pt x="3066" y="2"/>
                  </a:lnTo>
                  <a:lnTo>
                    <a:pt x="3057" y="1"/>
                  </a:lnTo>
                  <a:lnTo>
                    <a:pt x="3047" y="0"/>
                  </a:lnTo>
                  <a:lnTo>
                    <a:pt x="3038" y="0"/>
                  </a:lnTo>
                  <a:lnTo>
                    <a:pt x="3028" y="0"/>
                  </a:lnTo>
                  <a:lnTo>
                    <a:pt x="3019" y="1"/>
                  </a:lnTo>
                  <a:lnTo>
                    <a:pt x="3010" y="2"/>
                  </a:lnTo>
                  <a:lnTo>
                    <a:pt x="3001" y="3"/>
                  </a:lnTo>
                  <a:lnTo>
                    <a:pt x="2984" y="8"/>
                  </a:lnTo>
                  <a:lnTo>
                    <a:pt x="2976" y="11"/>
                  </a:lnTo>
                  <a:lnTo>
                    <a:pt x="2968" y="14"/>
                  </a:lnTo>
                  <a:lnTo>
                    <a:pt x="2960" y="18"/>
                  </a:lnTo>
                  <a:lnTo>
                    <a:pt x="2952" y="22"/>
                  </a:lnTo>
                  <a:lnTo>
                    <a:pt x="2945" y="26"/>
                  </a:lnTo>
                  <a:lnTo>
                    <a:pt x="2938" y="31"/>
                  </a:lnTo>
                  <a:lnTo>
                    <a:pt x="2925" y="42"/>
                  </a:lnTo>
                  <a:lnTo>
                    <a:pt x="2919" y="48"/>
                  </a:lnTo>
                  <a:lnTo>
                    <a:pt x="2913" y="54"/>
                  </a:lnTo>
                  <a:lnTo>
                    <a:pt x="2907" y="61"/>
                  </a:lnTo>
                  <a:lnTo>
                    <a:pt x="2902" y="68"/>
                  </a:lnTo>
                  <a:lnTo>
                    <a:pt x="2897" y="75"/>
                  </a:lnTo>
                  <a:lnTo>
                    <a:pt x="2892" y="83"/>
                  </a:lnTo>
                  <a:lnTo>
                    <a:pt x="2888" y="91"/>
                  </a:lnTo>
                  <a:lnTo>
                    <a:pt x="2884" y="99"/>
                  </a:lnTo>
                  <a:lnTo>
                    <a:pt x="2880" y="108"/>
                  </a:lnTo>
                  <a:lnTo>
                    <a:pt x="2877" y="116"/>
                  </a:lnTo>
                  <a:lnTo>
                    <a:pt x="2874" y="125"/>
                  </a:lnTo>
                  <a:lnTo>
                    <a:pt x="2871" y="135"/>
                  </a:lnTo>
                  <a:lnTo>
                    <a:pt x="2869" y="144"/>
                  </a:lnTo>
                  <a:lnTo>
                    <a:pt x="2867" y="154"/>
                  </a:lnTo>
                  <a:lnTo>
                    <a:pt x="2866" y="164"/>
                  </a:lnTo>
                  <a:lnTo>
                    <a:pt x="2865" y="174"/>
                  </a:lnTo>
                  <a:lnTo>
                    <a:pt x="2864" y="185"/>
                  </a:lnTo>
                  <a:lnTo>
                    <a:pt x="2864" y="196"/>
                  </a:lnTo>
                  <a:lnTo>
                    <a:pt x="2864" y="202"/>
                  </a:lnTo>
                  <a:lnTo>
                    <a:pt x="2864" y="213"/>
                  </a:lnTo>
                  <a:lnTo>
                    <a:pt x="2865" y="223"/>
                  </a:lnTo>
                  <a:lnTo>
                    <a:pt x="2866" y="234"/>
                  </a:lnTo>
                  <a:lnTo>
                    <a:pt x="2867" y="244"/>
                  </a:lnTo>
                  <a:lnTo>
                    <a:pt x="2869" y="253"/>
                  </a:lnTo>
                  <a:lnTo>
                    <a:pt x="2871" y="263"/>
                  </a:lnTo>
                  <a:lnTo>
                    <a:pt x="2874" y="272"/>
                  </a:lnTo>
                  <a:lnTo>
                    <a:pt x="2877" y="281"/>
                  </a:lnTo>
                  <a:lnTo>
                    <a:pt x="2880" y="290"/>
                  </a:lnTo>
                  <a:lnTo>
                    <a:pt x="2884" y="298"/>
                  </a:lnTo>
                  <a:lnTo>
                    <a:pt x="2888" y="306"/>
                  </a:lnTo>
                  <a:lnTo>
                    <a:pt x="2892" y="314"/>
                  </a:lnTo>
                  <a:lnTo>
                    <a:pt x="2896" y="322"/>
                  </a:lnTo>
                  <a:lnTo>
                    <a:pt x="2901" y="329"/>
                  </a:lnTo>
                  <a:lnTo>
                    <a:pt x="2907" y="336"/>
                  </a:lnTo>
                  <a:lnTo>
                    <a:pt x="2912" y="343"/>
                  </a:lnTo>
                  <a:lnTo>
                    <a:pt x="2918" y="349"/>
                  </a:lnTo>
                  <a:lnTo>
                    <a:pt x="2924" y="355"/>
                  </a:lnTo>
                  <a:lnTo>
                    <a:pt x="2931" y="361"/>
                  </a:lnTo>
                  <a:lnTo>
                    <a:pt x="2938" y="366"/>
                  </a:lnTo>
                  <a:lnTo>
                    <a:pt x="2945" y="371"/>
                  </a:lnTo>
                  <a:lnTo>
                    <a:pt x="2952" y="375"/>
                  </a:lnTo>
                  <a:lnTo>
                    <a:pt x="2959" y="379"/>
                  </a:lnTo>
                  <a:lnTo>
                    <a:pt x="2967" y="383"/>
                  </a:lnTo>
                  <a:lnTo>
                    <a:pt x="2975" y="386"/>
                  </a:lnTo>
                  <a:lnTo>
                    <a:pt x="2983" y="389"/>
                  </a:lnTo>
                  <a:lnTo>
                    <a:pt x="2992" y="391"/>
                  </a:lnTo>
                  <a:lnTo>
                    <a:pt x="3001" y="393"/>
                  </a:lnTo>
                  <a:lnTo>
                    <a:pt x="3009" y="395"/>
                  </a:lnTo>
                  <a:lnTo>
                    <a:pt x="3019" y="396"/>
                  </a:lnTo>
                  <a:lnTo>
                    <a:pt x="3028" y="397"/>
                  </a:lnTo>
                  <a:lnTo>
                    <a:pt x="3037" y="397"/>
                  </a:lnTo>
                  <a:close/>
                  <a:moveTo>
                    <a:pt x="2560" y="391"/>
                  </a:moveTo>
                  <a:lnTo>
                    <a:pt x="2640" y="391"/>
                  </a:lnTo>
                  <a:lnTo>
                    <a:pt x="2640" y="238"/>
                  </a:lnTo>
                  <a:lnTo>
                    <a:pt x="2765" y="6"/>
                  </a:lnTo>
                  <a:lnTo>
                    <a:pt x="2677" y="6"/>
                  </a:lnTo>
                  <a:lnTo>
                    <a:pt x="2601" y="157"/>
                  </a:lnTo>
                  <a:lnTo>
                    <a:pt x="2525" y="6"/>
                  </a:lnTo>
                  <a:lnTo>
                    <a:pt x="2435" y="6"/>
                  </a:lnTo>
                  <a:lnTo>
                    <a:pt x="2560" y="239"/>
                  </a:lnTo>
                  <a:lnTo>
                    <a:pt x="2560" y="391"/>
                  </a:lnTo>
                  <a:close/>
                  <a:moveTo>
                    <a:pt x="2252" y="391"/>
                  </a:moveTo>
                  <a:lnTo>
                    <a:pt x="2331" y="391"/>
                  </a:lnTo>
                  <a:lnTo>
                    <a:pt x="2331" y="80"/>
                  </a:lnTo>
                  <a:lnTo>
                    <a:pt x="2429" y="80"/>
                  </a:lnTo>
                  <a:lnTo>
                    <a:pt x="2429" y="6"/>
                  </a:lnTo>
                  <a:lnTo>
                    <a:pt x="2156" y="6"/>
                  </a:lnTo>
                  <a:lnTo>
                    <a:pt x="2156" y="80"/>
                  </a:lnTo>
                  <a:lnTo>
                    <a:pt x="2252" y="80"/>
                  </a:lnTo>
                  <a:lnTo>
                    <a:pt x="2252" y="391"/>
                  </a:lnTo>
                  <a:close/>
                  <a:moveTo>
                    <a:pt x="2049" y="391"/>
                  </a:moveTo>
                  <a:lnTo>
                    <a:pt x="2128" y="391"/>
                  </a:lnTo>
                  <a:lnTo>
                    <a:pt x="2128" y="6"/>
                  </a:lnTo>
                  <a:lnTo>
                    <a:pt x="2049" y="6"/>
                  </a:lnTo>
                  <a:lnTo>
                    <a:pt x="2049" y="391"/>
                  </a:lnTo>
                  <a:close/>
                  <a:moveTo>
                    <a:pt x="1890" y="395"/>
                  </a:moveTo>
                  <a:lnTo>
                    <a:pt x="1904" y="395"/>
                  </a:lnTo>
                  <a:lnTo>
                    <a:pt x="1910" y="394"/>
                  </a:lnTo>
                  <a:lnTo>
                    <a:pt x="1917" y="393"/>
                  </a:lnTo>
                  <a:lnTo>
                    <a:pt x="1929" y="391"/>
                  </a:lnTo>
                  <a:lnTo>
                    <a:pt x="1941" y="388"/>
                  </a:lnTo>
                  <a:lnTo>
                    <a:pt x="1947" y="385"/>
                  </a:lnTo>
                  <a:lnTo>
                    <a:pt x="1953" y="383"/>
                  </a:lnTo>
                  <a:lnTo>
                    <a:pt x="1958" y="381"/>
                  </a:lnTo>
                  <a:lnTo>
                    <a:pt x="1963" y="378"/>
                  </a:lnTo>
                  <a:lnTo>
                    <a:pt x="1973" y="372"/>
                  </a:lnTo>
                  <a:lnTo>
                    <a:pt x="1978" y="368"/>
                  </a:lnTo>
                  <a:lnTo>
                    <a:pt x="1982" y="365"/>
                  </a:lnTo>
                  <a:lnTo>
                    <a:pt x="1990" y="357"/>
                  </a:lnTo>
                  <a:lnTo>
                    <a:pt x="1998" y="348"/>
                  </a:lnTo>
                  <a:lnTo>
                    <a:pt x="2004" y="339"/>
                  </a:lnTo>
                  <a:lnTo>
                    <a:pt x="2007" y="334"/>
                  </a:lnTo>
                  <a:lnTo>
                    <a:pt x="2009" y="328"/>
                  </a:lnTo>
                  <a:lnTo>
                    <a:pt x="2013" y="317"/>
                  </a:lnTo>
                  <a:lnTo>
                    <a:pt x="2015" y="312"/>
                  </a:lnTo>
                  <a:lnTo>
                    <a:pt x="2016" y="306"/>
                  </a:lnTo>
                  <a:lnTo>
                    <a:pt x="2017" y="300"/>
                  </a:lnTo>
                  <a:lnTo>
                    <a:pt x="2018" y="293"/>
                  </a:lnTo>
                  <a:lnTo>
                    <a:pt x="2019" y="287"/>
                  </a:lnTo>
                  <a:lnTo>
                    <a:pt x="2019" y="280"/>
                  </a:lnTo>
                  <a:lnTo>
                    <a:pt x="2019" y="279"/>
                  </a:lnTo>
                  <a:lnTo>
                    <a:pt x="2018" y="268"/>
                  </a:lnTo>
                  <a:lnTo>
                    <a:pt x="2017" y="258"/>
                  </a:lnTo>
                  <a:lnTo>
                    <a:pt x="2015" y="249"/>
                  </a:lnTo>
                  <a:lnTo>
                    <a:pt x="2012" y="240"/>
                  </a:lnTo>
                  <a:lnTo>
                    <a:pt x="2010" y="235"/>
                  </a:lnTo>
                  <a:lnTo>
                    <a:pt x="2008" y="231"/>
                  </a:lnTo>
                  <a:lnTo>
                    <a:pt x="2004" y="223"/>
                  </a:lnTo>
                  <a:lnTo>
                    <a:pt x="1999" y="216"/>
                  </a:lnTo>
                  <a:lnTo>
                    <a:pt x="1992" y="209"/>
                  </a:lnTo>
                  <a:lnTo>
                    <a:pt x="1985" y="203"/>
                  </a:lnTo>
                  <a:lnTo>
                    <a:pt x="1978" y="196"/>
                  </a:lnTo>
                  <a:lnTo>
                    <a:pt x="1969" y="191"/>
                  </a:lnTo>
                  <a:lnTo>
                    <a:pt x="1960" y="185"/>
                  </a:lnTo>
                  <a:lnTo>
                    <a:pt x="1950" y="180"/>
                  </a:lnTo>
                  <a:lnTo>
                    <a:pt x="1939" y="174"/>
                  </a:lnTo>
                  <a:lnTo>
                    <a:pt x="1928" y="169"/>
                  </a:lnTo>
                  <a:lnTo>
                    <a:pt x="1916" y="164"/>
                  </a:lnTo>
                  <a:lnTo>
                    <a:pt x="1895" y="156"/>
                  </a:lnTo>
                  <a:lnTo>
                    <a:pt x="1879" y="148"/>
                  </a:lnTo>
                  <a:lnTo>
                    <a:pt x="1866" y="141"/>
                  </a:lnTo>
                  <a:lnTo>
                    <a:pt x="1861" y="138"/>
                  </a:lnTo>
                  <a:lnTo>
                    <a:pt x="1857" y="135"/>
                  </a:lnTo>
                  <a:lnTo>
                    <a:pt x="1853" y="132"/>
                  </a:lnTo>
                  <a:lnTo>
                    <a:pt x="1851" y="130"/>
                  </a:lnTo>
                  <a:lnTo>
                    <a:pt x="1850" y="128"/>
                  </a:lnTo>
                  <a:lnTo>
                    <a:pt x="1847" y="125"/>
                  </a:lnTo>
                  <a:lnTo>
                    <a:pt x="1846" y="122"/>
                  </a:lnTo>
                  <a:lnTo>
                    <a:pt x="1844" y="119"/>
                  </a:lnTo>
                  <a:lnTo>
                    <a:pt x="1843" y="115"/>
                  </a:lnTo>
                  <a:lnTo>
                    <a:pt x="1843" y="111"/>
                  </a:lnTo>
                  <a:lnTo>
                    <a:pt x="1843" y="107"/>
                  </a:lnTo>
                  <a:lnTo>
                    <a:pt x="1843" y="103"/>
                  </a:lnTo>
                  <a:lnTo>
                    <a:pt x="1843" y="100"/>
                  </a:lnTo>
                  <a:lnTo>
                    <a:pt x="1844" y="96"/>
                  </a:lnTo>
                  <a:lnTo>
                    <a:pt x="1846" y="93"/>
                  </a:lnTo>
                  <a:lnTo>
                    <a:pt x="1847" y="90"/>
                  </a:lnTo>
                  <a:lnTo>
                    <a:pt x="1849" y="87"/>
                  </a:lnTo>
                  <a:lnTo>
                    <a:pt x="1852" y="85"/>
                  </a:lnTo>
                  <a:lnTo>
                    <a:pt x="1855" y="83"/>
                  </a:lnTo>
                  <a:lnTo>
                    <a:pt x="1861" y="79"/>
                  </a:lnTo>
                  <a:lnTo>
                    <a:pt x="1865" y="77"/>
                  </a:lnTo>
                  <a:lnTo>
                    <a:pt x="1869" y="76"/>
                  </a:lnTo>
                  <a:lnTo>
                    <a:pt x="1873" y="75"/>
                  </a:lnTo>
                  <a:lnTo>
                    <a:pt x="1877" y="74"/>
                  </a:lnTo>
                  <a:lnTo>
                    <a:pt x="1882" y="73"/>
                  </a:lnTo>
                  <a:lnTo>
                    <a:pt x="1887" y="73"/>
                  </a:lnTo>
                  <a:lnTo>
                    <a:pt x="1898" y="74"/>
                  </a:lnTo>
                  <a:lnTo>
                    <a:pt x="1909" y="76"/>
                  </a:lnTo>
                  <a:lnTo>
                    <a:pt x="1920" y="79"/>
                  </a:lnTo>
                  <a:lnTo>
                    <a:pt x="1930" y="84"/>
                  </a:lnTo>
                  <a:lnTo>
                    <a:pt x="1940" y="89"/>
                  </a:lnTo>
                  <a:lnTo>
                    <a:pt x="1950" y="95"/>
                  </a:lnTo>
                  <a:lnTo>
                    <a:pt x="1955" y="98"/>
                  </a:lnTo>
                  <a:lnTo>
                    <a:pt x="1960" y="102"/>
                  </a:lnTo>
                  <a:lnTo>
                    <a:pt x="1969" y="109"/>
                  </a:lnTo>
                  <a:lnTo>
                    <a:pt x="2013" y="48"/>
                  </a:lnTo>
                  <a:lnTo>
                    <a:pt x="2000" y="37"/>
                  </a:lnTo>
                  <a:lnTo>
                    <a:pt x="1993" y="32"/>
                  </a:lnTo>
                  <a:lnTo>
                    <a:pt x="1986" y="28"/>
                  </a:lnTo>
                  <a:lnTo>
                    <a:pt x="1978" y="23"/>
                  </a:lnTo>
                  <a:lnTo>
                    <a:pt x="1971" y="20"/>
                  </a:lnTo>
                  <a:lnTo>
                    <a:pt x="1963" y="16"/>
                  </a:lnTo>
                  <a:lnTo>
                    <a:pt x="1955" y="13"/>
                  </a:lnTo>
                  <a:lnTo>
                    <a:pt x="1947" y="10"/>
                  </a:lnTo>
                  <a:lnTo>
                    <a:pt x="1939" y="8"/>
                  </a:lnTo>
                  <a:lnTo>
                    <a:pt x="1923" y="4"/>
                  </a:lnTo>
                  <a:lnTo>
                    <a:pt x="1906" y="2"/>
                  </a:lnTo>
                  <a:lnTo>
                    <a:pt x="1889" y="1"/>
                  </a:lnTo>
                  <a:lnTo>
                    <a:pt x="1876" y="2"/>
                  </a:lnTo>
                  <a:lnTo>
                    <a:pt x="1869" y="2"/>
                  </a:lnTo>
                  <a:lnTo>
                    <a:pt x="1863" y="3"/>
                  </a:lnTo>
                  <a:lnTo>
                    <a:pt x="1850" y="6"/>
                  </a:lnTo>
                  <a:lnTo>
                    <a:pt x="1838" y="9"/>
                  </a:lnTo>
                  <a:lnTo>
                    <a:pt x="1833" y="12"/>
                  </a:lnTo>
                  <a:lnTo>
                    <a:pt x="1827" y="14"/>
                  </a:lnTo>
                  <a:lnTo>
                    <a:pt x="1817" y="19"/>
                  </a:lnTo>
                  <a:lnTo>
                    <a:pt x="1807" y="25"/>
                  </a:lnTo>
                  <a:lnTo>
                    <a:pt x="1799" y="32"/>
                  </a:lnTo>
                  <a:lnTo>
                    <a:pt x="1795" y="36"/>
                  </a:lnTo>
                  <a:lnTo>
                    <a:pt x="1791" y="40"/>
                  </a:lnTo>
                  <a:lnTo>
                    <a:pt x="1784" y="49"/>
                  </a:lnTo>
                  <a:lnTo>
                    <a:pt x="1781" y="53"/>
                  </a:lnTo>
                  <a:lnTo>
                    <a:pt x="1778" y="58"/>
                  </a:lnTo>
                  <a:lnTo>
                    <a:pt x="1773" y="68"/>
                  </a:lnTo>
                  <a:lnTo>
                    <a:pt x="1769" y="79"/>
                  </a:lnTo>
                  <a:lnTo>
                    <a:pt x="1766" y="90"/>
                  </a:lnTo>
                  <a:lnTo>
                    <a:pt x="1764" y="102"/>
                  </a:lnTo>
                  <a:lnTo>
                    <a:pt x="1764" y="108"/>
                  </a:lnTo>
                  <a:lnTo>
                    <a:pt x="1764" y="114"/>
                  </a:lnTo>
                  <a:lnTo>
                    <a:pt x="1764" y="115"/>
                  </a:lnTo>
                  <a:lnTo>
                    <a:pt x="1764" y="127"/>
                  </a:lnTo>
                  <a:lnTo>
                    <a:pt x="1765" y="132"/>
                  </a:lnTo>
                  <a:lnTo>
                    <a:pt x="1765" y="138"/>
                  </a:lnTo>
                  <a:lnTo>
                    <a:pt x="1768" y="148"/>
                  </a:lnTo>
                  <a:lnTo>
                    <a:pt x="1771" y="157"/>
                  </a:lnTo>
                  <a:lnTo>
                    <a:pt x="1775" y="166"/>
                  </a:lnTo>
                  <a:lnTo>
                    <a:pt x="1781" y="174"/>
                  </a:lnTo>
                  <a:lnTo>
                    <a:pt x="1786" y="182"/>
                  </a:lnTo>
                  <a:lnTo>
                    <a:pt x="1790" y="185"/>
                  </a:lnTo>
                  <a:lnTo>
                    <a:pt x="1793" y="189"/>
                  </a:lnTo>
                  <a:lnTo>
                    <a:pt x="1801" y="195"/>
                  </a:lnTo>
                  <a:lnTo>
                    <a:pt x="1809" y="201"/>
                  </a:lnTo>
                  <a:lnTo>
                    <a:pt x="1818" y="207"/>
                  </a:lnTo>
                  <a:lnTo>
                    <a:pt x="1828" y="213"/>
                  </a:lnTo>
                  <a:lnTo>
                    <a:pt x="1838" y="218"/>
                  </a:lnTo>
                  <a:lnTo>
                    <a:pt x="1850" y="223"/>
                  </a:lnTo>
                  <a:lnTo>
                    <a:pt x="1874" y="233"/>
                  </a:lnTo>
                  <a:lnTo>
                    <a:pt x="1893" y="240"/>
                  </a:lnTo>
                  <a:lnTo>
                    <a:pt x="1907" y="247"/>
                  </a:lnTo>
                  <a:lnTo>
                    <a:pt x="1919" y="254"/>
                  </a:lnTo>
                  <a:lnTo>
                    <a:pt x="1924" y="257"/>
                  </a:lnTo>
                  <a:lnTo>
                    <a:pt x="1927" y="260"/>
                  </a:lnTo>
                  <a:lnTo>
                    <a:pt x="1931" y="263"/>
                  </a:lnTo>
                  <a:lnTo>
                    <a:pt x="1933" y="266"/>
                  </a:lnTo>
                  <a:lnTo>
                    <a:pt x="1936" y="269"/>
                  </a:lnTo>
                  <a:lnTo>
                    <a:pt x="1937" y="272"/>
                  </a:lnTo>
                  <a:lnTo>
                    <a:pt x="1938" y="275"/>
                  </a:lnTo>
                  <a:lnTo>
                    <a:pt x="1939" y="278"/>
                  </a:lnTo>
                  <a:lnTo>
                    <a:pt x="1940" y="282"/>
                  </a:lnTo>
                  <a:lnTo>
                    <a:pt x="1940" y="285"/>
                  </a:lnTo>
                  <a:lnTo>
                    <a:pt x="1940" y="286"/>
                  </a:lnTo>
                  <a:lnTo>
                    <a:pt x="1940" y="290"/>
                  </a:lnTo>
                  <a:lnTo>
                    <a:pt x="1939" y="294"/>
                  </a:lnTo>
                  <a:lnTo>
                    <a:pt x="1938" y="298"/>
                  </a:lnTo>
                  <a:lnTo>
                    <a:pt x="1936" y="301"/>
                  </a:lnTo>
                  <a:lnTo>
                    <a:pt x="1935" y="304"/>
                  </a:lnTo>
                  <a:lnTo>
                    <a:pt x="1932" y="308"/>
                  </a:lnTo>
                  <a:lnTo>
                    <a:pt x="1930" y="310"/>
                  </a:lnTo>
                  <a:lnTo>
                    <a:pt x="1927" y="313"/>
                  </a:lnTo>
                  <a:lnTo>
                    <a:pt x="1923" y="315"/>
                  </a:lnTo>
                  <a:lnTo>
                    <a:pt x="1920" y="318"/>
                  </a:lnTo>
                  <a:lnTo>
                    <a:pt x="1915" y="319"/>
                  </a:lnTo>
                  <a:lnTo>
                    <a:pt x="1911" y="321"/>
                  </a:lnTo>
                  <a:lnTo>
                    <a:pt x="1906" y="322"/>
                  </a:lnTo>
                  <a:lnTo>
                    <a:pt x="1901" y="323"/>
                  </a:lnTo>
                  <a:lnTo>
                    <a:pt x="1896" y="323"/>
                  </a:lnTo>
                  <a:lnTo>
                    <a:pt x="1890" y="324"/>
                  </a:lnTo>
                  <a:lnTo>
                    <a:pt x="1883" y="323"/>
                  </a:lnTo>
                  <a:lnTo>
                    <a:pt x="1876" y="323"/>
                  </a:lnTo>
                  <a:lnTo>
                    <a:pt x="1869" y="322"/>
                  </a:lnTo>
                  <a:lnTo>
                    <a:pt x="1863" y="320"/>
                  </a:lnTo>
                  <a:lnTo>
                    <a:pt x="1856" y="318"/>
                  </a:lnTo>
                  <a:lnTo>
                    <a:pt x="1850" y="316"/>
                  </a:lnTo>
                  <a:lnTo>
                    <a:pt x="1844" y="313"/>
                  </a:lnTo>
                  <a:lnTo>
                    <a:pt x="1838" y="310"/>
                  </a:lnTo>
                  <a:lnTo>
                    <a:pt x="1826" y="304"/>
                  </a:lnTo>
                  <a:lnTo>
                    <a:pt x="1815" y="297"/>
                  </a:lnTo>
                  <a:lnTo>
                    <a:pt x="1805" y="289"/>
                  </a:lnTo>
                  <a:lnTo>
                    <a:pt x="1795" y="280"/>
                  </a:lnTo>
                  <a:lnTo>
                    <a:pt x="1748" y="339"/>
                  </a:lnTo>
                  <a:lnTo>
                    <a:pt x="1756" y="346"/>
                  </a:lnTo>
                  <a:lnTo>
                    <a:pt x="1764" y="353"/>
                  </a:lnTo>
                  <a:lnTo>
                    <a:pt x="1768" y="356"/>
                  </a:lnTo>
                  <a:lnTo>
                    <a:pt x="1772" y="359"/>
                  </a:lnTo>
                  <a:lnTo>
                    <a:pt x="1781" y="364"/>
                  </a:lnTo>
                  <a:lnTo>
                    <a:pt x="1790" y="370"/>
                  </a:lnTo>
                  <a:lnTo>
                    <a:pt x="1798" y="374"/>
                  </a:lnTo>
                  <a:lnTo>
                    <a:pt x="1807" y="378"/>
                  </a:lnTo>
                  <a:lnTo>
                    <a:pt x="1816" y="382"/>
                  </a:lnTo>
                  <a:lnTo>
                    <a:pt x="1834" y="388"/>
                  </a:lnTo>
                  <a:lnTo>
                    <a:pt x="1844" y="390"/>
                  </a:lnTo>
                  <a:lnTo>
                    <a:pt x="1853" y="392"/>
                  </a:lnTo>
                  <a:lnTo>
                    <a:pt x="1862" y="394"/>
                  </a:lnTo>
                  <a:lnTo>
                    <a:pt x="1871" y="395"/>
                  </a:lnTo>
                  <a:lnTo>
                    <a:pt x="1890" y="395"/>
                  </a:lnTo>
                  <a:close/>
                  <a:moveTo>
                    <a:pt x="1531" y="194"/>
                  </a:moveTo>
                  <a:lnTo>
                    <a:pt x="1531" y="78"/>
                  </a:lnTo>
                  <a:lnTo>
                    <a:pt x="1588" y="78"/>
                  </a:lnTo>
                  <a:lnTo>
                    <a:pt x="1595" y="78"/>
                  </a:lnTo>
                  <a:lnTo>
                    <a:pt x="1602" y="79"/>
                  </a:lnTo>
                  <a:lnTo>
                    <a:pt x="1609" y="80"/>
                  </a:lnTo>
                  <a:lnTo>
                    <a:pt x="1615" y="82"/>
                  </a:lnTo>
                  <a:lnTo>
                    <a:pt x="1621" y="84"/>
                  </a:lnTo>
                  <a:lnTo>
                    <a:pt x="1626" y="86"/>
                  </a:lnTo>
                  <a:lnTo>
                    <a:pt x="1631" y="89"/>
                  </a:lnTo>
                  <a:lnTo>
                    <a:pt x="1635" y="93"/>
                  </a:lnTo>
                  <a:lnTo>
                    <a:pt x="1639" y="96"/>
                  </a:lnTo>
                  <a:lnTo>
                    <a:pt x="1642" y="101"/>
                  </a:lnTo>
                  <a:lnTo>
                    <a:pt x="1645" y="105"/>
                  </a:lnTo>
                  <a:lnTo>
                    <a:pt x="1648" y="111"/>
                  </a:lnTo>
                  <a:lnTo>
                    <a:pt x="1650" y="116"/>
                  </a:lnTo>
                  <a:lnTo>
                    <a:pt x="1651" y="122"/>
                  </a:lnTo>
                  <a:lnTo>
                    <a:pt x="1652" y="129"/>
                  </a:lnTo>
                  <a:lnTo>
                    <a:pt x="1652" y="136"/>
                  </a:lnTo>
                  <a:lnTo>
                    <a:pt x="1652" y="143"/>
                  </a:lnTo>
                  <a:lnTo>
                    <a:pt x="1651" y="149"/>
                  </a:lnTo>
                  <a:lnTo>
                    <a:pt x="1650" y="155"/>
                  </a:lnTo>
                  <a:lnTo>
                    <a:pt x="1648" y="160"/>
                  </a:lnTo>
                  <a:lnTo>
                    <a:pt x="1646" y="165"/>
                  </a:lnTo>
                  <a:lnTo>
                    <a:pt x="1643" y="170"/>
                  </a:lnTo>
                  <a:lnTo>
                    <a:pt x="1640" y="174"/>
                  </a:lnTo>
                  <a:lnTo>
                    <a:pt x="1636" y="178"/>
                  </a:lnTo>
                  <a:lnTo>
                    <a:pt x="1632" y="182"/>
                  </a:lnTo>
                  <a:lnTo>
                    <a:pt x="1627" y="185"/>
                  </a:lnTo>
                  <a:lnTo>
                    <a:pt x="1622" y="188"/>
                  </a:lnTo>
                  <a:lnTo>
                    <a:pt x="1616" y="190"/>
                  </a:lnTo>
                  <a:lnTo>
                    <a:pt x="1610" y="192"/>
                  </a:lnTo>
                  <a:lnTo>
                    <a:pt x="1604" y="193"/>
                  </a:lnTo>
                  <a:lnTo>
                    <a:pt x="1597" y="194"/>
                  </a:lnTo>
                  <a:lnTo>
                    <a:pt x="1589" y="194"/>
                  </a:lnTo>
                  <a:lnTo>
                    <a:pt x="1531" y="194"/>
                  </a:lnTo>
                  <a:close/>
                  <a:moveTo>
                    <a:pt x="1451" y="391"/>
                  </a:moveTo>
                  <a:lnTo>
                    <a:pt x="1531" y="391"/>
                  </a:lnTo>
                  <a:lnTo>
                    <a:pt x="1531" y="264"/>
                  </a:lnTo>
                  <a:lnTo>
                    <a:pt x="1581" y="264"/>
                  </a:lnTo>
                  <a:lnTo>
                    <a:pt x="1651" y="391"/>
                  </a:lnTo>
                  <a:lnTo>
                    <a:pt x="1743" y="391"/>
                  </a:lnTo>
                  <a:lnTo>
                    <a:pt x="1661" y="248"/>
                  </a:lnTo>
                  <a:lnTo>
                    <a:pt x="1669" y="244"/>
                  </a:lnTo>
                  <a:lnTo>
                    <a:pt x="1676" y="240"/>
                  </a:lnTo>
                  <a:lnTo>
                    <a:pt x="1683" y="235"/>
                  </a:lnTo>
                  <a:lnTo>
                    <a:pt x="1690" y="230"/>
                  </a:lnTo>
                  <a:lnTo>
                    <a:pt x="1696" y="225"/>
                  </a:lnTo>
                  <a:lnTo>
                    <a:pt x="1699" y="222"/>
                  </a:lnTo>
                  <a:lnTo>
                    <a:pt x="1702" y="219"/>
                  </a:lnTo>
                  <a:lnTo>
                    <a:pt x="1707" y="213"/>
                  </a:lnTo>
                  <a:lnTo>
                    <a:pt x="1712" y="206"/>
                  </a:lnTo>
                  <a:lnTo>
                    <a:pt x="1717" y="199"/>
                  </a:lnTo>
                  <a:lnTo>
                    <a:pt x="1721" y="191"/>
                  </a:lnTo>
                  <a:lnTo>
                    <a:pt x="1724" y="183"/>
                  </a:lnTo>
                  <a:lnTo>
                    <a:pt x="1727" y="174"/>
                  </a:lnTo>
                  <a:lnTo>
                    <a:pt x="1729" y="165"/>
                  </a:lnTo>
                  <a:lnTo>
                    <a:pt x="1731" y="155"/>
                  </a:lnTo>
                  <a:lnTo>
                    <a:pt x="1732" y="145"/>
                  </a:lnTo>
                  <a:lnTo>
                    <a:pt x="1732" y="134"/>
                  </a:lnTo>
                  <a:lnTo>
                    <a:pt x="1732" y="132"/>
                  </a:lnTo>
                  <a:lnTo>
                    <a:pt x="1732" y="118"/>
                  </a:lnTo>
                  <a:lnTo>
                    <a:pt x="1731" y="111"/>
                  </a:lnTo>
                  <a:lnTo>
                    <a:pt x="1730" y="105"/>
                  </a:lnTo>
                  <a:lnTo>
                    <a:pt x="1727" y="93"/>
                  </a:lnTo>
                  <a:lnTo>
                    <a:pt x="1724" y="81"/>
                  </a:lnTo>
                  <a:lnTo>
                    <a:pt x="1722" y="76"/>
                  </a:lnTo>
                  <a:lnTo>
                    <a:pt x="1719" y="70"/>
                  </a:lnTo>
                  <a:lnTo>
                    <a:pt x="1714" y="60"/>
                  </a:lnTo>
                  <a:lnTo>
                    <a:pt x="1711" y="56"/>
                  </a:lnTo>
                  <a:lnTo>
                    <a:pt x="1707" y="51"/>
                  </a:lnTo>
                  <a:lnTo>
                    <a:pt x="1704" y="47"/>
                  </a:lnTo>
                  <a:lnTo>
                    <a:pt x="1700" y="43"/>
                  </a:lnTo>
                  <a:lnTo>
                    <a:pt x="1690" y="34"/>
                  </a:lnTo>
                  <a:lnTo>
                    <a:pt x="1685" y="31"/>
                  </a:lnTo>
                  <a:lnTo>
                    <a:pt x="1680" y="27"/>
                  </a:lnTo>
                  <a:lnTo>
                    <a:pt x="1674" y="24"/>
                  </a:lnTo>
                  <a:lnTo>
                    <a:pt x="1668" y="21"/>
                  </a:lnTo>
                  <a:lnTo>
                    <a:pt x="1662" y="18"/>
                  </a:lnTo>
                  <a:lnTo>
                    <a:pt x="1655" y="16"/>
                  </a:lnTo>
                  <a:lnTo>
                    <a:pt x="1649" y="13"/>
                  </a:lnTo>
                  <a:lnTo>
                    <a:pt x="1642" y="11"/>
                  </a:lnTo>
                  <a:lnTo>
                    <a:pt x="1634" y="10"/>
                  </a:lnTo>
                  <a:lnTo>
                    <a:pt x="1627" y="9"/>
                  </a:lnTo>
                  <a:lnTo>
                    <a:pt x="1612" y="7"/>
                  </a:lnTo>
                  <a:lnTo>
                    <a:pt x="1604" y="6"/>
                  </a:lnTo>
                  <a:lnTo>
                    <a:pt x="1595" y="6"/>
                  </a:lnTo>
                  <a:lnTo>
                    <a:pt x="1451" y="6"/>
                  </a:lnTo>
                  <a:lnTo>
                    <a:pt x="1451" y="391"/>
                  </a:lnTo>
                  <a:close/>
                  <a:moveTo>
                    <a:pt x="1157" y="391"/>
                  </a:moveTo>
                  <a:lnTo>
                    <a:pt x="1407" y="391"/>
                  </a:lnTo>
                  <a:lnTo>
                    <a:pt x="1407" y="319"/>
                  </a:lnTo>
                  <a:lnTo>
                    <a:pt x="1236" y="319"/>
                  </a:lnTo>
                  <a:lnTo>
                    <a:pt x="1236" y="233"/>
                  </a:lnTo>
                  <a:lnTo>
                    <a:pt x="1384" y="233"/>
                  </a:lnTo>
                  <a:lnTo>
                    <a:pt x="1384" y="161"/>
                  </a:lnTo>
                  <a:lnTo>
                    <a:pt x="1236" y="161"/>
                  </a:lnTo>
                  <a:lnTo>
                    <a:pt x="1236" y="78"/>
                  </a:lnTo>
                  <a:lnTo>
                    <a:pt x="1405" y="78"/>
                  </a:lnTo>
                  <a:lnTo>
                    <a:pt x="1405" y="6"/>
                  </a:lnTo>
                  <a:lnTo>
                    <a:pt x="1157" y="6"/>
                  </a:lnTo>
                  <a:lnTo>
                    <a:pt x="1157" y="391"/>
                  </a:lnTo>
                  <a:close/>
                  <a:moveTo>
                    <a:pt x="934" y="393"/>
                  </a:moveTo>
                  <a:lnTo>
                    <a:pt x="1007" y="393"/>
                  </a:lnTo>
                  <a:lnTo>
                    <a:pt x="1137" y="6"/>
                  </a:lnTo>
                  <a:lnTo>
                    <a:pt x="1053" y="6"/>
                  </a:lnTo>
                  <a:lnTo>
                    <a:pt x="972" y="271"/>
                  </a:lnTo>
                  <a:lnTo>
                    <a:pt x="890" y="6"/>
                  </a:lnTo>
                  <a:lnTo>
                    <a:pt x="804" y="6"/>
                  </a:lnTo>
                  <a:lnTo>
                    <a:pt x="934" y="393"/>
                  </a:lnTo>
                  <a:close/>
                  <a:moveTo>
                    <a:pt x="699" y="391"/>
                  </a:moveTo>
                  <a:lnTo>
                    <a:pt x="779" y="391"/>
                  </a:lnTo>
                  <a:lnTo>
                    <a:pt x="779" y="6"/>
                  </a:lnTo>
                  <a:lnTo>
                    <a:pt x="699" y="6"/>
                  </a:lnTo>
                  <a:lnTo>
                    <a:pt x="699" y="391"/>
                  </a:lnTo>
                  <a:close/>
                  <a:moveTo>
                    <a:pt x="343" y="391"/>
                  </a:moveTo>
                  <a:lnTo>
                    <a:pt x="421" y="391"/>
                  </a:lnTo>
                  <a:lnTo>
                    <a:pt x="421" y="158"/>
                  </a:lnTo>
                  <a:lnTo>
                    <a:pt x="573" y="391"/>
                  </a:lnTo>
                  <a:lnTo>
                    <a:pt x="641" y="391"/>
                  </a:lnTo>
                  <a:lnTo>
                    <a:pt x="641" y="6"/>
                  </a:lnTo>
                  <a:lnTo>
                    <a:pt x="563" y="6"/>
                  </a:lnTo>
                  <a:lnTo>
                    <a:pt x="563" y="230"/>
                  </a:lnTo>
                  <a:lnTo>
                    <a:pt x="416" y="6"/>
                  </a:lnTo>
                  <a:lnTo>
                    <a:pt x="343" y="6"/>
                  </a:lnTo>
                  <a:lnTo>
                    <a:pt x="343" y="391"/>
                  </a:lnTo>
                  <a:close/>
                  <a:moveTo>
                    <a:pt x="146" y="397"/>
                  </a:moveTo>
                  <a:lnTo>
                    <a:pt x="162" y="396"/>
                  </a:lnTo>
                  <a:lnTo>
                    <a:pt x="177" y="394"/>
                  </a:lnTo>
                  <a:lnTo>
                    <a:pt x="185" y="393"/>
                  </a:lnTo>
                  <a:lnTo>
                    <a:pt x="192" y="391"/>
                  </a:lnTo>
                  <a:lnTo>
                    <a:pt x="199" y="389"/>
                  </a:lnTo>
                  <a:lnTo>
                    <a:pt x="206" y="387"/>
                  </a:lnTo>
                  <a:lnTo>
                    <a:pt x="213" y="384"/>
                  </a:lnTo>
                  <a:lnTo>
                    <a:pt x="219" y="382"/>
                  </a:lnTo>
                  <a:lnTo>
                    <a:pt x="225" y="378"/>
                  </a:lnTo>
                  <a:lnTo>
                    <a:pt x="231" y="375"/>
                  </a:lnTo>
                  <a:lnTo>
                    <a:pt x="237" y="371"/>
                  </a:lnTo>
                  <a:lnTo>
                    <a:pt x="242" y="367"/>
                  </a:lnTo>
                  <a:lnTo>
                    <a:pt x="248" y="363"/>
                  </a:lnTo>
                  <a:lnTo>
                    <a:pt x="253" y="358"/>
                  </a:lnTo>
                  <a:lnTo>
                    <a:pt x="257" y="353"/>
                  </a:lnTo>
                  <a:lnTo>
                    <a:pt x="262" y="347"/>
                  </a:lnTo>
                  <a:lnTo>
                    <a:pt x="270" y="336"/>
                  </a:lnTo>
                  <a:lnTo>
                    <a:pt x="277" y="323"/>
                  </a:lnTo>
                  <a:lnTo>
                    <a:pt x="282" y="309"/>
                  </a:lnTo>
                  <a:lnTo>
                    <a:pt x="285" y="301"/>
                  </a:lnTo>
                  <a:lnTo>
                    <a:pt x="287" y="293"/>
                  </a:lnTo>
                  <a:lnTo>
                    <a:pt x="289" y="285"/>
                  </a:lnTo>
                  <a:lnTo>
                    <a:pt x="290" y="277"/>
                  </a:lnTo>
                  <a:lnTo>
                    <a:pt x="291" y="268"/>
                  </a:lnTo>
                  <a:lnTo>
                    <a:pt x="292" y="259"/>
                  </a:lnTo>
                  <a:lnTo>
                    <a:pt x="293" y="249"/>
                  </a:lnTo>
                  <a:lnTo>
                    <a:pt x="293" y="240"/>
                  </a:lnTo>
                  <a:lnTo>
                    <a:pt x="293" y="6"/>
                  </a:lnTo>
                  <a:lnTo>
                    <a:pt x="214" y="6"/>
                  </a:lnTo>
                  <a:lnTo>
                    <a:pt x="214" y="243"/>
                  </a:lnTo>
                  <a:lnTo>
                    <a:pt x="213" y="253"/>
                  </a:lnTo>
                  <a:lnTo>
                    <a:pt x="213" y="262"/>
                  </a:lnTo>
                  <a:lnTo>
                    <a:pt x="211" y="271"/>
                  </a:lnTo>
                  <a:lnTo>
                    <a:pt x="209" y="278"/>
                  </a:lnTo>
                  <a:lnTo>
                    <a:pt x="206" y="286"/>
                  </a:lnTo>
                  <a:lnTo>
                    <a:pt x="203" y="292"/>
                  </a:lnTo>
                  <a:lnTo>
                    <a:pt x="200" y="298"/>
                  </a:lnTo>
                  <a:lnTo>
                    <a:pt x="196" y="303"/>
                  </a:lnTo>
                  <a:lnTo>
                    <a:pt x="191" y="308"/>
                  </a:lnTo>
                  <a:lnTo>
                    <a:pt x="186" y="312"/>
                  </a:lnTo>
                  <a:lnTo>
                    <a:pt x="181" y="315"/>
                  </a:lnTo>
                  <a:lnTo>
                    <a:pt x="175" y="318"/>
                  </a:lnTo>
                  <a:lnTo>
                    <a:pt x="168" y="320"/>
                  </a:lnTo>
                  <a:lnTo>
                    <a:pt x="161" y="322"/>
                  </a:lnTo>
                  <a:lnTo>
                    <a:pt x="154" y="323"/>
                  </a:lnTo>
                  <a:lnTo>
                    <a:pt x="147" y="323"/>
                  </a:lnTo>
                  <a:lnTo>
                    <a:pt x="139" y="323"/>
                  </a:lnTo>
                  <a:lnTo>
                    <a:pt x="132" y="322"/>
                  </a:lnTo>
                  <a:lnTo>
                    <a:pt x="125" y="320"/>
                  </a:lnTo>
                  <a:lnTo>
                    <a:pt x="119" y="318"/>
                  </a:lnTo>
                  <a:lnTo>
                    <a:pt x="113" y="315"/>
                  </a:lnTo>
                  <a:lnTo>
                    <a:pt x="107" y="312"/>
                  </a:lnTo>
                  <a:lnTo>
                    <a:pt x="102" y="308"/>
                  </a:lnTo>
                  <a:lnTo>
                    <a:pt x="100" y="305"/>
                  </a:lnTo>
                  <a:lnTo>
                    <a:pt x="98" y="303"/>
                  </a:lnTo>
                  <a:lnTo>
                    <a:pt x="94" y="297"/>
                  </a:lnTo>
                  <a:lnTo>
                    <a:pt x="90" y="291"/>
                  </a:lnTo>
                  <a:lnTo>
                    <a:pt x="88" y="288"/>
                  </a:lnTo>
                  <a:lnTo>
                    <a:pt x="87" y="285"/>
                  </a:lnTo>
                  <a:lnTo>
                    <a:pt x="84" y="277"/>
                  </a:lnTo>
                  <a:lnTo>
                    <a:pt x="82" y="270"/>
                  </a:lnTo>
                  <a:lnTo>
                    <a:pt x="81" y="261"/>
                  </a:lnTo>
                  <a:lnTo>
                    <a:pt x="80" y="252"/>
                  </a:lnTo>
                  <a:lnTo>
                    <a:pt x="80" y="242"/>
                  </a:lnTo>
                  <a:lnTo>
                    <a:pt x="80" y="6"/>
                  </a:lnTo>
                  <a:lnTo>
                    <a:pt x="0" y="6"/>
                  </a:lnTo>
                  <a:lnTo>
                    <a:pt x="0" y="241"/>
                  </a:lnTo>
                  <a:lnTo>
                    <a:pt x="0" y="251"/>
                  </a:lnTo>
                  <a:lnTo>
                    <a:pt x="1" y="260"/>
                  </a:lnTo>
                  <a:lnTo>
                    <a:pt x="2" y="269"/>
                  </a:lnTo>
                  <a:lnTo>
                    <a:pt x="3" y="278"/>
                  </a:lnTo>
                  <a:lnTo>
                    <a:pt x="4" y="286"/>
                  </a:lnTo>
                  <a:lnTo>
                    <a:pt x="6" y="294"/>
                  </a:lnTo>
                  <a:lnTo>
                    <a:pt x="8" y="302"/>
                  </a:lnTo>
                  <a:lnTo>
                    <a:pt x="10" y="309"/>
                  </a:lnTo>
                  <a:lnTo>
                    <a:pt x="13" y="316"/>
                  </a:lnTo>
                  <a:lnTo>
                    <a:pt x="16" y="323"/>
                  </a:lnTo>
                  <a:lnTo>
                    <a:pt x="19" y="330"/>
                  </a:lnTo>
                  <a:lnTo>
                    <a:pt x="23" y="336"/>
                  </a:lnTo>
                  <a:lnTo>
                    <a:pt x="27" y="342"/>
                  </a:lnTo>
                  <a:lnTo>
                    <a:pt x="31" y="348"/>
                  </a:lnTo>
                  <a:lnTo>
                    <a:pt x="35" y="353"/>
                  </a:lnTo>
                  <a:lnTo>
                    <a:pt x="40" y="358"/>
                  </a:lnTo>
                  <a:lnTo>
                    <a:pt x="45" y="363"/>
                  </a:lnTo>
                  <a:lnTo>
                    <a:pt x="50" y="367"/>
                  </a:lnTo>
                  <a:lnTo>
                    <a:pt x="61" y="375"/>
                  </a:lnTo>
                  <a:lnTo>
                    <a:pt x="67" y="378"/>
                  </a:lnTo>
                  <a:lnTo>
                    <a:pt x="73" y="381"/>
                  </a:lnTo>
                  <a:lnTo>
                    <a:pt x="86" y="387"/>
                  </a:lnTo>
                  <a:lnTo>
                    <a:pt x="99" y="391"/>
                  </a:lnTo>
                  <a:lnTo>
                    <a:pt x="107" y="393"/>
                  </a:lnTo>
                  <a:lnTo>
                    <a:pt x="114" y="394"/>
                  </a:lnTo>
                  <a:lnTo>
                    <a:pt x="122" y="395"/>
                  </a:lnTo>
                  <a:lnTo>
                    <a:pt x="129" y="396"/>
                  </a:lnTo>
                  <a:lnTo>
                    <a:pt x="137" y="396"/>
                  </a:lnTo>
                  <a:lnTo>
                    <a:pt x="146" y="39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031" name="Freeform 7"/>
            <p:cNvSpPr>
              <a:spLocks noEditPoints="1"/>
            </p:cNvSpPr>
            <p:nvPr userDrawn="1"/>
          </p:nvSpPr>
          <p:spPr bwMode="auto">
            <a:xfrm>
              <a:off x="-498475" y="3116263"/>
              <a:ext cx="10134600" cy="633412"/>
            </a:xfrm>
            <a:custGeom>
              <a:avLst/>
              <a:gdLst/>
              <a:ahLst/>
              <a:cxnLst>
                <a:cxn ang="0">
                  <a:pos x="5844" y="7"/>
                </a:cxn>
                <a:cxn ang="0">
                  <a:pos x="5329" y="389"/>
                </a:cxn>
                <a:cxn ang="0">
                  <a:pos x="5406" y="270"/>
                </a:cxn>
                <a:cxn ang="0">
                  <a:pos x="5244" y="135"/>
                </a:cxn>
                <a:cxn ang="0">
                  <a:pos x="5260" y="75"/>
                </a:cxn>
                <a:cxn ang="0">
                  <a:pos x="5310" y="5"/>
                </a:cxn>
                <a:cxn ang="0">
                  <a:pos x="5153" y="90"/>
                </a:cxn>
                <a:cxn ang="0">
                  <a:pos x="5261" y="234"/>
                </a:cxn>
                <a:cxn ang="0">
                  <a:pos x="5314" y="315"/>
                </a:cxn>
                <a:cxn ang="0">
                  <a:pos x="5143" y="348"/>
                </a:cxn>
                <a:cxn ang="0">
                  <a:pos x="5006" y="82"/>
                </a:cxn>
                <a:cxn ang="0">
                  <a:pos x="5027" y="179"/>
                </a:cxn>
                <a:cxn ang="0">
                  <a:pos x="5088" y="226"/>
                </a:cxn>
                <a:cxn ang="0">
                  <a:pos x="5105" y="61"/>
                </a:cxn>
                <a:cxn ang="0">
                  <a:pos x="4549" y="392"/>
                </a:cxn>
                <a:cxn ang="0">
                  <a:pos x="4095" y="392"/>
                </a:cxn>
                <a:cxn ang="0">
                  <a:pos x="3594" y="391"/>
                </a:cxn>
                <a:cxn ang="0">
                  <a:pos x="3687" y="251"/>
                </a:cxn>
                <a:cxn ang="0">
                  <a:pos x="3534" y="324"/>
                </a:cxn>
                <a:cxn ang="0">
                  <a:pos x="3395" y="252"/>
                </a:cxn>
                <a:cxn ang="0">
                  <a:pos x="3467" y="383"/>
                </a:cxn>
                <a:cxn ang="0">
                  <a:pos x="3206" y="366"/>
                </a:cxn>
                <a:cxn ang="0">
                  <a:pos x="3223" y="218"/>
                </a:cxn>
                <a:cxn ang="0">
                  <a:pos x="3067" y="115"/>
                </a:cxn>
                <a:cxn ang="0">
                  <a:pos x="3154" y="84"/>
                </a:cxn>
                <a:cxn ang="0">
                  <a:pos x="3074" y="6"/>
                </a:cxn>
                <a:cxn ang="0">
                  <a:pos x="2990" y="138"/>
                </a:cxn>
                <a:cxn ang="0">
                  <a:pos x="3157" y="267"/>
                </a:cxn>
                <a:cxn ang="0">
                  <a:pos x="3120" y="325"/>
                </a:cxn>
                <a:cxn ang="0">
                  <a:pos x="3022" y="376"/>
                </a:cxn>
                <a:cxn ang="0">
                  <a:pos x="2871" y="101"/>
                </a:cxn>
                <a:cxn ang="0">
                  <a:pos x="2832" y="193"/>
                </a:cxn>
                <a:cxn ang="0">
                  <a:pos x="2949" y="191"/>
                </a:cxn>
                <a:cxn ang="0">
                  <a:pos x="2919" y="35"/>
                </a:cxn>
                <a:cxn ang="0">
                  <a:pos x="2432" y="316"/>
                </a:cxn>
                <a:cxn ang="0">
                  <a:pos x="2387" y="135"/>
                </a:cxn>
                <a:cxn ang="0">
                  <a:pos x="2521" y="93"/>
                </a:cxn>
                <a:cxn ang="0">
                  <a:pos x="2546" y="274"/>
                </a:cxn>
                <a:cxn ang="0">
                  <a:pos x="2554" y="376"/>
                </a:cxn>
                <a:cxn ang="0">
                  <a:pos x="2643" y="184"/>
                </a:cxn>
                <a:cxn ang="0">
                  <a:pos x="2555" y="22"/>
                </a:cxn>
                <a:cxn ang="0">
                  <a:pos x="2369" y="32"/>
                </a:cxn>
                <a:cxn ang="0">
                  <a:pos x="2295" y="225"/>
                </a:cxn>
                <a:cxn ang="0">
                  <a:pos x="2390" y="381"/>
                </a:cxn>
                <a:cxn ang="0">
                  <a:pos x="1849" y="397"/>
                </a:cxn>
                <a:cxn ang="0">
                  <a:pos x="1892" y="319"/>
                </a:cxn>
                <a:cxn ang="0">
                  <a:pos x="1761" y="254"/>
                </a:cxn>
                <a:cxn ang="0">
                  <a:pos x="1820" y="80"/>
                </a:cxn>
                <a:cxn ang="0">
                  <a:pos x="1913" y="10"/>
                </a:cxn>
                <a:cxn ang="0">
                  <a:pos x="1734" y="44"/>
                </a:cxn>
                <a:cxn ang="0">
                  <a:pos x="1673" y="235"/>
                </a:cxn>
                <a:cxn ang="0">
                  <a:pos x="1778" y="384"/>
                </a:cxn>
                <a:cxn ang="0">
                  <a:pos x="1274" y="7"/>
                </a:cxn>
                <a:cxn ang="0">
                  <a:pos x="1151" y="319"/>
                </a:cxn>
                <a:cxn ang="0">
                  <a:pos x="1087" y="180"/>
                </a:cxn>
                <a:cxn ang="0">
                  <a:pos x="981" y="97"/>
                </a:cxn>
                <a:cxn ang="0">
                  <a:pos x="1137" y="38"/>
                </a:cxn>
                <a:cxn ang="0">
                  <a:pos x="936" y="33"/>
                </a:cxn>
                <a:cxn ang="0">
                  <a:pos x="927" y="186"/>
                </a:cxn>
                <a:cxn ang="0">
                  <a:pos x="1077" y="287"/>
                </a:cxn>
                <a:cxn ang="0">
                  <a:pos x="987" y="317"/>
                </a:cxn>
                <a:cxn ang="0">
                  <a:pos x="1009" y="396"/>
                </a:cxn>
                <a:cxn ang="0">
                  <a:pos x="343" y="392"/>
                </a:cxn>
              </a:cxnLst>
              <a:rect l="0" t="0" r="r" b="b"/>
              <a:pathLst>
                <a:path w="6384" h="399">
                  <a:moveTo>
                    <a:pt x="6208" y="392"/>
                  </a:moveTo>
                  <a:lnTo>
                    <a:pt x="6287" y="392"/>
                  </a:lnTo>
                  <a:lnTo>
                    <a:pt x="6287" y="80"/>
                  </a:lnTo>
                  <a:lnTo>
                    <a:pt x="6384" y="80"/>
                  </a:lnTo>
                  <a:lnTo>
                    <a:pt x="6384" y="7"/>
                  </a:lnTo>
                  <a:lnTo>
                    <a:pt x="6112" y="7"/>
                  </a:lnTo>
                  <a:lnTo>
                    <a:pt x="6112" y="80"/>
                  </a:lnTo>
                  <a:lnTo>
                    <a:pt x="6208" y="80"/>
                  </a:lnTo>
                  <a:lnTo>
                    <a:pt x="6208" y="392"/>
                  </a:lnTo>
                  <a:close/>
                  <a:moveTo>
                    <a:pt x="5844" y="392"/>
                  </a:moveTo>
                  <a:lnTo>
                    <a:pt x="6093" y="392"/>
                  </a:lnTo>
                  <a:lnTo>
                    <a:pt x="6093" y="320"/>
                  </a:lnTo>
                  <a:lnTo>
                    <a:pt x="5923" y="320"/>
                  </a:lnTo>
                  <a:lnTo>
                    <a:pt x="5923" y="234"/>
                  </a:lnTo>
                  <a:lnTo>
                    <a:pt x="6071" y="234"/>
                  </a:lnTo>
                  <a:lnTo>
                    <a:pt x="6071" y="162"/>
                  </a:lnTo>
                  <a:lnTo>
                    <a:pt x="5923" y="162"/>
                  </a:lnTo>
                  <a:lnTo>
                    <a:pt x="5923" y="79"/>
                  </a:lnTo>
                  <a:lnTo>
                    <a:pt x="6091" y="79"/>
                  </a:lnTo>
                  <a:lnTo>
                    <a:pt x="6091" y="7"/>
                  </a:lnTo>
                  <a:lnTo>
                    <a:pt x="5844" y="7"/>
                  </a:lnTo>
                  <a:lnTo>
                    <a:pt x="5844" y="392"/>
                  </a:lnTo>
                  <a:close/>
                  <a:moveTo>
                    <a:pt x="5641" y="392"/>
                  </a:moveTo>
                  <a:lnTo>
                    <a:pt x="5720" y="392"/>
                  </a:lnTo>
                  <a:lnTo>
                    <a:pt x="5720" y="80"/>
                  </a:lnTo>
                  <a:lnTo>
                    <a:pt x="5817" y="80"/>
                  </a:lnTo>
                  <a:lnTo>
                    <a:pt x="5817" y="7"/>
                  </a:lnTo>
                  <a:lnTo>
                    <a:pt x="5544" y="7"/>
                  </a:lnTo>
                  <a:lnTo>
                    <a:pt x="5544" y="80"/>
                  </a:lnTo>
                  <a:lnTo>
                    <a:pt x="5641" y="80"/>
                  </a:lnTo>
                  <a:lnTo>
                    <a:pt x="5641" y="392"/>
                  </a:lnTo>
                  <a:close/>
                  <a:moveTo>
                    <a:pt x="5436" y="392"/>
                  </a:moveTo>
                  <a:lnTo>
                    <a:pt x="5516" y="392"/>
                  </a:lnTo>
                  <a:lnTo>
                    <a:pt x="5516" y="7"/>
                  </a:lnTo>
                  <a:lnTo>
                    <a:pt x="5436" y="7"/>
                  </a:lnTo>
                  <a:lnTo>
                    <a:pt x="5436" y="392"/>
                  </a:lnTo>
                  <a:close/>
                  <a:moveTo>
                    <a:pt x="5277" y="397"/>
                  </a:moveTo>
                  <a:lnTo>
                    <a:pt x="5291" y="396"/>
                  </a:lnTo>
                  <a:lnTo>
                    <a:pt x="5298" y="396"/>
                  </a:lnTo>
                  <a:lnTo>
                    <a:pt x="5304" y="395"/>
                  </a:lnTo>
                  <a:lnTo>
                    <a:pt x="5317" y="392"/>
                  </a:lnTo>
                  <a:lnTo>
                    <a:pt x="5329" y="389"/>
                  </a:lnTo>
                  <a:lnTo>
                    <a:pt x="5335" y="387"/>
                  </a:lnTo>
                  <a:lnTo>
                    <a:pt x="5340" y="385"/>
                  </a:lnTo>
                  <a:lnTo>
                    <a:pt x="5346" y="382"/>
                  </a:lnTo>
                  <a:lnTo>
                    <a:pt x="5351" y="379"/>
                  </a:lnTo>
                  <a:lnTo>
                    <a:pt x="5361" y="373"/>
                  </a:lnTo>
                  <a:lnTo>
                    <a:pt x="5365" y="370"/>
                  </a:lnTo>
                  <a:lnTo>
                    <a:pt x="5370" y="366"/>
                  </a:lnTo>
                  <a:lnTo>
                    <a:pt x="5378" y="358"/>
                  </a:lnTo>
                  <a:lnTo>
                    <a:pt x="5385" y="349"/>
                  </a:lnTo>
                  <a:lnTo>
                    <a:pt x="5391" y="340"/>
                  </a:lnTo>
                  <a:lnTo>
                    <a:pt x="5394" y="335"/>
                  </a:lnTo>
                  <a:lnTo>
                    <a:pt x="5397" y="330"/>
                  </a:lnTo>
                  <a:lnTo>
                    <a:pt x="5401" y="319"/>
                  </a:lnTo>
                  <a:lnTo>
                    <a:pt x="5402" y="313"/>
                  </a:lnTo>
                  <a:lnTo>
                    <a:pt x="5404" y="307"/>
                  </a:lnTo>
                  <a:lnTo>
                    <a:pt x="5405" y="301"/>
                  </a:lnTo>
                  <a:lnTo>
                    <a:pt x="5406" y="295"/>
                  </a:lnTo>
                  <a:lnTo>
                    <a:pt x="5406" y="288"/>
                  </a:lnTo>
                  <a:lnTo>
                    <a:pt x="5406" y="282"/>
                  </a:lnTo>
                  <a:lnTo>
                    <a:pt x="5406" y="281"/>
                  </a:lnTo>
                  <a:lnTo>
                    <a:pt x="5406" y="270"/>
                  </a:lnTo>
                  <a:lnTo>
                    <a:pt x="5405" y="260"/>
                  </a:lnTo>
                  <a:lnTo>
                    <a:pt x="5402" y="250"/>
                  </a:lnTo>
                  <a:lnTo>
                    <a:pt x="5400" y="241"/>
                  </a:lnTo>
                  <a:lnTo>
                    <a:pt x="5398" y="237"/>
                  </a:lnTo>
                  <a:lnTo>
                    <a:pt x="5396" y="233"/>
                  </a:lnTo>
                  <a:lnTo>
                    <a:pt x="5391" y="225"/>
                  </a:lnTo>
                  <a:lnTo>
                    <a:pt x="5386" y="218"/>
                  </a:lnTo>
                  <a:lnTo>
                    <a:pt x="5380" y="211"/>
                  </a:lnTo>
                  <a:lnTo>
                    <a:pt x="5373" y="204"/>
                  </a:lnTo>
                  <a:lnTo>
                    <a:pt x="5365" y="197"/>
                  </a:lnTo>
                  <a:lnTo>
                    <a:pt x="5357" y="191"/>
                  </a:lnTo>
                  <a:lnTo>
                    <a:pt x="5347" y="185"/>
                  </a:lnTo>
                  <a:lnTo>
                    <a:pt x="5337" y="180"/>
                  </a:lnTo>
                  <a:lnTo>
                    <a:pt x="5327" y="175"/>
                  </a:lnTo>
                  <a:lnTo>
                    <a:pt x="5315" y="170"/>
                  </a:lnTo>
                  <a:lnTo>
                    <a:pt x="5303" y="165"/>
                  </a:lnTo>
                  <a:lnTo>
                    <a:pt x="5283" y="156"/>
                  </a:lnTo>
                  <a:lnTo>
                    <a:pt x="5266" y="149"/>
                  </a:lnTo>
                  <a:lnTo>
                    <a:pt x="5254" y="142"/>
                  </a:lnTo>
                  <a:lnTo>
                    <a:pt x="5248" y="138"/>
                  </a:lnTo>
                  <a:lnTo>
                    <a:pt x="5244" y="135"/>
                  </a:lnTo>
                  <a:lnTo>
                    <a:pt x="5240" y="132"/>
                  </a:lnTo>
                  <a:lnTo>
                    <a:pt x="5239" y="130"/>
                  </a:lnTo>
                  <a:lnTo>
                    <a:pt x="5237" y="129"/>
                  </a:lnTo>
                  <a:lnTo>
                    <a:pt x="5235" y="126"/>
                  </a:lnTo>
                  <a:lnTo>
                    <a:pt x="5233" y="122"/>
                  </a:lnTo>
                  <a:lnTo>
                    <a:pt x="5232" y="119"/>
                  </a:lnTo>
                  <a:lnTo>
                    <a:pt x="5231" y="115"/>
                  </a:lnTo>
                  <a:lnTo>
                    <a:pt x="5230" y="112"/>
                  </a:lnTo>
                  <a:lnTo>
                    <a:pt x="5230" y="108"/>
                  </a:lnTo>
                  <a:lnTo>
                    <a:pt x="5230" y="107"/>
                  </a:lnTo>
                  <a:lnTo>
                    <a:pt x="5230" y="103"/>
                  </a:lnTo>
                  <a:lnTo>
                    <a:pt x="5231" y="100"/>
                  </a:lnTo>
                  <a:lnTo>
                    <a:pt x="5232" y="97"/>
                  </a:lnTo>
                  <a:lnTo>
                    <a:pt x="5233" y="94"/>
                  </a:lnTo>
                  <a:lnTo>
                    <a:pt x="5235" y="91"/>
                  </a:lnTo>
                  <a:lnTo>
                    <a:pt x="5237" y="88"/>
                  </a:lnTo>
                  <a:lnTo>
                    <a:pt x="5242" y="83"/>
                  </a:lnTo>
                  <a:lnTo>
                    <a:pt x="5248" y="79"/>
                  </a:lnTo>
                  <a:lnTo>
                    <a:pt x="5252" y="77"/>
                  </a:lnTo>
                  <a:lnTo>
                    <a:pt x="5256" y="76"/>
                  </a:lnTo>
                  <a:lnTo>
                    <a:pt x="5260" y="75"/>
                  </a:lnTo>
                  <a:lnTo>
                    <a:pt x="5265" y="74"/>
                  </a:lnTo>
                  <a:lnTo>
                    <a:pt x="5269" y="74"/>
                  </a:lnTo>
                  <a:lnTo>
                    <a:pt x="5274" y="74"/>
                  </a:lnTo>
                  <a:lnTo>
                    <a:pt x="5286" y="74"/>
                  </a:lnTo>
                  <a:lnTo>
                    <a:pt x="5296" y="76"/>
                  </a:lnTo>
                  <a:lnTo>
                    <a:pt x="5307" y="80"/>
                  </a:lnTo>
                  <a:lnTo>
                    <a:pt x="5317" y="84"/>
                  </a:lnTo>
                  <a:lnTo>
                    <a:pt x="5328" y="89"/>
                  </a:lnTo>
                  <a:lnTo>
                    <a:pt x="5337" y="95"/>
                  </a:lnTo>
                  <a:lnTo>
                    <a:pt x="5347" y="102"/>
                  </a:lnTo>
                  <a:lnTo>
                    <a:pt x="5356" y="109"/>
                  </a:lnTo>
                  <a:lnTo>
                    <a:pt x="5401" y="49"/>
                  </a:lnTo>
                  <a:lnTo>
                    <a:pt x="5387" y="38"/>
                  </a:lnTo>
                  <a:lnTo>
                    <a:pt x="5373" y="28"/>
                  </a:lnTo>
                  <a:lnTo>
                    <a:pt x="5365" y="24"/>
                  </a:lnTo>
                  <a:lnTo>
                    <a:pt x="5358" y="20"/>
                  </a:lnTo>
                  <a:lnTo>
                    <a:pt x="5350" y="17"/>
                  </a:lnTo>
                  <a:lnTo>
                    <a:pt x="5342" y="13"/>
                  </a:lnTo>
                  <a:lnTo>
                    <a:pt x="5334" y="11"/>
                  </a:lnTo>
                  <a:lnTo>
                    <a:pt x="5326" y="8"/>
                  </a:lnTo>
                  <a:lnTo>
                    <a:pt x="5310" y="5"/>
                  </a:lnTo>
                  <a:lnTo>
                    <a:pt x="5302" y="3"/>
                  </a:lnTo>
                  <a:lnTo>
                    <a:pt x="5293" y="2"/>
                  </a:lnTo>
                  <a:lnTo>
                    <a:pt x="5277" y="2"/>
                  </a:lnTo>
                  <a:lnTo>
                    <a:pt x="5263" y="2"/>
                  </a:lnTo>
                  <a:lnTo>
                    <a:pt x="5256" y="3"/>
                  </a:lnTo>
                  <a:lnTo>
                    <a:pt x="5250" y="4"/>
                  </a:lnTo>
                  <a:lnTo>
                    <a:pt x="5237" y="6"/>
                  </a:lnTo>
                  <a:lnTo>
                    <a:pt x="5226" y="10"/>
                  </a:lnTo>
                  <a:lnTo>
                    <a:pt x="5220" y="12"/>
                  </a:lnTo>
                  <a:lnTo>
                    <a:pt x="5215" y="14"/>
                  </a:lnTo>
                  <a:lnTo>
                    <a:pt x="5204" y="20"/>
                  </a:lnTo>
                  <a:lnTo>
                    <a:pt x="5195" y="26"/>
                  </a:lnTo>
                  <a:lnTo>
                    <a:pt x="5186" y="33"/>
                  </a:lnTo>
                  <a:lnTo>
                    <a:pt x="5182" y="37"/>
                  </a:lnTo>
                  <a:lnTo>
                    <a:pt x="5178" y="41"/>
                  </a:lnTo>
                  <a:lnTo>
                    <a:pt x="5171" y="49"/>
                  </a:lnTo>
                  <a:lnTo>
                    <a:pt x="5168" y="54"/>
                  </a:lnTo>
                  <a:lnTo>
                    <a:pt x="5165" y="58"/>
                  </a:lnTo>
                  <a:lnTo>
                    <a:pt x="5160" y="68"/>
                  </a:lnTo>
                  <a:lnTo>
                    <a:pt x="5156" y="79"/>
                  </a:lnTo>
                  <a:lnTo>
                    <a:pt x="5153" y="90"/>
                  </a:lnTo>
                  <a:lnTo>
                    <a:pt x="5151" y="102"/>
                  </a:lnTo>
                  <a:lnTo>
                    <a:pt x="5151" y="108"/>
                  </a:lnTo>
                  <a:lnTo>
                    <a:pt x="5151" y="114"/>
                  </a:lnTo>
                  <a:lnTo>
                    <a:pt x="5151" y="115"/>
                  </a:lnTo>
                  <a:lnTo>
                    <a:pt x="5151" y="127"/>
                  </a:lnTo>
                  <a:lnTo>
                    <a:pt x="5152" y="133"/>
                  </a:lnTo>
                  <a:lnTo>
                    <a:pt x="5153" y="138"/>
                  </a:lnTo>
                  <a:lnTo>
                    <a:pt x="5155" y="148"/>
                  </a:lnTo>
                  <a:lnTo>
                    <a:pt x="5159" y="158"/>
                  </a:lnTo>
                  <a:lnTo>
                    <a:pt x="5163" y="167"/>
                  </a:lnTo>
                  <a:lnTo>
                    <a:pt x="5168" y="175"/>
                  </a:lnTo>
                  <a:lnTo>
                    <a:pt x="5174" y="182"/>
                  </a:lnTo>
                  <a:lnTo>
                    <a:pt x="5177" y="186"/>
                  </a:lnTo>
                  <a:lnTo>
                    <a:pt x="5181" y="189"/>
                  </a:lnTo>
                  <a:lnTo>
                    <a:pt x="5188" y="196"/>
                  </a:lnTo>
                  <a:lnTo>
                    <a:pt x="5196" y="203"/>
                  </a:lnTo>
                  <a:lnTo>
                    <a:pt x="5205" y="209"/>
                  </a:lnTo>
                  <a:lnTo>
                    <a:pt x="5215" y="214"/>
                  </a:lnTo>
                  <a:lnTo>
                    <a:pt x="5226" y="219"/>
                  </a:lnTo>
                  <a:lnTo>
                    <a:pt x="5237" y="224"/>
                  </a:lnTo>
                  <a:lnTo>
                    <a:pt x="5261" y="234"/>
                  </a:lnTo>
                  <a:lnTo>
                    <a:pt x="5280" y="242"/>
                  </a:lnTo>
                  <a:lnTo>
                    <a:pt x="5295" y="249"/>
                  </a:lnTo>
                  <a:lnTo>
                    <a:pt x="5306" y="255"/>
                  </a:lnTo>
                  <a:lnTo>
                    <a:pt x="5311" y="258"/>
                  </a:lnTo>
                  <a:lnTo>
                    <a:pt x="5315" y="261"/>
                  </a:lnTo>
                  <a:lnTo>
                    <a:pt x="5318" y="264"/>
                  </a:lnTo>
                  <a:lnTo>
                    <a:pt x="5321" y="267"/>
                  </a:lnTo>
                  <a:lnTo>
                    <a:pt x="5323" y="270"/>
                  </a:lnTo>
                  <a:lnTo>
                    <a:pt x="5325" y="273"/>
                  </a:lnTo>
                  <a:lnTo>
                    <a:pt x="5326" y="276"/>
                  </a:lnTo>
                  <a:lnTo>
                    <a:pt x="5327" y="280"/>
                  </a:lnTo>
                  <a:lnTo>
                    <a:pt x="5327" y="283"/>
                  </a:lnTo>
                  <a:lnTo>
                    <a:pt x="5327" y="287"/>
                  </a:lnTo>
                  <a:lnTo>
                    <a:pt x="5327" y="291"/>
                  </a:lnTo>
                  <a:lnTo>
                    <a:pt x="5326" y="295"/>
                  </a:lnTo>
                  <a:lnTo>
                    <a:pt x="5325" y="299"/>
                  </a:lnTo>
                  <a:lnTo>
                    <a:pt x="5324" y="303"/>
                  </a:lnTo>
                  <a:lnTo>
                    <a:pt x="5322" y="306"/>
                  </a:lnTo>
                  <a:lnTo>
                    <a:pt x="5320" y="309"/>
                  </a:lnTo>
                  <a:lnTo>
                    <a:pt x="5317" y="312"/>
                  </a:lnTo>
                  <a:lnTo>
                    <a:pt x="5314" y="315"/>
                  </a:lnTo>
                  <a:lnTo>
                    <a:pt x="5311" y="317"/>
                  </a:lnTo>
                  <a:lnTo>
                    <a:pt x="5307" y="319"/>
                  </a:lnTo>
                  <a:lnTo>
                    <a:pt x="5303" y="321"/>
                  </a:lnTo>
                  <a:lnTo>
                    <a:pt x="5298" y="322"/>
                  </a:lnTo>
                  <a:lnTo>
                    <a:pt x="5294" y="324"/>
                  </a:lnTo>
                  <a:lnTo>
                    <a:pt x="5289" y="324"/>
                  </a:lnTo>
                  <a:lnTo>
                    <a:pt x="5278" y="325"/>
                  </a:lnTo>
                  <a:lnTo>
                    <a:pt x="5271" y="325"/>
                  </a:lnTo>
                  <a:lnTo>
                    <a:pt x="5264" y="324"/>
                  </a:lnTo>
                  <a:lnTo>
                    <a:pt x="5257" y="323"/>
                  </a:lnTo>
                  <a:lnTo>
                    <a:pt x="5250" y="321"/>
                  </a:lnTo>
                  <a:lnTo>
                    <a:pt x="5244" y="320"/>
                  </a:lnTo>
                  <a:lnTo>
                    <a:pt x="5237" y="317"/>
                  </a:lnTo>
                  <a:lnTo>
                    <a:pt x="5231" y="315"/>
                  </a:lnTo>
                  <a:lnTo>
                    <a:pt x="5225" y="312"/>
                  </a:lnTo>
                  <a:lnTo>
                    <a:pt x="5214" y="305"/>
                  </a:lnTo>
                  <a:lnTo>
                    <a:pt x="5203" y="298"/>
                  </a:lnTo>
                  <a:lnTo>
                    <a:pt x="5192" y="290"/>
                  </a:lnTo>
                  <a:lnTo>
                    <a:pt x="5182" y="282"/>
                  </a:lnTo>
                  <a:lnTo>
                    <a:pt x="5135" y="340"/>
                  </a:lnTo>
                  <a:lnTo>
                    <a:pt x="5143" y="348"/>
                  </a:lnTo>
                  <a:lnTo>
                    <a:pt x="5151" y="354"/>
                  </a:lnTo>
                  <a:lnTo>
                    <a:pt x="5155" y="357"/>
                  </a:lnTo>
                  <a:lnTo>
                    <a:pt x="5160" y="360"/>
                  </a:lnTo>
                  <a:lnTo>
                    <a:pt x="5168" y="366"/>
                  </a:lnTo>
                  <a:lnTo>
                    <a:pt x="5177" y="371"/>
                  </a:lnTo>
                  <a:lnTo>
                    <a:pt x="5186" y="376"/>
                  </a:lnTo>
                  <a:lnTo>
                    <a:pt x="5195" y="380"/>
                  </a:lnTo>
                  <a:lnTo>
                    <a:pt x="5204" y="383"/>
                  </a:lnTo>
                  <a:lnTo>
                    <a:pt x="5222" y="389"/>
                  </a:lnTo>
                  <a:lnTo>
                    <a:pt x="5231" y="392"/>
                  </a:lnTo>
                  <a:lnTo>
                    <a:pt x="5240" y="394"/>
                  </a:lnTo>
                  <a:lnTo>
                    <a:pt x="5249" y="395"/>
                  </a:lnTo>
                  <a:lnTo>
                    <a:pt x="5259" y="396"/>
                  </a:lnTo>
                  <a:lnTo>
                    <a:pt x="5277" y="397"/>
                  </a:lnTo>
                  <a:close/>
                  <a:moveTo>
                    <a:pt x="4922" y="194"/>
                  </a:moveTo>
                  <a:lnTo>
                    <a:pt x="4922" y="79"/>
                  </a:lnTo>
                  <a:lnTo>
                    <a:pt x="4979" y="79"/>
                  </a:lnTo>
                  <a:lnTo>
                    <a:pt x="4987" y="79"/>
                  </a:lnTo>
                  <a:lnTo>
                    <a:pt x="4994" y="79"/>
                  </a:lnTo>
                  <a:lnTo>
                    <a:pt x="5000" y="81"/>
                  </a:lnTo>
                  <a:lnTo>
                    <a:pt x="5006" y="82"/>
                  </a:lnTo>
                  <a:lnTo>
                    <a:pt x="5012" y="84"/>
                  </a:lnTo>
                  <a:lnTo>
                    <a:pt x="5017" y="87"/>
                  </a:lnTo>
                  <a:lnTo>
                    <a:pt x="5022" y="90"/>
                  </a:lnTo>
                  <a:lnTo>
                    <a:pt x="5027" y="93"/>
                  </a:lnTo>
                  <a:lnTo>
                    <a:pt x="5030" y="97"/>
                  </a:lnTo>
                  <a:lnTo>
                    <a:pt x="5034" y="101"/>
                  </a:lnTo>
                  <a:lnTo>
                    <a:pt x="5037" y="106"/>
                  </a:lnTo>
                  <a:lnTo>
                    <a:pt x="5039" y="111"/>
                  </a:lnTo>
                  <a:lnTo>
                    <a:pt x="5041" y="117"/>
                  </a:lnTo>
                  <a:lnTo>
                    <a:pt x="5042" y="123"/>
                  </a:lnTo>
                  <a:lnTo>
                    <a:pt x="5043" y="129"/>
                  </a:lnTo>
                  <a:lnTo>
                    <a:pt x="5043" y="136"/>
                  </a:lnTo>
                  <a:lnTo>
                    <a:pt x="5043" y="137"/>
                  </a:lnTo>
                  <a:lnTo>
                    <a:pt x="5043" y="143"/>
                  </a:lnTo>
                  <a:lnTo>
                    <a:pt x="5042" y="149"/>
                  </a:lnTo>
                  <a:lnTo>
                    <a:pt x="5041" y="155"/>
                  </a:lnTo>
                  <a:lnTo>
                    <a:pt x="5039" y="160"/>
                  </a:lnTo>
                  <a:lnTo>
                    <a:pt x="5037" y="166"/>
                  </a:lnTo>
                  <a:lnTo>
                    <a:pt x="5034" y="170"/>
                  </a:lnTo>
                  <a:lnTo>
                    <a:pt x="5031" y="175"/>
                  </a:lnTo>
                  <a:lnTo>
                    <a:pt x="5027" y="179"/>
                  </a:lnTo>
                  <a:lnTo>
                    <a:pt x="5023" y="182"/>
                  </a:lnTo>
                  <a:lnTo>
                    <a:pt x="5019" y="185"/>
                  </a:lnTo>
                  <a:lnTo>
                    <a:pt x="5013" y="188"/>
                  </a:lnTo>
                  <a:lnTo>
                    <a:pt x="5008" y="190"/>
                  </a:lnTo>
                  <a:lnTo>
                    <a:pt x="5002" y="192"/>
                  </a:lnTo>
                  <a:lnTo>
                    <a:pt x="4995" y="193"/>
                  </a:lnTo>
                  <a:lnTo>
                    <a:pt x="4988" y="194"/>
                  </a:lnTo>
                  <a:lnTo>
                    <a:pt x="4981" y="194"/>
                  </a:lnTo>
                  <a:lnTo>
                    <a:pt x="4922" y="194"/>
                  </a:lnTo>
                  <a:close/>
                  <a:moveTo>
                    <a:pt x="4842" y="392"/>
                  </a:moveTo>
                  <a:lnTo>
                    <a:pt x="4922" y="392"/>
                  </a:lnTo>
                  <a:lnTo>
                    <a:pt x="4922" y="266"/>
                  </a:lnTo>
                  <a:lnTo>
                    <a:pt x="4972" y="266"/>
                  </a:lnTo>
                  <a:lnTo>
                    <a:pt x="5043" y="392"/>
                  </a:lnTo>
                  <a:lnTo>
                    <a:pt x="5134" y="392"/>
                  </a:lnTo>
                  <a:lnTo>
                    <a:pt x="5052" y="249"/>
                  </a:lnTo>
                  <a:lnTo>
                    <a:pt x="5060" y="245"/>
                  </a:lnTo>
                  <a:lnTo>
                    <a:pt x="5067" y="241"/>
                  </a:lnTo>
                  <a:lnTo>
                    <a:pt x="5075" y="237"/>
                  </a:lnTo>
                  <a:lnTo>
                    <a:pt x="5081" y="232"/>
                  </a:lnTo>
                  <a:lnTo>
                    <a:pt x="5088" y="226"/>
                  </a:lnTo>
                  <a:lnTo>
                    <a:pt x="5091" y="223"/>
                  </a:lnTo>
                  <a:lnTo>
                    <a:pt x="5093" y="220"/>
                  </a:lnTo>
                  <a:lnTo>
                    <a:pt x="5099" y="214"/>
                  </a:lnTo>
                  <a:lnTo>
                    <a:pt x="5104" y="207"/>
                  </a:lnTo>
                  <a:lnTo>
                    <a:pt x="5108" y="200"/>
                  </a:lnTo>
                  <a:lnTo>
                    <a:pt x="5112" y="191"/>
                  </a:lnTo>
                  <a:lnTo>
                    <a:pt x="5116" y="183"/>
                  </a:lnTo>
                  <a:lnTo>
                    <a:pt x="5118" y="174"/>
                  </a:lnTo>
                  <a:lnTo>
                    <a:pt x="5121" y="165"/>
                  </a:lnTo>
                  <a:lnTo>
                    <a:pt x="5122" y="155"/>
                  </a:lnTo>
                  <a:lnTo>
                    <a:pt x="5123" y="145"/>
                  </a:lnTo>
                  <a:lnTo>
                    <a:pt x="5124" y="135"/>
                  </a:lnTo>
                  <a:lnTo>
                    <a:pt x="5124" y="132"/>
                  </a:lnTo>
                  <a:lnTo>
                    <a:pt x="5123" y="119"/>
                  </a:lnTo>
                  <a:lnTo>
                    <a:pt x="5122" y="112"/>
                  </a:lnTo>
                  <a:lnTo>
                    <a:pt x="5121" y="105"/>
                  </a:lnTo>
                  <a:lnTo>
                    <a:pt x="5119" y="93"/>
                  </a:lnTo>
                  <a:lnTo>
                    <a:pt x="5115" y="82"/>
                  </a:lnTo>
                  <a:lnTo>
                    <a:pt x="5113" y="76"/>
                  </a:lnTo>
                  <a:lnTo>
                    <a:pt x="5111" y="71"/>
                  </a:lnTo>
                  <a:lnTo>
                    <a:pt x="5105" y="61"/>
                  </a:lnTo>
                  <a:lnTo>
                    <a:pt x="5102" y="56"/>
                  </a:lnTo>
                  <a:lnTo>
                    <a:pt x="5099" y="52"/>
                  </a:lnTo>
                  <a:lnTo>
                    <a:pt x="5095" y="47"/>
                  </a:lnTo>
                  <a:lnTo>
                    <a:pt x="5091" y="43"/>
                  </a:lnTo>
                  <a:lnTo>
                    <a:pt x="5082" y="35"/>
                  </a:lnTo>
                  <a:lnTo>
                    <a:pt x="5076" y="31"/>
                  </a:lnTo>
                  <a:lnTo>
                    <a:pt x="5071" y="28"/>
                  </a:lnTo>
                  <a:lnTo>
                    <a:pt x="5065" y="24"/>
                  </a:lnTo>
                  <a:lnTo>
                    <a:pt x="5059" y="21"/>
                  </a:lnTo>
                  <a:lnTo>
                    <a:pt x="5053" y="18"/>
                  </a:lnTo>
                  <a:lnTo>
                    <a:pt x="5047" y="16"/>
                  </a:lnTo>
                  <a:lnTo>
                    <a:pt x="5040" y="14"/>
                  </a:lnTo>
                  <a:lnTo>
                    <a:pt x="5033" y="12"/>
                  </a:lnTo>
                  <a:lnTo>
                    <a:pt x="5026" y="10"/>
                  </a:lnTo>
                  <a:lnTo>
                    <a:pt x="5019" y="9"/>
                  </a:lnTo>
                  <a:lnTo>
                    <a:pt x="5003" y="7"/>
                  </a:lnTo>
                  <a:lnTo>
                    <a:pt x="4995" y="7"/>
                  </a:lnTo>
                  <a:lnTo>
                    <a:pt x="4987" y="7"/>
                  </a:lnTo>
                  <a:lnTo>
                    <a:pt x="4842" y="7"/>
                  </a:lnTo>
                  <a:lnTo>
                    <a:pt x="4842" y="392"/>
                  </a:lnTo>
                  <a:close/>
                  <a:moveTo>
                    <a:pt x="4549" y="392"/>
                  </a:moveTo>
                  <a:lnTo>
                    <a:pt x="4798" y="392"/>
                  </a:lnTo>
                  <a:lnTo>
                    <a:pt x="4798" y="320"/>
                  </a:lnTo>
                  <a:lnTo>
                    <a:pt x="4628" y="320"/>
                  </a:lnTo>
                  <a:lnTo>
                    <a:pt x="4628" y="234"/>
                  </a:lnTo>
                  <a:lnTo>
                    <a:pt x="4776" y="234"/>
                  </a:lnTo>
                  <a:lnTo>
                    <a:pt x="4776" y="162"/>
                  </a:lnTo>
                  <a:lnTo>
                    <a:pt x="4628" y="162"/>
                  </a:lnTo>
                  <a:lnTo>
                    <a:pt x="4628" y="79"/>
                  </a:lnTo>
                  <a:lnTo>
                    <a:pt x="4796" y="79"/>
                  </a:lnTo>
                  <a:lnTo>
                    <a:pt x="4796" y="7"/>
                  </a:lnTo>
                  <a:lnTo>
                    <a:pt x="4549" y="7"/>
                  </a:lnTo>
                  <a:lnTo>
                    <a:pt x="4549" y="392"/>
                  </a:lnTo>
                  <a:close/>
                  <a:moveTo>
                    <a:pt x="4328" y="394"/>
                  </a:moveTo>
                  <a:lnTo>
                    <a:pt x="4402" y="394"/>
                  </a:lnTo>
                  <a:lnTo>
                    <a:pt x="4532" y="7"/>
                  </a:lnTo>
                  <a:lnTo>
                    <a:pt x="4448" y="7"/>
                  </a:lnTo>
                  <a:lnTo>
                    <a:pt x="4366" y="272"/>
                  </a:lnTo>
                  <a:lnTo>
                    <a:pt x="4285" y="7"/>
                  </a:lnTo>
                  <a:lnTo>
                    <a:pt x="4199" y="7"/>
                  </a:lnTo>
                  <a:lnTo>
                    <a:pt x="4328" y="394"/>
                  </a:lnTo>
                  <a:close/>
                  <a:moveTo>
                    <a:pt x="4095" y="392"/>
                  </a:moveTo>
                  <a:lnTo>
                    <a:pt x="4174" y="392"/>
                  </a:lnTo>
                  <a:lnTo>
                    <a:pt x="4174" y="7"/>
                  </a:lnTo>
                  <a:lnTo>
                    <a:pt x="4095" y="7"/>
                  </a:lnTo>
                  <a:lnTo>
                    <a:pt x="4095" y="392"/>
                  </a:lnTo>
                  <a:close/>
                  <a:moveTo>
                    <a:pt x="3737" y="392"/>
                  </a:moveTo>
                  <a:lnTo>
                    <a:pt x="3815" y="392"/>
                  </a:lnTo>
                  <a:lnTo>
                    <a:pt x="3815" y="159"/>
                  </a:lnTo>
                  <a:lnTo>
                    <a:pt x="3968" y="392"/>
                  </a:lnTo>
                  <a:lnTo>
                    <a:pt x="4037" y="392"/>
                  </a:lnTo>
                  <a:lnTo>
                    <a:pt x="4037" y="7"/>
                  </a:lnTo>
                  <a:lnTo>
                    <a:pt x="3958" y="7"/>
                  </a:lnTo>
                  <a:lnTo>
                    <a:pt x="3958" y="232"/>
                  </a:lnTo>
                  <a:lnTo>
                    <a:pt x="3810" y="7"/>
                  </a:lnTo>
                  <a:lnTo>
                    <a:pt x="3737" y="7"/>
                  </a:lnTo>
                  <a:lnTo>
                    <a:pt x="3737" y="392"/>
                  </a:lnTo>
                  <a:close/>
                  <a:moveTo>
                    <a:pt x="3540" y="398"/>
                  </a:moveTo>
                  <a:lnTo>
                    <a:pt x="3557" y="397"/>
                  </a:lnTo>
                  <a:lnTo>
                    <a:pt x="3572" y="396"/>
                  </a:lnTo>
                  <a:lnTo>
                    <a:pt x="3580" y="394"/>
                  </a:lnTo>
                  <a:lnTo>
                    <a:pt x="3587" y="393"/>
                  </a:lnTo>
                  <a:lnTo>
                    <a:pt x="3594" y="391"/>
                  </a:lnTo>
                  <a:lnTo>
                    <a:pt x="3601" y="388"/>
                  </a:lnTo>
                  <a:lnTo>
                    <a:pt x="3608" y="386"/>
                  </a:lnTo>
                  <a:lnTo>
                    <a:pt x="3614" y="383"/>
                  </a:lnTo>
                  <a:lnTo>
                    <a:pt x="3620" y="380"/>
                  </a:lnTo>
                  <a:lnTo>
                    <a:pt x="3626" y="376"/>
                  </a:lnTo>
                  <a:lnTo>
                    <a:pt x="3632" y="372"/>
                  </a:lnTo>
                  <a:lnTo>
                    <a:pt x="3637" y="368"/>
                  </a:lnTo>
                  <a:lnTo>
                    <a:pt x="3642" y="364"/>
                  </a:lnTo>
                  <a:lnTo>
                    <a:pt x="3647" y="359"/>
                  </a:lnTo>
                  <a:lnTo>
                    <a:pt x="3652" y="354"/>
                  </a:lnTo>
                  <a:lnTo>
                    <a:pt x="3656" y="349"/>
                  </a:lnTo>
                  <a:lnTo>
                    <a:pt x="3664" y="337"/>
                  </a:lnTo>
                  <a:lnTo>
                    <a:pt x="3671" y="324"/>
                  </a:lnTo>
                  <a:lnTo>
                    <a:pt x="3677" y="310"/>
                  </a:lnTo>
                  <a:lnTo>
                    <a:pt x="3679" y="303"/>
                  </a:lnTo>
                  <a:lnTo>
                    <a:pt x="3682" y="295"/>
                  </a:lnTo>
                  <a:lnTo>
                    <a:pt x="3683" y="287"/>
                  </a:lnTo>
                  <a:lnTo>
                    <a:pt x="3685" y="278"/>
                  </a:lnTo>
                  <a:lnTo>
                    <a:pt x="3686" y="269"/>
                  </a:lnTo>
                  <a:lnTo>
                    <a:pt x="3687" y="260"/>
                  </a:lnTo>
                  <a:lnTo>
                    <a:pt x="3687" y="251"/>
                  </a:lnTo>
                  <a:lnTo>
                    <a:pt x="3688" y="241"/>
                  </a:lnTo>
                  <a:lnTo>
                    <a:pt x="3688" y="7"/>
                  </a:lnTo>
                  <a:lnTo>
                    <a:pt x="3608" y="7"/>
                  </a:lnTo>
                  <a:lnTo>
                    <a:pt x="3608" y="245"/>
                  </a:lnTo>
                  <a:lnTo>
                    <a:pt x="3608" y="255"/>
                  </a:lnTo>
                  <a:lnTo>
                    <a:pt x="3607" y="264"/>
                  </a:lnTo>
                  <a:lnTo>
                    <a:pt x="3606" y="272"/>
                  </a:lnTo>
                  <a:lnTo>
                    <a:pt x="3604" y="280"/>
                  </a:lnTo>
                  <a:lnTo>
                    <a:pt x="3601" y="287"/>
                  </a:lnTo>
                  <a:lnTo>
                    <a:pt x="3598" y="294"/>
                  </a:lnTo>
                  <a:lnTo>
                    <a:pt x="3595" y="299"/>
                  </a:lnTo>
                  <a:lnTo>
                    <a:pt x="3590" y="305"/>
                  </a:lnTo>
                  <a:lnTo>
                    <a:pt x="3586" y="309"/>
                  </a:lnTo>
                  <a:lnTo>
                    <a:pt x="3581" y="313"/>
                  </a:lnTo>
                  <a:lnTo>
                    <a:pt x="3575" y="317"/>
                  </a:lnTo>
                  <a:lnTo>
                    <a:pt x="3569" y="320"/>
                  </a:lnTo>
                  <a:lnTo>
                    <a:pt x="3563" y="322"/>
                  </a:lnTo>
                  <a:lnTo>
                    <a:pt x="3556" y="323"/>
                  </a:lnTo>
                  <a:lnTo>
                    <a:pt x="3549" y="324"/>
                  </a:lnTo>
                  <a:lnTo>
                    <a:pt x="3541" y="325"/>
                  </a:lnTo>
                  <a:lnTo>
                    <a:pt x="3534" y="324"/>
                  </a:lnTo>
                  <a:lnTo>
                    <a:pt x="3527" y="323"/>
                  </a:lnTo>
                  <a:lnTo>
                    <a:pt x="3520" y="322"/>
                  </a:lnTo>
                  <a:lnTo>
                    <a:pt x="3514" y="319"/>
                  </a:lnTo>
                  <a:lnTo>
                    <a:pt x="3508" y="317"/>
                  </a:lnTo>
                  <a:lnTo>
                    <a:pt x="3502" y="313"/>
                  </a:lnTo>
                  <a:lnTo>
                    <a:pt x="3497" y="309"/>
                  </a:lnTo>
                  <a:lnTo>
                    <a:pt x="3495" y="307"/>
                  </a:lnTo>
                  <a:lnTo>
                    <a:pt x="3492" y="304"/>
                  </a:lnTo>
                  <a:lnTo>
                    <a:pt x="3488" y="299"/>
                  </a:lnTo>
                  <a:lnTo>
                    <a:pt x="3485" y="293"/>
                  </a:lnTo>
                  <a:lnTo>
                    <a:pt x="3483" y="290"/>
                  </a:lnTo>
                  <a:lnTo>
                    <a:pt x="3482" y="286"/>
                  </a:lnTo>
                  <a:lnTo>
                    <a:pt x="3479" y="279"/>
                  </a:lnTo>
                  <a:lnTo>
                    <a:pt x="3477" y="271"/>
                  </a:lnTo>
                  <a:lnTo>
                    <a:pt x="3476" y="262"/>
                  </a:lnTo>
                  <a:lnTo>
                    <a:pt x="3475" y="253"/>
                  </a:lnTo>
                  <a:lnTo>
                    <a:pt x="3474" y="243"/>
                  </a:lnTo>
                  <a:lnTo>
                    <a:pt x="3474" y="7"/>
                  </a:lnTo>
                  <a:lnTo>
                    <a:pt x="3395" y="7"/>
                  </a:lnTo>
                  <a:lnTo>
                    <a:pt x="3395" y="243"/>
                  </a:lnTo>
                  <a:lnTo>
                    <a:pt x="3395" y="252"/>
                  </a:lnTo>
                  <a:lnTo>
                    <a:pt x="3396" y="262"/>
                  </a:lnTo>
                  <a:lnTo>
                    <a:pt x="3396" y="271"/>
                  </a:lnTo>
                  <a:lnTo>
                    <a:pt x="3398" y="279"/>
                  </a:lnTo>
                  <a:lnTo>
                    <a:pt x="3399" y="288"/>
                  </a:lnTo>
                  <a:lnTo>
                    <a:pt x="3401" y="296"/>
                  </a:lnTo>
                  <a:lnTo>
                    <a:pt x="3403" y="303"/>
                  </a:lnTo>
                  <a:lnTo>
                    <a:pt x="3405" y="311"/>
                  </a:lnTo>
                  <a:lnTo>
                    <a:pt x="3408" y="318"/>
                  </a:lnTo>
                  <a:lnTo>
                    <a:pt x="3411" y="325"/>
                  </a:lnTo>
                  <a:lnTo>
                    <a:pt x="3414" y="331"/>
                  </a:lnTo>
                  <a:lnTo>
                    <a:pt x="3418" y="337"/>
                  </a:lnTo>
                  <a:lnTo>
                    <a:pt x="3421" y="343"/>
                  </a:lnTo>
                  <a:lnTo>
                    <a:pt x="3426" y="349"/>
                  </a:lnTo>
                  <a:lnTo>
                    <a:pt x="3430" y="354"/>
                  </a:lnTo>
                  <a:lnTo>
                    <a:pt x="3434" y="359"/>
                  </a:lnTo>
                  <a:lnTo>
                    <a:pt x="3439" y="364"/>
                  </a:lnTo>
                  <a:lnTo>
                    <a:pt x="3444" y="368"/>
                  </a:lnTo>
                  <a:lnTo>
                    <a:pt x="3450" y="372"/>
                  </a:lnTo>
                  <a:lnTo>
                    <a:pt x="3455" y="376"/>
                  </a:lnTo>
                  <a:lnTo>
                    <a:pt x="3461" y="380"/>
                  </a:lnTo>
                  <a:lnTo>
                    <a:pt x="3467" y="383"/>
                  </a:lnTo>
                  <a:lnTo>
                    <a:pt x="3480" y="388"/>
                  </a:lnTo>
                  <a:lnTo>
                    <a:pt x="3494" y="393"/>
                  </a:lnTo>
                  <a:lnTo>
                    <a:pt x="3501" y="394"/>
                  </a:lnTo>
                  <a:lnTo>
                    <a:pt x="3509" y="396"/>
                  </a:lnTo>
                  <a:lnTo>
                    <a:pt x="3516" y="397"/>
                  </a:lnTo>
                  <a:lnTo>
                    <a:pt x="3524" y="397"/>
                  </a:lnTo>
                  <a:lnTo>
                    <a:pt x="3532" y="398"/>
                  </a:lnTo>
                  <a:lnTo>
                    <a:pt x="3540" y="398"/>
                  </a:lnTo>
                  <a:close/>
                  <a:moveTo>
                    <a:pt x="3114" y="397"/>
                  </a:moveTo>
                  <a:lnTo>
                    <a:pt x="3128" y="396"/>
                  </a:lnTo>
                  <a:lnTo>
                    <a:pt x="3134" y="396"/>
                  </a:lnTo>
                  <a:lnTo>
                    <a:pt x="3141" y="395"/>
                  </a:lnTo>
                  <a:lnTo>
                    <a:pt x="3153" y="392"/>
                  </a:lnTo>
                  <a:lnTo>
                    <a:pt x="3165" y="389"/>
                  </a:lnTo>
                  <a:lnTo>
                    <a:pt x="3171" y="387"/>
                  </a:lnTo>
                  <a:lnTo>
                    <a:pt x="3177" y="385"/>
                  </a:lnTo>
                  <a:lnTo>
                    <a:pt x="3182" y="382"/>
                  </a:lnTo>
                  <a:lnTo>
                    <a:pt x="3187" y="379"/>
                  </a:lnTo>
                  <a:lnTo>
                    <a:pt x="3197" y="373"/>
                  </a:lnTo>
                  <a:lnTo>
                    <a:pt x="3202" y="370"/>
                  </a:lnTo>
                  <a:lnTo>
                    <a:pt x="3206" y="366"/>
                  </a:lnTo>
                  <a:lnTo>
                    <a:pt x="3214" y="358"/>
                  </a:lnTo>
                  <a:lnTo>
                    <a:pt x="3222" y="349"/>
                  </a:lnTo>
                  <a:lnTo>
                    <a:pt x="3228" y="340"/>
                  </a:lnTo>
                  <a:lnTo>
                    <a:pt x="3231" y="335"/>
                  </a:lnTo>
                  <a:lnTo>
                    <a:pt x="3233" y="330"/>
                  </a:lnTo>
                  <a:lnTo>
                    <a:pt x="3237" y="319"/>
                  </a:lnTo>
                  <a:lnTo>
                    <a:pt x="3239" y="313"/>
                  </a:lnTo>
                  <a:lnTo>
                    <a:pt x="3240" y="307"/>
                  </a:lnTo>
                  <a:lnTo>
                    <a:pt x="3241" y="301"/>
                  </a:lnTo>
                  <a:lnTo>
                    <a:pt x="3242" y="295"/>
                  </a:lnTo>
                  <a:lnTo>
                    <a:pt x="3243" y="288"/>
                  </a:lnTo>
                  <a:lnTo>
                    <a:pt x="3243" y="282"/>
                  </a:lnTo>
                  <a:lnTo>
                    <a:pt x="3243" y="281"/>
                  </a:lnTo>
                  <a:lnTo>
                    <a:pt x="3242" y="270"/>
                  </a:lnTo>
                  <a:lnTo>
                    <a:pt x="3241" y="260"/>
                  </a:lnTo>
                  <a:lnTo>
                    <a:pt x="3239" y="250"/>
                  </a:lnTo>
                  <a:lnTo>
                    <a:pt x="3236" y="241"/>
                  </a:lnTo>
                  <a:lnTo>
                    <a:pt x="3234" y="237"/>
                  </a:lnTo>
                  <a:lnTo>
                    <a:pt x="3232" y="233"/>
                  </a:lnTo>
                  <a:lnTo>
                    <a:pt x="3228" y="225"/>
                  </a:lnTo>
                  <a:lnTo>
                    <a:pt x="3223" y="218"/>
                  </a:lnTo>
                  <a:lnTo>
                    <a:pt x="3216" y="211"/>
                  </a:lnTo>
                  <a:lnTo>
                    <a:pt x="3209" y="204"/>
                  </a:lnTo>
                  <a:lnTo>
                    <a:pt x="3202" y="197"/>
                  </a:lnTo>
                  <a:lnTo>
                    <a:pt x="3193" y="191"/>
                  </a:lnTo>
                  <a:lnTo>
                    <a:pt x="3184" y="185"/>
                  </a:lnTo>
                  <a:lnTo>
                    <a:pt x="3174" y="180"/>
                  </a:lnTo>
                  <a:lnTo>
                    <a:pt x="3163" y="175"/>
                  </a:lnTo>
                  <a:lnTo>
                    <a:pt x="3152" y="170"/>
                  </a:lnTo>
                  <a:lnTo>
                    <a:pt x="3140" y="165"/>
                  </a:lnTo>
                  <a:lnTo>
                    <a:pt x="3119" y="156"/>
                  </a:lnTo>
                  <a:lnTo>
                    <a:pt x="3103" y="149"/>
                  </a:lnTo>
                  <a:lnTo>
                    <a:pt x="3090" y="142"/>
                  </a:lnTo>
                  <a:lnTo>
                    <a:pt x="3085" y="138"/>
                  </a:lnTo>
                  <a:lnTo>
                    <a:pt x="3081" y="135"/>
                  </a:lnTo>
                  <a:lnTo>
                    <a:pt x="3077" y="132"/>
                  </a:lnTo>
                  <a:lnTo>
                    <a:pt x="3075" y="130"/>
                  </a:lnTo>
                  <a:lnTo>
                    <a:pt x="3074" y="129"/>
                  </a:lnTo>
                  <a:lnTo>
                    <a:pt x="3071" y="126"/>
                  </a:lnTo>
                  <a:lnTo>
                    <a:pt x="3070" y="122"/>
                  </a:lnTo>
                  <a:lnTo>
                    <a:pt x="3068" y="119"/>
                  </a:lnTo>
                  <a:lnTo>
                    <a:pt x="3067" y="115"/>
                  </a:lnTo>
                  <a:lnTo>
                    <a:pt x="3067" y="112"/>
                  </a:lnTo>
                  <a:lnTo>
                    <a:pt x="3067" y="108"/>
                  </a:lnTo>
                  <a:lnTo>
                    <a:pt x="3067" y="107"/>
                  </a:lnTo>
                  <a:lnTo>
                    <a:pt x="3067" y="103"/>
                  </a:lnTo>
                  <a:lnTo>
                    <a:pt x="3067" y="100"/>
                  </a:lnTo>
                  <a:lnTo>
                    <a:pt x="3068" y="97"/>
                  </a:lnTo>
                  <a:lnTo>
                    <a:pt x="3070" y="94"/>
                  </a:lnTo>
                  <a:lnTo>
                    <a:pt x="3071" y="91"/>
                  </a:lnTo>
                  <a:lnTo>
                    <a:pt x="3073" y="88"/>
                  </a:lnTo>
                  <a:lnTo>
                    <a:pt x="3078" y="83"/>
                  </a:lnTo>
                  <a:lnTo>
                    <a:pt x="3085" y="79"/>
                  </a:lnTo>
                  <a:lnTo>
                    <a:pt x="3089" y="77"/>
                  </a:lnTo>
                  <a:lnTo>
                    <a:pt x="3092" y="76"/>
                  </a:lnTo>
                  <a:lnTo>
                    <a:pt x="3097" y="75"/>
                  </a:lnTo>
                  <a:lnTo>
                    <a:pt x="3101" y="74"/>
                  </a:lnTo>
                  <a:lnTo>
                    <a:pt x="3106" y="74"/>
                  </a:lnTo>
                  <a:lnTo>
                    <a:pt x="3111" y="74"/>
                  </a:lnTo>
                  <a:lnTo>
                    <a:pt x="3122" y="74"/>
                  </a:lnTo>
                  <a:lnTo>
                    <a:pt x="3133" y="76"/>
                  </a:lnTo>
                  <a:lnTo>
                    <a:pt x="3144" y="80"/>
                  </a:lnTo>
                  <a:lnTo>
                    <a:pt x="3154" y="84"/>
                  </a:lnTo>
                  <a:lnTo>
                    <a:pt x="3164" y="89"/>
                  </a:lnTo>
                  <a:lnTo>
                    <a:pt x="3174" y="95"/>
                  </a:lnTo>
                  <a:lnTo>
                    <a:pt x="3184" y="102"/>
                  </a:lnTo>
                  <a:lnTo>
                    <a:pt x="3193" y="109"/>
                  </a:lnTo>
                  <a:lnTo>
                    <a:pt x="3237" y="49"/>
                  </a:lnTo>
                  <a:lnTo>
                    <a:pt x="3224" y="38"/>
                  </a:lnTo>
                  <a:lnTo>
                    <a:pt x="3209" y="28"/>
                  </a:lnTo>
                  <a:lnTo>
                    <a:pt x="3202" y="24"/>
                  </a:lnTo>
                  <a:lnTo>
                    <a:pt x="3195" y="20"/>
                  </a:lnTo>
                  <a:lnTo>
                    <a:pt x="3187" y="17"/>
                  </a:lnTo>
                  <a:lnTo>
                    <a:pt x="3179" y="13"/>
                  </a:lnTo>
                  <a:lnTo>
                    <a:pt x="3171" y="11"/>
                  </a:lnTo>
                  <a:lnTo>
                    <a:pt x="3163" y="8"/>
                  </a:lnTo>
                  <a:lnTo>
                    <a:pt x="3147" y="5"/>
                  </a:lnTo>
                  <a:lnTo>
                    <a:pt x="3138" y="3"/>
                  </a:lnTo>
                  <a:lnTo>
                    <a:pt x="3130" y="2"/>
                  </a:lnTo>
                  <a:lnTo>
                    <a:pt x="3113" y="2"/>
                  </a:lnTo>
                  <a:lnTo>
                    <a:pt x="3100" y="2"/>
                  </a:lnTo>
                  <a:lnTo>
                    <a:pt x="3093" y="3"/>
                  </a:lnTo>
                  <a:lnTo>
                    <a:pt x="3087" y="4"/>
                  </a:lnTo>
                  <a:lnTo>
                    <a:pt x="3074" y="6"/>
                  </a:lnTo>
                  <a:lnTo>
                    <a:pt x="3062" y="10"/>
                  </a:lnTo>
                  <a:lnTo>
                    <a:pt x="3057" y="12"/>
                  </a:lnTo>
                  <a:lnTo>
                    <a:pt x="3051" y="14"/>
                  </a:lnTo>
                  <a:lnTo>
                    <a:pt x="3041" y="20"/>
                  </a:lnTo>
                  <a:lnTo>
                    <a:pt x="3031" y="26"/>
                  </a:lnTo>
                  <a:lnTo>
                    <a:pt x="3023" y="33"/>
                  </a:lnTo>
                  <a:lnTo>
                    <a:pt x="3019" y="37"/>
                  </a:lnTo>
                  <a:lnTo>
                    <a:pt x="3015" y="41"/>
                  </a:lnTo>
                  <a:lnTo>
                    <a:pt x="3008" y="49"/>
                  </a:lnTo>
                  <a:lnTo>
                    <a:pt x="3005" y="54"/>
                  </a:lnTo>
                  <a:lnTo>
                    <a:pt x="3002" y="58"/>
                  </a:lnTo>
                  <a:lnTo>
                    <a:pt x="2997" y="68"/>
                  </a:lnTo>
                  <a:lnTo>
                    <a:pt x="2993" y="79"/>
                  </a:lnTo>
                  <a:lnTo>
                    <a:pt x="2990" y="90"/>
                  </a:lnTo>
                  <a:lnTo>
                    <a:pt x="2988" y="102"/>
                  </a:lnTo>
                  <a:lnTo>
                    <a:pt x="2988" y="108"/>
                  </a:lnTo>
                  <a:lnTo>
                    <a:pt x="2988" y="114"/>
                  </a:lnTo>
                  <a:lnTo>
                    <a:pt x="2988" y="115"/>
                  </a:lnTo>
                  <a:lnTo>
                    <a:pt x="2988" y="127"/>
                  </a:lnTo>
                  <a:lnTo>
                    <a:pt x="2989" y="133"/>
                  </a:lnTo>
                  <a:lnTo>
                    <a:pt x="2990" y="138"/>
                  </a:lnTo>
                  <a:lnTo>
                    <a:pt x="2992" y="148"/>
                  </a:lnTo>
                  <a:lnTo>
                    <a:pt x="2995" y="158"/>
                  </a:lnTo>
                  <a:lnTo>
                    <a:pt x="2999" y="167"/>
                  </a:lnTo>
                  <a:lnTo>
                    <a:pt x="3005" y="175"/>
                  </a:lnTo>
                  <a:lnTo>
                    <a:pt x="3010" y="182"/>
                  </a:lnTo>
                  <a:lnTo>
                    <a:pt x="3014" y="186"/>
                  </a:lnTo>
                  <a:lnTo>
                    <a:pt x="3017" y="189"/>
                  </a:lnTo>
                  <a:lnTo>
                    <a:pt x="3025" y="196"/>
                  </a:lnTo>
                  <a:lnTo>
                    <a:pt x="3033" y="203"/>
                  </a:lnTo>
                  <a:lnTo>
                    <a:pt x="3042" y="209"/>
                  </a:lnTo>
                  <a:lnTo>
                    <a:pt x="3052" y="214"/>
                  </a:lnTo>
                  <a:lnTo>
                    <a:pt x="3062" y="219"/>
                  </a:lnTo>
                  <a:lnTo>
                    <a:pt x="3074" y="224"/>
                  </a:lnTo>
                  <a:lnTo>
                    <a:pt x="3098" y="234"/>
                  </a:lnTo>
                  <a:lnTo>
                    <a:pt x="3116" y="242"/>
                  </a:lnTo>
                  <a:lnTo>
                    <a:pt x="3131" y="249"/>
                  </a:lnTo>
                  <a:lnTo>
                    <a:pt x="3143" y="255"/>
                  </a:lnTo>
                  <a:lnTo>
                    <a:pt x="3147" y="258"/>
                  </a:lnTo>
                  <a:lnTo>
                    <a:pt x="3151" y="261"/>
                  </a:lnTo>
                  <a:lnTo>
                    <a:pt x="3155" y="264"/>
                  </a:lnTo>
                  <a:lnTo>
                    <a:pt x="3157" y="267"/>
                  </a:lnTo>
                  <a:lnTo>
                    <a:pt x="3160" y="270"/>
                  </a:lnTo>
                  <a:lnTo>
                    <a:pt x="3161" y="273"/>
                  </a:lnTo>
                  <a:lnTo>
                    <a:pt x="3162" y="276"/>
                  </a:lnTo>
                  <a:lnTo>
                    <a:pt x="3163" y="280"/>
                  </a:lnTo>
                  <a:lnTo>
                    <a:pt x="3164" y="283"/>
                  </a:lnTo>
                  <a:lnTo>
                    <a:pt x="3164" y="287"/>
                  </a:lnTo>
                  <a:lnTo>
                    <a:pt x="3164" y="291"/>
                  </a:lnTo>
                  <a:lnTo>
                    <a:pt x="3163" y="295"/>
                  </a:lnTo>
                  <a:lnTo>
                    <a:pt x="3162" y="299"/>
                  </a:lnTo>
                  <a:lnTo>
                    <a:pt x="3160" y="303"/>
                  </a:lnTo>
                  <a:lnTo>
                    <a:pt x="3159" y="306"/>
                  </a:lnTo>
                  <a:lnTo>
                    <a:pt x="3156" y="309"/>
                  </a:lnTo>
                  <a:lnTo>
                    <a:pt x="3154" y="312"/>
                  </a:lnTo>
                  <a:lnTo>
                    <a:pt x="3151" y="315"/>
                  </a:lnTo>
                  <a:lnTo>
                    <a:pt x="3147" y="317"/>
                  </a:lnTo>
                  <a:lnTo>
                    <a:pt x="3144" y="319"/>
                  </a:lnTo>
                  <a:lnTo>
                    <a:pt x="3139" y="321"/>
                  </a:lnTo>
                  <a:lnTo>
                    <a:pt x="3135" y="322"/>
                  </a:lnTo>
                  <a:lnTo>
                    <a:pt x="3130" y="324"/>
                  </a:lnTo>
                  <a:lnTo>
                    <a:pt x="3125" y="324"/>
                  </a:lnTo>
                  <a:lnTo>
                    <a:pt x="3120" y="325"/>
                  </a:lnTo>
                  <a:lnTo>
                    <a:pt x="3114" y="325"/>
                  </a:lnTo>
                  <a:lnTo>
                    <a:pt x="3107" y="325"/>
                  </a:lnTo>
                  <a:lnTo>
                    <a:pt x="3100" y="324"/>
                  </a:lnTo>
                  <a:lnTo>
                    <a:pt x="3093" y="323"/>
                  </a:lnTo>
                  <a:lnTo>
                    <a:pt x="3087" y="321"/>
                  </a:lnTo>
                  <a:lnTo>
                    <a:pt x="3080" y="320"/>
                  </a:lnTo>
                  <a:lnTo>
                    <a:pt x="3074" y="317"/>
                  </a:lnTo>
                  <a:lnTo>
                    <a:pt x="3068" y="315"/>
                  </a:lnTo>
                  <a:lnTo>
                    <a:pt x="3062" y="312"/>
                  </a:lnTo>
                  <a:lnTo>
                    <a:pt x="3050" y="305"/>
                  </a:lnTo>
                  <a:lnTo>
                    <a:pt x="3039" y="298"/>
                  </a:lnTo>
                  <a:lnTo>
                    <a:pt x="3029" y="290"/>
                  </a:lnTo>
                  <a:lnTo>
                    <a:pt x="3019" y="282"/>
                  </a:lnTo>
                  <a:lnTo>
                    <a:pt x="2972" y="340"/>
                  </a:lnTo>
                  <a:lnTo>
                    <a:pt x="2980" y="348"/>
                  </a:lnTo>
                  <a:lnTo>
                    <a:pt x="2988" y="354"/>
                  </a:lnTo>
                  <a:lnTo>
                    <a:pt x="2992" y="357"/>
                  </a:lnTo>
                  <a:lnTo>
                    <a:pt x="2996" y="360"/>
                  </a:lnTo>
                  <a:lnTo>
                    <a:pt x="3005" y="366"/>
                  </a:lnTo>
                  <a:lnTo>
                    <a:pt x="3013" y="371"/>
                  </a:lnTo>
                  <a:lnTo>
                    <a:pt x="3022" y="376"/>
                  </a:lnTo>
                  <a:lnTo>
                    <a:pt x="3031" y="380"/>
                  </a:lnTo>
                  <a:lnTo>
                    <a:pt x="3040" y="383"/>
                  </a:lnTo>
                  <a:lnTo>
                    <a:pt x="3058" y="389"/>
                  </a:lnTo>
                  <a:lnTo>
                    <a:pt x="3068" y="392"/>
                  </a:lnTo>
                  <a:lnTo>
                    <a:pt x="3077" y="394"/>
                  </a:lnTo>
                  <a:lnTo>
                    <a:pt x="3086" y="395"/>
                  </a:lnTo>
                  <a:lnTo>
                    <a:pt x="3095" y="396"/>
                  </a:lnTo>
                  <a:lnTo>
                    <a:pt x="3114" y="397"/>
                  </a:lnTo>
                  <a:close/>
                  <a:moveTo>
                    <a:pt x="2759" y="194"/>
                  </a:moveTo>
                  <a:lnTo>
                    <a:pt x="2759" y="79"/>
                  </a:lnTo>
                  <a:lnTo>
                    <a:pt x="2816" y="79"/>
                  </a:lnTo>
                  <a:lnTo>
                    <a:pt x="2824" y="79"/>
                  </a:lnTo>
                  <a:lnTo>
                    <a:pt x="2831" y="79"/>
                  </a:lnTo>
                  <a:lnTo>
                    <a:pt x="2837" y="81"/>
                  </a:lnTo>
                  <a:lnTo>
                    <a:pt x="2843" y="82"/>
                  </a:lnTo>
                  <a:lnTo>
                    <a:pt x="2849" y="84"/>
                  </a:lnTo>
                  <a:lnTo>
                    <a:pt x="2854" y="87"/>
                  </a:lnTo>
                  <a:lnTo>
                    <a:pt x="2859" y="90"/>
                  </a:lnTo>
                  <a:lnTo>
                    <a:pt x="2864" y="93"/>
                  </a:lnTo>
                  <a:lnTo>
                    <a:pt x="2867" y="97"/>
                  </a:lnTo>
                  <a:lnTo>
                    <a:pt x="2871" y="101"/>
                  </a:lnTo>
                  <a:lnTo>
                    <a:pt x="2874" y="106"/>
                  </a:lnTo>
                  <a:lnTo>
                    <a:pt x="2876" y="111"/>
                  </a:lnTo>
                  <a:lnTo>
                    <a:pt x="2878" y="117"/>
                  </a:lnTo>
                  <a:lnTo>
                    <a:pt x="2879" y="123"/>
                  </a:lnTo>
                  <a:lnTo>
                    <a:pt x="2880" y="129"/>
                  </a:lnTo>
                  <a:lnTo>
                    <a:pt x="2880" y="136"/>
                  </a:lnTo>
                  <a:lnTo>
                    <a:pt x="2880" y="137"/>
                  </a:lnTo>
                  <a:lnTo>
                    <a:pt x="2880" y="143"/>
                  </a:lnTo>
                  <a:lnTo>
                    <a:pt x="2879" y="149"/>
                  </a:lnTo>
                  <a:lnTo>
                    <a:pt x="2878" y="155"/>
                  </a:lnTo>
                  <a:lnTo>
                    <a:pt x="2876" y="160"/>
                  </a:lnTo>
                  <a:lnTo>
                    <a:pt x="2874" y="166"/>
                  </a:lnTo>
                  <a:lnTo>
                    <a:pt x="2871" y="170"/>
                  </a:lnTo>
                  <a:lnTo>
                    <a:pt x="2868" y="175"/>
                  </a:lnTo>
                  <a:lnTo>
                    <a:pt x="2864" y="179"/>
                  </a:lnTo>
                  <a:lnTo>
                    <a:pt x="2860" y="182"/>
                  </a:lnTo>
                  <a:lnTo>
                    <a:pt x="2855" y="185"/>
                  </a:lnTo>
                  <a:lnTo>
                    <a:pt x="2850" y="188"/>
                  </a:lnTo>
                  <a:lnTo>
                    <a:pt x="2845" y="190"/>
                  </a:lnTo>
                  <a:lnTo>
                    <a:pt x="2839" y="192"/>
                  </a:lnTo>
                  <a:lnTo>
                    <a:pt x="2832" y="193"/>
                  </a:lnTo>
                  <a:lnTo>
                    <a:pt x="2825" y="194"/>
                  </a:lnTo>
                  <a:lnTo>
                    <a:pt x="2818" y="194"/>
                  </a:lnTo>
                  <a:lnTo>
                    <a:pt x="2759" y="194"/>
                  </a:lnTo>
                  <a:close/>
                  <a:moveTo>
                    <a:pt x="2679" y="392"/>
                  </a:moveTo>
                  <a:lnTo>
                    <a:pt x="2759" y="392"/>
                  </a:lnTo>
                  <a:lnTo>
                    <a:pt x="2759" y="266"/>
                  </a:lnTo>
                  <a:lnTo>
                    <a:pt x="2809" y="266"/>
                  </a:lnTo>
                  <a:lnTo>
                    <a:pt x="2880" y="392"/>
                  </a:lnTo>
                  <a:lnTo>
                    <a:pt x="2971" y="392"/>
                  </a:lnTo>
                  <a:lnTo>
                    <a:pt x="2889" y="249"/>
                  </a:lnTo>
                  <a:lnTo>
                    <a:pt x="2897" y="245"/>
                  </a:lnTo>
                  <a:lnTo>
                    <a:pt x="2904" y="241"/>
                  </a:lnTo>
                  <a:lnTo>
                    <a:pt x="2911" y="237"/>
                  </a:lnTo>
                  <a:lnTo>
                    <a:pt x="2918" y="232"/>
                  </a:lnTo>
                  <a:lnTo>
                    <a:pt x="2924" y="226"/>
                  </a:lnTo>
                  <a:lnTo>
                    <a:pt x="2927" y="223"/>
                  </a:lnTo>
                  <a:lnTo>
                    <a:pt x="2930" y="220"/>
                  </a:lnTo>
                  <a:lnTo>
                    <a:pt x="2936" y="214"/>
                  </a:lnTo>
                  <a:lnTo>
                    <a:pt x="2941" y="207"/>
                  </a:lnTo>
                  <a:lnTo>
                    <a:pt x="2945" y="200"/>
                  </a:lnTo>
                  <a:lnTo>
                    <a:pt x="2949" y="191"/>
                  </a:lnTo>
                  <a:lnTo>
                    <a:pt x="2952" y="183"/>
                  </a:lnTo>
                  <a:lnTo>
                    <a:pt x="2955" y="174"/>
                  </a:lnTo>
                  <a:lnTo>
                    <a:pt x="2958" y="165"/>
                  </a:lnTo>
                  <a:lnTo>
                    <a:pt x="2959" y="155"/>
                  </a:lnTo>
                  <a:lnTo>
                    <a:pt x="2960" y="145"/>
                  </a:lnTo>
                  <a:lnTo>
                    <a:pt x="2960" y="135"/>
                  </a:lnTo>
                  <a:lnTo>
                    <a:pt x="2960" y="132"/>
                  </a:lnTo>
                  <a:lnTo>
                    <a:pt x="2960" y="119"/>
                  </a:lnTo>
                  <a:lnTo>
                    <a:pt x="2959" y="112"/>
                  </a:lnTo>
                  <a:lnTo>
                    <a:pt x="2958" y="105"/>
                  </a:lnTo>
                  <a:lnTo>
                    <a:pt x="2956" y="93"/>
                  </a:lnTo>
                  <a:lnTo>
                    <a:pt x="2952" y="82"/>
                  </a:lnTo>
                  <a:lnTo>
                    <a:pt x="2950" y="76"/>
                  </a:lnTo>
                  <a:lnTo>
                    <a:pt x="2948" y="71"/>
                  </a:lnTo>
                  <a:lnTo>
                    <a:pt x="2942" y="61"/>
                  </a:lnTo>
                  <a:lnTo>
                    <a:pt x="2939" y="56"/>
                  </a:lnTo>
                  <a:lnTo>
                    <a:pt x="2936" y="52"/>
                  </a:lnTo>
                  <a:lnTo>
                    <a:pt x="2932" y="47"/>
                  </a:lnTo>
                  <a:lnTo>
                    <a:pt x="2928" y="43"/>
                  </a:lnTo>
                  <a:lnTo>
                    <a:pt x="2924" y="39"/>
                  </a:lnTo>
                  <a:lnTo>
                    <a:pt x="2919" y="35"/>
                  </a:lnTo>
                  <a:lnTo>
                    <a:pt x="2908" y="28"/>
                  </a:lnTo>
                  <a:lnTo>
                    <a:pt x="2902" y="24"/>
                  </a:lnTo>
                  <a:lnTo>
                    <a:pt x="2896" y="21"/>
                  </a:lnTo>
                  <a:lnTo>
                    <a:pt x="2890" y="18"/>
                  </a:lnTo>
                  <a:lnTo>
                    <a:pt x="2884" y="16"/>
                  </a:lnTo>
                  <a:lnTo>
                    <a:pt x="2877" y="14"/>
                  </a:lnTo>
                  <a:lnTo>
                    <a:pt x="2870" y="12"/>
                  </a:lnTo>
                  <a:lnTo>
                    <a:pt x="2863" y="10"/>
                  </a:lnTo>
                  <a:lnTo>
                    <a:pt x="2855" y="9"/>
                  </a:lnTo>
                  <a:lnTo>
                    <a:pt x="2840" y="7"/>
                  </a:lnTo>
                  <a:lnTo>
                    <a:pt x="2832" y="7"/>
                  </a:lnTo>
                  <a:lnTo>
                    <a:pt x="2824" y="7"/>
                  </a:lnTo>
                  <a:lnTo>
                    <a:pt x="2679" y="7"/>
                  </a:lnTo>
                  <a:lnTo>
                    <a:pt x="2679" y="392"/>
                  </a:lnTo>
                  <a:close/>
                  <a:moveTo>
                    <a:pt x="2469" y="325"/>
                  </a:moveTo>
                  <a:lnTo>
                    <a:pt x="2460" y="325"/>
                  </a:lnTo>
                  <a:lnTo>
                    <a:pt x="2455" y="324"/>
                  </a:lnTo>
                  <a:lnTo>
                    <a:pt x="2450" y="323"/>
                  </a:lnTo>
                  <a:lnTo>
                    <a:pt x="2441" y="320"/>
                  </a:lnTo>
                  <a:lnTo>
                    <a:pt x="2437" y="318"/>
                  </a:lnTo>
                  <a:lnTo>
                    <a:pt x="2432" y="316"/>
                  </a:lnTo>
                  <a:lnTo>
                    <a:pt x="2424" y="312"/>
                  </a:lnTo>
                  <a:lnTo>
                    <a:pt x="2417" y="306"/>
                  </a:lnTo>
                  <a:lnTo>
                    <a:pt x="2413" y="303"/>
                  </a:lnTo>
                  <a:lnTo>
                    <a:pt x="2410" y="299"/>
                  </a:lnTo>
                  <a:lnTo>
                    <a:pt x="2403" y="292"/>
                  </a:lnTo>
                  <a:lnTo>
                    <a:pt x="2397" y="283"/>
                  </a:lnTo>
                  <a:lnTo>
                    <a:pt x="2391" y="274"/>
                  </a:lnTo>
                  <a:lnTo>
                    <a:pt x="2387" y="264"/>
                  </a:lnTo>
                  <a:lnTo>
                    <a:pt x="2383" y="253"/>
                  </a:lnTo>
                  <a:lnTo>
                    <a:pt x="2380" y="241"/>
                  </a:lnTo>
                  <a:lnTo>
                    <a:pt x="2378" y="229"/>
                  </a:lnTo>
                  <a:lnTo>
                    <a:pt x="2377" y="215"/>
                  </a:lnTo>
                  <a:lnTo>
                    <a:pt x="2376" y="201"/>
                  </a:lnTo>
                  <a:lnTo>
                    <a:pt x="2376" y="197"/>
                  </a:lnTo>
                  <a:lnTo>
                    <a:pt x="2377" y="183"/>
                  </a:lnTo>
                  <a:lnTo>
                    <a:pt x="2378" y="170"/>
                  </a:lnTo>
                  <a:lnTo>
                    <a:pt x="2380" y="157"/>
                  </a:lnTo>
                  <a:lnTo>
                    <a:pt x="2381" y="151"/>
                  </a:lnTo>
                  <a:lnTo>
                    <a:pt x="2383" y="145"/>
                  </a:lnTo>
                  <a:lnTo>
                    <a:pt x="2385" y="140"/>
                  </a:lnTo>
                  <a:lnTo>
                    <a:pt x="2387" y="135"/>
                  </a:lnTo>
                  <a:lnTo>
                    <a:pt x="2389" y="129"/>
                  </a:lnTo>
                  <a:lnTo>
                    <a:pt x="2391" y="124"/>
                  </a:lnTo>
                  <a:lnTo>
                    <a:pt x="2397" y="115"/>
                  </a:lnTo>
                  <a:lnTo>
                    <a:pt x="2403" y="107"/>
                  </a:lnTo>
                  <a:lnTo>
                    <a:pt x="2406" y="103"/>
                  </a:lnTo>
                  <a:lnTo>
                    <a:pt x="2409" y="99"/>
                  </a:lnTo>
                  <a:lnTo>
                    <a:pt x="2416" y="93"/>
                  </a:lnTo>
                  <a:lnTo>
                    <a:pt x="2424" y="87"/>
                  </a:lnTo>
                  <a:lnTo>
                    <a:pt x="2432" y="82"/>
                  </a:lnTo>
                  <a:lnTo>
                    <a:pt x="2440" y="78"/>
                  </a:lnTo>
                  <a:lnTo>
                    <a:pt x="2449" y="76"/>
                  </a:lnTo>
                  <a:lnTo>
                    <a:pt x="2459" y="74"/>
                  </a:lnTo>
                  <a:lnTo>
                    <a:pt x="2469" y="74"/>
                  </a:lnTo>
                  <a:lnTo>
                    <a:pt x="2479" y="74"/>
                  </a:lnTo>
                  <a:lnTo>
                    <a:pt x="2483" y="75"/>
                  </a:lnTo>
                  <a:lnTo>
                    <a:pt x="2488" y="76"/>
                  </a:lnTo>
                  <a:lnTo>
                    <a:pt x="2497" y="79"/>
                  </a:lnTo>
                  <a:lnTo>
                    <a:pt x="2501" y="80"/>
                  </a:lnTo>
                  <a:lnTo>
                    <a:pt x="2506" y="82"/>
                  </a:lnTo>
                  <a:lnTo>
                    <a:pt x="2514" y="87"/>
                  </a:lnTo>
                  <a:lnTo>
                    <a:pt x="2521" y="93"/>
                  </a:lnTo>
                  <a:lnTo>
                    <a:pt x="2525" y="96"/>
                  </a:lnTo>
                  <a:lnTo>
                    <a:pt x="2528" y="99"/>
                  </a:lnTo>
                  <a:lnTo>
                    <a:pt x="2535" y="107"/>
                  </a:lnTo>
                  <a:lnTo>
                    <a:pt x="2540" y="115"/>
                  </a:lnTo>
                  <a:lnTo>
                    <a:pt x="2546" y="125"/>
                  </a:lnTo>
                  <a:lnTo>
                    <a:pt x="2550" y="135"/>
                  </a:lnTo>
                  <a:lnTo>
                    <a:pt x="2554" y="146"/>
                  </a:lnTo>
                  <a:lnTo>
                    <a:pt x="2557" y="158"/>
                  </a:lnTo>
                  <a:lnTo>
                    <a:pt x="2559" y="170"/>
                  </a:lnTo>
                  <a:lnTo>
                    <a:pt x="2560" y="183"/>
                  </a:lnTo>
                  <a:lnTo>
                    <a:pt x="2561" y="197"/>
                  </a:lnTo>
                  <a:lnTo>
                    <a:pt x="2561" y="202"/>
                  </a:lnTo>
                  <a:lnTo>
                    <a:pt x="2560" y="216"/>
                  </a:lnTo>
                  <a:lnTo>
                    <a:pt x="2559" y="229"/>
                  </a:lnTo>
                  <a:lnTo>
                    <a:pt x="2557" y="242"/>
                  </a:lnTo>
                  <a:lnTo>
                    <a:pt x="2555" y="247"/>
                  </a:lnTo>
                  <a:lnTo>
                    <a:pt x="2554" y="253"/>
                  </a:lnTo>
                  <a:lnTo>
                    <a:pt x="2552" y="259"/>
                  </a:lnTo>
                  <a:lnTo>
                    <a:pt x="2550" y="264"/>
                  </a:lnTo>
                  <a:lnTo>
                    <a:pt x="2548" y="269"/>
                  </a:lnTo>
                  <a:lnTo>
                    <a:pt x="2546" y="274"/>
                  </a:lnTo>
                  <a:lnTo>
                    <a:pt x="2541" y="284"/>
                  </a:lnTo>
                  <a:lnTo>
                    <a:pt x="2535" y="292"/>
                  </a:lnTo>
                  <a:lnTo>
                    <a:pt x="2529" y="300"/>
                  </a:lnTo>
                  <a:lnTo>
                    <a:pt x="2522" y="306"/>
                  </a:lnTo>
                  <a:lnTo>
                    <a:pt x="2514" y="312"/>
                  </a:lnTo>
                  <a:lnTo>
                    <a:pt x="2506" y="317"/>
                  </a:lnTo>
                  <a:lnTo>
                    <a:pt x="2502" y="318"/>
                  </a:lnTo>
                  <a:lnTo>
                    <a:pt x="2498" y="320"/>
                  </a:lnTo>
                  <a:lnTo>
                    <a:pt x="2489" y="323"/>
                  </a:lnTo>
                  <a:lnTo>
                    <a:pt x="2479" y="325"/>
                  </a:lnTo>
                  <a:lnTo>
                    <a:pt x="2469" y="325"/>
                  </a:lnTo>
                  <a:close/>
                  <a:moveTo>
                    <a:pt x="2469" y="399"/>
                  </a:moveTo>
                  <a:lnTo>
                    <a:pt x="2478" y="398"/>
                  </a:lnTo>
                  <a:lnTo>
                    <a:pt x="2488" y="398"/>
                  </a:lnTo>
                  <a:lnTo>
                    <a:pt x="2497" y="396"/>
                  </a:lnTo>
                  <a:lnTo>
                    <a:pt x="2506" y="395"/>
                  </a:lnTo>
                  <a:lnTo>
                    <a:pt x="2523" y="390"/>
                  </a:lnTo>
                  <a:lnTo>
                    <a:pt x="2531" y="387"/>
                  </a:lnTo>
                  <a:lnTo>
                    <a:pt x="2539" y="384"/>
                  </a:lnTo>
                  <a:lnTo>
                    <a:pt x="2547" y="380"/>
                  </a:lnTo>
                  <a:lnTo>
                    <a:pt x="2554" y="376"/>
                  </a:lnTo>
                  <a:lnTo>
                    <a:pt x="2562" y="372"/>
                  </a:lnTo>
                  <a:lnTo>
                    <a:pt x="2569" y="367"/>
                  </a:lnTo>
                  <a:lnTo>
                    <a:pt x="2575" y="362"/>
                  </a:lnTo>
                  <a:lnTo>
                    <a:pt x="2582" y="356"/>
                  </a:lnTo>
                  <a:lnTo>
                    <a:pt x="2588" y="350"/>
                  </a:lnTo>
                  <a:lnTo>
                    <a:pt x="2594" y="344"/>
                  </a:lnTo>
                  <a:lnTo>
                    <a:pt x="2605" y="330"/>
                  </a:lnTo>
                  <a:lnTo>
                    <a:pt x="2610" y="323"/>
                  </a:lnTo>
                  <a:lnTo>
                    <a:pt x="2615" y="315"/>
                  </a:lnTo>
                  <a:lnTo>
                    <a:pt x="2623" y="299"/>
                  </a:lnTo>
                  <a:lnTo>
                    <a:pt x="2627" y="290"/>
                  </a:lnTo>
                  <a:lnTo>
                    <a:pt x="2630" y="282"/>
                  </a:lnTo>
                  <a:lnTo>
                    <a:pt x="2633" y="273"/>
                  </a:lnTo>
                  <a:lnTo>
                    <a:pt x="2636" y="263"/>
                  </a:lnTo>
                  <a:lnTo>
                    <a:pt x="2638" y="254"/>
                  </a:lnTo>
                  <a:lnTo>
                    <a:pt x="2640" y="244"/>
                  </a:lnTo>
                  <a:lnTo>
                    <a:pt x="2641" y="234"/>
                  </a:lnTo>
                  <a:lnTo>
                    <a:pt x="2642" y="224"/>
                  </a:lnTo>
                  <a:lnTo>
                    <a:pt x="2643" y="203"/>
                  </a:lnTo>
                  <a:lnTo>
                    <a:pt x="2643" y="195"/>
                  </a:lnTo>
                  <a:lnTo>
                    <a:pt x="2643" y="184"/>
                  </a:lnTo>
                  <a:lnTo>
                    <a:pt x="2642" y="174"/>
                  </a:lnTo>
                  <a:lnTo>
                    <a:pt x="2641" y="164"/>
                  </a:lnTo>
                  <a:lnTo>
                    <a:pt x="2640" y="154"/>
                  </a:lnTo>
                  <a:lnTo>
                    <a:pt x="2638" y="144"/>
                  </a:lnTo>
                  <a:lnTo>
                    <a:pt x="2636" y="134"/>
                  </a:lnTo>
                  <a:lnTo>
                    <a:pt x="2633" y="125"/>
                  </a:lnTo>
                  <a:lnTo>
                    <a:pt x="2630" y="116"/>
                  </a:lnTo>
                  <a:lnTo>
                    <a:pt x="2627" y="107"/>
                  </a:lnTo>
                  <a:lnTo>
                    <a:pt x="2623" y="99"/>
                  </a:lnTo>
                  <a:lnTo>
                    <a:pt x="2619" y="91"/>
                  </a:lnTo>
                  <a:lnTo>
                    <a:pt x="2615" y="83"/>
                  </a:lnTo>
                  <a:lnTo>
                    <a:pt x="2610" y="75"/>
                  </a:lnTo>
                  <a:lnTo>
                    <a:pt x="2605" y="68"/>
                  </a:lnTo>
                  <a:lnTo>
                    <a:pt x="2600" y="61"/>
                  </a:lnTo>
                  <a:lnTo>
                    <a:pt x="2594" y="54"/>
                  </a:lnTo>
                  <a:lnTo>
                    <a:pt x="2589" y="48"/>
                  </a:lnTo>
                  <a:lnTo>
                    <a:pt x="2582" y="42"/>
                  </a:lnTo>
                  <a:lnTo>
                    <a:pt x="2576" y="37"/>
                  </a:lnTo>
                  <a:lnTo>
                    <a:pt x="2569" y="31"/>
                  </a:lnTo>
                  <a:lnTo>
                    <a:pt x="2562" y="27"/>
                  </a:lnTo>
                  <a:lnTo>
                    <a:pt x="2555" y="22"/>
                  </a:lnTo>
                  <a:lnTo>
                    <a:pt x="2547" y="18"/>
                  </a:lnTo>
                  <a:lnTo>
                    <a:pt x="2540" y="14"/>
                  </a:lnTo>
                  <a:lnTo>
                    <a:pt x="2532" y="11"/>
                  </a:lnTo>
                  <a:lnTo>
                    <a:pt x="2523" y="8"/>
                  </a:lnTo>
                  <a:lnTo>
                    <a:pt x="2515" y="6"/>
                  </a:lnTo>
                  <a:lnTo>
                    <a:pt x="2506" y="4"/>
                  </a:lnTo>
                  <a:lnTo>
                    <a:pt x="2497" y="2"/>
                  </a:lnTo>
                  <a:lnTo>
                    <a:pt x="2488" y="1"/>
                  </a:lnTo>
                  <a:lnTo>
                    <a:pt x="2479" y="0"/>
                  </a:lnTo>
                  <a:lnTo>
                    <a:pt x="2469" y="0"/>
                  </a:lnTo>
                  <a:lnTo>
                    <a:pt x="2460" y="0"/>
                  </a:lnTo>
                  <a:lnTo>
                    <a:pt x="2451" y="1"/>
                  </a:lnTo>
                  <a:lnTo>
                    <a:pt x="2442" y="2"/>
                  </a:lnTo>
                  <a:lnTo>
                    <a:pt x="2433" y="4"/>
                  </a:lnTo>
                  <a:lnTo>
                    <a:pt x="2416" y="8"/>
                  </a:lnTo>
                  <a:lnTo>
                    <a:pt x="2407" y="11"/>
                  </a:lnTo>
                  <a:lnTo>
                    <a:pt x="2399" y="14"/>
                  </a:lnTo>
                  <a:lnTo>
                    <a:pt x="2391" y="18"/>
                  </a:lnTo>
                  <a:lnTo>
                    <a:pt x="2383" y="22"/>
                  </a:lnTo>
                  <a:lnTo>
                    <a:pt x="2376" y="27"/>
                  </a:lnTo>
                  <a:lnTo>
                    <a:pt x="2369" y="32"/>
                  </a:lnTo>
                  <a:lnTo>
                    <a:pt x="2355" y="43"/>
                  </a:lnTo>
                  <a:lnTo>
                    <a:pt x="2349" y="49"/>
                  </a:lnTo>
                  <a:lnTo>
                    <a:pt x="2343" y="55"/>
                  </a:lnTo>
                  <a:lnTo>
                    <a:pt x="2338" y="61"/>
                  </a:lnTo>
                  <a:lnTo>
                    <a:pt x="2332" y="68"/>
                  </a:lnTo>
                  <a:lnTo>
                    <a:pt x="2327" y="76"/>
                  </a:lnTo>
                  <a:lnTo>
                    <a:pt x="2323" y="83"/>
                  </a:lnTo>
                  <a:lnTo>
                    <a:pt x="2314" y="100"/>
                  </a:lnTo>
                  <a:lnTo>
                    <a:pt x="2311" y="108"/>
                  </a:lnTo>
                  <a:lnTo>
                    <a:pt x="2307" y="117"/>
                  </a:lnTo>
                  <a:lnTo>
                    <a:pt x="2304" y="126"/>
                  </a:lnTo>
                  <a:lnTo>
                    <a:pt x="2302" y="135"/>
                  </a:lnTo>
                  <a:lnTo>
                    <a:pt x="2299" y="145"/>
                  </a:lnTo>
                  <a:lnTo>
                    <a:pt x="2298" y="155"/>
                  </a:lnTo>
                  <a:lnTo>
                    <a:pt x="2296" y="165"/>
                  </a:lnTo>
                  <a:lnTo>
                    <a:pt x="2295" y="175"/>
                  </a:lnTo>
                  <a:lnTo>
                    <a:pt x="2295" y="185"/>
                  </a:lnTo>
                  <a:lnTo>
                    <a:pt x="2294" y="196"/>
                  </a:lnTo>
                  <a:lnTo>
                    <a:pt x="2294" y="204"/>
                  </a:lnTo>
                  <a:lnTo>
                    <a:pt x="2295" y="214"/>
                  </a:lnTo>
                  <a:lnTo>
                    <a:pt x="2295" y="225"/>
                  </a:lnTo>
                  <a:lnTo>
                    <a:pt x="2296" y="235"/>
                  </a:lnTo>
                  <a:lnTo>
                    <a:pt x="2298" y="245"/>
                  </a:lnTo>
                  <a:lnTo>
                    <a:pt x="2299" y="255"/>
                  </a:lnTo>
                  <a:lnTo>
                    <a:pt x="2302" y="264"/>
                  </a:lnTo>
                  <a:lnTo>
                    <a:pt x="2304" y="274"/>
                  </a:lnTo>
                  <a:lnTo>
                    <a:pt x="2307" y="283"/>
                  </a:lnTo>
                  <a:lnTo>
                    <a:pt x="2310" y="291"/>
                  </a:lnTo>
                  <a:lnTo>
                    <a:pt x="2314" y="300"/>
                  </a:lnTo>
                  <a:lnTo>
                    <a:pt x="2318" y="308"/>
                  </a:lnTo>
                  <a:lnTo>
                    <a:pt x="2322" y="316"/>
                  </a:lnTo>
                  <a:lnTo>
                    <a:pt x="2327" y="323"/>
                  </a:lnTo>
                  <a:lnTo>
                    <a:pt x="2332" y="331"/>
                  </a:lnTo>
                  <a:lnTo>
                    <a:pt x="2337" y="338"/>
                  </a:lnTo>
                  <a:lnTo>
                    <a:pt x="2343" y="344"/>
                  </a:lnTo>
                  <a:lnTo>
                    <a:pt x="2349" y="350"/>
                  </a:lnTo>
                  <a:lnTo>
                    <a:pt x="2355" y="356"/>
                  </a:lnTo>
                  <a:lnTo>
                    <a:pt x="2361" y="362"/>
                  </a:lnTo>
                  <a:lnTo>
                    <a:pt x="2368" y="367"/>
                  </a:lnTo>
                  <a:lnTo>
                    <a:pt x="2375" y="372"/>
                  </a:lnTo>
                  <a:lnTo>
                    <a:pt x="2382" y="376"/>
                  </a:lnTo>
                  <a:lnTo>
                    <a:pt x="2390" y="381"/>
                  </a:lnTo>
                  <a:lnTo>
                    <a:pt x="2399" y="384"/>
                  </a:lnTo>
                  <a:lnTo>
                    <a:pt x="2407" y="388"/>
                  </a:lnTo>
                  <a:lnTo>
                    <a:pt x="2415" y="390"/>
                  </a:lnTo>
                  <a:lnTo>
                    <a:pt x="2423" y="393"/>
                  </a:lnTo>
                  <a:lnTo>
                    <a:pt x="2432" y="395"/>
                  </a:lnTo>
                  <a:lnTo>
                    <a:pt x="2441" y="396"/>
                  </a:lnTo>
                  <a:lnTo>
                    <a:pt x="2450" y="398"/>
                  </a:lnTo>
                  <a:lnTo>
                    <a:pt x="2459" y="398"/>
                  </a:lnTo>
                  <a:lnTo>
                    <a:pt x="2469" y="399"/>
                  </a:lnTo>
                  <a:close/>
                  <a:moveTo>
                    <a:pt x="2035" y="392"/>
                  </a:moveTo>
                  <a:lnTo>
                    <a:pt x="2115" y="392"/>
                  </a:lnTo>
                  <a:lnTo>
                    <a:pt x="2115" y="240"/>
                  </a:lnTo>
                  <a:lnTo>
                    <a:pt x="2262" y="240"/>
                  </a:lnTo>
                  <a:lnTo>
                    <a:pt x="2262" y="166"/>
                  </a:lnTo>
                  <a:lnTo>
                    <a:pt x="2115" y="166"/>
                  </a:lnTo>
                  <a:lnTo>
                    <a:pt x="2115" y="80"/>
                  </a:lnTo>
                  <a:lnTo>
                    <a:pt x="2283" y="80"/>
                  </a:lnTo>
                  <a:lnTo>
                    <a:pt x="2283" y="7"/>
                  </a:lnTo>
                  <a:lnTo>
                    <a:pt x="2035" y="7"/>
                  </a:lnTo>
                  <a:lnTo>
                    <a:pt x="2035" y="392"/>
                  </a:lnTo>
                  <a:close/>
                  <a:moveTo>
                    <a:pt x="1849" y="397"/>
                  </a:moveTo>
                  <a:lnTo>
                    <a:pt x="1860" y="397"/>
                  </a:lnTo>
                  <a:lnTo>
                    <a:pt x="1870" y="396"/>
                  </a:lnTo>
                  <a:lnTo>
                    <a:pt x="1880" y="395"/>
                  </a:lnTo>
                  <a:lnTo>
                    <a:pt x="1890" y="394"/>
                  </a:lnTo>
                  <a:lnTo>
                    <a:pt x="1899" y="392"/>
                  </a:lnTo>
                  <a:lnTo>
                    <a:pt x="1908" y="389"/>
                  </a:lnTo>
                  <a:lnTo>
                    <a:pt x="1926" y="383"/>
                  </a:lnTo>
                  <a:lnTo>
                    <a:pt x="1942" y="376"/>
                  </a:lnTo>
                  <a:lnTo>
                    <a:pt x="1958" y="368"/>
                  </a:lnTo>
                  <a:lnTo>
                    <a:pt x="1965" y="364"/>
                  </a:lnTo>
                  <a:lnTo>
                    <a:pt x="1972" y="359"/>
                  </a:lnTo>
                  <a:lnTo>
                    <a:pt x="1979" y="355"/>
                  </a:lnTo>
                  <a:lnTo>
                    <a:pt x="1986" y="350"/>
                  </a:lnTo>
                  <a:lnTo>
                    <a:pt x="1986" y="171"/>
                  </a:lnTo>
                  <a:lnTo>
                    <a:pt x="1840" y="171"/>
                  </a:lnTo>
                  <a:lnTo>
                    <a:pt x="1840" y="241"/>
                  </a:lnTo>
                  <a:lnTo>
                    <a:pt x="1910" y="241"/>
                  </a:lnTo>
                  <a:lnTo>
                    <a:pt x="1910" y="309"/>
                  </a:lnTo>
                  <a:lnTo>
                    <a:pt x="1904" y="313"/>
                  </a:lnTo>
                  <a:lnTo>
                    <a:pt x="1898" y="316"/>
                  </a:lnTo>
                  <a:lnTo>
                    <a:pt x="1892" y="319"/>
                  </a:lnTo>
                  <a:lnTo>
                    <a:pt x="1885" y="321"/>
                  </a:lnTo>
                  <a:lnTo>
                    <a:pt x="1877" y="323"/>
                  </a:lnTo>
                  <a:lnTo>
                    <a:pt x="1869" y="324"/>
                  </a:lnTo>
                  <a:lnTo>
                    <a:pt x="1861" y="325"/>
                  </a:lnTo>
                  <a:lnTo>
                    <a:pt x="1853" y="325"/>
                  </a:lnTo>
                  <a:lnTo>
                    <a:pt x="1843" y="325"/>
                  </a:lnTo>
                  <a:lnTo>
                    <a:pt x="1837" y="324"/>
                  </a:lnTo>
                  <a:lnTo>
                    <a:pt x="1832" y="323"/>
                  </a:lnTo>
                  <a:lnTo>
                    <a:pt x="1823" y="320"/>
                  </a:lnTo>
                  <a:lnTo>
                    <a:pt x="1813" y="317"/>
                  </a:lnTo>
                  <a:lnTo>
                    <a:pt x="1809" y="315"/>
                  </a:lnTo>
                  <a:lnTo>
                    <a:pt x="1805" y="312"/>
                  </a:lnTo>
                  <a:lnTo>
                    <a:pt x="1796" y="307"/>
                  </a:lnTo>
                  <a:lnTo>
                    <a:pt x="1789" y="300"/>
                  </a:lnTo>
                  <a:lnTo>
                    <a:pt x="1785" y="297"/>
                  </a:lnTo>
                  <a:lnTo>
                    <a:pt x="1782" y="293"/>
                  </a:lnTo>
                  <a:lnTo>
                    <a:pt x="1775" y="285"/>
                  </a:lnTo>
                  <a:lnTo>
                    <a:pt x="1770" y="275"/>
                  </a:lnTo>
                  <a:lnTo>
                    <a:pt x="1767" y="270"/>
                  </a:lnTo>
                  <a:lnTo>
                    <a:pt x="1765" y="265"/>
                  </a:lnTo>
                  <a:lnTo>
                    <a:pt x="1761" y="254"/>
                  </a:lnTo>
                  <a:lnTo>
                    <a:pt x="1757" y="242"/>
                  </a:lnTo>
                  <a:lnTo>
                    <a:pt x="1755" y="229"/>
                  </a:lnTo>
                  <a:lnTo>
                    <a:pt x="1753" y="216"/>
                  </a:lnTo>
                  <a:lnTo>
                    <a:pt x="1753" y="201"/>
                  </a:lnTo>
                  <a:lnTo>
                    <a:pt x="1753" y="196"/>
                  </a:lnTo>
                  <a:lnTo>
                    <a:pt x="1753" y="183"/>
                  </a:lnTo>
                  <a:lnTo>
                    <a:pt x="1754" y="177"/>
                  </a:lnTo>
                  <a:lnTo>
                    <a:pt x="1755" y="171"/>
                  </a:lnTo>
                  <a:lnTo>
                    <a:pt x="1757" y="159"/>
                  </a:lnTo>
                  <a:lnTo>
                    <a:pt x="1760" y="147"/>
                  </a:lnTo>
                  <a:lnTo>
                    <a:pt x="1764" y="137"/>
                  </a:lnTo>
                  <a:lnTo>
                    <a:pt x="1769" y="127"/>
                  </a:lnTo>
                  <a:lnTo>
                    <a:pt x="1775" y="118"/>
                  </a:lnTo>
                  <a:lnTo>
                    <a:pt x="1781" y="109"/>
                  </a:lnTo>
                  <a:lnTo>
                    <a:pt x="1788" y="102"/>
                  </a:lnTo>
                  <a:lnTo>
                    <a:pt x="1791" y="98"/>
                  </a:lnTo>
                  <a:lnTo>
                    <a:pt x="1795" y="95"/>
                  </a:lnTo>
                  <a:lnTo>
                    <a:pt x="1803" y="89"/>
                  </a:lnTo>
                  <a:lnTo>
                    <a:pt x="1807" y="86"/>
                  </a:lnTo>
                  <a:lnTo>
                    <a:pt x="1811" y="84"/>
                  </a:lnTo>
                  <a:lnTo>
                    <a:pt x="1820" y="80"/>
                  </a:lnTo>
                  <a:lnTo>
                    <a:pt x="1830" y="78"/>
                  </a:lnTo>
                  <a:lnTo>
                    <a:pt x="1840" y="76"/>
                  </a:lnTo>
                  <a:lnTo>
                    <a:pt x="1845" y="75"/>
                  </a:lnTo>
                  <a:lnTo>
                    <a:pt x="1850" y="75"/>
                  </a:lnTo>
                  <a:lnTo>
                    <a:pt x="1863" y="76"/>
                  </a:lnTo>
                  <a:lnTo>
                    <a:pt x="1875" y="78"/>
                  </a:lnTo>
                  <a:lnTo>
                    <a:pt x="1880" y="79"/>
                  </a:lnTo>
                  <a:lnTo>
                    <a:pt x="1886" y="81"/>
                  </a:lnTo>
                  <a:lnTo>
                    <a:pt x="1896" y="85"/>
                  </a:lnTo>
                  <a:lnTo>
                    <a:pt x="1905" y="90"/>
                  </a:lnTo>
                  <a:lnTo>
                    <a:pt x="1913" y="95"/>
                  </a:lnTo>
                  <a:lnTo>
                    <a:pt x="1922" y="101"/>
                  </a:lnTo>
                  <a:lnTo>
                    <a:pt x="1929" y="108"/>
                  </a:lnTo>
                  <a:lnTo>
                    <a:pt x="1976" y="46"/>
                  </a:lnTo>
                  <a:lnTo>
                    <a:pt x="1963" y="36"/>
                  </a:lnTo>
                  <a:lnTo>
                    <a:pt x="1950" y="27"/>
                  </a:lnTo>
                  <a:lnTo>
                    <a:pt x="1943" y="23"/>
                  </a:lnTo>
                  <a:lnTo>
                    <a:pt x="1935" y="19"/>
                  </a:lnTo>
                  <a:lnTo>
                    <a:pt x="1928" y="16"/>
                  </a:lnTo>
                  <a:lnTo>
                    <a:pt x="1921" y="13"/>
                  </a:lnTo>
                  <a:lnTo>
                    <a:pt x="1913" y="10"/>
                  </a:lnTo>
                  <a:lnTo>
                    <a:pt x="1905" y="8"/>
                  </a:lnTo>
                  <a:lnTo>
                    <a:pt x="1897" y="6"/>
                  </a:lnTo>
                  <a:lnTo>
                    <a:pt x="1888" y="4"/>
                  </a:lnTo>
                  <a:lnTo>
                    <a:pt x="1879" y="3"/>
                  </a:lnTo>
                  <a:lnTo>
                    <a:pt x="1870" y="2"/>
                  </a:lnTo>
                  <a:lnTo>
                    <a:pt x="1861" y="1"/>
                  </a:lnTo>
                  <a:lnTo>
                    <a:pt x="1851" y="1"/>
                  </a:lnTo>
                  <a:lnTo>
                    <a:pt x="1841" y="1"/>
                  </a:lnTo>
                  <a:lnTo>
                    <a:pt x="1832" y="2"/>
                  </a:lnTo>
                  <a:lnTo>
                    <a:pt x="1822" y="3"/>
                  </a:lnTo>
                  <a:lnTo>
                    <a:pt x="1813" y="5"/>
                  </a:lnTo>
                  <a:lnTo>
                    <a:pt x="1804" y="7"/>
                  </a:lnTo>
                  <a:lnTo>
                    <a:pt x="1795" y="9"/>
                  </a:lnTo>
                  <a:lnTo>
                    <a:pt x="1787" y="12"/>
                  </a:lnTo>
                  <a:lnTo>
                    <a:pt x="1779" y="16"/>
                  </a:lnTo>
                  <a:lnTo>
                    <a:pt x="1771" y="19"/>
                  </a:lnTo>
                  <a:lnTo>
                    <a:pt x="1763" y="24"/>
                  </a:lnTo>
                  <a:lnTo>
                    <a:pt x="1755" y="28"/>
                  </a:lnTo>
                  <a:lnTo>
                    <a:pt x="1748" y="33"/>
                  </a:lnTo>
                  <a:lnTo>
                    <a:pt x="1741" y="38"/>
                  </a:lnTo>
                  <a:lnTo>
                    <a:pt x="1734" y="44"/>
                  </a:lnTo>
                  <a:lnTo>
                    <a:pt x="1728" y="50"/>
                  </a:lnTo>
                  <a:lnTo>
                    <a:pt x="1722" y="56"/>
                  </a:lnTo>
                  <a:lnTo>
                    <a:pt x="1716" y="63"/>
                  </a:lnTo>
                  <a:lnTo>
                    <a:pt x="1711" y="70"/>
                  </a:lnTo>
                  <a:lnTo>
                    <a:pt x="1705" y="77"/>
                  </a:lnTo>
                  <a:lnTo>
                    <a:pt x="1701" y="85"/>
                  </a:lnTo>
                  <a:lnTo>
                    <a:pt x="1692" y="101"/>
                  </a:lnTo>
                  <a:lnTo>
                    <a:pt x="1688" y="109"/>
                  </a:lnTo>
                  <a:lnTo>
                    <a:pt x="1685" y="118"/>
                  </a:lnTo>
                  <a:lnTo>
                    <a:pt x="1682" y="127"/>
                  </a:lnTo>
                  <a:lnTo>
                    <a:pt x="1679" y="136"/>
                  </a:lnTo>
                  <a:lnTo>
                    <a:pt x="1677" y="146"/>
                  </a:lnTo>
                  <a:lnTo>
                    <a:pt x="1675" y="156"/>
                  </a:lnTo>
                  <a:lnTo>
                    <a:pt x="1673" y="166"/>
                  </a:lnTo>
                  <a:lnTo>
                    <a:pt x="1672" y="176"/>
                  </a:lnTo>
                  <a:lnTo>
                    <a:pt x="1671" y="186"/>
                  </a:lnTo>
                  <a:lnTo>
                    <a:pt x="1671" y="197"/>
                  </a:lnTo>
                  <a:lnTo>
                    <a:pt x="1671" y="203"/>
                  </a:lnTo>
                  <a:lnTo>
                    <a:pt x="1671" y="214"/>
                  </a:lnTo>
                  <a:lnTo>
                    <a:pt x="1672" y="225"/>
                  </a:lnTo>
                  <a:lnTo>
                    <a:pt x="1673" y="235"/>
                  </a:lnTo>
                  <a:lnTo>
                    <a:pt x="1675" y="246"/>
                  </a:lnTo>
                  <a:lnTo>
                    <a:pt x="1677" y="256"/>
                  </a:lnTo>
                  <a:lnTo>
                    <a:pt x="1679" y="265"/>
                  </a:lnTo>
                  <a:lnTo>
                    <a:pt x="1681" y="275"/>
                  </a:lnTo>
                  <a:lnTo>
                    <a:pt x="1684" y="284"/>
                  </a:lnTo>
                  <a:lnTo>
                    <a:pt x="1688" y="293"/>
                  </a:lnTo>
                  <a:lnTo>
                    <a:pt x="1692" y="301"/>
                  </a:lnTo>
                  <a:lnTo>
                    <a:pt x="1696" y="309"/>
                  </a:lnTo>
                  <a:lnTo>
                    <a:pt x="1700" y="317"/>
                  </a:lnTo>
                  <a:lnTo>
                    <a:pt x="1705" y="325"/>
                  </a:lnTo>
                  <a:lnTo>
                    <a:pt x="1710" y="332"/>
                  </a:lnTo>
                  <a:lnTo>
                    <a:pt x="1716" y="339"/>
                  </a:lnTo>
                  <a:lnTo>
                    <a:pt x="1721" y="345"/>
                  </a:lnTo>
                  <a:lnTo>
                    <a:pt x="1728" y="351"/>
                  </a:lnTo>
                  <a:lnTo>
                    <a:pt x="1734" y="357"/>
                  </a:lnTo>
                  <a:lnTo>
                    <a:pt x="1741" y="362"/>
                  </a:lnTo>
                  <a:lnTo>
                    <a:pt x="1747" y="367"/>
                  </a:lnTo>
                  <a:lnTo>
                    <a:pt x="1755" y="372"/>
                  </a:lnTo>
                  <a:lnTo>
                    <a:pt x="1762" y="376"/>
                  </a:lnTo>
                  <a:lnTo>
                    <a:pt x="1770" y="380"/>
                  </a:lnTo>
                  <a:lnTo>
                    <a:pt x="1778" y="384"/>
                  </a:lnTo>
                  <a:lnTo>
                    <a:pt x="1786" y="387"/>
                  </a:lnTo>
                  <a:lnTo>
                    <a:pt x="1794" y="390"/>
                  </a:lnTo>
                  <a:lnTo>
                    <a:pt x="1803" y="392"/>
                  </a:lnTo>
                  <a:lnTo>
                    <a:pt x="1812" y="394"/>
                  </a:lnTo>
                  <a:lnTo>
                    <a:pt x="1821" y="396"/>
                  </a:lnTo>
                  <a:lnTo>
                    <a:pt x="1830" y="397"/>
                  </a:lnTo>
                  <a:lnTo>
                    <a:pt x="1849" y="397"/>
                  </a:lnTo>
                  <a:close/>
                  <a:moveTo>
                    <a:pt x="1332" y="392"/>
                  </a:moveTo>
                  <a:lnTo>
                    <a:pt x="1410" y="392"/>
                  </a:lnTo>
                  <a:lnTo>
                    <a:pt x="1410" y="159"/>
                  </a:lnTo>
                  <a:lnTo>
                    <a:pt x="1562" y="392"/>
                  </a:lnTo>
                  <a:lnTo>
                    <a:pt x="1630" y="392"/>
                  </a:lnTo>
                  <a:lnTo>
                    <a:pt x="1630" y="7"/>
                  </a:lnTo>
                  <a:lnTo>
                    <a:pt x="1552" y="7"/>
                  </a:lnTo>
                  <a:lnTo>
                    <a:pt x="1552" y="232"/>
                  </a:lnTo>
                  <a:lnTo>
                    <a:pt x="1405" y="7"/>
                  </a:lnTo>
                  <a:lnTo>
                    <a:pt x="1332" y="7"/>
                  </a:lnTo>
                  <a:lnTo>
                    <a:pt x="1332" y="392"/>
                  </a:lnTo>
                  <a:close/>
                  <a:moveTo>
                    <a:pt x="1195" y="392"/>
                  </a:moveTo>
                  <a:lnTo>
                    <a:pt x="1274" y="392"/>
                  </a:lnTo>
                  <a:lnTo>
                    <a:pt x="1274" y="7"/>
                  </a:lnTo>
                  <a:lnTo>
                    <a:pt x="1195" y="7"/>
                  </a:lnTo>
                  <a:lnTo>
                    <a:pt x="1195" y="392"/>
                  </a:lnTo>
                  <a:close/>
                  <a:moveTo>
                    <a:pt x="1027" y="397"/>
                  </a:moveTo>
                  <a:lnTo>
                    <a:pt x="1041" y="396"/>
                  </a:lnTo>
                  <a:lnTo>
                    <a:pt x="1047" y="396"/>
                  </a:lnTo>
                  <a:lnTo>
                    <a:pt x="1054" y="395"/>
                  </a:lnTo>
                  <a:lnTo>
                    <a:pt x="1067" y="392"/>
                  </a:lnTo>
                  <a:lnTo>
                    <a:pt x="1079" y="389"/>
                  </a:lnTo>
                  <a:lnTo>
                    <a:pt x="1084" y="387"/>
                  </a:lnTo>
                  <a:lnTo>
                    <a:pt x="1090" y="385"/>
                  </a:lnTo>
                  <a:lnTo>
                    <a:pt x="1095" y="382"/>
                  </a:lnTo>
                  <a:lnTo>
                    <a:pt x="1101" y="379"/>
                  </a:lnTo>
                  <a:lnTo>
                    <a:pt x="1111" y="373"/>
                  </a:lnTo>
                  <a:lnTo>
                    <a:pt x="1115" y="370"/>
                  </a:lnTo>
                  <a:lnTo>
                    <a:pt x="1120" y="366"/>
                  </a:lnTo>
                  <a:lnTo>
                    <a:pt x="1128" y="358"/>
                  </a:lnTo>
                  <a:lnTo>
                    <a:pt x="1135" y="349"/>
                  </a:lnTo>
                  <a:lnTo>
                    <a:pt x="1141" y="340"/>
                  </a:lnTo>
                  <a:lnTo>
                    <a:pt x="1144" y="335"/>
                  </a:lnTo>
                  <a:lnTo>
                    <a:pt x="1146" y="330"/>
                  </a:lnTo>
                  <a:lnTo>
                    <a:pt x="1151" y="319"/>
                  </a:lnTo>
                  <a:lnTo>
                    <a:pt x="1152" y="313"/>
                  </a:lnTo>
                  <a:lnTo>
                    <a:pt x="1154" y="307"/>
                  </a:lnTo>
                  <a:lnTo>
                    <a:pt x="1155" y="301"/>
                  </a:lnTo>
                  <a:lnTo>
                    <a:pt x="1155" y="295"/>
                  </a:lnTo>
                  <a:lnTo>
                    <a:pt x="1156" y="288"/>
                  </a:lnTo>
                  <a:lnTo>
                    <a:pt x="1156" y="282"/>
                  </a:lnTo>
                  <a:lnTo>
                    <a:pt x="1156" y="281"/>
                  </a:lnTo>
                  <a:lnTo>
                    <a:pt x="1156" y="270"/>
                  </a:lnTo>
                  <a:lnTo>
                    <a:pt x="1154" y="260"/>
                  </a:lnTo>
                  <a:lnTo>
                    <a:pt x="1152" y="250"/>
                  </a:lnTo>
                  <a:lnTo>
                    <a:pt x="1149" y="241"/>
                  </a:lnTo>
                  <a:lnTo>
                    <a:pt x="1148" y="237"/>
                  </a:lnTo>
                  <a:lnTo>
                    <a:pt x="1146" y="233"/>
                  </a:lnTo>
                  <a:lnTo>
                    <a:pt x="1141" y="225"/>
                  </a:lnTo>
                  <a:lnTo>
                    <a:pt x="1136" y="218"/>
                  </a:lnTo>
                  <a:lnTo>
                    <a:pt x="1130" y="211"/>
                  </a:lnTo>
                  <a:lnTo>
                    <a:pt x="1123" y="204"/>
                  </a:lnTo>
                  <a:lnTo>
                    <a:pt x="1115" y="197"/>
                  </a:lnTo>
                  <a:lnTo>
                    <a:pt x="1106" y="191"/>
                  </a:lnTo>
                  <a:lnTo>
                    <a:pt x="1097" y="185"/>
                  </a:lnTo>
                  <a:lnTo>
                    <a:pt x="1087" y="180"/>
                  </a:lnTo>
                  <a:lnTo>
                    <a:pt x="1076" y="175"/>
                  </a:lnTo>
                  <a:lnTo>
                    <a:pt x="1065" y="170"/>
                  </a:lnTo>
                  <a:lnTo>
                    <a:pt x="1053" y="165"/>
                  </a:lnTo>
                  <a:lnTo>
                    <a:pt x="1032" y="156"/>
                  </a:lnTo>
                  <a:lnTo>
                    <a:pt x="1016" y="149"/>
                  </a:lnTo>
                  <a:lnTo>
                    <a:pt x="1003" y="142"/>
                  </a:lnTo>
                  <a:lnTo>
                    <a:pt x="998" y="138"/>
                  </a:lnTo>
                  <a:lnTo>
                    <a:pt x="994" y="135"/>
                  </a:lnTo>
                  <a:lnTo>
                    <a:pt x="990" y="132"/>
                  </a:lnTo>
                  <a:lnTo>
                    <a:pt x="988" y="130"/>
                  </a:lnTo>
                  <a:lnTo>
                    <a:pt x="987" y="129"/>
                  </a:lnTo>
                  <a:lnTo>
                    <a:pt x="985" y="126"/>
                  </a:lnTo>
                  <a:lnTo>
                    <a:pt x="983" y="122"/>
                  </a:lnTo>
                  <a:lnTo>
                    <a:pt x="981" y="119"/>
                  </a:lnTo>
                  <a:lnTo>
                    <a:pt x="980" y="115"/>
                  </a:lnTo>
                  <a:lnTo>
                    <a:pt x="980" y="112"/>
                  </a:lnTo>
                  <a:lnTo>
                    <a:pt x="980" y="108"/>
                  </a:lnTo>
                  <a:lnTo>
                    <a:pt x="980" y="107"/>
                  </a:lnTo>
                  <a:lnTo>
                    <a:pt x="980" y="103"/>
                  </a:lnTo>
                  <a:lnTo>
                    <a:pt x="981" y="100"/>
                  </a:lnTo>
                  <a:lnTo>
                    <a:pt x="981" y="97"/>
                  </a:lnTo>
                  <a:lnTo>
                    <a:pt x="983" y="94"/>
                  </a:lnTo>
                  <a:lnTo>
                    <a:pt x="985" y="91"/>
                  </a:lnTo>
                  <a:lnTo>
                    <a:pt x="987" y="88"/>
                  </a:lnTo>
                  <a:lnTo>
                    <a:pt x="992" y="83"/>
                  </a:lnTo>
                  <a:lnTo>
                    <a:pt x="998" y="79"/>
                  </a:lnTo>
                  <a:lnTo>
                    <a:pt x="1002" y="77"/>
                  </a:lnTo>
                  <a:lnTo>
                    <a:pt x="1006" y="76"/>
                  </a:lnTo>
                  <a:lnTo>
                    <a:pt x="1010" y="75"/>
                  </a:lnTo>
                  <a:lnTo>
                    <a:pt x="1014" y="74"/>
                  </a:lnTo>
                  <a:lnTo>
                    <a:pt x="1019" y="74"/>
                  </a:lnTo>
                  <a:lnTo>
                    <a:pt x="1024" y="74"/>
                  </a:lnTo>
                  <a:lnTo>
                    <a:pt x="1035" y="74"/>
                  </a:lnTo>
                  <a:lnTo>
                    <a:pt x="1046" y="76"/>
                  </a:lnTo>
                  <a:lnTo>
                    <a:pt x="1057" y="80"/>
                  </a:lnTo>
                  <a:lnTo>
                    <a:pt x="1067" y="84"/>
                  </a:lnTo>
                  <a:lnTo>
                    <a:pt x="1077" y="89"/>
                  </a:lnTo>
                  <a:lnTo>
                    <a:pt x="1087" y="95"/>
                  </a:lnTo>
                  <a:lnTo>
                    <a:pt x="1097" y="102"/>
                  </a:lnTo>
                  <a:lnTo>
                    <a:pt x="1106" y="109"/>
                  </a:lnTo>
                  <a:lnTo>
                    <a:pt x="1150" y="49"/>
                  </a:lnTo>
                  <a:lnTo>
                    <a:pt x="1137" y="38"/>
                  </a:lnTo>
                  <a:lnTo>
                    <a:pt x="1123" y="28"/>
                  </a:lnTo>
                  <a:lnTo>
                    <a:pt x="1115" y="24"/>
                  </a:lnTo>
                  <a:lnTo>
                    <a:pt x="1108" y="20"/>
                  </a:lnTo>
                  <a:lnTo>
                    <a:pt x="1100" y="17"/>
                  </a:lnTo>
                  <a:lnTo>
                    <a:pt x="1092" y="13"/>
                  </a:lnTo>
                  <a:lnTo>
                    <a:pt x="1084" y="11"/>
                  </a:lnTo>
                  <a:lnTo>
                    <a:pt x="1076" y="8"/>
                  </a:lnTo>
                  <a:lnTo>
                    <a:pt x="1060" y="5"/>
                  </a:lnTo>
                  <a:lnTo>
                    <a:pt x="1052" y="3"/>
                  </a:lnTo>
                  <a:lnTo>
                    <a:pt x="1043" y="2"/>
                  </a:lnTo>
                  <a:lnTo>
                    <a:pt x="1026" y="2"/>
                  </a:lnTo>
                  <a:lnTo>
                    <a:pt x="1013" y="2"/>
                  </a:lnTo>
                  <a:lnTo>
                    <a:pt x="1006" y="3"/>
                  </a:lnTo>
                  <a:lnTo>
                    <a:pt x="1000" y="4"/>
                  </a:lnTo>
                  <a:lnTo>
                    <a:pt x="987" y="6"/>
                  </a:lnTo>
                  <a:lnTo>
                    <a:pt x="976" y="10"/>
                  </a:lnTo>
                  <a:lnTo>
                    <a:pt x="970" y="12"/>
                  </a:lnTo>
                  <a:lnTo>
                    <a:pt x="964" y="14"/>
                  </a:lnTo>
                  <a:lnTo>
                    <a:pt x="954" y="20"/>
                  </a:lnTo>
                  <a:lnTo>
                    <a:pt x="945" y="26"/>
                  </a:lnTo>
                  <a:lnTo>
                    <a:pt x="936" y="33"/>
                  </a:lnTo>
                  <a:lnTo>
                    <a:pt x="932" y="37"/>
                  </a:lnTo>
                  <a:lnTo>
                    <a:pt x="928" y="41"/>
                  </a:lnTo>
                  <a:lnTo>
                    <a:pt x="921" y="49"/>
                  </a:lnTo>
                  <a:lnTo>
                    <a:pt x="918" y="54"/>
                  </a:lnTo>
                  <a:lnTo>
                    <a:pt x="915" y="58"/>
                  </a:lnTo>
                  <a:lnTo>
                    <a:pt x="910" y="68"/>
                  </a:lnTo>
                  <a:lnTo>
                    <a:pt x="906" y="79"/>
                  </a:lnTo>
                  <a:lnTo>
                    <a:pt x="903" y="90"/>
                  </a:lnTo>
                  <a:lnTo>
                    <a:pt x="901" y="102"/>
                  </a:lnTo>
                  <a:lnTo>
                    <a:pt x="901" y="108"/>
                  </a:lnTo>
                  <a:lnTo>
                    <a:pt x="901" y="114"/>
                  </a:lnTo>
                  <a:lnTo>
                    <a:pt x="901" y="115"/>
                  </a:lnTo>
                  <a:lnTo>
                    <a:pt x="901" y="127"/>
                  </a:lnTo>
                  <a:lnTo>
                    <a:pt x="902" y="133"/>
                  </a:lnTo>
                  <a:lnTo>
                    <a:pt x="903" y="138"/>
                  </a:lnTo>
                  <a:lnTo>
                    <a:pt x="905" y="148"/>
                  </a:lnTo>
                  <a:lnTo>
                    <a:pt x="908" y="158"/>
                  </a:lnTo>
                  <a:lnTo>
                    <a:pt x="913" y="167"/>
                  </a:lnTo>
                  <a:lnTo>
                    <a:pt x="918" y="175"/>
                  </a:lnTo>
                  <a:lnTo>
                    <a:pt x="924" y="182"/>
                  </a:lnTo>
                  <a:lnTo>
                    <a:pt x="927" y="186"/>
                  </a:lnTo>
                  <a:lnTo>
                    <a:pt x="930" y="189"/>
                  </a:lnTo>
                  <a:lnTo>
                    <a:pt x="938" y="196"/>
                  </a:lnTo>
                  <a:lnTo>
                    <a:pt x="946" y="203"/>
                  </a:lnTo>
                  <a:lnTo>
                    <a:pt x="955" y="209"/>
                  </a:lnTo>
                  <a:lnTo>
                    <a:pt x="965" y="214"/>
                  </a:lnTo>
                  <a:lnTo>
                    <a:pt x="976" y="219"/>
                  </a:lnTo>
                  <a:lnTo>
                    <a:pt x="987" y="224"/>
                  </a:lnTo>
                  <a:lnTo>
                    <a:pt x="1011" y="234"/>
                  </a:lnTo>
                  <a:lnTo>
                    <a:pt x="1030" y="242"/>
                  </a:lnTo>
                  <a:lnTo>
                    <a:pt x="1045" y="249"/>
                  </a:lnTo>
                  <a:lnTo>
                    <a:pt x="1056" y="255"/>
                  </a:lnTo>
                  <a:lnTo>
                    <a:pt x="1061" y="258"/>
                  </a:lnTo>
                  <a:lnTo>
                    <a:pt x="1065" y="261"/>
                  </a:lnTo>
                  <a:lnTo>
                    <a:pt x="1068" y="264"/>
                  </a:lnTo>
                  <a:lnTo>
                    <a:pt x="1071" y="267"/>
                  </a:lnTo>
                  <a:lnTo>
                    <a:pt x="1073" y="270"/>
                  </a:lnTo>
                  <a:lnTo>
                    <a:pt x="1074" y="273"/>
                  </a:lnTo>
                  <a:lnTo>
                    <a:pt x="1076" y="276"/>
                  </a:lnTo>
                  <a:lnTo>
                    <a:pt x="1076" y="280"/>
                  </a:lnTo>
                  <a:lnTo>
                    <a:pt x="1077" y="283"/>
                  </a:lnTo>
                  <a:lnTo>
                    <a:pt x="1077" y="287"/>
                  </a:lnTo>
                  <a:lnTo>
                    <a:pt x="1077" y="291"/>
                  </a:lnTo>
                  <a:lnTo>
                    <a:pt x="1076" y="295"/>
                  </a:lnTo>
                  <a:lnTo>
                    <a:pt x="1075" y="299"/>
                  </a:lnTo>
                  <a:lnTo>
                    <a:pt x="1074" y="303"/>
                  </a:lnTo>
                  <a:lnTo>
                    <a:pt x="1072" y="306"/>
                  </a:lnTo>
                  <a:lnTo>
                    <a:pt x="1069" y="309"/>
                  </a:lnTo>
                  <a:lnTo>
                    <a:pt x="1067" y="312"/>
                  </a:lnTo>
                  <a:lnTo>
                    <a:pt x="1064" y="315"/>
                  </a:lnTo>
                  <a:lnTo>
                    <a:pt x="1060" y="317"/>
                  </a:lnTo>
                  <a:lnTo>
                    <a:pt x="1057" y="319"/>
                  </a:lnTo>
                  <a:lnTo>
                    <a:pt x="1053" y="321"/>
                  </a:lnTo>
                  <a:lnTo>
                    <a:pt x="1048" y="322"/>
                  </a:lnTo>
                  <a:lnTo>
                    <a:pt x="1044" y="324"/>
                  </a:lnTo>
                  <a:lnTo>
                    <a:pt x="1038" y="324"/>
                  </a:lnTo>
                  <a:lnTo>
                    <a:pt x="1027" y="325"/>
                  </a:lnTo>
                  <a:lnTo>
                    <a:pt x="1020" y="325"/>
                  </a:lnTo>
                  <a:lnTo>
                    <a:pt x="1013" y="324"/>
                  </a:lnTo>
                  <a:lnTo>
                    <a:pt x="1007" y="323"/>
                  </a:lnTo>
                  <a:lnTo>
                    <a:pt x="1000" y="321"/>
                  </a:lnTo>
                  <a:lnTo>
                    <a:pt x="993" y="320"/>
                  </a:lnTo>
                  <a:lnTo>
                    <a:pt x="987" y="317"/>
                  </a:lnTo>
                  <a:lnTo>
                    <a:pt x="981" y="315"/>
                  </a:lnTo>
                  <a:lnTo>
                    <a:pt x="975" y="312"/>
                  </a:lnTo>
                  <a:lnTo>
                    <a:pt x="963" y="305"/>
                  </a:lnTo>
                  <a:lnTo>
                    <a:pt x="952" y="298"/>
                  </a:lnTo>
                  <a:lnTo>
                    <a:pt x="942" y="290"/>
                  </a:lnTo>
                  <a:lnTo>
                    <a:pt x="932" y="282"/>
                  </a:lnTo>
                  <a:lnTo>
                    <a:pt x="885" y="340"/>
                  </a:lnTo>
                  <a:lnTo>
                    <a:pt x="893" y="348"/>
                  </a:lnTo>
                  <a:lnTo>
                    <a:pt x="901" y="354"/>
                  </a:lnTo>
                  <a:lnTo>
                    <a:pt x="905" y="357"/>
                  </a:lnTo>
                  <a:lnTo>
                    <a:pt x="909" y="360"/>
                  </a:lnTo>
                  <a:lnTo>
                    <a:pt x="918" y="366"/>
                  </a:lnTo>
                  <a:lnTo>
                    <a:pt x="927" y="371"/>
                  </a:lnTo>
                  <a:lnTo>
                    <a:pt x="935" y="376"/>
                  </a:lnTo>
                  <a:lnTo>
                    <a:pt x="944" y="380"/>
                  </a:lnTo>
                  <a:lnTo>
                    <a:pt x="953" y="383"/>
                  </a:lnTo>
                  <a:lnTo>
                    <a:pt x="972" y="389"/>
                  </a:lnTo>
                  <a:lnTo>
                    <a:pt x="981" y="392"/>
                  </a:lnTo>
                  <a:lnTo>
                    <a:pt x="990" y="394"/>
                  </a:lnTo>
                  <a:lnTo>
                    <a:pt x="999" y="395"/>
                  </a:lnTo>
                  <a:lnTo>
                    <a:pt x="1009" y="396"/>
                  </a:lnTo>
                  <a:lnTo>
                    <a:pt x="1027" y="397"/>
                  </a:lnTo>
                  <a:close/>
                  <a:moveTo>
                    <a:pt x="636" y="392"/>
                  </a:moveTo>
                  <a:lnTo>
                    <a:pt x="872" y="392"/>
                  </a:lnTo>
                  <a:lnTo>
                    <a:pt x="872" y="319"/>
                  </a:lnTo>
                  <a:lnTo>
                    <a:pt x="716" y="319"/>
                  </a:lnTo>
                  <a:lnTo>
                    <a:pt x="716" y="7"/>
                  </a:lnTo>
                  <a:lnTo>
                    <a:pt x="636" y="7"/>
                  </a:lnTo>
                  <a:lnTo>
                    <a:pt x="636" y="392"/>
                  </a:lnTo>
                  <a:close/>
                  <a:moveTo>
                    <a:pt x="343" y="392"/>
                  </a:moveTo>
                  <a:lnTo>
                    <a:pt x="592" y="392"/>
                  </a:lnTo>
                  <a:lnTo>
                    <a:pt x="592" y="320"/>
                  </a:lnTo>
                  <a:lnTo>
                    <a:pt x="422" y="320"/>
                  </a:lnTo>
                  <a:lnTo>
                    <a:pt x="422" y="234"/>
                  </a:lnTo>
                  <a:lnTo>
                    <a:pt x="570" y="234"/>
                  </a:lnTo>
                  <a:lnTo>
                    <a:pt x="570" y="162"/>
                  </a:lnTo>
                  <a:lnTo>
                    <a:pt x="422" y="162"/>
                  </a:lnTo>
                  <a:lnTo>
                    <a:pt x="422" y="79"/>
                  </a:lnTo>
                  <a:lnTo>
                    <a:pt x="590" y="79"/>
                  </a:lnTo>
                  <a:lnTo>
                    <a:pt x="590" y="7"/>
                  </a:lnTo>
                  <a:lnTo>
                    <a:pt x="343" y="7"/>
                  </a:lnTo>
                  <a:lnTo>
                    <a:pt x="343" y="392"/>
                  </a:lnTo>
                  <a:close/>
                  <a:moveTo>
                    <a:pt x="0" y="392"/>
                  </a:moveTo>
                  <a:lnTo>
                    <a:pt x="80" y="392"/>
                  </a:lnTo>
                  <a:lnTo>
                    <a:pt x="80" y="235"/>
                  </a:lnTo>
                  <a:lnTo>
                    <a:pt x="206" y="235"/>
                  </a:lnTo>
                  <a:lnTo>
                    <a:pt x="206" y="392"/>
                  </a:lnTo>
                  <a:lnTo>
                    <a:pt x="286" y="392"/>
                  </a:lnTo>
                  <a:lnTo>
                    <a:pt x="286" y="7"/>
                  </a:lnTo>
                  <a:lnTo>
                    <a:pt x="206" y="7"/>
                  </a:lnTo>
                  <a:lnTo>
                    <a:pt x="206" y="161"/>
                  </a:lnTo>
                  <a:lnTo>
                    <a:pt x="80" y="161"/>
                  </a:lnTo>
                  <a:lnTo>
                    <a:pt x="80" y="7"/>
                  </a:lnTo>
                  <a:lnTo>
                    <a:pt x="0" y="7"/>
                  </a:lnTo>
                  <a:lnTo>
                    <a:pt x="0" y="3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sp>
          <p:nvSpPr>
            <p:cNvPr id="1032" name="Freeform 8"/>
            <p:cNvSpPr>
              <a:spLocks noEditPoints="1"/>
            </p:cNvSpPr>
            <p:nvPr userDrawn="1"/>
          </p:nvSpPr>
          <p:spPr bwMode="auto">
            <a:xfrm>
              <a:off x="-498475" y="2201863"/>
              <a:ext cx="7940675" cy="630237"/>
            </a:xfrm>
            <a:custGeom>
              <a:avLst/>
              <a:gdLst/>
              <a:ahLst/>
              <a:cxnLst>
                <a:cxn ang="0">
                  <a:pos x="4738" y="227"/>
                </a:cxn>
                <a:cxn ang="0">
                  <a:pos x="4783" y="86"/>
                </a:cxn>
                <a:cxn ang="0">
                  <a:pos x="4905" y="124"/>
                </a:cxn>
                <a:cxn ang="0">
                  <a:pos x="4895" y="290"/>
                </a:cxn>
                <a:cxn ang="0">
                  <a:pos x="4906" y="379"/>
                </a:cxn>
                <a:cxn ang="0">
                  <a:pos x="4999" y="242"/>
                </a:cxn>
                <a:cxn ang="0">
                  <a:pos x="4965" y="67"/>
                </a:cxn>
                <a:cxn ang="0">
                  <a:pos x="4829" y="0"/>
                </a:cxn>
                <a:cxn ang="0">
                  <a:pos x="4683" y="83"/>
                </a:cxn>
                <a:cxn ang="0">
                  <a:pos x="4660" y="253"/>
                </a:cxn>
                <a:cxn ang="0">
                  <a:pos x="4750" y="379"/>
                </a:cxn>
                <a:cxn ang="0">
                  <a:pos x="4488" y="390"/>
                </a:cxn>
                <a:cxn ang="0">
                  <a:pos x="4379" y="328"/>
                </a:cxn>
                <a:cxn ang="0">
                  <a:pos x="4355" y="203"/>
                </a:cxn>
                <a:cxn ang="0">
                  <a:pos x="4214" y="118"/>
                </a:cxn>
                <a:cxn ang="0">
                  <a:pos x="4268" y="74"/>
                </a:cxn>
                <a:cxn ang="0">
                  <a:pos x="4284" y="3"/>
                </a:cxn>
                <a:cxn ang="0">
                  <a:pos x="4142" y="68"/>
                </a:cxn>
                <a:cxn ang="0">
                  <a:pos x="4179" y="201"/>
                </a:cxn>
                <a:cxn ang="0">
                  <a:pos x="4310" y="285"/>
                </a:cxn>
                <a:cxn ang="0">
                  <a:pos x="4253" y="323"/>
                </a:cxn>
                <a:cxn ang="0">
                  <a:pos x="4159" y="369"/>
                </a:cxn>
                <a:cxn ang="0">
                  <a:pos x="3853" y="78"/>
                </a:cxn>
                <a:cxn ang="0">
                  <a:pos x="3909" y="154"/>
                </a:cxn>
                <a:cxn ang="0">
                  <a:pos x="3801" y="273"/>
                </a:cxn>
                <a:cxn ang="0">
                  <a:pos x="3979" y="197"/>
                </a:cxn>
                <a:cxn ang="0">
                  <a:pos x="3961" y="50"/>
                </a:cxn>
                <a:cxn ang="0">
                  <a:pos x="3506" y="323"/>
                </a:cxn>
                <a:cxn ang="0">
                  <a:pos x="3424" y="200"/>
                </a:cxn>
                <a:cxn ang="0">
                  <a:pos x="3487" y="78"/>
                </a:cxn>
                <a:cxn ang="0">
                  <a:pos x="3601" y="145"/>
                </a:cxn>
                <a:cxn ang="0">
                  <a:pos x="3569" y="305"/>
                </a:cxn>
                <a:cxn ang="0">
                  <a:pos x="3608" y="370"/>
                </a:cxn>
                <a:cxn ang="0">
                  <a:pos x="3689" y="222"/>
                </a:cxn>
                <a:cxn ang="0">
                  <a:pos x="3641" y="54"/>
                </a:cxn>
                <a:cxn ang="0">
                  <a:pos x="3498" y="0"/>
                </a:cxn>
                <a:cxn ang="0">
                  <a:pos x="3358" y="107"/>
                </a:cxn>
                <a:cxn ang="0">
                  <a:pos x="3355" y="281"/>
                </a:cxn>
                <a:cxn ang="0">
                  <a:pos x="3462" y="389"/>
                </a:cxn>
                <a:cxn ang="0">
                  <a:pos x="2960" y="390"/>
                </a:cxn>
                <a:cxn ang="0">
                  <a:pos x="2393" y="230"/>
                </a:cxn>
                <a:cxn ang="0">
                  <a:pos x="1956" y="367"/>
                </a:cxn>
                <a:cxn ang="0">
                  <a:pos x="1841" y="323"/>
                </a:cxn>
                <a:cxn ang="0">
                  <a:pos x="1752" y="214"/>
                </a:cxn>
                <a:cxn ang="0">
                  <a:pos x="1819" y="80"/>
                </a:cxn>
                <a:cxn ang="0">
                  <a:pos x="1934" y="18"/>
                </a:cxn>
                <a:cxn ang="0">
                  <a:pos x="1777" y="15"/>
                </a:cxn>
                <a:cxn ang="0">
                  <a:pos x="1673" y="155"/>
                </a:cxn>
                <a:cxn ang="0">
                  <a:pos x="1704" y="323"/>
                </a:cxn>
                <a:cxn ang="0">
                  <a:pos x="1848" y="396"/>
                </a:cxn>
                <a:cxn ang="0">
                  <a:pos x="1040" y="395"/>
                </a:cxn>
                <a:cxn ang="0">
                  <a:pos x="1151" y="311"/>
                </a:cxn>
                <a:cxn ang="0">
                  <a:pos x="1105" y="190"/>
                </a:cxn>
                <a:cxn ang="0">
                  <a:pos x="979" y="111"/>
                </a:cxn>
                <a:cxn ang="0">
                  <a:pos x="1056" y="79"/>
                </a:cxn>
                <a:cxn ang="0">
                  <a:pos x="1025" y="1"/>
                </a:cxn>
                <a:cxn ang="0">
                  <a:pos x="902" y="90"/>
                </a:cxn>
                <a:cxn ang="0">
                  <a:pos x="964" y="213"/>
                </a:cxn>
                <a:cxn ang="0">
                  <a:pos x="1076" y="290"/>
                </a:cxn>
                <a:cxn ang="0">
                  <a:pos x="1005" y="321"/>
                </a:cxn>
                <a:cxn ang="0">
                  <a:pos x="943" y="378"/>
                </a:cxn>
                <a:cxn ang="0">
                  <a:pos x="422" y="319"/>
                </a:cxn>
                <a:cxn ang="0">
                  <a:pos x="206" y="160"/>
                </a:cxn>
              </a:cxnLst>
              <a:rect l="0" t="0" r="r" b="b"/>
              <a:pathLst>
                <a:path w="5002" h="397">
                  <a:moveTo>
                    <a:pt x="4829" y="324"/>
                  </a:moveTo>
                  <a:lnTo>
                    <a:pt x="4819" y="323"/>
                  </a:lnTo>
                  <a:lnTo>
                    <a:pt x="4814" y="322"/>
                  </a:lnTo>
                  <a:lnTo>
                    <a:pt x="4810" y="321"/>
                  </a:lnTo>
                  <a:lnTo>
                    <a:pt x="4801" y="319"/>
                  </a:lnTo>
                  <a:lnTo>
                    <a:pt x="4796" y="317"/>
                  </a:lnTo>
                  <a:lnTo>
                    <a:pt x="4792" y="315"/>
                  </a:lnTo>
                  <a:lnTo>
                    <a:pt x="4784" y="310"/>
                  </a:lnTo>
                  <a:lnTo>
                    <a:pt x="4776" y="304"/>
                  </a:lnTo>
                  <a:lnTo>
                    <a:pt x="4773" y="301"/>
                  </a:lnTo>
                  <a:lnTo>
                    <a:pt x="4769" y="298"/>
                  </a:lnTo>
                  <a:lnTo>
                    <a:pt x="4763" y="290"/>
                  </a:lnTo>
                  <a:lnTo>
                    <a:pt x="4757" y="282"/>
                  </a:lnTo>
                  <a:lnTo>
                    <a:pt x="4752" y="272"/>
                  </a:lnTo>
                  <a:lnTo>
                    <a:pt x="4747" y="262"/>
                  </a:lnTo>
                  <a:lnTo>
                    <a:pt x="4744" y="251"/>
                  </a:lnTo>
                  <a:lnTo>
                    <a:pt x="4741" y="239"/>
                  </a:lnTo>
                  <a:lnTo>
                    <a:pt x="4738" y="227"/>
                  </a:lnTo>
                  <a:lnTo>
                    <a:pt x="4737" y="214"/>
                  </a:lnTo>
                  <a:lnTo>
                    <a:pt x="4737" y="200"/>
                  </a:lnTo>
                  <a:lnTo>
                    <a:pt x="4737" y="196"/>
                  </a:lnTo>
                  <a:lnTo>
                    <a:pt x="4737" y="182"/>
                  </a:lnTo>
                  <a:lnTo>
                    <a:pt x="4738" y="169"/>
                  </a:lnTo>
                  <a:lnTo>
                    <a:pt x="4741" y="157"/>
                  </a:lnTo>
                  <a:lnTo>
                    <a:pt x="4742" y="151"/>
                  </a:lnTo>
                  <a:lnTo>
                    <a:pt x="4743" y="145"/>
                  </a:lnTo>
                  <a:lnTo>
                    <a:pt x="4745" y="139"/>
                  </a:lnTo>
                  <a:lnTo>
                    <a:pt x="4747" y="134"/>
                  </a:lnTo>
                  <a:lnTo>
                    <a:pt x="4749" y="129"/>
                  </a:lnTo>
                  <a:lnTo>
                    <a:pt x="4752" y="124"/>
                  </a:lnTo>
                  <a:lnTo>
                    <a:pt x="4757" y="115"/>
                  </a:lnTo>
                  <a:lnTo>
                    <a:pt x="4762" y="106"/>
                  </a:lnTo>
                  <a:lnTo>
                    <a:pt x="4765" y="102"/>
                  </a:lnTo>
                  <a:lnTo>
                    <a:pt x="4769" y="99"/>
                  </a:lnTo>
                  <a:lnTo>
                    <a:pt x="4776" y="92"/>
                  </a:lnTo>
                  <a:lnTo>
                    <a:pt x="4783" y="86"/>
                  </a:lnTo>
                  <a:lnTo>
                    <a:pt x="4791" y="82"/>
                  </a:lnTo>
                  <a:lnTo>
                    <a:pt x="4800" y="78"/>
                  </a:lnTo>
                  <a:lnTo>
                    <a:pt x="4809" y="75"/>
                  </a:lnTo>
                  <a:lnTo>
                    <a:pt x="4818" y="74"/>
                  </a:lnTo>
                  <a:lnTo>
                    <a:pt x="4828" y="73"/>
                  </a:lnTo>
                  <a:lnTo>
                    <a:pt x="4838" y="74"/>
                  </a:lnTo>
                  <a:lnTo>
                    <a:pt x="4843" y="74"/>
                  </a:lnTo>
                  <a:lnTo>
                    <a:pt x="4848" y="75"/>
                  </a:lnTo>
                  <a:lnTo>
                    <a:pt x="4857" y="78"/>
                  </a:lnTo>
                  <a:lnTo>
                    <a:pt x="4861" y="80"/>
                  </a:lnTo>
                  <a:lnTo>
                    <a:pt x="4865" y="82"/>
                  </a:lnTo>
                  <a:lnTo>
                    <a:pt x="4873" y="86"/>
                  </a:lnTo>
                  <a:lnTo>
                    <a:pt x="4881" y="92"/>
                  </a:lnTo>
                  <a:lnTo>
                    <a:pt x="4884" y="95"/>
                  </a:lnTo>
                  <a:lnTo>
                    <a:pt x="4888" y="99"/>
                  </a:lnTo>
                  <a:lnTo>
                    <a:pt x="4894" y="106"/>
                  </a:lnTo>
                  <a:lnTo>
                    <a:pt x="4900" y="115"/>
                  </a:lnTo>
                  <a:lnTo>
                    <a:pt x="4905" y="124"/>
                  </a:lnTo>
                  <a:lnTo>
                    <a:pt x="4910" y="134"/>
                  </a:lnTo>
                  <a:lnTo>
                    <a:pt x="4913" y="145"/>
                  </a:lnTo>
                  <a:lnTo>
                    <a:pt x="4916" y="157"/>
                  </a:lnTo>
                  <a:lnTo>
                    <a:pt x="4918" y="170"/>
                  </a:lnTo>
                  <a:lnTo>
                    <a:pt x="4920" y="183"/>
                  </a:lnTo>
                  <a:lnTo>
                    <a:pt x="4920" y="197"/>
                  </a:lnTo>
                  <a:lnTo>
                    <a:pt x="4920" y="200"/>
                  </a:lnTo>
                  <a:lnTo>
                    <a:pt x="4920" y="214"/>
                  </a:lnTo>
                  <a:lnTo>
                    <a:pt x="4918" y="228"/>
                  </a:lnTo>
                  <a:lnTo>
                    <a:pt x="4916" y="240"/>
                  </a:lnTo>
                  <a:lnTo>
                    <a:pt x="4915" y="246"/>
                  </a:lnTo>
                  <a:lnTo>
                    <a:pt x="4913" y="252"/>
                  </a:lnTo>
                  <a:lnTo>
                    <a:pt x="4912" y="257"/>
                  </a:lnTo>
                  <a:lnTo>
                    <a:pt x="4910" y="263"/>
                  </a:lnTo>
                  <a:lnTo>
                    <a:pt x="4908" y="268"/>
                  </a:lnTo>
                  <a:lnTo>
                    <a:pt x="4905" y="273"/>
                  </a:lnTo>
                  <a:lnTo>
                    <a:pt x="4900" y="282"/>
                  </a:lnTo>
                  <a:lnTo>
                    <a:pt x="4895" y="290"/>
                  </a:lnTo>
                  <a:lnTo>
                    <a:pt x="4888" y="298"/>
                  </a:lnTo>
                  <a:lnTo>
                    <a:pt x="4881" y="305"/>
                  </a:lnTo>
                  <a:lnTo>
                    <a:pt x="4874" y="310"/>
                  </a:lnTo>
                  <a:lnTo>
                    <a:pt x="4866" y="315"/>
                  </a:lnTo>
                  <a:lnTo>
                    <a:pt x="4861" y="317"/>
                  </a:lnTo>
                  <a:lnTo>
                    <a:pt x="4857" y="319"/>
                  </a:lnTo>
                  <a:lnTo>
                    <a:pt x="4848" y="321"/>
                  </a:lnTo>
                  <a:lnTo>
                    <a:pt x="4839" y="323"/>
                  </a:lnTo>
                  <a:lnTo>
                    <a:pt x="4829" y="324"/>
                  </a:lnTo>
                  <a:close/>
                  <a:moveTo>
                    <a:pt x="4828" y="397"/>
                  </a:moveTo>
                  <a:lnTo>
                    <a:pt x="4838" y="397"/>
                  </a:lnTo>
                  <a:lnTo>
                    <a:pt x="4847" y="396"/>
                  </a:lnTo>
                  <a:lnTo>
                    <a:pt x="4856" y="395"/>
                  </a:lnTo>
                  <a:lnTo>
                    <a:pt x="4865" y="393"/>
                  </a:lnTo>
                  <a:lnTo>
                    <a:pt x="4882" y="389"/>
                  </a:lnTo>
                  <a:lnTo>
                    <a:pt x="4890" y="386"/>
                  </a:lnTo>
                  <a:lnTo>
                    <a:pt x="4898" y="383"/>
                  </a:lnTo>
                  <a:lnTo>
                    <a:pt x="4906" y="379"/>
                  </a:lnTo>
                  <a:lnTo>
                    <a:pt x="4914" y="375"/>
                  </a:lnTo>
                  <a:lnTo>
                    <a:pt x="4921" y="370"/>
                  </a:lnTo>
                  <a:lnTo>
                    <a:pt x="4928" y="365"/>
                  </a:lnTo>
                  <a:lnTo>
                    <a:pt x="4935" y="360"/>
                  </a:lnTo>
                  <a:lnTo>
                    <a:pt x="4941" y="354"/>
                  </a:lnTo>
                  <a:lnTo>
                    <a:pt x="4948" y="348"/>
                  </a:lnTo>
                  <a:lnTo>
                    <a:pt x="4954" y="342"/>
                  </a:lnTo>
                  <a:lnTo>
                    <a:pt x="4964" y="328"/>
                  </a:lnTo>
                  <a:lnTo>
                    <a:pt x="4970" y="321"/>
                  </a:lnTo>
                  <a:lnTo>
                    <a:pt x="4974" y="313"/>
                  </a:lnTo>
                  <a:lnTo>
                    <a:pt x="4979" y="306"/>
                  </a:lnTo>
                  <a:lnTo>
                    <a:pt x="4983" y="297"/>
                  </a:lnTo>
                  <a:lnTo>
                    <a:pt x="4986" y="289"/>
                  </a:lnTo>
                  <a:lnTo>
                    <a:pt x="4990" y="280"/>
                  </a:lnTo>
                  <a:lnTo>
                    <a:pt x="4993" y="271"/>
                  </a:lnTo>
                  <a:lnTo>
                    <a:pt x="4995" y="262"/>
                  </a:lnTo>
                  <a:lnTo>
                    <a:pt x="4997" y="252"/>
                  </a:lnTo>
                  <a:lnTo>
                    <a:pt x="4999" y="242"/>
                  </a:lnTo>
                  <a:lnTo>
                    <a:pt x="5001" y="232"/>
                  </a:lnTo>
                  <a:lnTo>
                    <a:pt x="5002" y="222"/>
                  </a:lnTo>
                  <a:lnTo>
                    <a:pt x="5002" y="201"/>
                  </a:lnTo>
                  <a:lnTo>
                    <a:pt x="5002" y="194"/>
                  </a:lnTo>
                  <a:lnTo>
                    <a:pt x="5002" y="184"/>
                  </a:lnTo>
                  <a:lnTo>
                    <a:pt x="5002" y="173"/>
                  </a:lnTo>
                  <a:lnTo>
                    <a:pt x="5001" y="163"/>
                  </a:lnTo>
                  <a:lnTo>
                    <a:pt x="4999" y="153"/>
                  </a:lnTo>
                  <a:lnTo>
                    <a:pt x="4997" y="143"/>
                  </a:lnTo>
                  <a:lnTo>
                    <a:pt x="4995" y="134"/>
                  </a:lnTo>
                  <a:lnTo>
                    <a:pt x="4993" y="125"/>
                  </a:lnTo>
                  <a:lnTo>
                    <a:pt x="4990" y="116"/>
                  </a:lnTo>
                  <a:lnTo>
                    <a:pt x="4986" y="107"/>
                  </a:lnTo>
                  <a:lnTo>
                    <a:pt x="4983" y="98"/>
                  </a:lnTo>
                  <a:lnTo>
                    <a:pt x="4979" y="90"/>
                  </a:lnTo>
                  <a:lnTo>
                    <a:pt x="4974" y="82"/>
                  </a:lnTo>
                  <a:lnTo>
                    <a:pt x="4970" y="75"/>
                  </a:lnTo>
                  <a:lnTo>
                    <a:pt x="4965" y="67"/>
                  </a:lnTo>
                  <a:lnTo>
                    <a:pt x="4960" y="61"/>
                  </a:lnTo>
                  <a:lnTo>
                    <a:pt x="4954" y="54"/>
                  </a:lnTo>
                  <a:lnTo>
                    <a:pt x="4948" y="48"/>
                  </a:lnTo>
                  <a:lnTo>
                    <a:pt x="4942" y="42"/>
                  </a:lnTo>
                  <a:lnTo>
                    <a:pt x="4935" y="36"/>
                  </a:lnTo>
                  <a:lnTo>
                    <a:pt x="4929" y="31"/>
                  </a:lnTo>
                  <a:lnTo>
                    <a:pt x="4922" y="26"/>
                  </a:lnTo>
                  <a:lnTo>
                    <a:pt x="4914" y="22"/>
                  </a:lnTo>
                  <a:lnTo>
                    <a:pt x="4907" y="18"/>
                  </a:lnTo>
                  <a:lnTo>
                    <a:pt x="4899" y="14"/>
                  </a:lnTo>
                  <a:lnTo>
                    <a:pt x="4891" y="11"/>
                  </a:lnTo>
                  <a:lnTo>
                    <a:pt x="4883" y="8"/>
                  </a:lnTo>
                  <a:lnTo>
                    <a:pt x="4874" y="5"/>
                  </a:lnTo>
                  <a:lnTo>
                    <a:pt x="4866" y="3"/>
                  </a:lnTo>
                  <a:lnTo>
                    <a:pt x="4857" y="2"/>
                  </a:lnTo>
                  <a:lnTo>
                    <a:pt x="4848" y="0"/>
                  </a:lnTo>
                  <a:lnTo>
                    <a:pt x="4838" y="0"/>
                  </a:lnTo>
                  <a:lnTo>
                    <a:pt x="4829" y="0"/>
                  </a:lnTo>
                  <a:lnTo>
                    <a:pt x="4819" y="0"/>
                  </a:lnTo>
                  <a:lnTo>
                    <a:pt x="4810" y="0"/>
                  </a:lnTo>
                  <a:lnTo>
                    <a:pt x="4801" y="2"/>
                  </a:lnTo>
                  <a:lnTo>
                    <a:pt x="4792" y="3"/>
                  </a:lnTo>
                  <a:lnTo>
                    <a:pt x="4775" y="8"/>
                  </a:lnTo>
                  <a:lnTo>
                    <a:pt x="4767" y="11"/>
                  </a:lnTo>
                  <a:lnTo>
                    <a:pt x="4759" y="14"/>
                  </a:lnTo>
                  <a:lnTo>
                    <a:pt x="4751" y="18"/>
                  </a:lnTo>
                  <a:lnTo>
                    <a:pt x="4744" y="22"/>
                  </a:lnTo>
                  <a:lnTo>
                    <a:pt x="4736" y="26"/>
                  </a:lnTo>
                  <a:lnTo>
                    <a:pt x="4729" y="31"/>
                  </a:lnTo>
                  <a:lnTo>
                    <a:pt x="4716" y="42"/>
                  </a:lnTo>
                  <a:lnTo>
                    <a:pt x="4710" y="48"/>
                  </a:lnTo>
                  <a:lnTo>
                    <a:pt x="4704" y="54"/>
                  </a:lnTo>
                  <a:lnTo>
                    <a:pt x="4698" y="61"/>
                  </a:lnTo>
                  <a:lnTo>
                    <a:pt x="4693" y="68"/>
                  </a:lnTo>
                  <a:lnTo>
                    <a:pt x="4688" y="75"/>
                  </a:lnTo>
                  <a:lnTo>
                    <a:pt x="4683" y="83"/>
                  </a:lnTo>
                  <a:lnTo>
                    <a:pt x="4679" y="91"/>
                  </a:lnTo>
                  <a:lnTo>
                    <a:pt x="4675" y="99"/>
                  </a:lnTo>
                  <a:lnTo>
                    <a:pt x="4671" y="107"/>
                  </a:lnTo>
                  <a:lnTo>
                    <a:pt x="4668" y="116"/>
                  </a:lnTo>
                  <a:lnTo>
                    <a:pt x="4665" y="125"/>
                  </a:lnTo>
                  <a:lnTo>
                    <a:pt x="4662" y="135"/>
                  </a:lnTo>
                  <a:lnTo>
                    <a:pt x="4660" y="144"/>
                  </a:lnTo>
                  <a:lnTo>
                    <a:pt x="4658" y="154"/>
                  </a:lnTo>
                  <a:lnTo>
                    <a:pt x="4657" y="164"/>
                  </a:lnTo>
                  <a:lnTo>
                    <a:pt x="4656" y="174"/>
                  </a:lnTo>
                  <a:lnTo>
                    <a:pt x="4655" y="185"/>
                  </a:lnTo>
                  <a:lnTo>
                    <a:pt x="4655" y="196"/>
                  </a:lnTo>
                  <a:lnTo>
                    <a:pt x="4655" y="202"/>
                  </a:lnTo>
                  <a:lnTo>
                    <a:pt x="4655" y="213"/>
                  </a:lnTo>
                  <a:lnTo>
                    <a:pt x="4656" y="223"/>
                  </a:lnTo>
                  <a:lnTo>
                    <a:pt x="4657" y="233"/>
                  </a:lnTo>
                  <a:lnTo>
                    <a:pt x="4658" y="243"/>
                  </a:lnTo>
                  <a:lnTo>
                    <a:pt x="4660" y="253"/>
                  </a:lnTo>
                  <a:lnTo>
                    <a:pt x="4662" y="263"/>
                  </a:lnTo>
                  <a:lnTo>
                    <a:pt x="4665" y="272"/>
                  </a:lnTo>
                  <a:lnTo>
                    <a:pt x="4668" y="281"/>
                  </a:lnTo>
                  <a:lnTo>
                    <a:pt x="4671" y="290"/>
                  </a:lnTo>
                  <a:lnTo>
                    <a:pt x="4675" y="298"/>
                  </a:lnTo>
                  <a:lnTo>
                    <a:pt x="4679" y="306"/>
                  </a:lnTo>
                  <a:lnTo>
                    <a:pt x="4683" y="314"/>
                  </a:lnTo>
                  <a:lnTo>
                    <a:pt x="4688" y="322"/>
                  </a:lnTo>
                  <a:lnTo>
                    <a:pt x="4693" y="329"/>
                  </a:lnTo>
                  <a:lnTo>
                    <a:pt x="4698" y="336"/>
                  </a:lnTo>
                  <a:lnTo>
                    <a:pt x="4703" y="343"/>
                  </a:lnTo>
                  <a:lnTo>
                    <a:pt x="4709" y="349"/>
                  </a:lnTo>
                  <a:lnTo>
                    <a:pt x="4715" y="355"/>
                  </a:lnTo>
                  <a:lnTo>
                    <a:pt x="4722" y="360"/>
                  </a:lnTo>
                  <a:lnTo>
                    <a:pt x="4729" y="366"/>
                  </a:lnTo>
                  <a:lnTo>
                    <a:pt x="4736" y="370"/>
                  </a:lnTo>
                  <a:lnTo>
                    <a:pt x="4743" y="375"/>
                  </a:lnTo>
                  <a:lnTo>
                    <a:pt x="4750" y="379"/>
                  </a:lnTo>
                  <a:lnTo>
                    <a:pt x="4758" y="383"/>
                  </a:lnTo>
                  <a:lnTo>
                    <a:pt x="4766" y="386"/>
                  </a:lnTo>
                  <a:lnTo>
                    <a:pt x="4774" y="389"/>
                  </a:lnTo>
                  <a:lnTo>
                    <a:pt x="4783" y="391"/>
                  </a:lnTo>
                  <a:lnTo>
                    <a:pt x="4792" y="393"/>
                  </a:lnTo>
                  <a:lnTo>
                    <a:pt x="4801" y="395"/>
                  </a:lnTo>
                  <a:lnTo>
                    <a:pt x="4810" y="396"/>
                  </a:lnTo>
                  <a:lnTo>
                    <a:pt x="4819" y="397"/>
                  </a:lnTo>
                  <a:lnTo>
                    <a:pt x="4828" y="397"/>
                  </a:lnTo>
                  <a:close/>
                  <a:moveTo>
                    <a:pt x="4488" y="390"/>
                  </a:moveTo>
                  <a:lnTo>
                    <a:pt x="4567" y="390"/>
                  </a:lnTo>
                  <a:lnTo>
                    <a:pt x="4567" y="80"/>
                  </a:lnTo>
                  <a:lnTo>
                    <a:pt x="4663" y="80"/>
                  </a:lnTo>
                  <a:lnTo>
                    <a:pt x="4663" y="6"/>
                  </a:lnTo>
                  <a:lnTo>
                    <a:pt x="4391" y="6"/>
                  </a:lnTo>
                  <a:lnTo>
                    <a:pt x="4391" y="80"/>
                  </a:lnTo>
                  <a:lnTo>
                    <a:pt x="4488" y="80"/>
                  </a:lnTo>
                  <a:lnTo>
                    <a:pt x="4488" y="390"/>
                  </a:lnTo>
                  <a:close/>
                  <a:moveTo>
                    <a:pt x="4260" y="395"/>
                  </a:moveTo>
                  <a:lnTo>
                    <a:pt x="4273" y="395"/>
                  </a:lnTo>
                  <a:lnTo>
                    <a:pt x="4280" y="394"/>
                  </a:lnTo>
                  <a:lnTo>
                    <a:pt x="4287" y="393"/>
                  </a:lnTo>
                  <a:lnTo>
                    <a:pt x="4299" y="391"/>
                  </a:lnTo>
                  <a:lnTo>
                    <a:pt x="4311" y="387"/>
                  </a:lnTo>
                  <a:lnTo>
                    <a:pt x="4317" y="385"/>
                  </a:lnTo>
                  <a:lnTo>
                    <a:pt x="4323" y="383"/>
                  </a:lnTo>
                  <a:lnTo>
                    <a:pt x="4328" y="380"/>
                  </a:lnTo>
                  <a:lnTo>
                    <a:pt x="4333" y="378"/>
                  </a:lnTo>
                  <a:lnTo>
                    <a:pt x="4343" y="372"/>
                  </a:lnTo>
                  <a:lnTo>
                    <a:pt x="4348" y="368"/>
                  </a:lnTo>
                  <a:lnTo>
                    <a:pt x="4352" y="364"/>
                  </a:lnTo>
                  <a:lnTo>
                    <a:pt x="4360" y="357"/>
                  </a:lnTo>
                  <a:lnTo>
                    <a:pt x="4367" y="348"/>
                  </a:lnTo>
                  <a:lnTo>
                    <a:pt x="4374" y="338"/>
                  </a:lnTo>
                  <a:lnTo>
                    <a:pt x="4376" y="333"/>
                  </a:lnTo>
                  <a:lnTo>
                    <a:pt x="4379" y="328"/>
                  </a:lnTo>
                  <a:lnTo>
                    <a:pt x="4383" y="317"/>
                  </a:lnTo>
                  <a:lnTo>
                    <a:pt x="4385" y="311"/>
                  </a:lnTo>
                  <a:lnTo>
                    <a:pt x="4386" y="306"/>
                  </a:lnTo>
                  <a:lnTo>
                    <a:pt x="4387" y="299"/>
                  </a:lnTo>
                  <a:lnTo>
                    <a:pt x="4388" y="293"/>
                  </a:lnTo>
                  <a:lnTo>
                    <a:pt x="4388" y="287"/>
                  </a:lnTo>
                  <a:lnTo>
                    <a:pt x="4388" y="280"/>
                  </a:lnTo>
                  <a:lnTo>
                    <a:pt x="4388" y="279"/>
                  </a:lnTo>
                  <a:lnTo>
                    <a:pt x="4388" y="268"/>
                  </a:lnTo>
                  <a:lnTo>
                    <a:pt x="4387" y="258"/>
                  </a:lnTo>
                  <a:lnTo>
                    <a:pt x="4385" y="248"/>
                  </a:lnTo>
                  <a:lnTo>
                    <a:pt x="4382" y="240"/>
                  </a:lnTo>
                  <a:lnTo>
                    <a:pt x="4380" y="235"/>
                  </a:lnTo>
                  <a:lnTo>
                    <a:pt x="4378" y="231"/>
                  </a:lnTo>
                  <a:lnTo>
                    <a:pt x="4374" y="223"/>
                  </a:lnTo>
                  <a:lnTo>
                    <a:pt x="4368" y="216"/>
                  </a:lnTo>
                  <a:lnTo>
                    <a:pt x="4362" y="209"/>
                  </a:lnTo>
                  <a:lnTo>
                    <a:pt x="4355" y="203"/>
                  </a:lnTo>
                  <a:lnTo>
                    <a:pt x="4347" y="196"/>
                  </a:lnTo>
                  <a:lnTo>
                    <a:pt x="4339" y="190"/>
                  </a:lnTo>
                  <a:lnTo>
                    <a:pt x="4330" y="185"/>
                  </a:lnTo>
                  <a:lnTo>
                    <a:pt x="4320" y="179"/>
                  </a:lnTo>
                  <a:lnTo>
                    <a:pt x="4309" y="174"/>
                  </a:lnTo>
                  <a:lnTo>
                    <a:pt x="4298" y="169"/>
                  </a:lnTo>
                  <a:lnTo>
                    <a:pt x="4285" y="164"/>
                  </a:lnTo>
                  <a:lnTo>
                    <a:pt x="4265" y="156"/>
                  </a:lnTo>
                  <a:lnTo>
                    <a:pt x="4249" y="148"/>
                  </a:lnTo>
                  <a:lnTo>
                    <a:pt x="4236" y="141"/>
                  </a:lnTo>
                  <a:lnTo>
                    <a:pt x="4231" y="138"/>
                  </a:lnTo>
                  <a:lnTo>
                    <a:pt x="4226" y="135"/>
                  </a:lnTo>
                  <a:lnTo>
                    <a:pt x="4223" y="131"/>
                  </a:lnTo>
                  <a:lnTo>
                    <a:pt x="4221" y="130"/>
                  </a:lnTo>
                  <a:lnTo>
                    <a:pt x="4220" y="128"/>
                  </a:lnTo>
                  <a:lnTo>
                    <a:pt x="4217" y="125"/>
                  </a:lnTo>
                  <a:lnTo>
                    <a:pt x="4215" y="122"/>
                  </a:lnTo>
                  <a:lnTo>
                    <a:pt x="4214" y="118"/>
                  </a:lnTo>
                  <a:lnTo>
                    <a:pt x="4213" y="115"/>
                  </a:lnTo>
                  <a:lnTo>
                    <a:pt x="4212" y="111"/>
                  </a:lnTo>
                  <a:lnTo>
                    <a:pt x="4212" y="107"/>
                  </a:lnTo>
                  <a:lnTo>
                    <a:pt x="4213" y="103"/>
                  </a:lnTo>
                  <a:lnTo>
                    <a:pt x="4213" y="99"/>
                  </a:lnTo>
                  <a:lnTo>
                    <a:pt x="4214" y="96"/>
                  </a:lnTo>
                  <a:lnTo>
                    <a:pt x="4215" y="93"/>
                  </a:lnTo>
                  <a:lnTo>
                    <a:pt x="4217" y="90"/>
                  </a:lnTo>
                  <a:lnTo>
                    <a:pt x="4219" y="87"/>
                  </a:lnTo>
                  <a:lnTo>
                    <a:pt x="4224" y="82"/>
                  </a:lnTo>
                  <a:lnTo>
                    <a:pt x="4231" y="78"/>
                  </a:lnTo>
                  <a:lnTo>
                    <a:pt x="4234" y="77"/>
                  </a:lnTo>
                  <a:lnTo>
                    <a:pt x="4238" y="75"/>
                  </a:lnTo>
                  <a:lnTo>
                    <a:pt x="4242" y="74"/>
                  </a:lnTo>
                  <a:lnTo>
                    <a:pt x="4247" y="74"/>
                  </a:lnTo>
                  <a:lnTo>
                    <a:pt x="4252" y="73"/>
                  </a:lnTo>
                  <a:lnTo>
                    <a:pt x="4257" y="73"/>
                  </a:lnTo>
                  <a:lnTo>
                    <a:pt x="4268" y="74"/>
                  </a:lnTo>
                  <a:lnTo>
                    <a:pt x="4279" y="76"/>
                  </a:lnTo>
                  <a:lnTo>
                    <a:pt x="4289" y="79"/>
                  </a:lnTo>
                  <a:lnTo>
                    <a:pt x="4300" y="83"/>
                  </a:lnTo>
                  <a:lnTo>
                    <a:pt x="4310" y="89"/>
                  </a:lnTo>
                  <a:lnTo>
                    <a:pt x="4320" y="95"/>
                  </a:lnTo>
                  <a:lnTo>
                    <a:pt x="4329" y="102"/>
                  </a:lnTo>
                  <a:lnTo>
                    <a:pt x="4339" y="109"/>
                  </a:lnTo>
                  <a:lnTo>
                    <a:pt x="4383" y="48"/>
                  </a:lnTo>
                  <a:lnTo>
                    <a:pt x="4369" y="37"/>
                  </a:lnTo>
                  <a:lnTo>
                    <a:pt x="4355" y="28"/>
                  </a:lnTo>
                  <a:lnTo>
                    <a:pt x="4348" y="23"/>
                  </a:lnTo>
                  <a:lnTo>
                    <a:pt x="4340" y="19"/>
                  </a:lnTo>
                  <a:lnTo>
                    <a:pt x="4333" y="16"/>
                  </a:lnTo>
                  <a:lnTo>
                    <a:pt x="4325" y="13"/>
                  </a:lnTo>
                  <a:lnTo>
                    <a:pt x="4317" y="10"/>
                  </a:lnTo>
                  <a:lnTo>
                    <a:pt x="4309" y="8"/>
                  </a:lnTo>
                  <a:lnTo>
                    <a:pt x="4292" y="4"/>
                  </a:lnTo>
                  <a:lnTo>
                    <a:pt x="4284" y="3"/>
                  </a:lnTo>
                  <a:lnTo>
                    <a:pt x="4276" y="2"/>
                  </a:lnTo>
                  <a:lnTo>
                    <a:pt x="4259" y="1"/>
                  </a:lnTo>
                  <a:lnTo>
                    <a:pt x="4245" y="2"/>
                  </a:lnTo>
                  <a:lnTo>
                    <a:pt x="4239" y="2"/>
                  </a:lnTo>
                  <a:lnTo>
                    <a:pt x="4232" y="3"/>
                  </a:lnTo>
                  <a:lnTo>
                    <a:pt x="4220" y="6"/>
                  </a:lnTo>
                  <a:lnTo>
                    <a:pt x="4208" y="9"/>
                  </a:lnTo>
                  <a:lnTo>
                    <a:pt x="4202" y="11"/>
                  </a:lnTo>
                  <a:lnTo>
                    <a:pt x="4197" y="14"/>
                  </a:lnTo>
                  <a:lnTo>
                    <a:pt x="4187" y="19"/>
                  </a:lnTo>
                  <a:lnTo>
                    <a:pt x="4177" y="25"/>
                  </a:lnTo>
                  <a:lnTo>
                    <a:pt x="4168" y="32"/>
                  </a:lnTo>
                  <a:lnTo>
                    <a:pt x="4164" y="36"/>
                  </a:lnTo>
                  <a:lnTo>
                    <a:pt x="4160" y="40"/>
                  </a:lnTo>
                  <a:lnTo>
                    <a:pt x="4153" y="49"/>
                  </a:lnTo>
                  <a:lnTo>
                    <a:pt x="4150" y="53"/>
                  </a:lnTo>
                  <a:lnTo>
                    <a:pt x="4147" y="58"/>
                  </a:lnTo>
                  <a:lnTo>
                    <a:pt x="4142" y="68"/>
                  </a:lnTo>
                  <a:lnTo>
                    <a:pt x="4138" y="78"/>
                  </a:lnTo>
                  <a:lnTo>
                    <a:pt x="4136" y="90"/>
                  </a:lnTo>
                  <a:lnTo>
                    <a:pt x="4134" y="101"/>
                  </a:lnTo>
                  <a:lnTo>
                    <a:pt x="4133" y="107"/>
                  </a:lnTo>
                  <a:lnTo>
                    <a:pt x="4133" y="114"/>
                  </a:lnTo>
                  <a:lnTo>
                    <a:pt x="4133" y="115"/>
                  </a:lnTo>
                  <a:lnTo>
                    <a:pt x="4134" y="127"/>
                  </a:lnTo>
                  <a:lnTo>
                    <a:pt x="4134" y="132"/>
                  </a:lnTo>
                  <a:lnTo>
                    <a:pt x="4135" y="138"/>
                  </a:lnTo>
                  <a:lnTo>
                    <a:pt x="4138" y="148"/>
                  </a:lnTo>
                  <a:lnTo>
                    <a:pt x="4141" y="157"/>
                  </a:lnTo>
                  <a:lnTo>
                    <a:pt x="4145" y="166"/>
                  </a:lnTo>
                  <a:lnTo>
                    <a:pt x="4150" y="174"/>
                  </a:lnTo>
                  <a:lnTo>
                    <a:pt x="4156" y="182"/>
                  </a:lnTo>
                  <a:lnTo>
                    <a:pt x="4159" y="185"/>
                  </a:lnTo>
                  <a:lnTo>
                    <a:pt x="4163" y="189"/>
                  </a:lnTo>
                  <a:lnTo>
                    <a:pt x="4170" y="195"/>
                  </a:lnTo>
                  <a:lnTo>
                    <a:pt x="4179" y="201"/>
                  </a:lnTo>
                  <a:lnTo>
                    <a:pt x="4188" y="207"/>
                  </a:lnTo>
                  <a:lnTo>
                    <a:pt x="4198" y="213"/>
                  </a:lnTo>
                  <a:lnTo>
                    <a:pt x="4208" y="218"/>
                  </a:lnTo>
                  <a:lnTo>
                    <a:pt x="4219" y="223"/>
                  </a:lnTo>
                  <a:lnTo>
                    <a:pt x="4244" y="233"/>
                  </a:lnTo>
                  <a:lnTo>
                    <a:pt x="4262" y="240"/>
                  </a:lnTo>
                  <a:lnTo>
                    <a:pt x="4277" y="247"/>
                  </a:lnTo>
                  <a:lnTo>
                    <a:pt x="4289" y="253"/>
                  </a:lnTo>
                  <a:lnTo>
                    <a:pt x="4293" y="257"/>
                  </a:lnTo>
                  <a:lnTo>
                    <a:pt x="4297" y="260"/>
                  </a:lnTo>
                  <a:lnTo>
                    <a:pt x="4300" y="263"/>
                  </a:lnTo>
                  <a:lnTo>
                    <a:pt x="4303" y="266"/>
                  </a:lnTo>
                  <a:lnTo>
                    <a:pt x="4305" y="269"/>
                  </a:lnTo>
                  <a:lnTo>
                    <a:pt x="4307" y="272"/>
                  </a:lnTo>
                  <a:lnTo>
                    <a:pt x="4308" y="275"/>
                  </a:lnTo>
                  <a:lnTo>
                    <a:pt x="4309" y="278"/>
                  </a:lnTo>
                  <a:lnTo>
                    <a:pt x="4309" y="282"/>
                  </a:lnTo>
                  <a:lnTo>
                    <a:pt x="4310" y="285"/>
                  </a:lnTo>
                  <a:lnTo>
                    <a:pt x="4310" y="286"/>
                  </a:lnTo>
                  <a:lnTo>
                    <a:pt x="4309" y="290"/>
                  </a:lnTo>
                  <a:lnTo>
                    <a:pt x="4309" y="294"/>
                  </a:lnTo>
                  <a:lnTo>
                    <a:pt x="4308" y="297"/>
                  </a:lnTo>
                  <a:lnTo>
                    <a:pt x="4306" y="301"/>
                  </a:lnTo>
                  <a:lnTo>
                    <a:pt x="4304" y="304"/>
                  </a:lnTo>
                  <a:lnTo>
                    <a:pt x="4302" y="307"/>
                  </a:lnTo>
                  <a:lnTo>
                    <a:pt x="4299" y="310"/>
                  </a:lnTo>
                  <a:lnTo>
                    <a:pt x="4296" y="313"/>
                  </a:lnTo>
                  <a:lnTo>
                    <a:pt x="4293" y="315"/>
                  </a:lnTo>
                  <a:lnTo>
                    <a:pt x="4289" y="317"/>
                  </a:lnTo>
                  <a:lnTo>
                    <a:pt x="4285" y="319"/>
                  </a:lnTo>
                  <a:lnTo>
                    <a:pt x="4281" y="321"/>
                  </a:lnTo>
                  <a:lnTo>
                    <a:pt x="4276" y="322"/>
                  </a:lnTo>
                  <a:lnTo>
                    <a:pt x="4271" y="323"/>
                  </a:lnTo>
                  <a:lnTo>
                    <a:pt x="4266" y="323"/>
                  </a:lnTo>
                  <a:lnTo>
                    <a:pt x="4260" y="324"/>
                  </a:lnTo>
                  <a:lnTo>
                    <a:pt x="4253" y="323"/>
                  </a:lnTo>
                  <a:lnTo>
                    <a:pt x="4246" y="323"/>
                  </a:lnTo>
                  <a:lnTo>
                    <a:pt x="4239" y="321"/>
                  </a:lnTo>
                  <a:lnTo>
                    <a:pt x="4233" y="320"/>
                  </a:lnTo>
                  <a:lnTo>
                    <a:pt x="4226" y="318"/>
                  </a:lnTo>
                  <a:lnTo>
                    <a:pt x="4220" y="316"/>
                  </a:lnTo>
                  <a:lnTo>
                    <a:pt x="4214" y="313"/>
                  </a:lnTo>
                  <a:lnTo>
                    <a:pt x="4208" y="310"/>
                  </a:lnTo>
                  <a:lnTo>
                    <a:pt x="4196" y="304"/>
                  </a:lnTo>
                  <a:lnTo>
                    <a:pt x="4185" y="296"/>
                  </a:lnTo>
                  <a:lnTo>
                    <a:pt x="4174" y="288"/>
                  </a:lnTo>
                  <a:lnTo>
                    <a:pt x="4165" y="280"/>
                  </a:lnTo>
                  <a:lnTo>
                    <a:pt x="4117" y="339"/>
                  </a:lnTo>
                  <a:lnTo>
                    <a:pt x="4125" y="346"/>
                  </a:lnTo>
                  <a:lnTo>
                    <a:pt x="4134" y="353"/>
                  </a:lnTo>
                  <a:lnTo>
                    <a:pt x="4138" y="356"/>
                  </a:lnTo>
                  <a:lnTo>
                    <a:pt x="4142" y="359"/>
                  </a:lnTo>
                  <a:lnTo>
                    <a:pt x="4151" y="364"/>
                  </a:lnTo>
                  <a:lnTo>
                    <a:pt x="4159" y="369"/>
                  </a:lnTo>
                  <a:lnTo>
                    <a:pt x="4168" y="374"/>
                  </a:lnTo>
                  <a:lnTo>
                    <a:pt x="4177" y="378"/>
                  </a:lnTo>
                  <a:lnTo>
                    <a:pt x="4186" y="382"/>
                  </a:lnTo>
                  <a:lnTo>
                    <a:pt x="4204" y="388"/>
                  </a:lnTo>
                  <a:lnTo>
                    <a:pt x="4213" y="390"/>
                  </a:lnTo>
                  <a:lnTo>
                    <a:pt x="4223" y="392"/>
                  </a:lnTo>
                  <a:lnTo>
                    <a:pt x="4232" y="394"/>
                  </a:lnTo>
                  <a:lnTo>
                    <a:pt x="4241" y="395"/>
                  </a:lnTo>
                  <a:lnTo>
                    <a:pt x="4260" y="395"/>
                  </a:lnTo>
                  <a:close/>
                  <a:moveTo>
                    <a:pt x="4017" y="390"/>
                  </a:moveTo>
                  <a:lnTo>
                    <a:pt x="4097" y="390"/>
                  </a:lnTo>
                  <a:lnTo>
                    <a:pt x="4097" y="6"/>
                  </a:lnTo>
                  <a:lnTo>
                    <a:pt x="4017" y="6"/>
                  </a:lnTo>
                  <a:lnTo>
                    <a:pt x="4017" y="390"/>
                  </a:lnTo>
                  <a:close/>
                  <a:moveTo>
                    <a:pt x="3801" y="202"/>
                  </a:moveTo>
                  <a:lnTo>
                    <a:pt x="3801" y="78"/>
                  </a:lnTo>
                  <a:lnTo>
                    <a:pt x="3845" y="78"/>
                  </a:lnTo>
                  <a:lnTo>
                    <a:pt x="3853" y="78"/>
                  </a:lnTo>
                  <a:lnTo>
                    <a:pt x="3860" y="79"/>
                  </a:lnTo>
                  <a:lnTo>
                    <a:pt x="3867" y="80"/>
                  </a:lnTo>
                  <a:lnTo>
                    <a:pt x="3873" y="82"/>
                  </a:lnTo>
                  <a:lnTo>
                    <a:pt x="3879" y="84"/>
                  </a:lnTo>
                  <a:lnTo>
                    <a:pt x="3884" y="87"/>
                  </a:lnTo>
                  <a:lnTo>
                    <a:pt x="3889" y="90"/>
                  </a:lnTo>
                  <a:lnTo>
                    <a:pt x="3893" y="94"/>
                  </a:lnTo>
                  <a:lnTo>
                    <a:pt x="3897" y="98"/>
                  </a:lnTo>
                  <a:lnTo>
                    <a:pt x="3901" y="103"/>
                  </a:lnTo>
                  <a:lnTo>
                    <a:pt x="3904" y="108"/>
                  </a:lnTo>
                  <a:lnTo>
                    <a:pt x="3906" y="113"/>
                  </a:lnTo>
                  <a:lnTo>
                    <a:pt x="3908" y="119"/>
                  </a:lnTo>
                  <a:lnTo>
                    <a:pt x="3909" y="126"/>
                  </a:lnTo>
                  <a:lnTo>
                    <a:pt x="3910" y="133"/>
                  </a:lnTo>
                  <a:lnTo>
                    <a:pt x="3910" y="140"/>
                  </a:lnTo>
                  <a:lnTo>
                    <a:pt x="3910" y="141"/>
                  </a:lnTo>
                  <a:lnTo>
                    <a:pt x="3910" y="147"/>
                  </a:lnTo>
                  <a:lnTo>
                    <a:pt x="3909" y="154"/>
                  </a:lnTo>
                  <a:lnTo>
                    <a:pt x="3908" y="160"/>
                  </a:lnTo>
                  <a:lnTo>
                    <a:pt x="3906" y="165"/>
                  </a:lnTo>
                  <a:lnTo>
                    <a:pt x="3904" y="171"/>
                  </a:lnTo>
                  <a:lnTo>
                    <a:pt x="3901" y="176"/>
                  </a:lnTo>
                  <a:lnTo>
                    <a:pt x="3897" y="180"/>
                  </a:lnTo>
                  <a:lnTo>
                    <a:pt x="3894" y="185"/>
                  </a:lnTo>
                  <a:lnTo>
                    <a:pt x="3889" y="189"/>
                  </a:lnTo>
                  <a:lnTo>
                    <a:pt x="3884" y="192"/>
                  </a:lnTo>
                  <a:lnTo>
                    <a:pt x="3879" y="195"/>
                  </a:lnTo>
                  <a:lnTo>
                    <a:pt x="3873" y="198"/>
                  </a:lnTo>
                  <a:lnTo>
                    <a:pt x="3867" y="200"/>
                  </a:lnTo>
                  <a:lnTo>
                    <a:pt x="3861" y="201"/>
                  </a:lnTo>
                  <a:lnTo>
                    <a:pt x="3853" y="202"/>
                  </a:lnTo>
                  <a:lnTo>
                    <a:pt x="3846" y="202"/>
                  </a:lnTo>
                  <a:lnTo>
                    <a:pt x="3801" y="202"/>
                  </a:lnTo>
                  <a:close/>
                  <a:moveTo>
                    <a:pt x="3722" y="390"/>
                  </a:moveTo>
                  <a:lnTo>
                    <a:pt x="3801" y="390"/>
                  </a:lnTo>
                  <a:lnTo>
                    <a:pt x="3801" y="273"/>
                  </a:lnTo>
                  <a:lnTo>
                    <a:pt x="3846" y="273"/>
                  </a:lnTo>
                  <a:lnTo>
                    <a:pt x="3861" y="273"/>
                  </a:lnTo>
                  <a:lnTo>
                    <a:pt x="3876" y="271"/>
                  </a:lnTo>
                  <a:lnTo>
                    <a:pt x="3890" y="268"/>
                  </a:lnTo>
                  <a:lnTo>
                    <a:pt x="3903" y="264"/>
                  </a:lnTo>
                  <a:lnTo>
                    <a:pt x="3916" y="259"/>
                  </a:lnTo>
                  <a:lnTo>
                    <a:pt x="3927" y="254"/>
                  </a:lnTo>
                  <a:lnTo>
                    <a:pt x="3939" y="247"/>
                  </a:lnTo>
                  <a:lnTo>
                    <a:pt x="3944" y="243"/>
                  </a:lnTo>
                  <a:lnTo>
                    <a:pt x="3949" y="239"/>
                  </a:lnTo>
                  <a:lnTo>
                    <a:pt x="3953" y="234"/>
                  </a:lnTo>
                  <a:lnTo>
                    <a:pt x="3958" y="230"/>
                  </a:lnTo>
                  <a:lnTo>
                    <a:pt x="3962" y="225"/>
                  </a:lnTo>
                  <a:lnTo>
                    <a:pt x="3966" y="220"/>
                  </a:lnTo>
                  <a:lnTo>
                    <a:pt x="3970" y="215"/>
                  </a:lnTo>
                  <a:lnTo>
                    <a:pt x="3973" y="209"/>
                  </a:lnTo>
                  <a:lnTo>
                    <a:pt x="3976" y="203"/>
                  </a:lnTo>
                  <a:lnTo>
                    <a:pt x="3979" y="197"/>
                  </a:lnTo>
                  <a:lnTo>
                    <a:pt x="3982" y="191"/>
                  </a:lnTo>
                  <a:lnTo>
                    <a:pt x="3984" y="184"/>
                  </a:lnTo>
                  <a:lnTo>
                    <a:pt x="3986" y="177"/>
                  </a:lnTo>
                  <a:lnTo>
                    <a:pt x="3987" y="170"/>
                  </a:lnTo>
                  <a:lnTo>
                    <a:pt x="3989" y="163"/>
                  </a:lnTo>
                  <a:lnTo>
                    <a:pt x="3990" y="155"/>
                  </a:lnTo>
                  <a:lnTo>
                    <a:pt x="3990" y="147"/>
                  </a:lnTo>
                  <a:lnTo>
                    <a:pt x="3990" y="139"/>
                  </a:lnTo>
                  <a:lnTo>
                    <a:pt x="3990" y="138"/>
                  </a:lnTo>
                  <a:lnTo>
                    <a:pt x="3990" y="123"/>
                  </a:lnTo>
                  <a:lnTo>
                    <a:pt x="3988" y="109"/>
                  </a:lnTo>
                  <a:lnTo>
                    <a:pt x="3985" y="95"/>
                  </a:lnTo>
                  <a:lnTo>
                    <a:pt x="3981" y="83"/>
                  </a:lnTo>
                  <a:lnTo>
                    <a:pt x="3978" y="77"/>
                  </a:lnTo>
                  <a:lnTo>
                    <a:pt x="3975" y="71"/>
                  </a:lnTo>
                  <a:lnTo>
                    <a:pt x="3969" y="60"/>
                  </a:lnTo>
                  <a:lnTo>
                    <a:pt x="3965" y="55"/>
                  </a:lnTo>
                  <a:lnTo>
                    <a:pt x="3961" y="50"/>
                  </a:lnTo>
                  <a:lnTo>
                    <a:pt x="3957" y="46"/>
                  </a:lnTo>
                  <a:lnTo>
                    <a:pt x="3952" y="41"/>
                  </a:lnTo>
                  <a:lnTo>
                    <a:pt x="3948" y="37"/>
                  </a:lnTo>
                  <a:lnTo>
                    <a:pt x="3943" y="33"/>
                  </a:lnTo>
                  <a:lnTo>
                    <a:pt x="3932" y="26"/>
                  </a:lnTo>
                  <a:lnTo>
                    <a:pt x="3926" y="23"/>
                  </a:lnTo>
                  <a:lnTo>
                    <a:pt x="3921" y="20"/>
                  </a:lnTo>
                  <a:lnTo>
                    <a:pt x="3908" y="15"/>
                  </a:lnTo>
                  <a:lnTo>
                    <a:pt x="3895" y="11"/>
                  </a:lnTo>
                  <a:lnTo>
                    <a:pt x="3888" y="10"/>
                  </a:lnTo>
                  <a:lnTo>
                    <a:pt x="3881" y="8"/>
                  </a:lnTo>
                  <a:lnTo>
                    <a:pt x="3866" y="7"/>
                  </a:lnTo>
                  <a:lnTo>
                    <a:pt x="3858" y="6"/>
                  </a:lnTo>
                  <a:lnTo>
                    <a:pt x="3850" y="6"/>
                  </a:lnTo>
                  <a:lnTo>
                    <a:pt x="3722" y="6"/>
                  </a:lnTo>
                  <a:lnTo>
                    <a:pt x="3722" y="390"/>
                  </a:lnTo>
                  <a:close/>
                  <a:moveTo>
                    <a:pt x="3516" y="324"/>
                  </a:moveTo>
                  <a:lnTo>
                    <a:pt x="3506" y="323"/>
                  </a:lnTo>
                  <a:lnTo>
                    <a:pt x="3502" y="322"/>
                  </a:lnTo>
                  <a:lnTo>
                    <a:pt x="3497" y="321"/>
                  </a:lnTo>
                  <a:lnTo>
                    <a:pt x="3488" y="319"/>
                  </a:lnTo>
                  <a:lnTo>
                    <a:pt x="3484" y="317"/>
                  </a:lnTo>
                  <a:lnTo>
                    <a:pt x="3479" y="315"/>
                  </a:lnTo>
                  <a:lnTo>
                    <a:pt x="3471" y="310"/>
                  </a:lnTo>
                  <a:lnTo>
                    <a:pt x="3464" y="304"/>
                  </a:lnTo>
                  <a:lnTo>
                    <a:pt x="3460" y="301"/>
                  </a:lnTo>
                  <a:lnTo>
                    <a:pt x="3457" y="298"/>
                  </a:lnTo>
                  <a:lnTo>
                    <a:pt x="3450" y="290"/>
                  </a:lnTo>
                  <a:lnTo>
                    <a:pt x="3444" y="282"/>
                  </a:lnTo>
                  <a:lnTo>
                    <a:pt x="3439" y="272"/>
                  </a:lnTo>
                  <a:lnTo>
                    <a:pt x="3435" y="262"/>
                  </a:lnTo>
                  <a:lnTo>
                    <a:pt x="3431" y="251"/>
                  </a:lnTo>
                  <a:lnTo>
                    <a:pt x="3428" y="239"/>
                  </a:lnTo>
                  <a:lnTo>
                    <a:pt x="3426" y="227"/>
                  </a:lnTo>
                  <a:lnTo>
                    <a:pt x="3424" y="214"/>
                  </a:lnTo>
                  <a:lnTo>
                    <a:pt x="3424" y="200"/>
                  </a:lnTo>
                  <a:lnTo>
                    <a:pt x="3424" y="196"/>
                  </a:lnTo>
                  <a:lnTo>
                    <a:pt x="3424" y="182"/>
                  </a:lnTo>
                  <a:lnTo>
                    <a:pt x="3426" y="169"/>
                  </a:lnTo>
                  <a:lnTo>
                    <a:pt x="3428" y="157"/>
                  </a:lnTo>
                  <a:lnTo>
                    <a:pt x="3429" y="151"/>
                  </a:lnTo>
                  <a:lnTo>
                    <a:pt x="3431" y="145"/>
                  </a:lnTo>
                  <a:lnTo>
                    <a:pt x="3432" y="139"/>
                  </a:lnTo>
                  <a:lnTo>
                    <a:pt x="3434" y="134"/>
                  </a:lnTo>
                  <a:lnTo>
                    <a:pt x="3436" y="129"/>
                  </a:lnTo>
                  <a:lnTo>
                    <a:pt x="3439" y="124"/>
                  </a:lnTo>
                  <a:lnTo>
                    <a:pt x="3444" y="115"/>
                  </a:lnTo>
                  <a:lnTo>
                    <a:pt x="3450" y="106"/>
                  </a:lnTo>
                  <a:lnTo>
                    <a:pt x="3453" y="102"/>
                  </a:lnTo>
                  <a:lnTo>
                    <a:pt x="3456" y="99"/>
                  </a:lnTo>
                  <a:lnTo>
                    <a:pt x="3463" y="92"/>
                  </a:lnTo>
                  <a:lnTo>
                    <a:pt x="3471" y="86"/>
                  </a:lnTo>
                  <a:lnTo>
                    <a:pt x="3479" y="82"/>
                  </a:lnTo>
                  <a:lnTo>
                    <a:pt x="3487" y="78"/>
                  </a:lnTo>
                  <a:lnTo>
                    <a:pt x="3496" y="75"/>
                  </a:lnTo>
                  <a:lnTo>
                    <a:pt x="3506" y="74"/>
                  </a:lnTo>
                  <a:lnTo>
                    <a:pt x="3516" y="73"/>
                  </a:lnTo>
                  <a:lnTo>
                    <a:pt x="3526" y="74"/>
                  </a:lnTo>
                  <a:lnTo>
                    <a:pt x="3530" y="74"/>
                  </a:lnTo>
                  <a:lnTo>
                    <a:pt x="3535" y="75"/>
                  </a:lnTo>
                  <a:lnTo>
                    <a:pt x="3544" y="78"/>
                  </a:lnTo>
                  <a:lnTo>
                    <a:pt x="3548" y="80"/>
                  </a:lnTo>
                  <a:lnTo>
                    <a:pt x="3553" y="82"/>
                  </a:lnTo>
                  <a:lnTo>
                    <a:pt x="3561" y="86"/>
                  </a:lnTo>
                  <a:lnTo>
                    <a:pt x="3568" y="92"/>
                  </a:lnTo>
                  <a:lnTo>
                    <a:pt x="3572" y="95"/>
                  </a:lnTo>
                  <a:lnTo>
                    <a:pt x="3575" y="99"/>
                  </a:lnTo>
                  <a:lnTo>
                    <a:pt x="3582" y="106"/>
                  </a:lnTo>
                  <a:lnTo>
                    <a:pt x="3587" y="115"/>
                  </a:lnTo>
                  <a:lnTo>
                    <a:pt x="3592" y="124"/>
                  </a:lnTo>
                  <a:lnTo>
                    <a:pt x="3597" y="134"/>
                  </a:lnTo>
                  <a:lnTo>
                    <a:pt x="3601" y="145"/>
                  </a:lnTo>
                  <a:lnTo>
                    <a:pt x="3604" y="157"/>
                  </a:lnTo>
                  <a:lnTo>
                    <a:pt x="3606" y="170"/>
                  </a:lnTo>
                  <a:lnTo>
                    <a:pt x="3607" y="183"/>
                  </a:lnTo>
                  <a:lnTo>
                    <a:pt x="3607" y="197"/>
                  </a:lnTo>
                  <a:lnTo>
                    <a:pt x="3607" y="200"/>
                  </a:lnTo>
                  <a:lnTo>
                    <a:pt x="3607" y="214"/>
                  </a:lnTo>
                  <a:lnTo>
                    <a:pt x="3606" y="228"/>
                  </a:lnTo>
                  <a:lnTo>
                    <a:pt x="3604" y="240"/>
                  </a:lnTo>
                  <a:lnTo>
                    <a:pt x="3602" y="246"/>
                  </a:lnTo>
                  <a:lnTo>
                    <a:pt x="3601" y="252"/>
                  </a:lnTo>
                  <a:lnTo>
                    <a:pt x="3599" y="257"/>
                  </a:lnTo>
                  <a:lnTo>
                    <a:pt x="3597" y="263"/>
                  </a:lnTo>
                  <a:lnTo>
                    <a:pt x="3595" y="268"/>
                  </a:lnTo>
                  <a:lnTo>
                    <a:pt x="3593" y="273"/>
                  </a:lnTo>
                  <a:lnTo>
                    <a:pt x="3588" y="282"/>
                  </a:lnTo>
                  <a:lnTo>
                    <a:pt x="3582" y="290"/>
                  </a:lnTo>
                  <a:lnTo>
                    <a:pt x="3575" y="298"/>
                  </a:lnTo>
                  <a:lnTo>
                    <a:pt x="3569" y="305"/>
                  </a:lnTo>
                  <a:lnTo>
                    <a:pt x="3561" y="310"/>
                  </a:lnTo>
                  <a:lnTo>
                    <a:pt x="3553" y="315"/>
                  </a:lnTo>
                  <a:lnTo>
                    <a:pt x="3549" y="317"/>
                  </a:lnTo>
                  <a:lnTo>
                    <a:pt x="3544" y="319"/>
                  </a:lnTo>
                  <a:lnTo>
                    <a:pt x="3535" y="321"/>
                  </a:lnTo>
                  <a:lnTo>
                    <a:pt x="3526" y="323"/>
                  </a:lnTo>
                  <a:lnTo>
                    <a:pt x="3516" y="324"/>
                  </a:lnTo>
                  <a:close/>
                  <a:moveTo>
                    <a:pt x="3516" y="397"/>
                  </a:moveTo>
                  <a:lnTo>
                    <a:pt x="3525" y="397"/>
                  </a:lnTo>
                  <a:lnTo>
                    <a:pt x="3534" y="396"/>
                  </a:lnTo>
                  <a:lnTo>
                    <a:pt x="3543" y="395"/>
                  </a:lnTo>
                  <a:lnTo>
                    <a:pt x="3552" y="393"/>
                  </a:lnTo>
                  <a:lnTo>
                    <a:pt x="3569" y="389"/>
                  </a:lnTo>
                  <a:lnTo>
                    <a:pt x="3578" y="386"/>
                  </a:lnTo>
                  <a:lnTo>
                    <a:pt x="3586" y="383"/>
                  </a:lnTo>
                  <a:lnTo>
                    <a:pt x="3594" y="379"/>
                  </a:lnTo>
                  <a:lnTo>
                    <a:pt x="3601" y="375"/>
                  </a:lnTo>
                  <a:lnTo>
                    <a:pt x="3608" y="370"/>
                  </a:lnTo>
                  <a:lnTo>
                    <a:pt x="3615" y="365"/>
                  </a:lnTo>
                  <a:lnTo>
                    <a:pt x="3622" y="360"/>
                  </a:lnTo>
                  <a:lnTo>
                    <a:pt x="3629" y="354"/>
                  </a:lnTo>
                  <a:lnTo>
                    <a:pt x="3635" y="348"/>
                  </a:lnTo>
                  <a:lnTo>
                    <a:pt x="3641" y="342"/>
                  </a:lnTo>
                  <a:lnTo>
                    <a:pt x="3652" y="328"/>
                  </a:lnTo>
                  <a:lnTo>
                    <a:pt x="3657" y="321"/>
                  </a:lnTo>
                  <a:lnTo>
                    <a:pt x="3661" y="313"/>
                  </a:lnTo>
                  <a:lnTo>
                    <a:pt x="3666" y="306"/>
                  </a:lnTo>
                  <a:lnTo>
                    <a:pt x="3670" y="297"/>
                  </a:lnTo>
                  <a:lnTo>
                    <a:pt x="3673" y="289"/>
                  </a:lnTo>
                  <a:lnTo>
                    <a:pt x="3677" y="280"/>
                  </a:lnTo>
                  <a:lnTo>
                    <a:pt x="3680" y="271"/>
                  </a:lnTo>
                  <a:lnTo>
                    <a:pt x="3682" y="262"/>
                  </a:lnTo>
                  <a:lnTo>
                    <a:pt x="3685" y="252"/>
                  </a:lnTo>
                  <a:lnTo>
                    <a:pt x="3686" y="242"/>
                  </a:lnTo>
                  <a:lnTo>
                    <a:pt x="3688" y="232"/>
                  </a:lnTo>
                  <a:lnTo>
                    <a:pt x="3689" y="222"/>
                  </a:lnTo>
                  <a:lnTo>
                    <a:pt x="3690" y="201"/>
                  </a:lnTo>
                  <a:lnTo>
                    <a:pt x="3690" y="194"/>
                  </a:lnTo>
                  <a:lnTo>
                    <a:pt x="3689" y="184"/>
                  </a:lnTo>
                  <a:lnTo>
                    <a:pt x="3689" y="173"/>
                  </a:lnTo>
                  <a:lnTo>
                    <a:pt x="3688" y="163"/>
                  </a:lnTo>
                  <a:lnTo>
                    <a:pt x="3686" y="153"/>
                  </a:lnTo>
                  <a:lnTo>
                    <a:pt x="3685" y="143"/>
                  </a:lnTo>
                  <a:lnTo>
                    <a:pt x="3682" y="134"/>
                  </a:lnTo>
                  <a:lnTo>
                    <a:pt x="3680" y="125"/>
                  </a:lnTo>
                  <a:lnTo>
                    <a:pt x="3677" y="116"/>
                  </a:lnTo>
                  <a:lnTo>
                    <a:pt x="3674" y="107"/>
                  </a:lnTo>
                  <a:lnTo>
                    <a:pt x="3670" y="98"/>
                  </a:lnTo>
                  <a:lnTo>
                    <a:pt x="3666" y="90"/>
                  </a:lnTo>
                  <a:lnTo>
                    <a:pt x="3662" y="82"/>
                  </a:lnTo>
                  <a:lnTo>
                    <a:pt x="3657" y="75"/>
                  </a:lnTo>
                  <a:lnTo>
                    <a:pt x="3652" y="67"/>
                  </a:lnTo>
                  <a:lnTo>
                    <a:pt x="3647" y="61"/>
                  </a:lnTo>
                  <a:lnTo>
                    <a:pt x="3641" y="54"/>
                  </a:lnTo>
                  <a:lnTo>
                    <a:pt x="3635" y="48"/>
                  </a:lnTo>
                  <a:lnTo>
                    <a:pt x="3629" y="42"/>
                  </a:lnTo>
                  <a:lnTo>
                    <a:pt x="3623" y="36"/>
                  </a:lnTo>
                  <a:lnTo>
                    <a:pt x="3616" y="31"/>
                  </a:lnTo>
                  <a:lnTo>
                    <a:pt x="3609" y="26"/>
                  </a:lnTo>
                  <a:lnTo>
                    <a:pt x="3602" y="22"/>
                  </a:lnTo>
                  <a:lnTo>
                    <a:pt x="3594" y="18"/>
                  </a:lnTo>
                  <a:lnTo>
                    <a:pt x="3586" y="14"/>
                  </a:lnTo>
                  <a:lnTo>
                    <a:pt x="3578" y="11"/>
                  </a:lnTo>
                  <a:lnTo>
                    <a:pt x="3570" y="8"/>
                  </a:lnTo>
                  <a:lnTo>
                    <a:pt x="3562" y="5"/>
                  </a:lnTo>
                  <a:lnTo>
                    <a:pt x="3553" y="3"/>
                  </a:lnTo>
                  <a:lnTo>
                    <a:pt x="3544" y="2"/>
                  </a:lnTo>
                  <a:lnTo>
                    <a:pt x="3535" y="0"/>
                  </a:lnTo>
                  <a:lnTo>
                    <a:pt x="3526" y="0"/>
                  </a:lnTo>
                  <a:lnTo>
                    <a:pt x="3516" y="0"/>
                  </a:lnTo>
                  <a:lnTo>
                    <a:pt x="3507" y="0"/>
                  </a:lnTo>
                  <a:lnTo>
                    <a:pt x="3498" y="0"/>
                  </a:lnTo>
                  <a:lnTo>
                    <a:pt x="3488" y="2"/>
                  </a:lnTo>
                  <a:lnTo>
                    <a:pt x="3480" y="3"/>
                  </a:lnTo>
                  <a:lnTo>
                    <a:pt x="3462" y="8"/>
                  </a:lnTo>
                  <a:lnTo>
                    <a:pt x="3454" y="11"/>
                  </a:lnTo>
                  <a:lnTo>
                    <a:pt x="3446" y="14"/>
                  </a:lnTo>
                  <a:lnTo>
                    <a:pt x="3438" y="18"/>
                  </a:lnTo>
                  <a:lnTo>
                    <a:pt x="3431" y="22"/>
                  </a:lnTo>
                  <a:lnTo>
                    <a:pt x="3424" y="26"/>
                  </a:lnTo>
                  <a:lnTo>
                    <a:pt x="3416" y="31"/>
                  </a:lnTo>
                  <a:lnTo>
                    <a:pt x="3403" y="42"/>
                  </a:lnTo>
                  <a:lnTo>
                    <a:pt x="3397" y="48"/>
                  </a:lnTo>
                  <a:lnTo>
                    <a:pt x="3391" y="54"/>
                  </a:lnTo>
                  <a:lnTo>
                    <a:pt x="3385" y="61"/>
                  </a:lnTo>
                  <a:lnTo>
                    <a:pt x="3380" y="68"/>
                  </a:lnTo>
                  <a:lnTo>
                    <a:pt x="3375" y="75"/>
                  </a:lnTo>
                  <a:lnTo>
                    <a:pt x="3370" y="83"/>
                  </a:lnTo>
                  <a:lnTo>
                    <a:pt x="3362" y="99"/>
                  </a:lnTo>
                  <a:lnTo>
                    <a:pt x="3358" y="107"/>
                  </a:lnTo>
                  <a:lnTo>
                    <a:pt x="3355" y="116"/>
                  </a:lnTo>
                  <a:lnTo>
                    <a:pt x="3352" y="125"/>
                  </a:lnTo>
                  <a:lnTo>
                    <a:pt x="3349" y="135"/>
                  </a:lnTo>
                  <a:lnTo>
                    <a:pt x="3347" y="144"/>
                  </a:lnTo>
                  <a:lnTo>
                    <a:pt x="3345" y="154"/>
                  </a:lnTo>
                  <a:lnTo>
                    <a:pt x="3344" y="164"/>
                  </a:lnTo>
                  <a:lnTo>
                    <a:pt x="3343" y="174"/>
                  </a:lnTo>
                  <a:lnTo>
                    <a:pt x="3342" y="185"/>
                  </a:lnTo>
                  <a:lnTo>
                    <a:pt x="3342" y="196"/>
                  </a:lnTo>
                  <a:lnTo>
                    <a:pt x="3342" y="202"/>
                  </a:lnTo>
                  <a:lnTo>
                    <a:pt x="3342" y="213"/>
                  </a:lnTo>
                  <a:lnTo>
                    <a:pt x="3343" y="223"/>
                  </a:lnTo>
                  <a:lnTo>
                    <a:pt x="3344" y="233"/>
                  </a:lnTo>
                  <a:lnTo>
                    <a:pt x="3345" y="243"/>
                  </a:lnTo>
                  <a:lnTo>
                    <a:pt x="3347" y="253"/>
                  </a:lnTo>
                  <a:lnTo>
                    <a:pt x="3349" y="263"/>
                  </a:lnTo>
                  <a:lnTo>
                    <a:pt x="3352" y="272"/>
                  </a:lnTo>
                  <a:lnTo>
                    <a:pt x="3355" y="281"/>
                  </a:lnTo>
                  <a:lnTo>
                    <a:pt x="3358" y="290"/>
                  </a:lnTo>
                  <a:lnTo>
                    <a:pt x="3362" y="298"/>
                  </a:lnTo>
                  <a:lnTo>
                    <a:pt x="3366" y="306"/>
                  </a:lnTo>
                  <a:lnTo>
                    <a:pt x="3370" y="314"/>
                  </a:lnTo>
                  <a:lnTo>
                    <a:pt x="3375" y="322"/>
                  </a:lnTo>
                  <a:lnTo>
                    <a:pt x="3380" y="329"/>
                  </a:lnTo>
                  <a:lnTo>
                    <a:pt x="3385" y="336"/>
                  </a:lnTo>
                  <a:lnTo>
                    <a:pt x="3391" y="343"/>
                  </a:lnTo>
                  <a:lnTo>
                    <a:pt x="3396" y="349"/>
                  </a:lnTo>
                  <a:lnTo>
                    <a:pt x="3403" y="355"/>
                  </a:lnTo>
                  <a:lnTo>
                    <a:pt x="3409" y="360"/>
                  </a:lnTo>
                  <a:lnTo>
                    <a:pt x="3416" y="366"/>
                  </a:lnTo>
                  <a:lnTo>
                    <a:pt x="3423" y="370"/>
                  </a:lnTo>
                  <a:lnTo>
                    <a:pt x="3430" y="375"/>
                  </a:lnTo>
                  <a:lnTo>
                    <a:pt x="3438" y="379"/>
                  </a:lnTo>
                  <a:lnTo>
                    <a:pt x="3445" y="383"/>
                  </a:lnTo>
                  <a:lnTo>
                    <a:pt x="3453" y="386"/>
                  </a:lnTo>
                  <a:lnTo>
                    <a:pt x="3462" y="389"/>
                  </a:lnTo>
                  <a:lnTo>
                    <a:pt x="3470" y="391"/>
                  </a:lnTo>
                  <a:lnTo>
                    <a:pt x="3479" y="393"/>
                  </a:lnTo>
                  <a:lnTo>
                    <a:pt x="3488" y="395"/>
                  </a:lnTo>
                  <a:lnTo>
                    <a:pt x="3497" y="396"/>
                  </a:lnTo>
                  <a:lnTo>
                    <a:pt x="3506" y="397"/>
                  </a:lnTo>
                  <a:lnTo>
                    <a:pt x="3516" y="397"/>
                  </a:lnTo>
                  <a:close/>
                  <a:moveTo>
                    <a:pt x="3223" y="390"/>
                  </a:moveTo>
                  <a:lnTo>
                    <a:pt x="3302" y="390"/>
                  </a:lnTo>
                  <a:lnTo>
                    <a:pt x="3302" y="6"/>
                  </a:lnTo>
                  <a:lnTo>
                    <a:pt x="3223" y="6"/>
                  </a:lnTo>
                  <a:lnTo>
                    <a:pt x="3223" y="390"/>
                  </a:lnTo>
                  <a:close/>
                  <a:moveTo>
                    <a:pt x="2960" y="390"/>
                  </a:moveTo>
                  <a:lnTo>
                    <a:pt x="3195" y="390"/>
                  </a:lnTo>
                  <a:lnTo>
                    <a:pt x="3195" y="317"/>
                  </a:lnTo>
                  <a:lnTo>
                    <a:pt x="3040" y="317"/>
                  </a:lnTo>
                  <a:lnTo>
                    <a:pt x="3040" y="6"/>
                  </a:lnTo>
                  <a:lnTo>
                    <a:pt x="2960" y="6"/>
                  </a:lnTo>
                  <a:lnTo>
                    <a:pt x="2960" y="390"/>
                  </a:lnTo>
                  <a:close/>
                  <a:moveTo>
                    <a:pt x="2738" y="390"/>
                  </a:moveTo>
                  <a:lnTo>
                    <a:pt x="2818" y="390"/>
                  </a:lnTo>
                  <a:lnTo>
                    <a:pt x="2818" y="238"/>
                  </a:lnTo>
                  <a:lnTo>
                    <a:pt x="2943" y="6"/>
                  </a:lnTo>
                  <a:lnTo>
                    <a:pt x="2855" y="6"/>
                  </a:lnTo>
                  <a:lnTo>
                    <a:pt x="2779" y="157"/>
                  </a:lnTo>
                  <a:lnTo>
                    <a:pt x="2703" y="6"/>
                  </a:lnTo>
                  <a:lnTo>
                    <a:pt x="2613" y="6"/>
                  </a:lnTo>
                  <a:lnTo>
                    <a:pt x="2738" y="239"/>
                  </a:lnTo>
                  <a:lnTo>
                    <a:pt x="2738" y="390"/>
                  </a:lnTo>
                  <a:close/>
                  <a:moveTo>
                    <a:pt x="2173" y="390"/>
                  </a:moveTo>
                  <a:lnTo>
                    <a:pt x="2251" y="390"/>
                  </a:lnTo>
                  <a:lnTo>
                    <a:pt x="2251" y="158"/>
                  </a:lnTo>
                  <a:lnTo>
                    <a:pt x="2404" y="390"/>
                  </a:lnTo>
                  <a:lnTo>
                    <a:pt x="2472" y="390"/>
                  </a:lnTo>
                  <a:lnTo>
                    <a:pt x="2472" y="6"/>
                  </a:lnTo>
                  <a:lnTo>
                    <a:pt x="2393" y="6"/>
                  </a:lnTo>
                  <a:lnTo>
                    <a:pt x="2393" y="230"/>
                  </a:lnTo>
                  <a:lnTo>
                    <a:pt x="2246" y="6"/>
                  </a:lnTo>
                  <a:lnTo>
                    <a:pt x="2173" y="6"/>
                  </a:lnTo>
                  <a:lnTo>
                    <a:pt x="2173" y="390"/>
                  </a:lnTo>
                  <a:close/>
                  <a:moveTo>
                    <a:pt x="2036" y="390"/>
                  </a:moveTo>
                  <a:lnTo>
                    <a:pt x="2116" y="390"/>
                  </a:lnTo>
                  <a:lnTo>
                    <a:pt x="2116" y="6"/>
                  </a:lnTo>
                  <a:lnTo>
                    <a:pt x="2036" y="6"/>
                  </a:lnTo>
                  <a:lnTo>
                    <a:pt x="2036" y="390"/>
                  </a:lnTo>
                  <a:close/>
                  <a:moveTo>
                    <a:pt x="1848" y="396"/>
                  </a:moveTo>
                  <a:lnTo>
                    <a:pt x="1858" y="396"/>
                  </a:lnTo>
                  <a:lnTo>
                    <a:pt x="1869" y="395"/>
                  </a:lnTo>
                  <a:lnTo>
                    <a:pt x="1879" y="394"/>
                  </a:lnTo>
                  <a:lnTo>
                    <a:pt x="1888" y="392"/>
                  </a:lnTo>
                  <a:lnTo>
                    <a:pt x="1898" y="390"/>
                  </a:lnTo>
                  <a:lnTo>
                    <a:pt x="1907" y="388"/>
                  </a:lnTo>
                  <a:lnTo>
                    <a:pt x="1924" y="382"/>
                  </a:lnTo>
                  <a:lnTo>
                    <a:pt x="1941" y="375"/>
                  </a:lnTo>
                  <a:lnTo>
                    <a:pt x="1956" y="367"/>
                  </a:lnTo>
                  <a:lnTo>
                    <a:pt x="1964" y="362"/>
                  </a:lnTo>
                  <a:lnTo>
                    <a:pt x="1971" y="358"/>
                  </a:lnTo>
                  <a:lnTo>
                    <a:pt x="1978" y="353"/>
                  </a:lnTo>
                  <a:lnTo>
                    <a:pt x="1985" y="348"/>
                  </a:lnTo>
                  <a:lnTo>
                    <a:pt x="1985" y="170"/>
                  </a:lnTo>
                  <a:lnTo>
                    <a:pt x="1839" y="170"/>
                  </a:lnTo>
                  <a:lnTo>
                    <a:pt x="1839" y="239"/>
                  </a:lnTo>
                  <a:lnTo>
                    <a:pt x="1909" y="239"/>
                  </a:lnTo>
                  <a:lnTo>
                    <a:pt x="1909" y="308"/>
                  </a:lnTo>
                  <a:lnTo>
                    <a:pt x="1903" y="311"/>
                  </a:lnTo>
                  <a:lnTo>
                    <a:pt x="1897" y="314"/>
                  </a:lnTo>
                  <a:lnTo>
                    <a:pt x="1890" y="317"/>
                  </a:lnTo>
                  <a:lnTo>
                    <a:pt x="1883" y="319"/>
                  </a:lnTo>
                  <a:lnTo>
                    <a:pt x="1876" y="321"/>
                  </a:lnTo>
                  <a:lnTo>
                    <a:pt x="1868" y="322"/>
                  </a:lnTo>
                  <a:lnTo>
                    <a:pt x="1860" y="323"/>
                  </a:lnTo>
                  <a:lnTo>
                    <a:pt x="1852" y="324"/>
                  </a:lnTo>
                  <a:lnTo>
                    <a:pt x="1841" y="323"/>
                  </a:lnTo>
                  <a:lnTo>
                    <a:pt x="1836" y="322"/>
                  </a:lnTo>
                  <a:lnTo>
                    <a:pt x="1831" y="321"/>
                  </a:lnTo>
                  <a:lnTo>
                    <a:pt x="1821" y="319"/>
                  </a:lnTo>
                  <a:lnTo>
                    <a:pt x="1812" y="315"/>
                  </a:lnTo>
                  <a:lnTo>
                    <a:pt x="1808" y="313"/>
                  </a:lnTo>
                  <a:lnTo>
                    <a:pt x="1803" y="311"/>
                  </a:lnTo>
                  <a:lnTo>
                    <a:pt x="1795" y="305"/>
                  </a:lnTo>
                  <a:lnTo>
                    <a:pt x="1787" y="299"/>
                  </a:lnTo>
                  <a:lnTo>
                    <a:pt x="1784" y="295"/>
                  </a:lnTo>
                  <a:lnTo>
                    <a:pt x="1780" y="291"/>
                  </a:lnTo>
                  <a:lnTo>
                    <a:pt x="1774" y="283"/>
                  </a:lnTo>
                  <a:lnTo>
                    <a:pt x="1768" y="274"/>
                  </a:lnTo>
                  <a:lnTo>
                    <a:pt x="1766" y="269"/>
                  </a:lnTo>
                  <a:lnTo>
                    <a:pt x="1763" y="264"/>
                  </a:lnTo>
                  <a:lnTo>
                    <a:pt x="1759" y="253"/>
                  </a:lnTo>
                  <a:lnTo>
                    <a:pt x="1756" y="241"/>
                  </a:lnTo>
                  <a:lnTo>
                    <a:pt x="1754" y="228"/>
                  </a:lnTo>
                  <a:lnTo>
                    <a:pt x="1752" y="214"/>
                  </a:lnTo>
                  <a:lnTo>
                    <a:pt x="1752" y="200"/>
                  </a:lnTo>
                  <a:lnTo>
                    <a:pt x="1752" y="196"/>
                  </a:lnTo>
                  <a:lnTo>
                    <a:pt x="1752" y="182"/>
                  </a:lnTo>
                  <a:lnTo>
                    <a:pt x="1753" y="176"/>
                  </a:lnTo>
                  <a:lnTo>
                    <a:pt x="1754" y="170"/>
                  </a:lnTo>
                  <a:lnTo>
                    <a:pt x="1756" y="158"/>
                  </a:lnTo>
                  <a:lnTo>
                    <a:pt x="1759" y="147"/>
                  </a:lnTo>
                  <a:lnTo>
                    <a:pt x="1763" y="136"/>
                  </a:lnTo>
                  <a:lnTo>
                    <a:pt x="1768" y="126"/>
                  </a:lnTo>
                  <a:lnTo>
                    <a:pt x="1773" y="117"/>
                  </a:lnTo>
                  <a:lnTo>
                    <a:pt x="1779" y="109"/>
                  </a:lnTo>
                  <a:lnTo>
                    <a:pt x="1786" y="101"/>
                  </a:lnTo>
                  <a:lnTo>
                    <a:pt x="1790" y="97"/>
                  </a:lnTo>
                  <a:lnTo>
                    <a:pt x="1794" y="94"/>
                  </a:lnTo>
                  <a:lnTo>
                    <a:pt x="1802" y="88"/>
                  </a:lnTo>
                  <a:lnTo>
                    <a:pt x="1806" y="86"/>
                  </a:lnTo>
                  <a:lnTo>
                    <a:pt x="1810" y="84"/>
                  </a:lnTo>
                  <a:lnTo>
                    <a:pt x="1819" y="80"/>
                  </a:lnTo>
                  <a:lnTo>
                    <a:pt x="1828" y="77"/>
                  </a:lnTo>
                  <a:lnTo>
                    <a:pt x="1838" y="75"/>
                  </a:lnTo>
                  <a:lnTo>
                    <a:pt x="1843" y="75"/>
                  </a:lnTo>
                  <a:lnTo>
                    <a:pt x="1848" y="75"/>
                  </a:lnTo>
                  <a:lnTo>
                    <a:pt x="1862" y="75"/>
                  </a:lnTo>
                  <a:lnTo>
                    <a:pt x="1874" y="77"/>
                  </a:lnTo>
                  <a:lnTo>
                    <a:pt x="1879" y="79"/>
                  </a:lnTo>
                  <a:lnTo>
                    <a:pt x="1884" y="80"/>
                  </a:lnTo>
                  <a:lnTo>
                    <a:pt x="1894" y="84"/>
                  </a:lnTo>
                  <a:lnTo>
                    <a:pt x="1904" y="89"/>
                  </a:lnTo>
                  <a:lnTo>
                    <a:pt x="1912" y="95"/>
                  </a:lnTo>
                  <a:lnTo>
                    <a:pt x="1920" y="101"/>
                  </a:lnTo>
                  <a:lnTo>
                    <a:pt x="1928" y="108"/>
                  </a:lnTo>
                  <a:lnTo>
                    <a:pt x="1975" y="46"/>
                  </a:lnTo>
                  <a:lnTo>
                    <a:pt x="1962" y="35"/>
                  </a:lnTo>
                  <a:lnTo>
                    <a:pt x="1948" y="26"/>
                  </a:lnTo>
                  <a:lnTo>
                    <a:pt x="1941" y="22"/>
                  </a:lnTo>
                  <a:lnTo>
                    <a:pt x="1934" y="18"/>
                  </a:lnTo>
                  <a:lnTo>
                    <a:pt x="1927" y="15"/>
                  </a:lnTo>
                  <a:lnTo>
                    <a:pt x="1919" y="12"/>
                  </a:lnTo>
                  <a:lnTo>
                    <a:pt x="1912" y="9"/>
                  </a:lnTo>
                  <a:lnTo>
                    <a:pt x="1904" y="7"/>
                  </a:lnTo>
                  <a:lnTo>
                    <a:pt x="1895" y="5"/>
                  </a:lnTo>
                  <a:lnTo>
                    <a:pt x="1887" y="3"/>
                  </a:lnTo>
                  <a:lnTo>
                    <a:pt x="1878" y="2"/>
                  </a:lnTo>
                  <a:lnTo>
                    <a:pt x="1869" y="1"/>
                  </a:lnTo>
                  <a:lnTo>
                    <a:pt x="1859" y="1"/>
                  </a:lnTo>
                  <a:lnTo>
                    <a:pt x="1849" y="1"/>
                  </a:lnTo>
                  <a:lnTo>
                    <a:pt x="1840" y="1"/>
                  </a:lnTo>
                  <a:lnTo>
                    <a:pt x="1830" y="2"/>
                  </a:lnTo>
                  <a:lnTo>
                    <a:pt x="1821" y="3"/>
                  </a:lnTo>
                  <a:lnTo>
                    <a:pt x="1812" y="4"/>
                  </a:lnTo>
                  <a:lnTo>
                    <a:pt x="1803" y="6"/>
                  </a:lnTo>
                  <a:lnTo>
                    <a:pt x="1794" y="9"/>
                  </a:lnTo>
                  <a:lnTo>
                    <a:pt x="1786" y="12"/>
                  </a:lnTo>
                  <a:lnTo>
                    <a:pt x="1777" y="15"/>
                  </a:lnTo>
                  <a:lnTo>
                    <a:pt x="1769" y="19"/>
                  </a:lnTo>
                  <a:lnTo>
                    <a:pt x="1762" y="23"/>
                  </a:lnTo>
                  <a:lnTo>
                    <a:pt x="1754" y="28"/>
                  </a:lnTo>
                  <a:lnTo>
                    <a:pt x="1747" y="33"/>
                  </a:lnTo>
                  <a:lnTo>
                    <a:pt x="1740" y="38"/>
                  </a:lnTo>
                  <a:lnTo>
                    <a:pt x="1733" y="43"/>
                  </a:lnTo>
                  <a:lnTo>
                    <a:pt x="1721" y="56"/>
                  </a:lnTo>
                  <a:lnTo>
                    <a:pt x="1715" y="62"/>
                  </a:lnTo>
                  <a:lnTo>
                    <a:pt x="1709" y="69"/>
                  </a:lnTo>
                  <a:lnTo>
                    <a:pt x="1704" y="77"/>
                  </a:lnTo>
                  <a:lnTo>
                    <a:pt x="1699" y="84"/>
                  </a:lnTo>
                  <a:lnTo>
                    <a:pt x="1691" y="100"/>
                  </a:lnTo>
                  <a:lnTo>
                    <a:pt x="1687" y="109"/>
                  </a:lnTo>
                  <a:lnTo>
                    <a:pt x="1683" y="118"/>
                  </a:lnTo>
                  <a:lnTo>
                    <a:pt x="1680" y="127"/>
                  </a:lnTo>
                  <a:lnTo>
                    <a:pt x="1678" y="136"/>
                  </a:lnTo>
                  <a:lnTo>
                    <a:pt x="1675" y="145"/>
                  </a:lnTo>
                  <a:lnTo>
                    <a:pt x="1673" y="155"/>
                  </a:lnTo>
                  <a:lnTo>
                    <a:pt x="1672" y="165"/>
                  </a:lnTo>
                  <a:lnTo>
                    <a:pt x="1671" y="175"/>
                  </a:lnTo>
                  <a:lnTo>
                    <a:pt x="1670" y="186"/>
                  </a:lnTo>
                  <a:lnTo>
                    <a:pt x="1670" y="196"/>
                  </a:lnTo>
                  <a:lnTo>
                    <a:pt x="1670" y="201"/>
                  </a:lnTo>
                  <a:lnTo>
                    <a:pt x="1670" y="212"/>
                  </a:lnTo>
                  <a:lnTo>
                    <a:pt x="1671" y="223"/>
                  </a:lnTo>
                  <a:lnTo>
                    <a:pt x="1672" y="234"/>
                  </a:lnTo>
                  <a:lnTo>
                    <a:pt x="1673" y="244"/>
                  </a:lnTo>
                  <a:lnTo>
                    <a:pt x="1675" y="254"/>
                  </a:lnTo>
                  <a:lnTo>
                    <a:pt x="1678" y="264"/>
                  </a:lnTo>
                  <a:lnTo>
                    <a:pt x="1680" y="273"/>
                  </a:lnTo>
                  <a:lnTo>
                    <a:pt x="1683" y="282"/>
                  </a:lnTo>
                  <a:lnTo>
                    <a:pt x="1687" y="291"/>
                  </a:lnTo>
                  <a:lnTo>
                    <a:pt x="1690" y="300"/>
                  </a:lnTo>
                  <a:lnTo>
                    <a:pt x="1695" y="308"/>
                  </a:lnTo>
                  <a:lnTo>
                    <a:pt x="1699" y="316"/>
                  </a:lnTo>
                  <a:lnTo>
                    <a:pt x="1704" y="323"/>
                  </a:lnTo>
                  <a:lnTo>
                    <a:pt x="1709" y="330"/>
                  </a:lnTo>
                  <a:lnTo>
                    <a:pt x="1714" y="337"/>
                  </a:lnTo>
                  <a:lnTo>
                    <a:pt x="1720" y="344"/>
                  </a:lnTo>
                  <a:lnTo>
                    <a:pt x="1726" y="350"/>
                  </a:lnTo>
                  <a:lnTo>
                    <a:pt x="1733" y="355"/>
                  </a:lnTo>
                  <a:lnTo>
                    <a:pt x="1739" y="361"/>
                  </a:lnTo>
                  <a:lnTo>
                    <a:pt x="1746" y="366"/>
                  </a:lnTo>
                  <a:lnTo>
                    <a:pt x="1753" y="371"/>
                  </a:lnTo>
                  <a:lnTo>
                    <a:pt x="1761" y="375"/>
                  </a:lnTo>
                  <a:lnTo>
                    <a:pt x="1769" y="379"/>
                  </a:lnTo>
                  <a:lnTo>
                    <a:pt x="1776" y="382"/>
                  </a:lnTo>
                  <a:lnTo>
                    <a:pt x="1785" y="385"/>
                  </a:lnTo>
                  <a:lnTo>
                    <a:pt x="1793" y="388"/>
                  </a:lnTo>
                  <a:lnTo>
                    <a:pt x="1802" y="391"/>
                  </a:lnTo>
                  <a:lnTo>
                    <a:pt x="1811" y="392"/>
                  </a:lnTo>
                  <a:lnTo>
                    <a:pt x="1820" y="394"/>
                  </a:lnTo>
                  <a:lnTo>
                    <a:pt x="1829" y="395"/>
                  </a:lnTo>
                  <a:lnTo>
                    <a:pt x="1848" y="396"/>
                  </a:lnTo>
                  <a:close/>
                  <a:moveTo>
                    <a:pt x="1331" y="390"/>
                  </a:moveTo>
                  <a:lnTo>
                    <a:pt x="1409" y="390"/>
                  </a:lnTo>
                  <a:lnTo>
                    <a:pt x="1409" y="158"/>
                  </a:lnTo>
                  <a:lnTo>
                    <a:pt x="1561" y="390"/>
                  </a:lnTo>
                  <a:lnTo>
                    <a:pt x="1629" y="390"/>
                  </a:lnTo>
                  <a:lnTo>
                    <a:pt x="1629" y="6"/>
                  </a:lnTo>
                  <a:lnTo>
                    <a:pt x="1551" y="6"/>
                  </a:lnTo>
                  <a:lnTo>
                    <a:pt x="1551" y="230"/>
                  </a:lnTo>
                  <a:lnTo>
                    <a:pt x="1404" y="6"/>
                  </a:lnTo>
                  <a:lnTo>
                    <a:pt x="1331" y="6"/>
                  </a:lnTo>
                  <a:lnTo>
                    <a:pt x="1331" y="390"/>
                  </a:lnTo>
                  <a:close/>
                  <a:moveTo>
                    <a:pt x="1194" y="390"/>
                  </a:moveTo>
                  <a:lnTo>
                    <a:pt x="1273" y="390"/>
                  </a:lnTo>
                  <a:lnTo>
                    <a:pt x="1273" y="6"/>
                  </a:lnTo>
                  <a:lnTo>
                    <a:pt x="1194" y="6"/>
                  </a:lnTo>
                  <a:lnTo>
                    <a:pt x="1194" y="390"/>
                  </a:lnTo>
                  <a:close/>
                  <a:moveTo>
                    <a:pt x="1026" y="395"/>
                  </a:moveTo>
                  <a:lnTo>
                    <a:pt x="1040" y="395"/>
                  </a:lnTo>
                  <a:lnTo>
                    <a:pt x="1046" y="394"/>
                  </a:lnTo>
                  <a:lnTo>
                    <a:pt x="1053" y="393"/>
                  </a:lnTo>
                  <a:lnTo>
                    <a:pt x="1065" y="391"/>
                  </a:lnTo>
                  <a:lnTo>
                    <a:pt x="1077" y="387"/>
                  </a:lnTo>
                  <a:lnTo>
                    <a:pt x="1083" y="385"/>
                  </a:lnTo>
                  <a:lnTo>
                    <a:pt x="1089" y="383"/>
                  </a:lnTo>
                  <a:lnTo>
                    <a:pt x="1094" y="380"/>
                  </a:lnTo>
                  <a:lnTo>
                    <a:pt x="1099" y="378"/>
                  </a:lnTo>
                  <a:lnTo>
                    <a:pt x="1109" y="372"/>
                  </a:lnTo>
                  <a:lnTo>
                    <a:pt x="1114" y="368"/>
                  </a:lnTo>
                  <a:lnTo>
                    <a:pt x="1118" y="364"/>
                  </a:lnTo>
                  <a:lnTo>
                    <a:pt x="1126" y="357"/>
                  </a:lnTo>
                  <a:lnTo>
                    <a:pt x="1134" y="348"/>
                  </a:lnTo>
                  <a:lnTo>
                    <a:pt x="1140" y="338"/>
                  </a:lnTo>
                  <a:lnTo>
                    <a:pt x="1143" y="333"/>
                  </a:lnTo>
                  <a:lnTo>
                    <a:pt x="1145" y="328"/>
                  </a:lnTo>
                  <a:lnTo>
                    <a:pt x="1149" y="317"/>
                  </a:lnTo>
                  <a:lnTo>
                    <a:pt x="1151" y="311"/>
                  </a:lnTo>
                  <a:lnTo>
                    <a:pt x="1152" y="306"/>
                  </a:lnTo>
                  <a:lnTo>
                    <a:pt x="1153" y="299"/>
                  </a:lnTo>
                  <a:lnTo>
                    <a:pt x="1154" y="293"/>
                  </a:lnTo>
                  <a:lnTo>
                    <a:pt x="1155" y="287"/>
                  </a:lnTo>
                  <a:lnTo>
                    <a:pt x="1155" y="280"/>
                  </a:lnTo>
                  <a:lnTo>
                    <a:pt x="1155" y="279"/>
                  </a:lnTo>
                  <a:lnTo>
                    <a:pt x="1154" y="268"/>
                  </a:lnTo>
                  <a:lnTo>
                    <a:pt x="1153" y="258"/>
                  </a:lnTo>
                  <a:lnTo>
                    <a:pt x="1151" y="248"/>
                  </a:lnTo>
                  <a:lnTo>
                    <a:pt x="1148" y="240"/>
                  </a:lnTo>
                  <a:lnTo>
                    <a:pt x="1146" y="235"/>
                  </a:lnTo>
                  <a:lnTo>
                    <a:pt x="1144" y="231"/>
                  </a:lnTo>
                  <a:lnTo>
                    <a:pt x="1140" y="223"/>
                  </a:lnTo>
                  <a:lnTo>
                    <a:pt x="1134" y="216"/>
                  </a:lnTo>
                  <a:lnTo>
                    <a:pt x="1128" y="209"/>
                  </a:lnTo>
                  <a:lnTo>
                    <a:pt x="1121" y="203"/>
                  </a:lnTo>
                  <a:lnTo>
                    <a:pt x="1114" y="196"/>
                  </a:lnTo>
                  <a:lnTo>
                    <a:pt x="1105" y="190"/>
                  </a:lnTo>
                  <a:lnTo>
                    <a:pt x="1096" y="185"/>
                  </a:lnTo>
                  <a:lnTo>
                    <a:pt x="1086" y="179"/>
                  </a:lnTo>
                  <a:lnTo>
                    <a:pt x="1075" y="174"/>
                  </a:lnTo>
                  <a:lnTo>
                    <a:pt x="1064" y="169"/>
                  </a:lnTo>
                  <a:lnTo>
                    <a:pt x="1052" y="164"/>
                  </a:lnTo>
                  <a:lnTo>
                    <a:pt x="1031" y="156"/>
                  </a:lnTo>
                  <a:lnTo>
                    <a:pt x="1015" y="148"/>
                  </a:lnTo>
                  <a:lnTo>
                    <a:pt x="1002" y="141"/>
                  </a:lnTo>
                  <a:lnTo>
                    <a:pt x="997" y="138"/>
                  </a:lnTo>
                  <a:lnTo>
                    <a:pt x="993" y="135"/>
                  </a:lnTo>
                  <a:lnTo>
                    <a:pt x="989" y="131"/>
                  </a:lnTo>
                  <a:lnTo>
                    <a:pt x="987" y="130"/>
                  </a:lnTo>
                  <a:lnTo>
                    <a:pt x="986" y="128"/>
                  </a:lnTo>
                  <a:lnTo>
                    <a:pt x="983" y="125"/>
                  </a:lnTo>
                  <a:lnTo>
                    <a:pt x="981" y="122"/>
                  </a:lnTo>
                  <a:lnTo>
                    <a:pt x="980" y="118"/>
                  </a:lnTo>
                  <a:lnTo>
                    <a:pt x="979" y="115"/>
                  </a:lnTo>
                  <a:lnTo>
                    <a:pt x="979" y="111"/>
                  </a:lnTo>
                  <a:lnTo>
                    <a:pt x="978" y="107"/>
                  </a:lnTo>
                  <a:lnTo>
                    <a:pt x="979" y="103"/>
                  </a:lnTo>
                  <a:lnTo>
                    <a:pt x="979" y="99"/>
                  </a:lnTo>
                  <a:lnTo>
                    <a:pt x="980" y="96"/>
                  </a:lnTo>
                  <a:lnTo>
                    <a:pt x="982" y="93"/>
                  </a:lnTo>
                  <a:lnTo>
                    <a:pt x="983" y="90"/>
                  </a:lnTo>
                  <a:lnTo>
                    <a:pt x="985" y="87"/>
                  </a:lnTo>
                  <a:lnTo>
                    <a:pt x="990" y="82"/>
                  </a:lnTo>
                  <a:lnTo>
                    <a:pt x="997" y="78"/>
                  </a:lnTo>
                  <a:lnTo>
                    <a:pt x="1000" y="77"/>
                  </a:lnTo>
                  <a:lnTo>
                    <a:pt x="1004" y="75"/>
                  </a:lnTo>
                  <a:lnTo>
                    <a:pt x="1009" y="74"/>
                  </a:lnTo>
                  <a:lnTo>
                    <a:pt x="1013" y="74"/>
                  </a:lnTo>
                  <a:lnTo>
                    <a:pt x="1018" y="73"/>
                  </a:lnTo>
                  <a:lnTo>
                    <a:pt x="1023" y="73"/>
                  </a:lnTo>
                  <a:lnTo>
                    <a:pt x="1034" y="74"/>
                  </a:lnTo>
                  <a:lnTo>
                    <a:pt x="1045" y="76"/>
                  </a:lnTo>
                  <a:lnTo>
                    <a:pt x="1056" y="79"/>
                  </a:lnTo>
                  <a:lnTo>
                    <a:pt x="1066" y="83"/>
                  </a:lnTo>
                  <a:lnTo>
                    <a:pt x="1076" y="89"/>
                  </a:lnTo>
                  <a:lnTo>
                    <a:pt x="1086" y="95"/>
                  </a:lnTo>
                  <a:lnTo>
                    <a:pt x="1096" y="102"/>
                  </a:lnTo>
                  <a:lnTo>
                    <a:pt x="1105" y="109"/>
                  </a:lnTo>
                  <a:lnTo>
                    <a:pt x="1149" y="48"/>
                  </a:lnTo>
                  <a:lnTo>
                    <a:pt x="1136" y="37"/>
                  </a:lnTo>
                  <a:lnTo>
                    <a:pt x="1121" y="28"/>
                  </a:lnTo>
                  <a:lnTo>
                    <a:pt x="1114" y="23"/>
                  </a:lnTo>
                  <a:lnTo>
                    <a:pt x="1106" y="19"/>
                  </a:lnTo>
                  <a:lnTo>
                    <a:pt x="1099" y="16"/>
                  </a:lnTo>
                  <a:lnTo>
                    <a:pt x="1091" y="13"/>
                  </a:lnTo>
                  <a:lnTo>
                    <a:pt x="1083" y="10"/>
                  </a:lnTo>
                  <a:lnTo>
                    <a:pt x="1075" y="8"/>
                  </a:lnTo>
                  <a:lnTo>
                    <a:pt x="1059" y="4"/>
                  </a:lnTo>
                  <a:lnTo>
                    <a:pt x="1050" y="3"/>
                  </a:lnTo>
                  <a:lnTo>
                    <a:pt x="1042" y="2"/>
                  </a:lnTo>
                  <a:lnTo>
                    <a:pt x="1025" y="1"/>
                  </a:lnTo>
                  <a:lnTo>
                    <a:pt x="1012" y="2"/>
                  </a:lnTo>
                  <a:lnTo>
                    <a:pt x="1005" y="2"/>
                  </a:lnTo>
                  <a:lnTo>
                    <a:pt x="998" y="3"/>
                  </a:lnTo>
                  <a:lnTo>
                    <a:pt x="986" y="6"/>
                  </a:lnTo>
                  <a:lnTo>
                    <a:pt x="974" y="9"/>
                  </a:lnTo>
                  <a:lnTo>
                    <a:pt x="969" y="11"/>
                  </a:lnTo>
                  <a:lnTo>
                    <a:pt x="963" y="14"/>
                  </a:lnTo>
                  <a:lnTo>
                    <a:pt x="953" y="19"/>
                  </a:lnTo>
                  <a:lnTo>
                    <a:pt x="943" y="25"/>
                  </a:lnTo>
                  <a:lnTo>
                    <a:pt x="935" y="32"/>
                  </a:lnTo>
                  <a:lnTo>
                    <a:pt x="930" y="36"/>
                  </a:lnTo>
                  <a:lnTo>
                    <a:pt x="927" y="40"/>
                  </a:lnTo>
                  <a:lnTo>
                    <a:pt x="920" y="49"/>
                  </a:lnTo>
                  <a:lnTo>
                    <a:pt x="917" y="53"/>
                  </a:lnTo>
                  <a:lnTo>
                    <a:pt x="914" y="58"/>
                  </a:lnTo>
                  <a:lnTo>
                    <a:pt x="909" y="68"/>
                  </a:lnTo>
                  <a:lnTo>
                    <a:pt x="905" y="78"/>
                  </a:lnTo>
                  <a:lnTo>
                    <a:pt x="902" y="90"/>
                  </a:lnTo>
                  <a:lnTo>
                    <a:pt x="900" y="101"/>
                  </a:lnTo>
                  <a:lnTo>
                    <a:pt x="900" y="107"/>
                  </a:lnTo>
                  <a:lnTo>
                    <a:pt x="899" y="114"/>
                  </a:lnTo>
                  <a:lnTo>
                    <a:pt x="899" y="115"/>
                  </a:lnTo>
                  <a:lnTo>
                    <a:pt x="900" y="127"/>
                  </a:lnTo>
                  <a:lnTo>
                    <a:pt x="901" y="132"/>
                  </a:lnTo>
                  <a:lnTo>
                    <a:pt x="901" y="138"/>
                  </a:lnTo>
                  <a:lnTo>
                    <a:pt x="904" y="148"/>
                  </a:lnTo>
                  <a:lnTo>
                    <a:pt x="907" y="157"/>
                  </a:lnTo>
                  <a:lnTo>
                    <a:pt x="911" y="166"/>
                  </a:lnTo>
                  <a:lnTo>
                    <a:pt x="916" y="174"/>
                  </a:lnTo>
                  <a:lnTo>
                    <a:pt x="922" y="182"/>
                  </a:lnTo>
                  <a:lnTo>
                    <a:pt x="926" y="185"/>
                  </a:lnTo>
                  <a:lnTo>
                    <a:pt x="929" y="189"/>
                  </a:lnTo>
                  <a:lnTo>
                    <a:pt x="937" y="195"/>
                  </a:lnTo>
                  <a:lnTo>
                    <a:pt x="945" y="201"/>
                  </a:lnTo>
                  <a:lnTo>
                    <a:pt x="954" y="207"/>
                  </a:lnTo>
                  <a:lnTo>
                    <a:pt x="964" y="213"/>
                  </a:lnTo>
                  <a:lnTo>
                    <a:pt x="974" y="218"/>
                  </a:lnTo>
                  <a:lnTo>
                    <a:pt x="986" y="223"/>
                  </a:lnTo>
                  <a:lnTo>
                    <a:pt x="1010" y="233"/>
                  </a:lnTo>
                  <a:lnTo>
                    <a:pt x="1028" y="240"/>
                  </a:lnTo>
                  <a:lnTo>
                    <a:pt x="1043" y="247"/>
                  </a:lnTo>
                  <a:lnTo>
                    <a:pt x="1055" y="253"/>
                  </a:lnTo>
                  <a:lnTo>
                    <a:pt x="1059" y="257"/>
                  </a:lnTo>
                  <a:lnTo>
                    <a:pt x="1063" y="260"/>
                  </a:lnTo>
                  <a:lnTo>
                    <a:pt x="1067" y="263"/>
                  </a:lnTo>
                  <a:lnTo>
                    <a:pt x="1069" y="266"/>
                  </a:lnTo>
                  <a:lnTo>
                    <a:pt x="1072" y="269"/>
                  </a:lnTo>
                  <a:lnTo>
                    <a:pt x="1073" y="272"/>
                  </a:lnTo>
                  <a:lnTo>
                    <a:pt x="1074" y="275"/>
                  </a:lnTo>
                  <a:lnTo>
                    <a:pt x="1075" y="278"/>
                  </a:lnTo>
                  <a:lnTo>
                    <a:pt x="1076" y="282"/>
                  </a:lnTo>
                  <a:lnTo>
                    <a:pt x="1076" y="285"/>
                  </a:lnTo>
                  <a:lnTo>
                    <a:pt x="1076" y="286"/>
                  </a:lnTo>
                  <a:lnTo>
                    <a:pt x="1076" y="290"/>
                  </a:lnTo>
                  <a:lnTo>
                    <a:pt x="1075" y="294"/>
                  </a:lnTo>
                  <a:lnTo>
                    <a:pt x="1074" y="297"/>
                  </a:lnTo>
                  <a:lnTo>
                    <a:pt x="1072" y="301"/>
                  </a:lnTo>
                  <a:lnTo>
                    <a:pt x="1071" y="304"/>
                  </a:lnTo>
                  <a:lnTo>
                    <a:pt x="1068" y="307"/>
                  </a:lnTo>
                  <a:lnTo>
                    <a:pt x="1066" y="310"/>
                  </a:lnTo>
                  <a:lnTo>
                    <a:pt x="1063" y="313"/>
                  </a:lnTo>
                  <a:lnTo>
                    <a:pt x="1059" y="315"/>
                  </a:lnTo>
                  <a:lnTo>
                    <a:pt x="1055" y="317"/>
                  </a:lnTo>
                  <a:lnTo>
                    <a:pt x="1051" y="319"/>
                  </a:lnTo>
                  <a:lnTo>
                    <a:pt x="1047" y="321"/>
                  </a:lnTo>
                  <a:lnTo>
                    <a:pt x="1042" y="322"/>
                  </a:lnTo>
                  <a:lnTo>
                    <a:pt x="1037" y="323"/>
                  </a:lnTo>
                  <a:lnTo>
                    <a:pt x="1032" y="323"/>
                  </a:lnTo>
                  <a:lnTo>
                    <a:pt x="1026" y="324"/>
                  </a:lnTo>
                  <a:lnTo>
                    <a:pt x="1019" y="323"/>
                  </a:lnTo>
                  <a:lnTo>
                    <a:pt x="1012" y="323"/>
                  </a:lnTo>
                  <a:lnTo>
                    <a:pt x="1005" y="321"/>
                  </a:lnTo>
                  <a:lnTo>
                    <a:pt x="999" y="320"/>
                  </a:lnTo>
                  <a:lnTo>
                    <a:pt x="992" y="318"/>
                  </a:lnTo>
                  <a:lnTo>
                    <a:pt x="986" y="316"/>
                  </a:lnTo>
                  <a:lnTo>
                    <a:pt x="980" y="313"/>
                  </a:lnTo>
                  <a:lnTo>
                    <a:pt x="974" y="310"/>
                  </a:lnTo>
                  <a:lnTo>
                    <a:pt x="962" y="304"/>
                  </a:lnTo>
                  <a:lnTo>
                    <a:pt x="951" y="296"/>
                  </a:lnTo>
                  <a:lnTo>
                    <a:pt x="941" y="288"/>
                  </a:lnTo>
                  <a:lnTo>
                    <a:pt x="931" y="280"/>
                  </a:lnTo>
                  <a:lnTo>
                    <a:pt x="884" y="339"/>
                  </a:lnTo>
                  <a:lnTo>
                    <a:pt x="892" y="346"/>
                  </a:lnTo>
                  <a:lnTo>
                    <a:pt x="900" y="353"/>
                  </a:lnTo>
                  <a:lnTo>
                    <a:pt x="904" y="356"/>
                  </a:lnTo>
                  <a:lnTo>
                    <a:pt x="908" y="359"/>
                  </a:lnTo>
                  <a:lnTo>
                    <a:pt x="917" y="364"/>
                  </a:lnTo>
                  <a:lnTo>
                    <a:pt x="925" y="369"/>
                  </a:lnTo>
                  <a:lnTo>
                    <a:pt x="934" y="374"/>
                  </a:lnTo>
                  <a:lnTo>
                    <a:pt x="943" y="378"/>
                  </a:lnTo>
                  <a:lnTo>
                    <a:pt x="952" y="382"/>
                  </a:lnTo>
                  <a:lnTo>
                    <a:pt x="970" y="388"/>
                  </a:lnTo>
                  <a:lnTo>
                    <a:pt x="980" y="390"/>
                  </a:lnTo>
                  <a:lnTo>
                    <a:pt x="989" y="392"/>
                  </a:lnTo>
                  <a:lnTo>
                    <a:pt x="998" y="394"/>
                  </a:lnTo>
                  <a:lnTo>
                    <a:pt x="1007" y="395"/>
                  </a:lnTo>
                  <a:lnTo>
                    <a:pt x="1026" y="395"/>
                  </a:lnTo>
                  <a:close/>
                  <a:moveTo>
                    <a:pt x="636" y="390"/>
                  </a:moveTo>
                  <a:lnTo>
                    <a:pt x="872" y="390"/>
                  </a:lnTo>
                  <a:lnTo>
                    <a:pt x="872" y="317"/>
                  </a:lnTo>
                  <a:lnTo>
                    <a:pt x="716" y="317"/>
                  </a:lnTo>
                  <a:lnTo>
                    <a:pt x="716" y="6"/>
                  </a:lnTo>
                  <a:lnTo>
                    <a:pt x="636" y="6"/>
                  </a:lnTo>
                  <a:lnTo>
                    <a:pt x="636" y="390"/>
                  </a:lnTo>
                  <a:close/>
                  <a:moveTo>
                    <a:pt x="343" y="390"/>
                  </a:moveTo>
                  <a:lnTo>
                    <a:pt x="592" y="390"/>
                  </a:lnTo>
                  <a:lnTo>
                    <a:pt x="592" y="319"/>
                  </a:lnTo>
                  <a:lnTo>
                    <a:pt x="422" y="319"/>
                  </a:lnTo>
                  <a:lnTo>
                    <a:pt x="422" y="233"/>
                  </a:lnTo>
                  <a:lnTo>
                    <a:pt x="570" y="233"/>
                  </a:lnTo>
                  <a:lnTo>
                    <a:pt x="570" y="161"/>
                  </a:lnTo>
                  <a:lnTo>
                    <a:pt x="422" y="161"/>
                  </a:lnTo>
                  <a:lnTo>
                    <a:pt x="422" y="78"/>
                  </a:lnTo>
                  <a:lnTo>
                    <a:pt x="590" y="78"/>
                  </a:lnTo>
                  <a:lnTo>
                    <a:pt x="590" y="6"/>
                  </a:lnTo>
                  <a:lnTo>
                    <a:pt x="343" y="6"/>
                  </a:lnTo>
                  <a:lnTo>
                    <a:pt x="343" y="390"/>
                  </a:lnTo>
                  <a:close/>
                  <a:moveTo>
                    <a:pt x="0" y="390"/>
                  </a:moveTo>
                  <a:lnTo>
                    <a:pt x="80" y="390"/>
                  </a:lnTo>
                  <a:lnTo>
                    <a:pt x="80" y="234"/>
                  </a:lnTo>
                  <a:lnTo>
                    <a:pt x="206" y="234"/>
                  </a:lnTo>
                  <a:lnTo>
                    <a:pt x="206" y="390"/>
                  </a:lnTo>
                  <a:lnTo>
                    <a:pt x="286" y="390"/>
                  </a:lnTo>
                  <a:lnTo>
                    <a:pt x="286" y="6"/>
                  </a:lnTo>
                  <a:lnTo>
                    <a:pt x="206" y="6"/>
                  </a:lnTo>
                  <a:lnTo>
                    <a:pt x="206" y="160"/>
                  </a:lnTo>
                  <a:lnTo>
                    <a:pt x="80" y="160"/>
                  </a:lnTo>
                  <a:lnTo>
                    <a:pt x="80" y="6"/>
                  </a:lnTo>
                  <a:lnTo>
                    <a:pt x="0" y="6"/>
                  </a:lnTo>
                  <a:lnTo>
                    <a:pt x="0" y="3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1800" dirty="0">
                <a:solidFill>
                  <a:prstClr val="black"/>
                </a:solidFill>
              </a:endParaRPr>
            </a:p>
          </p:txBody>
        </p:sp>
      </p:grpSp>
      <p:sp>
        <p:nvSpPr>
          <p:cNvPr id="19" name="TextBox 18"/>
          <p:cNvSpPr txBox="1"/>
          <p:nvPr/>
        </p:nvSpPr>
        <p:spPr>
          <a:xfrm>
            <a:off x="8015817" y="6165850"/>
            <a:ext cx="1985460" cy="431800"/>
          </a:xfrm>
          <a:prstGeom prst="rect">
            <a:avLst/>
          </a:prstGeom>
          <a:noFill/>
        </p:spPr>
        <p:txBody>
          <a:bodyPr wrap="square" lIns="0" tIns="0" rIns="0" bIns="0" rtlCol="0" anchor="b" anchorCtr="0">
            <a:noAutofit/>
          </a:bodyPr>
          <a:lstStyle/>
          <a:p>
            <a:r>
              <a:rPr lang="en-GB" sz="900" dirty="0">
                <a:solidFill>
                  <a:srgbClr val="8C8A87"/>
                </a:solidFill>
              </a:rPr>
              <a:t>www.helsinki.fi/yliopisto</a:t>
            </a:r>
          </a:p>
        </p:txBody>
      </p:sp>
      <p:sp>
        <p:nvSpPr>
          <p:cNvPr id="21" name="Line 16"/>
          <p:cNvSpPr>
            <a:spLocks noChangeShapeType="1"/>
          </p:cNvSpPr>
          <p:nvPr/>
        </p:nvSpPr>
        <p:spPr bwMode="auto">
          <a:xfrm flipV="1">
            <a:off x="2639485" y="1773238"/>
            <a:ext cx="9120715" cy="0"/>
          </a:xfrm>
          <a:prstGeom prst="line">
            <a:avLst/>
          </a:prstGeom>
          <a:noFill/>
          <a:ln w="12700">
            <a:solidFill>
              <a:schemeClr val="tx2"/>
            </a:solidFill>
            <a:round/>
            <a:headEnd/>
            <a:tailEnd/>
          </a:ln>
        </p:spPr>
        <p:txBody>
          <a:bodyPr wrap="none" lIns="0" tIns="0" rIns="0" bIns="0" anchor="ctr"/>
          <a:lstStyle/>
          <a:p>
            <a:endParaRPr lang="en-GB" sz="1800" dirty="0">
              <a:solidFill>
                <a:prstClr val="black"/>
              </a:solidFill>
            </a:endParaRPr>
          </a:p>
        </p:txBody>
      </p:sp>
    </p:spTree>
    <p:extLst>
      <p:ext uri="{BB962C8B-B14F-4D97-AF65-F5344CB8AC3E}">
        <p14:creationId xmlns:p14="http://schemas.microsoft.com/office/powerpoint/2010/main" val="239791082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hf hdr="0"/>
  <p:txStyles>
    <p:titleStyle>
      <a:lvl1pPr algn="l" defTabSz="914400" rtl="0" eaLnBrk="1" latinLnBrk="0" hangingPunct="1">
        <a:spcBef>
          <a:spcPct val="0"/>
        </a:spcBef>
        <a:buNone/>
        <a:defRPr sz="3400" b="1" kern="1200">
          <a:solidFill>
            <a:schemeClr val="tx1"/>
          </a:solidFill>
          <a:latin typeface="+mj-lt"/>
          <a:ea typeface="+mj-ea"/>
          <a:cs typeface="+mj-cs"/>
        </a:defRPr>
      </a:lvl1pPr>
    </p:titleStyle>
    <p:bodyStyle>
      <a:lvl1pPr marL="0" indent="0" algn="l" defTabSz="914400" rtl="0" eaLnBrk="1" latinLnBrk="0" hangingPunct="1">
        <a:spcBef>
          <a:spcPts val="0"/>
        </a:spcBef>
        <a:spcAft>
          <a:spcPts val="800"/>
        </a:spcAft>
        <a:buClr>
          <a:schemeClr val="accent1"/>
        </a:buClr>
        <a:buSzPct val="100000"/>
        <a:buFont typeface="Wingdings" pitchFamily="2" charset="2"/>
        <a:buNone/>
        <a:defRPr sz="2200" kern="1200">
          <a:solidFill>
            <a:schemeClr val="tx1"/>
          </a:solidFill>
          <a:latin typeface="+mn-lt"/>
          <a:ea typeface="+mn-ea"/>
          <a:cs typeface="+mn-cs"/>
        </a:defRPr>
      </a:lvl1pPr>
      <a:lvl2pPr marL="265113" indent="0" algn="l" defTabSz="914400" rtl="0" eaLnBrk="1" latinLnBrk="0" hangingPunct="1">
        <a:spcBef>
          <a:spcPts val="0"/>
        </a:spcBef>
        <a:spcAft>
          <a:spcPts val="800"/>
        </a:spcAft>
        <a:buClr>
          <a:schemeClr val="accent1"/>
        </a:buClr>
        <a:buSzPct val="100000"/>
        <a:buFont typeface="Wingdings" pitchFamily="2" charset="2"/>
        <a:buNone/>
        <a:defRPr sz="2000" kern="1200">
          <a:solidFill>
            <a:schemeClr val="tx1"/>
          </a:solidFill>
          <a:latin typeface="+mn-lt"/>
          <a:ea typeface="+mn-ea"/>
          <a:cs typeface="+mn-cs"/>
        </a:defRPr>
      </a:lvl2pPr>
      <a:lvl3pPr marL="803275" indent="-265113" algn="l" defTabSz="914400" rtl="0" eaLnBrk="1" latinLnBrk="0" hangingPunct="1">
        <a:spcBef>
          <a:spcPts val="0"/>
        </a:spcBef>
        <a:spcAft>
          <a:spcPts val="800"/>
        </a:spcAft>
        <a:buClrTx/>
        <a:buFont typeface="Arial" pitchFamily="34" charset="0"/>
        <a:buChar char="‒"/>
        <a:defRPr sz="1800" kern="1200">
          <a:solidFill>
            <a:schemeClr val="tx1"/>
          </a:solidFill>
          <a:latin typeface="+mn-lt"/>
          <a:ea typeface="+mn-ea"/>
          <a:cs typeface="+mn-cs"/>
        </a:defRPr>
      </a:lvl3pPr>
      <a:lvl4pPr marL="1076325" indent="-273050" algn="l" defTabSz="914400" rtl="0" eaLnBrk="1" latinLnBrk="0" hangingPunct="1">
        <a:spcBef>
          <a:spcPts val="0"/>
        </a:spcBef>
        <a:spcAft>
          <a:spcPts val="800"/>
        </a:spcAft>
        <a:buClrTx/>
        <a:buFont typeface="Arial" pitchFamily="34" charset="0"/>
        <a:buChar char="‒"/>
        <a:defRPr sz="1600" kern="1200">
          <a:solidFill>
            <a:schemeClr val="tx1"/>
          </a:solidFill>
          <a:latin typeface="+mn-lt"/>
          <a:ea typeface="+mn-ea"/>
          <a:cs typeface="+mn-cs"/>
        </a:defRPr>
      </a:lvl4pPr>
      <a:lvl5pPr marL="1341438" indent="-265113" algn="l" defTabSz="914400" rtl="0" eaLnBrk="1" latinLnBrk="0" hangingPunct="1">
        <a:spcBef>
          <a:spcPts val="0"/>
        </a:spcBef>
        <a:spcAft>
          <a:spcPts val="800"/>
        </a:spcAft>
        <a:buClrTx/>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logs.helsinki.fi/otm-hanke/" TargetMode="External"/><Relationship Id="rId2" Type="http://schemas.openxmlformats.org/officeDocument/2006/relationships/hyperlink" Target="http://blogs.helsinki.fi/doo-projekti/" TargetMode="External"/><Relationship Id="rId1" Type="http://schemas.openxmlformats.org/officeDocument/2006/relationships/slideLayout" Target="../slideLayouts/slideLayout2.xml"/><Relationship Id="rId4" Type="http://schemas.openxmlformats.org/officeDocument/2006/relationships/hyperlink" Target="https://wiki.helsinki.fi/display/optime/Optime-projektin+tiedotu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mailto:oodi-tuki@helsinki.fi" TargetMode="Externa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46709" y="1844825"/>
            <a:ext cx="7775576" cy="1871663"/>
          </a:xfrm>
        </p:spPr>
        <p:txBody>
          <a:bodyPr>
            <a:normAutofit fontScale="90000"/>
          </a:bodyPr>
          <a:lstStyle/>
          <a:p>
            <a:r>
              <a:rPr lang="fi-FI" dirty="0" smtClean="0"/>
              <a:t>Oodin version 4.1</a:t>
            </a:r>
            <a:br>
              <a:rPr lang="fi-FI" dirty="0" smtClean="0"/>
            </a:br>
            <a:r>
              <a:rPr lang="fi-FI" dirty="0" smtClean="0"/>
              <a:t>yhteenveto </a:t>
            </a:r>
            <a:br>
              <a:rPr lang="fi-FI" dirty="0" smtClean="0"/>
            </a:br>
            <a:endParaRPr lang="en-GB" dirty="0"/>
          </a:p>
        </p:txBody>
      </p:sp>
      <p:sp>
        <p:nvSpPr>
          <p:cNvPr id="7" name="Footer Placeholder 6"/>
          <p:cNvSpPr>
            <a:spLocks noGrp="1"/>
          </p:cNvSpPr>
          <p:nvPr>
            <p:ph type="ftr" sz="quarter" idx="3"/>
          </p:nvPr>
        </p:nvSpPr>
        <p:spPr/>
        <p:txBody>
          <a:bodyPr/>
          <a:lstStyle/>
          <a:p>
            <a:r>
              <a:rPr lang="fi-FI" dirty="0" smtClean="0">
                <a:solidFill>
                  <a:srgbClr val="8C8A87"/>
                </a:solidFill>
              </a:rPr>
              <a:t>Marjo Eskola  / Opiskelijarekisteri </a:t>
            </a:r>
            <a:endParaRPr lang="en-GB" dirty="0">
              <a:solidFill>
                <a:srgbClr val="8C8A87"/>
              </a:solidFill>
            </a:endParaRPr>
          </a:p>
        </p:txBody>
      </p:sp>
      <p:sp>
        <p:nvSpPr>
          <p:cNvPr id="6" name="Slide Number Placeholder 5"/>
          <p:cNvSpPr>
            <a:spLocks noGrp="1"/>
          </p:cNvSpPr>
          <p:nvPr>
            <p:ph type="sldNum" sz="quarter" idx="4"/>
          </p:nvPr>
        </p:nvSpPr>
        <p:spPr/>
        <p:txBody>
          <a:bodyPr/>
          <a:lstStyle/>
          <a:p>
            <a:fld id="{89059335-AFD3-4DED-970B-1AD46A147785}" type="slidenum">
              <a:rPr lang="en-GB" smtClean="0">
                <a:solidFill>
                  <a:srgbClr val="8C8A87"/>
                </a:solidFill>
              </a:rPr>
              <a:pPr/>
              <a:t>1</a:t>
            </a:fld>
            <a:endParaRPr lang="en-GB" dirty="0">
              <a:solidFill>
                <a:srgbClr val="8C8A87"/>
              </a:solidFill>
            </a:endParaRPr>
          </a:p>
        </p:txBody>
      </p:sp>
      <p:pic>
        <p:nvPicPr>
          <p:cNvPr id="4" name="Kuv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9897" y="3501009"/>
            <a:ext cx="1890923" cy="1943869"/>
          </a:xfrm>
          <a:prstGeom prst="rect">
            <a:avLst/>
          </a:prstGeom>
        </p:spPr>
      </p:pic>
    </p:spTree>
    <p:extLst>
      <p:ext uri="{BB962C8B-B14F-4D97-AF65-F5344CB8AC3E}">
        <p14:creationId xmlns:p14="http://schemas.microsoft.com/office/powerpoint/2010/main" val="757588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07504" y="1123122"/>
            <a:ext cx="11499574" cy="5734878"/>
          </a:xfrm>
        </p:spPr>
        <p:txBody>
          <a:bodyPr>
            <a:normAutofit lnSpcReduction="10000"/>
          </a:bodyPr>
          <a:lstStyle/>
          <a:p>
            <a:r>
              <a:rPr lang="fi-FI" dirty="0"/>
              <a:t>O</a:t>
            </a:r>
            <a:r>
              <a:rPr lang="fi-FI" dirty="0" smtClean="0"/>
              <a:t>hjaajatiedon tallentaminen (erityisesti tohtoriopiskelijoille)</a:t>
            </a:r>
          </a:p>
          <a:p>
            <a:pPr lvl="1"/>
            <a:r>
              <a:rPr lang="fi-FI" sz="1400" dirty="0" smtClean="0"/>
              <a:t>Toteutetaan ensivaiheessa ns. karvalakkiversio, mahdollisesti hienosäädetään tulevissa versioissa</a:t>
            </a:r>
          </a:p>
          <a:p>
            <a:pPr lvl="1"/>
            <a:r>
              <a:rPr lang="fi-FI" sz="1400" dirty="0" smtClean="0"/>
              <a:t>Opinto-oikeuden käsittely -näytöllä uusi välilehti Ohjaaja (opinto-oikeuskohtainen, voidaan tarvittaessa tallentaa myös esim. maisterioikeudelle graduohjaaja)</a:t>
            </a:r>
          </a:p>
          <a:p>
            <a:pPr lvl="1"/>
            <a:endParaRPr lang="fi-FI" dirty="0" smtClean="0"/>
          </a:p>
          <a:p>
            <a:pPr lvl="8"/>
            <a:endParaRPr lang="fi-FI" dirty="0"/>
          </a:p>
          <a:p>
            <a:pPr marL="3657600" lvl="8" indent="0">
              <a:buNone/>
            </a:pPr>
            <a:r>
              <a:rPr lang="fi-FI" dirty="0" smtClean="0"/>
              <a:t> 		        Ohjaajatieto lisätään näytölle ensisijaisesti hakemalla hae 		        Ohjaaja -painikkeella Oodiin jo tallennetuista 			        henkilökuntatiedoista. </a:t>
            </a:r>
          </a:p>
          <a:p>
            <a:pPr marL="457200" lvl="1" indent="0">
              <a:buNone/>
            </a:pPr>
            <a:r>
              <a:rPr lang="fi-FI" dirty="0" smtClean="0"/>
              <a:t>						      </a:t>
            </a:r>
            <a:r>
              <a:rPr lang="fi-FI" sz="1800" dirty="0" smtClean="0"/>
              <a:t>Tarvittaessa voidaan lisätä tai muokata tietoja myös käsin.</a:t>
            </a:r>
            <a:br>
              <a:rPr lang="fi-FI" sz="1800" dirty="0" smtClean="0"/>
            </a:br>
            <a:r>
              <a:rPr lang="fi-FI" sz="1800" dirty="0" smtClean="0"/>
              <a:t>					</a:t>
            </a:r>
            <a:r>
              <a:rPr lang="fi-FI" sz="1800" dirty="0"/>
              <a:t> </a:t>
            </a:r>
            <a:r>
              <a:rPr lang="fi-FI" sz="1800" dirty="0" smtClean="0"/>
              <a:t>                         Voidaan tallentaa useampi sähköpostiosoite.</a:t>
            </a:r>
            <a:br>
              <a:rPr lang="fi-FI" sz="1800" dirty="0" smtClean="0"/>
            </a:br>
            <a:endParaRPr lang="fi-FI" dirty="0" smtClean="0"/>
          </a:p>
          <a:p>
            <a:pPr lvl="1"/>
            <a:endParaRPr lang="fi-FI" dirty="0" smtClean="0"/>
          </a:p>
          <a:p>
            <a:pPr lvl="1"/>
            <a:endParaRPr lang="fi-FI" dirty="0"/>
          </a:p>
          <a:p>
            <a:pPr marL="457200" lvl="1" indent="0">
              <a:buNone/>
            </a:pPr>
            <a:endParaRPr lang="fi-FI" dirty="0"/>
          </a:p>
          <a:p>
            <a:pPr marL="457200" lvl="1" indent="0">
              <a:buNone/>
            </a:pPr>
            <a:r>
              <a:rPr lang="fi-FI" dirty="0" smtClean="0"/>
              <a:t/>
            </a:r>
            <a:br>
              <a:rPr lang="fi-FI" dirty="0" smtClean="0"/>
            </a:br>
            <a:endParaRPr lang="fi-FI" dirty="0"/>
          </a:p>
          <a:p>
            <a:pPr lvl="1"/>
            <a:r>
              <a:rPr lang="fi-FI" sz="1500" dirty="0"/>
              <a:t>Tohtoriopiskelijoiden pää/sivutoimisuuden ilmoittamiselle </a:t>
            </a:r>
            <a:r>
              <a:rPr lang="fi-FI" sz="1500" dirty="0" smtClean="0"/>
              <a:t>lisätty kohta </a:t>
            </a:r>
            <a:r>
              <a:rPr lang="fi-FI" sz="1500" dirty="0"/>
              <a:t>myös </a:t>
            </a:r>
            <a:r>
              <a:rPr lang="fi-FI" sz="1500" dirty="0" smtClean="0"/>
              <a:t>UOTK-ikkunaan</a:t>
            </a:r>
          </a:p>
          <a:p>
            <a:pPr lvl="1"/>
            <a:r>
              <a:rPr lang="fi-FI" sz="1500" dirty="0" smtClean="0"/>
              <a:t>Pää/sivutoimisuusprosenttien tuottama näkymä Lukukausitiedot-näytöllä (pää- tai sivutoiminen) muutetaan myös vastaamaan kannan tietoja</a:t>
            </a:r>
          </a:p>
          <a:p>
            <a:pPr marL="457200" lvl="1" indent="0">
              <a:buNone/>
            </a:pPr>
            <a:endParaRPr lang="fi-FI" dirty="0" smtClean="0"/>
          </a:p>
          <a:p>
            <a:endParaRPr lang="fi-FI" dirty="0"/>
          </a:p>
        </p:txBody>
      </p:sp>
      <p:pic>
        <p:nvPicPr>
          <p:cNvPr id="5" name="Kuv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504" y="2325757"/>
            <a:ext cx="5159511" cy="3739242"/>
          </a:xfrm>
          <a:prstGeom prst="rect">
            <a:avLst/>
          </a:prstGeom>
        </p:spPr>
      </p:pic>
      <p:pic>
        <p:nvPicPr>
          <p:cNvPr id="6" name="Kuva 5"/>
          <p:cNvPicPr>
            <a:picLocks noChangeAspect="1"/>
          </p:cNvPicPr>
          <p:nvPr/>
        </p:nvPicPr>
        <p:blipFill>
          <a:blip r:embed="rId3"/>
          <a:stretch>
            <a:fillRect/>
          </a:stretch>
        </p:blipFill>
        <p:spPr>
          <a:xfrm>
            <a:off x="6314624" y="4268858"/>
            <a:ext cx="5391150" cy="1143000"/>
          </a:xfrm>
          <a:prstGeom prst="rect">
            <a:avLst/>
          </a:prstGeom>
        </p:spPr>
      </p:pic>
      <p:sp>
        <p:nvSpPr>
          <p:cNvPr id="7" name="Ellipsi 6"/>
          <p:cNvSpPr/>
          <p:nvPr/>
        </p:nvSpPr>
        <p:spPr>
          <a:xfrm>
            <a:off x="4075043" y="3911050"/>
            <a:ext cx="765313" cy="35780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Otsikko 1"/>
          <p:cNvSpPr>
            <a:spLocks noGrp="1"/>
          </p:cNvSpPr>
          <p:nvPr>
            <p:ph type="title"/>
          </p:nvPr>
        </p:nvSpPr>
        <p:spPr>
          <a:xfrm>
            <a:off x="838200" y="365125"/>
            <a:ext cx="10515600" cy="757997"/>
          </a:xfrm>
        </p:spPr>
        <p:txBody>
          <a:bodyPr/>
          <a:lstStyle/>
          <a:p>
            <a:pPr algn="ctr"/>
            <a:r>
              <a:rPr lang="fi-FI" b="1" dirty="0" err="1" smtClean="0"/>
              <a:t>WinOodi</a:t>
            </a:r>
            <a:endParaRPr lang="fi-FI" b="1" dirty="0"/>
          </a:p>
        </p:txBody>
      </p:sp>
    </p:spTree>
    <p:extLst>
      <p:ext uri="{BB962C8B-B14F-4D97-AF65-F5344CB8AC3E}">
        <p14:creationId xmlns:p14="http://schemas.microsoft.com/office/powerpoint/2010/main" val="2812927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838200" y="914400"/>
            <a:ext cx="10515600" cy="5262563"/>
          </a:xfrm>
        </p:spPr>
        <p:txBody>
          <a:bodyPr/>
          <a:lstStyle/>
          <a:p>
            <a:r>
              <a:rPr lang="fi-FI" dirty="0" smtClean="0"/>
              <a:t>Haun keskeyttäminen </a:t>
            </a:r>
            <a:r>
              <a:rPr lang="fi-FI" b="0" dirty="0" smtClean="0"/>
              <a:t>Hae – Opiskelija –</a:t>
            </a:r>
            <a:r>
              <a:rPr lang="fi-FI" b="0" dirty="0" smtClean="0"/>
              <a:t>näytöllä (</a:t>
            </a:r>
            <a:r>
              <a:rPr lang="fi-FI" b="0" dirty="0" smtClean="0">
                <a:solidFill>
                  <a:srgbClr val="FF0000"/>
                </a:solidFill>
              </a:rPr>
              <a:t>23.11. päätetty siirtää </a:t>
            </a:r>
            <a:r>
              <a:rPr lang="fi-FI" b="0" dirty="0" err="1" smtClean="0">
                <a:solidFill>
                  <a:srgbClr val="FF0000"/>
                </a:solidFill>
              </a:rPr>
              <a:t>toiminnallisuus</a:t>
            </a:r>
            <a:r>
              <a:rPr lang="fi-FI" b="0" dirty="0" smtClean="0">
                <a:solidFill>
                  <a:srgbClr val="FF0000"/>
                </a:solidFill>
              </a:rPr>
              <a:t> kevään versioon</a:t>
            </a:r>
            <a:r>
              <a:rPr lang="fi-FI" b="0" dirty="0" smtClean="0"/>
              <a:t>)</a:t>
            </a:r>
            <a:endParaRPr lang="fi-FI" b="0" dirty="0" smtClean="0"/>
          </a:p>
          <a:p>
            <a:pPr marL="0" indent="0">
              <a:buNone/>
            </a:pPr>
            <a:r>
              <a:rPr lang="fi-FI" b="0" dirty="0" smtClean="0"/>
              <a:t>(kun on esim. tehnyt näppäilyvirheen ja/tai haluaa muuttaa hakua)</a:t>
            </a:r>
            <a:endParaRPr lang="fi-FI" dirty="0"/>
          </a:p>
          <a:p>
            <a:pPr lvl="1"/>
            <a:r>
              <a:rPr lang="fi-FI" b="0" dirty="0" smtClean="0"/>
              <a:t>Koskee laajoja hakuja (joissa hakukriteerejä useammassa näytön osassa)</a:t>
            </a:r>
          </a:p>
          <a:p>
            <a:endParaRPr lang="fi-FI" dirty="0"/>
          </a:p>
        </p:txBody>
      </p:sp>
      <p:pic>
        <p:nvPicPr>
          <p:cNvPr id="4" name="Kuva 3"/>
          <p:cNvPicPr>
            <a:picLocks noChangeAspect="1"/>
          </p:cNvPicPr>
          <p:nvPr/>
        </p:nvPicPr>
        <p:blipFill>
          <a:blip r:embed="rId2"/>
          <a:stretch>
            <a:fillRect/>
          </a:stretch>
        </p:blipFill>
        <p:spPr>
          <a:xfrm>
            <a:off x="6632713" y="3553861"/>
            <a:ext cx="5257800" cy="2758039"/>
          </a:xfrm>
          <a:prstGeom prst="rect">
            <a:avLst/>
          </a:prstGeom>
        </p:spPr>
      </p:pic>
      <p:pic>
        <p:nvPicPr>
          <p:cNvPr id="5" name="Kuv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969" y="3545577"/>
            <a:ext cx="6344511" cy="2129665"/>
          </a:xfrm>
          <a:prstGeom prst="rect">
            <a:avLst/>
          </a:prstGeom>
        </p:spPr>
      </p:pic>
    </p:spTree>
    <p:extLst>
      <p:ext uri="{BB962C8B-B14F-4D97-AF65-F5344CB8AC3E}">
        <p14:creationId xmlns:p14="http://schemas.microsoft.com/office/powerpoint/2010/main" val="595556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838200" y="487017"/>
            <a:ext cx="10515600" cy="5993296"/>
          </a:xfrm>
        </p:spPr>
        <p:txBody>
          <a:bodyPr>
            <a:normAutofit fontScale="92500" lnSpcReduction="20000"/>
          </a:bodyPr>
          <a:lstStyle/>
          <a:p>
            <a:r>
              <a:rPr lang="fi-FI" dirty="0" smtClean="0"/>
              <a:t>Opintosuoritusotteelle (Opintosuoritusote (</a:t>
            </a:r>
            <a:r>
              <a:rPr lang="fi-FI" dirty="0" err="1" smtClean="0"/>
              <a:t>hier</a:t>
            </a:r>
            <a:r>
              <a:rPr lang="fi-FI" dirty="0" smtClean="0"/>
              <a:t>.) organisaation </a:t>
            </a:r>
            <a:r>
              <a:rPr lang="fi-FI" dirty="0" err="1" smtClean="0"/>
              <a:t>muk</a:t>
            </a:r>
            <a:r>
              <a:rPr lang="fi-FI" dirty="0" smtClean="0"/>
              <a:t>. </a:t>
            </a:r>
            <a:r>
              <a:rPr lang="fi-FI" dirty="0" err="1"/>
              <a:t>r</a:t>
            </a:r>
            <a:r>
              <a:rPr lang="fi-FI" dirty="0" err="1" smtClean="0"/>
              <a:t>yhm</a:t>
            </a:r>
            <a:r>
              <a:rPr lang="fi-FI" dirty="0" smtClean="0"/>
              <a:t>) </a:t>
            </a:r>
            <a:r>
              <a:rPr lang="fi-FI" dirty="0" err="1" smtClean="0"/>
              <a:t>hyväksiluettujen</a:t>
            </a:r>
            <a:r>
              <a:rPr lang="fi-FI" dirty="0" smtClean="0"/>
              <a:t> opintopisteiden määrä</a:t>
            </a:r>
          </a:p>
          <a:p>
            <a:pPr lvl="1"/>
            <a:r>
              <a:rPr lang="fi-FI" dirty="0"/>
              <a:t>'Suoritettuja opintopisteitä yhteensä' = summaksi lehtitasolta Suoritettu-statuksella olevien </a:t>
            </a:r>
            <a:r>
              <a:rPr lang="fi-FI" dirty="0" smtClean="0"/>
              <a:t>opintojen yhteismäärä</a:t>
            </a:r>
          </a:p>
          <a:p>
            <a:pPr lvl="1"/>
            <a:r>
              <a:rPr lang="fi-FI" dirty="0" smtClean="0"/>
              <a:t>'</a:t>
            </a:r>
            <a:r>
              <a:rPr lang="fi-FI" dirty="0" err="1" smtClean="0"/>
              <a:t>Hyväksiluettuja</a:t>
            </a:r>
            <a:r>
              <a:rPr lang="fi-FI" dirty="0" smtClean="0"/>
              <a:t> </a:t>
            </a:r>
            <a:r>
              <a:rPr lang="fi-FI" dirty="0"/>
              <a:t>opintopisteitä yhteensä' = summaksi lehtitasolta </a:t>
            </a:r>
            <a:r>
              <a:rPr lang="fi-FI" dirty="0" err="1"/>
              <a:t>Hyväksiluettu</a:t>
            </a:r>
            <a:r>
              <a:rPr lang="fi-FI" dirty="0"/>
              <a:t> (nyk. Korvattu</a:t>
            </a:r>
            <a:r>
              <a:rPr lang="fi-FI" dirty="0" smtClean="0"/>
              <a:t>) -statuksella </a:t>
            </a:r>
            <a:r>
              <a:rPr lang="fi-FI" dirty="0"/>
              <a:t>olevien opintojen yhteismäärä </a:t>
            </a:r>
            <a:r>
              <a:rPr lang="fi-FI" dirty="0" smtClean="0"/>
              <a:t/>
            </a:r>
            <a:br>
              <a:rPr lang="fi-FI" dirty="0" smtClean="0"/>
            </a:br>
            <a:r>
              <a:rPr lang="fi-FI" dirty="0" smtClean="0"/>
              <a:t/>
            </a:r>
            <a:br>
              <a:rPr lang="fi-FI" dirty="0" smtClean="0"/>
            </a:br>
            <a:endParaRPr lang="fi-FI" dirty="0" smtClean="0"/>
          </a:p>
          <a:p>
            <a:r>
              <a:rPr lang="fi-FI" dirty="0" smtClean="0"/>
              <a:t>Lakimuutoksiin liittyviä valmisteluasioita</a:t>
            </a:r>
            <a:endParaRPr lang="fi-FI" dirty="0"/>
          </a:p>
          <a:p>
            <a:r>
              <a:rPr lang="fi-FI" dirty="0" smtClean="0"/>
              <a:t>Tiedonsiirtoihin liittyviä asioita</a:t>
            </a:r>
            <a:endParaRPr lang="fi-FI" dirty="0"/>
          </a:p>
          <a:p>
            <a:r>
              <a:rPr lang="fi-FI" dirty="0"/>
              <a:t>Merkistömuutokseen </a:t>
            </a:r>
            <a:r>
              <a:rPr lang="fi-FI" dirty="0" smtClean="0"/>
              <a:t>liittyviä korjauksia </a:t>
            </a:r>
            <a:r>
              <a:rPr lang="fi-FI" dirty="0"/>
              <a:t>(esim. </a:t>
            </a:r>
            <a:r>
              <a:rPr lang="fi-FI" dirty="0" smtClean="0"/>
              <a:t>š-merkki voidaan nyt syöttää maa-, kieli- ja nimikenttiin)</a:t>
            </a:r>
          </a:p>
          <a:p>
            <a:r>
              <a:rPr lang="fi-FI" dirty="0" smtClean="0"/>
              <a:t>Korjattu oletusarvosanan syöttöä Opetustapahtuman kautta rekisteröitäessä</a:t>
            </a:r>
          </a:p>
          <a:p>
            <a:r>
              <a:rPr lang="fi-FI" dirty="0" smtClean="0"/>
              <a:t>Korjattu Opintokohteen suoritukset </a:t>
            </a:r>
            <a:r>
              <a:rPr lang="fi-FI" dirty="0" err="1" smtClean="0"/>
              <a:t>exceliin</a:t>
            </a:r>
            <a:r>
              <a:rPr lang="fi-FI" dirty="0" smtClean="0"/>
              <a:t> -raportti</a:t>
            </a:r>
          </a:p>
          <a:p>
            <a:r>
              <a:rPr lang="fi-FI" dirty="0" smtClean="0"/>
              <a:t>Toimittajalla </a:t>
            </a:r>
            <a:r>
              <a:rPr lang="fi-FI" dirty="0" smtClean="0"/>
              <a:t>tiedossa oleva (ei käyttöä estävä) häiriö: hakuikkuna saattaa välähtää hetkellisesti näytöllä kun tehdään haku klikkaamalla F4 tai Hae-painiketta. </a:t>
            </a:r>
            <a:r>
              <a:rPr lang="fi-FI" dirty="0" smtClean="0"/>
              <a:t>Pyritään vielä korjaamaan ennen asennusta.</a:t>
            </a:r>
            <a:endParaRPr lang="fi-FI" dirty="0"/>
          </a:p>
          <a:p>
            <a:endParaRPr lang="fi-FI" dirty="0"/>
          </a:p>
        </p:txBody>
      </p:sp>
    </p:spTree>
    <p:extLst>
      <p:ext uri="{BB962C8B-B14F-4D97-AF65-F5344CB8AC3E}">
        <p14:creationId xmlns:p14="http://schemas.microsoft.com/office/powerpoint/2010/main" val="218516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b="1" dirty="0" err="1" smtClean="0"/>
              <a:t>WebOodi</a:t>
            </a:r>
            <a:endParaRPr lang="fi-FI" b="1" dirty="0"/>
          </a:p>
        </p:txBody>
      </p:sp>
      <p:sp>
        <p:nvSpPr>
          <p:cNvPr id="3" name="Sisällön paikkamerkki 2"/>
          <p:cNvSpPr>
            <a:spLocks noGrp="1"/>
          </p:cNvSpPr>
          <p:nvPr>
            <p:ph idx="1"/>
          </p:nvPr>
        </p:nvSpPr>
        <p:spPr>
          <a:xfrm>
            <a:off x="477079" y="1490870"/>
            <a:ext cx="11310730" cy="5227981"/>
          </a:xfrm>
        </p:spPr>
        <p:txBody>
          <a:bodyPr>
            <a:normAutofit lnSpcReduction="10000"/>
          </a:bodyPr>
          <a:lstStyle/>
          <a:p>
            <a:r>
              <a:rPr lang="fi-FI" sz="2400" dirty="0"/>
              <a:t>Linkkien käytön </a:t>
            </a:r>
            <a:r>
              <a:rPr lang="fi-FI" sz="2400" dirty="0" smtClean="0"/>
              <a:t>helpottaminen</a:t>
            </a:r>
          </a:p>
          <a:p>
            <a:pPr lvl="1"/>
            <a:r>
              <a:rPr lang="fi-FI" dirty="0" smtClean="0"/>
              <a:t>Selainten kiristyneiden tietoturva-asetusten myötä kaikki linkit eivät ole enää avautuneet suoraan hiiren vasenta nappia klikkaamalla. Version 4.1 myötä kaikki uudet linkit tulevat automaattisesti avautumaan uuteen ikkunaan kun niitä klikkaa. Näissä tapauksissa ei siis tarvitse enää käyttää Open </a:t>
            </a:r>
            <a:r>
              <a:rPr lang="fi-FI" dirty="0" err="1" smtClean="0"/>
              <a:t>link</a:t>
            </a:r>
            <a:r>
              <a:rPr lang="fi-FI" dirty="0" smtClean="0"/>
              <a:t> in </a:t>
            </a:r>
            <a:r>
              <a:rPr lang="fi-FI" dirty="0" err="1" smtClean="0"/>
              <a:t>new</a:t>
            </a:r>
            <a:r>
              <a:rPr lang="fi-FI" dirty="0" smtClean="0"/>
              <a:t> </a:t>
            </a:r>
            <a:r>
              <a:rPr lang="fi-FI" dirty="0" err="1" smtClean="0"/>
              <a:t>tab</a:t>
            </a:r>
            <a:r>
              <a:rPr lang="fi-FI" dirty="0" smtClean="0"/>
              <a:t> -toimintoa kuten nyt.</a:t>
            </a:r>
            <a:endParaRPr lang="fi-FI" dirty="0"/>
          </a:p>
          <a:p>
            <a:r>
              <a:rPr lang="fi-FI" sz="2400" dirty="0" smtClean="0"/>
              <a:t>Merkistö- ja palvelinmuutoksista johtuvien ongelmien korjaus (mm. Sivu ei ole käytettävissä -virheilmoituksia ja </a:t>
            </a:r>
            <a:r>
              <a:rPr lang="fi-FI" sz="2400" dirty="0" err="1" smtClean="0"/>
              <a:t>null</a:t>
            </a:r>
            <a:r>
              <a:rPr lang="fi-FI" sz="2400" dirty="0" smtClean="0"/>
              <a:t>-tekstejä)</a:t>
            </a:r>
          </a:p>
          <a:p>
            <a:r>
              <a:rPr lang="fi-FI" sz="2400" dirty="0" smtClean="0"/>
              <a:t>Selkeytetty latautumisesta johtuvia viiveitä (esim. sähköpostin lähetys suurelle määrälle opiskelijoita -&gt; sähköposti-painike ei näkyvissä ennen opiskelijalistan avautumista)</a:t>
            </a:r>
            <a:endParaRPr lang="fi-FI" sz="2400" dirty="0"/>
          </a:p>
          <a:p>
            <a:r>
              <a:rPr lang="fi-FI" sz="2400" dirty="0"/>
              <a:t>Tietoturvan </a:t>
            </a:r>
            <a:r>
              <a:rPr lang="fi-FI" sz="2400" dirty="0" smtClean="0"/>
              <a:t>parantaminen</a:t>
            </a:r>
          </a:p>
          <a:p>
            <a:r>
              <a:rPr lang="fi-FI" sz="2400" dirty="0" smtClean="0"/>
              <a:t>Version 4.1 myötä </a:t>
            </a:r>
            <a:r>
              <a:rPr lang="fi-FI" sz="2400" dirty="0" err="1" smtClean="0"/>
              <a:t>WebOodiin</a:t>
            </a:r>
            <a:r>
              <a:rPr lang="fi-FI" sz="2400" dirty="0" smtClean="0"/>
              <a:t> ei enää pääse jos koneella on käyttöjärjestelmänä Windows XP. Myös tuki IE6 ja IE8-selaimille poistuu.</a:t>
            </a:r>
          </a:p>
          <a:p>
            <a:r>
              <a:rPr lang="fi-FI" sz="2400" dirty="0" smtClean="0"/>
              <a:t>Korjattu: Palauteyhteenvedon muodostuminen (myös suurella </a:t>
            </a:r>
            <a:r>
              <a:rPr lang="fi-FI" sz="2400" smtClean="0"/>
              <a:t>määrällä opetustapahtumia)</a:t>
            </a:r>
            <a:endParaRPr lang="fi-FI" sz="2400" dirty="0" smtClean="0"/>
          </a:p>
          <a:p>
            <a:pPr marL="0" indent="0">
              <a:buNone/>
            </a:pPr>
            <a:endParaRPr lang="fi-FI" dirty="0"/>
          </a:p>
          <a:p>
            <a:pPr marL="0" indent="0">
              <a:buNone/>
            </a:pPr>
            <a:endParaRPr lang="fi-FI" dirty="0"/>
          </a:p>
        </p:txBody>
      </p:sp>
    </p:spTree>
    <p:extLst>
      <p:ext uri="{BB962C8B-B14F-4D97-AF65-F5344CB8AC3E}">
        <p14:creationId xmlns:p14="http://schemas.microsoft.com/office/powerpoint/2010/main" val="2686059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b="1" dirty="0" smtClean="0"/>
              <a:t>Tulossa seuraavissa versioissa mm.</a:t>
            </a:r>
            <a:endParaRPr lang="fi-FI" b="1" dirty="0"/>
          </a:p>
        </p:txBody>
      </p:sp>
      <p:sp>
        <p:nvSpPr>
          <p:cNvPr id="3" name="Sisällön paikkamerkki 2"/>
          <p:cNvSpPr>
            <a:spLocks noGrp="1"/>
          </p:cNvSpPr>
          <p:nvPr>
            <p:ph idx="1"/>
          </p:nvPr>
        </p:nvSpPr>
        <p:spPr>
          <a:xfrm>
            <a:off x="838200" y="1825625"/>
            <a:ext cx="10515600" cy="4694445"/>
          </a:xfrm>
        </p:spPr>
        <p:txBody>
          <a:bodyPr>
            <a:normAutofit fontScale="92500" lnSpcReduction="20000"/>
          </a:bodyPr>
          <a:lstStyle/>
          <a:p>
            <a:r>
              <a:rPr lang="fi-FI" dirty="0" smtClean="0"/>
              <a:t>Hae – Opiskelija -näytön uudistus</a:t>
            </a:r>
          </a:p>
          <a:p>
            <a:r>
              <a:rPr lang="fi-FI" dirty="0" smtClean="0"/>
              <a:t>Opiskelijan </a:t>
            </a:r>
            <a:r>
              <a:rPr lang="fi-FI" dirty="0" err="1" smtClean="0"/>
              <a:t>hops</a:t>
            </a:r>
            <a:r>
              <a:rPr lang="fi-FI" dirty="0" smtClean="0"/>
              <a:t>-työkalun käytettävyysparannukset</a:t>
            </a:r>
          </a:p>
          <a:p>
            <a:r>
              <a:rPr lang="fi-FI" dirty="0" smtClean="0"/>
              <a:t>Oodin </a:t>
            </a:r>
            <a:r>
              <a:rPr lang="fi-FI" dirty="0" err="1" smtClean="0"/>
              <a:t>lokituksen</a:t>
            </a:r>
            <a:r>
              <a:rPr lang="fi-FI" dirty="0" smtClean="0"/>
              <a:t> parantaminen</a:t>
            </a:r>
          </a:p>
          <a:p>
            <a:r>
              <a:rPr lang="fi-FI" dirty="0" err="1" smtClean="0"/>
              <a:t>WebOodin</a:t>
            </a:r>
            <a:r>
              <a:rPr lang="fi-FI" dirty="0" smtClean="0"/>
              <a:t> uusi tekstieditori</a:t>
            </a:r>
          </a:p>
          <a:p>
            <a:r>
              <a:rPr lang="fi-FI" dirty="0" smtClean="0"/>
              <a:t>Edelleen paljon lakimuutoksista johtuvia asioita</a:t>
            </a:r>
          </a:p>
          <a:p>
            <a:endParaRPr lang="fi-FI" dirty="0"/>
          </a:p>
          <a:p>
            <a:r>
              <a:rPr lang="fi-FI" dirty="0" smtClean="0">
                <a:solidFill>
                  <a:srgbClr val="00B050"/>
                </a:solidFill>
              </a:rPr>
              <a:t>Lisäksi Oodin kylkeen ja sitä korvaamaan tulevia työkaluja </a:t>
            </a:r>
            <a:r>
              <a:rPr lang="fi-FI" dirty="0" err="1" smtClean="0">
                <a:solidFill>
                  <a:srgbClr val="00B050"/>
                </a:solidFill>
              </a:rPr>
              <a:t>pilotoidaan</a:t>
            </a:r>
            <a:r>
              <a:rPr lang="fi-FI" dirty="0" smtClean="0">
                <a:solidFill>
                  <a:srgbClr val="00B050"/>
                </a:solidFill>
              </a:rPr>
              <a:t> ja integroidaan jatkuvasti</a:t>
            </a:r>
            <a:r>
              <a:rPr lang="fi-FI" dirty="0" smtClean="0"/>
              <a:t/>
            </a:r>
            <a:br>
              <a:rPr lang="fi-FI" dirty="0" smtClean="0"/>
            </a:br>
            <a:r>
              <a:rPr lang="fi-FI" dirty="0" smtClean="0"/>
              <a:t/>
            </a:r>
            <a:br>
              <a:rPr lang="fi-FI" dirty="0" smtClean="0"/>
            </a:br>
            <a:r>
              <a:rPr lang="fi-FI" dirty="0"/>
              <a:t>Lue lisää: </a:t>
            </a:r>
            <a:endParaRPr lang="fi-FI" dirty="0" smtClean="0"/>
          </a:p>
          <a:p>
            <a:pPr lvl="1"/>
            <a:r>
              <a:rPr lang="fi-FI" dirty="0" smtClean="0">
                <a:hlinkClick r:id="rId2"/>
              </a:rPr>
              <a:t>http</a:t>
            </a:r>
            <a:r>
              <a:rPr lang="fi-FI" dirty="0">
                <a:hlinkClick r:id="rId2"/>
              </a:rPr>
              <a:t>://blogs.helsinki.fi/doo-projekti</a:t>
            </a:r>
            <a:r>
              <a:rPr lang="fi-FI" dirty="0" smtClean="0">
                <a:hlinkClick r:id="rId2"/>
              </a:rPr>
              <a:t>/</a:t>
            </a:r>
            <a:endParaRPr lang="fi-FI" dirty="0"/>
          </a:p>
          <a:p>
            <a:pPr lvl="1"/>
            <a:r>
              <a:rPr lang="fi-FI" dirty="0">
                <a:hlinkClick r:id="rId3"/>
              </a:rPr>
              <a:t>http://blogs.helsinki.fi/otm-hanke</a:t>
            </a:r>
            <a:r>
              <a:rPr lang="fi-FI" dirty="0" smtClean="0">
                <a:hlinkClick r:id="rId3"/>
              </a:rPr>
              <a:t>/</a:t>
            </a:r>
            <a:endParaRPr lang="fi-FI" dirty="0" smtClean="0"/>
          </a:p>
          <a:p>
            <a:pPr lvl="1"/>
            <a:r>
              <a:rPr lang="fi-FI" u="sng" dirty="0">
                <a:hlinkClick r:id="rId4"/>
              </a:rPr>
              <a:t>https://wiki.helsinki.fi/display/optime/Optime-projektin+tiedotus</a:t>
            </a:r>
            <a:endParaRPr lang="fi-FI" dirty="0"/>
          </a:p>
        </p:txBody>
      </p:sp>
    </p:spTree>
    <p:extLst>
      <p:ext uri="{BB962C8B-B14F-4D97-AF65-F5344CB8AC3E}">
        <p14:creationId xmlns:p14="http://schemas.microsoft.com/office/powerpoint/2010/main" val="3127981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2282" y="2313716"/>
            <a:ext cx="10367435" cy="3852133"/>
          </a:xfrm>
        </p:spPr>
        <p:txBody>
          <a:bodyPr>
            <a:normAutofit/>
          </a:bodyPr>
          <a:lstStyle/>
          <a:p>
            <a:r>
              <a:rPr lang="fi-FI" sz="1800" dirty="0" err="1" smtClean="0">
                <a:latin typeface="+mn-lt"/>
              </a:rPr>
              <a:t>Web-</a:t>
            </a:r>
            <a:r>
              <a:rPr lang="fi-FI" sz="1800" dirty="0" smtClean="0">
                <a:latin typeface="+mn-lt"/>
              </a:rPr>
              <a:t> ja </a:t>
            </a:r>
            <a:r>
              <a:rPr lang="fi-FI" sz="1800" dirty="0" err="1" smtClean="0">
                <a:latin typeface="+mn-lt"/>
              </a:rPr>
              <a:t>WinOodin</a:t>
            </a:r>
            <a:r>
              <a:rPr lang="fi-FI" sz="1800" dirty="0" smtClean="0">
                <a:latin typeface="+mn-lt"/>
              </a:rPr>
              <a:t> </a:t>
            </a:r>
            <a:r>
              <a:rPr lang="fi-FI" sz="1800" dirty="0">
                <a:latin typeface="+mn-lt"/>
              </a:rPr>
              <a:t>asennus </a:t>
            </a:r>
            <a:r>
              <a:rPr lang="fi-FI" sz="1800" dirty="0" smtClean="0">
                <a:latin typeface="+mn-lt"/>
              </a:rPr>
              <a:t>26.11. </a:t>
            </a:r>
            <a:r>
              <a:rPr lang="fi-FI" sz="1800" dirty="0"/>
              <a:t>klo </a:t>
            </a:r>
            <a:r>
              <a:rPr lang="fi-FI" sz="1800" dirty="0" smtClean="0"/>
              <a:t>8-12 </a:t>
            </a:r>
            <a:r>
              <a:rPr lang="fi-FI" sz="1800" dirty="0" smtClean="0">
                <a:latin typeface="+mn-lt"/>
              </a:rPr>
              <a:t>(Varapäivänä 27.11.)</a:t>
            </a:r>
            <a:br>
              <a:rPr lang="fi-FI" sz="1800" dirty="0" smtClean="0">
                <a:latin typeface="+mn-lt"/>
              </a:rPr>
            </a:br>
            <a:r>
              <a:rPr lang="fi-FI" sz="1800" dirty="0">
                <a:latin typeface="+mn-lt"/>
              </a:rPr>
              <a:t/>
            </a:r>
            <a:br>
              <a:rPr lang="fi-FI" sz="1800" dirty="0">
                <a:latin typeface="+mn-lt"/>
              </a:rPr>
            </a:br>
            <a:r>
              <a:rPr lang="fi-FI" sz="1800" dirty="0" smtClean="0">
                <a:latin typeface="+mn-lt"/>
              </a:rPr>
              <a:t/>
            </a:r>
            <a:br>
              <a:rPr lang="fi-FI" sz="1800" dirty="0" smtClean="0">
                <a:latin typeface="+mn-lt"/>
              </a:rPr>
            </a:br>
            <a:r>
              <a:rPr lang="fi-FI" sz="1800" dirty="0">
                <a:latin typeface="+mn-lt"/>
              </a:rPr>
              <a:t/>
            </a:r>
            <a:br>
              <a:rPr lang="fi-FI" sz="1800" dirty="0">
                <a:latin typeface="+mn-lt"/>
              </a:rPr>
            </a:br>
            <a:r>
              <a:rPr lang="fi-FI" sz="1800" dirty="0" smtClean="0">
                <a:latin typeface="+mn-lt"/>
              </a:rPr>
              <a:t/>
            </a:r>
            <a:br>
              <a:rPr lang="fi-FI" sz="1800" dirty="0" smtClean="0">
                <a:latin typeface="+mn-lt"/>
              </a:rPr>
            </a:br>
            <a:r>
              <a:rPr lang="fi-FI" sz="1800" dirty="0">
                <a:latin typeface="+mn-lt"/>
              </a:rPr>
              <a:t/>
            </a:r>
            <a:br>
              <a:rPr lang="fi-FI" sz="1800" dirty="0">
                <a:latin typeface="+mn-lt"/>
              </a:rPr>
            </a:br>
            <a:r>
              <a:rPr lang="fi-FI" sz="1800" dirty="0" smtClean="0">
                <a:latin typeface="+mn-lt"/>
              </a:rPr>
              <a:t/>
            </a:r>
            <a:br>
              <a:rPr lang="fi-FI" sz="1800" dirty="0" smtClean="0">
                <a:latin typeface="+mn-lt"/>
              </a:rPr>
            </a:br>
            <a:r>
              <a:rPr lang="fi-FI" sz="1800" dirty="0">
                <a:latin typeface="+mn-lt"/>
              </a:rPr>
              <a:t/>
            </a:r>
            <a:br>
              <a:rPr lang="fi-FI" sz="1800" dirty="0">
                <a:latin typeface="+mn-lt"/>
              </a:rPr>
            </a:br>
            <a:r>
              <a:rPr lang="fi-FI" sz="1800" dirty="0"/>
              <a:t>Jos huomaat Oodin toiminnassa </a:t>
            </a:r>
            <a:r>
              <a:rPr lang="fi-FI" sz="1800" dirty="0" smtClean="0"/>
              <a:t>häikkää tai sinulla on muutostoiveita voit laittaa viestiä osoitteeseen </a:t>
            </a:r>
            <a:r>
              <a:rPr lang="fi-FI" sz="1800" dirty="0" smtClean="0">
                <a:hlinkClick r:id="rId2"/>
              </a:rPr>
              <a:t>oodi-tuki@helsinki.fi</a:t>
            </a:r>
            <a:r>
              <a:rPr lang="fi-FI" sz="1800" dirty="0" smtClean="0"/>
              <a:t>. </a:t>
            </a:r>
            <a:endParaRPr lang="fi-FI" sz="1800" dirty="0">
              <a:latin typeface="+mn-lt"/>
            </a:endParaRPr>
          </a:p>
        </p:txBody>
      </p:sp>
      <p:sp>
        <p:nvSpPr>
          <p:cNvPr id="4" name="Date Placeholder 3"/>
          <p:cNvSpPr>
            <a:spLocks noGrp="1"/>
          </p:cNvSpPr>
          <p:nvPr>
            <p:ph type="dt" sz="half" idx="2"/>
          </p:nvPr>
        </p:nvSpPr>
        <p:spPr/>
        <p:txBody>
          <a:bodyPr/>
          <a:lstStyle/>
          <a:p>
            <a:fld id="{AA6DB3D3-A72C-4B36-8B75-213E1383F39E}" type="datetime1">
              <a:rPr lang="fi-FI" smtClean="0">
                <a:solidFill>
                  <a:srgbClr val="8C8A87"/>
                </a:solidFill>
              </a:rPr>
              <a:pPr/>
              <a:t>23.11.2015</a:t>
            </a:fld>
            <a:endParaRPr lang="en-GB" dirty="0">
              <a:solidFill>
                <a:srgbClr val="8C8A87"/>
              </a:solidFill>
            </a:endParaRPr>
          </a:p>
        </p:txBody>
      </p:sp>
      <p:sp>
        <p:nvSpPr>
          <p:cNvPr id="6" name="Slide Number Placeholder 5"/>
          <p:cNvSpPr>
            <a:spLocks noGrp="1"/>
          </p:cNvSpPr>
          <p:nvPr>
            <p:ph type="sldNum" sz="quarter" idx="4"/>
          </p:nvPr>
        </p:nvSpPr>
        <p:spPr/>
        <p:txBody>
          <a:bodyPr/>
          <a:lstStyle/>
          <a:p>
            <a:fld id="{89059335-AFD3-4DED-970B-1AD46A147785}" type="slidenum">
              <a:rPr lang="en-GB" smtClean="0">
                <a:solidFill>
                  <a:srgbClr val="8C8A87"/>
                </a:solidFill>
              </a:rPr>
              <a:pPr/>
              <a:t>7</a:t>
            </a:fld>
            <a:endParaRPr lang="en-GB" dirty="0">
              <a:solidFill>
                <a:srgbClr val="8C8A87"/>
              </a:solidFill>
            </a:endParaRPr>
          </a:p>
        </p:txBody>
      </p:sp>
      <p:pic>
        <p:nvPicPr>
          <p:cNvPr id="8" name="Kuva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3812" y="3249548"/>
            <a:ext cx="3384376" cy="795328"/>
          </a:xfrm>
          <a:prstGeom prst="rect">
            <a:avLst/>
          </a:prstGeom>
        </p:spPr>
      </p:pic>
    </p:spTree>
    <p:extLst>
      <p:ext uri="{BB962C8B-B14F-4D97-AF65-F5344CB8AC3E}">
        <p14:creationId xmlns:p14="http://schemas.microsoft.com/office/powerpoint/2010/main" val="2185926976"/>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Y__DB01_HY______________RGB">
  <a:themeElements>
    <a:clrScheme name="HY (konserni)">
      <a:dk1>
        <a:sysClr val="windowText" lastClr="000000"/>
      </a:dk1>
      <a:lt1>
        <a:srgbClr val="FFFFFF"/>
      </a:lt1>
      <a:dk2>
        <a:srgbClr val="8C8A87"/>
      </a:dk2>
      <a:lt2>
        <a:srgbClr val="FFFFFF"/>
      </a:lt2>
      <a:accent1>
        <a:srgbClr val="8C8A87"/>
      </a:accent1>
      <a:accent2>
        <a:srgbClr val="1E1C77"/>
      </a:accent2>
      <a:accent3>
        <a:srgbClr val="FCA311"/>
      </a:accent3>
      <a:accent4>
        <a:srgbClr val="256EC7"/>
      </a:accent4>
      <a:accent5>
        <a:srgbClr val="E5053A"/>
      </a:accent5>
      <a:accent6>
        <a:srgbClr val="FCD116"/>
      </a:accent6>
      <a:hlink>
        <a:srgbClr val="FCA311"/>
      </a:hlink>
      <a:folHlink>
        <a:srgbClr val="8C8A87"/>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HY__DB01_HY______________RGB">
  <a:themeElements>
    <a:clrScheme name="HY (konserni)">
      <a:dk1>
        <a:sysClr val="windowText" lastClr="000000"/>
      </a:dk1>
      <a:lt1>
        <a:srgbClr val="FFFFFF"/>
      </a:lt1>
      <a:dk2>
        <a:srgbClr val="8C8A87"/>
      </a:dk2>
      <a:lt2>
        <a:srgbClr val="FFFFFF"/>
      </a:lt2>
      <a:accent1>
        <a:srgbClr val="8C8A87"/>
      </a:accent1>
      <a:accent2>
        <a:srgbClr val="1E1C77"/>
      </a:accent2>
      <a:accent3>
        <a:srgbClr val="FCA311"/>
      </a:accent3>
      <a:accent4>
        <a:srgbClr val="256EC7"/>
      </a:accent4>
      <a:accent5>
        <a:srgbClr val="E5053A"/>
      </a:accent5>
      <a:accent6>
        <a:srgbClr val="FCD116"/>
      </a:accent6>
      <a:hlink>
        <a:srgbClr val="FCA311"/>
      </a:hlink>
      <a:folHlink>
        <a:srgbClr val="8C8A87"/>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301</Words>
  <Application>Microsoft Office PowerPoint</Application>
  <PresentationFormat>Laajakuva</PresentationFormat>
  <Paragraphs>52</Paragraphs>
  <Slides>7</Slides>
  <Notes>1</Notes>
  <HiddenSlides>0</HiddenSlides>
  <MMClips>0</MMClips>
  <ScaleCrop>false</ScaleCrop>
  <HeadingPairs>
    <vt:vector size="6" baseType="variant">
      <vt:variant>
        <vt:lpstr>Käytetyt fontit</vt:lpstr>
      </vt:variant>
      <vt:variant>
        <vt:i4>4</vt:i4>
      </vt:variant>
      <vt:variant>
        <vt:lpstr>Teema</vt:lpstr>
      </vt:variant>
      <vt:variant>
        <vt:i4>3</vt:i4>
      </vt:variant>
      <vt:variant>
        <vt:lpstr>Dian otsikot</vt:lpstr>
      </vt:variant>
      <vt:variant>
        <vt:i4>7</vt:i4>
      </vt:variant>
    </vt:vector>
  </HeadingPairs>
  <TitlesOfParts>
    <vt:vector size="14" baseType="lpstr">
      <vt:lpstr>Arial</vt:lpstr>
      <vt:lpstr>Calibri</vt:lpstr>
      <vt:lpstr>Calibri Light</vt:lpstr>
      <vt:lpstr>Wingdings</vt:lpstr>
      <vt:lpstr>Office-teema</vt:lpstr>
      <vt:lpstr>HY__DB01_HY______________RGB</vt:lpstr>
      <vt:lpstr>1_HY__DB01_HY______________RGB</vt:lpstr>
      <vt:lpstr>Oodin version 4.1 yhteenveto  </vt:lpstr>
      <vt:lpstr>WinOodi</vt:lpstr>
      <vt:lpstr>PowerPoint-esitys</vt:lpstr>
      <vt:lpstr>PowerPoint-esitys</vt:lpstr>
      <vt:lpstr>WebOodi</vt:lpstr>
      <vt:lpstr>Tulossa seuraavissa versioissa mm.</vt:lpstr>
      <vt:lpstr>Web- ja WinOodin asennus 26.11. klo 8-12 (Varapäivänä 27.11.)        Jos huomaat Oodin toiminnassa häikkää tai sinulla on muutostoiveita voit laittaa viestiä osoitteeseen oodi-tuki@helsinki.fi. </vt:lpstr>
    </vt:vector>
  </TitlesOfParts>
  <Company>University of Helsinki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Oodin version 4.1 yhteenveto  </dc:title>
  <dc:creator>Eskola, Marjo S</dc:creator>
  <cp:lastModifiedBy>Eskola, Marjo S</cp:lastModifiedBy>
  <cp:revision>16</cp:revision>
  <dcterms:created xsi:type="dcterms:W3CDTF">2015-05-05T06:50:04Z</dcterms:created>
  <dcterms:modified xsi:type="dcterms:W3CDTF">2015-11-23T08:58:16Z</dcterms:modified>
</cp:coreProperties>
</file>