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9.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1" r:id="rId3"/>
    <p:sldMasterId id="2147483674" r:id="rId4"/>
    <p:sldMasterId id="2147483677" r:id="rId5"/>
    <p:sldMasterId id="2147483685" r:id="rId6"/>
    <p:sldMasterId id="2147483688" r:id="rId7"/>
    <p:sldMasterId id="2147483691" r:id="rId8"/>
    <p:sldMasterId id="2147483694" r:id="rId9"/>
    <p:sldMasterId id="2147483697" r:id="rId10"/>
  </p:sldMasterIdLst>
  <p:notesMasterIdLst>
    <p:notesMasterId r:id="rId22"/>
  </p:notesMasterIdLst>
  <p:sldIdLst>
    <p:sldId id="316" r:id="rId11"/>
    <p:sldId id="326" r:id="rId12"/>
    <p:sldId id="266" r:id="rId13"/>
    <p:sldId id="263" r:id="rId14"/>
    <p:sldId id="259" r:id="rId15"/>
    <p:sldId id="307" r:id="rId16"/>
    <p:sldId id="268" r:id="rId17"/>
    <p:sldId id="311" r:id="rId18"/>
    <p:sldId id="327" r:id="rId19"/>
    <p:sldId id="328" r:id="rId20"/>
    <p:sldId id="329"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73" d="100"/>
          <a:sy n="73" d="100"/>
        </p:scale>
        <p:origin x="4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223C3-C9F2-4455-B37A-1822D06CD178}" type="datetimeFigureOut">
              <a:rPr lang="fi-FI" smtClean="0"/>
              <a:t>8.3.2019</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44462-91B5-49C5-8AF9-DD7858D4AEDB}" type="slidenum">
              <a:rPr lang="fi-FI" smtClean="0"/>
              <a:t>‹#›</a:t>
            </a:fld>
            <a:endParaRPr lang="fi-FI"/>
          </a:p>
        </p:txBody>
      </p:sp>
    </p:spTree>
    <p:extLst>
      <p:ext uri="{BB962C8B-B14F-4D97-AF65-F5344CB8AC3E}">
        <p14:creationId xmlns:p14="http://schemas.microsoft.com/office/powerpoint/2010/main" val="2227071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EB53DF-F65F-451A-B6E0-AEC3F6A9807F}" type="slidenum">
              <a:rPr kumimoji="0" lang="nl-NL" sz="1200" b="0" i="0" u="none" strike="noStrike" kern="1200" cap="none" spc="0" normalizeH="0" baseline="0" noProof="0">
                <a:ln>
                  <a:noFill/>
                </a:ln>
                <a:solidFill>
                  <a:prstClr val="black"/>
                </a:solidFill>
                <a:effectLst/>
                <a:uLnTx/>
                <a:uFillTx/>
                <a:latin typeface="Calibri"/>
                <a:ea typeface="ＭＳ Ｐゴシック" pitchFamily="34" charset="-128"/>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a:ea typeface="ＭＳ Ｐゴシック" pitchFamily="34" charset="-128"/>
              <a:cs typeface="Arial" charset="0"/>
            </a:endParaRPr>
          </a:p>
        </p:txBody>
      </p:sp>
      <p:sp>
        <p:nvSpPr>
          <p:cNvPr id="7170" name="Rectangle 2"/>
          <p:cNvSpPr>
            <a:spLocks noGrp="1" noRot="1" noChangeAspect="1" noChangeArrowheads="1" noTextEdit="1"/>
          </p:cNvSpPr>
          <p:nvPr>
            <p:ph type="sldImg"/>
          </p:nvPr>
        </p:nvSpPr>
        <p:spPr>
          <a:xfrm>
            <a:off x="1143000" y="685800"/>
            <a:ext cx="4572000" cy="3429000"/>
          </a:xfrm>
          <a:ln/>
        </p:spPr>
      </p:sp>
      <p:sp>
        <p:nvSpPr>
          <p:cNvPr id="7171" name="Rectangle 3"/>
          <p:cNvSpPr>
            <a:spLocks noGrp="1" noChangeArrowheads="1"/>
          </p:cNvSpPr>
          <p:nvPr>
            <p:ph type="body" idx="1"/>
          </p:nvPr>
        </p:nvSpPr>
        <p:spPr/>
        <p:txBody>
          <a:bodyPr/>
          <a:lstStyle/>
          <a:p>
            <a:r>
              <a:rPr lang="nl-BE" dirty="0"/>
              <a:t>Tämän äärellä me siis: joukko (merkittäviä) tieteen rahoittajia on sitoutunut edistämään tutkimustulosten avoimuuden voimakasta edistymistä. Erityisesti kansallisten rahoittajien näkökulmasta katsottuna rahoillamme – tai siis, veronmaksajien rahoilla – tuotetut julkaisut olisi saatava tehokkaasti ja kattavasti kaikkien luettaviksi. Tavoite on esitetty jo reilut 20 vuotta sitten, toteutus uupuu edelleen, nyt haetaan siis kokonaisvaltaista uudistusta. Kyse ei toki ole vain periaatteellisesta rahoituksen käytöstä vastuullisesti, vaan myös laadukkaan tieteen edistämisestä ja vastuullisen tieteen periaatteiden toteuttamisesta, kummatkin myös Akatemian strategiassaan asettamia tavoitteita.</a:t>
            </a:r>
          </a:p>
        </p:txBody>
      </p:sp>
    </p:spTree>
    <p:extLst>
      <p:ext uri="{BB962C8B-B14F-4D97-AF65-F5344CB8AC3E}">
        <p14:creationId xmlns:p14="http://schemas.microsoft.com/office/powerpoint/2010/main" val="4262964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Miksi oikein periaatteellisesti edistämme avointa tiedettä: </a:t>
            </a:r>
            <a:r>
              <a:rPr lang="fi-FI" dirty="0" err="1"/>
              <a:t>cOalition</a:t>
            </a:r>
            <a:r>
              <a:rPr lang="fi-FI" dirty="0"/>
              <a:t> S:n perustelu</a:t>
            </a:r>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550708-3B84-054B-8182-D78CAAB534B0}" type="slidenum">
              <a:rPr kumimoji="0" lang="fi-FI" sz="1200" b="0" i="0" u="none" strike="noStrike" kern="1200" cap="none" spc="0" normalizeH="0" baseline="0" noProof="0" smtClean="0">
                <a:ln>
                  <a:noFill/>
                </a:ln>
                <a:solidFill>
                  <a:prstClr val="black"/>
                </a:solidFill>
                <a:effectLst/>
                <a:uLnTx/>
                <a:uFillTx/>
                <a:latin typeface="Calibri"/>
                <a:ea typeface="ＭＳ Ｐゴシック" pitchFamily="34" charset="-128"/>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a:ea typeface="ＭＳ Ｐゴシック" pitchFamily="34" charset="-128"/>
              <a:cs typeface="Arial" charset="0"/>
            </a:endParaRPr>
          </a:p>
        </p:txBody>
      </p:sp>
    </p:spTree>
    <p:extLst>
      <p:ext uri="{BB962C8B-B14F-4D97-AF65-F5344CB8AC3E}">
        <p14:creationId xmlns:p14="http://schemas.microsoft.com/office/powerpoint/2010/main" val="3502136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88539" y="2999444"/>
            <a:ext cx="3069956" cy="1460255"/>
          </a:xfrm>
        </p:spPr>
        <p:txBody>
          <a:bodyPr anchor="ctr" anchorCtr="0"/>
          <a:lstStyle>
            <a:lvl1pPr algn="ctr">
              <a:defRPr b="1">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2738803" y="4449009"/>
            <a:ext cx="3437124" cy="730163"/>
          </a:xfrm>
        </p:spPr>
        <p:txBody>
          <a:bodyPr>
            <a:normAutofit/>
          </a:bodyPr>
          <a:lstStyle>
            <a:lvl1pPr marL="0" indent="0" algn="ctr">
              <a:buNone/>
              <a:defRPr sz="1477">
                <a:solidFill>
                  <a:srgbClr val="FFFFFF"/>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fi-FI"/>
              <a:t>Muokkaa alaotsikon perustyyliä napsautt.</a:t>
            </a:r>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r>
              <a:rPr lang="fi-FI" dirty="0"/>
              <a:t>©  ACADEMY OF FINLAND 2018 </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BE368D8-CE91-4041-A806-A850698DB5EF}" type="slidenum">
              <a:rPr lang="en-US"/>
              <a:pPr/>
              <a:t>‹#›</a:t>
            </a:fld>
            <a:endParaRPr lang="en-US"/>
          </a:p>
        </p:txBody>
      </p:sp>
    </p:spTree>
    <p:extLst>
      <p:ext uri="{BB962C8B-B14F-4D97-AF65-F5344CB8AC3E}">
        <p14:creationId xmlns:p14="http://schemas.microsoft.com/office/powerpoint/2010/main" val="2382405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960000" y="1764000"/>
            <a:ext cx="10272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Title 8"/>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333157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1 with log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960000" y="1764000"/>
            <a:ext cx="10272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Title 8"/>
          <p:cNvSpPr>
            <a:spLocks noGrp="1"/>
          </p:cNvSpPr>
          <p:nvPr>
            <p:ph type="title"/>
          </p:nvPr>
        </p:nvSpPr>
        <p:spPr/>
        <p:txBody>
          <a:bodyPr/>
          <a:lstStyle/>
          <a:p>
            <a:r>
              <a:rPr lang="en-US"/>
              <a:t>Click to edit Master title style</a:t>
            </a:r>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8050" y="5296608"/>
            <a:ext cx="1201532" cy="1327393"/>
          </a:xfrm>
          <a:prstGeom prst="rect">
            <a:avLst/>
          </a:prstGeom>
        </p:spPr>
      </p:pic>
    </p:spTree>
    <p:extLst>
      <p:ext uri="{BB962C8B-B14F-4D97-AF65-F5344CB8AC3E}">
        <p14:creationId xmlns:p14="http://schemas.microsoft.com/office/powerpoint/2010/main" val="675744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nl-BE"/>
          </a:p>
        </p:txBody>
      </p:sp>
      <p:sp>
        <p:nvSpPr>
          <p:cNvPr id="10" name="Content Placeholder 9"/>
          <p:cNvSpPr>
            <a:spLocks noGrp="1"/>
          </p:cNvSpPr>
          <p:nvPr>
            <p:ph sz="quarter" idx="10"/>
          </p:nvPr>
        </p:nvSpPr>
        <p:spPr>
          <a:xfrm>
            <a:off x="959997" y="2448000"/>
            <a:ext cx="10272000" cy="417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Tree>
    <p:extLst>
      <p:ext uri="{BB962C8B-B14F-4D97-AF65-F5344CB8AC3E}">
        <p14:creationId xmlns:p14="http://schemas.microsoft.com/office/powerpoint/2010/main" val="2773382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with log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nl-BE"/>
          </a:p>
        </p:txBody>
      </p:sp>
      <p:sp>
        <p:nvSpPr>
          <p:cNvPr id="10" name="Content Placeholder 9"/>
          <p:cNvSpPr>
            <a:spLocks noGrp="1"/>
          </p:cNvSpPr>
          <p:nvPr>
            <p:ph sz="quarter" idx="10"/>
          </p:nvPr>
        </p:nvSpPr>
        <p:spPr>
          <a:xfrm>
            <a:off x="959997" y="2448000"/>
            <a:ext cx="10272000" cy="417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8050" y="5296608"/>
            <a:ext cx="1201532" cy="1327393"/>
          </a:xfrm>
          <a:prstGeom prst="rect">
            <a:avLst/>
          </a:prstGeom>
        </p:spPr>
      </p:pic>
    </p:spTree>
    <p:extLst>
      <p:ext uri="{BB962C8B-B14F-4D97-AF65-F5344CB8AC3E}">
        <p14:creationId xmlns:p14="http://schemas.microsoft.com/office/powerpoint/2010/main" val="2204848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87455" y="691202"/>
            <a:ext cx="3069956" cy="1353191"/>
          </a:xfrm>
        </p:spPr>
        <p:txBody>
          <a:bodyPr anchor="ctr"/>
          <a:lstStyle>
            <a:lvl1pPr algn="ctr">
              <a:defRPr b="1">
                <a:solidFill>
                  <a:schemeClr val="bg2"/>
                </a:solidFill>
              </a:defRPr>
            </a:lvl1pPr>
          </a:lstStyle>
          <a:p>
            <a:r>
              <a:rPr lang="fi-FI"/>
              <a:t>Muokkaa ots. perustyyl. napsautt.</a:t>
            </a:r>
            <a:endParaRPr lang="en-US"/>
          </a:p>
        </p:txBody>
      </p:sp>
      <p:sp>
        <p:nvSpPr>
          <p:cNvPr id="3" name="Subtitle 2"/>
          <p:cNvSpPr>
            <a:spLocks noGrp="1"/>
          </p:cNvSpPr>
          <p:nvPr>
            <p:ph type="subTitle" idx="1"/>
          </p:nvPr>
        </p:nvSpPr>
        <p:spPr>
          <a:xfrm>
            <a:off x="2337719" y="2149202"/>
            <a:ext cx="3437124" cy="730163"/>
          </a:xfrm>
        </p:spPr>
        <p:txBody>
          <a:bodyPr>
            <a:normAutofit/>
          </a:bodyPr>
          <a:lstStyle>
            <a:lvl1pPr marL="0" indent="0" algn="ctr">
              <a:buNone/>
              <a:defRPr sz="1477">
                <a:solidFill>
                  <a:schemeClr val="bg2"/>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fi-FI"/>
              <a:t>Muokkaa alaotsikon perustyyliä napsautt.</a:t>
            </a:r>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dirty="0"/>
              <a:t>©  ACADEMY OF FINLAND 2018 </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BE368D8-CE91-4041-A806-A850698DB5EF}" type="slidenum">
              <a:rPr lang="en-US"/>
              <a:pPr/>
              <a:t>‹#›</a:t>
            </a:fld>
            <a:endParaRPr lang="en-US"/>
          </a:p>
        </p:txBody>
      </p:sp>
    </p:spTree>
    <p:extLst>
      <p:ext uri="{BB962C8B-B14F-4D97-AF65-F5344CB8AC3E}">
        <p14:creationId xmlns:p14="http://schemas.microsoft.com/office/powerpoint/2010/main" val="1599938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Footer Placeholder 4"/>
          <p:cNvSpPr>
            <a:spLocks noGrp="1"/>
          </p:cNvSpPr>
          <p:nvPr>
            <p:ph type="ftr" sz="quarter" idx="11"/>
          </p:nvPr>
        </p:nvSpPr>
        <p:spPr/>
        <p:txBody>
          <a:bodyPr/>
          <a:lstStyle/>
          <a:p>
            <a:r>
              <a:rPr lang="fi-FI" dirty="0"/>
              <a:t>©  ACADEMY OF FINLAND 2018 </a:t>
            </a:r>
            <a:endParaRPr lang="en-US" dirty="0"/>
          </a:p>
        </p:txBody>
      </p:sp>
      <p:sp>
        <p:nvSpPr>
          <p:cNvPr id="6" name="Slide Number Placeholder 5"/>
          <p:cNvSpPr>
            <a:spLocks noGrp="1"/>
          </p:cNvSpPr>
          <p:nvPr>
            <p:ph type="sldNum" sz="quarter" idx="12"/>
          </p:nvPr>
        </p:nvSpPr>
        <p:spPr/>
        <p:txBody>
          <a:bodyPr/>
          <a:lstStyle/>
          <a:p>
            <a:fld id="{ABE368D8-CE91-4041-A806-A850698DB5EF}" type="slidenum">
              <a:t>‹#›</a:t>
            </a:fld>
            <a:endParaRPr lang="en-US"/>
          </a:p>
        </p:txBody>
      </p:sp>
    </p:spTree>
    <p:extLst>
      <p:ext uri="{BB962C8B-B14F-4D97-AF65-F5344CB8AC3E}">
        <p14:creationId xmlns:p14="http://schemas.microsoft.com/office/powerpoint/2010/main" val="1893869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a:xfrm>
            <a:off x="443078" y="1440001"/>
            <a:ext cx="4578735" cy="471622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Footer Placeholder 4"/>
          <p:cNvSpPr>
            <a:spLocks noGrp="1"/>
          </p:cNvSpPr>
          <p:nvPr>
            <p:ph type="ftr" sz="quarter" idx="11"/>
          </p:nvPr>
        </p:nvSpPr>
        <p:spPr/>
        <p:txBody>
          <a:bodyPr/>
          <a:lstStyle/>
          <a:p>
            <a:r>
              <a:rPr lang="fi-FI" dirty="0"/>
              <a:t>©  ACADEMY OF FINLAND 2018 </a:t>
            </a:r>
            <a:endParaRPr lang="en-US" dirty="0"/>
          </a:p>
        </p:txBody>
      </p:sp>
      <p:sp>
        <p:nvSpPr>
          <p:cNvPr id="6" name="Slide Number Placeholder 5"/>
          <p:cNvSpPr>
            <a:spLocks noGrp="1"/>
          </p:cNvSpPr>
          <p:nvPr>
            <p:ph type="sldNum" sz="quarter" idx="12"/>
          </p:nvPr>
        </p:nvSpPr>
        <p:spPr/>
        <p:txBody>
          <a:bodyPr/>
          <a:lstStyle/>
          <a:p>
            <a:fld id="{ABE368D8-CE91-4041-A806-A850698DB5EF}" type="slidenum">
              <a:t>‹#›</a:t>
            </a:fld>
            <a:endParaRPr lang="en-US"/>
          </a:p>
        </p:txBody>
      </p:sp>
      <p:sp>
        <p:nvSpPr>
          <p:cNvPr id="7" name="Content Placeholder 2"/>
          <p:cNvSpPr>
            <a:spLocks noGrp="1"/>
          </p:cNvSpPr>
          <p:nvPr>
            <p:ph idx="13"/>
          </p:nvPr>
        </p:nvSpPr>
        <p:spPr>
          <a:xfrm>
            <a:off x="5219001" y="1440001"/>
            <a:ext cx="4578735" cy="471622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2272018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4" name="Footer Placeholder 3"/>
          <p:cNvSpPr>
            <a:spLocks noGrp="1"/>
          </p:cNvSpPr>
          <p:nvPr>
            <p:ph type="ftr" sz="quarter" idx="11"/>
          </p:nvPr>
        </p:nvSpPr>
        <p:spPr/>
        <p:txBody>
          <a:bodyPr/>
          <a:lstStyle/>
          <a:p>
            <a:r>
              <a:rPr lang="fi-FI" dirty="0"/>
              <a:t>©  ACADEMY OF FINLAND 2018 </a:t>
            </a:r>
            <a:endParaRPr lang="en-US" dirty="0"/>
          </a:p>
        </p:txBody>
      </p:sp>
      <p:sp>
        <p:nvSpPr>
          <p:cNvPr id="5" name="Slide Number Placeholder 4"/>
          <p:cNvSpPr>
            <a:spLocks noGrp="1"/>
          </p:cNvSpPr>
          <p:nvPr>
            <p:ph type="sldNum" sz="quarter" idx="12"/>
          </p:nvPr>
        </p:nvSpPr>
        <p:spPr/>
        <p:txBody>
          <a:bodyPr/>
          <a:lstStyle/>
          <a:p>
            <a:fld id="{ABE368D8-CE91-4041-A806-A850698DB5EF}" type="slidenum">
              <a:t>‹#›</a:t>
            </a:fld>
            <a:endParaRPr lang="en-US"/>
          </a:p>
        </p:txBody>
      </p:sp>
    </p:spTree>
    <p:extLst>
      <p:ext uri="{BB962C8B-B14F-4D97-AF65-F5344CB8AC3E}">
        <p14:creationId xmlns:p14="http://schemas.microsoft.com/office/powerpoint/2010/main" val="3607049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i-FI" dirty="0"/>
              <a:t>©  ACADEMY OF FINLAND 2018 </a:t>
            </a:r>
            <a:endParaRPr lang="en-US" dirty="0"/>
          </a:p>
        </p:txBody>
      </p:sp>
      <p:sp>
        <p:nvSpPr>
          <p:cNvPr id="4" name="Slide Number Placeholder 3"/>
          <p:cNvSpPr>
            <a:spLocks noGrp="1"/>
          </p:cNvSpPr>
          <p:nvPr>
            <p:ph type="sldNum" sz="quarter" idx="12"/>
          </p:nvPr>
        </p:nvSpPr>
        <p:spPr/>
        <p:txBody>
          <a:bodyPr/>
          <a:lstStyle/>
          <a:p>
            <a:fld id="{ABE368D8-CE91-4041-A806-A850698DB5EF}" type="slidenum">
              <a:t>‹#›</a:t>
            </a:fld>
            <a:endParaRPr lang="en-US"/>
          </a:p>
        </p:txBody>
      </p:sp>
    </p:spTree>
    <p:extLst>
      <p:ext uri="{BB962C8B-B14F-4D97-AF65-F5344CB8AC3E}">
        <p14:creationId xmlns:p14="http://schemas.microsoft.com/office/powerpoint/2010/main" val="814219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99305" y="1738350"/>
            <a:ext cx="3069956" cy="1354230"/>
          </a:xfrm>
        </p:spPr>
        <p:txBody>
          <a:bodyPr anchor="ctr" anchorCtr="0"/>
          <a:lstStyle>
            <a:lvl1pPr algn="ctr">
              <a:defRPr b="1">
                <a:solidFill>
                  <a:schemeClr val="bg2"/>
                </a:solidFill>
              </a:defRPr>
            </a:lvl1pPr>
          </a:lstStyle>
          <a:p>
            <a:r>
              <a:rPr lang="fi-FI"/>
              <a:t>Muokkaa ots. perustyyl. napsautt.</a:t>
            </a:r>
            <a:endParaRPr lang="en-US"/>
          </a:p>
        </p:txBody>
      </p:sp>
      <p:sp>
        <p:nvSpPr>
          <p:cNvPr id="3" name="Subtitle 2"/>
          <p:cNvSpPr>
            <a:spLocks noGrp="1"/>
          </p:cNvSpPr>
          <p:nvPr>
            <p:ph type="subTitle" idx="1"/>
          </p:nvPr>
        </p:nvSpPr>
        <p:spPr>
          <a:xfrm>
            <a:off x="3949569" y="3179668"/>
            <a:ext cx="3437124" cy="730163"/>
          </a:xfrm>
        </p:spPr>
        <p:txBody>
          <a:bodyPr>
            <a:normAutofit/>
          </a:bodyPr>
          <a:lstStyle>
            <a:lvl1pPr marL="0" indent="0" algn="ctr">
              <a:buNone/>
              <a:defRPr sz="1477">
                <a:solidFill>
                  <a:schemeClr val="bg2"/>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fi-FI"/>
              <a:t>Muokkaa alaotsikon perustyyliä napsautt.</a:t>
            </a:r>
            <a:endParaRPr lang="en-US"/>
          </a:p>
        </p:txBody>
      </p:sp>
      <p:sp>
        <p:nvSpPr>
          <p:cNvPr id="4" name="Footer Placeholder 3"/>
          <p:cNvSpPr>
            <a:spLocks noGrp="1"/>
          </p:cNvSpPr>
          <p:nvPr>
            <p:ph type="ftr" sz="quarter" idx="10"/>
          </p:nvPr>
        </p:nvSpPr>
        <p:spPr/>
        <p:txBody>
          <a:bodyPr/>
          <a:lstStyle>
            <a:lvl1pPr>
              <a:defRPr>
                <a:solidFill>
                  <a:schemeClr val="bg1"/>
                </a:solidFill>
              </a:defRPr>
            </a:lvl1pPr>
          </a:lstStyle>
          <a:p>
            <a:r>
              <a:rPr lang="fi-FI"/>
              <a:t>©  SUOMEN AKATEMIA 2018  |   KIRJOITA ESITYKSEN NIMI TÄHÄN</a:t>
            </a:r>
            <a:endParaRPr lang="en-US"/>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ABE368D8-CE91-4041-A806-A850698DB5EF}" type="slidenum">
              <a:rPr lang="en-US"/>
              <a:pPr/>
              <a:t>‹#›</a:t>
            </a:fld>
            <a:endParaRPr lang="en-US"/>
          </a:p>
        </p:txBody>
      </p:sp>
    </p:spTree>
    <p:extLst>
      <p:ext uri="{BB962C8B-B14F-4D97-AF65-F5344CB8AC3E}">
        <p14:creationId xmlns:p14="http://schemas.microsoft.com/office/powerpoint/2010/main" val="218678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Footer Placeholder 4"/>
          <p:cNvSpPr>
            <a:spLocks noGrp="1"/>
          </p:cNvSpPr>
          <p:nvPr>
            <p:ph type="ftr" sz="quarter" idx="11"/>
          </p:nvPr>
        </p:nvSpPr>
        <p:spPr/>
        <p:txBody>
          <a:bodyPr/>
          <a:lstStyle/>
          <a:p>
            <a:r>
              <a:rPr lang="fi-FI" dirty="0"/>
              <a:t>©  ACADEMY OF FINLAND 2018 </a:t>
            </a:r>
            <a:endParaRPr lang="en-US" dirty="0"/>
          </a:p>
        </p:txBody>
      </p:sp>
      <p:sp>
        <p:nvSpPr>
          <p:cNvPr id="6" name="Slide Number Placeholder 5"/>
          <p:cNvSpPr>
            <a:spLocks noGrp="1"/>
          </p:cNvSpPr>
          <p:nvPr>
            <p:ph type="sldNum" sz="quarter" idx="12"/>
          </p:nvPr>
        </p:nvSpPr>
        <p:spPr/>
        <p:txBody>
          <a:bodyPr/>
          <a:lstStyle/>
          <a:p>
            <a:fld id="{ABE368D8-CE91-4041-A806-A850698DB5EF}" type="slidenum">
              <a:t>‹#›</a:t>
            </a:fld>
            <a:endParaRPr lang="en-US"/>
          </a:p>
        </p:txBody>
      </p:sp>
    </p:spTree>
    <p:extLst>
      <p:ext uri="{BB962C8B-B14F-4D97-AF65-F5344CB8AC3E}">
        <p14:creationId xmlns:p14="http://schemas.microsoft.com/office/powerpoint/2010/main" val="1654051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24719" y="3445853"/>
            <a:ext cx="3069956" cy="1354230"/>
          </a:xfrm>
        </p:spPr>
        <p:txBody>
          <a:bodyPr anchor="ctr" anchorCtr="0"/>
          <a:lstStyle>
            <a:lvl1pPr algn="ctr">
              <a:defRPr b="1">
                <a:solidFill>
                  <a:srgbClr val="FFFFFF"/>
                </a:solidFill>
              </a:defRPr>
            </a:lvl1pPr>
          </a:lstStyle>
          <a:p>
            <a:r>
              <a:rPr lang="fi-FI"/>
              <a:t>Muokkaa ots. perustyyl. napsautt.</a:t>
            </a:r>
            <a:endParaRPr lang="en-US"/>
          </a:p>
        </p:txBody>
      </p:sp>
      <p:sp>
        <p:nvSpPr>
          <p:cNvPr id="3" name="Subtitle 2"/>
          <p:cNvSpPr>
            <a:spLocks noGrp="1"/>
          </p:cNvSpPr>
          <p:nvPr>
            <p:ph type="subTitle" idx="1"/>
          </p:nvPr>
        </p:nvSpPr>
        <p:spPr>
          <a:xfrm>
            <a:off x="5074985" y="4887171"/>
            <a:ext cx="3437124" cy="730163"/>
          </a:xfrm>
        </p:spPr>
        <p:txBody>
          <a:bodyPr>
            <a:normAutofit/>
          </a:bodyPr>
          <a:lstStyle>
            <a:lvl1pPr marL="0" indent="0" algn="ctr">
              <a:buNone/>
              <a:defRPr sz="1477">
                <a:solidFill>
                  <a:srgbClr val="FFFFFF"/>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fi-FI"/>
              <a:t>Muokkaa alaotsikon perustyyliä napsautt.</a:t>
            </a:r>
            <a:endParaRPr lang="en-US"/>
          </a:p>
        </p:txBody>
      </p:sp>
      <p:sp>
        <p:nvSpPr>
          <p:cNvPr id="4" name="Footer Placeholder 3"/>
          <p:cNvSpPr>
            <a:spLocks noGrp="1"/>
          </p:cNvSpPr>
          <p:nvPr>
            <p:ph type="ftr" sz="quarter" idx="10"/>
          </p:nvPr>
        </p:nvSpPr>
        <p:spPr/>
        <p:txBody>
          <a:bodyPr/>
          <a:lstStyle>
            <a:lvl1pPr>
              <a:defRPr>
                <a:solidFill>
                  <a:schemeClr val="bg1"/>
                </a:solidFill>
              </a:defRPr>
            </a:lvl1pPr>
          </a:lstStyle>
          <a:p>
            <a:r>
              <a:rPr lang="fi-FI"/>
              <a:t>©  SUOMEN AKATEMIA 2018  |   KIRJOITA ESITYKSEN NIMI TÄHÄN</a:t>
            </a:r>
            <a:endParaRPr lang="en-US"/>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ABE368D8-CE91-4041-A806-A850698DB5EF}" type="slidenum">
              <a:rPr lang="en-US"/>
              <a:pPr/>
              <a:t>‹#›</a:t>
            </a:fld>
            <a:endParaRPr lang="en-US"/>
          </a:p>
        </p:txBody>
      </p:sp>
    </p:spTree>
    <p:extLst>
      <p:ext uri="{BB962C8B-B14F-4D97-AF65-F5344CB8AC3E}">
        <p14:creationId xmlns:p14="http://schemas.microsoft.com/office/powerpoint/2010/main" val="3936040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3 ">
    <p:spTree>
      <p:nvGrpSpPr>
        <p:cNvPr id="1" name=""/>
        <p:cNvGrpSpPr/>
        <p:nvPr/>
      </p:nvGrpSpPr>
      <p:grpSpPr>
        <a:xfrm>
          <a:off x="0" y="0"/>
          <a:ext cx="0" cy="0"/>
          <a:chOff x="0" y="0"/>
          <a:chExt cx="0" cy="0"/>
        </a:xfrm>
      </p:grpSpPr>
      <p:sp>
        <p:nvSpPr>
          <p:cNvPr id="5" name="Rectangle 9"/>
          <p:cNvSpPr>
            <a:spLocks noGrp="1" noChangeArrowheads="1"/>
          </p:cNvSpPr>
          <p:nvPr>
            <p:ph type="title"/>
          </p:nvPr>
        </p:nvSpPr>
        <p:spPr bwMode="auto">
          <a:xfrm>
            <a:off x="959999" y="540000"/>
            <a:ext cx="10272000" cy="900000"/>
          </a:xfrm>
          <a:prstGeom prst="rect">
            <a:avLst/>
          </a:prstGeom>
          <a:noFill/>
          <a:ln w="9525">
            <a:noFill/>
            <a:miter lim="800000"/>
            <a:headEnd/>
            <a:tailEnd/>
          </a:ln>
        </p:spPr>
        <p:txBody>
          <a:bodyPr vert="horz" wrap="square" lIns="18000" tIns="45720" rIns="18000" bIns="82800" numCol="1" anchor="b" anchorCtr="0" compatLnSpc="1">
            <a:prstTxWarp prst="textNoShape">
              <a:avLst/>
            </a:prstTxWarp>
          </a:bodyPr>
          <a:lstStyle/>
          <a:p>
            <a:pPr lvl="0"/>
            <a:r>
              <a:rPr lang="nl-NL" dirty="0"/>
              <a:t>Titelstijl van model bewerken</a:t>
            </a:r>
          </a:p>
        </p:txBody>
      </p:sp>
      <p:sp>
        <p:nvSpPr>
          <p:cNvPr id="3" name="Content Placeholder 2"/>
          <p:cNvSpPr>
            <a:spLocks noGrp="1"/>
          </p:cNvSpPr>
          <p:nvPr>
            <p:ph sz="quarter" idx="10"/>
          </p:nvPr>
        </p:nvSpPr>
        <p:spPr>
          <a:xfrm>
            <a:off x="1680000" y="1584000"/>
            <a:ext cx="9552000" cy="504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Tree>
    <p:extLst>
      <p:ext uri="{BB962C8B-B14F-4D97-AF65-F5344CB8AC3E}">
        <p14:creationId xmlns:p14="http://schemas.microsoft.com/office/powerpoint/2010/main" val="4286214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3 with logo">
    <p:spTree>
      <p:nvGrpSpPr>
        <p:cNvPr id="1" name=""/>
        <p:cNvGrpSpPr/>
        <p:nvPr/>
      </p:nvGrpSpPr>
      <p:grpSpPr>
        <a:xfrm>
          <a:off x="0" y="0"/>
          <a:ext cx="0" cy="0"/>
          <a:chOff x="0" y="0"/>
          <a:chExt cx="0" cy="0"/>
        </a:xfrm>
      </p:grpSpPr>
      <p:sp>
        <p:nvSpPr>
          <p:cNvPr id="5" name="Rectangle 9"/>
          <p:cNvSpPr>
            <a:spLocks noGrp="1" noChangeArrowheads="1"/>
          </p:cNvSpPr>
          <p:nvPr>
            <p:ph type="title"/>
          </p:nvPr>
        </p:nvSpPr>
        <p:spPr bwMode="auto">
          <a:xfrm>
            <a:off x="959999" y="540000"/>
            <a:ext cx="10272000" cy="900000"/>
          </a:xfrm>
          <a:prstGeom prst="rect">
            <a:avLst/>
          </a:prstGeom>
          <a:noFill/>
          <a:ln w="9525">
            <a:noFill/>
            <a:miter lim="800000"/>
            <a:headEnd/>
            <a:tailEnd/>
          </a:ln>
        </p:spPr>
        <p:txBody>
          <a:bodyPr vert="horz" wrap="square" lIns="18000" tIns="45720" rIns="18000" bIns="82800" numCol="1" anchor="b" anchorCtr="0" compatLnSpc="1">
            <a:prstTxWarp prst="textNoShape">
              <a:avLst/>
            </a:prstTxWarp>
          </a:bodyPr>
          <a:lstStyle/>
          <a:p>
            <a:pPr lvl="0"/>
            <a:r>
              <a:rPr lang="nl-NL" dirty="0"/>
              <a:t>Titelstijl van model bewerken</a:t>
            </a:r>
          </a:p>
        </p:txBody>
      </p:sp>
      <p:sp>
        <p:nvSpPr>
          <p:cNvPr id="3" name="Content Placeholder 2"/>
          <p:cNvSpPr>
            <a:spLocks noGrp="1"/>
          </p:cNvSpPr>
          <p:nvPr>
            <p:ph sz="quarter" idx="10"/>
          </p:nvPr>
        </p:nvSpPr>
        <p:spPr>
          <a:xfrm>
            <a:off x="1680000" y="1584000"/>
            <a:ext cx="9552000" cy="504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8050" y="5296608"/>
            <a:ext cx="1201532" cy="1327393"/>
          </a:xfrm>
          <a:prstGeom prst="rect">
            <a:avLst/>
          </a:prstGeom>
        </p:spPr>
      </p:pic>
    </p:spTree>
    <p:extLst>
      <p:ext uri="{BB962C8B-B14F-4D97-AF65-F5344CB8AC3E}">
        <p14:creationId xmlns:p14="http://schemas.microsoft.com/office/powerpoint/2010/main" val="2562509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4 ">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960000" y="360001"/>
            <a:ext cx="10272000" cy="1816605"/>
          </a:xfrm>
          <a:prstGeom prst="rect">
            <a:avLst/>
          </a:prstGeom>
        </p:spPr>
        <p:txBody>
          <a:bodyPr vert="horz" lIns="91440" tIns="45720" rIns="91440" bIns="45720" rtlCol="0" anchor="b" anchorCtr="0">
            <a:normAutofit/>
          </a:bodyPr>
          <a:lstStyle>
            <a:lvl1pPr marL="540000" indent="-540000">
              <a:buFontTx/>
              <a:buBlip>
                <a:blip r:embed="rId2"/>
              </a:buBlip>
              <a:defRPr>
                <a:solidFill>
                  <a:srgbClr val="EF7D00"/>
                </a:solidFill>
              </a:defRPr>
            </a:lvl1pPr>
          </a:lstStyle>
          <a:p>
            <a:r>
              <a:rPr lang="en-US" dirty="0"/>
              <a:t>Click to edit Master title style</a:t>
            </a:r>
            <a:endParaRPr lang="nl-BE" dirty="0"/>
          </a:p>
        </p:txBody>
      </p:sp>
      <p:sp>
        <p:nvSpPr>
          <p:cNvPr id="3" name="Content Placeholder 2"/>
          <p:cNvSpPr>
            <a:spLocks noGrp="1"/>
          </p:cNvSpPr>
          <p:nvPr>
            <p:ph sz="quarter" idx="10"/>
          </p:nvPr>
        </p:nvSpPr>
        <p:spPr>
          <a:xfrm>
            <a:off x="1680000" y="2520000"/>
            <a:ext cx="9552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26585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4 with logo">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960000" y="360001"/>
            <a:ext cx="10272000" cy="1816605"/>
          </a:xfrm>
          <a:prstGeom prst="rect">
            <a:avLst/>
          </a:prstGeom>
        </p:spPr>
        <p:txBody>
          <a:bodyPr vert="horz" lIns="91440" tIns="45720" rIns="91440" bIns="45720" rtlCol="0" anchor="b" anchorCtr="0">
            <a:normAutofit/>
          </a:bodyPr>
          <a:lstStyle>
            <a:lvl1pPr marL="540000" indent="-540000">
              <a:buFontTx/>
              <a:buBlip>
                <a:blip r:embed="rId2"/>
              </a:buBlip>
              <a:defRPr>
                <a:solidFill>
                  <a:srgbClr val="EF7D00"/>
                </a:solidFill>
              </a:defRPr>
            </a:lvl1pPr>
          </a:lstStyle>
          <a:p>
            <a:r>
              <a:rPr lang="en-US" dirty="0"/>
              <a:t>Click to edit Master title style</a:t>
            </a:r>
            <a:endParaRPr lang="nl-BE" dirty="0"/>
          </a:p>
        </p:txBody>
      </p:sp>
      <p:sp>
        <p:nvSpPr>
          <p:cNvPr id="3" name="Content Placeholder 2"/>
          <p:cNvSpPr>
            <a:spLocks noGrp="1"/>
          </p:cNvSpPr>
          <p:nvPr>
            <p:ph sz="quarter" idx="10"/>
          </p:nvPr>
        </p:nvSpPr>
        <p:spPr>
          <a:xfrm>
            <a:off x="1680000" y="2520000"/>
            <a:ext cx="9552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98050" y="5296608"/>
            <a:ext cx="1201532" cy="1327393"/>
          </a:xfrm>
          <a:prstGeom prst="rect">
            <a:avLst/>
          </a:prstGeom>
        </p:spPr>
      </p:pic>
    </p:spTree>
    <p:extLst>
      <p:ext uri="{BB962C8B-B14F-4D97-AF65-F5344CB8AC3E}">
        <p14:creationId xmlns:p14="http://schemas.microsoft.com/office/powerpoint/2010/main" val="2244019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5 ">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280000" y="5832001"/>
            <a:ext cx="715107" cy="801687"/>
          </a:xfrm>
          <a:prstGeom prst="rect">
            <a:avLst/>
          </a:prstGeom>
          <a:noFill/>
          <a:ln w="9525">
            <a:noFill/>
            <a:miter lim="800000"/>
            <a:headEnd/>
            <a:tailEnd/>
          </a:ln>
        </p:spPr>
      </p:pic>
      <p:sp>
        <p:nvSpPr>
          <p:cNvPr id="5" name="Rectangle 7"/>
          <p:cNvSpPr>
            <a:spLocks noChangeArrowheads="1"/>
          </p:cNvSpPr>
          <p:nvPr userDrawn="1"/>
        </p:nvSpPr>
        <p:spPr bwMode="auto">
          <a:xfrm>
            <a:off x="152400" y="115201"/>
            <a:ext cx="11887200" cy="6626225"/>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7" name="Rectangle 2"/>
          <p:cNvSpPr>
            <a:spLocks noGrp="1" noChangeArrowheads="1"/>
          </p:cNvSpPr>
          <p:nvPr>
            <p:ph type="title"/>
          </p:nvPr>
        </p:nvSpPr>
        <p:spPr bwMode="auto">
          <a:xfrm>
            <a:off x="1920000" y="404814"/>
            <a:ext cx="9312000" cy="1215186"/>
          </a:xfrm>
          <a:prstGeom prst="rect">
            <a:avLst/>
          </a:prstGeom>
          <a:noFill/>
          <a:ln w="9525">
            <a:noFill/>
            <a:miter lim="800000"/>
            <a:headEnd/>
            <a:tailEnd/>
          </a:ln>
          <a:effectLst/>
        </p:spPr>
        <p:txBody>
          <a:bodyPr vert="horz" wrap="square" lIns="18000" tIns="10800" rIns="18000" bIns="10800" numCol="1" anchor="b" anchorCtr="0" compatLnSpc="1">
            <a:prstTxWarp prst="textNoShape">
              <a:avLst/>
            </a:prstTxWarp>
          </a:bodyPr>
          <a:lstStyle>
            <a:lvl1pPr>
              <a:defRPr>
                <a:solidFill>
                  <a:srgbClr val="EF7D00"/>
                </a:solidFill>
              </a:defRPr>
            </a:lvl1pPr>
          </a:lstStyle>
          <a:p>
            <a:pPr lvl="0"/>
            <a:r>
              <a:rPr lang="nl-NL" dirty="0"/>
              <a:t>Klik om het opmaakprofiel te bewerken</a:t>
            </a:r>
          </a:p>
        </p:txBody>
      </p:sp>
      <p:sp>
        <p:nvSpPr>
          <p:cNvPr id="3" name="Content Placeholder 2"/>
          <p:cNvSpPr>
            <a:spLocks noGrp="1"/>
          </p:cNvSpPr>
          <p:nvPr>
            <p:ph sz="quarter" idx="10"/>
          </p:nvPr>
        </p:nvSpPr>
        <p:spPr>
          <a:xfrm>
            <a:off x="1920001" y="1800001"/>
            <a:ext cx="9273116" cy="4835525"/>
          </a:xfrm>
        </p:spPr>
        <p:txBody>
          <a:bodyPr/>
          <a:lstStyle>
            <a:lvl1pPr>
              <a:defRPr baseline="0">
                <a:solidFill>
                  <a:srgbClr val="EF7D00"/>
                </a:solidFill>
              </a:defRPr>
            </a:lvl1pPr>
          </a:lstStyle>
          <a:p>
            <a:pPr lvl="0"/>
            <a:r>
              <a:rPr lang="en-US" dirty="0"/>
              <a:t>Click to edit Master text styles</a:t>
            </a:r>
          </a:p>
          <a:p>
            <a:pPr lvl="1"/>
            <a:r>
              <a:rPr lang="en-US" dirty="0"/>
              <a:t>Second level</a:t>
            </a:r>
          </a:p>
        </p:txBody>
      </p:sp>
      <p:sp>
        <p:nvSpPr>
          <p:cNvPr id="13" name="Rectangle 8"/>
          <p:cNvSpPr>
            <a:spLocks noChangeArrowheads="1"/>
          </p:cNvSpPr>
          <p:nvPr userDrawn="1"/>
        </p:nvSpPr>
        <p:spPr bwMode="auto">
          <a:xfrm>
            <a:off x="143935" y="115889"/>
            <a:ext cx="2730500" cy="288925"/>
          </a:xfrm>
          <a:prstGeom prst="rect">
            <a:avLst/>
          </a:prstGeom>
          <a:noFill/>
          <a:ln w="9525">
            <a:noFill/>
            <a:miter lim="800000"/>
            <a:headEnd/>
            <a:tailEnd/>
          </a:ln>
        </p:spPr>
        <p:txBody>
          <a:bodyPr lIns="54000" rIns="54000"/>
          <a:lstStyle/>
          <a:p>
            <a:pPr algn="l" eaLnBrk="0" hangingPunct="0">
              <a:spcBef>
                <a:spcPct val="0"/>
              </a:spcBef>
            </a:pPr>
            <a:r>
              <a:rPr lang="nl-NL" sz="1000" dirty="0">
                <a:solidFill>
                  <a:schemeClr val="tx1"/>
                </a:solidFill>
              </a:rPr>
              <a:t>cOAlition S </a:t>
            </a:r>
            <a:r>
              <a:rPr lang="nl-NL" sz="1000" dirty="0">
                <a:solidFill>
                  <a:srgbClr val="EF7D00"/>
                </a:solidFill>
              </a:rPr>
              <a:t>I </a:t>
            </a:r>
            <a:fld id="{82446AD1-00D3-4011-8661-5C7EBC2C5A5E}" type="slidenum">
              <a:rPr lang="nl-NL" sz="1000">
                <a:solidFill>
                  <a:srgbClr val="EF7D00"/>
                </a:solidFill>
              </a:rPr>
              <a:pPr algn="l" eaLnBrk="0" hangingPunct="0">
                <a:spcBef>
                  <a:spcPct val="0"/>
                </a:spcBef>
              </a:pPr>
              <a:t>‹#›</a:t>
            </a:fld>
            <a:endParaRPr lang="nl-NL" sz="1000" dirty="0">
              <a:solidFill>
                <a:srgbClr val="EF7D00"/>
              </a:solidFill>
            </a:endParaRPr>
          </a:p>
        </p:txBody>
      </p:sp>
    </p:spTree>
    <p:extLst>
      <p:ext uri="{BB962C8B-B14F-4D97-AF65-F5344CB8AC3E}">
        <p14:creationId xmlns:p14="http://schemas.microsoft.com/office/powerpoint/2010/main" val="2629030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5 with logo">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280000" y="5832001"/>
            <a:ext cx="715107" cy="801687"/>
          </a:xfrm>
          <a:prstGeom prst="rect">
            <a:avLst/>
          </a:prstGeom>
          <a:noFill/>
          <a:ln w="9525">
            <a:noFill/>
            <a:miter lim="800000"/>
            <a:headEnd/>
            <a:tailEnd/>
          </a:ln>
        </p:spPr>
      </p:pic>
      <p:sp>
        <p:nvSpPr>
          <p:cNvPr id="5" name="Rectangle 7"/>
          <p:cNvSpPr>
            <a:spLocks noChangeArrowheads="1"/>
          </p:cNvSpPr>
          <p:nvPr userDrawn="1"/>
        </p:nvSpPr>
        <p:spPr bwMode="auto">
          <a:xfrm>
            <a:off x="152400" y="115201"/>
            <a:ext cx="11887200" cy="6626225"/>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7" name="Rectangle 2"/>
          <p:cNvSpPr>
            <a:spLocks noGrp="1" noChangeArrowheads="1"/>
          </p:cNvSpPr>
          <p:nvPr>
            <p:ph type="title"/>
          </p:nvPr>
        </p:nvSpPr>
        <p:spPr bwMode="auto">
          <a:xfrm>
            <a:off x="1920000" y="404814"/>
            <a:ext cx="9312000" cy="1215186"/>
          </a:xfrm>
          <a:prstGeom prst="rect">
            <a:avLst/>
          </a:prstGeom>
          <a:noFill/>
          <a:ln w="9525">
            <a:noFill/>
            <a:miter lim="800000"/>
            <a:headEnd/>
            <a:tailEnd/>
          </a:ln>
          <a:effectLst/>
        </p:spPr>
        <p:txBody>
          <a:bodyPr vert="horz" wrap="square" lIns="18000" tIns="10800" rIns="18000" bIns="10800" numCol="1" anchor="b" anchorCtr="0" compatLnSpc="1">
            <a:prstTxWarp prst="textNoShape">
              <a:avLst/>
            </a:prstTxWarp>
          </a:bodyPr>
          <a:lstStyle>
            <a:lvl1pPr>
              <a:defRPr>
                <a:solidFill>
                  <a:srgbClr val="EF7D00"/>
                </a:solidFill>
              </a:defRPr>
            </a:lvl1pPr>
          </a:lstStyle>
          <a:p>
            <a:pPr lvl="0"/>
            <a:r>
              <a:rPr lang="nl-NL" dirty="0"/>
              <a:t>Klik om het opmaakprofiel te bewerken</a:t>
            </a:r>
          </a:p>
        </p:txBody>
      </p:sp>
      <p:sp>
        <p:nvSpPr>
          <p:cNvPr id="3" name="Content Placeholder 2"/>
          <p:cNvSpPr>
            <a:spLocks noGrp="1"/>
          </p:cNvSpPr>
          <p:nvPr>
            <p:ph sz="quarter" idx="10"/>
          </p:nvPr>
        </p:nvSpPr>
        <p:spPr>
          <a:xfrm>
            <a:off x="1920001" y="1800001"/>
            <a:ext cx="9273116" cy="4835525"/>
          </a:xfrm>
        </p:spPr>
        <p:txBody>
          <a:bodyPr/>
          <a:lstStyle>
            <a:lvl1pPr>
              <a:defRPr baseline="0">
                <a:solidFill>
                  <a:srgbClr val="EF7D00"/>
                </a:solidFill>
              </a:defRPr>
            </a:lvl1pPr>
          </a:lstStyle>
          <a:p>
            <a:pPr lvl="0"/>
            <a:r>
              <a:rPr lang="en-US" dirty="0"/>
              <a:t>Click to edit Master text styles</a:t>
            </a:r>
          </a:p>
          <a:p>
            <a:pPr lvl="1"/>
            <a:r>
              <a:rPr lang="en-US" dirty="0"/>
              <a:t>Second level</a:t>
            </a:r>
          </a:p>
        </p:txBody>
      </p:sp>
      <p:sp>
        <p:nvSpPr>
          <p:cNvPr id="13" name="Rectangle 8"/>
          <p:cNvSpPr>
            <a:spLocks noChangeArrowheads="1"/>
          </p:cNvSpPr>
          <p:nvPr userDrawn="1"/>
        </p:nvSpPr>
        <p:spPr bwMode="auto">
          <a:xfrm>
            <a:off x="143935" y="115889"/>
            <a:ext cx="2730500" cy="288925"/>
          </a:xfrm>
          <a:prstGeom prst="rect">
            <a:avLst/>
          </a:prstGeom>
          <a:noFill/>
          <a:ln w="9525">
            <a:noFill/>
            <a:miter lim="800000"/>
            <a:headEnd/>
            <a:tailEnd/>
          </a:ln>
        </p:spPr>
        <p:txBody>
          <a:bodyPr lIns="54000" rIns="54000"/>
          <a:lstStyle/>
          <a:p>
            <a:pPr algn="l" eaLnBrk="0" hangingPunct="0">
              <a:spcBef>
                <a:spcPct val="0"/>
              </a:spcBef>
            </a:pPr>
            <a:r>
              <a:rPr lang="nl-NL" sz="1000" dirty="0">
                <a:solidFill>
                  <a:schemeClr val="tx1"/>
                </a:solidFill>
              </a:rPr>
              <a:t>cOAlition S </a:t>
            </a:r>
            <a:r>
              <a:rPr lang="nl-NL" sz="1000" dirty="0">
                <a:solidFill>
                  <a:srgbClr val="EF7D00"/>
                </a:solidFill>
              </a:rPr>
              <a:t>I </a:t>
            </a:r>
            <a:fld id="{82446AD1-00D3-4011-8661-5C7EBC2C5A5E}" type="slidenum">
              <a:rPr lang="nl-NL" sz="1000">
                <a:solidFill>
                  <a:srgbClr val="EF7D00"/>
                </a:solidFill>
              </a:rPr>
              <a:pPr algn="l" eaLnBrk="0" hangingPunct="0">
                <a:spcBef>
                  <a:spcPct val="0"/>
                </a:spcBef>
              </a:pPr>
              <a:t>‹#›</a:t>
            </a:fld>
            <a:endParaRPr lang="nl-NL" sz="1000" dirty="0">
              <a:solidFill>
                <a:srgbClr val="EF7D00"/>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98050" y="5296608"/>
            <a:ext cx="1201532" cy="1327393"/>
          </a:xfrm>
          <a:prstGeom prst="rect">
            <a:avLst/>
          </a:prstGeom>
        </p:spPr>
      </p:pic>
    </p:spTree>
    <p:extLst>
      <p:ext uri="{BB962C8B-B14F-4D97-AF65-F5344CB8AC3E}">
        <p14:creationId xmlns:p14="http://schemas.microsoft.com/office/powerpoint/2010/main" val="3343879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solidFill>
                  <a:srgbClr val="EF7D00"/>
                </a:solidFill>
              </a:defRPr>
            </a:lvl1pPr>
          </a:lstStyle>
          <a:p>
            <a:r>
              <a:rPr lang="en-US" dirty="0"/>
              <a:t>Click to edit Master title style</a:t>
            </a:r>
            <a:endParaRPr lang="nl-BE" dirty="0"/>
          </a:p>
        </p:txBody>
      </p:sp>
      <p:sp>
        <p:nvSpPr>
          <p:cNvPr id="11" name="Content Placeholder 10"/>
          <p:cNvSpPr>
            <a:spLocks noGrp="1"/>
          </p:cNvSpPr>
          <p:nvPr>
            <p:ph sz="quarter" idx="10"/>
          </p:nvPr>
        </p:nvSpPr>
        <p:spPr>
          <a:xfrm>
            <a:off x="1920000" y="2408238"/>
            <a:ext cx="9312000" cy="4240212"/>
          </a:xfrm>
        </p:spPr>
        <p:txBody>
          <a:bodyPr/>
          <a:lstStyle>
            <a:lvl1pPr>
              <a:defRPr>
                <a:solidFill>
                  <a:srgbClr val="EF7D00"/>
                </a:solidFill>
              </a:defRPr>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4443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6 with logo">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solidFill>
                  <a:srgbClr val="EF7D00"/>
                </a:solidFill>
              </a:defRPr>
            </a:lvl1pPr>
          </a:lstStyle>
          <a:p>
            <a:r>
              <a:rPr lang="en-US" dirty="0"/>
              <a:t>Click to edit Master title style</a:t>
            </a:r>
            <a:endParaRPr lang="nl-BE" dirty="0"/>
          </a:p>
        </p:txBody>
      </p:sp>
      <p:sp>
        <p:nvSpPr>
          <p:cNvPr id="11" name="Content Placeholder 10"/>
          <p:cNvSpPr>
            <a:spLocks noGrp="1"/>
          </p:cNvSpPr>
          <p:nvPr>
            <p:ph sz="quarter" idx="10"/>
          </p:nvPr>
        </p:nvSpPr>
        <p:spPr>
          <a:xfrm>
            <a:off x="1920000" y="2408238"/>
            <a:ext cx="9312000" cy="4240212"/>
          </a:xfrm>
        </p:spPr>
        <p:txBody>
          <a:bodyPr/>
          <a:lstStyle>
            <a:lvl1pPr>
              <a:defRPr>
                <a:solidFill>
                  <a:srgbClr val="EF7D00"/>
                </a:solidFill>
              </a:defRPr>
            </a:lvl1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8050" y="5296608"/>
            <a:ext cx="1201532" cy="1327393"/>
          </a:xfrm>
          <a:prstGeom prst="rect">
            <a:avLst/>
          </a:prstGeom>
        </p:spPr>
      </p:pic>
    </p:spTree>
    <p:extLst>
      <p:ext uri="{BB962C8B-B14F-4D97-AF65-F5344CB8AC3E}">
        <p14:creationId xmlns:p14="http://schemas.microsoft.com/office/powerpoint/2010/main" val="424867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nl-BE"/>
          </a:p>
        </p:txBody>
      </p:sp>
      <p:sp>
        <p:nvSpPr>
          <p:cNvPr id="9" name="Content Placeholder 8"/>
          <p:cNvSpPr>
            <a:spLocks noGrp="1"/>
          </p:cNvSpPr>
          <p:nvPr>
            <p:ph sz="quarter" idx="10"/>
          </p:nvPr>
        </p:nvSpPr>
        <p:spPr>
          <a:xfrm>
            <a:off x="1920000" y="1752600"/>
            <a:ext cx="9312000" cy="4895850"/>
          </a:xfrm>
        </p:spPr>
        <p:txBody>
          <a:bodyPr/>
          <a:lstStyle>
            <a:lvl1pPr>
              <a:defRPr>
                <a:solidFill>
                  <a:srgbClr val="EF7D00"/>
                </a:solidFill>
              </a:defRPr>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0562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a:xfrm>
            <a:off x="443078" y="1440001"/>
            <a:ext cx="4578735" cy="471622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Footer Placeholder 4"/>
          <p:cNvSpPr>
            <a:spLocks noGrp="1"/>
          </p:cNvSpPr>
          <p:nvPr>
            <p:ph type="ftr" sz="quarter" idx="11"/>
          </p:nvPr>
        </p:nvSpPr>
        <p:spPr/>
        <p:txBody>
          <a:bodyPr/>
          <a:lstStyle/>
          <a:p>
            <a:r>
              <a:rPr lang="fi-FI" dirty="0"/>
              <a:t>©  ACADEMY OF FINLAND 2018 </a:t>
            </a:r>
            <a:endParaRPr lang="en-US" dirty="0"/>
          </a:p>
        </p:txBody>
      </p:sp>
      <p:sp>
        <p:nvSpPr>
          <p:cNvPr id="6" name="Slide Number Placeholder 5"/>
          <p:cNvSpPr>
            <a:spLocks noGrp="1"/>
          </p:cNvSpPr>
          <p:nvPr>
            <p:ph type="sldNum" sz="quarter" idx="12"/>
          </p:nvPr>
        </p:nvSpPr>
        <p:spPr/>
        <p:txBody>
          <a:bodyPr/>
          <a:lstStyle/>
          <a:p>
            <a:fld id="{ABE368D8-CE91-4041-A806-A850698DB5EF}" type="slidenum">
              <a:t>‹#›</a:t>
            </a:fld>
            <a:endParaRPr lang="en-US"/>
          </a:p>
        </p:txBody>
      </p:sp>
      <p:sp>
        <p:nvSpPr>
          <p:cNvPr id="7" name="Content Placeholder 2"/>
          <p:cNvSpPr>
            <a:spLocks noGrp="1"/>
          </p:cNvSpPr>
          <p:nvPr>
            <p:ph idx="13"/>
          </p:nvPr>
        </p:nvSpPr>
        <p:spPr>
          <a:xfrm>
            <a:off x="5219001" y="1440001"/>
            <a:ext cx="4578735" cy="471622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2115143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7 with logo">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nl-BE"/>
          </a:p>
        </p:txBody>
      </p:sp>
      <p:sp>
        <p:nvSpPr>
          <p:cNvPr id="9" name="Content Placeholder 8"/>
          <p:cNvSpPr>
            <a:spLocks noGrp="1"/>
          </p:cNvSpPr>
          <p:nvPr>
            <p:ph sz="quarter" idx="10"/>
          </p:nvPr>
        </p:nvSpPr>
        <p:spPr>
          <a:xfrm>
            <a:off x="1920000" y="1752600"/>
            <a:ext cx="9312000" cy="4895850"/>
          </a:xfrm>
        </p:spPr>
        <p:txBody>
          <a:bodyPr/>
          <a:lstStyle>
            <a:lvl1pPr>
              <a:defRPr>
                <a:solidFill>
                  <a:srgbClr val="EF7D00"/>
                </a:solidFill>
              </a:defRPr>
            </a:lvl1pPr>
          </a:lstStyle>
          <a:p>
            <a:pPr lvl="0"/>
            <a:r>
              <a:rPr lang="en-US" dirty="0"/>
              <a:t>Click to edit Master text styles</a:t>
            </a:r>
          </a:p>
          <a:p>
            <a:pPr lvl="1"/>
            <a:r>
              <a:rPr lang="en-US" dirty="0"/>
              <a:t>Second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8050" y="5296608"/>
            <a:ext cx="1201532" cy="1327393"/>
          </a:xfrm>
          <a:prstGeom prst="rect">
            <a:avLst/>
          </a:prstGeom>
        </p:spPr>
      </p:pic>
    </p:spTree>
    <p:extLst>
      <p:ext uri="{BB962C8B-B14F-4D97-AF65-F5344CB8AC3E}">
        <p14:creationId xmlns:p14="http://schemas.microsoft.com/office/powerpoint/2010/main" val="555510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4" name="Footer Placeholder 3"/>
          <p:cNvSpPr>
            <a:spLocks noGrp="1"/>
          </p:cNvSpPr>
          <p:nvPr>
            <p:ph type="ftr" sz="quarter" idx="11"/>
          </p:nvPr>
        </p:nvSpPr>
        <p:spPr/>
        <p:txBody>
          <a:bodyPr/>
          <a:lstStyle/>
          <a:p>
            <a:r>
              <a:rPr lang="fi-FI" dirty="0"/>
              <a:t>©  ACADEMY OF FINLAND 2018 </a:t>
            </a:r>
            <a:endParaRPr lang="en-US" dirty="0"/>
          </a:p>
        </p:txBody>
      </p:sp>
      <p:sp>
        <p:nvSpPr>
          <p:cNvPr id="5" name="Slide Number Placeholder 4"/>
          <p:cNvSpPr>
            <a:spLocks noGrp="1"/>
          </p:cNvSpPr>
          <p:nvPr>
            <p:ph type="sldNum" sz="quarter" idx="12"/>
          </p:nvPr>
        </p:nvSpPr>
        <p:spPr/>
        <p:txBody>
          <a:bodyPr/>
          <a:lstStyle/>
          <a:p>
            <a:fld id="{ABE368D8-CE91-4041-A806-A850698DB5EF}" type="slidenum">
              <a:t>‹#›</a:t>
            </a:fld>
            <a:endParaRPr lang="en-US"/>
          </a:p>
        </p:txBody>
      </p:sp>
    </p:spTree>
    <p:extLst>
      <p:ext uri="{BB962C8B-B14F-4D97-AF65-F5344CB8AC3E}">
        <p14:creationId xmlns:p14="http://schemas.microsoft.com/office/powerpoint/2010/main" val="365017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i-FI" dirty="0"/>
              <a:t>©  ACADEMY OF FINLAND 2018 </a:t>
            </a:r>
            <a:endParaRPr lang="en-US" dirty="0"/>
          </a:p>
        </p:txBody>
      </p:sp>
      <p:sp>
        <p:nvSpPr>
          <p:cNvPr id="4" name="Slide Number Placeholder 3"/>
          <p:cNvSpPr>
            <a:spLocks noGrp="1"/>
          </p:cNvSpPr>
          <p:nvPr>
            <p:ph type="sldNum" sz="quarter" idx="12"/>
          </p:nvPr>
        </p:nvSpPr>
        <p:spPr/>
        <p:txBody>
          <a:bodyPr/>
          <a:lstStyle/>
          <a:p>
            <a:fld id="{ABE368D8-CE91-4041-A806-A850698DB5EF}" type="slidenum">
              <a:t>‹#›</a:t>
            </a:fld>
            <a:endParaRPr lang="en-US"/>
          </a:p>
        </p:txBody>
      </p:sp>
    </p:spTree>
    <p:extLst>
      <p:ext uri="{BB962C8B-B14F-4D97-AF65-F5344CB8AC3E}">
        <p14:creationId xmlns:p14="http://schemas.microsoft.com/office/powerpoint/2010/main" val="2112829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Alition S Logo Front">
    <p:bg>
      <p:bgPr>
        <a:solidFill>
          <a:schemeClr val="bg1"/>
        </a:solidFill>
        <a:effectLst/>
      </p:bgPr>
    </p:bg>
    <p:spTree>
      <p:nvGrpSpPr>
        <p:cNvPr id="1" name=""/>
        <p:cNvGrpSpPr/>
        <p:nvPr/>
      </p:nvGrpSpPr>
      <p:grpSpPr>
        <a:xfrm>
          <a:off x="0" y="0"/>
          <a:ext cx="0" cy="0"/>
          <a:chOff x="0" y="0"/>
          <a:chExt cx="0" cy="0"/>
        </a:xfrm>
      </p:grpSpPr>
      <p:pic>
        <p:nvPicPr>
          <p:cNvPr id="2" name="Picture 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259470"/>
            <a:ext cx="12192000" cy="6446133"/>
          </a:xfrm>
          <a:prstGeom prst="rect">
            <a:avLst/>
          </a:prstGeom>
          <a:noFill/>
        </p:spPr>
      </p:pic>
    </p:spTree>
    <p:extLst>
      <p:ext uri="{BB962C8B-B14F-4D97-AF65-F5344CB8AC3E}">
        <p14:creationId xmlns:p14="http://schemas.microsoft.com/office/powerpoint/2010/main" val="90652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Alition S Logo Front">
    <p:bg>
      <p:bgPr>
        <a:solidFill>
          <a:schemeClr val="bg1"/>
        </a:solidFill>
        <a:effectLst/>
      </p:bgPr>
    </p:bg>
    <p:spTree>
      <p:nvGrpSpPr>
        <p:cNvPr id="1" name=""/>
        <p:cNvGrpSpPr/>
        <p:nvPr/>
      </p:nvGrpSpPr>
      <p:grpSpPr>
        <a:xfrm>
          <a:off x="0" y="0"/>
          <a:ext cx="0" cy="0"/>
          <a:chOff x="0" y="0"/>
          <a:chExt cx="0" cy="0"/>
        </a:xfrm>
      </p:grpSpPr>
      <p:pic>
        <p:nvPicPr>
          <p:cNvPr id="2" name="Picture 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259468"/>
            <a:ext cx="12192000" cy="6446133"/>
          </a:xfrm>
          <a:prstGeom prst="rect">
            <a:avLst/>
          </a:prstGeom>
          <a:noFill/>
        </p:spPr>
      </p:pic>
    </p:spTree>
    <p:extLst>
      <p:ext uri="{BB962C8B-B14F-4D97-AF65-F5344CB8AC3E}">
        <p14:creationId xmlns:p14="http://schemas.microsoft.com/office/powerpoint/2010/main" val="218525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2192000" cy="9512952"/>
          </a:xfrm>
          <a:prstGeom prst="rect">
            <a:avLst/>
          </a:prstGeom>
          <a:noFill/>
        </p:spPr>
      </p:pic>
      <p:sp>
        <p:nvSpPr>
          <p:cNvPr id="4" name="Rectangle 2"/>
          <p:cNvSpPr>
            <a:spLocks noGrp="1" noChangeArrowheads="1"/>
          </p:cNvSpPr>
          <p:nvPr>
            <p:ph type="ctrTitle" hasCustomPrompt="1"/>
          </p:nvPr>
        </p:nvSpPr>
        <p:spPr>
          <a:xfrm>
            <a:off x="960000" y="2520000"/>
            <a:ext cx="10272000" cy="1800000"/>
          </a:xfrm>
          <a:prstGeom prst="rect">
            <a:avLst/>
          </a:prstGeom>
          <a:solidFill>
            <a:srgbClr val="EF7D00"/>
          </a:solidFill>
        </p:spPr>
        <p:txBody>
          <a:bodyPr lIns="36000" bIns="45720" anchor="b" anchorCtr="0"/>
          <a:lstStyle>
            <a:lvl1pPr indent="0" algn="l">
              <a:lnSpc>
                <a:spcPts val="4000"/>
              </a:lnSpc>
              <a:buFontTx/>
              <a:buNone/>
              <a:defRPr sz="4000">
                <a:solidFill>
                  <a:schemeClr val="bg1"/>
                </a:solidFill>
                <a:latin typeface="HelveticaNeueLT Std Blk Cn" pitchFamily="34" charset="0"/>
              </a:defRPr>
            </a:lvl1pPr>
          </a:lstStyle>
          <a:p>
            <a:r>
              <a:rPr lang="en-US" dirty="0"/>
              <a:t> Click to edit Master title style</a:t>
            </a:r>
            <a:endParaRPr lang="nl-NL" dirty="0"/>
          </a:p>
        </p:txBody>
      </p:sp>
      <p:sp>
        <p:nvSpPr>
          <p:cNvPr id="5" name="Rectangle 3"/>
          <p:cNvSpPr>
            <a:spLocks noGrp="1" noChangeArrowheads="1"/>
          </p:cNvSpPr>
          <p:nvPr>
            <p:ph type="subTitle" idx="1" hasCustomPrompt="1"/>
          </p:nvPr>
        </p:nvSpPr>
        <p:spPr>
          <a:xfrm>
            <a:off x="960000" y="4320000"/>
            <a:ext cx="10272000" cy="1800000"/>
          </a:xfrm>
          <a:prstGeom prst="rect">
            <a:avLst/>
          </a:prstGeom>
          <a:solidFill>
            <a:srgbClr val="EF7D00"/>
          </a:solidFill>
        </p:spPr>
        <p:txBody>
          <a:bodyPr lIns="0" rIns="0" bIns="0"/>
          <a:lstStyle>
            <a:lvl1pPr marL="0" indent="0">
              <a:lnSpc>
                <a:spcPts val="3000"/>
              </a:lnSpc>
              <a:buFontTx/>
              <a:buNone/>
              <a:defRPr sz="2800">
                <a:solidFill>
                  <a:schemeClr val="bg1"/>
                </a:solidFill>
                <a:latin typeface="HelveticaNeueLT Std Cn" pitchFamily="34" charset="0"/>
              </a:defRPr>
            </a:lvl1pPr>
          </a:lstStyle>
          <a:p>
            <a:r>
              <a:rPr lang="en-US" dirty="0"/>
              <a:t>  Click to edit Master subtitle style</a:t>
            </a:r>
            <a:endParaRPr lang="nl-NL" dirty="0"/>
          </a:p>
        </p:txBody>
      </p:sp>
      <p:sp>
        <p:nvSpPr>
          <p:cNvPr id="7" name="Rectangle 4"/>
          <p:cNvSpPr txBox="1">
            <a:spLocks noChangeArrowheads="1"/>
          </p:cNvSpPr>
          <p:nvPr userDrawn="1"/>
        </p:nvSpPr>
        <p:spPr bwMode="auto">
          <a:xfrm>
            <a:off x="1202267" y="5746476"/>
            <a:ext cx="9826533" cy="184424"/>
          </a:xfrm>
          <a:prstGeom prst="rect">
            <a:avLst/>
          </a:prstGeom>
          <a:noFill/>
          <a:ln>
            <a:miter lim="800000"/>
            <a:headEnd/>
            <a:tailEnd/>
          </a:ln>
        </p:spPr>
        <p:txBody>
          <a:bodyPr vert="horz" wrap="square" lIns="91440" tIns="45720" rIns="91440" bIns="0" numCol="1" anchor="b" anchorCtr="0" compatLnSpc="1">
            <a:prstTxWarp prst="textNoShape">
              <a:avLst/>
            </a:prstTxWarp>
          </a:bodyPr>
          <a:lstStyle>
            <a:defPPr>
              <a:defRPr lang="nl-NL"/>
            </a:defPPr>
            <a:lvl1pPr algn="r" rtl="0" eaLnBrk="0" fontAlgn="base" hangingPunct="0">
              <a:spcBef>
                <a:spcPct val="0"/>
              </a:spcBef>
              <a:spcAft>
                <a:spcPct val="0"/>
              </a:spcAft>
              <a:defRPr sz="1000" kern="1200">
                <a:solidFill>
                  <a:schemeClr val="bg1"/>
                </a:solidFill>
                <a:latin typeface="HelveticaNeueLT Std Med Cn" pitchFamily="34" charset="0"/>
                <a:ea typeface="ＭＳ Ｐゴシック" pitchFamily="34" charset="-128"/>
                <a:cs typeface="Arial" charset="0"/>
              </a:defRPr>
            </a:lvl1pPr>
            <a:lvl2pPr marL="457200" algn="ctr" rtl="0" fontAlgn="base">
              <a:spcBef>
                <a:spcPct val="20000"/>
              </a:spcBef>
              <a:spcAft>
                <a:spcPct val="0"/>
              </a:spcAft>
              <a:defRPr sz="3000" kern="1200">
                <a:solidFill>
                  <a:srgbClr val="00638F"/>
                </a:solidFill>
                <a:latin typeface="HelveticaNeueLT Std Med Cn" pitchFamily="34" charset="0"/>
                <a:ea typeface="ＭＳ Ｐゴシック" pitchFamily="34" charset="-128"/>
                <a:cs typeface="Arial" charset="0"/>
              </a:defRPr>
            </a:lvl2pPr>
            <a:lvl3pPr marL="914400" algn="ctr" rtl="0" fontAlgn="base">
              <a:spcBef>
                <a:spcPct val="20000"/>
              </a:spcBef>
              <a:spcAft>
                <a:spcPct val="0"/>
              </a:spcAft>
              <a:defRPr sz="3000" kern="1200">
                <a:solidFill>
                  <a:srgbClr val="00638F"/>
                </a:solidFill>
                <a:latin typeface="HelveticaNeueLT Std Med Cn" pitchFamily="34" charset="0"/>
                <a:ea typeface="ＭＳ Ｐゴシック" pitchFamily="34" charset="-128"/>
                <a:cs typeface="Arial" charset="0"/>
              </a:defRPr>
            </a:lvl3pPr>
            <a:lvl4pPr marL="1371600" algn="ctr" rtl="0" fontAlgn="base">
              <a:spcBef>
                <a:spcPct val="20000"/>
              </a:spcBef>
              <a:spcAft>
                <a:spcPct val="0"/>
              </a:spcAft>
              <a:defRPr sz="3000" kern="1200">
                <a:solidFill>
                  <a:srgbClr val="00638F"/>
                </a:solidFill>
                <a:latin typeface="HelveticaNeueLT Std Med Cn" pitchFamily="34" charset="0"/>
                <a:ea typeface="ＭＳ Ｐゴシック" pitchFamily="34" charset="-128"/>
                <a:cs typeface="Arial" charset="0"/>
              </a:defRPr>
            </a:lvl4pPr>
            <a:lvl5pPr marL="1828800" algn="ctr" rtl="0" fontAlgn="base">
              <a:spcBef>
                <a:spcPct val="20000"/>
              </a:spcBef>
              <a:spcAft>
                <a:spcPct val="0"/>
              </a:spcAft>
              <a:defRPr sz="3000" kern="1200">
                <a:solidFill>
                  <a:srgbClr val="00638F"/>
                </a:solidFill>
                <a:latin typeface="HelveticaNeueLT Std Med Cn" pitchFamily="34" charset="0"/>
                <a:ea typeface="ＭＳ Ｐゴシック" pitchFamily="34" charset="-128"/>
                <a:cs typeface="Arial" charset="0"/>
              </a:defRPr>
            </a:lvl5pPr>
            <a:lvl6pPr marL="2286000" algn="l" defTabSz="914400" rtl="0" eaLnBrk="1" latinLnBrk="0" hangingPunct="1">
              <a:defRPr sz="3000" kern="1200">
                <a:solidFill>
                  <a:srgbClr val="00638F"/>
                </a:solidFill>
                <a:latin typeface="HelveticaNeueLT Std Med Cn" pitchFamily="34" charset="0"/>
                <a:ea typeface="ＭＳ Ｐゴシック" pitchFamily="34" charset="-128"/>
                <a:cs typeface="Arial" charset="0"/>
              </a:defRPr>
            </a:lvl6pPr>
            <a:lvl7pPr marL="2743200" algn="l" defTabSz="914400" rtl="0" eaLnBrk="1" latinLnBrk="0" hangingPunct="1">
              <a:defRPr sz="3000" kern="1200">
                <a:solidFill>
                  <a:srgbClr val="00638F"/>
                </a:solidFill>
                <a:latin typeface="HelveticaNeueLT Std Med Cn" pitchFamily="34" charset="0"/>
                <a:ea typeface="ＭＳ Ｐゴシック" pitchFamily="34" charset="-128"/>
                <a:cs typeface="Arial" charset="0"/>
              </a:defRPr>
            </a:lvl7pPr>
            <a:lvl8pPr marL="3200400" algn="l" defTabSz="914400" rtl="0" eaLnBrk="1" latinLnBrk="0" hangingPunct="1">
              <a:defRPr sz="3000" kern="1200">
                <a:solidFill>
                  <a:srgbClr val="00638F"/>
                </a:solidFill>
                <a:latin typeface="HelveticaNeueLT Std Med Cn" pitchFamily="34" charset="0"/>
                <a:ea typeface="ＭＳ Ｐゴシック" pitchFamily="34" charset="-128"/>
                <a:cs typeface="Arial" charset="0"/>
              </a:defRPr>
            </a:lvl8pPr>
            <a:lvl9pPr marL="3657600" algn="l" defTabSz="914400" rtl="0" eaLnBrk="1" latinLnBrk="0" hangingPunct="1">
              <a:defRPr sz="3000" kern="1200">
                <a:solidFill>
                  <a:srgbClr val="00638F"/>
                </a:solidFill>
                <a:latin typeface="HelveticaNeueLT Std Med Cn" pitchFamily="34" charset="0"/>
                <a:ea typeface="ＭＳ Ｐゴシック" pitchFamily="34" charset="-128"/>
                <a:cs typeface="Arial" charset="0"/>
              </a:defRPr>
            </a:lvl9pPr>
          </a:lstStyle>
          <a:p>
            <a:r>
              <a:rPr lang="nl-NL" sz="1000" dirty="0"/>
              <a:t>SCIENCE EUROPE I </a:t>
            </a:r>
            <a:fld id="{AA5939D9-57CE-4769-9351-8C0C898D933F}" type="datetime1">
              <a:rPr lang="nl-NL" sz="1000" smtClean="0">
                <a:latin typeface="HelveticaNeueLT Std Cn" pitchFamily="34" charset="0"/>
              </a:rPr>
              <a:pPr/>
              <a:t>8-3-2019</a:t>
            </a:fld>
            <a:endParaRPr lang="nl-NL" sz="1000" dirty="0"/>
          </a:p>
        </p:txBody>
      </p:sp>
    </p:spTree>
    <p:extLst>
      <p:ext uri="{BB962C8B-B14F-4D97-AF65-F5344CB8AC3E}">
        <p14:creationId xmlns:p14="http://schemas.microsoft.com/office/powerpoint/2010/main" val="759680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67" y="343"/>
            <a:ext cx="12192000" cy="6857657"/>
          </a:xfrm>
          <a:prstGeom prst="rect">
            <a:avLst/>
          </a:prstGeom>
        </p:spPr>
      </p:pic>
      <p:sp>
        <p:nvSpPr>
          <p:cNvPr id="9" name="Text Placeholder 8"/>
          <p:cNvSpPr>
            <a:spLocks noGrp="1"/>
          </p:cNvSpPr>
          <p:nvPr>
            <p:ph type="body" sz="quarter" idx="10"/>
          </p:nvPr>
        </p:nvSpPr>
        <p:spPr>
          <a:xfrm>
            <a:off x="960000" y="719999"/>
            <a:ext cx="10272000" cy="5400000"/>
          </a:xfrm>
          <a:prstGeom prst="rect">
            <a:avLst/>
          </a:prstGeom>
        </p:spPr>
        <p:txBody>
          <a:bodyPr anchor="ctr" anchorCtr="1"/>
          <a:lstStyle>
            <a:lvl1pPr marL="0" indent="0" algn="ctr">
              <a:lnSpc>
                <a:spcPct val="114000"/>
              </a:lnSpc>
              <a:spcBef>
                <a:spcPts val="0"/>
              </a:spcBef>
              <a:buNone/>
              <a:defRPr>
                <a:solidFill>
                  <a:schemeClr val="tx1"/>
                </a:solidFill>
                <a:latin typeface="HelveticaNeueLT Std Blk Cn" panose="020B0806030702040204" pitchFamily="34" charset="0"/>
              </a:defRPr>
            </a:lvl1pPr>
          </a:lstStyle>
          <a:p>
            <a:pPr lvl="0"/>
            <a:r>
              <a:rPr lang="en-US" dirty="0"/>
              <a:t>Click to edit Master text styles</a:t>
            </a:r>
          </a:p>
        </p:txBody>
      </p:sp>
    </p:spTree>
    <p:extLst>
      <p:ext uri="{BB962C8B-B14F-4D97-AF65-F5344CB8AC3E}">
        <p14:creationId xmlns:p14="http://schemas.microsoft.com/office/powerpoint/2010/main" val="281186240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1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1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3.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media/image14.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3.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3078" y="360000"/>
            <a:ext cx="11306327" cy="780480"/>
          </a:xfrm>
          <a:prstGeom prst="rect">
            <a:avLst/>
          </a:prstGeom>
        </p:spPr>
        <p:txBody>
          <a:bodyPr vert="horz" lIns="91440" tIns="45720" rIns="91440" bIns="45720" rtlCol="0" anchor="t">
            <a:normAutofit/>
          </a:bodyPr>
          <a:lstStyle/>
          <a:p>
            <a:r>
              <a:rPr lang="fi-FI"/>
              <a:t>Muokkaa perustyyl. napsautt.</a:t>
            </a:r>
            <a:endParaRPr lang="en-US"/>
          </a:p>
        </p:txBody>
      </p:sp>
      <p:sp>
        <p:nvSpPr>
          <p:cNvPr id="3" name="Text Placeholder 2"/>
          <p:cNvSpPr>
            <a:spLocks noGrp="1"/>
          </p:cNvSpPr>
          <p:nvPr>
            <p:ph type="body" idx="1"/>
          </p:nvPr>
        </p:nvSpPr>
        <p:spPr>
          <a:xfrm>
            <a:off x="443076" y="1440001"/>
            <a:ext cx="8951016" cy="471622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Footer Placeholder 4"/>
          <p:cNvSpPr>
            <a:spLocks noGrp="1"/>
          </p:cNvSpPr>
          <p:nvPr>
            <p:ph type="ftr" sz="quarter" idx="3"/>
          </p:nvPr>
        </p:nvSpPr>
        <p:spPr>
          <a:xfrm>
            <a:off x="1041231" y="6356351"/>
            <a:ext cx="8356431" cy="360000"/>
          </a:xfrm>
          <a:prstGeom prst="rect">
            <a:avLst/>
          </a:prstGeom>
        </p:spPr>
        <p:txBody>
          <a:bodyPr vert="horz" lIns="91440" tIns="45720" rIns="91440" bIns="45720" rtlCol="0" anchor="ctr"/>
          <a:lstStyle>
            <a:lvl1pPr algn="l">
              <a:defRPr sz="738">
                <a:solidFill>
                  <a:srgbClr val="005697"/>
                </a:solidFill>
              </a:defRPr>
            </a:lvl1pPr>
          </a:lstStyle>
          <a:p>
            <a:r>
              <a:rPr lang="fi-FI" dirty="0"/>
              <a:t>©  ACADEMY OF FINLAND 2018 </a:t>
            </a:r>
            <a:endParaRPr lang="en-US" dirty="0"/>
          </a:p>
        </p:txBody>
      </p:sp>
      <p:sp>
        <p:nvSpPr>
          <p:cNvPr id="6" name="Slide Number Placeholder 5"/>
          <p:cNvSpPr>
            <a:spLocks noGrp="1"/>
          </p:cNvSpPr>
          <p:nvPr>
            <p:ph type="sldNum" sz="quarter" idx="4"/>
          </p:nvPr>
        </p:nvSpPr>
        <p:spPr>
          <a:xfrm>
            <a:off x="458912" y="6356353"/>
            <a:ext cx="383448" cy="365125"/>
          </a:xfrm>
          <a:prstGeom prst="rect">
            <a:avLst/>
          </a:prstGeom>
        </p:spPr>
        <p:txBody>
          <a:bodyPr vert="horz" lIns="91440" tIns="45720" rIns="91440" bIns="45720" rtlCol="0" anchor="ctr"/>
          <a:lstStyle>
            <a:lvl1pPr algn="l">
              <a:defRPr sz="738">
                <a:solidFill>
                  <a:srgbClr val="005697"/>
                </a:solidFill>
              </a:defRPr>
            </a:lvl1pPr>
          </a:lstStyle>
          <a:p>
            <a:fld id="{ABE368D8-CE91-4041-A806-A850698DB5EF}" type="slidenum">
              <a:rPr lang="en-US"/>
              <a:pPr/>
              <a:t>‹#›</a:t>
            </a:fld>
            <a:endParaRPr lang="en-US"/>
          </a:p>
        </p:txBody>
      </p:sp>
      <p:pic>
        <p:nvPicPr>
          <p:cNvPr id="12" name="Picture 13" descr="AKA_PPT_nurkka_kolmioverho.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782176" y="2715062"/>
            <a:ext cx="2409825" cy="414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Kuva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24461" y="6084093"/>
            <a:ext cx="1819641" cy="519112"/>
          </a:xfrm>
          <a:prstGeom prst="rect">
            <a:avLst/>
          </a:prstGeom>
        </p:spPr>
      </p:pic>
    </p:spTree>
    <p:extLst>
      <p:ext uri="{BB962C8B-B14F-4D97-AF65-F5344CB8AC3E}">
        <p14:creationId xmlns:p14="http://schemas.microsoft.com/office/powerpoint/2010/main" val="318661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l" defTabSz="422041" rtl="0" eaLnBrk="1" latinLnBrk="0" hangingPunct="1">
        <a:spcBef>
          <a:spcPct val="0"/>
        </a:spcBef>
        <a:buNone/>
        <a:defRPr sz="2400" b="1" kern="1200">
          <a:solidFill>
            <a:schemeClr val="bg2"/>
          </a:solidFill>
          <a:latin typeface="+mj-lt"/>
          <a:ea typeface="+mj-ea"/>
          <a:cs typeface="+mj-cs"/>
        </a:defRPr>
      </a:lvl1pPr>
    </p:titleStyle>
    <p:bodyStyle>
      <a:lvl1pPr marL="316531" indent="-316531" algn="l" defTabSz="422041" rtl="0" eaLnBrk="1" latinLnBrk="0" hangingPunct="1">
        <a:lnSpc>
          <a:spcPts val="2031"/>
        </a:lnSpc>
        <a:spcBef>
          <a:spcPts val="923"/>
        </a:spcBef>
        <a:buClr>
          <a:schemeClr val="bg2"/>
        </a:buClr>
        <a:buFont typeface="Arial"/>
        <a:buChar char="•"/>
        <a:defRPr sz="1846" kern="1200">
          <a:solidFill>
            <a:schemeClr val="tx1"/>
          </a:solidFill>
          <a:latin typeface="+mn-lt"/>
          <a:ea typeface="+mn-ea"/>
          <a:cs typeface="+mn-cs"/>
        </a:defRPr>
      </a:lvl1pPr>
      <a:lvl2pPr marL="685817" indent="-263776" algn="l" defTabSz="422041" rtl="0" eaLnBrk="1" latinLnBrk="0" hangingPunct="1">
        <a:lnSpc>
          <a:spcPts val="1846"/>
        </a:lnSpc>
        <a:spcBef>
          <a:spcPts val="554"/>
        </a:spcBef>
        <a:buClr>
          <a:schemeClr val="bg2"/>
        </a:buClr>
        <a:buFont typeface="Lucida Grande"/>
        <a:buChar char="-"/>
        <a:defRPr sz="1662" kern="1200">
          <a:solidFill>
            <a:schemeClr val="tx1"/>
          </a:solidFill>
          <a:latin typeface="+mn-lt"/>
          <a:ea typeface="+mn-ea"/>
          <a:cs typeface="+mn-cs"/>
        </a:defRPr>
      </a:lvl2pPr>
      <a:lvl3pPr marL="1055103" indent="-211021" algn="l" defTabSz="422041" rtl="0" eaLnBrk="1" latinLnBrk="0" hangingPunct="1">
        <a:lnSpc>
          <a:spcPts val="1846"/>
        </a:lnSpc>
        <a:spcBef>
          <a:spcPts val="554"/>
        </a:spcBef>
        <a:buClr>
          <a:schemeClr val="bg2"/>
        </a:buClr>
        <a:buFont typeface="Lucida Grande"/>
        <a:buChar char="-"/>
        <a:defRPr sz="1662" kern="1200">
          <a:solidFill>
            <a:schemeClr val="tx1"/>
          </a:solidFill>
          <a:latin typeface="+mn-lt"/>
          <a:ea typeface="+mn-ea"/>
          <a:cs typeface="+mn-cs"/>
        </a:defRPr>
      </a:lvl3pPr>
      <a:lvl4pPr marL="1477145" indent="-211021" algn="l" defTabSz="422041" rtl="0" eaLnBrk="1" latinLnBrk="0" hangingPunct="1">
        <a:lnSpc>
          <a:spcPts val="1846"/>
        </a:lnSpc>
        <a:spcBef>
          <a:spcPts val="554"/>
        </a:spcBef>
        <a:buClr>
          <a:schemeClr val="bg2"/>
        </a:buClr>
        <a:buFont typeface="Lucida Grande"/>
        <a:buChar char="-"/>
        <a:defRPr sz="1662" kern="1200">
          <a:solidFill>
            <a:schemeClr val="tx1"/>
          </a:solidFill>
          <a:latin typeface="+mn-lt"/>
          <a:ea typeface="+mn-ea"/>
          <a:cs typeface="+mn-cs"/>
        </a:defRPr>
      </a:lvl4pPr>
      <a:lvl5pPr marL="1899186" indent="-211021" algn="l" defTabSz="422041" rtl="0" eaLnBrk="1" latinLnBrk="0" hangingPunct="1">
        <a:lnSpc>
          <a:spcPts val="1846"/>
        </a:lnSpc>
        <a:spcBef>
          <a:spcPts val="554"/>
        </a:spcBef>
        <a:buClr>
          <a:schemeClr val="bg2"/>
        </a:buClr>
        <a:buFont typeface="Lucida Grande"/>
        <a:buChar char="-"/>
        <a:defRPr sz="1662" kern="1200">
          <a:solidFill>
            <a:schemeClr val="tx1"/>
          </a:solidFill>
          <a:latin typeface="+mn-lt"/>
          <a:ea typeface="+mn-ea"/>
          <a:cs typeface="+mn-cs"/>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219138" name="Rectangle 2"/>
          <p:cNvSpPr>
            <a:spLocks noChangeArrowheads="1"/>
          </p:cNvSpPr>
          <p:nvPr userDrawn="1"/>
        </p:nvSpPr>
        <p:spPr bwMode="auto">
          <a:xfrm>
            <a:off x="152400" y="1641599"/>
            <a:ext cx="11887200" cy="5101200"/>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219139" name="Rectangle 3"/>
          <p:cNvSpPr>
            <a:spLocks noGrp="1" noChangeArrowheads="1"/>
          </p:cNvSpPr>
          <p:nvPr>
            <p:ph type="title"/>
          </p:nvPr>
        </p:nvSpPr>
        <p:spPr bwMode="auto">
          <a:xfrm>
            <a:off x="1917701" y="274638"/>
            <a:ext cx="9312000" cy="1231200"/>
          </a:xfrm>
          <a:prstGeom prst="rect">
            <a:avLst/>
          </a:prstGeom>
          <a:noFill/>
          <a:ln w="9525">
            <a:noFill/>
            <a:miter lim="800000"/>
            <a:headEnd/>
            <a:tailEnd/>
          </a:ln>
          <a:effectLst/>
        </p:spPr>
        <p:txBody>
          <a:bodyPr vert="horz" wrap="square" lIns="18000" tIns="10800" rIns="18000" bIns="10800" numCol="1" anchor="b" anchorCtr="0" compatLnSpc="1">
            <a:prstTxWarp prst="textNoShape">
              <a:avLst/>
            </a:prstTxWarp>
          </a:bodyPr>
          <a:lstStyle/>
          <a:p>
            <a:pPr lvl="0"/>
            <a:r>
              <a:rPr lang="nl-NL"/>
              <a:t>Klik om het opmaakprofiel te bewerken</a:t>
            </a:r>
          </a:p>
        </p:txBody>
      </p:sp>
      <p:sp>
        <p:nvSpPr>
          <p:cNvPr id="219140" name="Rectangle 4"/>
          <p:cNvSpPr>
            <a:spLocks noGrp="1" noChangeArrowheads="1"/>
          </p:cNvSpPr>
          <p:nvPr>
            <p:ph type="body" idx="1"/>
          </p:nvPr>
        </p:nvSpPr>
        <p:spPr bwMode="auto">
          <a:xfrm>
            <a:off x="1917701" y="1753200"/>
            <a:ext cx="9312000" cy="4896000"/>
          </a:xfrm>
          <a:prstGeom prst="rect">
            <a:avLst/>
          </a:prstGeom>
          <a:noFill/>
          <a:ln w="9525">
            <a:noFill/>
            <a:miter lim="800000"/>
            <a:headEnd/>
            <a:tailEnd/>
          </a:ln>
          <a:effectLst/>
        </p:spPr>
        <p:txBody>
          <a:bodyPr vert="horz" wrap="square" lIns="18000" tIns="0" rIns="18000" bIns="0" numCol="1" anchor="t" anchorCtr="0" compatLnSpc="1">
            <a:prstTxWarp prst="textNoShape">
              <a:avLst/>
            </a:prstTxWarp>
          </a:bodyPr>
          <a:lstStyle/>
          <a:p>
            <a:pPr lvl="0"/>
            <a:r>
              <a:rPr lang="nl-NL" dirty="0"/>
              <a:t>Klik om de modelstijlen te bewerken</a:t>
            </a:r>
          </a:p>
          <a:p>
            <a:pPr lvl="1"/>
            <a:r>
              <a:rPr lang="nl-NL" dirty="0"/>
              <a:t>Tweede niveau</a:t>
            </a:r>
          </a:p>
        </p:txBody>
      </p:sp>
      <p:sp>
        <p:nvSpPr>
          <p:cNvPr id="219141" name="Rectangle 5"/>
          <p:cNvSpPr>
            <a:spLocks noChangeArrowheads="1"/>
          </p:cNvSpPr>
          <p:nvPr/>
        </p:nvSpPr>
        <p:spPr bwMode="auto">
          <a:xfrm>
            <a:off x="143935" y="115889"/>
            <a:ext cx="2730500" cy="288925"/>
          </a:xfrm>
          <a:prstGeom prst="rect">
            <a:avLst/>
          </a:prstGeom>
          <a:noFill/>
          <a:ln w="9525">
            <a:noFill/>
            <a:miter lim="800000"/>
            <a:headEnd/>
            <a:tailEnd/>
          </a:ln>
        </p:spPr>
        <p:txBody>
          <a:bodyPr lIns="54000" rIns="54000"/>
          <a:lstStyle/>
          <a:p>
            <a:pPr marL="0" marR="0" lvl="0" indent="0" algn="l" defTabSz="914400" rtl="0" eaLnBrk="0" fontAlgn="base" latinLnBrk="0" hangingPunct="0">
              <a:lnSpc>
                <a:spcPct val="100000"/>
              </a:lnSpc>
              <a:spcBef>
                <a:spcPct val="0"/>
              </a:spcBef>
              <a:spcAft>
                <a:spcPct val="0"/>
              </a:spcAft>
              <a:buClrTx/>
              <a:buSzTx/>
              <a:buFontTx/>
              <a:buNone/>
              <a:tabLst/>
              <a:defRPr/>
            </a:pPr>
            <a:r>
              <a:rPr lang="nl-NL" sz="1000" dirty="0">
                <a:solidFill>
                  <a:schemeClr val="bg1"/>
                </a:solidFill>
              </a:rPr>
              <a:t>cOAlition S</a:t>
            </a:r>
            <a:r>
              <a:rPr lang="nl-NL" sz="1000" dirty="0">
                <a:solidFill>
                  <a:srgbClr val="BEE3EA"/>
                </a:solidFill>
              </a:rPr>
              <a:t> </a:t>
            </a:r>
            <a:r>
              <a:rPr lang="nl-NL" sz="1000" dirty="0">
                <a:solidFill>
                  <a:schemeClr val="bg2"/>
                </a:solidFill>
              </a:rPr>
              <a:t>I </a:t>
            </a:r>
            <a:fld id="{77ACBCB9-9CBE-47EC-808D-8B09835A86EF}" type="slidenum">
              <a:rPr lang="nl-NL" sz="1000" smtClean="0">
                <a:solidFill>
                  <a:schemeClr val="bg2"/>
                </a:solidFill>
              </a:rPr>
              <a:pPr marL="0" marR="0" lvl="0" indent="0" algn="l" defTabSz="914400" rtl="0" eaLnBrk="0" fontAlgn="base" latinLnBrk="0" hangingPunct="0">
                <a:lnSpc>
                  <a:spcPct val="100000"/>
                </a:lnSpc>
                <a:spcBef>
                  <a:spcPct val="0"/>
                </a:spcBef>
                <a:spcAft>
                  <a:spcPct val="0"/>
                </a:spcAft>
                <a:buClrTx/>
                <a:buSzTx/>
                <a:buFontTx/>
                <a:buNone/>
                <a:tabLst/>
                <a:defRPr/>
              </a:pPr>
              <a:t>‹#›</a:t>
            </a:fld>
            <a:r>
              <a:rPr lang="nl-NL" sz="1000" dirty="0">
                <a:solidFill>
                  <a:schemeClr val="bg2"/>
                </a:solidFill>
              </a:rPr>
              <a:t> </a:t>
            </a:r>
          </a:p>
          <a:p>
            <a:pPr algn="l" eaLnBrk="0" hangingPunct="0">
              <a:spcBef>
                <a:spcPct val="0"/>
              </a:spcBef>
            </a:pPr>
            <a:endParaRPr lang="nl-NL" sz="1000" dirty="0">
              <a:solidFill>
                <a:srgbClr val="BEE3EA"/>
              </a:solidFill>
            </a:endParaRPr>
          </a:p>
        </p:txBody>
      </p:sp>
      <p:sp>
        <p:nvSpPr>
          <p:cNvPr id="219143" name="Text Box 7"/>
          <p:cNvSpPr txBox="1">
            <a:spLocks noChangeArrowheads="1"/>
          </p:cNvSpPr>
          <p:nvPr userDrawn="1"/>
        </p:nvSpPr>
        <p:spPr bwMode="auto">
          <a:xfrm>
            <a:off x="1805519" y="3827463"/>
            <a:ext cx="8638116" cy="457200"/>
          </a:xfrm>
          <a:prstGeom prst="rect">
            <a:avLst/>
          </a:prstGeom>
          <a:noFill/>
          <a:ln w="9525">
            <a:noFill/>
            <a:miter lim="800000"/>
            <a:headEnd/>
            <a:tailEnd/>
          </a:ln>
          <a:effectLst/>
        </p:spPr>
        <p:txBody>
          <a:bodyPr>
            <a:spAutoFit/>
          </a:bodyPr>
          <a:lstStyle/>
          <a:p>
            <a:pPr algn="l" eaLnBrk="0" hangingPunct="0">
              <a:spcBef>
                <a:spcPct val="50000"/>
              </a:spcBef>
            </a:pPr>
            <a:endParaRPr lang="nl-BE" sz="2400">
              <a:solidFill>
                <a:schemeClr val="tx1"/>
              </a:solidFill>
              <a:latin typeface="Arial" charset="0"/>
            </a:endParaRPr>
          </a:p>
        </p:txBody>
      </p:sp>
      <p:pic>
        <p:nvPicPr>
          <p:cNvPr id="219144" name="Picture 8"/>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975784" y="1745107"/>
            <a:ext cx="649816" cy="487362"/>
          </a:xfrm>
          <a:prstGeom prst="rect">
            <a:avLst/>
          </a:prstGeom>
          <a:noFill/>
        </p:spPr>
      </p:pic>
    </p:spTree>
    <p:extLst>
      <p:ext uri="{BB962C8B-B14F-4D97-AF65-F5344CB8AC3E}">
        <p14:creationId xmlns:p14="http://schemas.microsoft.com/office/powerpoint/2010/main" val="1868829641"/>
      </p:ext>
    </p:extLst>
  </p:cSld>
  <p:clrMap bg1="lt1" tx1="dk1" bg2="lt2" tx2="dk2" accent1="accent1" accent2="accent2" accent3="accent3" accent4="accent4" accent5="accent5" accent6="accent6" hlink="hlink" folHlink="folHlink"/>
  <p:sldLayoutIdLst>
    <p:sldLayoutId id="2147483698" r:id="rId1"/>
    <p:sldLayoutId id="2147483699" r:id="rId2"/>
  </p:sldLayoutIdLst>
  <p:txStyles>
    <p:titleStyle>
      <a:lvl1pPr algn="l" rtl="0" fontAlgn="base">
        <a:lnSpc>
          <a:spcPts val="4000"/>
        </a:lnSpc>
        <a:spcBef>
          <a:spcPct val="0"/>
        </a:spcBef>
        <a:spcAft>
          <a:spcPct val="0"/>
        </a:spcAft>
        <a:defRPr sz="4000">
          <a:solidFill>
            <a:schemeClr val="bg1"/>
          </a:solidFill>
          <a:latin typeface="+mj-lt"/>
          <a:ea typeface="+mj-ea"/>
          <a:cs typeface="+mj-cs"/>
        </a:defRPr>
      </a:lvl1pPr>
      <a:lvl2pPr algn="l" rtl="0" fontAlgn="base">
        <a:lnSpc>
          <a:spcPts val="4000"/>
        </a:lnSpc>
        <a:spcBef>
          <a:spcPct val="0"/>
        </a:spcBef>
        <a:spcAft>
          <a:spcPct val="0"/>
        </a:spcAft>
        <a:defRPr sz="4000">
          <a:solidFill>
            <a:schemeClr val="bg1"/>
          </a:solidFill>
          <a:latin typeface="HelveticaNeueLT Std Blk Cn" pitchFamily="34" charset="0"/>
          <a:cs typeface="Arial" charset="0"/>
        </a:defRPr>
      </a:lvl2pPr>
      <a:lvl3pPr algn="l" rtl="0" fontAlgn="base">
        <a:lnSpc>
          <a:spcPts val="4000"/>
        </a:lnSpc>
        <a:spcBef>
          <a:spcPct val="0"/>
        </a:spcBef>
        <a:spcAft>
          <a:spcPct val="0"/>
        </a:spcAft>
        <a:defRPr sz="4000">
          <a:solidFill>
            <a:schemeClr val="bg1"/>
          </a:solidFill>
          <a:latin typeface="HelveticaNeueLT Std Blk Cn" pitchFamily="34" charset="0"/>
          <a:cs typeface="Arial" charset="0"/>
        </a:defRPr>
      </a:lvl3pPr>
      <a:lvl4pPr algn="l" rtl="0" fontAlgn="base">
        <a:lnSpc>
          <a:spcPts val="4000"/>
        </a:lnSpc>
        <a:spcBef>
          <a:spcPct val="0"/>
        </a:spcBef>
        <a:spcAft>
          <a:spcPct val="0"/>
        </a:spcAft>
        <a:defRPr sz="4000">
          <a:solidFill>
            <a:schemeClr val="bg1"/>
          </a:solidFill>
          <a:latin typeface="HelveticaNeueLT Std Blk Cn" pitchFamily="34" charset="0"/>
          <a:cs typeface="Arial" charset="0"/>
        </a:defRPr>
      </a:lvl4pPr>
      <a:lvl5pPr algn="l" rtl="0" fontAlgn="base">
        <a:lnSpc>
          <a:spcPts val="4000"/>
        </a:lnSpc>
        <a:spcBef>
          <a:spcPct val="0"/>
        </a:spcBef>
        <a:spcAft>
          <a:spcPct val="0"/>
        </a:spcAft>
        <a:defRPr sz="4000">
          <a:solidFill>
            <a:schemeClr val="bg1"/>
          </a:solidFill>
          <a:latin typeface="HelveticaNeueLT Std Blk Cn" pitchFamily="34" charset="0"/>
          <a:cs typeface="Arial" charset="0"/>
        </a:defRPr>
      </a:lvl5pPr>
      <a:lvl6pPr marL="457200" algn="l" rtl="0" fontAlgn="base">
        <a:lnSpc>
          <a:spcPts val="4000"/>
        </a:lnSpc>
        <a:spcBef>
          <a:spcPct val="0"/>
        </a:spcBef>
        <a:spcAft>
          <a:spcPct val="0"/>
        </a:spcAft>
        <a:defRPr sz="4000">
          <a:solidFill>
            <a:schemeClr val="bg1"/>
          </a:solidFill>
          <a:latin typeface="HelveticaNeueLT Std Blk Cn" pitchFamily="34" charset="0"/>
          <a:cs typeface="Arial" charset="0"/>
        </a:defRPr>
      </a:lvl6pPr>
      <a:lvl7pPr marL="914400" algn="l" rtl="0" fontAlgn="base">
        <a:lnSpc>
          <a:spcPts val="4000"/>
        </a:lnSpc>
        <a:spcBef>
          <a:spcPct val="0"/>
        </a:spcBef>
        <a:spcAft>
          <a:spcPct val="0"/>
        </a:spcAft>
        <a:defRPr sz="4000">
          <a:solidFill>
            <a:schemeClr val="bg1"/>
          </a:solidFill>
          <a:latin typeface="HelveticaNeueLT Std Blk Cn" pitchFamily="34" charset="0"/>
          <a:cs typeface="Arial" charset="0"/>
        </a:defRPr>
      </a:lvl7pPr>
      <a:lvl8pPr marL="1371600" algn="l" rtl="0" fontAlgn="base">
        <a:lnSpc>
          <a:spcPts val="4000"/>
        </a:lnSpc>
        <a:spcBef>
          <a:spcPct val="0"/>
        </a:spcBef>
        <a:spcAft>
          <a:spcPct val="0"/>
        </a:spcAft>
        <a:defRPr sz="4000">
          <a:solidFill>
            <a:schemeClr val="bg1"/>
          </a:solidFill>
          <a:latin typeface="HelveticaNeueLT Std Blk Cn" pitchFamily="34" charset="0"/>
          <a:cs typeface="Arial" charset="0"/>
        </a:defRPr>
      </a:lvl8pPr>
      <a:lvl9pPr marL="1828800" algn="l" rtl="0" fontAlgn="base">
        <a:lnSpc>
          <a:spcPts val="4000"/>
        </a:lnSpc>
        <a:spcBef>
          <a:spcPct val="0"/>
        </a:spcBef>
        <a:spcAft>
          <a:spcPct val="0"/>
        </a:spcAft>
        <a:defRPr sz="4000">
          <a:solidFill>
            <a:schemeClr val="bg1"/>
          </a:solidFill>
          <a:latin typeface="HelveticaNeueLT Std Blk Cn" pitchFamily="34" charset="0"/>
          <a:cs typeface="Arial" charset="0"/>
        </a:defRPr>
      </a:lvl9pPr>
    </p:titleStyle>
    <p:bodyStyle>
      <a:lvl1pPr algn="l" rtl="0" fontAlgn="base">
        <a:spcBef>
          <a:spcPct val="20000"/>
        </a:spcBef>
        <a:spcAft>
          <a:spcPct val="0"/>
        </a:spcAft>
        <a:defRPr sz="3000">
          <a:solidFill>
            <a:srgbClr val="EF7D00"/>
          </a:solidFill>
          <a:latin typeface="+mn-lt"/>
          <a:ea typeface="+mn-ea"/>
          <a:cs typeface="+mn-cs"/>
        </a:defRPr>
      </a:lvl1pPr>
      <a:lvl2pPr marL="0" indent="0" algn="l" rtl="0" fontAlgn="base">
        <a:spcBef>
          <a:spcPct val="20000"/>
        </a:spcBef>
        <a:spcAft>
          <a:spcPct val="0"/>
        </a:spcAft>
        <a:defRPr sz="2000">
          <a:solidFill>
            <a:schemeClr val="tx1"/>
          </a:solidFill>
          <a:latin typeface="HelveticaNeueLT Std Lt" pitchFamily="34" charset="0"/>
          <a:cs typeface="+mn-cs"/>
        </a:defRPr>
      </a:lvl2pPr>
      <a:lvl3pPr marL="358775" algn="l" rtl="0" fontAlgn="base">
        <a:spcBef>
          <a:spcPct val="20000"/>
        </a:spcBef>
        <a:spcAft>
          <a:spcPct val="0"/>
        </a:spcAft>
        <a:defRPr sz="2400">
          <a:solidFill>
            <a:schemeClr val="tx1"/>
          </a:solidFill>
          <a:latin typeface="+mn-lt"/>
          <a:cs typeface="+mn-cs"/>
        </a:defRPr>
      </a:lvl3pPr>
      <a:lvl4pPr marL="538163" algn="l" rtl="0" fontAlgn="base">
        <a:spcBef>
          <a:spcPct val="20000"/>
        </a:spcBef>
        <a:spcAft>
          <a:spcPct val="0"/>
        </a:spcAft>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Arial"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10504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57351" name="Rectangle 7"/>
          <p:cNvSpPr>
            <a:spLocks noChangeArrowheads="1"/>
          </p:cNvSpPr>
          <p:nvPr userDrawn="1"/>
        </p:nvSpPr>
        <p:spPr bwMode="auto">
          <a:xfrm>
            <a:off x="152400" y="1641599"/>
            <a:ext cx="11887200" cy="5101200"/>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57352" name="Rectangle 8"/>
          <p:cNvSpPr>
            <a:spLocks noChangeArrowheads="1"/>
          </p:cNvSpPr>
          <p:nvPr/>
        </p:nvSpPr>
        <p:spPr bwMode="auto">
          <a:xfrm>
            <a:off x="143935" y="115889"/>
            <a:ext cx="2730500" cy="288925"/>
          </a:xfrm>
          <a:prstGeom prst="rect">
            <a:avLst/>
          </a:prstGeom>
          <a:noFill/>
          <a:ln w="9525">
            <a:noFill/>
            <a:miter lim="800000"/>
            <a:headEnd/>
            <a:tailEnd/>
          </a:ln>
        </p:spPr>
        <p:txBody>
          <a:bodyPr lIns="54000" rIns="54000"/>
          <a:lstStyle/>
          <a:p>
            <a:pPr algn="l" eaLnBrk="0" hangingPunct="0">
              <a:spcBef>
                <a:spcPct val="0"/>
              </a:spcBef>
            </a:pPr>
            <a:r>
              <a:rPr lang="nl-NL" sz="1000" dirty="0">
                <a:solidFill>
                  <a:schemeClr val="bg1"/>
                </a:solidFill>
              </a:rPr>
              <a:t>cOAlition S</a:t>
            </a:r>
            <a:r>
              <a:rPr lang="nl-NL" sz="1000" dirty="0">
                <a:solidFill>
                  <a:srgbClr val="BEE3EA"/>
                </a:solidFill>
              </a:rPr>
              <a:t> </a:t>
            </a:r>
            <a:r>
              <a:rPr lang="nl-NL" sz="1000" dirty="0">
                <a:solidFill>
                  <a:schemeClr val="tx2"/>
                </a:solidFill>
              </a:rPr>
              <a:t>I </a:t>
            </a:r>
            <a:fld id="{77ACBCB9-9CBE-47EC-808D-8B09835A86EF}" type="slidenum">
              <a:rPr lang="nl-NL" sz="1000" smtClean="0">
                <a:solidFill>
                  <a:schemeClr val="tx2"/>
                </a:solidFill>
              </a:rPr>
              <a:pPr/>
              <a:t>‹#›</a:t>
            </a:fld>
            <a:r>
              <a:rPr lang="nl-NL" sz="1000" dirty="0">
                <a:solidFill>
                  <a:schemeClr val="tx2"/>
                </a:solidFill>
              </a:rPr>
              <a:t> </a:t>
            </a:r>
          </a:p>
        </p:txBody>
      </p:sp>
      <p:sp>
        <p:nvSpPr>
          <p:cNvPr id="57353" name="Rectangle 9"/>
          <p:cNvSpPr>
            <a:spLocks noGrp="1" noChangeArrowheads="1"/>
          </p:cNvSpPr>
          <p:nvPr>
            <p:ph type="title"/>
          </p:nvPr>
        </p:nvSpPr>
        <p:spPr bwMode="auto">
          <a:xfrm>
            <a:off x="959999" y="720000"/>
            <a:ext cx="10272000" cy="900000"/>
          </a:xfrm>
          <a:prstGeom prst="rect">
            <a:avLst/>
          </a:prstGeom>
          <a:noFill/>
          <a:ln w="9525">
            <a:noFill/>
            <a:miter lim="800000"/>
            <a:headEnd/>
            <a:tailEnd/>
          </a:ln>
        </p:spPr>
        <p:txBody>
          <a:bodyPr vert="horz" wrap="square" lIns="18000" tIns="45720" rIns="18000" bIns="82800" numCol="1" anchor="b" anchorCtr="0" compatLnSpc="1">
            <a:prstTxWarp prst="textNoShape">
              <a:avLst/>
            </a:prstTxWarp>
          </a:bodyPr>
          <a:lstStyle/>
          <a:p>
            <a:pPr lvl="0"/>
            <a:r>
              <a:rPr lang="nl-NL" dirty="0"/>
              <a:t>Titelstijl van model bewerken</a:t>
            </a:r>
          </a:p>
        </p:txBody>
      </p:sp>
      <p:sp>
        <p:nvSpPr>
          <p:cNvPr id="57354" name="Rectangle 10"/>
          <p:cNvSpPr>
            <a:spLocks noGrp="1" noChangeArrowheads="1"/>
          </p:cNvSpPr>
          <p:nvPr>
            <p:ph type="body" idx="1"/>
          </p:nvPr>
        </p:nvSpPr>
        <p:spPr bwMode="auto">
          <a:xfrm>
            <a:off x="960000" y="1764000"/>
            <a:ext cx="10272000" cy="4860000"/>
          </a:xfrm>
          <a:prstGeom prst="rect">
            <a:avLst/>
          </a:prstGeom>
          <a:noFill/>
          <a:ln w="9525">
            <a:noFill/>
            <a:miter lim="800000"/>
            <a:headEnd/>
            <a:tailEnd/>
          </a:ln>
        </p:spPr>
        <p:txBody>
          <a:bodyPr vert="horz" wrap="square" lIns="18000" tIns="45720" rIns="91440" bIns="4572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732860574"/>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rtl="0" fontAlgn="base">
        <a:lnSpc>
          <a:spcPts val="3000"/>
        </a:lnSpc>
        <a:spcBef>
          <a:spcPct val="0"/>
        </a:spcBef>
        <a:spcAft>
          <a:spcPct val="0"/>
        </a:spcAft>
        <a:defRPr sz="3000">
          <a:solidFill>
            <a:schemeClr val="bg1"/>
          </a:solidFill>
          <a:latin typeface="+mj-lt"/>
          <a:ea typeface="+mj-ea"/>
          <a:cs typeface="+mj-cs"/>
        </a:defRPr>
      </a:lvl1pPr>
      <a:lvl2pPr algn="l" rtl="0" fontAlgn="base">
        <a:lnSpc>
          <a:spcPts val="3000"/>
        </a:lnSpc>
        <a:spcBef>
          <a:spcPct val="0"/>
        </a:spcBef>
        <a:spcAft>
          <a:spcPct val="0"/>
        </a:spcAft>
        <a:defRPr sz="3000">
          <a:solidFill>
            <a:srgbClr val="008DCC"/>
          </a:solidFill>
          <a:latin typeface="HelveticaNeueLT Std Med Cn" pitchFamily="34" charset="0"/>
          <a:cs typeface="Arial" charset="0"/>
        </a:defRPr>
      </a:lvl2pPr>
      <a:lvl3pPr algn="l" rtl="0" fontAlgn="base">
        <a:lnSpc>
          <a:spcPts val="3000"/>
        </a:lnSpc>
        <a:spcBef>
          <a:spcPct val="0"/>
        </a:spcBef>
        <a:spcAft>
          <a:spcPct val="0"/>
        </a:spcAft>
        <a:defRPr sz="3000">
          <a:solidFill>
            <a:srgbClr val="008DCC"/>
          </a:solidFill>
          <a:latin typeface="HelveticaNeueLT Std Med Cn" pitchFamily="34" charset="0"/>
          <a:cs typeface="Arial" charset="0"/>
        </a:defRPr>
      </a:lvl3pPr>
      <a:lvl4pPr algn="l" rtl="0" fontAlgn="base">
        <a:lnSpc>
          <a:spcPts val="3000"/>
        </a:lnSpc>
        <a:spcBef>
          <a:spcPct val="0"/>
        </a:spcBef>
        <a:spcAft>
          <a:spcPct val="0"/>
        </a:spcAft>
        <a:defRPr sz="3000">
          <a:solidFill>
            <a:srgbClr val="008DCC"/>
          </a:solidFill>
          <a:latin typeface="HelveticaNeueLT Std Med Cn" pitchFamily="34" charset="0"/>
          <a:cs typeface="Arial" charset="0"/>
        </a:defRPr>
      </a:lvl4pPr>
      <a:lvl5pPr algn="l" rtl="0" fontAlgn="base">
        <a:lnSpc>
          <a:spcPts val="3000"/>
        </a:lnSpc>
        <a:spcBef>
          <a:spcPct val="0"/>
        </a:spcBef>
        <a:spcAft>
          <a:spcPct val="0"/>
        </a:spcAft>
        <a:defRPr sz="3000">
          <a:solidFill>
            <a:srgbClr val="008DCC"/>
          </a:solidFill>
          <a:latin typeface="HelveticaNeueLT Std Med Cn" pitchFamily="34" charset="0"/>
          <a:cs typeface="Arial" charset="0"/>
        </a:defRPr>
      </a:lvl5pPr>
      <a:lvl6pPr marL="457200" algn="l" rtl="0" fontAlgn="base">
        <a:lnSpc>
          <a:spcPts val="3000"/>
        </a:lnSpc>
        <a:spcBef>
          <a:spcPct val="0"/>
        </a:spcBef>
        <a:spcAft>
          <a:spcPct val="0"/>
        </a:spcAft>
        <a:defRPr sz="3000">
          <a:solidFill>
            <a:srgbClr val="008DCC"/>
          </a:solidFill>
          <a:latin typeface="HelveticaNeueLT Std Med Cn" pitchFamily="34" charset="0"/>
          <a:cs typeface="Arial" charset="0"/>
        </a:defRPr>
      </a:lvl6pPr>
      <a:lvl7pPr marL="914400" algn="l" rtl="0" fontAlgn="base">
        <a:lnSpc>
          <a:spcPts val="3000"/>
        </a:lnSpc>
        <a:spcBef>
          <a:spcPct val="0"/>
        </a:spcBef>
        <a:spcAft>
          <a:spcPct val="0"/>
        </a:spcAft>
        <a:defRPr sz="3000">
          <a:solidFill>
            <a:srgbClr val="008DCC"/>
          </a:solidFill>
          <a:latin typeface="HelveticaNeueLT Std Med Cn" pitchFamily="34" charset="0"/>
          <a:cs typeface="Arial" charset="0"/>
        </a:defRPr>
      </a:lvl7pPr>
      <a:lvl8pPr marL="1371600" algn="l" rtl="0" fontAlgn="base">
        <a:lnSpc>
          <a:spcPts val="3000"/>
        </a:lnSpc>
        <a:spcBef>
          <a:spcPct val="0"/>
        </a:spcBef>
        <a:spcAft>
          <a:spcPct val="0"/>
        </a:spcAft>
        <a:defRPr sz="3000">
          <a:solidFill>
            <a:srgbClr val="008DCC"/>
          </a:solidFill>
          <a:latin typeface="HelveticaNeueLT Std Med Cn" pitchFamily="34" charset="0"/>
          <a:cs typeface="Arial" charset="0"/>
        </a:defRPr>
      </a:lvl8pPr>
      <a:lvl9pPr marL="1828800" algn="l" rtl="0" fontAlgn="base">
        <a:lnSpc>
          <a:spcPts val="3000"/>
        </a:lnSpc>
        <a:spcBef>
          <a:spcPct val="0"/>
        </a:spcBef>
        <a:spcAft>
          <a:spcPct val="0"/>
        </a:spcAft>
        <a:defRPr sz="3000">
          <a:solidFill>
            <a:srgbClr val="008DCC"/>
          </a:solidFill>
          <a:latin typeface="HelveticaNeueLT Std Med Cn" pitchFamily="34" charset="0"/>
          <a:cs typeface="Arial" charset="0"/>
        </a:defRPr>
      </a:lvl9pPr>
    </p:titleStyle>
    <p:bodyStyle>
      <a:lvl1pPr marL="288000" indent="-288000" algn="l" rtl="0" fontAlgn="base">
        <a:spcBef>
          <a:spcPts val="600"/>
        </a:spcBef>
        <a:spcAft>
          <a:spcPct val="0"/>
        </a:spcAft>
        <a:buFontTx/>
        <a:buBlip>
          <a:blip r:embed="rId4"/>
        </a:buBlip>
        <a:defRPr sz="2400" baseline="0">
          <a:solidFill>
            <a:schemeClr val="tx1"/>
          </a:solidFill>
          <a:latin typeface="+mn-lt"/>
          <a:ea typeface="+mn-ea"/>
          <a:cs typeface="+mn-cs"/>
        </a:defRPr>
      </a:lvl1pPr>
      <a:lvl2pPr marL="576000" indent="-288000" algn="l" rtl="0" fontAlgn="base">
        <a:spcBef>
          <a:spcPts val="600"/>
        </a:spcBef>
        <a:spcAft>
          <a:spcPct val="0"/>
        </a:spcAft>
        <a:buFontTx/>
        <a:buBlip>
          <a:blip r:embed="rId4"/>
        </a:buBlip>
        <a:defRPr sz="2400" baseline="0">
          <a:solidFill>
            <a:schemeClr val="tx1"/>
          </a:solidFill>
          <a:latin typeface="+mn-lt"/>
          <a:cs typeface="+mn-cs"/>
        </a:defRPr>
      </a:lvl2pPr>
      <a:lvl3pPr marL="864000" indent="-288000" algn="l" rtl="0" fontAlgn="base">
        <a:spcBef>
          <a:spcPts val="600"/>
        </a:spcBef>
        <a:spcAft>
          <a:spcPct val="0"/>
        </a:spcAft>
        <a:buFontTx/>
        <a:buBlip>
          <a:blip r:embed="rId4"/>
        </a:buBlip>
        <a:defRPr sz="2400" baseline="0">
          <a:solidFill>
            <a:schemeClr val="tx1"/>
          </a:solidFill>
          <a:latin typeface="+mn-lt"/>
          <a:cs typeface="+mn-cs"/>
        </a:defRPr>
      </a:lvl3pPr>
      <a:lvl4pPr marL="1152000" indent="-288000" algn="l" rtl="0" fontAlgn="base">
        <a:spcBef>
          <a:spcPts val="600"/>
        </a:spcBef>
        <a:spcAft>
          <a:spcPct val="0"/>
        </a:spcAft>
        <a:buFontTx/>
        <a:buBlip>
          <a:blip r:embed="rId4"/>
        </a:buBlip>
        <a:defRPr sz="2400" baseline="0">
          <a:solidFill>
            <a:schemeClr val="tx1"/>
          </a:solidFill>
          <a:latin typeface="+mn-lt"/>
          <a:cs typeface="+mn-cs"/>
        </a:defRPr>
      </a:lvl4pPr>
      <a:lvl5pPr marL="1440000" indent="-288000" algn="l" rtl="0" fontAlgn="base">
        <a:spcBef>
          <a:spcPts val="600"/>
        </a:spcBef>
        <a:spcAft>
          <a:spcPct val="0"/>
        </a:spcAft>
        <a:buFontTx/>
        <a:buBlip>
          <a:blip r:embed="rId4"/>
        </a:buBlip>
        <a:defRPr sz="2400" baseline="0">
          <a:solidFill>
            <a:schemeClr val="tx1"/>
          </a:solidFill>
          <a:latin typeface="+mn-lt"/>
          <a:cs typeface="+mn-cs"/>
        </a:defRPr>
      </a:lvl5pPr>
      <a:lvl6pPr marL="2514600" indent="-228600" algn="l" rtl="0" fontAlgn="base">
        <a:spcBef>
          <a:spcPct val="20000"/>
        </a:spcBef>
        <a:spcAft>
          <a:spcPct val="0"/>
        </a:spcAft>
        <a:buBlip>
          <a:blip r:embed="rId5"/>
        </a:buBlip>
        <a:defRPr sz="2400">
          <a:solidFill>
            <a:srgbClr val="00638F"/>
          </a:solidFill>
          <a:latin typeface="+mn-lt"/>
          <a:cs typeface="+mn-cs"/>
        </a:defRPr>
      </a:lvl6pPr>
      <a:lvl7pPr marL="2971800" indent="-228600" algn="l" rtl="0" fontAlgn="base">
        <a:spcBef>
          <a:spcPct val="20000"/>
        </a:spcBef>
        <a:spcAft>
          <a:spcPct val="0"/>
        </a:spcAft>
        <a:buBlip>
          <a:blip r:embed="rId5"/>
        </a:buBlip>
        <a:defRPr sz="2400">
          <a:solidFill>
            <a:srgbClr val="00638F"/>
          </a:solidFill>
          <a:latin typeface="+mn-lt"/>
          <a:cs typeface="+mn-cs"/>
        </a:defRPr>
      </a:lvl7pPr>
      <a:lvl8pPr marL="3429000" indent="-228600" algn="l" rtl="0" fontAlgn="base">
        <a:spcBef>
          <a:spcPct val="20000"/>
        </a:spcBef>
        <a:spcAft>
          <a:spcPct val="0"/>
        </a:spcAft>
        <a:buBlip>
          <a:blip r:embed="rId5"/>
        </a:buBlip>
        <a:defRPr sz="2400">
          <a:solidFill>
            <a:srgbClr val="00638F"/>
          </a:solidFill>
          <a:latin typeface="+mn-lt"/>
          <a:cs typeface="+mn-cs"/>
        </a:defRPr>
      </a:lvl8pPr>
      <a:lvl9pPr marL="3886200" indent="-228600" algn="l" rtl="0" fontAlgn="base">
        <a:spcBef>
          <a:spcPct val="20000"/>
        </a:spcBef>
        <a:spcAft>
          <a:spcPct val="0"/>
        </a:spcAft>
        <a:buBlip>
          <a:blip r:embed="rId5"/>
        </a:buBlip>
        <a:defRPr sz="2400">
          <a:solidFill>
            <a:srgbClr val="00638F"/>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57351" name="Rectangle 7"/>
          <p:cNvSpPr>
            <a:spLocks noChangeArrowheads="1"/>
          </p:cNvSpPr>
          <p:nvPr userDrawn="1"/>
        </p:nvSpPr>
        <p:spPr bwMode="auto">
          <a:xfrm>
            <a:off x="152400" y="2362203"/>
            <a:ext cx="11887200" cy="4379913"/>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7" name="Rectangle 9"/>
          <p:cNvSpPr>
            <a:spLocks noGrp="1" noChangeArrowheads="1"/>
          </p:cNvSpPr>
          <p:nvPr>
            <p:ph type="title"/>
          </p:nvPr>
        </p:nvSpPr>
        <p:spPr bwMode="auto">
          <a:xfrm>
            <a:off x="959999" y="720000"/>
            <a:ext cx="10272000" cy="1620000"/>
          </a:xfrm>
          <a:prstGeom prst="rect">
            <a:avLst/>
          </a:prstGeom>
          <a:noFill/>
          <a:ln w="9525">
            <a:noFill/>
            <a:miter lim="800000"/>
            <a:headEnd/>
            <a:tailEnd/>
          </a:ln>
        </p:spPr>
        <p:txBody>
          <a:bodyPr vert="horz" wrap="square" lIns="18000" tIns="45720" rIns="18000" bIns="82800" numCol="1" anchor="b" anchorCtr="0" compatLnSpc="1">
            <a:prstTxWarp prst="textNoShape">
              <a:avLst/>
            </a:prstTxWarp>
          </a:bodyPr>
          <a:lstStyle/>
          <a:p>
            <a:pPr lvl="0"/>
            <a:r>
              <a:rPr lang="nl-NL" dirty="0"/>
              <a:t>Titelstijl van model bewerken</a:t>
            </a:r>
          </a:p>
        </p:txBody>
      </p:sp>
      <p:sp>
        <p:nvSpPr>
          <p:cNvPr id="8" name="Rectangle 10"/>
          <p:cNvSpPr>
            <a:spLocks noGrp="1" noChangeArrowheads="1"/>
          </p:cNvSpPr>
          <p:nvPr>
            <p:ph type="body" idx="1"/>
          </p:nvPr>
        </p:nvSpPr>
        <p:spPr bwMode="auto">
          <a:xfrm>
            <a:off x="960000" y="2520000"/>
            <a:ext cx="10272000" cy="4068000"/>
          </a:xfrm>
          <a:prstGeom prst="rect">
            <a:avLst/>
          </a:prstGeom>
          <a:noFill/>
          <a:ln w="9525">
            <a:noFill/>
            <a:miter lim="800000"/>
            <a:headEnd/>
            <a:tailEnd/>
          </a:ln>
        </p:spPr>
        <p:txBody>
          <a:bodyPr vert="horz" wrap="square" lIns="18000" tIns="45720" rIns="91440" bIns="4572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Rectangle 8"/>
          <p:cNvSpPr>
            <a:spLocks noChangeArrowheads="1"/>
          </p:cNvSpPr>
          <p:nvPr userDrawn="1"/>
        </p:nvSpPr>
        <p:spPr bwMode="auto">
          <a:xfrm>
            <a:off x="143935" y="115889"/>
            <a:ext cx="2730500" cy="288925"/>
          </a:xfrm>
          <a:prstGeom prst="rect">
            <a:avLst/>
          </a:prstGeom>
          <a:noFill/>
          <a:ln w="9525">
            <a:noFill/>
            <a:miter lim="800000"/>
            <a:headEnd/>
            <a:tailEnd/>
          </a:ln>
        </p:spPr>
        <p:txBody>
          <a:bodyPr lIns="54000" rIns="54000"/>
          <a:lstStyle/>
          <a:p>
            <a:pPr algn="l" eaLnBrk="0" hangingPunct="0">
              <a:spcBef>
                <a:spcPct val="0"/>
              </a:spcBef>
            </a:pPr>
            <a:r>
              <a:rPr lang="nl-NL" sz="1000" dirty="0">
                <a:solidFill>
                  <a:schemeClr val="bg1"/>
                </a:solidFill>
              </a:rPr>
              <a:t>cOAlition S</a:t>
            </a:r>
            <a:r>
              <a:rPr lang="nl-NL" sz="1000" dirty="0">
                <a:solidFill>
                  <a:srgbClr val="BEE3EA"/>
                </a:solidFill>
              </a:rPr>
              <a:t> </a:t>
            </a:r>
            <a:r>
              <a:rPr lang="nl-NL" sz="1000" dirty="0">
                <a:solidFill>
                  <a:schemeClr val="bg2"/>
                </a:solidFill>
              </a:rPr>
              <a:t>I </a:t>
            </a:r>
            <a:fld id="{77ACBCB9-9CBE-47EC-808D-8B09835A86EF}" type="slidenum">
              <a:rPr lang="nl-NL" sz="1000" smtClean="0">
                <a:solidFill>
                  <a:schemeClr val="bg2"/>
                </a:solidFill>
              </a:rPr>
              <a:pPr algn="l" eaLnBrk="0" hangingPunct="0">
                <a:spcBef>
                  <a:spcPct val="0"/>
                </a:spcBef>
              </a:pPr>
              <a:t>‹#›</a:t>
            </a:fld>
            <a:r>
              <a:rPr lang="nl-NL" sz="1000" dirty="0">
                <a:solidFill>
                  <a:schemeClr val="bg2"/>
                </a:solidFill>
              </a:rPr>
              <a:t> </a:t>
            </a:r>
          </a:p>
        </p:txBody>
      </p:sp>
    </p:spTree>
    <p:extLst>
      <p:ext uri="{BB962C8B-B14F-4D97-AF65-F5344CB8AC3E}">
        <p14:creationId xmlns:p14="http://schemas.microsoft.com/office/powerpoint/2010/main" val="4012043536"/>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l" rtl="0" fontAlgn="base">
        <a:lnSpc>
          <a:spcPts val="3000"/>
        </a:lnSpc>
        <a:spcBef>
          <a:spcPct val="0"/>
        </a:spcBef>
        <a:spcAft>
          <a:spcPct val="0"/>
        </a:spcAft>
        <a:defRPr sz="3000">
          <a:solidFill>
            <a:schemeClr val="bg1"/>
          </a:solidFill>
          <a:latin typeface="+mj-lt"/>
          <a:ea typeface="+mj-ea"/>
          <a:cs typeface="+mj-cs"/>
        </a:defRPr>
      </a:lvl1pPr>
      <a:lvl2pPr algn="l" rtl="0" fontAlgn="base">
        <a:lnSpc>
          <a:spcPts val="3000"/>
        </a:lnSpc>
        <a:spcBef>
          <a:spcPct val="0"/>
        </a:spcBef>
        <a:spcAft>
          <a:spcPct val="0"/>
        </a:spcAft>
        <a:defRPr sz="3000">
          <a:solidFill>
            <a:srgbClr val="008DCC"/>
          </a:solidFill>
          <a:latin typeface="HelveticaNeueLT Std Med Cn" pitchFamily="34" charset="0"/>
          <a:cs typeface="Arial" charset="0"/>
        </a:defRPr>
      </a:lvl2pPr>
      <a:lvl3pPr algn="l" rtl="0" fontAlgn="base">
        <a:lnSpc>
          <a:spcPts val="3000"/>
        </a:lnSpc>
        <a:spcBef>
          <a:spcPct val="0"/>
        </a:spcBef>
        <a:spcAft>
          <a:spcPct val="0"/>
        </a:spcAft>
        <a:defRPr sz="3000">
          <a:solidFill>
            <a:srgbClr val="008DCC"/>
          </a:solidFill>
          <a:latin typeface="HelveticaNeueLT Std Med Cn" pitchFamily="34" charset="0"/>
          <a:cs typeface="Arial" charset="0"/>
        </a:defRPr>
      </a:lvl3pPr>
      <a:lvl4pPr algn="l" rtl="0" fontAlgn="base">
        <a:lnSpc>
          <a:spcPts val="3000"/>
        </a:lnSpc>
        <a:spcBef>
          <a:spcPct val="0"/>
        </a:spcBef>
        <a:spcAft>
          <a:spcPct val="0"/>
        </a:spcAft>
        <a:defRPr sz="3000">
          <a:solidFill>
            <a:srgbClr val="008DCC"/>
          </a:solidFill>
          <a:latin typeface="HelveticaNeueLT Std Med Cn" pitchFamily="34" charset="0"/>
          <a:cs typeface="Arial" charset="0"/>
        </a:defRPr>
      </a:lvl4pPr>
      <a:lvl5pPr algn="l" rtl="0" fontAlgn="base">
        <a:lnSpc>
          <a:spcPts val="3000"/>
        </a:lnSpc>
        <a:spcBef>
          <a:spcPct val="0"/>
        </a:spcBef>
        <a:spcAft>
          <a:spcPct val="0"/>
        </a:spcAft>
        <a:defRPr sz="3000">
          <a:solidFill>
            <a:srgbClr val="008DCC"/>
          </a:solidFill>
          <a:latin typeface="HelveticaNeueLT Std Med Cn" pitchFamily="34" charset="0"/>
          <a:cs typeface="Arial" charset="0"/>
        </a:defRPr>
      </a:lvl5pPr>
      <a:lvl6pPr marL="457200" algn="l" rtl="0" fontAlgn="base">
        <a:lnSpc>
          <a:spcPts val="3000"/>
        </a:lnSpc>
        <a:spcBef>
          <a:spcPct val="0"/>
        </a:spcBef>
        <a:spcAft>
          <a:spcPct val="0"/>
        </a:spcAft>
        <a:defRPr sz="3000">
          <a:solidFill>
            <a:srgbClr val="008DCC"/>
          </a:solidFill>
          <a:latin typeface="HelveticaNeueLT Std Med Cn" pitchFamily="34" charset="0"/>
          <a:cs typeface="Arial" charset="0"/>
        </a:defRPr>
      </a:lvl6pPr>
      <a:lvl7pPr marL="914400" algn="l" rtl="0" fontAlgn="base">
        <a:lnSpc>
          <a:spcPts val="3000"/>
        </a:lnSpc>
        <a:spcBef>
          <a:spcPct val="0"/>
        </a:spcBef>
        <a:spcAft>
          <a:spcPct val="0"/>
        </a:spcAft>
        <a:defRPr sz="3000">
          <a:solidFill>
            <a:srgbClr val="008DCC"/>
          </a:solidFill>
          <a:latin typeface="HelveticaNeueLT Std Med Cn" pitchFamily="34" charset="0"/>
          <a:cs typeface="Arial" charset="0"/>
        </a:defRPr>
      </a:lvl7pPr>
      <a:lvl8pPr marL="1371600" algn="l" rtl="0" fontAlgn="base">
        <a:lnSpc>
          <a:spcPts val="3000"/>
        </a:lnSpc>
        <a:spcBef>
          <a:spcPct val="0"/>
        </a:spcBef>
        <a:spcAft>
          <a:spcPct val="0"/>
        </a:spcAft>
        <a:defRPr sz="3000">
          <a:solidFill>
            <a:srgbClr val="008DCC"/>
          </a:solidFill>
          <a:latin typeface="HelveticaNeueLT Std Med Cn" pitchFamily="34" charset="0"/>
          <a:cs typeface="Arial" charset="0"/>
        </a:defRPr>
      </a:lvl8pPr>
      <a:lvl9pPr marL="1828800" algn="l" rtl="0" fontAlgn="base">
        <a:lnSpc>
          <a:spcPts val="3000"/>
        </a:lnSpc>
        <a:spcBef>
          <a:spcPct val="0"/>
        </a:spcBef>
        <a:spcAft>
          <a:spcPct val="0"/>
        </a:spcAft>
        <a:defRPr sz="3000">
          <a:solidFill>
            <a:srgbClr val="008DCC"/>
          </a:solidFill>
          <a:latin typeface="HelveticaNeueLT Std Med Cn" pitchFamily="34" charset="0"/>
          <a:cs typeface="Arial" charset="0"/>
        </a:defRPr>
      </a:lvl9pPr>
    </p:titleStyle>
    <p:bodyStyle>
      <a:lvl1pPr marL="288000" indent="-288000" algn="l" rtl="0" fontAlgn="base">
        <a:spcBef>
          <a:spcPts val="600"/>
        </a:spcBef>
        <a:spcAft>
          <a:spcPct val="0"/>
        </a:spcAft>
        <a:buFontTx/>
        <a:buBlip>
          <a:blip r:embed="rId4"/>
        </a:buBlip>
        <a:defRPr sz="2400">
          <a:solidFill>
            <a:schemeClr val="tx1"/>
          </a:solidFill>
          <a:latin typeface="+mn-lt"/>
          <a:ea typeface="+mn-ea"/>
          <a:cs typeface="+mn-cs"/>
        </a:defRPr>
      </a:lvl1pPr>
      <a:lvl2pPr marL="576000" indent="-288000" algn="l" rtl="0" fontAlgn="base">
        <a:spcBef>
          <a:spcPts val="600"/>
        </a:spcBef>
        <a:spcAft>
          <a:spcPct val="0"/>
        </a:spcAft>
        <a:buFontTx/>
        <a:buBlip>
          <a:blip r:embed="rId4"/>
        </a:buBlip>
        <a:defRPr sz="2400">
          <a:solidFill>
            <a:schemeClr val="tx1"/>
          </a:solidFill>
          <a:latin typeface="+mn-lt"/>
          <a:cs typeface="+mn-cs"/>
        </a:defRPr>
      </a:lvl2pPr>
      <a:lvl3pPr marL="864000" indent="-288000" algn="l" rtl="0" fontAlgn="base">
        <a:spcBef>
          <a:spcPts val="600"/>
        </a:spcBef>
        <a:spcAft>
          <a:spcPct val="0"/>
        </a:spcAft>
        <a:buFontTx/>
        <a:buBlip>
          <a:blip r:embed="rId4"/>
        </a:buBlip>
        <a:defRPr sz="2400">
          <a:solidFill>
            <a:schemeClr val="tx1"/>
          </a:solidFill>
          <a:latin typeface="+mn-lt"/>
          <a:cs typeface="+mn-cs"/>
        </a:defRPr>
      </a:lvl3pPr>
      <a:lvl4pPr marL="1152000" indent="-288000" algn="l" rtl="0" fontAlgn="base">
        <a:spcBef>
          <a:spcPts val="600"/>
        </a:spcBef>
        <a:spcAft>
          <a:spcPct val="0"/>
        </a:spcAft>
        <a:buFontTx/>
        <a:buBlip>
          <a:blip r:embed="rId4"/>
        </a:buBlip>
        <a:defRPr sz="2400">
          <a:solidFill>
            <a:schemeClr val="tx1"/>
          </a:solidFill>
          <a:latin typeface="+mn-lt"/>
          <a:cs typeface="+mn-cs"/>
        </a:defRPr>
      </a:lvl4pPr>
      <a:lvl5pPr marL="1440000" indent="-288000" algn="l" rtl="0" fontAlgn="base">
        <a:spcBef>
          <a:spcPts val="600"/>
        </a:spcBef>
        <a:spcAft>
          <a:spcPct val="0"/>
        </a:spcAft>
        <a:buFontTx/>
        <a:buBlip>
          <a:blip r:embed="rId4"/>
        </a:buBlip>
        <a:defRPr sz="2400">
          <a:solidFill>
            <a:schemeClr val="tx1"/>
          </a:solidFill>
          <a:latin typeface="+mn-lt"/>
          <a:cs typeface="+mn-cs"/>
        </a:defRPr>
      </a:lvl5pPr>
      <a:lvl6pPr marL="2514600" indent="-228600" algn="l" rtl="0" fontAlgn="base">
        <a:spcBef>
          <a:spcPct val="20000"/>
        </a:spcBef>
        <a:spcAft>
          <a:spcPct val="0"/>
        </a:spcAft>
        <a:buBlip>
          <a:blip r:embed="rId5"/>
        </a:buBlip>
        <a:defRPr sz="2400">
          <a:solidFill>
            <a:srgbClr val="00638F"/>
          </a:solidFill>
          <a:latin typeface="+mn-lt"/>
          <a:cs typeface="+mn-cs"/>
        </a:defRPr>
      </a:lvl6pPr>
      <a:lvl7pPr marL="2971800" indent="-228600" algn="l" rtl="0" fontAlgn="base">
        <a:spcBef>
          <a:spcPct val="20000"/>
        </a:spcBef>
        <a:spcAft>
          <a:spcPct val="0"/>
        </a:spcAft>
        <a:buBlip>
          <a:blip r:embed="rId5"/>
        </a:buBlip>
        <a:defRPr sz="2400">
          <a:solidFill>
            <a:srgbClr val="00638F"/>
          </a:solidFill>
          <a:latin typeface="+mn-lt"/>
          <a:cs typeface="+mn-cs"/>
        </a:defRPr>
      </a:lvl7pPr>
      <a:lvl8pPr marL="3429000" indent="-228600" algn="l" rtl="0" fontAlgn="base">
        <a:spcBef>
          <a:spcPct val="20000"/>
        </a:spcBef>
        <a:spcAft>
          <a:spcPct val="0"/>
        </a:spcAft>
        <a:buBlip>
          <a:blip r:embed="rId5"/>
        </a:buBlip>
        <a:defRPr sz="2400">
          <a:solidFill>
            <a:srgbClr val="00638F"/>
          </a:solidFill>
          <a:latin typeface="+mn-lt"/>
          <a:cs typeface="+mn-cs"/>
        </a:defRPr>
      </a:lvl8pPr>
      <a:lvl9pPr marL="3886200" indent="-228600" algn="l" rtl="0" fontAlgn="base">
        <a:spcBef>
          <a:spcPct val="20000"/>
        </a:spcBef>
        <a:spcAft>
          <a:spcPct val="0"/>
        </a:spcAft>
        <a:buBlip>
          <a:blip r:embed="rId5"/>
        </a:buBlip>
        <a:defRPr sz="2400">
          <a:solidFill>
            <a:srgbClr val="00638F"/>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3078" y="360000"/>
            <a:ext cx="11306327" cy="780480"/>
          </a:xfrm>
          <a:prstGeom prst="rect">
            <a:avLst/>
          </a:prstGeom>
        </p:spPr>
        <p:txBody>
          <a:bodyPr vert="horz" lIns="91440" tIns="45720" rIns="91440" bIns="45720" rtlCol="0" anchor="t">
            <a:normAutofit/>
          </a:bodyPr>
          <a:lstStyle/>
          <a:p>
            <a:r>
              <a:rPr lang="fi-FI"/>
              <a:t>Muokkaa perustyyl. napsautt.</a:t>
            </a:r>
            <a:endParaRPr lang="en-US"/>
          </a:p>
        </p:txBody>
      </p:sp>
      <p:sp>
        <p:nvSpPr>
          <p:cNvPr id="3" name="Text Placeholder 2"/>
          <p:cNvSpPr>
            <a:spLocks noGrp="1"/>
          </p:cNvSpPr>
          <p:nvPr>
            <p:ph type="body" idx="1"/>
          </p:nvPr>
        </p:nvSpPr>
        <p:spPr>
          <a:xfrm>
            <a:off x="443076" y="1440001"/>
            <a:ext cx="8951016" cy="471622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Footer Placeholder 4"/>
          <p:cNvSpPr>
            <a:spLocks noGrp="1"/>
          </p:cNvSpPr>
          <p:nvPr>
            <p:ph type="ftr" sz="quarter" idx="3"/>
          </p:nvPr>
        </p:nvSpPr>
        <p:spPr>
          <a:xfrm>
            <a:off x="1041231" y="6356351"/>
            <a:ext cx="8356431" cy="360000"/>
          </a:xfrm>
          <a:prstGeom prst="rect">
            <a:avLst/>
          </a:prstGeom>
        </p:spPr>
        <p:txBody>
          <a:bodyPr vert="horz" lIns="91440" tIns="45720" rIns="91440" bIns="45720" rtlCol="0" anchor="ctr"/>
          <a:lstStyle>
            <a:lvl1pPr algn="l">
              <a:defRPr sz="738">
                <a:solidFill>
                  <a:srgbClr val="005697"/>
                </a:solidFill>
              </a:defRPr>
            </a:lvl1pPr>
          </a:lstStyle>
          <a:p>
            <a:r>
              <a:rPr lang="fi-FI" dirty="0"/>
              <a:t>©  ACADEMY OF FINLAND 2018 </a:t>
            </a:r>
            <a:endParaRPr lang="en-US" dirty="0"/>
          </a:p>
        </p:txBody>
      </p:sp>
      <p:sp>
        <p:nvSpPr>
          <p:cNvPr id="6" name="Slide Number Placeholder 5"/>
          <p:cNvSpPr>
            <a:spLocks noGrp="1"/>
          </p:cNvSpPr>
          <p:nvPr>
            <p:ph type="sldNum" sz="quarter" idx="4"/>
          </p:nvPr>
        </p:nvSpPr>
        <p:spPr>
          <a:xfrm>
            <a:off x="458912" y="6356353"/>
            <a:ext cx="383448" cy="365125"/>
          </a:xfrm>
          <a:prstGeom prst="rect">
            <a:avLst/>
          </a:prstGeom>
        </p:spPr>
        <p:txBody>
          <a:bodyPr vert="horz" lIns="91440" tIns="45720" rIns="91440" bIns="45720" rtlCol="0" anchor="ctr"/>
          <a:lstStyle>
            <a:lvl1pPr algn="l">
              <a:defRPr sz="738">
                <a:solidFill>
                  <a:srgbClr val="005697"/>
                </a:solidFill>
              </a:defRPr>
            </a:lvl1pPr>
          </a:lstStyle>
          <a:p>
            <a:fld id="{ABE368D8-CE91-4041-A806-A850698DB5EF}" type="slidenum">
              <a:rPr lang="en-US"/>
              <a:pPr/>
              <a:t>‹#›</a:t>
            </a:fld>
            <a:endParaRPr lang="en-US"/>
          </a:p>
        </p:txBody>
      </p:sp>
      <p:pic>
        <p:nvPicPr>
          <p:cNvPr id="12" name="Picture 13" descr="AKA_PPT_nurkka_kolmioverho.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782176" y="2715062"/>
            <a:ext cx="2409825" cy="414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Kuva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24461" y="6084093"/>
            <a:ext cx="1819641" cy="519112"/>
          </a:xfrm>
          <a:prstGeom prst="rect">
            <a:avLst/>
          </a:prstGeom>
        </p:spPr>
      </p:pic>
    </p:spTree>
    <p:extLst>
      <p:ext uri="{BB962C8B-B14F-4D97-AF65-F5344CB8AC3E}">
        <p14:creationId xmlns:p14="http://schemas.microsoft.com/office/powerpoint/2010/main" val="13198928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hdr="0" dt="0"/>
  <p:txStyles>
    <p:titleStyle>
      <a:lvl1pPr algn="l" defTabSz="422041" rtl="0" eaLnBrk="1" latinLnBrk="0" hangingPunct="1">
        <a:spcBef>
          <a:spcPct val="0"/>
        </a:spcBef>
        <a:buNone/>
        <a:defRPr sz="2400" b="1" kern="1200">
          <a:solidFill>
            <a:schemeClr val="bg2"/>
          </a:solidFill>
          <a:latin typeface="+mj-lt"/>
          <a:ea typeface="+mj-ea"/>
          <a:cs typeface="+mj-cs"/>
        </a:defRPr>
      </a:lvl1pPr>
    </p:titleStyle>
    <p:bodyStyle>
      <a:lvl1pPr marL="316531" indent="-316531" algn="l" defTabSz="422041" rtl="0" eaLnBrk="1" latinLnBrk="0" hangingPunct="1">
        <a:lnSpc>
          <a:spcPts val="2031"/>
        </a:lnSpc>
        <a:spcBef>
          <a:spcPts val="923"/>
        </a:spcBef>
        <a:buClr>
          <a:schemeClr val="bg2"/>
        </a:buClr>
        <a:buFont typeface="Arial"/>
        <a:buChar char="•"/>
        <a:defRPr sz="1846" kern="1200">
          <a:solidFill>
            <a:schemeClr val="tx1"/>
          </a:solidFill>
          <a:latin typeface="+mn-lt"/>
          <a:ea typeface="+mn-ea"/>
          <a:cs typeface="+mn-cs"/>
        </a:defRPr>
      </a:lvl1pPr>
      <a:lvl2pPr marL="685817" indent="-263776" algn="l" defTabSz="422041" rtl="0" eaLnBrk="1" latinLnBrk="0" hangingPunct="1">
        <a:lnSpc>
          <a:spcPts val="1846"/>
        </a:lnSpc>
        <a:spcBef>
          <a:spcPts val="554"/>
        </a:spcBef>
        <a:buClr>
          <a:schemeClr val="bg2"/>
        </a:buClr>
        <a:buFont typeface="Lucida Grande"/>
        <a:buChar char="-"/>
        <a:defRPr sz="1662" kern="1200">
          <a:solidFill>
            <a:schemeClr val="tx1"/>
          </a:solidFill>
          <a:latin typeface="+mn-lt"/>
          <a:ea typeface="+mn-ea"/>
          <a:cs typeface="+mn-cs"/>
        </a:defRPr>
      </a:lvl2pPr>
      <a:lvl3pPr marL="1055103" indent="-211021" algn="l" defTabSz="422041" rtl="0" eaLnBrk="1" latinLnBrk="0" hangingPunct="1">
        <a:lnSpc>
          <a:spcPts val="1846"/>
        </a:lnSpc>
        <a:spcBef>
          <a:spcPts val="554"/>
        </a:spcBef>
        <a:buClr>
          <a:schemeClr val="bg2"/>
        </a:buClr>
        <a:buFont typeface="Lucida Grande"/>
        <a:buChar char="-"/>
        <a:defRPr sz="1662" kern="1200">
          <a:solidFill>
            <a:schemeClr val="tx1"/>
          </a:solidFill>
          <a:latin typeface="+mn-lt"/>
          <a:ea typeface="+mn-ea"/>
          <a:cs typeface="+mn-cs"/>
        </a:defRPr>
      </a:lvl3pPr>
      <a:lvl4pPr marL="1477145" indent="-211021" algn="l" defTabSz="422041" rtl="0" eaLnBrk="1" latinLnBrk="0" hangingPunct="1">
        <a:lnSpc>
          <a:spcPts val="1846"/>
        </a:lnSpc>
        <a:spcBef>
          <a:spcPts val="554"/>
        </a:spcBef>
        <a:buClr>
          <a:schemeClr val="bg2"/>
        </a:buClr>
        <a:buFont typeface="Lucida Grande"/>
        <a:buChar char="-"/>
        <a:defRPr sz="1662" kern="1200">
          <a:solidFill>
            <a:schemeClr val="tx1"/>
          </a:solidFill>
          <a:latin typeface="+mn-lt"/>
          <a:ea typeface="+mn-ea"/>
          <a:cs typeface="+mn-cs"/>
        </a:defRPr>
      </a:lvl4pPr>
      <a:lvl5pPr marL="1899186" indent="-211021" algn="l" defTabSz="422041" rtl="0" eaLnBrk="1" latinLnBrk="0" hangingPunct="1">
        <a:lnSpc>
          <a:spcPts val="1846"/>
        </a:lnSpc>
        <a:spcBef>
          <a:spcPts val="554"/>
        </a:spcBef>
        <a:buClr>
          <a:schemeClr val="bg2"/>
        </a:buClr>
        <a:buFont typeface="Lucida Grande"/>
        <a:buChar char="-"/>
        <a:defRPr sz="1662" kern="1200">
          <a:solidFill>
            <a:schemeClr val="tx1"/>
          </a:solidFill>
          <a:latin typeface="+mn-lt"/>
          <a:ea typeface="+mn-ea"/>
          <a:cs typeface="+mn-cs"/>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152400" y="115891"/>
            <a:ext cx="11887200" cy="6626225"/>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1033" name="Line 9"/>
          <p:cNvSpPr>
            <a:spLocks noChangeShapeType="1"/>
          </p:cNvSpPr>
          <p:nvPr userDrawn="1"/>
        </p:nvSpPr>
        <p:spPr bwMode="auto">
          <a:xfrm>
            <a:off x="0" y="1440000"/>
            <a:ext cx="12192000" cy="0"/>
          </a:xfrm>
          <a:prstGeom prst="line">
            <a:avLst/>
          </a:prstGeom>
          <a:noFill/>
          <a:ln w="25400">
            <a:solidFill>
              <a:srgbClr val="00638F"/>
            </a:solidFill>
            <a:round/>
            <a:headEnd/>
            <a:tailEnd/>
          </a:ln>
          <a:effectLst/>
        </p:spPr>
        <p:txBody>
          <a:bodyPr/>
          <a:lstStyle/>
          <a:p>
            <a:endParaRPr lang="nl-BE" sz="3000"/>
          </a:p>
        </p:txBody>
      </p:sp>
      <p:sp>
        <p:nvSpPr>
          <p:cNvPr id="7" name="Rectangle 9"/>
          <p:cNvSpPr>
            <a:spLocks noGrp="1" noChangeArrowheads="1"/>
          </p:cNvSpPr>
          <p:nvPr>
            <p:ph type="title"/>
          </p:nvPr>
        </p:nvSpPr>
        <p:spPr bwMode="auto">
          <a:xfrm>
            <a:off x="959999" y="540000"/>
            <a:ext cx="10272000" cy="900000"/>
          </a:xfrm>
          <a:prstGeom prst="rect">
            <a:avLst/>
          </a:prstGeom>
          <a:noFill/>
          <a:ln w="9525">
            <a:noFill/>
            <a:miter lim="800000"/>
            <a:headEnd/>
            <a:tailEnd/>
          </a:ln>
        </p:spPr>
        <p:txBody>
          <a:bodyPr vert="horz" wrap="square" lIns="18000" tIns="45720" rIns="18000" bIns="82800" numCol="1" anchor="b" anchorCtr="0" compatLnSpc="1">
            <a:prstTxWarp prst="textNoShape">
              <a:avLst/>
            </a:prstTxWarp>
          </a:bodyPr>
          <a:lstStyle/>
          <a:p>
            <a:pPr lvl="0"/>
            <a:r>
              <a:rPr lang="nl-NL" dirty="0"/>
              <a:t>Titelstijl van model bewerken</a:t>
            </a:r>
          </a:p>
        </p:txBody>
      </p:sp>
      <p:sp>
        <p:nvSpPr>
          <p:cNvPr id="8" name="Rectangle 10"/>
          <p:cNvSpPr>
            <a:spLocks noGrp="1" noChangeArrowheads="1"/>
          </p:cNvSpPr>
          <p:nvPr>
            <p:ph type="body" idx="1"/>
          </p:nvPr>
        </p:nvSpPr>
        <p:spPr bwMode="auto">
          <a:xfrm>
            <a:off x="1680000" y="1584000"/>
            <a:ext cx="9552000" cy="5040000"/>
          </a:xfrm>
          <a:prstGeom prst="rect">
            <a:avLst/>
          </a:prstGeom>
          <a:noFill/>
          <a:ln w="9525">
            <a:noFill/>
            <a:miter lim="800000"/>
            <a:headEnd/>
            <a:tailEnd/>
          </a:ln>
        </p:spPr>
        <p:txBody>
          <a:bodyPr vert="horz" wrap="square" lIns="18000" tIns="45720" rIns="91440" bIns="4572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Rectangle 8"/>
          <p:cNvSpPr>
            <a:spLocks noChangeArrowheads="1"/>
          </p:cNvSpPr>
          <p:nvPr userDrawn="1"/>
        </p:nvSpPr>
        <p:spPr bwMode="auto">
          <a:xfrm>
            <a:off x="143935" y="115889"/>
            <a:ext cx="2730500" cy="288925"/>
          </a:xfrm>
          <a:prstGeom prst="rect">
            <a:avLst/>
          </a:prstGeom>
          <a:noFill/>
          <a:ln w="9525">
            <a:noFill/>
            <a:miter lim="800000"/>
            <a:headEnd/>
            <a:tailEnd/>
          </a:ln>
        </p:spPr>
        <p:txBody>
          <a:bodyPr lIns="54000" rIns="54000"/>
          <a:lstStyle/>
          <a:p>
            <a:pPr algn="l" eaLnBrk="0" hangingPunct="0">
              <a:spcBef>
                <a:spcPct val="0"/>
              </a:spcBef>
            </a:pPr>
            <a:r>
              <a:rPr lang="nl-NL" sz="1000" dirty="0">
                <a:solidFill>
                  <a:schemeClr val="tx1"/>
                </a:solidFill>
              </a:rPr>
              <a:t>cOAlition S </a:t>
            </a:r>
            <a:r>
              <a:rPr lang="nl-NL" sz="1000" dirty="0">
                <a:solidFill>
                  <a:srgbClr val="EF7D00"/>
                </a:solidFill>
              </a:rPr>
              <a:t>I </a:t>
            </a:r>
            <a:fld id="{82446AD1-00D3-4011-8661-5C7EBC2C5A5E}" type="slidenum">
              <a:rPr lang="nl-NL" sz="1000">
                <a:solidFill>
                  <a:srgbClr val="EF7D00"/>
                </a:solidFill>
              </a:rPr>
              <a:pPr algn="l" eaLnBrk="0" hangingPunct="0">
                <a:spcBef>
                  <a:spcPct val="0"/>
                </a:spcBef>
              </a:pPr>
              <a:t>‹#›</a:t>
            </a:fld>
            <a:endParaRPr lang="nl-NL" sz="1000" dirty="0">
              <a:solidFill>
                <a:srgbClr val="EF7D00"/>
              </a:solidFill>
            </a:endParaRPr>
          </a:p>
        </p:txBody>
      </p:sp>
    </p:spTree>
    <p:extLst>
      <p:ext uri="{BB962C8B-B14F-4D97-AF65-F5344CB8AC3E}">
        <p14:creationId xmlns:p14="http://schemas.microsoft.com/office/powerpoint/2010/main" val="3388099835"/>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marL="540000" indent="-540000" algn="l" rtl="0" fontAlgn="base">
        <a:lnSpc>
          <a:spcPct val="100000"/>
        </a:lnSpc>
        <a:spcBef>
          <a:spcPct val="0"/>
        </a:spcBef>
        <a:spcAft>
          <a:spcPct val="0"/>
        </a:spcAft>
        <a:buSzPct val="155000"/>
        <a:buFontTx/>
        <a:buBlip>
          <a:blip r:embed="rId4"/>
        </a:buBlip>
        <a:defRPr sz="3000">
          <a:solidFill>
            <a:srgbClr val="EF7D00"/>
          </a:solidFill>
          <a:latin typeface="+mj-lt"/>
          <a:ea typeface="+mj-ea"/>
          <a:cs typeface="+mj-cs"/>
        </a:defRPr>
      </a:lvl1pPr>
      <a:lvl2pPr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2pPr>
      <a:lvl3pPr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3pPr>
      <a:lvl4pPr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4pPr>
      <a:lvl5pPr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5pPr>
      <a:lvl6pPr marL="457200"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6pPr>
      <a:lvl7pPr marL="914400"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7pPr>
      <a:lvl8pPr marL="1371600"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8pPr>
      <a:lvl9pPr marL="1828800"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9pPr>
    </p:titleStyle>
    <p:bodyStyle>
      <a:lvl1pPr marL="288000" indent="-288000" algn="l" rtl="0" fontAlgn="base">
        <a:spcBef>
          <a:spcPts val="600"/>
        </a:spcBef>
        <a:spcAft>
          <a:spcPct val="0"/>
        </a:spcAft>
        <a:buSzPct val="110000"/>
        <a:buFontTx/>
        <a:buBlip>
          <a:blip r:embed="rId6"/>
        </a:buBlip>
        <a:defRPr sz="2400">
          <a:solidFill>
            <a:schemeClr val="tx1"/>
          </a:solidFill>
          <a:latin typeface="+mn-lt"/>
          <a:ea typeface="+mn-ea"/>
          <a:cs typeface="+mn-cs"/>
        </a:defRPr>
      </a:lvl1pPr>
      <a:lvl2pPr marL="576000" indent="-288000" algn="l" rtl="0" fontAlgn="base">
        <a:spcBef>
          <a:spcPts val="600"/>
        </a:spcBef>
        <a:spcAft>
          <a:spcPct val="0"/>
        </a:spcAft>
        <a:buSzPct val="110000"/>
        <a:buFontTx/>
        <a:buBlip>
          <a:blip r:embed="rId6"/>
        </a:buBlip>
        <a:defRPr sz="2400">
          <a:solidFill>
            <a:schemeClr val="tx1"/>
          </a:solidFill>
          <a:latin typeface="+mn-lt"/>
          <a:ea typeface="+mn-ea"/>
        </a:defRPr>
      </a:lvl2pPr>
      <a:lvl3pPr marL="864000" indent="-288000" algn="l" rtl="0" fontAlgn="base">
        <a:spcBef>
          <a:spcPts val="600"/>
        </a:spcBef>
        <a:spcAft>
          <a:spcPct val="0"/>
        </a:spcAft>
        <a:buSzPct val="110000"/>
        <a:buFontTx/>
        <a:buBlip>
          <a:blip r:embed="rId6"/>
        </a:buBlip>
        <a:defRPr sz="2400">
          <a:solidFill>
            <a:schemeClr val="tx1"/>
          </a:solidFill>
          <a:latin typeface="+mn-lt"/>
          <a:ea typeface="+mn-ea"/>
        </a:defRPr>
      </a:lvl3pPr>
      <a:lvl4pPr marL="1152000" indent="-288000" algn="l" rtl="0" fontAlgn="base">
        <a:spcBef>
          <a:spcPts val="600"/>
        </a:spcBef>
        <a:spcAft>
          <a:spcPct val="0"/>
        </a:spcAft>
        <a:buSzPct val="110000"/>
        <a:buFontTx/>
        <a:buBlip>
          <a:blip r:embed="rId6"/>
        </a:buBlip>
        <a:defRPr sz="2400">
          <a:solidFill>
            <a:schemeClr val="tx1"/>
          </a:solidFill>
          <a:latin typeface="+mn-lt"/>
          <a:ea typeface="+mn-ea"/>
        </a:defRPr>
      </a:lvl4pPr>
      <a:lvl5pPr marL="1440000" indent="-288000" algn="l" rtl="0" fontAlgn="base">
        <a:spcBef>
          <a:spcPts val="600"/>
        </a:spcBef>
        <a:spcAft>
          <a:spcPct val="0"/>
        </a:spcAft>
        <a:buSzPct val="110000"/>
        <a:buFontTx/>
        <a:buBlip>
          <a:blip r:embed="rId6"/>
        </a:buBlip>
        <a:defRPr sz="2400">
          <a:solidFill>
            <a:schemeClr val="tx1"/>
          </a:solidFill>
          <a:latin typeface="+mn-lt"/>
          <a:ea typeface="+mn-ea"/>
        </a:defRPr>
      </a:lvl5pPr>
      <a:lvl6pPr marL="2514600" indent="-228600" algn="l" rtl="0" fontAlgn="base">
        <a:spcBef>
          <a:spcPct val="20000"/>
        </a:spcBef>
        <a:spcAft>
          <a:spcPct val="0"/>
        </a:spcAft>
        <a:buSzPct val="110000"/>
        <a:buBlip>
          <a:blip r:embed="rId7"/>
        </a:buBlip>
        <a:defRPr sz="2400">
          <a:solidFill>
            <a:schemeClr val="tx1"/>
          </a:solidFill>
          <a:latin typeface="+mn-lt"/>
          <a:ea typeface="+mn-ea"/>
        </a:defRPr>
      </a:lvl6pPr>
      <a:lvl7pPr marL="2971800" indent="-228600" algn="l" rtl="0" fontAlgn="base">
        <a:spcBef>
          <a:spcPct val="20000"/>
        </a:spcBef>
        <a:spcAft>
          <a:spcPct val="0"/>
        </a:spcAft>
        <a:buSzPct val="110000"/>
        <a:buBlip>
          <a:blip r:embed="rId7"/>
        </a:buBlip>
        <a:defRPr sz="2400">
          <a:solidFill>
            <a:schemeClr val="tx1"/>
          </a:solidFill>
          <a:latin typeface="+mn-lt"/>
          <a:ea typeface="+mn-ea"/>
        </a:defRPr>
      </a:lvl7pPr>
      <a:lvl8pPr marL="3429000" indent="-228600" algn="l" rtl="0" fontAlgn="base">
        <a:spcBef>
          <a:spcPct val="20000"/>
        </a:spcBef>
        <a:spcAft>
          <a:spcPct val="0"/>
        </a:spcAft>
        <a:buSzPct val="110000"/>
        <a:buBlip>
          <a:blip r:embed="rId7"/>
        </a:buBlip>
        <a:defRPr sz="2400">
          <a:solidFill>
            <a:schemeClr val="tx1"/>
          </a:solidFill>
          <a:latin typeface="+mn-lt"/>
          <a:ea typeface="+mn-ea"/>
        </a:defRPr>
      </a:lvl8pPr>
      <a:lvl9pPr marL="3886200" indent="-228600" algn="l" rtl="0" fontAlgn="base">
        <a:spcBef>
          <a:spcPct val="20000"/>
        </a:spcBef>
        <a:spcAft>
          <a:spcPct val="0"/>
        </a:spcAft>
        <a:buSzPct val="110000"/>
        <a:buBlip>
          <a:blip r:embed="rId7"/>
        </a:buBlip>
        <a:defRPr sz="2400">
          <a:solidFill>
            <a:schemeClr val="tx1"/>
          </a:solidFill>
          <a:latin typeface="+mn-lt"/>
          <a:ea typeface="+mn-ea"/>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152400" y="115891"/>
            <a:ext cx="11887200" cy="6626225"/>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1033" name="Line 9"/>
          <p:cNvSpPr>
            <a:spLocks noChangeShapeType="1"/>
          </p:cNvSpPr>
          <p:nvPr userDrawn="1"/>
        </p:nvSpPr>
        <p:spPr bwMode="auto">
          <a:xfrm>
            <a:off x="0" y="2340000"/>
            <a:ext cx="12192000" cy="0"/>
          </a:xfrm>
          <a:prstGeom prst="line">
            <a:avLst/>
          </a:prstGeom>
          <a:noFill/>
          <a:ln w="25400">
            <a:solidFill>
              <a:srgbClr val="00638F"/>
            </a:solidFill>
            <a:round/>
            <a:headEnd/>
            <a:tailEnd/>
          </a:ln>
          <a:effectLst/>
        </p:spPr>
        <p:txBody>
          <a:bodyPr/>
          <a:lstStyle/>
          <a:p>
            <a:endParaRPr lang="nl-BE" sz="3000"/>
          </a:p>
        </p:txBody>
      </p:sp>
      <p:sp>
        <p:nvSpPr>
          <p:cNvPr id="11" name="Rectangle 8"/>
          <p:cNvSpPr>
            <a:spLocks noChangeArrowheads="1"/>
          </p:cNvSpPr>
          <p:nvPr userDrawn="1"/>
        </p:nvSpPr>
        <p:spPr bwMode="auto">
          <a:xfrm>
            <a:off x="143935" y="115889"/>
            <a:ext cx="2730500" cy="288925"/>
          </a:xfrm>
          <a:prstGeom prst="rect">
            <a:avLst/>
          </a:prstGeom>
          <a:noFill/>
          <a:ln w="9525">
            <a:noFill/>
            <a:miter lim="800000"/>
            <a:headEnd/>
            <a:tailEnd/>
          </a:ln>
        </p:spPr>
        <p:txBody>
          <a:bodyPr lIns="54000" rIns="54000"/>
          <a:lstStyle/>
          <a:p>
            <a:pPr algn="l" eaLnBrk="0" hangingPunct="0">
              <a:spcBef>
                <a:spcPct val="0"/>
              </a:spcBef>
            </a:pPr>
            <a:r>
              <a:rPr lang="nl-NL" sz="1000" dirty="0">
                <a:solidFill>
                  <a:schemeClr val="tx1"/>
                </a:solidFill>
              </a:rPr>
              <a:t>cOAlition S </a:t>
            </a:r>
            <a:r>
              <a:rPr lang="nl-NL" sz="1000" dirty="0">
                <a:solidFill>
                  <a:srgbClr val="EF7D00"/>
                </a:solidFill>
              </a:rPr>
              <a:t>I </a:t>
            </a:r>
            <a:fld id="{82446AD1-00D3-4011-8661-5C7EBC2C5A5E}" type="slidenum">
              <a:rPr lang="nl-NL" sz="1000">
                <a:solidFill>
                  <a:srgbClr val="EF7D00"/>
                </a:solidFill>
              </a:rPr>
              <a:pPr algn="l" eaLnBrk="0" hangingPunct="0">
                <a:spcBef>
                  <a:spcPct val="0"/>
                </a:spcBef>
              </a:pPr>
              <a:t>‹#›</a:t>
            </a:fld>
            <a:endParaRPr lang="nl-NL" sz="1000" dirty="0">
              <a:solidFill>
                <a:srgbClr val="EF7D00"/>
              </a:solidFill>
            </a:endParaRPr>
          </a:p>
        </p:txBody>
      </p:sp>
      <p:sp>
        <p:nvSpPr>
          <p:cNvPr id="2" name="Title Placeholder 1"/>
          <p:cNvSpPr>
            <a:spLocks noGrp="1"/>
          </p:cNvSpPr>
          <p:nvPr>
            <p:ph type="title"/>
          </p:nvPr>
        </p:nvSpPr>
        <p:spPr>
          <a:xfrm>
            <a:off x="960000" y="360001"/>
            <a:ext cx="10272000" cy="1816605"/>
          </a:xfrm>
          <a:prstGeom prst="rect">
            <a:avLst/>
          </a:prstGeom>
        </p:spPr>
        <p:txBody>
          <a:bodyPr vert="horz" lIns="91440" tIns="45720" rIns="91440" bIns="45720" rtlCol="0" anchor="b" anchorCtr="0">
            <a:normAutofit/>
          </a:bodyPr>
          <a:lstStyle/>
          <a:p>
            <a:r>
              <a:rPr lang="en-US" dirty="0"/>
              <a:t>Click to edit Master title style</a:t>
            </a:r>
            <a:endParaRPr lang="nl-BE" dirty="0"/>
          </a:p>
        </p:txBody>
      </p:sp>
      <p:sp>
        <p:nvSpPr>
          <p:cNvPr id="3" name="Text Placeholder 2"/>
          <p:cNvSpPr>
            <a:spLocks noGrp="1"/>
          </p:cNvSpPr>
          <p:nvPr>
            <p:ph type="body" idx="1"/>
          </p:nvPr>
        </p:nvSpPr>
        <p:spPr>
          <a:xfrm>
            <a:off x="1680000" y="2520000"/>
            <a:ext cx="95520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Tree>
    <p:extLst>
      <p:ext uri="{BB962C8B-B14F-4D97-AF65-F5344CB8AC3E}">
        <p14:creationId xmlns:p14="http://schemas.microsoft.com/office/powerpoint/2010/main" val="865360940"/>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marL="540000" indent="-540000" algn="l" rtl="0" fontAlgn="base">
        <a:lnSpc>
          <a:spcPct val="100000"/>
        </a:lnSpc>
        <a:spcBef>
          <a:spcPct val="0"/>
        </a:spcBef>
        <a:spcAft>
          <a:spcPct val="0"/>
        </a:spcAft>
        <a:buSzPct val="155000"/>
        <a:buFontTx/>
        <a:buBlip>
          <a:blip r:embed="rId4"/>
        </a:buBlip>
        <a:defRPr sz="3000">
          <a:solidFill>
            <a:srgbClr val="EF7D00"/>
          </a:solidFill>
          <a:latin typeface="+mj-lt"/>
          <a:ea typeface="+mj-ea"/>
          <a:cs typeface="+mj-cs"/>
        </a:defRPr>
      </a:lvl1pPr>
      <a:lvl2pPr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2pPr>
      <a:lvl3pPr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3pPr>
      <a:lvl4pPr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4pPr>
      <a:lvl5pPr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5pPr>
      <a:lvl6pPr marL="457200"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6pPr>
      <a:lvl7pPr marL="914400"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7pPr>
      <a:lvl8pPr marL="1371600"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8pPr>
      <a:lvl9pPr marL="1828800" indent="623888" algn="l" rtl="0" fontAlgn="base">
        <a:lnSpc>
          <a:spcPts val="3000"/>
        </a:lnSpc>
        <a:spcBef>
          <a:spcPct val="0"/>
        </a:spcBef>
        <a:spcAft>
          <a:spcPct val="0"/>
        </a:spcAft>
        <a:buSzPct val="155000"/>
        <a:buBlip>
          <a:blip r:embed="rId5"/>
        </a:buBlip>
        <a:defRPr sz="3000">
          <a:solidFill>
            <a:srgbClr val="00638F"/>
          </a:solidFill>
          <a:latin typeface="HelveticaNeueLT Std Med Cn" pitchFamily="34" charset="0"/>
          <a:ea typeface="ＭＳ Ｐゴシック" pitchFamily="34" charset="-128"/>
        </a:defRPr>
      </a:lvl9pPr>
    </p:titleStyle>
    <p:bodyStyle>
      <a:lvl1pPr marL="288000" indent="-288000" algn="l" rtl="0" fontAlgn="base">
        <a:spcBef>
          <a:spcPts val="600"/>
        </a:spcBef>
        <a:spcAft>
          <a:spcPct val="0"/>
        </a:spcAft>
        <a:buSzPct val="110000"/>
        <a:buFontTx/>
        <a:buBlip>
          <a:blip r:embed="rId6"/>
        </a:buBlip>
        <a:defRPr sz="2400">
          <a:solidFill>
            <a:schemeClr val="tx1"/>
          </a:solidFill>
          <a:latin typeface="+mn-lt"/>
          <a:ea typeface="+mn-ea"/>
          <a:cs typeface="+mn-cs"/>
        </a:defRPr>
      </a:lvl1pPr>
      <a:lvl2pPr marL="576000" indent="-288000" algn="l" rtl="0" fontAlgn="base">
        <a:spcBef>
          <a:spcPts val="600"/>
        </a:spcBef>
        <a:spcAft>
          <a:spcPct val="0"/>
        </a:spcAft>
        <a:buSzPct val="110000"/>
        <a:buFontTx/>
        <a:buBlip>
          <a:blip r:embed="rId6"/>
        </a:buBlip>
        <a:defRPr sz="2400">
          <a:solidFill>
            <a:schemeClr val="tx1"/>
          </a:solidFill>
          <a:latin typeface="+mn-lt"/>
          <a:ea typeface="+mn-ea"/>
        </a:defRPr>
      </a:lvl2pPr>
      <a:lvl3pPr marL="864000" indent="-288000" algn="l" rtl="0" fontAlgn="base">
        <a:spcBef>
          <a:spcPts val="600"/>
        </a:spcBef>
        <a:spcAft>
          <a:spcPct val="0"/>
        </a:spcAft>
        <a:buSzPct val="110000"/>
        <a:buFontTx/>
        <a:buBlip>
          <a:blip r:embed="rId6"/>
        </a:buBlip>
        <a:defRPr sz="2400">
          <a:solidFill>
            <a:schemeClr val="tx1"/>
          </a:solidFill>
          <a:latin typeface="+mn-lt"/>
          <a:ea typeface="+mn-ea"/>
        </a:defRPr>
      </a:lvl3pPr>
      <a:lvl4pPr marL="1152000" indent="-288000" algn="l" rtl="0" fontAlgn="base">
        <a:spcBef>
          <a:spcPts val="600"/>
        </a:spcBef>
        <a:spcAft>
          <a:spcPct val="0"/>
        </a:spcAft>
        <a:buSzPct val="110000"/>
        <a:buFontTx/>
        <a:buBlip>
          <a:blip r:embed="rId6"/>
        </a:buBlip>
        <a:defRPr sz="2400">
          <a:solidFill>
            <a:schemeClr val="tx1"/>
          </a:solidFill>
          <a:latin typeface="+mn-lt"/>
          <a:ea typeface="+mn-ea"/>
        </a:defRPr>
      </a:lvl4pPr>
      <a:lvl5pPr marL="1440000" indent="-288000" algn="l" rtl="0" fontAlgn="base">
        <a:spcBef>
          <a:spcPts val="600"/>
        </a:spcBef>
        <a:spcAft>
          <a:spcPct val="0"/>
        </a:spcAft>
        <a:buSzPct val="110000"/>
        <a:buFontTx/>
        <a:buBlip>
          <a:blip r:embed="rId6"/>
        </a:buBlip>
        <a:defRPr sz="2400">
          <a:solidFill>
            <a:schemeClr val="tx1"/>
          </a:solidFill>
          <a:latin typeface="+mn-lt"/>
          <a:ea typeface="+mn-ea"/>
        </a:defRPr>
      </a:lvl5pPr>
      <a:lvl6pPr marL="2514600" indent="-228600" algn="l" rtl="0" fontAlgn="base">
        <a:spcBef>
          <a:spcPct val="20000"/>
        </a:spcBef>
        <a:spcAft>
          <a:spcPct val="0"/>
        </a:spcAft>
        <a:buSzPct val="110000"/>
        <a:buBlip>
          <a:blip r:embed="rId7"/>
        </a:buBlip>
        <a:defRPr sz="2400">
          <a:solidFill>
            <a:schemeClr val="tx1"/>
          </a:solidFill>
          <a:latin typeface="+mn-lt"/>
          <a:ea typeface="+mn-ea"/>
        </a:defRPr>
      </a:lvl6pPr>
      <a:lvl7pPr marL="2971800" indent="-228600" algn="l" rtl="0" fontAlgn="base">
        <a:spcBef>
          <a:spcPct val="20000"/>
        </a:spcBef>
        <a:spcAft>
          <a:spcPct val="0"/>
        </a:spcAft>
        <a:buSzPct val="110000"/>
        <a:buBlip>
          <a:blip r:embed="rId7"/>
        </a:buBlip>
        <a:defRPr sz="2400">
          <a:solidFill>
            <a:schemeClr val="tx1"/>
          </a:solidFill>
          <a:latin typeface="+mn-lt"/>
          <a:ea typeface="+mn-ea"/>
        </a:defRPr>
      </a:lvl7pPr>
      <a:lvl8pPr marL="3429000" indent="-228600" algn="l" rtl="0" fontAlgn="base">
        <a:spcBef>
          <a:spcPct val="20000"/>
        </a:spcBef>
        <a:spcAft>
          <a:spcPct val="0"/>
        </a:spcAft>
        <a:buSzPct val="110000"/>
        <a:buBlip>
          <a:blip r:embed="rId7"/>
        </a:buBlip>
        <a:defRPr sz="2400">
          <a:solidFill>
            <a:schemeClr val="tx1"/>
          </a:solidFill>
          <a:latin typeface="+mn-lt"/>
          <a:ea typeface="+mn-ea"/>
        </a:defRPr>
      </a:lvl8pPr>
      <a:lvl9pPr marL="3886200" indent="-228600" algn="l" rtl="0" fontAlgn="base">
        <a:spcBef>
          <a:spcPct val="20000"/>
        </a:spcBef>
        <a:spcAft>
          <a:spcPct val="0"/>
        </a:spcAft>
        <a:buSzPct val="110000"/>
        <a:buBlip>
          <a:blip r:embed="rId7"/>
        </a:buBlip>
        <a:defRPr sz="2400">
          <a:solidFill>
            <a:schemeClr val="tx1"/>
          </a:solidFill>
          <a:latin typeface="+mn-lt"/>
          <a:ea typeface="+mn-ea"/>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151559" name="Rectangle 7"/>
          <p:cNvSpPr>
            <a:spLocks noChangeArrowheads="1"/>
          </p:cNvSpPr>
          <p:nvPr userDrawn="1"/>
        </p:nvSpPr>
        <p:spPr bwMode="auto">
          <a:xfrm>
            <a:off x="152400" y="115201"/>
            <a:ext cx="11887200" cy="6626225"/>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151554" name="Rectangle 2"/>
          <p:cNvSpPr>
            <a:spLocks noGrp="1" noChangeArrowheads="1"/>
          </p:cNvSpPr>
          <p:nvPr>
            <p:ph type="title"/>
          </p:nvPr>
        </p:nvSpPr>
        <p:spPr bwMode="auto">
          <a:xfrm>
            <a:off x="1920000" y="404814"/>
            <a:ext cx="9312000" cy="1215186"/>
          </a:xfrm>
          <a:prstGeom prst="rect">
            <a:avLst/>
          </a:prstGeom>
          <a:noFill/>
          <a:ln w="9525">
            <a:noFill/>
            <a:miter lim="800000"/>
            <a:headEnd/>
            <a:tailEnd/>
          </a:ln>
          <a:effectLst/>
        </p:spPr>
        <p:txBody>
          <a:bodyPr vert="horz" wrap="square" lIns="18000" tIns="10800" rIns="18000" bIns="10800" numCol="1" anchor="b" anchorCtr="0" compatLnSpc="1">
            <a:prstTxWarp prst="textNoShape">
              <a:avLst/>
            </a:prstTxWarp>
          </a:bodyPr>
          <a:lstStyle/>
          <a:p>
            <a:pPr lvl="0"/>
            <a:r>
              <a:rPr lang="en-GB" noProof="0" dirty="0" err="1"/>
              <a:t>Klik</a:t>
            </a:r>
            <a:r>
              <a:rPr lang="en-GB" noProof="0" dirty="0"/>
              <a:t> om het </a:t>
            </a:r>
            <a:r>
              <a:rPr lang="en-GB" noProof="0" dirty="0" err="1"/>
              <a:t>opmaakprofiel</a:t>
            </a:r>
            <a:r>
              <a:rPr lang="en-GB" noProof="0" dirty="0"/>
              <a:t> </a:t>
            </a:r>
            <a:r>
              <a:rPr lang="en-GB" noProof="0" dirty="0" err="1"/>
              <a:t>te</a:t>
            </a:r>
            <a:r>
              <a:rPr lang="en-GB" noProof="0" dirty="0"/>
              <a:t> </a:t>
            </a:r>
            <a:r>
              <a:rPr lang="en-GB" noProof="0" dirty="0" err="1"/>
              <a:t>bewerken</a:t>
            </a:r>
            <a:endParaRPr lang="en-GB" noProof="0" dirty="0"/>
          </a:p>
        </p:txBody>
      </p:sp>
      <p:sp>
        <p:nvSpPr>
          <p:cNvPr id="151555" name="Rectangle 3"/>
          <p:cNvSpPr>
            <a:spLocks noGrp="1" noChangeArrowheads="1"/>
          </p:cNvSpPr>
          <p:nvPr>
            <p:ph type="body" idx="1"/>
          </p:nvPr>
        </p:nvSpPr>
        <p:spPr bwMode="auto">
          <a:xfrm>
            <a:off x="1920000" y="1812472"/>
            <a:ext cx="9312000" cy="4835265"/>
          </a:xfrm>
          <a:prstGeom prst="rect">
            <a:avLst/>
          </a:prstGeom>
          <a:noFill/>
          <a:ln w="9525">
            <a:noFill/>
            <a:miter lim="800000"/>
            <a:headEnd/>
            <a:tailEnd/>
          </a:ln>
          <a:effectLst/>
        </p:spPr>
        <p:txBody>
          <a:bodyPr vert="horz" wrap="square" lIns="18000" tIns="0" rIns="18000" bIns="0" numCol="1" anchor="t" anchorCtr="0" compatLnSpc="1">
            <a:prstTxWarp prst="textNoShape">
              <a:avLst/>
            </a:prstTxWarp>
          </a:body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p:txBody>
      </p:sp>
      <p:sp>
        <p:nvSpPr>
          <p:cNvPr id="151564" name="Text Box 12"/>
          <p:cNvSpPr txBox="1">
            <a:spLocks noChangeArrowheads="1"/>
          </p:cNvSpPr>
          <p:nvPr userDrawn="1"/>
        </p:nvSpPr>
        <p:spPr bwMode="auto">
          <a:xfrm>
            <a:off x="1805519" y="3827463"/>
            <a:ext cx="8638116" cy="457200"/>
          </a:xfrm>
          <a:prstGeom prst="rect">
            <a:avLst/>
          </a:prstGeom>
          <a:noFill/>
          <a:ln w="9525">
            <a:noFill/>
            <a:miter lim="800000"/>
            <a:headEnd/>
            <a:tailEnd/>
          </a:ln>
          <a:effectLst/>
        </p:spPr>
        <p:txBody>
          <a:bodyPr>
            <a:spAutoFit/>
          </a:bodyPr>
          <a:lstStyle/>
          <a:p>
            <a:pPr algn="l" eaLnBrk="0" hangingPunct="0">
              <a:spcBef>
                <a:spcPct val="50000"/>
              </a:spcBef>
            </a:pPr>
            <a:endParaRPr lang="nl-BE" sz="2400">
              <a:solidFill>
                <a:schemeClr val="tx1"/>
              </a:solidFill>
              <a:latin typeface="Arial" charset="0"/>
            </a:endParaRPr>
          </a:p>
        </p:txBody>
      </p:sp>
      <p:sp>
        <p:nvSpPr>
          <p:cNvPr id="7" name="Rectangle 8"/>
          <p:cNvSpPr>
            <a:spLocks noChangeArrowheads="1"/>
          </p:cNvSpPr>
          <p:nvPr userDrawn="1"/>
        </p:nvSpPr>
        <p:spPr bwMode="auto">
          <a:xfrm>
            <a:off x="143935" y="115889"/>
            <a:ext cx="2730500" cy="288925"/>
          </a:xfrm>
          <a:prstGeom prst="rect">
            <a:avLst/>
          </a:prstGeom>
          <a:noFill/>
          <a:ln w="9525">
            <a:noFill/>
            <a:miter lim="800000"/>
            <a:headEnd/>
            <a:tailEnd/>
          </a:ln>
        </p:spPr>
        <p:txBody>
          <a:bodyPr lIns="54000" rIns="54000"/>
          <a:lstStyle/>
          <a:p>
            <a:pPr algn="l" eaLnBrk="0" hangingPunct="0">
              <a:spcBef>
                <a:spcPct val="0"/>
              </a:spcBef>
            </a:pPr>
            <a:r>
              <a:rPr lang="nl-NL" sz="1000" dirty="0">
                <a:solidFill>
                  <a:schemeClr val="tx1"/>
                </a:solidFill>
              </a:rPr>
              <a:t>cOAlition</a:t>
            </a:r>
            <a:r>
              <a:rPr lang="nl-NL" sz="1000" baseline="0" dirty="0">
                <a:solidFill>
                  <a:schemeClr val="tx1"/>
                </a:solidFill>
              </a:rPr>
              <a:t> S</a:t>
            </a:r>
            <a:r>
              <a:rPr lang="nl-NL" sz="1000" dirty="0">
                <a:solidFill>
                  <a:schemeClr val="tx1"/>
                </a:solidFill>
              </a:rPr>
              <a:t> </a:t>
            </a:r>
            <a:r>
              <a:rPr lang="nl-NL" sz="1000" dirty="0">
                <a:solidFill>
                  <a:srgbClr val="EF7D00"/>
                </a:solidFill>
              </a:rPr>
              <a:t>I </a:t>
            </a:r>
            <a:fld id="{82446AD1-00D3-4011-8661-5C7EBC2C5A5E}" type="slidenum">
              <a:rPr lang="nl-NL" sz="1000">
                <a:solidFill>
                  <a:srgbClr val="EF7D00"/>
                </a:solidFill>
              </a:rPr>
              <a:pPr algn="l" eaLnBrk="0" hangingPunct="0">
                <a:spcBef>
                  <a:spcPct val="0"/>
                </a:spcBef>
              </a:pPr>
              <a:t>‹#›</a:t>
            </a:fld>
            <a:endParaRPr lang="nl-NL" sz="1000" dirty="0">
              <a:solidFill>
                <a:srgbClr val="EF7D00"/>
              </a:solidFill>
            </a:endParaRPr>
          </a:p>
        </p:txBody>
      </p:sp>
    </p:spTree>
    <p:extLst>
      <p:ext uri="{BB962C8B-B14F-4D97-AF65-F5344CB8AC3E}">
        <p14:creationId xmlns:p14="http://schemas.microsoft.com/office/powerpoint/2010/main" val="2252112394"/>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rtl="0" fontAlgn="base">
        <a:lnSpc>
          <a:spcPts val="4000"/>
        </a:lnSpc>
        <a:spcBef>
          <a:spcPct val="0"/>
        </a:spcBef>
        <a:spcAft>
          <a:spcPct val="0"/>
        </a:spcAft>
        <a:defRPr sz="4000">
          <a:solidFill>
            <a:srgbClr val="EF7D00"/>
          </a:solidFill>
          <a:latin typeface="+mj-lt"/>
          <a:ea typeface="+mj-ea"/>
          <a:cs typeface="+mj-cs"/>
        </a:defRPr>
      </a:lvl1pPr>
      <a:lvl2pPr algn="l" rtl="0" fontAlgn="base">
        <a:lnSpc>
          <a:spcPts val="4000"/>
        </a:lnSpc>
        <a:spcBef>
          <a:spcPct val="0"/>
        </a:spcBef>
        <a:spcAft>
          <a:spcPct val="0"/>
        </a:spcAft>
        <a:defRPr sz="4000">
          <a:solidFill>
            <a:srgbClr val="00638F"/>
          </a:solidFill>
          <a:latin typeface="HelveticaNeueLT Std Blk Cn" pitchFamily="34" charset="0"/>
          <a:cs typeface="Arial" charset="0"/>
        </a:defRPr>
      </a:lvl2pPr>
      <a:lvl3pPr algn="l" rtl="0" fontAlgn="base">
        <a:lnSpc>
          <a:spcPts val="4000"/>
        </a:lnSpc>
        <a:spcBef>
          <a:spcPct val="0"/>
        </a:spcBef>
        <a:spcAft>
          <a:spcPct val="0"/>
        </a:spcAft>
        <a:defRPr sz="4000">
          <a:solidFill>
            <a:srgbClr val="00638F"/>
          </a:solidFill>
          <a:latin typeface="HelveticaNeueLT Std Blk Cn" pitchFamily="34" charset="0"/>
          <a:cs typeface="Arial" charset="0"/>
        </a:defRPr>
      </a:lvl3pPr>
      <a:lvl4pPr algn="l" rtl="0" fontAlgn="base">
        <a:lnSpc>
          <a:spcPts val="4000"/>
        </a:lnSpc>
        <a:spcBef>
          <a:spcPct val="0"/>
        </a:spcBef>
        <a:spcAft>
          <a:spcPct val="0"/>
        </a:spcAft>
        <a:defRPr sz="4000">
          <a:solidFill>
            <a:srgbClr val="00638F"/>
          </a:solidFill>
          <a:latin typeface="HelveticaNeueLT Std Blk Cn" pitchFamily="34" charset="0"/>
          <a:cs typeface="Arial" charset="0"/>
        </a:defRPr>
      </a:lvl4pPr>
      <a:lvl5pPr algn="l" rtl="0" fontAlgn="base">
        <a:lnSpc>
          <a:spcPts val="4000"/>
        </a:lnSpc>
        <a:spcBef>
          <a:spcPct val="0"/>
        </a:spcBef>
        <a:spcAft>
          <a:spcPct val="0"/>
        </a:spcAft>
        <a:defRPr sz="4000">
          <a:solidFill>
            <a:srgbClr val="00638F"/>
          </a:solidFill>
          <a:latin typeface="HelveticaNeueLT Std Blk Cn" pitchFamily="34" charset="0"/>
          <a:cs typeface="Arial" charset="0"/>
        </a:defRPr>
      </a:lvl5pPr>
      <a:lvl6pPr marL="457200" algn="l" rtl="0" fontAlgn="base">
        <a:lnSpc>
          <a:spcPts val="4000"/>
        </a:lnSpc>
        <a:spcBef>
          <a:spcPct val="0"/>
        </a:spcBef>
        <a:spcAft>
          <a:spcPct val="0"/>
        </a:spcAft>
        <a:defRPr sz="4000">
          <a:solidFill>
            <a:srgbClr val="00638F"/>
          </a:solidFill>
          <a:latin typeface="HelveticaNeueLT Std Blk Cn" pitchFamily="34" charset="0"/>
          <a:cs typeface="Arial" charset="0"/>
        </a:defRPr>
      </a:lvl6pPr>
      <a:lvl7pPr marL="914400" algn="l" rtl="0" fontAlgn="base">
        <a:lnSpc>
          <a:spcPts val="4000"/>
        </a:lnSpc>
        <a:spcBef>
          <a:spcPct val="0"/>
        </a:spcBef>
        <a:spcAft>
          <a:spcPct val="0"/>
        </a:spcAft>
        <a:defRPr sz="4000">
          <a:solidFill>
            <a:srgbClr val="00638F"/>
          </a:solidFill>
          <a:latin typeface="HelveticaNeueLT Std Blk Cn" pitchFamily="34" charset="0"/>
          <a:cs typeface="Arial" charset="0"/>
        </a:defRPr>
      </a:lvl7pPr>
      <a:lvl8pPr marL="1371600" algn="l" rtl="0" fontAlgn="base">
        <a:lnSpc>
          <a:spcPts val="4000"/>
        </a:lnSpc>
        <a:spcBef>
          <a:spcPct val="0"/>
        </a:spcBef>
        <a:spcAft>
          <a:spcPct val="0"/>
        </a:spcAft>
        <a:defRPr sz="4000">
          <a:solidFill>
            <a:srgbClr val="00638F"/>
          </a:solidFill>
          <a:latin typeface="HelveticaNeueLT Std Blk Cn" pitchFamily="34" charset="0"/>
          <a:cs typeface="Arial" charset="0"/>
        </a:defRPr>
      </a:lvl8pPr>
      <a:lvl9pPr marL="1828800" algn="l" rtl="0" fontAlgn="base">
        <a:lnSpc>
          <a:spcPts val="4000"/>
        </a:lnSpc>
        <a:spcBef>
          <a:spcPct val="0"/>
        </a:spcBef>
        <a:spcAft>
          <a:spcPct val="0"/>
        </a:spcAft>
        <a:defRPr sz="4000">
          <a:solidFill>
            <a:srgbClr val="00638F"/>
          </a:solidFill>
          <a:latin typeface="HelveticaNeueLT Std Blk Cn" pitchFamily="34" charset="0"/>
          <a:cs typeface="Arial" charset="0"/>
        </a:defRPr>
      </a:lvl9pPr>
    </p:titleStyle>
    <p:bodyStyle>
      <a:lvl1pPr algn="l" rtl="0" fontAlgn="base">
        <a:spcBef>
          <a:spcPct val="20000"/>
        </a:spcBef>
        <a:spcAft>
          <a:spcPct val="0"/>
        </a:spcAft>
        <a:defRPr sz="3000">
          <a:solidFill>
            <a:srgbClr val="EF7D00"/>
          </a:solidFill>
          <a:latin typeface="+mn-lt"/>
          <a:ea typeface="+mn-ea"/>
          <a:cs typeface="+mn-cs"/>
        </a:defRPr>
      </a:lvl1pPr>
      <a:lvl2pPr marL="0" indent="0" algn="l" rtl="0" fontAlgn="base">
        <a:spcBef>
          <a:spcPct val="20000"/>
        </a:spcBef>
        <a:spcAft>
          <a:spcPct val="0"/>
        </a:spcAft>
        <a:defRPr sz="2000">
          <a:solidFill>
            <a:schemeClr val="tx1"/>
          </a:solidFill>
          <a:latin typeface="HelveticaNeueLT Std Lt" pitchFamily="34" charset="0"/>
          <a:cs typeface="+mn-cs"/>
        </a:defRPr>
      </a:lvl2pPr>
      <a:lvl3pPr marL="358775" algn="l" rtl="0" fontAlgn="base">
        <a:spcBef>
          <a:spcPct val="20000"/>
        </a:spcBef>
        <a:spcAft>
          <a:spcPct val="0"/>
        </a:spcAft>
        <a:defRPr sz="2400">
          <a:solidFill>
            <a:schemeClr val="tx1"/>
          </a:solidFill>
          <a:latin typeface="+mn-lt"/>
          <a:cs typeface="+mn-cs"/>
        </a:defRPr>
      </a:lvl3pPr>
      <a:lvl4pPr marL="538163" algn="l" rtl="0" fontAlgn="base">
        <a:spcBef>
          <a:spcPct val="20000"/>
        </a:spcBef>
        <a:spcAft>
          <a:spcPct val="0"/>
        </a:spcAft>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Arial"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151559" name="Rectangle 7"/>
          <p:cNvSpPr>
            <a:spLocks noChangeArrowheads="1"/>
          </p:cNvSpPr>
          <p:nvPr userDrawn="1"/>
        </p:nvSpPr>
        <p:spPr bwMode="auto">
          <a:xfrm>
            <a:off x="152400" y="115891"/>
            <a:ext cx="11887200" cy="6626225"/>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151554" name="Rectangle 2"/>
          <p:cNvSpPr>
            <a:spLocks noGrp="1" noChangeArrowheads="1"/>
          </p:cNvSpPr>
          <p:nvPr>
            <p:ph type="title"/>
          </p:nvPr>
        </p:nvSpPr>
        <p:spPr bwMode="auto">
          <a:xfrm>
            <a:off x="1920000" y="274641"/>
            <a:ext cx="9312000" cy="1951037"/>
          </a:xfrm>
          <a:prstGeom prst="rect">
            <a:avLst/>
          </a:prstGeom>
          <a:noFill/>
          <a:ln w="9525">
            <a:noFill/>
            <a:miter lim="800000"/>
            <a:headEnd/>
            <a:tailEnd/>
          </a:ln>
          <a:effectLst/>
        </p:spPr>
        <p:txBody>
          <a:bodyPr vert="horz" wrap="square" lIns="18000" tIns="10800" rIns="18000" bIns="10800" numCol="1" anchor="b" anchorCtr="0" compatLnSpc="1">
            <a:prstTxWarp prst="textNoShape">
              <a:avLst/>
            </a:prstTxWarp>
          </a:bodyPr>
          <a:lstStyle/>
          <a:p>
            <a:pPr lvl="0"/>
            <a:r>
              <a:rPr lang="nl-NL" dirty="0"/>
              <a:t>Klik om het opmaakprofiel te bewerken</a:t>
            </a:r>
          </a:p>
        </p:txBody>
      </p:sp>
      <p:sp>
        <p:nvSpPr>
          <p:cNvPr id="151555" name="Rectangle 3"/>
          <p:cNvSpPr>
            <a:spLocks noGrp="1" noChangeArrowheads="1"/>
          </p:cNvSpPr>
          <p:nvPr>
            <p:ph type="body" idx="1"/>
          </p:nvPr>
        </p:nvSpPr>
        <p:spPr bwMode="auto">
          <a:xfrm>
            <a:off x="1920000" y="2471736"/>
            <a:ext cx="9312000" cy="4176000"/>
          </a:xfrm>
          <a:prstGeom prst="rect">
            <a:avLst/>
          </a:prstGeom>
          <a:noFill/>
          <a:ln w="9525">
            <a:noFill/>
            <a:miter lim="800000"/>
            <a:headEnd/>
            <a:tailEnd/>
          </a:ln>
          <a:effectLst/>
        </p:spPr>
        <p:txBody>
          <a:bodyPr vert="horz" wrap="square" lIns="18000" tIns="0" rIns="18000" bIns="0" numCol="1" anchor="t" anchorCtr="0" compatLnSpc="1">
            <a:prstTxWarp prst="textNoShape">
              <a:avLst/>
            </a:prstTxWarp>
          </a:bodyPr>
          <a:lstStyle/>
          <a:p>
            <a:pPr lvl="0"/>
            <a:r>
              <a:rPr lang="nl-NL" dirty="0"/>
              <a:t>Klik om de modelstijlen te bewerken</a:t>
            </a:r>
          </a:p>
          <a:p>
            <a:pPr lvl="1"/>
            <a:r>
              <a:rPr lang="nl-NL" dirty="0"/>
              <a:t>Tweede niveau</a:t>
            </a:r>
          </a:p>
        </p:txBody>
      </p:sp>
      <p:sp>
        <p:nvSpPr>
          <p:cNvPr id="151560" name="Rectangle 8"/>
          <p:cNvSpPr>
            <a:spLocks noChangeArrowheads="1"/>
          </p:cNvSpPr>
          <p:nvPr userDrawn="1"/>
        </p:nvSpPr>
        <p:spPr bwMode="auto">
          <a:xfrm>
            <a:off x="143935" y="115889"/>
            <a:ext cx="2730500" cy="288925"/>
          </a:xfrm>
          <a:prstGeom prst="rect">
            <a:avLst/>
          </a:prstGeom>
          <a:noFill/>
          <a:ln w="9525">
            <a:noFill/>
            <a:miter lim="800000"/>
            <a:headEnd/>
            <a:tailEnd/>
          </a:ln>
        </p:spPr>
        <p:txBody>
          <a:bodyPr lIns="54000" rIns="54000"/>
          <a:lstStyle/>
          <a:p>
            <a:pPr algn="l" eaLnBrk="0" hangingPunct="0">
              <a:spcBef>
                <a:spcPct val="0"/>
              </a:spcBef>
            </a:pPr>
            <a:r>
              <a:rPr lang="nl-NL" sz="1000" dirty="0">
                <a:solidFill>
                  <a:schemeClr val="tx1"/>
                </a:solidFill>
              </a:rPr>
              <a:t>cOAlition S</a:t>
            </a:r>
            <a:r>
              <a:rPr lang="nl-NL" sz="1000" baseline="0" dirty="0">
                <a:solidFill>
                  <a:schemeClr val="tx1"/>
                </a:solidFill>
              </a:rPr>
              <a:t> </a:t>
            </a:r>
            <a:r>
              <a:rPr lang="nl-NL" sz="1000" dirty="0">
                <a:solidFill>
                  <a:srgbClr val="EF7D00"/>
                </a:solidFill>
              </a:rPr>
              <a:t>I </a:t>
            </a:r>
            <a:fld id="{82446AD1-00D3-4011-8661-5C7EBC2C5A5E}" type="slidenum">
              <a:rPr lang="nl-NL" sz="1000" smtClean="0">
                <a:solidFill>
                  <a:srgbClr val="EF7D00"/>
                </a:solidFill>
              </a:rPr>
              <a:pPr/>
              <a:t>‹#›</a:t>
            </a:fld>
            <a:endParaRPr lang="nl-NL" sz="1000" dirty="0">
              <a:solidFill>
                <a:srgbClr val="EF7D00"/>
              </a:solidFill>
            </a:endParaRPr>
          </a:p>
        </p:txBody>
      </p:sp>
      <p:sp>
        <p:nvSpPr>
          <p:cNvPr id="151564" name="Text Box 12"/>
          <p:cNvSpPr txBox="1">
            <a:spLocks noChangeArrowheads="1"/>
          </p:cNvSpPr>
          <p:nvPr userDrawn="1"/>
        </p:nvSpPr>
        <p:spPr bwMode="auto">
          <a:xfrm>
            <a:off x="1805519" y="3827463"/>
            <a:ext cx="8638116" cy="457200"/>
          </a:xfrm>
          <a:prstGeom prst="rect">
            <a:avLst/>
          </a:prstGeom>
          <a:noFill/>
          <a:ln w="9525">
            <a:noFill/>
            <a:miter lim="800000"/>
            <a:headEnd/>
            <a:tailEnd/>
          </a:ln>
          <a:effectLst/>
        </p:spPr>
        <p:txBody>
          <a:bodyPr>
            <a:spAutoFit/>
          </a:bodyPr>
          <a:lstStyle/>
          <a:p>
            <a:pPr algn="l" eaLnBrk="0" hangingPunct="0">
              <a:spcBef>
                <a:spcPct val="50000"/>
              </a:spcBef>
            </a:pPr>
            <a:endParaRPr lang="nl-BE" sz="2400">
              <a:solidFill>
                <a:schemeClr val="tx1"/>
              </a:solidFill>
              <a:latin typeface="Arial" charset="0"/>
            </a:endParaRPr>
          </a:p>
        </p:txBody>
      </p:sp>
    </p:spTree>
    <p:extLst>
      <p:ext uri="{BB962C8B-B14F-4D97-AF65-F5344CB8AC3E}">
        <p14:creationId xmlns:p14="http://schemas.microsoft.com/office/powerpoint/2010/main" val="362811755"/>
      </p:ext>
    </p:extLst>
  </p:cSld>
  <p:clrMap bg1="lt1" tx1="dk1" bg2="lt2" tx2="dk2" accent1="accent1" accent2="accent2" accent3="accent3" accent4="accent4" accent5="accent5" accent6="accent6" hlink="hlink" folHlink="folHlink"/>
  <p:sldLayoutIdLst>
    <p:sldLayoutId id="2147483695" r:id="rId1"/>
    <p:sldLayoutId id="2147483696" r:id="rId2"/>
  </p:sldLayoutIdLst>
  <p:txStyles>
    <p:titleStyle>
      <a:lvl1pPr algn="l" rtl="0" fontAlgn="base">
        <a:lnSpc>
          <a:spcPts val="4000"/>
        </a:lnSpc>
        <a:spcBef>
          <a:spcPct val="0"/>
        </a:spcBef>
        <a:spcAft>
          <a:spcPct val="0"/>
        </a:spcAft>
        <a:defRPr sz="4000">
          <a:solidFill>
            <a:srgbClr val="EF7D00"/>
          </a:solidFill>
          <a:latin typeface="+mj-lt"/>
          <a:ea typeface="+mj-ea"/>
          <a:cs typeface="+mj-cs"/>
        </a:defRPr>
      </a:lvl1pPr>
      <a:lvl2pPr algn="l" rtl="0" fontAlgn="base">
        <a:lnSpc>
          <a:spcPts val="4000"/>
        </a:lnSpc>
        <a:spcBef>
          <a:spcPct val="0"/>
        </a:spcBef>
        <a:spcAft>
          <a:spcPct val="0"/>
        </a:spcAft>
        <a:defRPr sz="4000">
          <a:solidFill>
            <a:srgbClr val="00638F"/>
          </a:solidFill>
          <a:latin typeface="HelveticaNeueLT Std Blk Cn" pitchFamily="34" charset="0"/>
          <a:cs typeface="Arial" charset="0"/>
        </a:defRPr>
      </a:lvl2pPr>
      <a:lvl3pPr algn="l" rtl="0" fontAlgn="base">
        <a:lnSpc>
          <a:spcPts val="4000"/>
        </a:lnSpc>
        <a:spcBef>
          <a:spcPct val="0"/>
        </a:spcBef>
        <a:spcAft>
          <a:spcPct val="0"/>
        </a:spcAft>
        <a:defRPr sz="4000">
          <a:solidFill>
            <a:srgbClr val="00638F"/>
          </a:solidFill>
          <a:latin typeface="HelveticaNeueLT Std Blk Cn" pitchFamily="34" charset="0"/>
          <a:cs typeface="Arial" charset="0"/>
        </a:defRPr>
      </a:lvl3pPr>
      <a:lvl4pPr algn="l" rtl="0" fontAlgn="base">
        <a:lnSpc>
          <a:spcPts val="4000"/>
        </a:lnSpc>
        <a:spcBef>
          <a:spcPct val="0"/>
        </a:spcBef>
        <a:spcAft>
          <a:spcPct val="0"/>
        </a:spcAft>
        <a:defRPr sz="4000">
          <a:solidFill>
            <a:srgbClr val="00638F"/>
          </a:solidFill>
          <a:latin typeface="HelveticaNeueLT Std Blk Cn" pitchFamily="34" charset="0"/>
          <a:cs typeface="Arial" charset="0"/>
        </a:defRPr>
      </a:lvl4pPr>
      <a:lvl5pPr algn="l" rtl="0" fontAlgn="base">
        <a:lnSpc>
          <a:spcPts val="4000"/>
        </a:lnSpc>
        <a:spcBef>
          <a:spcPct val="0"/>
        </a:spcBef>
        <a:spcAft>
          <a:spcPct val="0"/>
        </a:spcAft>
        <a:defRPr sz="4000">
          <a:solidFill>
            <a:srgbClr val="00638F"/>
          </a:solidFill>
          <a:latin typeface="HelveticaNeueLT Std Blk Cn" pitchFamily="34" charset="0"/>
          <a:cs typeface="Arial" charset="0"/>
        </a:defRPr>
      </a:lvl5pPr>
      <a:lvl6pPr marL="457200" algn="l" rtl="0" fontAlgn="base">
        <a:lnSpc>
          <a:spcPts val="4000"/>
        </a:lnSpc>
        <a:spcBef>
          <a:spcPct val="0"/>
        </a:spcBef>
        <a:spcAft>
          <a:spcPct val="0"/>
        </a:spcAft>
        <a:defRPr sz="4000">
          <a:solidFill>
            <a:srgbClr val="00638F"/>
          </a:solidFill>
          <a:latin typeface="HelveticaNeueLT Std Blk Cn" pitchFamily="34" charset="0"/>
          <a:cs typeface="Arial" charset="0"/>
        </a:defRPr>
      </a:lvl6pPr>
      <a:lvl7pPr marL="914400" algn="l" rtl="0" fontAlgn="base">
        <a:lnSpc>
          <a:spcPts val="4000"/>
        </a:lnSpc>
        <a:spcBef>
          <a:spcPct val="0"/>
        </a:spcBef>
        <a:spcAft>
          <a:spcPct val="0"/>
        </a:spcAft>
        <a:defRPr sz="4000">
          <a:solidFill>
            <a:srgbClr val="00638F"/>
          </a:solidFill>
          <a:latin typeface="HelveticaNeueLT Std Blk Cn" pitchFamily="34" charset="0"/>
          <a:cs typeface="Arial" charset="0"/>
        </a:defRPr>
      </a:lvl7pPr>
      <a:lvl8pPr marL="1371600" algn="l" rtl="0" fontAlgn="base">
        <a:lnSpc>
          <a:spcPts val="4000"/>
        </a:lnSpc>
        <a:spcBef>
          <a:spcPct val="0"/>
        </a:spcBef>
        <a:spcAft>
          <a:spcPct val="0"/>
        </a:spcAft>
        <a:defRPr sz="4000">
          <a:solidFill>
            <a:srgbClr val="00638F"/>
          </a:solidFill>
          <a:latin typeface="HelveticaNeueLT Std Blk Cn" pitchFamily="34" charset="0"/>
          <a:cs typeface="Arial" charset="0"/>
        </a:defRPr>
      </a:lvl8pPr>
      <a:lvl9pPr marL="1828800" algn="l" rtl="0" fontAlgn="base">
        <a:lnSpc>
          <a:spcPts val="4000"/>
        </a:lnSpc>
        <a:spcBef>
          <a:spcPct val="0"/>
        </a:spcBef>
        <a:spcAft>
          <a:spcPct val="0"/>
        </a:spcAft>
        <a:defRPr sz="4000">
          <a:solidFill>
            <a:srgbClr val="00638F"/>
          </a:solidFill>
          <a:latin typeface="HelveticaNeueLT Std Blk Cn" pitchFamily="34" charset="0"/>
          <a:cs typeface="Arial" charset="0"/>
        </a:defRPr>
      </a:lvl9pPr>
    </p:titleStyle>
    <p:bodyStyle>
      <a:lvl1pPr algn="l" rtl="0" fontAlgn="base">
        <a:spcBef>
          <a:spcPct val="20000"/>
        </a:spcBef>
        <a:spcAft>
          <a:spcPct val="0"/>
        </a:spcAft>
        <a:defRPr sz="3000" baseline="0">
          <a:solidFill>
            <a:srgbClr val="EF7D00"/>
          </a:solidFill>
          <a:latin typeface="+mn-lt"/>
          <a:ea typeface="+mn-ea"/>
          <a:cs typeface="+mn-cs"/>
        </a:defRPr>
      </a:lvl1pPr>
      <a:lvl2pPr marL="0" indent="0" algn="l" rtl="0" fontAlgn="base">
        <a:spcBef>
          <a:spcPct val="20000"/>
        </a:spcBef>
        <a:spcAft>
          <a:spcPct val="0"/>
        </a:spcAft>
        <a:defRPr sz="2000">
          <a:solidFill>
            <a:schemeClr val="tx1"/>
          </a:solidFill>
          <a:latin typeface="HelveticaNeueLT Std Lt" pitchFamily="34" charset="0"/>
          <a:cs typeface="+mn-cs"/>
        </a:defRPr>
      </a:lvl2pPr>
      <a:lvl3pPr marL="358775" algn="l" rtl="0" fontAlgn="base">
        <a:spcBef>
          <a:spcPct val="20000"/>
        </a:spcBef>
        <a:spcAft>
          <a:spcPct val="0"/>
        </a:spcAft>
        <a:defRPr sz="2400">
          <a:solidFill>
            <a:schemeClr val="tx1"/>
          </a:solidFill>
          <a:latin typeface="+mn-lt"/>
          <a:cs typeface="+mn-cs"/>
        </a:defRPr>
      </a:lvl3pPr>
      <a:lvl4pPr marL="538163" algn="l" rtl="0" fontAlgn="base">
        <a:spcBef>
          <a:spcPct val="20000"/>
        </a:spcBef>
        <a:spcAft>
          <a:spcPct val="0"/>
        </a:spcAft>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Arial"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mentimeter.com/s/934ee2d91f58e02f50b7b74982dbe3b1/eae65bed7ed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137E74-CC83-4DF0-BC87-D8C0244E46D6}"/>
              </a:ext>
            </a:extLst>
          </p:cNvPr>
          <p:cNvSpPr>
            <a:spLocks noGrp="1"/>
          </p:cNvSpPr>
          <p:nvPr>
            <p:ph type="ctrTitle"/>
          </p:nvPr>
        </p:nvSpPr>
        <p:spPr>
          <a:xfrm>
            <a:off x="1976913" y="3032485"/>
            <a:ext cx="4463683" cy="1347928"/>
          </a:xfrm>
        </p:spPr>
        <p:txBody>
          <a:bodyPr>
            <a:normAutofit/>
          </a:bodyPr>
          <a:lstStyle/>
          <a:p>
            <a:r>
              <a:rPr lang="fi-FI" dirty="0"/>
              <a:t>PLAN S: </a:t>
            </a:r>
            <a:br>
              <a:rPr lang="fi-FI" dirty="0"/>
            </a:br>
            <a:r>
              <a:rPr lang="fi-FI" dirty="0" err="1"/>
              <a:t>Principles</a:t>
            </a:r>
            <a:r>
              <a:rPr lang="fi-FI" dirty="0"/>
              <a:t>, Services, </a:t>
            </a:r>
            <a:r>
              <a:rPr lang="fi-FI" dirty="0" err="1"/>
              <a:t>Infrastructures</a:t>
            </a:r>
            <a:endParaRPr lang="fi-FI" dirty="0"/>
          </a:p>
        </p:txBody>
      </p:sp>
      <p:sp>
        <p:nvSpPr>
          <p:cNvPr id="3" name="Alaotsikko 2">
            <a:extLst>
              <a:ext uri="{FF2B5EF4-FFF2-40B4-BE49-F238E27FC236}">
                <a16:creationId xmlns:a16="http://schemas.microsoft.com/office/drawing/2014/main" id="{A5AE17CB-A8AB-448B-9DA8-E631CF6F0AB3}"/>
              </a:ext>
            </a:extLst>
          </p:cNvPr>
          <p:cNvSpPr>
            <a:spLocks noGrp="1"/>
          </p:cNvSpPr>
          <p:nvPr>
            <p:ph type="subTitle" idx="1"/>
          </p:nvPr>
        </p:nvSpPr>
        <p:spPr>
          <a:xfrm>
            <a:off x="2697482" y="4481088"/>
            <a:ext cx="3022544" cy="778889"/>
          </a:xfrm>
        </p:spPr>
        <p:txBody>
          <a:bodyPr>
            <a:normAutofit/>
          </a:bodyPr>
          <a:lstStyle/>
          <a:p>
            <a:r>
              <a:rPr lang="fi-FI" dirty="0"/>
              <a:t>Jyrki Hakapää</a:t>
            </a:r>
          </a:p>
          <a:p>
            <a:r>
              <a:rPr lang="fi-FI" dirty="0"/>
              <a:t>Academy of Finland</a:t>
            </a:r>
          </a:p>
        </p:txBody>
      </p:sp>
      <p:sp>
        <p:nvSpPr>
          <p:cNvPr id="4" name="Alatunnisteen paikkamerkki 3">
            <a:extLst>
              <a:ext uri="{FF2B5EF4-FFF2-40B4-BE49-F238E27FC236}">
                <a16:creationId xmlns:a16="http://schemas.microsoft.com/office/drawing/2014/main" id="{F30DE00C-4A97-41CE-B610-047FF81C20E5}"/>
              </a:ext>
            </a:extLst>
          </p:cNvPr>
          <p:cNvSpPr>
            <a:spLocks noGrp="1"/>
          </p:cNvSpPr>
          <p:nvPr>
            <p:ph type="ftr" sz="quarter" idx="11"/>
          </p:nvPr>
        </p:nvSpPr>
        <p:spPr/>
        <p:txBody>
          <a:bodyPr/>
          <a:lstStyle/>
          <a:p>
            <a:pPr defTabSz="422041"/>
            <a:r>
              <a:rPr lang="fi-FI">
                <a:latin typeface="Arial"/>
                <a:ea typeface="ＭＳ Ｐゴシック" pitchFamily="34" charset="-128"/>
                <a:cs typeface="Arial" charset="0"/>
              </a:rPr>
              <a:t>©  ACADEMY OF FINLAND 2018 </a:t>
            </a:r>
            <a:endParaRPr lang="en-US" dirty="0">
              <a:latin typeface="Arial"/>
              <a:ea typeface="ＭＳ Ｐゴシック" pitchFamily="34" charset="-128"/>
              <a:cs typeface="Arial" charset="0"/>
            </a:endParaRPr>
          </a:p>
        </p:txBody>
      </p:sp>
      <p:sp>
        <p:nvSpPr>
          <p:cNvPr id="5" name="Dian numeron paikkamerkki 4">
            <a:extLst>
              <a:ext uri="{FF2B5EF4-FFF2-40B4-BE49-F238E27FC236}">
                <a16:creationId xmlns:a16="http://schemas.microsoft.com/office/drawing/2014/main" id="{B70D340F-B35A-4C9F-BCB0-42F58C54C1E1}"/>
              </a:ext>
            </a:extLst>
          </p:cNvPr>
          <p:cNvSpPr>
            <a:spLocks noGrp="1"/>
          </p:cNvSpPr>
          <p:nvPr>
            <p:ph type="sldNum" sz="quarter" idx="12"/>
          </p:nvPr>
        </p:nvSpPr>
        <p:spPr/>
        <p:txBody>
          <a:bodyPr/>
          <a:lstStyle/>
          <a:p>
            <a:pPr defTabSz="422041"/>
            <a:fld id="{ABE368D8-CE91-4041-A806-A850698DB5EF}" type="slidenum">
              <a:rPr lang="fi-FI">
                <a:latin typeface="Arial"/>
                <a:ea typeface="ＭＳ Ｐゴシック" pitchFamily="34" charset="-128"/>
                <a:cs typeface="Arial" charset="0"/>
              </a:rPr>
              <a:pPr defTabSz="422041"/>
              <a:t>1</a:t>
            </a:fld>
            <a:endParaRPr lang="fi-FI">
              <a:latin typeface="Arial"/>
              <a:ea typeface="ＭＳ Ｐゴシック" pitchFamily="34" charset="-128"/>
              <a:cs typeface="Arial" charset="0"/>
            </a:endParaRPr>
          </a:p>
        </p:txBody>
      </p:sp>
    </p:spTree>
    <p:extLst>
      <p:ext uri="{BB962C8B-B14F-4D97-AF65-F5344CB8AC3E}">
        <p14:creationId xmlns:p14="http://schemas.microsoft.com/office/powerpoint/2010/main" val="794317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C7BE90-136A-4989-885A-B789C0A6FA0F}"/>
              </a:ext>
            </a:extLst>
          </p:cNvPr>
          <p:cNvSpPr>
            <a:spLocks noGrp="1"/>
          </p:cNvSpPr>
          <p:nvPr>
            <p:ph type="title"/>
          </p:nvPr>
        </p:nvSpPr>
        <p:spPr/>
        <p:txBody>
          <a:bodyPr/>
          <a:lstStyle/>
          <a:p>
            <a:r>
              <a:rPr lang="fi-FI" dirty="0" err="1"/>
              <a:t>Implementation</a:t>
            </a:r>
            <a:r>
              <a:rPr lang="fi-FI" dirty="0"/>
              <a:t> </a:t>
            </a:r>
            <a:r>
              <a:rPr lang="fi-FI" dirty="0" err="1"/>
              <a:t>guidelines</a:t>
            </a:r>
            <a:r>
              <a:rPr lang="fi-FI" dirty="0"/>
              <a:t>:</a:t>
            </a:r>
          </a:p>
        </p:txBody>
      </p:sp>
      <p:sp>
        <p:nvSpPr>
          <p:cNvPr id="3" name="Sisällön paikkamerkki 2">
            <a:extLst>
              <a:ext uri="{FF2B5EF4-FFF2-40B4-BE49-F238E27FC236}">
                <a16:creationId xmlns:a16="http://schemas.microsoft.com/office/drawing/2014/main" id="{F8E4A4DC-CA21-4330-B6B3-4F7D4AA1AD29}"/>
              </a:ext>
            </a:extLst>
          </p:cNvPr>
          <p:cNvSpPr>
            <a:spLocks noGrp="1"/>
          </p:cNvSpPr>
          <p:nvPr>
            <p:ph idx="1"/>
          </p:nvPr>
        </p:nvSpPr>
        <p:spPr>
          <a:xfrm>
            <a:off x="443078" y="1177838"/>
            <a:ext cx="10181381" cy="5178513"/>
          </a:xfrm>
        </p:spPr>
        <p:txBody>
          <a:bodyPr>
            <a:noAutofit/>
          </a:bodyPr>
          <a:lstStyle/>
          <a:p>
            <a:pPr>
              <a:lnSpc>
                <a:spcPct val="120000"/>
              </a:lnSpc>
              <a:spcBef>
                <a:spcPts val="0"/>
              </a:spcBef>
            </a:pPr>
            <a:r>
              <a:rPr lang="en-US" sz="1500" dirty="0"/>
              <a:t>“</a:t>
            </a:r>
            <a:r>
              <a:rPr lang="en-US" sz="1500" dirty="0" err="1"/>
              <a:t>cOAlition</a:t>
            </a:r>
            <a:r>
              <a:rPr lang="en-US" sz="1500" dirty="0"/>
              <a:t> S supports the intentions of the </a:t>
            </a:r>
            <a:r>
              <a:rPr lang="en-US" sz="1500" b="1" dirty="0"/>
              <a:t>San Francisco Declaration on Research Assessment (DORA) </a:t>
            </a:r>
            <a:r>
              <a:rPr lang="en-US" sz="1500" dirty="0"/>
              <a:t>that research needs to be assessed on its own merits rather than on the basis of the venue in which the research is published.”</a:t>
            </a:r>
          </a:p>
          <a:p>
            <a:pPr>
              <a:lnSpc>
                <a:spcPct val="120000"/>
              </a:lnSpc>
              <a:spcBef>
                <a:spcPts val="0"/>
              </a:spcBef>
            </a:pPr>
            <a:r>
              <a:rPr lang="en-US" sz="1500" dirty="0"/>
              <a:t>“</a:t>
            </a:r>
            <a:r>
              <a:rPr lang="en-US" sz="1500" dirty="0" err="1"/>
              <a:t>cOAlition</a:t>
            </a:r>
            <a:r>
              <a:rPr lang="en-US" sz="1500" dirty="0"/>
              <a:t> S recommends using </a:t>
            </a:r>
            <a:r>
              <a:rPr lang="en-US" sz="1500" b="1" dirty="0"/>
              <a:t>Creative Commons licenses (CC) </a:t>
            </a:r>
            <a:r>
              <a:rPr lang="en-US" sz="1500" dirty="0"/>
              <a:t>for all scholarly publications […]”</a:t>
            </a:r>
          </a:p>
          <a:p>
            <a:pPr>
              <a:lnSpc>
                <a:spcPct val="120000"/>
              </a:lnSpc>
              <a:spcBef>
                <a:spcPts val="0"/>
              </a:spcBef>
            </a:pPr>
            <a:r>
              <a:rPr lang="en-US" sz="1500" dirty="0"/>
              <a:t>“</a:t>
            </a:r>
            <a:r>
              <a:rPr lang="en-US" sz="1500" dirty="0" err="1"/>
              <a:t>cOAlition</a:t>
            </a:r>
            <a:r>
              <a:rPr lang="en-US" sz="1500" dirty="0"/>
              <a:t> S intends to work with the </a:t>
            </a:r>
            <a:r>
              <a:rPr lang="en-US" sz="1500" b="1" dirty="0"/>
              <a:t>Directory of Open Access Journals (DOAJ) </a:t>
            </a:r>
            <a:r>
              <a:rPr lang="en-US" sz="1500" dirty="0"/>
              <a:t>and the </a:t>
            </a:r>
            <a:r>
              <a:rPr lang="en-US" sz="1500" b="1" dirty="0"/>
              <a:t>Directory of Open Access Repositories (</a:t>
            </a:r>
            <a:r>
              <a:rPr lang="en-US" sz="1500" b="1" dirty="0" err="1"/>
              <a:t>OpenDOAR</a:t>
            </a:r>
            <a:r>
              <a:rPr lang="en-US" sz="1500" b="1" dirty="0"/>
              <a:t>)</a:t>
            </a:r>
            <a:r>
              <a:rPr lang="en-US" sz="1500" dirty="0"/>
              <a:t> to establish mechanisms for identifying and </a:t>
            </a:r>
            <a:r>
              <a:rPr lang="en-US" sz="1500" dirty="0" err="1"/>
              <a:t>signalling</a:t>
            </a:r>
            <a:r>
              <a:rPr lang="en-US" sz="1500" dirty="0"/>
              <a:t> whether journals/platforms and repositories […]”</a:t>
            </a:r>
          </a:p>
          <a:p>
            <a:pPr>
              <a:lnSpc>
                <a:spcPct val="120000"/>
              </a:lnSpc>
              <a:spcBef>
                <a:spcPts val="0"/>
              </a:spcBef>
            </a:pPr>
            <a:r>
              <a:rPr lang="en-US" sz="1500" dirty="0"/>
              <a:t>“</a:t>
            </a:r>
            <a:r>
              <a:rPr lang="en-US" sz="1500" dirty="0" err="1"/>
              <a:t>cOAlition</a:t>
            </a:r>
            <a:r>
              <a:rPr lang="en-US" sz="1500" dirty="0"/>
              <a:t> S intends to jointly </a:t>
            </a:r>
            <a:r>
              <a:rPr lang="en-US" sz="1500" b="1" dirty="0"/>
              <a:t>support mechanisms for establishing Open Access journals, platforms, and infrastructures</a:t>
            </a:r>
            <a:r>
              <a:rPr lang="en-US" sz="1500" dirty="0"/>
              <a:t> where necessary […]”</a:t>
            </a:r>
          </a:p>
          <a:p>
            <a:pPr>
              <a:lnSpc>
                <a:spcPct val="120000"/>
              </a:lnSpc>
              <a:spcBef>
                <a:spcPts val="0"/>
              </a:spcBef>
            </a:pPr>
            <a:r>
              <a:rPr lang="en-US" sz="1500" dirty="0"/>
              <a:t>“The journal/platform must have a solid system in place for review according to the standards within the relevant discipline, and according to the standards of the </a:t>
            </a:r>
            <a:r>
              <a:rPr lang="en-US" sz="1500" b="1" dirty="0"/>
              <a:t>Committee on Publication Ethics (COPE).”</a:t>
            </a:r>
          </a:p>
          <a:p>
            <a:pPr>
              <a:lnSpc>
                <a:spcPct val="120000"/>
              </a:lnSpc>
              <a:spcBef>
                <a:spcPts val="0"/>
              </a:spcBef>
            </a:pPr>
            <a:r>
              <a:rPr lang="en-US" sz="1500" dirty="0"/>
              <a:t>“Deposition of content with a long-term digital preservation or archiving </a:t>
            </a:r>
            <a:r>
              <a:rPr lang="en-US" sz="1500" dirty="0" err="1"/>
              <a:t>programme</a:t>
            </a:r>
            <a:r>
              <a:rPr lang="en-US" sz="1500" dirty="0"/>
              <a:t> (such as </a:t>
            </a:r>
            <a:r>
              <a:rPr lang="en-US" sz="1500" b="1" dirty="0"/>
              <a:t>CLOCKSS</a:t>
            </a:r>
            <a:r>
              <a:rPr lang="en-US" sz="1500" dirty="0"/>
              <a:t>).”</a:t>
            </a:r>
          </a:p>
          <a:p>
            <a:pPr>
              <a:lnSpc>
                <a:spcPct val="120000"/>
              </a:lnSpc>
              <a:spcBef>
                <a:spcPts val="0"/>
              </a:spcBef>
            </a:pPr>
            <a:r>
              <a:rPr lang="en-US" sz="1500" dirty="0"/>
              <a:t>“Support for PIDs for authors (such as </a:t>
            </a:r>
            <a:r>
              <a:rPr lang="en-US" sz="1500" b="1" dirty="0"/>
              <a:t>ORCID</a:t>
            </a:r>
            <a:r>
              <a:rPr lang="en-US" sz="1500" dirty="0"/>
              <a:t>) […]”</a:t>
            </a:r>
          </a:p>
          <a:p>
            <a:pPr>
              <a:lnSpc>
                <a:spcPct val="120000"/>
              </a:lnSpc>
              <a:spcBef>
                <a:spcPts val="0"/>
              </a:spcBef>
            </a:pPr>
            <a:r>
              <a:rPr lang="en-US" sz="1500" dirty="0"/>
              <a:t>“Openly accessible data on citations according to the standards by the </a:t>
            </a:r>
            <a:r>
              <a:rPr lang="en-US" sz="1500" b="1" dirty="0"/>
              <a:t>Initiative for Open Citations I4OC</a:t>
            </a:r>
            <a:r>
              <a:rPr lang="en-US" sz="1500" dirty="0"/>
              <a:t>.”</a:t>
            </a:r>
          </a:p>
          <a:p>
            <a:pPr>
              <a:lnSpc>
                <a:spcPct val="120000"/>
              </a:lnSpc>
              <a:spcBef>
                <a:spcPts val="0"/>
              </a:spcBef>
            </a:pPr>
            <a:r>
              <a:rPr lang="en-US" sz="1500" dirty="0"/>
              <a:t>“The self-archiving (‘Green Open Access’) policy of the venue where the article is published must be registered in </a:t>
            </a:r>
            <a:r>
              <a:rPr lang="en-US" sz="1500" b="1" dirty="0"/>
              <a:t>Sherpa/Romeo</a:t>
            </a:r>
            <a:r>
              <a:rPr lang="en-US" sz="1500" dirty="0"/>
              <a:t>.”</a:t>
            </a:r>
          </a:p>
          <a:p>
            <a:pPr>
              <a:lnSpc>
                <a:spcPct val="120000"/>
              </a:lnSpc>
              <a:spcBef>
                <a:spcPts val="0"/>
              </a:spcBef>
            </a:pPr>
            <a:r>
              <a:rPr lang="en-US" sz="1500" dirty="0"/>
              <a:t>“</a:t>
            </a:r>
            <a:r>
              <a:rPr lang="en-US" sz="1500" dirty="0" err="1"/>
              <a:t>cOAlition</a:t>
            </a:r>
            <a:r>
              <a:rPr lang="en-US" sz="1500" dirty="0"/>
              <a:t> S intends to collaborate with the </a:t>
            </a:r>
            <a:r>
              <a:rPr lang="en-US" sz="1500" b="1" dirty="0"/>
              <a:t>Efficiency and Standards for Article Charges (ESAC) </a:t>
            </a:r>
            <a:r>
              <a:rPr lang="en-US" sz="1500" dirty="0"/>
              <a:t>initiative […]”</a:t>
            </a:r>
          </a:p>
          <a:p>
            <a:endParaRPr lang="en-US" sz="1500" dirty="0"/>
          </a:p>
          <a:p>
            <a:endParaRPr lang="en-US" sz="1500" dirty="0"/>
          </a:p>
          <a:p>
            <a:endParaRPr lang="en-US" sz="1500" dirty="0"/>
          </a:p>
          <a:p>
            <a:endParaRPr lang="en-US" sz="1500" dirty="0"/>
          </a:p>
          <a:p>
            <a:endParaRPr lang="fi-FI" sz="1500" dirty="0"/>
          </a:p>
        </p:txBody>
      </p:sp>
      <p:sp>
        <p:nvSpPr>
          <p:cNvPr id="4" name="Alatunnisteen paikkamerkki 3">
            <a:extLst>
              <a:ext uri="{FF2B5EF4-FFF2-40B4-BE49-F238E27FC236}">
                <a16:creationId xmlns:a16="http://schemas.microsoft.com/office/drawing/2014/main" id="{42494C4B-6132-40C4-9E09-C9865B274498}"/>
              </a:ext>
            </a:extLst>
          </p:cNvPr>
          <p:cNvSpPr>
            <a:spLocks noGrp="1"/>
          </p:cNvSpPr>
          <p:nvPr>
            <p:ph type="ftr" sz="quarter" idx="11"/>
          </p:nvPr>
        </p:nvSpPr>
        <p:spPr/>
        <p:txBody>
          <a:bodyPr/>
          <a:lstStyle/>
          <a:p>
            <a:r>
              <a:rPr lang="fi-FI"/>
              <a:t>©  ACADEMY OF FINLAND 2018 </a:t>
            </a:r>
            <a:endParaRPr lang="en-US" dirty="0"/>
          </a:p>
        </p:txBody>
      </p:sp>
      <p:sp>
        <p:nvSpPr>
          <p:cNvPr id="5" name="Dian numeron paikkamerkki 4">
            <a:extLst>
              <a:ext uri="{FF2B5EF4-FFF2-40B4-BE49-F238E27FC236}">
                <a16:creationId xmlns:a16="http://schemas.microsoft.com/office/drawing/2014/main" id="{5662B88E-66BA-4397-80E9-20123F64DE33}"/>
              </a:ext>
            </a:extLst>
          </p:cNvPr>
          <p:cNvSpPr>
            <a:spLocks noGrp="1"/>
          </p:cNvSpPr>
          <p:nvPr>
            <p:ph type="sldNum" sz="quarter" idx="12"/>
          </p:nvPr>
        </p:nvSpPr>
        <p:spPr/>
        <p:txBody>
          <a:bodyPr/>
          <a:lstStyle/>
          <a:p>
            <a:fld id="{ABE368D8-CE91-4041-A806-A850698DB5EF}" type="slidenum">
              <a:rPr lang="fi-FI" smtClean="0"/>
              <a:t>10</a:t>
            </a:fld>
            <a:endParaRPr lang="fi-FI"/>
          </a:p>
        </p:txBody>
      </p:sp>
    </p:spTree>
    <p:extLst>
      <p:ext uri="{BB962C8B-B14F-4D97-AF65-F5344CB8AC3E}">
        <p14:creationId xmlns:p14="http://schemas.microsoft.com/office/powerpoint/2010/main" val="271841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3DE858-63F0-46F5-B5DE-EF5746217892}"/>
              </a:ext>
            </a:extLst>
          </p:cNvPr>
          <p:cNvSpPr>
            <a:spLocks noGrp="1"/>
          </p:cNvSpPr>
          <p:nvPr>
            <p:ph type="title"/>
          </p:nvPr>
        </p:nvSpPr>
        <p:spPr/>
        <p:txBody>
          <a:bodyPr/>
          <a:lstStyle/>
          <a:p>
            <a:r>
              <a:rPr lang="fi-FI" dirty="0"/>
              <a:t>Wide Collaboration Networks for </a:t>
            </a:r>
            <a:r>
              <a:rPr lang="fi-FI" dirty="0" err="1"/>
              <a:t>Making</a:t>
            </a:r>
            <a:r>
              <a:rPr lang="fi-FI" dirty="0"/>
              <a:t> Plan S Real</a:t>
            </a:r>
          </a:p>
        </p:txBody>
      </p:sp>
      <p:sp>
        <p:nvSpPr>
          <p:cNvPr id="3" name="Sisällön paikkamerkki 2">
            <a:extLst>
              <a:ext uri="{FF2B5EF4-FFF2-40B4-BE49-F238E27FC236}">
                <a16:creationId xmlns:a16="http://schemas.microsoft.com/office/drawing/2014/main" id="{FA17D5CD-A63B-41C8-9FE6-3C79593DBBD8}"/>
              </a:ext>
            </a:extLst>
          </p:cNvPr>
          <p:cNvSpPr>
            <a:spLocks noGrp="1"/>
          </p:cNvSpPr>
          <p:nvPr>
            <p:ph idx="1"/>
          </p:nvPr>
        </p:nvSpPr>
        <p:spPr/>
        <p:txBody>
          <a:bodyPr/>
          <a:lstStyle/>
          <a:p>
            <a:endParaRPr lang="fi-FI" dirty="0"/>
          </a:p>
          <a:p>
            <a:pPr marL="0" indent="0">
              <a:buNone/>
            </a:pPr>
            <a:r>
              <a:rPr lang="fi-FI" dirty="0"/>
              <a:t>BUT…</a:t>
            </a:r>
          </a:p>
          <a:p>
            <a:endParaRPr lang="fi-FI" dirty="0"/>
          </a:p>
          <a:p>
            <a:r>
              <a:rPr lang="fi-FI" dirty="0" err="1"/>
              <a:t>Have</a:t>
            </a:r>
            <a:r>
              <a:rPr lang="fi-FI" dirty="0"/>
              <a:t> </a:t>
            </a:r>
            <a:r>
              <a:rPr lang="fi-FI" dirty="0" err="1"/>
              <a:t>we</a:t>
            </a:r>
            <a:r>
              <a:rPr lang="fi-FI" dirty="0"/>
              <a:t> </a:t>
            </a:r>
            <a:r>
              <a:rPr lang="fi-FI" dirty="0" err="1"/>
              <a:t>forgotten</a:t>
            </a:r>
            <a:r>
              <a:rPr lang="fi-FI" dirty="0"/>
              <a:t> </a:t>
            </a:r>
            <a:r>
              <a:rPr lang="fi-FI" dirty="0" err="1"/>
              <a:t>something</a:t>
            </a:r>
            <a:r>
              <a:rPr lang="fi-FI" dirty="0"/>
              <a:t>?</a:t>
            </a:r>
          </a:p>
          <a:p>
            <a:endParaRPr lang="fi-FI" dirty="0"/>
          </a:p>
          <a:p>
            <a:r>
              <a:rPr lang="fi-FI" dirty="0" err="1"/>
              <a:t>What</a:t>
            </a:r>
            <a:r>
              <a:rPr lang="fi-FI" dirty="0"/>
              <a:t> </a:t>
            </a:r>
            <a:r>
              <a:rPr lang="fi-FI" dirty="0" err="1"/>
              <a:t>kind</a:t>
            </a:r>
            <a:r>
              <a:rPr lang="fi-FI" dirty="0"/>
              <a:t> of </a:t>
            </a:r>
            <a:r>
              <a:rPr lang="fi-FI" dirty="0" err="1"/>
              <a:t>support</a:t>
            </a:r>
            <a:r>
              <a:rPr lang="fi-FI" dirty="0"/>
              <a:t> </a:t>
            </a:r>
            <a:r>
              <a:rPr lang="fi-FI" dirty="0" err="1"/>
              <a:t>or</a:t>
            </a:r>
            <a:r>
              <a:rPr lang="fi-FI" dirty="0"/>
              <a:t> </a:t>
            </a:r>
            <a:r>
              <a:rPr lang="fi-FI" dirty="0" err="1"/>
              <a:t>development</a:t>
            </a:r>
            <a:r>
              <a:rPr lang="fi-FI" dirty="0"/>
              <a:t> </a:t>
            </a:r>
            <a:r>
              <a:rPr lang="fi-FI" dirty="0" err="1"/>
              <a:t>these</a:t>
            </a:r>
            <a:r>
              <a:rPr lang="fi-FI" dirty="0"/>
              <a:t> </a:t>
            </a:r>
            <a:r>
              <a:rPr lang="fi-FI" dirty="0" err="1"/>
              <a:t>infrastructures</a:t>
            </a:r>
            <a:r>
              <a:rPr lang="fi-FI" dirty="0"/>
              <a:t> and </a:t>
            </a:r>
            <a:r>
              <a:rPr lang="fi-FI" dirty="0" err="1"/>
              <a:t>services</a:t>
            </a:r>
            <a:r>
              <a:rPr lang="fi-FI" dirty="0"/>
              <a:t> </a:t>
            </a:r>
            <a:r>
              <a:rPr lang="fi-FI" dirty="0" err="1"/>
              <a:t>would</a:t>
            </a:r>
            <a:r>
              <a:rPr lang="fi-FI" dirty="0"/>
              <a:t> </a:t>
            </a:r>
            <a:r>
              <a:rPr lang="fi-FI" dirty="0" err="1"/>
              <a:t>need</a:t>
            </a:r>
            <a:r>
              <a:rPr lang="fi-FI" dirty="0"/>
              <a:t>?</a:t>
            </a:r>
          </a:p>
          <a:p>
            <a:endParaRPr lang="fi-FI" dirty="0"/>
          </a:p>
          <a:p>
            <a:r>
              <a:rPr lang="fi-FI" dirty="0" err="1">
                <a:hlinkClick r:id="rId2"/>
              </a:rPr>
              <a:t>The</a:t>
            </a:r>
            <a:r>
              <a:rPr lang="fi-FI" dirty="0">
                <a:hlinkClick r:id="rId2"/>
              </a:rPr>
              <a:t> </a:t>
            </a:r>
            <a:r>
              <a:rPr lang="fi-FI" dirty="0" err="1">
                <a:hlinkClick r:id="rId2"/>
              </a:rPr>
              <a:t>answer</a:t>
            </a:r>
            <a:r>
              <a:rPr lang="fi-FI" dirty="0">
                <a:hlinkClick r:id="rId2"/>
              </a:rPr>
              <a:t> is…</a:t>
            </a:r>
            <a:endParaRPr lang="fi-FI" dirty="0"/>
          </a:p>
        </p:txBody>
      </p:sp>
      <p:sp>
        <p:nvSpPr>
          <p:cNvPr id="4" name="Alatunnisteen paikkamerkki 3">
            <a:extLst>
              <a:ext uri="{FF2B5EF4-FFF2-40B4-BE49-F238E27FC236}">
                <a16:creationId xmlns:a16="http://schemas.microsoft.com/office/drawing/2014/main" id="{15EBD0A2-038B-45BD-B796-EFCC5349A06D}"/>
              </a:ext>
            </a:extLst>
          </p:cNvPr>
          <p:cNvSpPr>
            <a:spLocks noGrp="1"/>
          </p:cNvSpPr>
          <p:nvPr>
            <p:ph type="ftr" sz="quarter" idx="11"/>
          </p:nvPr>
        </p:nvSpPr>
        <p:spPr/>
        <p:txBody>
          <a:bodyPr/>
          <a:lstStyle/>
          <a:p>
            <a:r>
              <a:rPr lang="fi-FI"/>
              <a:t>©  ACADEMY OF FINLAND 2018 </a:t>
            </a:r>
            <a:endParaRPr lang="en-US" dirty="0"/>
          </a:p>
        </p:txBody>
      </p:sp>
      <p:sp>
        <p:nvSpPr>
          <p:cNvPr id="5" name="Dian numeron paikkamerkki 4">
            <a:extLst>
              <a:ext uri="{FF2B5EF4-FFF2-40B4-BE49-F238E27FC236}">
                <a16:creationId xmlns:a16="http://schemas.microsoft.com/office/drawing/2014/main" id="{22C58838-6A88-470F-A926-55387F05D7FD}"/>
              </a:ext>
            </a:extLst>
          </p:cNvPr>
          <p:cNvSpPr>
            <a:spLocks noGrp="1"/>
          </p:cNvSpPr>
          <p:nvPr>
            <p:ph type="sldNum" sz="quarter" idx="12"/>
          </p:nvPr>
        </p:nvSpPr>
        <p:spPr/>
        <p:txBody>
          <a:bodyPr/>
          <a:lstStyle/>
          <a:p>
            <a:fld id="{ABE368D8-CE91-4041-A806-A850698DB5EF}" type="slidenum">
              <a:rPr lang="fi-FI" smtClean="0"/>
              <a:t>11</a:t>
            </a:fld>
            <a:endParaRPr lang="fi-FI"/>
          </a:p>
        </p:txBody>
      </p:sp>
    </p:spTree>
    <p:extLst>
      <p:ext uri="{BB962C8B-B14F-4D97-AF65-F5344CB8AC3E}">
        <p14:creationId xmlns:p14="http://schemas.microsoft.com/office/powerpoint/2010/main" val="212454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337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164FAA-A1A9-4719-89D6-FA2DC58816C6}"/>
              </a:ext>
            </a:extLst>
          </p:cNvPr>
          <p:cNvSpPr>
            <a:spLocks noGrp="1"/>
          </p:cNvSpPr>
          <p:nvPr>
            <p:ph type="title"/>
          </p:nvPr>
        </p:nvSpPr>
        <p:spPr/>
        <p:txBody>
          <a:bodyPr>
            <a:normAutofit fontScale="90000"/>
          </a:bodyPr>
          <a:lstStyle/>
          <a:p>
            <a:r>
              <a:rPr lang="en-GB" dirty="0"/>
              <a:t>Open Access is Foundational to the Scientific Enterprise</a:t>
            </a:r>
            <a:br>
              <a:rPr lang="fi-FI" dirty="0"/>
            </a:br>
            <a:endParaRPr lang="fi-FI" dirty="0"/>
          </a:p>
        </p:txBody>
      </p:sp>
      <p:sp>
        <p:nvSpPr>
          <p:cNvPr id="3" name="Sisällön paikkamerkki 2">
            <a:extLst>
              <a:ext uri="{FF2B5EF4-FFF2-40B4-BE49-F238E27FC236}">
                <a16:creationId xmlns:a16="http://schemas.microsoft.com/office/drawing/2014/main" id="{BA2745EA-9B30-4F0C-ACDA-B30EBD384E04}"/>
              </a:ext>
            </a:extLst>
          </p:cNvPr>
          <p:cNvSpPr>
            <a:spLocks noGrp="1"/>
          </p:cNvSpPr>
          <p:nvPr>
            <p:ph idx="1"/>
          </p:nvPr>
        </p:nvSpPr>
        <p:spPr>
          <a:xfrm>
            <a:off x="1856307" y="1593002"/>
            <a:ext cx="8262710" cy="4353441"/>
          </a:xfrm>
        </p:spPr>
        <p:txBody>
          <a:bodyPr>
            <a:normAutofit lnSpcReduction="10000"/>
          </a:bodyPr>
          <a:lstStyle/>
          <a:p>
            <a:pPr marL="0" indent="0">
              <a:lnSpc>
                <a:spcPct val="100000"/>
              </a:lnSpc>
              <a:spcBef>
                <a:spcPts val="0"/>
              </a:spcBef>
              <a:buNone/>
            </a:pPr>
            <a:r>
              <a:rPr lang="en-GB" sz="2585" dirty="0">
                <a:latin typeface="Calibri Light" panose="020F0302020204030204" pitchFamily="34" charset="0"/>
                <a:cs typeface="Calibri Light" panose="020F0302020204030204" pitchFamily="34" charset="0"/>
              </a:rPr>
              <a:t>“Universality is a fundamental principle of science: only results that can be discussed, challenged, and, where appropriate, tested and reproduced by others qualify as scientific.</a:t>
            </a:r>
          </a:p>
          <a:p>
            <a:pPr marL="0" indent="0">
              <a:lnSpc>
                <a:spcPct val="100000"/>
              </a:lnSpc>
              <a:spcBef>
                <a:spcPts val="0"/>
              </a:spcBef>
              <a:buNone/>
            </a:pPr>
            <a:endParaRPr lang="en-GB" sz="2585" dirty="0">
              <a:latin typeface="Calibri Light" panose="020F0302020204030204" pitchFamily="34" charset="0"/>
              <a:cs typeface="Calibri Light" panose="020F0302020204030204" pitchFamily="34" charset="0"/>
            </a:endParaRPr>
          </a:p>
          <a:p>
            <a:pPr marL="0" indent="0">
              <a:lnSpc>
                <a:spcPct val="100000"/>
              </a:lnSpc>
              <a:spcBef>
                <a:spcPts val="0"/>
              </a:spcBef>
              <a:buNone/>
            </a:pPr>
            <a:r>
              <a:rPr lang="en-GB" sz="2585" dirty="0">
                <a:latin typeface="Calibri Light" panose="020F0302020204030204" pitchFamily="34" charset="0"/>
                <a:cs typeface="Calibri Light" panose="020F0302020204030204" pitchFamily="34" charset="0"/>
              </a:rPr>
              <a:t>Science, as an institution of organised criticism, can therefore only function properly if research results and data are made openly available to the community so that they can be submitted to the test and scrutiny of other researchers. </a:t>
            </a:r>
          </a:p>
          <a:p>
            <a:pPr marL="0" indent="0">
              <a:lnSpc>
                <a:spcPct val="100000"/>
              </a:lnSpc>
              <a:spcBef>
                <a:spcPts val="0"/>
              </a:spcBef>
              <a:buNone/>
            </a:pPr>
            <a:endParaRPr lang="en-GB" sz="2585" dirty="0">
              <a:latin typeface="Calibri Light" panose="020F0302020204030204" pitchFamily="34" charset="0"/>
              <a:cs typeface="Calibri Light" panose="020F0302020204030204" pitchFamily="34" charset="0"/>
            </a:endParaRPr>
          </a:p>
          <a:p>
            <a:pPr marL="0" indent="0">
              <a:lnSpc>
                <a:spcPct val="100000"/>
              </a:lnSpc>
              <a:spcBef>
                <a:spcPts val="0"/>
              </a:spcBef>
              <a:buNone/>
            </a:pPr>
            <a:r>
              <a:rPr lang="en-GB" sz="2585" dirty="0">
                <a:latin typeface="Calibri Light" panose="020F0302020204030204" pitchFamily="34" charset="0"/>
                <a:cs typeface="Calibri Light" panose="020F0302020204030204" pitchFamily="34" charset="0"/>
              </a:rPr>
              <a:t>Furthermore, new research builds on established results from previous research.”*</a:t>
            </a:r>
            <a:endParaRPr lang="fi-FI" sz="2585" dirty="0">
              <a:latin typeface="Calibri Light" panose="020F0302020204030204" pitchFamily="34" charset="0"/>
              <a:cs typeface="Calibri Light" panose="020F0302020204030204" pitchFamily="34" charset="0"/>
            </a:endParaRPr>
          </a:p>
          <a:p>
            <a:endParaRPr lang="fi-FI" dirty="0"/>
          </a:p>
        </p:txBody>
      </p:sp>
      <p:sp>
        <p:nvSpPr>
          <p:cNvPr id="4" name="Alatunnisteen paikkamerkki 3">
            <a:extLst>
              <a:ext uri="{FF2B5EF4-FFF2-40B4-BE49-F238E27FC236}">
                <a16:creationId xmlns:a16="http://schemas.microsoft.com/office/drawing/2014/main" id="{489AE139-2440-4C4A-AEDC-68415120E87F}"/>
              </a:ext>
            </a:extLst>
          </p:cNvPr>
          <p:cNvSpPr>
            <a:spLocks noGrp="1"/>
          </p:cNvSpPr>
          <p:nvPr>
            <p:ph type="ftr" sz="quarter" idx="11"/>
          </p:nvPr>
        </p:nvSpPr>
        <p:spPr/>
        <p:txBody>
          <a:bodyPr/>
          <a:lstStyle/>
          <a:p>
            <a:pPr defTabSz="422041"/>
            <a:r>
              <a:rPr lang="fi-FI">
                <a:latin typeface="Arial"/>
                <a:ea typeface="ＭＳ Ｐゴシック" pitchFamily="34" charset="-128"/>
                <a:cs typeface="Arial" charset="0"/>
              </a:rPr>
              <a:t>©  ACADEMY OF FINLAND 2018 </a:t>
            </a:r>
            <a:endParaRPr lang="en-US" dirty="0">
              <a:latin typeface="Arial"/>
              <a:ea typeface="ＭＳ Ｐゴシック" pitchFamily="34" charset="-128"/>
              <a:cs typeface="Arial" charset="0"/>
            </a:endParaRPr>
          </a:p>
        </p:txBody>
      </p:sp>
      <p:sp>
        <p:nvSpPr>
          <p:cNvPr id="5" name="Dian numeron paikkamerkki 4">
            <a:extLst>
              <a:ext uri="{FF2B5EF4-FFF2-40B4-BE49-F238E27FC236}">
                <a16:creationId xmlns:a16="http://schemas.microsoft.com/office/drawing/2014/main" id="{38D8C64C-2C4B-4662-A8C5-013CA1FA718F}"/>
              </a:ext>
            </a:extLst>
          </p:cNvPr>
          <p:cNvSpPr>
            <a:spLocks noGrp="1"/>
          </p:cNvSpPr>
          <p:nvPr>
            <p:ph type="sldNum" sz="quarter" idx="12"/>
          </p:nvPr>
        </p:nvSpPr>
        <p:spPr/>
        <p:txBody>
          <a:bodyPr/>
          <a:lstStyle/>
          <a:p>
            <a:pPr defTabSz="422041"/>
            <a:fld id="{ABE368D8-CE91-4041-A806-A850698DB5EF}" type="slidenum">
              <a:rPr lang="fi-FI">
                <a:latin typeface="Arial"/>
                <a:ea typeface="ＭＳ Ｐゴシック" pitchFamily="34" charset="-128"/>
                <a:cs typeface="Arial" charset="0"/>
              </a:rPr>
              <a:pPr defTabSz="422041"/>
              <a:t>3</a:t>
            </a:fld>
            <a:endParaRPr lang="fi-FI">
              <a:latin typeface="Arial"/>
              <a:ea typeface="ＭＳ Ｐゴシック" pitchFamily="34" charset="-128"/>
              <a:cs typeface="Arial" charset="0"/>
            </a:endParaRPr>
          </a:p>
        </p:txBody>
      </p:sp>
      <p:sp>
        <p:nvSpPr>
          <p:cNvPr id="6" name="Tekstiruutu 5">
            <a:extLst>
              <a:ext uri="{FF2B5EF4-FFF2-40B4-BE49-F238E27FC236}">
                <a16:creationId xmlns:a16="http://schemas.microsoft.com/office/drawing/2014/main" id="{2E024B37-9E68-4F3E-9B65-9007E763B83E}"/>
              </a:ext>
            </a:extLst>
          </p:cNvPr>
          <p:cNvSpPr txBox="1"/>
          <p:nvPr/>
        </p:nvSpPr>
        <p:spPr>
          <a:xfrm>
            <a:off x="7125377" y="6056229"/>
            <a:ext cx="758221" cy="170496"/>
          </a:xfrm>
          <a:prstGeom prst="rect">
            <a:avLst/>
          </a:prstGeom>
          <a:noFill/>
        </p:spPr>
        <p:txBody>
          <a:bodyPr wrap="none" lIns="0" tIns="0" rIns="0" bIns="0" rtlCol="0" anchor="ctr" anchorCtr="0">
            <a:spAutoFit/>
          </a:bodyPr>
          <a:lstStyle/>
          <a:p>
            <a:pPr algn="ctr" defTabSz="422041"/>
            <a:r>
              <a:rPr lang="fi-FI" sz="1108" dirty="0">
                <a:solidFill>
                  <a:srgbClr val="000000"/>
                </a:solidFill>
                <a:latin typeface="Arial"/>
                <a:ea typeface="ＭＳ Ｐゴシック" pitchFamily="34" charset="-128"/>
                <a:cs typeface="Arial" charset="0"/>
              </a:rPr>
              <a:t>*</a:t>
            </a:r>
            <a:r>
              <a:rPr lang="fi-FI" sz="1108" dirty="0" err="1">
                <a:solidFill>
                  <a:srgbClr val="000000"/>
                </a:solidFill>
                <a:latin typeface="Arial"/>
                <a:ea typeface="ＭＳ Ｐゴシック" pitchFamily="34" charset="-128"/>
                <a:cs typeface="Arial" charset="0"/>
              </a:rPr>
              <a:t>cOAlition</a:t>
            </a:r>
            <a:r>
              <a:rPr lang="fi-FI" sz="1108" dirty="0">
                <a:solidFill>
                  <a:srgbClr val="000000"/>
                </a:solidFill>
                <a:latin typeface="Arial"/>
                <a:ea typeface="ＭＳ Ｐゴシック" pitchFamily="34" charset="-128"/>
                <a:cs typeface="Arial" charset="0"/>
              </a:rPr>
              <a:t> S</a:t>
            </a:r>
          </a:p>
        </p:txBody>
      </p:sp>
    </p:spTree>
    <p:extLst>
      <p:ext uri="{BB962C8B-B14F-4D97-AF65-F5344CB8AC3E}">
        <p14:creationId xmlns:p14="http://schemas.microsoft.com/office/powerpoint/2010/main" val="167259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pPr marL="0" indent="0">
              <a:buNone/>
            </a:pPr>
            <a:endParaRPr lang="en-US" b="1" dirty="0"/>
          </a:p>
          <a:p>
            <a:pPr marL="0" indent="0">
              <a:buNone/>
            </a:pPr>
            <a:r>
              <a:rPr lang="en-US" b="1" dirty="0"/>
              <a:t>“After 1 January 2020 scientific publications on the results from research funded by public grants provided by national and European research councils and funding bodies, must be published in compliant Open Access Journals or on compliant Open Access Platforms.”</a:t>
            </a:r>
            <a:endParaRPr lang="nl-BE" b="1" dirty="0"/>
          </a:p>
        </p:txBody>
      </p:sp>
      <p:sp>
        <p:nvSpPr>
          <p:cNvPr id="4" name="Title 3"/>
          <p:cNvSpPr>
            <a:spLocks noGrp="1"/>
          </p:cNvSpPr>
          <p:nvPr>
            <p:ph type="title"/>
          </p:nvPr>
        </p:nvSpPr>
        <p:spPr/>
        <p:txBody>
          <a:bodyPr/>
          <a:lstStyle/>
          <a:p>
            <a:r>
              <a:rPr lang="nl-BE" dirty="0"/>
              <a:t>Plan S: One Shared Aim</a:t>
            </a:r>
          </a:p>
        </p:txBody>
      </p:sp>
    </p:spTree>
    <p:extLst>
      <p:ext uri="{BB962C8B-B14F-4D97-AF65-F5344CB8AC3E}">
        <p14:creationId xmlns:p14="http://schemas.microsoft.com/office/powerpoint/2010/main" val="2465251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a:t>Ten Principles</a:t>
            </a:r>
          </a:p>
        </p:txBody>
      </p:sp>
      <p:sp>
        <p:nvSpPr>
          <p:cNvPr id="5" name="Content Placeholder 4"/>
          <p:cNvSpPr>
            <a:spLocks noGrp="1"/>
          </p:cNvSpPr>
          <p:nvPr>
            <p:ph sz="quarter" idx="10"/>
          </p:nvPr>
        </p:nvSpPr>
        <p:spPr/>
        <p:txBody>
          <a:bodyPr numCol="2"/>
          <a:lstStyle/>
          <a:p>
            <a:r>
              <a:rPr lang="en-US" sz="1200" dirty="0"/>
              <a:t>Authors retain copyright of their publication with no restrictions. All publications must be published under an open license, preferably the Creative Commons Attribution </a:t>
            </a:r>
            <a:r>
              <a:rPr lang="en-US" sz="1200" dirty="0" err="1"/>
              <a:t>Licence</a:t>
            </a:r>
            <a:r>
              <a:rPr lang="en-US" sz="1200" dirty="0"/>
              <a:t> CC BY. In all cases, the license applied should fulfil the requirements defined by the Berlin Declaration; </a:t>
            </a:r>
          </a:p>
          <a:p>
            <a:r>
              <a:rPr lang="en-US" sz="1200" dirty="0"/>
              <a:t>The Funders will ensure jointly the establishment of robust criteria and requirements for the services that compliant high quality Open Access journals and Open Access platforms must provide;</a:t>
            </a:r>
          </a:p>
          <a:p>
            <a:r>
              <a:rPr lang="en-US" sz="1200" dirty="0"/>
              <a:t>In case such high quality Open Access journals or platforms do not yet exist, the Funders will, in a coordinated way, provide incentives to establish and support them when appropriate; support will also be provided for Open Access infrastructures where necessary; </a:t>
            </a:r>
          </a:p>
          <a:p>
            <a:r>
              <a:rPr lang="en-US" sz="1200" dirty="0"/>
              <a:t>Where applicable, Open Access publication fees are covered by the Funders or universities, not by individual researchers; it is acknowledged that all scientists should be able to publish their work Open Access even if their institutions have limited means;</a:t>
            </a:r>
          </a:p>
          <a:p>
            <a:r>
              <a:rPr lang="en-US" sz="1200" dirty="0"/>
              <a:t>When Open Access publication fees are applied, their funding is </a:t>
            </a:r>
            <a:r>
              <a:rPr lang="en-US" sz="1200" dirty="0" err="1"/>
              <a:t>standardised</a:t>
            </a:r>
            <a:r>
              <a:rPr lang="en-US" sz="1200" dirty="0"/>
              <a:t> and capped (across Europe); </a:t>
            </a:r>
          </a:p>
          <a:p>
            <a:r>
              <a:rPr lang="en-US" sz="1200" dirty="0"/>
              <a:t>The Funders will ask universities, research </a:t>
            </a:r>
            <a:r>
              <a:rPr lang="en-US" sz="1200" dirty="0" err="1"/>
              <a:t>organisations</a:t>
            </a:r>
            <a:r>
              <a:rPr lang="en-US" sz="1200" dirty="0"/>
              <a:t>, and libraries to align their policies and strategies, notably to ensure transparency; </a:t>
            </a:r>
          </a:p>
          <a:p>
            <a:r>
              <a:rPr lang="en-US" sz="1200" dirty="0"/>
              <a:t>The above principles shall apply to all types of scholarly publications, but it is understood that the timeline to achieve Open Access for monographs and books may be longer than 1 January 2020; </a:t>
            </a:r>
          </a:p>
          <a:p>
            <a:r>
              <a:rPr lang="en-US" sz="1200" dirty="0"/>
              <a:t>The importance of open archives and repositories for hosting research outputs is acknowledged because of their long-term archiving function and their potential for editorial innovation; </a:t>
            </a:r>
          </a:p>
          <a:p>
            <a:r>
              <a:rPr lang="en-US" sz="1200" dirty="0"/>
              <a:t>The ‘hybrid’ model of publishing is not compliant with the above principles; </a:t>
            </a:r>
          </a:p>
          <a:p>
            <a:r>
              <a:rPr lang="en-US" sz="1200" dirty="0"/>
              <a:t>The Funders will monitor compliance and sanction non-compliance.</a:t>
            </a:r>
            <a:endParaRPr lang="nl-BE" sz="1200" dirty="0"/>
          </a:p>
        </p:txBody>
      </p:sp>
    </p:spTree>
    <p:extLst>
      <p:ext uri="{BB962C8B-B14F-4D97-AF65-F5344CB8AC3E}">
        <p14:creationId xmlns:p14="http://schemas.microsoft.com/office/powerpoint/2010/main" val="256260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B912B5-C499-4567-B690-729D2C2CEA1A}"/>
              </a:ext>
            </a:extLst>
          </p:cNvPr>
          <p:cNvSpPr>
            <a:spLocks noGrp="1"/>
          </p:cNvSpPr>
          <p:nvPr>
            <p:ph type="title"/>
          </p:nvPr>
        </p:nvSpPr>
        <p:spPr/>
        <p:txBody>
          <a:bodyPr>
            <a:normAutofit/>
          </a:bodyPr>
          <a:lstStyle/>
          <a:p>
            <a:r>
              <a:rPr lang="fi-FI" dirty="0"/>
              <a:t>10 </a:t>
            </a:r>
            <a:r>
              <a:rPr lang="fi-FI" dirty="0" err="1"/>
              <a:t>Principles</a:t>
            </a:r>
            <a:r>
              <a:rPr lang="fi-FI" dirty="0"/>
              <a:t> for 100 % Open Access</a:t>
            </a:r>
          </a:p>
        </p:txBody>
      </p:sp>
      <p:sp>
        <p:nvSpPr>
          <p:cNvPr id="3" name="Sisällön paikkamerkki 2">
            <a:extLst>
              <a:ext uri="{FF2B5EF4-FFF2-40B4-BE49-F238E27FC236}">
                <a16:creationId xmlns:a16="http://schemas.microsoft.com/office/drawing/2014/main" id="{A056082D-414E-4E6E-8F99-BB024A298C0B}"/>
              </a:ext>
            </a:extLst>
          </p:cNvPr>
          <p:cNvSpPr>
            <a:spLocks noGrp="1"/>
          </p:cNvSpPr>
          <p:nvPr>
            <p:ph idx="1"/>
          </p:nvPr>
        </p:nvSpPr>
        <p:spPr>
          <a:xfrm>
            <a:off x="1856308" y="1593002"/>
            <a:ext cx="7913525" cy="4353441"/>
          </a:xfrm>
        </p:spPr>
        <p:txBody>
          <a:bodyPr>
            <a:normAutofit fontScale="85000" lnSpcReduction="10000"/>
          </a:bodyPr>
          <a:lstStyle/>
          <a:p>
            <a:r>
              <a:rPr lang="fi-FI" sz="2215" dirty="0" err="1">
                <a:latin typeface="Calibri Light" panose="020F0302020204030204" pitchFamily="34" charset="0"/>
                <a:cs typeface="Calibri Light" panose="020F0302020204030204" pitchFamily="34" charset="0"/>
              </a:rPr>
              <a:t>Copyrights</a:t>
            </a:r>
            <a:r>
              <a:rPr lang="fi-FI" sz="2215" dirty="0">
                <a:latin typeface="Calibri Light" panose="020F0302020204030204" pitchFamily="34" charset="0"/>
                <a:cs typeface="Calibri Light" panose="020F0302020204030204" pitchFamily="34" charset="0"/>
              </a:rPr>
              <a:t> for OA (</a:t>
            </a:r>
            <a:r>
              <a:rPr lang="fi-FI" sz="2215" dirty="0" err="1">
                <a:latin typeface="Calibri Light" panose="020F0302020204030204" pitchFamily="34" charset="0"/>
                <a:cs typeface="Calibri Light" panose="020F0302020204030204" pitchFamily="34" charset="0"/>
              </a:rPr>
              <a:t>licenses</a:t>
            </a:r>
            <a:r>
              <a:rPr lang="fi-FI" sz="2215" dirty="0">
                <a:latin typeface="Calibri Light" panose="020F0302020204030204" pitchFamily="34" charset="0"/>
                <a:cs typeface="Calibri Light" panose="020F0302020204030204" pitchFamily="34" charset="0"/>
              </a:rPr>
              <a:t>)</a:t>
            </a:r>
          </a:p>
          <a:p>
            <a:r>
              <a:rPr lang="fi-FI" sz="2215" dirty="0">
                <a:latin typeface="Calibri Light" panose="020F0302020204030204" pitchFamily="34" charset="0"/>
                <a:cs typeface="Calibri Light" panose="020F0302020204030204" pitchFamily="34" charset="0"/>
              </a:rPr>
              <a:t>OA </a:t>
            </a:r>
            <a:r>
              <a:rPr lang="fi-FI" sz="2215" dirty="0" err="1">
                <a:latin typeface="Calibri Light" panose="020F0302020204030204" pitchFamily="34" charset="0"/>
                <a:cs typeface="Calibri Light" panose="020F0302020204030204" pitchFamily="34" charset="0"/>
              </a:rPr>
              <a:t>Criterias</a:t>
            </a:r>
            <a:r>
              <a:rPr lang="fi-FI" sz="2215" dirty="0">
                <a:latin typeface="Calibri Light" panose="020F0302020204030204" pitchFamily="34" charset="0"/>
                <a:cs typeface="Calibri Light" panose="020F0302020204030204" pitchFamily="34" charset="0"/>
              </a:rPr>
              <a:t> for </a:t>
            </a:r>
            <a:r>
              <a:rPr lang="fi-FI" sz="2215" dirty="0" err="1">
                <a:latin typeface="Calibri Light" panose="020F0302020204030204" pitchFamily="34" charset="0"/>
                <a:cs typeface="Calibri Light" panose="020F0302020204030204" pitchFamily="34" charset="0"/>
              </a:rPr>
              <a:t>Journals</a:t>
            </a:r>
            <a:r>
              <a:rPr lang="fi-FI" sz="2215" dirty="0">
                <a:latin typeface="Calibri Light" panose="020F0302020204030204" pitchFamily="34" charset="0"/>
                <a:cs typeface="Calibri Light" panose="020F0302020204030204" pitchFamily="34" charset="0"/>
              </a:rPr>
              <a:t> and </a:t>
            </a:r>
            <a:r>
              <a:rPr lang="fi-FI" sz="2215" dirty="0" err="1">
                <a:latin typeface="Calibri Light" panose="020F0302020204030204" pitchFamily="34" charset="0"/>
                <a:cs typeface="Calibri Light" panose="020F0302020204030204" pitchFamily="34" charset="0"/>
              </a:rPr>
              <a:t>Platforms</a:t>
            </a:r>
            <a:endParaRPr lang="fi-FI" sz="2215" dirty="0">
              <a:latin typeface="Calibri Light" panose="020F0302020204030204" pitchFamily="34" charset="0"/>
              <a:cs typeface="Calibri Light" panose="020F0302020204030204" pitchFamily="34" charset="0"/>
            </a:endParaRPr>
          </a:p>
          <a:p>
            <a:r>
              <a:rPr lang="fi-FI" sz="2215" dirty="0" err="1">
                <a:latin typeface="Calibri Light" panose="020F0302020204030204" pitchFamily="34" charset="0"/>
                <a:cs typeface="Calibri Light" panose="020F0302020204030204" pitchFamily="34" charset="0"/>
              </a:rPr>
              <a:t>Gap</a:t>
            </a:r>
            <a:r>
              <a:rPr lang="fi-FI" sz="2215" dirty="0">
                <a:latin typeface="Calibri Light" panose="020F0302020204030204" pitchFamily="34" charset="0"/>
                <a:cs typeface="Calibri Light" panose="020F0302020204030204" pitchFamily="34" charset="0"/>
              </a:rPr>
              <a:t> Analysis and </a:t>
            </a:r>
            <a:r>
              <a:rPr lang="fi-FI" sz="2215" dirty="0" err="1">
                <a:latin typeface="Calibri Light" panose="020F0302020204030204" pitchFamily="34" charset="0"/>
                <a:cs typeface="Calibri Light" panose="020F0302020204030204" pitchFamily="34" charset="0"/>
              </a:rPr>
              <a:t>Incentives</a:t>
            </a:r>
            <a:r>
              <a:rPr lang="fi-FI" sz="2215" dirty="0">
                <a:latin typeface="Calibri Light" panose="020F0302020204030204" pitchFamily="34" charset="0"/>
                <a:cs typeface="Calibri Light" panose="020F0302020204030204" pitchFamily="34" charset="0"/>
              </a:rPr>
              <a:t> for New and </a:t>
            </a:r>
            <a:r>
              <a:rPr lang="fi-FI" sz="2215" dirty="0" err="1">
                <a:latin typeface="Calibri Light" panose="020F0302020204030204" pitchFamily="34" charset="0"/>
                <a:cs typeface="Calibri Light" panose="020F0302020204030204" pitchFamily="34" charset="0"/>
              </a:rPr>
              <a:t>Needed</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Journals</a:t>
            </a:r>
            <a:r>
              <a:rPr lang="fi-FI" sz="2215" dirty="0">
                <a:latin typeface="Calibri Light" panose="020F0302020204030204" pitchFamily="34" charset="0"/>
                <a:cs typeface="Calibri Light" panose="020F0302020204030204" pitchFamily="34" charset="0"/>
              </a:rPr>
              <a:t> / </a:t>
            </a:r>
            <a:r>
              <a:rPr lang="fi-FI" sz="2215" dirty="0" err="1">
                <a:latin typeface="Calibri Light" panose="020F0302020204030204" pitchFamily="34" charset="0"/>
                <a:cs typeface="Calibri Light" panose="020F0302020204030204" pitchFamily="34" charset="0"/>
              </a:rPr>
              <a:t>Platforms</a:t>
            </a:r>
            <a:r>
              <a:rPr lang="fi-FI" sz="2215" dirty="0">
                <a:latin typeface="Calibri Light" panose="020F0302020204030204" pitchFamily="34" charset="0"/>
                <a:cs typeface="Calibri Light" panose="020F0302020204030204" pitchFamily="34" charset="0"/>
              </a:rPr>
              <a:t> </a:t>
            </a:r>
          </a:p>
          <a:p>
            <a:r>
              <a:rPr lang="fi-FI" sz="2215" dirty="0" err="1">
                <a:latin typeface="Calibri Light" panose="020F0302020204030204" pitchFamily="34" charset="0"/>
                <a:cs typeface="Calibri Light" panose="020F0302020204030204" pitchFamily="34" charset="0"/>
              </a:rPr>
              <a:t>Research</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Organisations</a:t>
            </a:r>
            <a:r>
              <a:rPr lang="fi-FI" sz="2215" dirty="0">
                <a:latin typeface="Calibri Light" panose="020F0302020204030204" pitchFamily="34" charset="0"/>
                <a:cs typeface="Calibri Light" panose="020F0302020204030204" pitchFamily="34" charset="0"/>
              </a:rPr>
              <a:t> and </a:t>
            </a:r>
            <a:r>
              <a:rPr lang="fi-FI" sz="2215" dirty="0" err="1">
                <a:latin typeface="Calibri Light" panose="020F0302020204030204" pitchFamily="34" charset="0"/>
                <a:cs typeface="Calibri Light" panose="020F0302020204030204" pitchFamily="34" charset="0"/>
              </a:rPr>
              <a:t>Funders</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are</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Respsonsible</a:t>
            </a:r>
            <a:r>
              <a:rPr lang="fi-FI" sz="2215" dirty="0">
                <a:latin typeface="Calibri Light" panose="020F0302020204030204" pitchFamily="34" charset="0"/>
                <a:cs typeface="Calibri Light" panose="020F0302020204030204" pitchFamily="34" charset="0"/>
              </a:rPr>
              <a:t> for </a:t>
            </a:r>
            <a:r>
              <a:rPr lang="fi-FI" sz="2215" dirty="0" err="1">
                <a:latin typeface="Calibri Light" panose="020F0302020204030204" pitchFamily="34" charset="0"/>
                <a:cs typeface="Calibri Light" panose="020F0302020204030204" pitchFamily="34" charset="0"/>
              </a:rPr>
              <a:t>Covering</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Costs</a:t>
            </a:r>
            <a:r>
              <a:rPr lang="fi-FI" sz="2215" dirty="0">
                <a:latin typeface="Calibri Light" panose="020F0302020204030204" pitchFamily="34" charset="0"/>
                <a:cs typeface="Calibri Light" panose="020F0302020204030204" pitchFamily="34" charset="0"/>
              </a:rPr>
              <a:t> </a:t>
            </a:r>
          </a:p>
          <a:p>
            <a:r>
              <a:rPr lang="fi-FI" sz="2215" dirty="0" err="1">
                <a:latin typeface="Calibri Light" panose="020F0302020204030204" pitchFamily="34" charset="0"/>
                <a:cs typeface="Calibri Light" panose="020F0302020204030204" pitchFamily="34" charset="0"/>
              </a:rPr>
              <a:t>Limits</a:t>
            </a:r>
            <a:r>
              <a:rPr lang="fi-FI" sz="2215" dirty="0">
                <a:latin typeface="Calibri Light" panose="020F0302020204030204" pitchFamily="34" charset="0"/>
                <a:cs typeface="Calibri Light" panose="020F0302020204030204" pitchFamily="34" charset="0"/>
              </a:rPr>
              <a:t> for APC-</a:t>
            </a:r>
            <a:r>
              <a:rPr lang="fi-FI" sz="2215" dirty="0" err="1">
                <a:latin typeface="Calibri Light" panose="020F0302020204030204" pitchFamily="34" charset="0"/>
                <a:cs typeface="Calibri Light" panose="020F0302020204030204" pitchFamily="34" charset="0"/>
              </a:rPr>
              <a:t>costs</a:t>
            </a:r>
            <a:endParaRPr lang="fi-FI" sz="2215" dirty="0">
              <a:latin typeface="Calibri Light" panose="020F0302020204030204" pitchFamily="34" charset="0"/>
              <a:cs typeface="Calibri Light" panose="020F0302020204030204" pitchFamily="34" charset="0"/>
            </a:endParaRPr>
          </a:p>
          <a:p>
            <a:r>
              <a:rPr lang="fi-FI" sz="2215" dirty="0" err="1">
                <a:latin typeface="Calibri Light" panose="020F0302020204030204" pitchFamily="34" charset="0"/>
                <a:cs typeface="Calibri Light" panose="020F0302020204030204" pitchFamily="34" charset="0"/>
              </a:rPr>
              <a:t>Alignment</a:t>
            </a:r>
            <a:r>
              <a:rPr lang="fi-FI" sz="2215" dirty="0">
                <a:latin typeface="Calibri Light" panose="020F0302020204030204" pitchFamily="34" charset="0"/>
                <a:cs typeface="Calibri Light" panose="020F0302020204030204" pitchFamily="34" charset="0"/>
              </a:rPr>
              <a:t> for </a:t>
            </a:r>
            <a:r>
              <a:rPr lang="fi-FI" sz="2215" dirty="0" err="1">
                <a:latin typeface="Calibri Light" panose="020F0302020204030204" pitchFamily="34" charset="0"/>
                <a:cs typeface="Calibri Light" panose="020F0302020204030204" pitchFamily="34" charset="0"/>
              </a:rPr>
              <a:t>Common</a:t>
            </a:r>
            <a:r>
              <a:rPr lang="fi-FI" sz="2215" dirty="0">
                <a:latin typeface="Calibri Light" panose="020F0302020204030204" pitchFamily="34" charset="0"/>
                <a:cs typeface="Calibri Light" panose="020F0302020204030204" pitchFamily="34" charset="0"/>
              </a:rPr>
              <a:t> OA </a:t>
            </a:r>
            <a:r>
              <a:rPr lang="fi-FI" sz="2215" dirty="0" err="1">
                <a:latin typeface="Calibri Light" panose="020F0302020204030204" pitchFamily="34" charset="0"/>
                <a:cs typeface="Calibri Light" panose="020F0302020204030204" pitchFamily="34" charset="0"/>
              </a:rPr>
              <a:t>Policies</a:t>
            </a:r>
            <a:r>
              <a:rPr lang="fi-FI" sz="2215" dirty="0">
                <a:latin typeface="Calibri Light" panose="020F0302020204030204" pitchFamily="34" charset="0"/>
                <a:cs typeface="Calibri Light" panose="020F0302020204030204" pitchFamily="34" charset="0"/>
              </a:rPr>
              <a:t> and </a:t>
            </a:r>
            <a:r>
              <a:rPr lang="fi-FI" sz="2215" dirty="0" err="1">
                <a:latin typeface="Calibri Light" panose="020F0302020204030204" pitchFamily="34" charset="0"/>
                <a:cs typeface="Calibri Light" panose="020F0302020204030204" pitchFamily="34" charset="0"/>
              </a:rPr>
              <a:t>Strategies</a:t>
            </a:r>
            <a:r>
              <a:rPr lang="fi-FI" sz="2215" dirty="0">
                <a:latin typeface="Calibri Light" panose="020F0302020204030204" pitchFamily="34" charset="0"/>
                <a:cs typeface="Calibri Light" panose="020F0302020204030204" pitchFamily="34" charset="0"/>
              </a:rPr>
              <a:t> in </a:t>
            </a:r>
            <a:r>
              <a:rPr lang="fi-FI" sz="2215" dirty="0" err="1">
                <a:latin typeface="Calibri Light" panose="020F0302020204030204" pitchFamily="34" charset="0"/>
                <a:cs typeface="Calibri Light" panose="020F0302020204030204" pitchFamily="34" charset="0"/>
              </a:rPr>
              <a:t>Research</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Community</a:t>
            </a:r>
            <a:endParaRPr lang="fi-FI" sz="2215" dirty="0">
              <a:latin typeface="Calibri Light" panose="020F0302020204030204" pitchFamily="34" charset="0"/>
              <a:cs typeface="Calibri Light" panose="020F0302020204030204" pitchFamily="34" charset="0"/>
            </a:endParaRPr>
          </a:p>
          <a:p>
            <a:r>
              <a:rPr lang="fi-FI" sz="2215" dirty="0" err="1">
                <a:latin typeface="Calibri Light" panose="020F0302020204030204" pitchFamily="34" charset="0"/>
                <a:cs typeface="Calibri Light" panose="020F0302020204030204" pitchFamily="34" charset="0"/>
              </a:rPr>
              <a:t>Principles</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Concern</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All</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Kinds</a:t>
            </a:r>
            <a:r>
              <a:rPr lang="fi-FI" sz="2215" dirty="0">
                <a:latin typeface="Calibri Light" panose="020F0302020204030204" pitchFamily="34" charset="0"/>
                <a:cs typeface="Calibri Light" panose="020F0302020204030204" pitchFamily="34" charset="0"/>
              </a:rPr>
              <a:t> of </a:t>
            </a:r>
            <a:r>
              <a:rPr lang="fi-FI" sz="2215" dirty="0" err="1">
                <a:latin typeface="Calibri Light" panose="020F0302020204030204" pitchFamily="34" charset="0"/>
                <a:cs typeface="Calibri Light" panose="020F0302020204030204" pitchFamily="34" charset="0"/>
              </a:rPr>
              <a:t>Research</a:t>
            </a:r>
            <a:r>
              <a:rPr lang="fi-FI" sz="2215" dirty="0">
                <a:latin typeface="Calibri Light" panose="020F0302020204030204" pitchFamily="34" charset="0"/>
                <a:cs typeface="Calibri Light" panose="020F0302020204030204" pitchFamily="34" charset="0"/>
              </a:rPr>
              <a:t> Publications, </a:t>
            </a:r>
            <a:r>
              <a:rPr lang="fi-FI" sz="2215" dirty="0" err="1">
                <a:latin typeface="Calibri Light" panose="020F0302020204030204" pitchFamily="34" charset="0"/>
                <a:cs typeface="Calibri Light" panose="020F0302020204030204" pitchFamily="34" charset="0"/>
              </a:rPr>
              <a:t>but</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Stages</a:t>
            </a:r>
            <a:r>
              <a:rPr lang="fi-FI" sz="2215" dirty="0">
                <a:latin typeface="Calibri Light" panose="020F0302020204030204" pitchFamily="34" charset="0"/>
                <a:cs typeface="Calibri Light" panose="020F0302020204030204" pitchFamily="34" charset="0"/>
              </a:rPr>
              <a:t> of </a:t>
            </a:r>
            <a:r>
              <a:rPr lang="fi-FI" sz="2215" dirty="0" err="1">
                <a:latin typeface="Calibri Light" panose="020F0302020204030204" pitchFamily="34" charset="0"/>
                <a:cs typeface="Calibri Light" panose="020F0302020204030204" pitchFamily="34" charset="0"/>
              </a:rPr>
              <a:t>Develoment</a:t>
            </a:r>
            <a:r>
              <a:rPr lang="fi-FI" sz="2215" dirty="0">
                <a:latin typeface="Calibri Light" panose="020F0302020204030204" pitchFamily="34" charset="0"/>
                <a:cs typeface="Calibri Light" panose="020F0302020204030204" pitchFamily="34" charset="0"/>
              </a:rPr>
              <a:t> Vary</a:t>
            </a:r>
          </a:p>
          <a:p>
            <a:r>
              <a:rPr lang="fi-FI" sz="2215" dirty="0">
                <a:latin typeface="Calibri Light" panose="020F0302020204030204" pitchFamily="34" charset="0"/>
                <a:cs typeface="Calibri Light" panose="020F0302020204030204" pitchFamily="34" charset="0"/>
              </a:rPr>
              <a:t>Open </a:t>
            </a:r>
            <a:r>
              <a:rPr lang="fi-FI" sz="2215" dirty="0" err="1">
                <a:latin typeface="Calibri Light" panose="020F0302020204030204" pitchFamily="34" charset="0"/>
                <a:cs typeface="Calibri Light" panose="020F0302020204030204" pitchFamily="34" charset="0"/>
              </a:rPr>
              <a:t>Archives</a:t>
            </a:r>
            <a:r>
              <a:rPr lang="fi-FI" sz="2215" dirty="0">
                <a:latin typeface="Calibri Light" panose="020F0302020204030204" pitchFamily="34" charset="0"/>
                <a:cs typeface="Calibri Light" panose="020F0302020204030204" pitchFamily="34" charset="0"/>
              </a:rPr>
              <a:t> and </a:t>
            </a:r>
            <a:r>
              <a:rPr lang="fi-FI" sz="2215" dirty="0" err="1">
                <a:latin typeface="Calibri Light" panose="020F0302020204030204" pitchFamily="34" charset="0"/>
                <a:cs typeface="Calibri Light" panose="020F0302020204030204" pitchFamily="34" charset="0"/>
              </a:rPr>
              <a:t>Repositories</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are</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Part</a:t>
            </a:r>
            <a:r>
              <a:rPr lang="fi-FI" sz="2215" dirty="0">
                <a:latin typeface="Calibri Light" panose="020F0302020204030204" pitchFamily="34" charset="0"/>
                <a:cs typeface="Calibri Light" panose="020F0302020204030204" pitchFamily="34" charset="0"/>
              </a:rPr>
              <a:t> of Plan S Open Access </a:t>
            </a:r>
            <a:r>
              <a:rPr lang="fi-FI" sz="2215" dirty="0" err="1">
                <a:latin typeface="Calibri Light" panose="020F0302020204030204" pitchFamily="34" charset="0"/>
                <a:cs typeface="Calibri Light" panose="020F0302020204030204" pitchFamily="34" charset="0"/>
              </a:rPr>
              <a:t>Implementation</a:t>
            </a:r>
            <a:r>
              <a:rPr lang="fi-FI" sz="2215" dirty="0">
                <a:latin typeface="Calibri Light" panose="020F0302020204030204" pitchFamily="34" charset="0"/>
                <a:cs typeface="Calibri Light" panose="020F0302020204030204" pitchFamily="34" charset="0"/>
              </a:rPr>
              <a:t> </a:t>
            </a:r>
          </a:p>
          <a:p>
            <a:r>
              <a:rPr lang="fi-FI" sz="2215" dirty="0">
                <a:latin typeface="Calibri Light" panose="020F0302020204030204" pitchFamily="34" charset="0"/>
                <a:cs typeface="Calibri Light" panose="020F0302020204030204" pitchFamily="34" charset="0"/>
              </a:rPr>
              <a:t>Plan S </a:t>
            </a:r>
            <a:r>
              <a:rPr lang="fi-FI" sz="2215" dirty="0" err="1">
                <a:latin typeface="Calibri Light" panose="020F0302020204030204" pitchFamily="34" charset="0"/>
                <a:cs typeface="Calibri Light" panose="020F0302020204030204" pitchFamily="34" charset="0"/>
              </a:rPr>
              <a:t>Will</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not</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Accept</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Hybrid</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Model</a:t>
            </a:r>
            <a:r>
              <a:rPr lang="fi-FI" sz="2215" dirty="0">
                <a:latin typeface="Calibri Light" panose="020F0302020204030204" pitchFamily="34" charset="0"/>
                <a:cs typeface="Calibri Light" panose="020F0302020204030204" pitchFamily="34" charset="0"/>
              </a:rPr>
              <a:t> in Long </a:t>
            </a:r>
            <a:r>
              <a:rPr lang="fi-FI" sz="2215" dirty="0" err="1">
                <a:latin typeface="Calibri Light" panose="020F0302020204030204" pitchFamily="34" charset="0"/>
                <a:cs typeface="Calibri Light" panose="020F0302020204030204" pitchFamily="34" charset="0"/>
              </a:rPr>
              <a:t>Term</a:t>
            </a:r>
            <a:endParaRPr lang="fi-FI" sz="2215" dirty="0">
              <a:latin typeface="Calibri Light" panose="020F0302020204030204" pitchFamily="34" charset="0"/>
              <a:cs typeface="Calibri Light" panose="020F0302020204030204" pitchFamily="34" charset="0"/>
            </a:endParaRPr>
          </a:p>
          <a:p>
            <a:r>
              <a:rPr lang="fi-FI" sz="2215" dirty="0" err="1">
                <a:latin typeface="Calibri Light" panose="020F0302020204030204" pitchFamily="34" charset="0"/>
                <a:cs typeface="Calibri Light" panose="020F0302020204030204" pitchFamily="34" charset="0"/>
              </a:rPr>
              <a:t>Monitoring</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Compliance</a:t>
            </a:r>
            <a:r>
              <a:rPr lang="fi-FI" sz="2215" dirty="0">
                <a:latin typeface="Calibri Light" panose="020F0302020204030204" pitchFamily="34" charset="0"/>
                <a:cs typeface="Calibri Light" panose="020F0302020204030204" pitchFamily="34" charset="0"/>
              </a:rPr>
              <a:t> and Using </a:t>
            </a:r>
            <a:r>
              <a:rPr lang="fi-FI" sz="2215" dirty="0" err="1">
                <a:latin typeface="Calibri Light" panose="020F0302020204030204" pitchFamily="34" charset="0"/>
                <a:cs typeface="Calibri Light" panose="020F0302020204030204" pitchFamily="34" charset="0"/>
              </a:rPr>
              <a:t>Sanctions</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are</a:t>
            </a:r>
            <a:r>
              <a:rPr lang="fi-FI" sz="2215" dirty="0">
                <a:latin typeface="Calibri Light" panose="020F0302020204030204" pitchFamily="34" charset="0"/>
                <a:cs typeface="Calibri Light" panose="020F0302020204030204" pitchFamily="34" charset="0"/>
              </a:rPr>
              <a:t> </a:t>
            </a:r>
            <a:r>
              <a:rPr lang="fi-FI" sz="2215" dirty="0" err="1">
                <a:latin typeface="Calibri Light" panose="020F0302020204030204" pitchFamily="34" charset="0"/>
                <a:cs typeface="Calibri Light" panose="020F0302020204030204" pitchFamily="34" charset="0"/>
              </a:rPr>
              <a:t>Part</a:t>
            </a:r>
            <a:r>
              <a:rPr lang="fi-FI" sz="2215" dirty="0">
                <a:latin typeface="Calibri Light" panose="020F0302020204030204" pitchFamily="34" charset="0"/>
                <a:cs typeface="Calibri Light" panose="020F0302020204030204" pitchFamily="34" charset="0"/>
              </a:rPr>
              <a:t> of Plan S</a:t>
            </a:r>
          </a:p>
          <a:p>
            <a:endParaRPr lang="fi-FI" dirty="0"/>
          </a:p>
        </p:txBody>
      </p:sp>
      <p:sp>
        <p:nvSpPr>
          <p:cNvPr id="4" name="Alatunnisteen paikkamerkki 3">
            <a:extLst>
              <a:ext uri="{FF2B5EF4-FFF2-40B4-BE49-F238E27FC236}">
                <a16:creationId xmlns:a16="http://schemas.microsoft.com/office/drawing/2014/main" id="{550409CB-4B5F-412E-B13D-5577CBC66E61}"/>
              </a:ext>
            </a:extLst>
          </p:cNvPr>
          <p:cNvSpPr>
            <a:spLocks noGrp="1"/>
          </p:cNvSpPr>
          <p:nvPr>
            <p:ph type="ftr" sz="quarter" idx="11"/>
          </p:nvPr>
        </p:nvSpPr>
        <p:spPr/>
        <p:txBody>
          <a:bodyPr/>
          <a:lstStyle/>
          <a:p>
            <a:pPr defTabSz="422041"/>
            <a:r>
              <a:rPr lang="fi-FI" dirty="0">
                <a:latin typeface="Arial"/>
                <a:ea typeface="ＭＳ Ｐゴシック" pitchFamily="34" charset="-128"/>
                <a:cs typeface="Arial" charset="0"/>
              </a:rPr>
              <a:t>©  ACADEMY OF FINLAND 2018 </a:t>
            </a:r>
            <a:endParaRPr lang="en-US" dirty="0">
              <a:latin typeface="Arial"/>
              <a:ea typeface="ＭＳ Ｐゴシック" pitchFamily="34" charset="-128"/>
              <a:cs typeface="Arial" charset="0"/>
            </a:endParaRPr>
          </a:p>
        </p:txBody>
      </p:sp>
      <p:sp>
        <p:nvSpPr>
          <p:cNvPr id="5" name="Dian numeron paikkamerkki 4">
            <a:extLst>
              <a:ext uri="{FF2B5EF4-FFF2-40B4-BE49-F238E27FC236}">
                <a16:creationId xmlns:a16="http://schemas.microsoft.com/office/drawing/2014/main" id="{EB1ACCEF-5A36-481D-A1EA-E2CC1F557FF6}"/>
              </a:ext>
            </a:extLst>
          </p:cNvPr>
          <p:cNvSpPr>
            <a:spLocks noGrp="1"/>
          </p:cNvSpPr>
          <p:nvPr>
            <p:ph type="sldNum" sz="quarter" idx="12"/>
          </p:nvPr>
        </p:nvSpPr>
        <p:spPr/>
        <p:txBody>
          <a:bodyPr/>
          <a:lstStyle/>
          <a:p>
            <a:pPr defTabSz="422041"/>
            <a:fld id="{ABE368D8-CE91-4041-A806-A850698DB5EF}" type="slidenum">
              <a:rPr lang="fi-FI">
                <a:latin typeface="Arial"/>
                <a:ea typeface="ＭＳ Ｐゴシック" pitchFamily="34" charset="-128"/>
                <a:cs typeface="Arial" charset="0"/>
              </a:rPr>
              <a:pPr defTabSz="422041"/>
              <a:t>6</a:t>
            </a:fld>
            <a:endParaRPr lang="fi-FI">
              <a:latin typeface="Arial"/>
              <a:ea typeface="ＭＳ Ｐゴシック" pitchFamily="34" charset="-128"/>
              <a:cs typeface="Arial" charset="0"/>
            </a:endParaRPr>
          </a:p>
        </p:txBody>
      </p:sp>
    </p:spTree>
    <p:extLst>
      <p:ext uri="{BB962C8B-B14F-4D97-AF65-F5344CB8AC3E}">
        <p14:creationId xmlns:p14="http://schemas.microsoft.com/office/powerpoint/2010/main" val="330649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Strong Principles</a:t>
            </a:r>
          </a:p>
        </p:txBody>
      </p:sp>
      <p:sp>
        <p:nvSpPr>
          <p:cNvPr id="7" name="Content Placeholder 6"/>
          <p:cNvSpPr>
            <a:spLocks noGrp="1"/>
          </p:cNvSpPr>
          <p:nvPr>
            <p:ph sz="quarter" idx="10"/>
          </p:nvPr>
        </p:nvSpPr>
        <p:spPr/>
        <p:txBody>
          <a:bodyPr>
            <a:normAutofit/>
          </a:bodyPr>
          <a:lstStyle/>
          <a:p>
            <a:r>
              <a:rPr lang="en-US" dirty="0"/>
              <a:t>No publication should be locked behind a paywall</a:t>
            </a:r>
          </a:p>
          <a:p>
            <a:pPr marL="0" indent="0">
              <a:buNone/>
            </a:pPr>
            <a:endParaRPr lang="en-US" sz="1600" dirty="0"/>
          </a:p>
          <a:p>
            <a:r>
              <a:rPr lang="en-US" dirty="0"/>
              <a:t>OA must be immediate, i.e. no embargo periods</a:t>
            </a:r>
          </a:p>
          <a:p>
            <a:pPr marL="0" indent="0">
              <a:buNone/>
            </a:pPr>
            <a:endParaRPr lang="en-US" sz="1600" dirty="0"/>
          </a:p>
          <a:p>
            <a:r>
              <a:rPr lang="en-US" dirty="0"/>
              <a:t>Publication under an open license; no transfer/licensing of copyright</a:t>
            </a:r>
          </a:p>
          <a:p>
            <a:pPr marL="0" indent="0">
              <a:buNone/>
            </a:pPr>
            <a:endParaRPr lang="en-US" sz="1600" dirty="0"/>
          </a:p>
          <a:p>
            <a:r>
              <a:rPr lang="en-US" dirty="0"/>
              <a:t>No hybrid model of publication, except as a transitional arrangement with a clearly defined endpoint</a:t>
            </a:r>
            <a:endParaRPr lang="en-GB" dirty="0"/>
          </a:p>
        </p:txBody>
      </p:sp>
    </p:spTree>
    <p:extLst>
      <p:ext uri="{BB962C8B-B14F-4D97-AF65-F5344CB8AC3E}">
        <p14:creationId xmlns:p14="http://schemas.microsoft.com/office/powerpoint/2010/main" val="361955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nl-BE" dirty="0"/>
          </a:p>
          <a:p>
            <a:endParaRPr lang="nl-BE" dirty="0"/>
          </a:p>
        </p:txBody>
      </p:sp>
      <p:sp>
        <p:nvSpPr>
          <p:cNvPr id="2" name="Title 1"/>
          <p:cNvSpPr>
            <a:spLocks noGrp="1"/>
          </p:cNvSpPr>
          <p:nvPr>
            <p:ph type="title"/>
          </p:nvPr>
        </p:nvSpPr>
        <p:spPr/>
        <p:txBody>
          <a:bodyPr/>
          <a:lstStyle/>
          <a:p>
            <a:r>
              <a:rPr lang="nl-BE" dirty="0"/>
              <a:t>Compliance</a:t>
            </a:r>
          </a:p>
        </p:txBody>
      </p:sp>
      <p:graphicFrame>
        <p:nvGraphicFramePr>
          <p:cNvPr id="4" name="Taulukko 3">
            <a:extLst>
              <a:ext uri="{FF2B5EF4-FFF2-40B4-BE49-F238E27FC236}">
                <a16:creationId xmlns:a16="http://schemas.microsoft.com/office/drawing/2014/main" id="{A6D7C6F4-9D44-43BC-A630-541015BFD287}"/>
              </a:ext>
            </a:extLst>
          </p:cNvPr>
          <p:cNvGraphicFramePr>
            <a:graphicFrameLocks noGrp="1"/>
          </p:cNvGraphicFramePr>
          <p:nvPr>
            <p:extLst/>
          </p:nvPr>
        </p:nvGraphicFramePr>
        <p:xfrm>
          <a:off x="1771651" y="1763713"/>
          <a:ext cx="8534401" cy="4871968"/>
        </p:xfrm>
        <a:graphic>
          <a:graphicData uri="http://schemas.openxmlformats.org/drawingml/2006/table">
            <a:tbl>
              <a:tblPr/>
              <a:tblGrid>
                <a:gridCol w="2328810">
                  <a:extLst>
                    <a:ext uri="{9D8B030D-6E8A-4147-A177-3AD203B41FA5}">
                      <a16:colId xmlns:a16="http://schemas.microsoft.com/office/drawing/2014/main" val="288342668"/>
                    </a:ext>
                  </a:extLst>
                </a:gridCol>
                <a:gridCol w="3493214">
                  <a:extLst>
                    <a:ext uri="{9D8B030D-6E8A-4147-A177-3AD203B41FA5}">
                      <a16:colId xmlns:a16="http://schemas.microsoft.com/office/drawing/2014/main" val="11851827"/>
                    </a:ext>
                  </a:extLst>
                </a:gridCol>
                <a:gridCol w="2712377">
                  <a:extLst>
                    <a:ext uri="{9D8B030D-6E8A-4147-A177-3AD203B41FA5}">
                      <a16:colId xmlns:a16="http://schemas.microsoft.com/office/drawing/2014/main" val="4227104078"/>
                    </a:ext>
                  </a:extLst>
                </a:gridCol>
              </a:tblGrid>
              <a:tr h="946375">
                <a:tc>
                  <a:txBody>
                    <a:bodyPr/>
                    <a:lstStyle/>
                    <a:p>
                      <a:r>
                        <a:rPr lang="en-US" sz="2000" b="1">
                          <a:solidFill>
                            <a:srgbClr val="FF6600"/>
                          </a:solidFill>
                          <a:effectLst/>
                        </a:rPr>
                        <a:t>Open Access journals or Open Access platforms</a:t>
                      </a:r>
                      <a:endParaRPr lang="en-US" sz="2000"/>
                    </a:p>
                  </a:txBody>
                  <a:tcPr marL="43017" marR="43017" marT="21509" marB="21509" anchor="ctr">
                    <a:lnL>
                      <a:noFill/>
                    </a:lnL>
                    <a:lnR>
                      <a:noFill/>
                    </a:lnR>
                    <a:lnT>
                      <a:noFill/>
                    </a:lnT>
                    <a:lnB>
                      <a:noFill/>
                    </a:lnB>
                  </a:tcPr>
                </a:tc>
                <a:tc>
                  <a:txBody>
                    <a:bodyPr/>
                    <a:lstStyle/>
                    <a:p>
                      <a:r>
                        <a:rPr lang="en-US" sz="2000" b="1">
                          <a:solidFill>
                            <a:srgbClr val="FF6600"/>
                          </a:solidFill>
                          <a:effectLst/>
                        </a:rPr>
                        <a:t>Deposition of scholarly articles in Open Access repositories</a:t>
                      </a:r>
                      <a:endParaRPr lang="en-US" sz="2000"/>
                    </a:p>
                  </a:txBody>
                  <a:tcPr marL="43017" marR="43017" marT="21509" marB="21509" anchor="ctr">
                    <a:lnL>
                      <a:noFill/>
                    </a:lnL>
                    <a:lnR>
                      <a:noFill/>
                    </a:lnR>
                    <a:lnT>
                      <a:noFill/>
                    </a:lnT>
                    <a:lnB>
                      <a:noFill/>
                    </a:lnB>
                  </a:tcPr>
                </a:tc>
                <a:tc>
                  <a:txBody>
                    <a:bodyPr/>
                    <a:lstStyle/>
                    <a:p>
                      <a:r>
                        <a:rPr lang="fi-FI" sz="2000" b="1">
                          <a:solidFill>
                            <a:srgbClr val="FF6600"/>
                          </a:solidFill>
                          <a:effectLst/>
                        </a:rPr>
                        <a:t>Transformative agreements</a:t>
                      </a:r>
                      <a:endParaRPr lang="fi-FI" sz="2000"/>
                    </a:p>
                  </a:txBody>
                  <a:tcPr marL="43017" marR="43017" marT="21509" marB="21509" anchor="ctr">
                    <a:lnL>
                      <a:noFill/>
                    </a:lnL>
                    <a:lnR>
                      <a:noFill/>
                    </a:lnR>
                    <a:lnT>
                      <a:noFill/>
                    </a:lnT>
                    <a:lnB>
                      <a:noFill/>
                    </a:lnB>
                  </a:tcPr>
                </a:tc>
                <a:extLst>
                  <a:ext uri="{0D108BD9-81ED-4DB2-BD59-A6C34878D82A}">
                    <a16:rowId xmlns:a16="http://schemas.microsoft.com/office/drawing/2014/main" val="2966076227"/>
                  </a:ext>
                </a:extLst>
              </a:tr>
              <a:tr h="3914550">
                <a:tc>
                  <a:txBody>
                    <a:bodyPr/>
                    <a:lstStyle/>
                    <a:p>
                      <a:r>
                        <a:rPr lang="en-US" sz="2000" dirty="0"/>
                        <a:t>Authors publish in a Plan S compliant Open Access journal or on a Plan S compliant Open Access platform with a CC BY license.</a:t>
                      </a:r>
                    </a:p>
                  </a:txBody>
                  <a:tcPr marL="43017" marR="43017" marT="21509" marB="21509" anchor="ctr">
                    <a:lnL>
                      <a:noFill/>
                    </a:lnL>
                    <a:lnR>
                      <a:noFill/>
                    </a:lnR>
                    <a:lnT>
                      <a:noFill/>
                    </a:lnT>
                    <a:lnB>
                      <a:noFill/>
                    </a:lnB>
                  </a:tcPr>
                </a:tc>
                <a:tc>
                  <a:txBody>
                    <a:bodyPr/>
                    <a:lstStyle/>
                    <a:p>
                      <a:r>
                        <a:rPr lang="en-US" sz="2000"/>
                        <a:t>Immediately upon publication, authors deposit the final published version of a scholarly publication (Version of Record (VoR)) or an Author’s Accepted Manuscript (AAM), in a Plan S compliant repository. The document is made available immediately open access (with no embargo) under a CC BY license.</a:t>
                      </a:r>
                    </a:p>
                  </a:txBody>
                  <a:tcPr marL="43017" marR="43017" marT="21509" marB="21509" anchor="ctr">
                    <a:lnL>
                      <a:noFill/>
                    </a:lnL>
                    <a:lnR>
                      <a:noFill/>
                    </a:lnR>
                    <a:lnT>
                      <a:noFill/>
                    </a:lnT>
                    <a:lnB>
                      <a:noFill/>
                    </a:lnB>
                  </a:tcPr>
                </a:tc>
                <a:tc>
                  <a:txBody>
                    <a:bodyPr/>
                    <a:lstStyle/>
                    <a:p>
                      <a:r>
                        <a:rPr lang="en-US" sz="2000" dirty="0"/>
                        <a:t>Authors publish Open Access with a CC BY license in a subscription journal that is covered by a transformative agreement that has a clear and time-specified commitment to a full Open Access transition.</a:t>
                      </a:r>
                    </a:p>
                  </a:txBody>
                  <a:tcPr marL="43017" marR="43017" marT="21509" marB="21509" anchor="ctr">
                    <a:lnL>
                      <a:noFill/>
                    </a:lnL>
                    <a:lnR>
                      <a:noFill/>
                    </a:lnR>
                    <a:lnT>
                      <a:noFill/>
                    </a:lnT>
                    <a:lnB>
                      <a:noFill/>
                    </a:lnB>
                  </a:tcPr>
                </a:tc>
                <a:extLst>
                  <a:ext uri="{0D108BD9-81ED-4DB2-BD59-A6C34878D82A}">
                    <a16:rowId xmlns:a16="http://schemas.microsoft.com/office/drawing/2014/main" val="2879367720"/>
                  </a:ext>
                </a:extLst>
              </a:tr>
            </a:tbl>
          </a:graphicData>
        </a:graphic>
      </p:graphicFrame>
    </p:spTree>
    <p:extLst>
      <p:ext uri="{BB962C8B-B14F-4D97-AF65-F5344CB8AC3E}">
        <p14:creationId xmlns:p14="http://schemas.microsoft.com/office/powerpoint/2010/main" val="2338082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7F8CEA-307A-482C-B9F5-1341AD2DA3F3}"/>
              </a:ext>
            </a:extLst>
          </p:cNvPr>
          <p:cNvSpPr>
            <a:spLocks noGrp="1"/>
          </p:cNvSpPr>
          <p:nvPr>
            <p:ph type="title"/>
          </p:nvPr>
        </p:nvSpPr>
        <p:spPr/>
        <p:txBody>
          <a:bodyPr/>
          <a:lstStyle/>
          <a:p>
            <a:r>
              <a:rPr lang="fi-FI" dirty="0" err="1"/>
              <a:t>Infrastructures</a:t>
            </a:r>
            <a:r>
              <a:rPr lang="fi-FI" dirty="0"/>
              <a:t> and Services to Make Plan S a </a:t>
            </a:r>
            <a:r>
              <a:rPr lang="fi-FI" dirty="0" err="1"/>
              <a:t>Reality</a:t>
            </a:r>
            <a:endParaRPr lang="fi-FI" dirty="0"/>
          </a:p>
        </p:txBody>
      </p:sp>
      <p:sp>
        <p:nvSpPr>
          <p:cNvPr id="3" name="Sisällön paikkamerkki 2">
            <a:extLst>
              <a:ext uri="{FF2B5EF4-FFF2-40B4-BE49-F238E27FC236}">
                <a16:creationId xmlns:a16="http://schemas.microsoft.com/office/drawing/2014/main" id="{3458FDC9-7ED3-42FE-9CBE-52DE3DDC5664}"/>
              </a:ext>
            </a:extLst>
          </p:cNvPr>
          <p:cNvSpPr>
            <a:spLocks noGrp="1"/>
          </p:cNvSpPr>
          <p:nvPr>
            <p:ph idx="1"/>
          </p:nvPr>
        </p:nvSpPr>
        <p:spPr/>
        <p:txBody>
          <a:bodyPr>
            <a:normAutofit/>
          </a:bodyPr>
          <a:lstStyle/>
          <a:p>
            <a:r>
              <a:rPr lang="en-US" dirty="0"/>
              <a:t>The Funders will ensure jointly the establishment of robust criteria and requirements for the services that compliant high quality Open Access journals and Open Access platforms must provide</a:t>
            </a:r>
            <a:endParaRPr lang="en-US" sz="1000" dirty="0"/>
          </a:p>
          <a:p>
            <a:r>
              <a:rPr lang="en-US" dirty="0"/>
              <a:t>In case such high quality Open Access journals or platforms do not yet exist, the Funders will, in a coordinated way, provide incentives to establish and support them when appropriate; support will also be provided for Open Access infrastructures where necessary</a:t>
            </a:r>
          </a:p>
          <a:p>
            <a:r>
              <a:rPr lang="en-US" dirty="0"/>
              <a:t>When Open Access publication fees are applied, their funding is </a:t>
            </a:r>
            <a:r>
              <a:rPr lang="en-US" dirty="0" err="1"/>
              <a:t>standardised</a:t>
            </a:r>
            <a:r>
              <a:rPr lang="en-US" dirty="0"/>
              <a:t> and capped</a:t>
            </a:r>
          </a:p>
          <a:p>
            <a:r>
              <a:rPr lang="en-US" dirty="0"/>
              <a:t>The Funders will ask universities, research </a:t>
            </a:r>
            <a:r>
              <a:rPr lang="en-US" dirty="0" err="1"/>
              <a:t>organisations</a:t>
            </a:r>
            <a:r>
              <a:rPr lang="en-US" dirty="0"/>
              <a:t>, and libraries to align their policies and strategies, notably to ensure transparency</a:t>
            </a:r>
          </a:p>
          <a:p>
            <a:r>
              <a:rPr lang="en-US" dirty="0"/>
              <a:t>The Funders will monitor compliance and sanction non-compliance.</a:t>
            </a:r>
          </a:p>
          <a:p>
            <a:endParaRPr lang="en-US" dirty="0"/>
          </a:p>
          <a:p>
            <a:pPr marL="0" indent="0">
              <a:buNone/>
            </a:pPr>
            <a:r>
              <a:rPr lang="en-US" b="1" dirty="0"/>
              <a:t>-&gt; How to steer, organize and follow the development?</a:t>
            </a:r>
            <a:endParaRPr lang="fi-FI" b="1" dirty="0"/>
          </a:p>
        </p:txBody>
      </p:sp>
      <p:sp>
        <p:nvSpPr>
          <p:cNvPr id="4" name="Alatunnisteen paikkamerkki 3">
            <a:extLst>
              <a:ext uri="{FF2B5EF4-FFF2-40B4-BE49-F238E27FC236}">
                <a16:creationId xmlns:a16="http://schemas.microsoft.com/office/drawing/2014/main" id="{5344C734-EDCC-41E6-9493-569168094150}"/>
              </a:ext>
            </a:extLst>
          </p:cNvPr>
          <p:cNvSpPr>
            <a:spLocks noGrp="1"/>
          </p:cNvSpPr>
          <p:nvPr>
            <p:ph type="ftr" sz="quarter" idx="11"/>
          </p:nvPr>
        </p:nvSpPr>
        <p:spPr/>
        <p:txBody>
          <a:bodyPr/>
          <a:lstStyle/>
          <a:p>
            <a:r>
              <a:rPr lang="fi-FI"/>
              <a:t>©  ACADEMY OF FINLAND 2018 </a:t>
            </a:r>
            <a:endParaRPr lang="en-US" dirty="0"/>
          </a:p>
        </p:txBody>
      </p:sp>
      <p:sp>
        <p:nvSpPr>
          <p:cNvPr id="5" name="Dian numeron paikkamerkki 4">
            <a:extLst>
              <a:ext uri="{FF2B5EF4-FFF2-40B4-BE49-F238E27FC236}">
                <a16:creationId xmlns:a16="http://schemas.microsoft.com/office/drawing/2014/main" id="{2C2A2AAA-D534-4B5E-8BDB-335ADBCB5C8C}"/>
              </a:ext>
            </a:extLst>
          </p:cNvPr>
          <p:cNvSpPr>
            <a:spLocks noGrp="1"/>
          </p:cNvSpPr>
          <p:nvPr>
            <p:ph type="sldNum" sz="quarter" idx="12"/>
          </p:nvPr>
        </p:nvSpPr>
        <p:spPr/>
        <p:txBody>
          <a:bodyPr/>
          <a:lstStyle/>
          <a:p>
            <a:fld id="{ABE368D8-CE91-4041-A806-A850698DB5EF}" type="slidenum">
              <a:rPr lang="fi-FI" smtClean="0"/>
              <a:t>9</a:t>
            </a:fld>
            <a:endParaRPr lang="fi-FI"/>
          </a:p>
        </p:txBody>
      </p:sp>
    </p:spTree>
    <p:extLst>
      <p:ext uri="{BB962C8B-B14F-4D97-AF65-F5344CB8AC3E}">
        <p14:creationId xmlns:p14="http://schemas.microsoft.com/office/powerpoint/2010/main" val="1755987897"/>
      </p:ext>
    </p:extLst>
  </p:cSld>
  <p:clrMapOvr>
    <a:masterClrMapping/>
  </p:clrMapOvr>
</p:sld>
</file>

<file path=ppt/theme/theme1.xml><?xml version="1.0" encoding="utf-8"?>
<a:theme xmlns:a="http://schemas.openxmlformats.org/drawingml/2006/main" name="1_2016_Akatemia_mallipohja_ENG">
  <a:themeElements>
    <a:clrScheme name="AKATEMIA 2016">
      <a:dk1>
        <a:srgbClr val="000000"/>
      </a:dk1>
      <a:lt1>
        <a:srgbClr val="FFFFFF"/>
      </a:lt1>
      <a:dk2>
        <a:srgbClr val="000000"/>
      </a:dk2>
      <a:lt2>
        <a:srgbClr val="005697"/>
      </a:lt2>
      <a:accent1>
        <a:srgbClr val="509AD4"/>
      </a:accent1>
      <a:accent2>
        <a:srgbClr val="95C11F"/>
      </a:accent2>
      <a:accent3>
        <a:srgbClr val="63C3D1"/>
      </a:accent3>
      <a:accent4>
        <a:srgbClr val="954B97"/>
      </a:accent4>
      <a:accent5>
        <a:srgbClr val="C3DEF4"/>
      </a:accent5>
      <a:accent6>
        <a:srgbClr val="4CB4E7"/>
      </a:accent6>
      <a:hlink>
        <a:srgbClr val="3A5BA7"/>
      </a:hlink>
      <a:folHlink>
        <a:srgbClr val="3A5B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ctr" anchorCtr="0">
        <a:spAutoFit/>
      </a:bodyPr>
      <a:lstStyle>
        <a:defPPr algn="ctr">
          <a:defRPr sz="1200" dirty="0"/>
        </a:defPPr>
      </a:lstStyle>
    </a:txDef>
  </a:objectDefaults>
  <a:extraClrSchemeLst/>
  <a:extLst>
    <a:ext uri="{05A4C25C-085E-4340-85A3-A5531E510DB2}">
      <thm15:themeFamily xmlns:thm15="http://schemas.microsoft.com/office/thememl/2012/main" name="Esitys1" id="{F6E5B861-D4AF-4FF0-BF25-FCE868C8C637}" vid="{057F4BD3-4DCE-4396-8B7B-BA9868B4A7E8}"/>
    </a:ext>
  </a:extLst>
</a:theme>
</file>

<file path=ppt/theme/theme10.xml><?xml version="1.0" encoding="utf-8"?>
<a:theme xmlns:a="http://schemas.openxmlformats.org/drawingml/2006/main" name="cOAlition S Content Slides 7">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4">
      <a:majorFont>
        <a:latin typeface="HelveticaNeueLT Std Blk Cn"/>
        <a:ea typeface=""/>
        <a:cs typeface="Arial"/>
      </a:majorFont>
      <a:minorFont>
        <a:latin typeface="HelveticaNeueLT Std Med Cn"/>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10E971B4-0754-4009-B9B1-63E36672A160}"/>
    </a:ext>
  </a:extLst>
</a:theme>
</file>

<file path=ppt/theme/theme1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 Title Slides">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Front">
      <a:majorFont>
        <a:latin typeface="Arial"/>
        <a:ea typeface=""/>
        <a:cs typeface="Arial"/>
      </a:majorFont>
      <a:minorFont>
        <a:latin typeface="Arial"/>
        <a:ea typeface=""/>
        <a:cs typeface="Arial"/>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Fro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Fro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Fro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Fro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Fro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Fro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Fro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Fro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Fro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Fro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Fro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Fro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4E067862-2CE4-4B72-8CEE-AEB53477CEC3}"/>
    </a:ext>
  </a:extLst>
</a:theme>
</file>

<file path=ppt/theme/theme3.xml><?xml version="1.0" encoding="utf-8"?>
<a:theme xmlns:a="http://schemas.openxmlformats.org/drawingml/2006/main" name="cOAlition S Content Slides 1">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2">
      <a:majorFont>
        <a:latin typeface="HelveticaNeueLT Std Med Cn"/>
        <a:ea typeface=""/>
        <a:cs typeface="Arial"/>
      </a:majorFont>
      <a:minorFont>
        <a:latin typeface="HelveticaNeueLT Std Lt"/>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C9913BCB-368B-4112-B5F7-334165BCAEE8}"/>
    </a:ext>
  </a:extLst>
</a:theme>
</file>

<file path=ppt/theme/theme4.xml><?xml version="1.0" encoding="utf-8"?>
<a:theme xmlns:a="http://schemas.openxmlformats.org/drawingml/2006/main" name="cOAlition S Content Slides 2">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2">
      <a:majorFont>
        <a:latin typeface="HelveticaNeueLT Std Med Cn"/>
        <a:ea typeface=""/>
        <a:cs typeface="Arial"/>
      </a:majorFont>
      <a:minorFont>
        <a:latin typeface="HelveticaNeueLT Std Lt"/>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9C426209-AD6E-4E31-93AE-4D9F66A8B14A}"/>
    </a:ext>
  </a:extLst>
</a:theme>
</file>

<file path=ppt/theme/theme5.xml><?xml version="1.0" encoding="utf-8"?>
<a:theme xmlns:a="http://schemas.openxmlformats.org/drawingml/2006/main" name="2016_Akatemia_mallipohja_ENG">
  <a:themeElements>
    <a:clrScheme name="AKATEMIA 2016">
      <a:dk1>
        <a:srgbClr val="000000"/>
      </a:dk1>
      <a:lt1>
        <a:srgbClr val="FFFFFF"/>
      </a:lt1>
      <a:dk2>
        <a:srgbClr val="000000"/>
      </a:dk2>
      <a:lt2>
        <a:srgbClr val="005697"/>
      </a:lt2>
      <a:accent1>
        <a:srgbClr val="509AD4"/>
      </a:accent1>
      <a:accent2>
        <a:srgbClr val="95C11F"/>
      </a:accent2>
      <a:accent3>
        <a:srgbClr val="63C3D1"/>
      </a:accent3>
      <a:accent4>
        <a:srgbClr val="954B97"/>
      </a:accent4>
      <a:accent5>
        <a:srgbClr val="C3DEF4"/>
      </a:accent5>
      <a:accent6>
        <a:srgbClr val="4CB4E7"/>
      </a:accent6>
      <a:hlink>
        <a:srgbClr val="3A5BA7"/>
      </a:hlink>
      <a:folHlink>
        <a:srgbClr val="3A5B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ctr" anchorCtr="0">
        <a:spAutoFit/>
      </a:bodyPr>
      <a:lstStyle>
        <a:defPPr algn="ctr">
          <a:defRPr sz="1200" dirty="0"/>
        </a:defPPr>
      </a:lstStyle>
    </a:txDef>
  </a:objectDefaults>
  <a:extraClrSchemeLst/>
  <a:extLst>
    <a:ext uri="{05A4C25C-085E-4340-85A3-A5531E510DB2}">
      <thm15:themeFamily xmlns:thm15="http://schemas.microsoft.com/office/thememl/2012/main" name="Esitys1" id="{B5A5D8CB-4623-4825-B344-C21194811373}" vid="{9D3C4273-21D9-4504-8C5E-B2C5A3C5607B}"/>
    </a:ext>
  </a:extLst>
</a:theme>
</file>

<file path=ppt/theme/theme6.xml><?xml version="1.0" encoding="utf-8"?>
<a:theme xmlns:a="http://schemas.openxmlformats.org/drawingml/2006/main" name="cOAlition S Slides 3">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Title">
      <a:majorFont>
        <a:latin typeface="HelveticaNeueLT Std Med Cn"/>
        <a:ea typeface="ＭＳ Ｐゴシック"/>
        <a:cs typeface=""/>
      </a:majorFont>
      <a:minorFont>
        <a:latin typeface="HelveticaNeueLT Std Lt"/>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Tit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480A5F3E-04AD-416E-977C-6A8B2DA5D7C1}"/>
    </a:ext>
  </a:extLst>
</a:theme>
</file>

<file path=ppt/theme/theme7.xml><?xml version="1.0" encoding="utf-8"?>
<a:theme xmlns:a="http://schemas.openxmlformats.org/drawingml/2006/main" name="cOAlition S Content Slides 4">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Title">
      <a:majorFont>
        <a:latin typeface="HelveticaNeueLT Std Med Cn"/>
        <a:ea typeface="ＭＳ Ｐゴシック"/>
        <a:cs typeface=""/>
      </a:majorFont>
      <a:minorFont>
        <a:latin typeface="HelveticaNeueLT Std Lt"/>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Tit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548B4809-0419-4A74-BB3E-BCEC685B7FC4}"/>
    </a:ext>
  </a:extLst>
</a:theme>
</file>

<file path=ppt/theme/theme8.xml><?xml version="1.0" encoding="utf-8"?>
<a:theme xmlns:a="http://schemas.openxmlformats.org/drawingml/2006/main" name="cOAlition S Content Slides 5">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3">
      <a:majorFont>
        <a:latin typeface="HelveticaNeueLT Std Blk Cn"/>
        <a:ea typeface=""/>
        <a:cs typeface="Arial"/>
      </a:majorFont>
      <a:minorFont>
        <a:latin typeface="HelveticaNeueLT Std Med Cn"/>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EF67E411-00D6-43B3-B080-060B59DD2869}"/>
    </a:ext>
  </a:extLst>
</a:theme>
</file>

<file path=ppt/theme/theme9.xml><?xml version="1.0" encoding="utf-8"?>
<a:theme xmlns:a="http://schemas.openxmlformats.org/drawingml/2006/main" name="cOAlition S Content Slides 6">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3">
      <a:majorFont>
        <a:latin typeface="HelveticaNeueLT Std Blk Cn"/>
        <a:ea typeface=""/>
        <a:cs typeface="Arial"/>
      </a:majorFont>
      <a:minorFont>
        <a:latin typeface="HelveticaNeueLT Std Med Cn"/>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88FD8353-F4E1-4095-9A25-F60C4F845382}"/>
    </a:ext>
  </a:extLst>
</a:theme>
</file>

<file path=docProps/app.xml><?xml version="1.0" encoding="utf-8"?>
<Properties xmlns="http://schemas.openxmlformats.org/officeDocument/2006/extended-properties" xmlns:vt="http://schemas.openxmlformats.org/officeDocument/2006/docPropsVTypes">
  <TotalTime>128</TotalTime>
  <Words>1282</Words>
  <Application>Microsoft Office PowerPoint</Application>
  <PresentationFormat>Laajakuva</PresentationFormat>
  <Paragraphs>97</Paragraphs>
  <Slides>11</Slides>
  <Notes>2</Notes>
  <HiddenSlides>0</HiddenSlides>
  <MMClips>0</MMClips>
  <ScaleCrop>false</ScaleCrop>
  <HeadingPairs>
    <vt:vector size="6" baseType="variant">
      <vt:variant>
        <vt:lpstr>Käytetyt fontit</vt:lpstr>
      </vt:variant>
      <vt:variant>
        <vt:i4>9</vt:i4>
      </vt:variant>
      <vt:variant>
        <vt:lpstr>Teema</vt:lpstr>
      </vt:variant>
      <vt:variant>
        <vt:i4>10</vt:i4>
      </vt:variant>
      <vt:variant>
        <vt:lpstr>Dian otsikot</vt:lpstr>
      </vt:variant>
      <vt:variant>
        <vt:i4>11</vt:i4>
      </vt:variant>
    </vt:vector>
  </HeadingPairs>
  <TitlesOfParts>
    <vt:vector size="30" baseType="lpstr">
      <vt:lpstr>ＭＳ Ｐゴシック</vt:lpstr>
      <vt:lpstr>Arial</vt:lpstr>
      <vt:lpstr>Calibri</vt:lpstr>
      <vt:lpstr>Calibri Light</vt:lpstr>
      <vt:lpstr>HelveticaNeueLT Std Blk Cn</vt:lpstr>
      <vt:lpstr>HelveticaNeueLT Std Cn</vt:lpstr>
      <vt:lpstr>HelveticaNeueLT Std Lt</vt:lpstr>
      <vt:lpstr>HelveticaNeueLT Std Med Cn</vt:lpstr>
      <vt:lpstr>Lucida Grande</vt:lpstr>
      <vt:lpstr>1_2016_Akatemia_mallipohja_ENG</vt:lpstr>
      <vt:lpstr>SE Title Slides</vt:lpstr>
      <vt:lpstr>cOAlition S Content Slides 1</vt:lpstr>
      <vt:lpstr>cOAlition S Content Slides 2</vt:lpstr>
      <vt:lpstr>2016_Akatemia_mallipohja_ENG</vt:lpstr>
      <vt:lpstr>cOAlition S Slides 3</vt:lpstr>
      <vt:lpstr>cOAlition S Content Slides 4</vt:lpstr>
      <vt:lpstr>cOAlition S Content Slides 5</vt:lpstr>
      <vt:lpstr>cOAlition S Content Slides 6</vt:lpstr>
      <vt:lpstr>cOAlition S Content Slides 7</vt:lpstr>
      <vt:lpstr>PLAN S:  Principles, Services, Infrastructures</vt:lpstr>
      <vt:lpstr>PowerPoint-esitys</vt:lpstr>
      <vt:lpstr>Open Access is Foundational to the Scientific Enterprise </vt:lpstr>
      <vt:lpstr>Plan S: One Shared Aim</vt:lpstr>
      <vt:lpstr>Ten Principles</vt:lpstr>
      <vt:lpstr>10 Principles for 100 % Open Access</vt:lpstr>
      <vt:lpstr>Strong Principles</vt:lpstr>
      <vt:lpstr>Compliance</vt:lpstr>
      <vt:lpstr>Infrastructures and Services to Make Plan S a Reality</vt:lpstr>
      <vt:lpstr>Implementation guidelines:</vt:lpstr>
      <vt:lpstr>Wide Collaboration Networks for Making Plan S Real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Hakapää Jyrki</dc:creator>
  <cp:lastModifiedBy>Hakapää Jyrki</cp:lastModifiedBy>
  <cp:revision>31</cp:revision>
  <dcterms:created xsi:type="dcterms:W3CDTF">2019-01-09T08:40:35Z</dcterms:created>
  <dcterms:modified xsi:type="dcterms:W3CDTF">2019-03-08T13:38:04Z</dcterms:modified>
</cp:coreProperties>
</file>