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8" r:id="rId4"/>
  </p:sldMasterIdLst>
  <p:notesMasterIdLst>
    <p:notesMasterId r:id="rId23"/>
  </p:notesMasterIdLst>
  <p:handoutMasterIdLst>
    <p:handoutMasterId r:id="rId24"/>
  </p:handoutMasterIdLst>
  <p:sldIdLst>
    <p:sldId id="256" r:id="rId5"/>
    <p:sldId id="294" r:id="rId6"/>
    <p:sldId id="263" r:id="rId7"/>
    <p:sldId id="269" r:id="rId8"/>
    <p:sldId id="262" r:id="rId9"/>
    <p:sldId id="268" r:id="rId10"/>
    <p:sldId id="279" r:id="rId11"/>
    <p:sldId id="278" r:id="rId12"/>
    <p:sldId id="280" r:id="rId13"/>
    <p:sldId id="271" r:id="rId14"/>
    <p:sldId id="281" r:id="rId15"/>
    <p:sldId id="272" r:id="rId16"/>
    <p:sldId id="276" r:id="rId17"/>
    <p:sldId id="277" r:id="rId18"/>
    <p:sldId id="287" r:id="rId19"/>
    <p:sldId id="293" r:id="rId20"/>
    <p:sldId id="290" r:id="rId21"/>
    <p:sldId id="275" r:id="rId22"/>
  </p:sldIdLst>
  <p:sldSz cx="12192000" cy="6858000"/>
  <p:notesSz cx="7102475" cy="10234613"/>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7B2"/>
    <a:srgbClr val="3A6D76"/>
    <a:srgbClr val="009282"/>
    <a:srgbClr val="FCE1EF"/>
    <a:srgbClr val="F7C4DE"/>
    <a:srgbClr val="E0BFD6"/>
    <a:srgbClr val="E21776"/>
    <a:srgbClr val="000000"/>
    <a:srgbClr val="74003D"/>
    <a:srgbClr val="094C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5" autoAdjust="0"/>
    <p:restoredTop sz="94660"/>
  </p:normalViewPr>
  <p:slideViewPr>
    <p:cSldViewPr snapToGrid="0" snapToObjects="1">
      <p:cViewPr varScale="1">
        <p:scale>
          <a:sx n="114" d="100"/>
          <a:sy n="114" d="100"/>
        </p:scale>
        <p:origin x="414" y="11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9066" tIns="49533" rIns="99066" bIns="49533" rtlCol="0"/>
          <a:lstStyle>
            <a:lvl1pPr algn="l" fontAlgn="auto">
              <a:spcBef>
                <a:spcPts val="0"/>
              </a:spcBef>
              <a:spcAft>
                <a:spcPts val="0"/>
              </a:spcAft>
              <a:defRPr sz="1300">
                <a:latin typeface="+mn-lt"/>
                <a:ea typeface="+mn-ea"/>
                <a:cs typeface="+mn-cs"/>
              </a:defRPr>
            </a:lvl1pPr>
          </a:lstStyle>
          <a:p>
            <a:pPr>
              <a:defRPr/>
            </a:pPr>
            <a:endParaRPr lang="en-US" dirty="0">
              <a:latin typeface="Corbel"/>
            </a:endParaRPr>
          </a:p>
        </p:txBody>
      </p:sp>
      <p:sp>
        <p:nvSpPr>
          <p:cNvPr id="3" name="Date Placeholder 2"/>
          <p:cNvSpPr>
            <a:spLocks noGrp="1"/>
          </p:cNvSpPr>
          <p:nvPr>
            <p:ph type="dt" sz="quarter" idx="1"/>
          </p:nvPr>
        </p:nvSpPr>
        <p:spPr>
          <a:xfrm>
            <a:off x="4022725" y="0"/>
            <a:ext cx="3078163" cy="511175"/>
          </a:xfrm>
          <a:prstGeom prst="rect">
            <a:avLst/>
          </a:prstGeom>
        </p:spPr>
        <p:txBody>
          <a:bodyPr vert="horz" lIns="99066" tIns="49533" rIns="99066" bIns="49533" rtlCol="0"/>
          <a:lstStyle>
            <a:lvl1pPr algn="r" fontAlgn="auto">
              <a:spcBef>
                <a:spcPts val="0"/>
              </a:spcBef>
              <a:spcAft>
                <a:spcPts val="0"/>
              </a:spcAft>
              <a:defRPr sz="1300" smtClean="0">
                <a:latin typeface="+mn-lt"/>
                <a:ea typeface="+mn-ea"/>
                <a:cs typeface="+mn-cs"/>
              </a:defRPr>
            </a:lvl1pPr>
          </a:lstStyle>
          <a:p>
            <a:pPr>
              <a:defRPr/>
            </a:pPr>
            <a:fld id="{3D8217E5-055C-8B4C-948A-227E87179646}" type="datetimeFigureOut">
              <a:rPr lang="en-US">
                <a:latin typeface="Corbel"/>
              </a:rPr>
              <a:pPr>
                <a:defRPr/>
              </a:pPr>
              <a:t>3/12/2019</a:t>
            </a:fld>
            <a:endParaRPr lang="en-US" dirty="0">
              <a:latin typeface="Corbel"/>
            </a:endParaRPr>
          </a:p>
        </p:txBody>
      </p:sp>
      <p:sp>
        <p:nvSpPr>
          <p:cNvPr id="4" name="Footer Placeholder 3"/>
          <p:cNvSpPr>
            <a:spLocks noGrp="1"/>
          </p:cNvSpPr>
          <p:nvPr>
            <p:ph type="ftr" sz="quarter" idx="2"/>
          </p:nvPr>
        </p:nvSpPr>
        <p:spPr>
          <a:xfrm>
            <a:off x="0" y="9721850"/>
            <a:ext cx="3078163" cy="511175"/>
          </a:xfrm>
          <a:prstGeom prst="rect">
            <a:avLst/>
          </a:prstGeom>
        </p:spPr>
        <p:txBody>
          <a:bodyPr vert="horz" lIns="99066" tIns="49533" rIns="99066" bIns="49533" rtlCol="0" anchor="b"/>
          <a:lstStyle>
            <a:lvl1pPr algn="l" fontAlgn="auto">
              <a:spcBef>
                <a:spcPts val="0"/>
              </a:spcBef>
              <a:spcAft>
                <a:spcPts val="0"/>
              </a:spcAft>
              <a:defRPr sz="1300">
                <a:latin typeface="+mn-lt"/>
                <a:ea typeface="+mn-ea"/>
                <a:cs typeface="+mn-cs"/>
              </a:defRPr>
            </a:lvl1pPr>
          </a:lstStyle>
          <a:p>
            <a:pPr>
              <a:defRPr/>
            </a:pPr>
            <a:endParaRPr lang="en-US" dirty="0">
              <a:latin typeface="Corbel"/>
            </a:endParaRPr>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9066" tIns="49533" rIns="99066" bIns="49533" rtlCol="0" anchor="b"/>
          <a:lstStyle>
            <a:lvl1pPr algn="r" fontAlgn="auto">
              <a:spcBef>
                <a:spcPts val="0"/>
              </a:spcBef>
              <a:spcAft>
                <a:spcPts val="0"/>
              </a:spcAft>
              <a:defRPr sz="1300" smtClean="0">
                <a:latin typeface="+mn-lt"/>
                <a:ea typeface="+mn-ea"/>
                <a:cs typeface="+mn-cs"/>
              </a:defRPr>
            </a:lvl1pPr>
          </a:lstStyle>
          <a:p>
            <a:pPr>
              <a:defRPr/>
            </a:pPr>
            <a:fld id="{276A7EE2-7C0B-264E-82A0-7B9E3ADFCCF3}" type="slidenum">
              <a:rPr lang="en-US">
                <a:latin typeface="Corbel"/>
              </a:rPr>
              <a:pPr>
                <a:defRPr/>
              </a:pPr>
              <a:t>‹#›</a:t>
            </a:fld>
            <a:endParaRPr lang="en-US" dirty="0">
              <a:latin typeface="Corbel"/>
            </a:endParaRPr>
          </a:p>
        </p:txBody>
      </p:sp>
    </p:spTree>
    <p:extLst>
      <p:ext uri="{BB962C8B-B14F-4D97-AF65-F5344CB8AC3E}">
        <p14:creationId xmlns:p14="http://schemas.microsoft.com/office/powerpoint/2010/main" val="18420320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9066" tIns="49533" rIns="99066" bIns="49533" rtlCol="0"/>
          <a:lstStyle>
            <a:lvl1pPr algn="l" fontAlgn="auto">
              <a:spcBef>
                <a:spcPts val="0"/>
              </a:spcBef>
              <a:spcAft>
                <a:spcPts val="0"/>
              </a:spcAft>
              <a:defRPr sz="1300">
                <a:latin typeface="Corbel"/>
                <a:ea typeface="+mn-ea"/>
                <a:cs typeface="+mn-cs"/>
              </a:defRPr>
            </a:lvl1pPr>
          </a:lstStyle>
          <a:p>
            <a:pPr>
              <a:defRPr/>
            </a:pPr>
            <a:endParaRPr lang="en-US" dirty="0"/>
          </a:p>
        </p:txBody>
      </p:sp>
      <p:sp>
        <p:nvSpPr>
          <p:cNvPr id="3" name="Date Placeholder 2"/>
          <p:cNvSpPr>
            <a:spLocks noGrp="1"/>
          </p:cNvSpPr>
          <p:nvPr>
            <p:ph type="dt" idx="1"/>
          </p:nvPr>
        </p:nvSpPr>
        <p:spPr>
          <a:xfrm>
            <a:off x="4022725" y="0"/>
            <a:ext cx="3078163" cy="511175"/>
          </a:xfrm>
          <a:prstGeom prst="rect">
            <a:avLst/>
          </a:prstGeom>
        </p:spPr>
        <p:txBody>
          <a:bodyPr vert="horz" lIns="99066" tIns="49533" rIns="99066" bIns="49533" rtlCol="0"/>
          <a:lstStyle>
            <a:lvl1pPr algn="r" fontAlgn="auto">
              <a:spcBef>
                <a:spcPts val="0"/>
              </a:spcBef>
              <a:spcAft>
                <a:spcPts val="0"/>
              </a:spcAft>
              <a:defRPr sz="1300" smtClean="0">
                <a:latin typeface="Corbel"/>
                <a:ea typeface="+mn-ea"/>
                <a:cs typeface="+mn-cs"/>
              </a:defRPr>
            </a:lvl1pPr>
          </a:lstStyle>
          <a:p>
            <a:pPr>
              <a:defRPr/>
            </a:pPr>
            <a:fld id="{61F5205D-2639-B948-A803-C6A4E0194457}" type="datetimeFigureOut">
              <a:rPr lang="en-US" smtClean="0"/>
              <a:pPr>
                <a:defRPr/>
              </a:pPr>
              <a:t>3/12/2019</a:t>
            </a:fld>
            <a:endParaRPr lang="en-US" dirty="0"/>
          </a:p>
        </p:txBody>
      </p:sp>
      <p:sp>
        <p:nvSpPr>
          <p:cNvPr id="4" name="Slide Image Placeholder 3"/>
          <p:cNvSpPr>
            <a:spLocks noGrp="1" noRot="1" noChangeAspect="1"/>
          </p:cNvSpPr>
          <p:nvPr>
            <p:ph type="sldImg" idx="2"/>
          </p:nvPr>
        </p:nvSpPr>
        <p:spPr>
          <a:xfrm>
            <a:off x="141288" y="768350"/>
            <a:ext cx="6819900" cy="3836988"/>
          </a:xfrm>
          <a:prstGeom prst="rect">
            <a:avLst/>
          </a:prstGeom>
          <a:noFill/>
          <a:ln w="12700">
            <a:solidFill>
              <a:prstClr val="black"/>
            </a:solidFill>
          </a:ln>
        </p:spPr>
        <p:txBody>
          <a:bodyPr vert="horz" lIns="99066" tIns="49533" rIns="99066" bIns="49533" rtlCol="0" anchor="ctr"/>
          <a:lstStyle/>
          <a:p>
            <a:pPr lvl="0"/>
            <a:endParaRPr lang="en-US" noProof="0" dirty="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9066" tIns="49533" rIns="99066" bIns="49533" rtlCol="0"/>
          <a:lstStyle/>
          <a:p>
            <a:pPr lvl="0"/>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en-US" noProof="0" dirty="0"/>
          </a:p>
        </p:txBody>
      </p:sp>
      <p:sp>
        <p:nvSpPr>
          <p:cNvPr id="6" name="Footer Placeholder 5"/>
          <p:cNvSpPr>
            <a:spLocks noGrp="1"/>
          </p:cNvSpPr>
          <p:nvPr>
            <p:ph type="ftr" sz="quarter" idx="4"/>
          </p:nvPr>
        </p:nvSpPr>
        <p:spPr>
          <a:xfrm>
            <a:off x="0" y="9721850"/>
            <a:ext cx="3078163" cy="511175"/>
          </a:xfrm>
          <a:prstGeom prst="rect">
            <a:avLst/>
          </a:prstGeom>
        </p:spPr>
        <p:txBody>
          <a:bodyPr vert="horz" lIns="99066" tIns="49533" rIns="99066" bIns="49533" rtlCol="0" anchor="b"/>
          <a:lstStyle>
            <a:lvl1pPr algn="l" fontAlgn="auto">
              <a:spcBef>
                <a:spcPts val="0"/>
              </a:spcBef>
              <a:spcAft>
                <a:spcPts val="0"/>
              </a:spcAft>
              <a:defRPr sz="1300">
                <a:latin typeface="Corbel"/>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9066" tIns="49533" rIns="99066" bIns="49533" rtlCol="0" anchor="b"/>
          <a:lstStyle>
            <a:lvl1pPr algn="r" fontAlgn="auto">
              <a:spcBef>
                <a:spcPts val="0"/>
              </a:spcBef>
              <a:spcAft>
                <a:spcPts val="0"/>
              </a:spcAft>
              <a:defRPr sz="1300" smtClean="0">
                <a:latin typeface="Corbel"/>
                <a:ea typeface="+mn-ea"/>
                <a:cs typeface="+mn-cs"/>
              </a:defRPr>
            </a:lvl1pPr>
          </a:lstStyle>
          <a:p>
            <a:pPr>
              <a:defRPr/>
            </a:pPr>
            <a:fld id="{BE4ECE71-DADD-A94D-928E-31D778B1F7AC}" type="slidenum">
              <a:rPr lang="en-US" smtClean="0"/>
              <a:pPr>
                <a:defRPr/>
              </a:pPr>
              <a:t>‹#›</a:t>
            </a:fld>
            <a:endParaRPr lang="en-US" dirty="0"/>
          </a:p>
        </p:txBody>
      </p:sp>
    </p:spTree>
    <p:extLst>
      <p:ext uri="{BB962C8B-B14F-4D97-AF65-F5344CB8AC3E}">
        <p14:creationId xmlns:p14="http://schemas.microsoft.com/office/powerpoint/2010/main" val="359491832"/>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Corbel"/>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Corbel"/>
        <a:ea typeface="ＭＳ Ｐゴシック" charset="0"/>
        <a:cs typeface="+mn-cs"/>
      </a:defRPr>
    </a:lvl2pPr>
    <a:lvl3pPr marL="914400" algn="l" defTabSz="457200" rtl="0" fontAlgn="base">
      <a:spcBef>
        <a:spcPct val="30000"/>
      </a:spcBef>
      <a:spcAft>
        <a:spcPct val="0"/>
      </a:spcAft>
      <a:defRPr sz="1200" kern="1200">
        <a:solidFill>
          <a:schemeClr val="tx1"/>
        </a:solidFill>
        <a:latin typeface="Corbel"/>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Corbel"/>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Corbel"/>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F8610A1-19C3-490C-AD96-6A3B12D1D56E}" type="slidenum">
              <a:rPr lang="en-US" altLang="fi-FI" smtClean="0"/>
              <a:pPr/>
              <a:t>13</a:t>
            </a:fld>
            <a:endParaRPr lang="en-US" altLang="fi-FI"/>
          </a:p>
        </p:txBody>
      </p:sp>
    </p:spTree>
    <p:extLst>
      <p:ext uri="{BB962C8B-B14F-4D97-AF65-F5344CB8AC3E}">
        <p14:creationId xmlns:p14="http://schemas.microsoft.com/office/powerpoint/2010/main" val="3381813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https://www.facebook.com/CSCfi" TargetMode="External"/><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facebook.com/CSCfi" TargetMode="External"/><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Master" Target="../slideMasters/slideMaster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Master" Target="../slideMasters/slideMaster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Master" Target="../slideMasters/slideMaster1.xml"/><Relationship Id="rId5" Type="http://schemas.openxmlformats.org/officeDocument/2006/relationships/image" Target="../media/image30.jpg"/><Relationship Id="rId4" Type="http://schemas.openxmlformats.org/officeDocument/2006/relationships/image" Target="../media/image25.jp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Master" Target="../slideMasters/slideMaster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Master" Target="../slideMasters/slideMaster1.xml"/><Relationship Id="rId5" Type="http://schemas.openxmlformats.org/officeDocument/2006/relationships/image" Target="../media/image38.jpg"/><Relationship Id="rId4" Type="http://schemas.openxmlformats.org/officeDocument/2006/relationships/image" Target="../media/image37.jp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Master" Target="../slideMasters/slideMaster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0.jpg"/><Relationship Id="rId1" Type="http://schemas.openxmlformats.org/officeDocument/2006/relationships/slideMaster" Target="../slideMasters/slideMaster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hyperlink" Target="https://www.facebook.com/CSCfi"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Slide_FIN">
    <p:spTree>
      <p:nvGrpSpPr>
        <p:cNvPr id="1" name=""/>
        <p:cNvGrpSpPr/>
        <p:nvPr/>
      </p:nvGrpSpPr>
      <p:grpSpPr>
        <a:xfrm>
          <a:off x="0" y="0"/>
          <a:ext cx="0" cy="0"/>
          <a:chOff x="0" y="0"/>
          <a:chExt cx="0" cy="0"/>
        </a:xfrm>
      </p:grpSpPr>
      <p:sp>
        <p:nvSpPr>
          <p:cNvPr id="55" name="Rectangle 54"/>
          <p:cNvSpPr/>
          <p:nvPr/>
        </p:nvSpPr>
        <p:spPr>
          <a:xfrm>
            <a:off x="-1" y="5149699"/>
            <a:ext cx="2879984" cy="1708301"/>
          </a:xfrm>
          <a:prstGeom prst="rect">
            <a:avLst/>
          </a:prstGeom>
          <a:solidFill>
            <a:srgbClr val="002F5F"/>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63594"/>
            <a:ext cx="2885675" cy="29100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803" y="5156456"/>
            <a:ext cx="7058428" cy="1703657"/>
          </a:xfrm>
          <a:prstGeom prst="rect">
            <a:avLst/>
          </a:prstGeom>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3680" y="-2035"/>
            <a:ext cx="9318321" cy="2293290"/>
          </a:xfrm>
          <a:prstGeom prst="rect">
            <a:avLst/>
          </a:prstGeom>
        </p:spPr>
      </p:pic>
      <p:sp>
        <p:nvSpPr>
          <p:cNvPr id="15" name="Rectangle 14"/>
          <p:cNvSpPr/>
          <p:nvPr/>
        </p:nvSpPr>
        <p:spPr>
          <a:xfrm>
            <a:off x="2879983" y="2284497"/>
            <a:ext cx="9312017" cy="2884950"/>
          </a:xfrm>
          <a:prstGeom prst="rect">
            <a:avLst/>
          </a:prstGeom>
          <a:solidFill>
            <a:srgbClr val="D0DCED"/>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3917451" y="2836747"/>
            <a:ext cx="7117956" cy="1397003"/>
          </a:xfrm>
        </p:spPr>
        <p:txBody>
          <a:bodyPr anchor="t">
            <a:normAutofit/>
          </a:bodyPr>
          <a:lstStyle>
            <a:lvl1pPr algn="l">
              <a:lnSpc>
                <a:spcPct val="90000"/>
              </a:lnSpc>
              <a:defRPr sz="3067" baseline="0">
                <a:solidFill>
                  <a:srgbClr val="025C96"/>
                </a:solidFill>
                <a:latin typeface="Corbel"/>
                <a:cs typeface="Corbel"/>
              </a:defRPr>
            </a:lvl1pPr>
          </a:lstStyle>
          <a:p>
            <a:r>
              <a:rPr lang="en-US"/>
              <a:t>Click to edit Master title style</a:t>
            </a:r>
            <a:endParaRPr lang="en-US" dirty="0"/>
          </a:p>
        </p:txBody>
      </p:sp>
      <p:sp>
        <p:nvSpPr>
          <p:cNvPr id="3" name="Subtitle 2"/>
          <p:cNvSpPr>
            <a:spLocks noGrp="1"/>
          </p:cNvSpPr>
          <p:nvPr>
            <p:ph type="subTitle" idx="1"/>
          </p:nvPr>
        </p:nvSpPr>
        <p:spPr>
          <a:xfrm>
            <a:off x="3917451" y="4298165"/>
            <a:ext cx="7117956" cy="500236"/>
          </a:xfrm>
        </p:spPr>
        <p:txBody>
          <a:bodyPr>
            <a:normAutofit/>
          </a:bodyPr>
          <a:lstStyle>
            <a:lvl1pPr marL="0" indent="0" algn="l">
              <a:buNone/>
              <a:defRPr sz="1333">
                <a:solidFill>
                  <a:srgbClr val="025C96"/>
                </a:solidFill>
                <a:latin typeface="Corbel"/>
                <a:cs typeface="Corbel"/>
              </a:defRPr>
            </a:lvl1pPr>
            <a:lvl2pPr marL="446886" indent="0" algn="ctr">
              <a:buNone/>
              <a:defRPr>
                <a:solidFill>
                  <a:schemeClr val="tx1">
                    <a:tint val="75000"/>
                  </a:schemeClr>
                </a:solidFill>
              </a:defRPr>
            </a:lvl2pPr>
            <a:lvl3pPr marL="893772" indent="0" algn="ctr">
              <a:buNone/>
              <a:defRPr>
                <a:solidFill>
                  <a:schemeClr val="tx1">
                    <a:tint val="75000"/>
                  </a:schemeClr>
                </a:solidFill>
              </a:defRPr>
            </a:lvl3pPr>
            <a:lvl4pPr marL="1340654" indent="0" algn="ctr">
              <a:buNone/>
              <a:defRPr>
                <a:solidFill>
                  <a:schemeClr val="tx1">
                    <a:tint val="75000"/>
                  </a:schemeClr>
                </a:solidFill>
              </a:defRPr>
            </a:lvl4pPr>
            <a:lvl5pPr marL="1787542" indent="0" algn="ctr">
              <a:buNone/>
              <a:defRPr>
                <a:solidFill>
                  <a:schemeClr val="tx1">
                    <a:tint val="75000"/>
                  </a:schemeClr>
                </a:solidFill>
              </a:defRPr>
            </a:lvl5pPr>
            <a:lvl6pPr marL="2234427" indent="0" algn="ctr">
              <a:buNone/>
              <a:defRPr>
                <a:solidFill>
                  <a:schemeClr val="tx1">
                    <a:tint val="75000"/>
                  </a:schemeClr>
                </a:solidFill>
              </a:defRPr>
            </a:lvl6pPr>
            <a:lvl7pPr marL="2681310" indent="0" algn="ctr">
              <a:buNone/>
              <a:defRPr>
                <a:solidFill>
                  <a:schemeClr val="tx1">
                    <a:tint val="75000"/>
                  </a:schemeClr>
                </a:solidFill>
              </a:defRPr>
            </a:lvl7pPr>
            <a:lvl8pPr marL="3128198" indent="0" algn="ctr">
              <a:buNone/>
              <a:defRPr>
                <a:solidFill>
                  <a:schemeClr val="tx1">
                    <a:tint val="75000"/>
                  </a:schemeClr>
                </a:solidFill>
              </a:defRPr>
            </a:lvl8pPr>
            <a:lvl9pPr marL="3575083" indent="0" algn="ctr">
              <a:buNone/>
              <a:defRPr>
                <a:solidFill>
                  <a:schemeClr val="tx1">
                    <a:tint val="75000"/>
                  </a:schemeClr>
                </a:solidFill>
              </a:defRPr>
            </a:lvl9pPr>
          </a:lstStyle>
          <a:p>
            <a:r>
              <a:rPr lang="en-US"/>
              <a:t>Click to edit Master subtitle style</a:t>
            </a:r>
            <a:endParaRPr lang="en-US" dirty="0"/>
          </a:p>
        </p:txBody>
      </p:sp>
      <p:sp>
        <p:nvSpPr>
          <p:cNvPr id="42" name="Rectangle 41"/>
          <p:cNvSpPr/>
          <p:nvPr/>
        </p:nvSpPr>
        <p:spPr>
          <a:xfrm>
            <a:off x="1" y="0"/>
            <a:ext cx="2879983" cy="2284497"/>
          </a:xfrm>
          <a:prstGeom prst="rect">
            <a:avLst/>
          </a:prstGeom>
          <a:solidFill>
            <a:srgbClr val="025C96"/>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50" name="Rectangle 49"/>
          <p:cNvSpPr/>
          <p:nvPr/>
        </p:nvSpPr>
        <p:spPr>
          <a:xfrm>
            <a:off x="0" y="4690261"/>
            <a:ext cx="451504" cy="479186"/>
          </a:xfrm>
          <a:prstGeom prst="rect">
            <a:avLst/>
          </a:prstGeom>
          <a:solidFill>
            <a:srgbClr val="002F5F">
              <a:alpha val="50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dirty="0"/>
          </a:p>
        </p:txBody>
      </p:sp>
      <p:sp>
        <p:nvSpPr>
          <p:cNvPr id="53" name="Rectangle 52"/>
          <p:cNvSpPr/>
          <p:nvPr/>
        </p:nvSpPr>
        <p:spPr>
          <a:xfrm>
            <a:off x="9926622" y="5169447"/>
            <a:ext cx="2273845" cy="1688556"/>
          </a:xfrm>
          <a:prstGeom prst="rect">
            <a:avLst/>
          </a:prstGeom>
          <a:solidFill>
            <a:srgbClr val="002F5F"/>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dirty="0"/>
          </a:p>
        </p:txBody>
      </p:sp>
      <p:sp>
        <p:nvSpPr>
          <p:cNvPr id="60" name="Rectangle 59"/>
          <p:cNvSpPr/>
          <p:nvPr/>
        </p:nvSpPr>
        <p:spPr>
          <a:xfrm>
            <a:off x="11722088" y="4669831"/>
            <a:ext cx="475200" cy="506005"/>
          </a:xfrm>
          <a:prstGeom prst="rect">
            <a:avLst/>
          </a:prstGeom>
          <a:solidFill>
            <a:srgbClr val="025C96">
              <a:alpha val="44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dirty="0"/>
          </a:p>
        </p:txBody>
      </p:sp>
      <p:sp>
        <p:nvSpPr>
          <p:cNvPr id="20" name="Rectangle 19"/>
          <p:cNvSpPr/>
          <p:nvPr/>
        </p:nvSpPr>
        <p:spPr>
          <a:xfrm>
            <a:off x="9434011" y="5180148"/>
            <a:ext cx="496195" cy="506005"/>
          </a:xfrm>
          <a:prstGeom prst="rect">
            <a:avLst/>
          </a:prstGeom>
          <a:solidFill>
            <a:srgbClr val="025C96">
              <a:alpha val="44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dirty="0"/>
          </a:p>
        </p:txBody>
      </p:sp>
      <p:sp>
        <p:nvSpPr>
          <p:cNvPr id="21" name="Rectangle 20"/>
          <p:cNvSpPr/>
          <p:nvPr/>
        </p:nvSpPr>
        <p:spPr>
          <a:xfrm>
            <a:off x="11400488" y="5169447"/>
            <a:ext cx="321600" cy="340134"/>
          </a:xfrm>
          <a:prstGeom prst="rect">
            <a:avLst/>
          </a:prstGeom>
          <a:solidFill>
            <a:srgbClr val="92D050">
              <a:alpha val="80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dirty="0"/>
          </a:p>
        </p:txBody>
      </p:sp>
      <p:sp>
        <p:nvSpPr>
          <p:cNvPr id="56" name="Rectangle 55"/>
          <p:cNvSpPr/>
          <p:nvPr/>
        </p:nvSpPr>
        <p:spPr>
          <a:xfrm rot="10800000">
            <a:off x="2541924" y="5155171"/>
            <a:ext cx="335141" cy="953429"/>
          </a:xfrm>
          <a:prstGeom prst="rect">
            <a:avLst/>
          </a:prstGeom>
          <a:solidFill>
            <a:srgbClr val="025C96">
              <a:alpha val="42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dirty="0"/>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8951" y="423112"/>
            <a:ext cx="1402080" cy="1438276"/>
          </a:xfrm>
          <a:prstGeom prst="rect">
            <a:avLst/>
          </a:prstGeom>
        </p:spPr>
      </p:pic>
    </p:spTree>
    <p:extLst>
      <p:ext uri="{BB962C8B-B14F-4D97-AF65-F5344CB8AC3E}">
        <p14:creationId xmlns:p14="http://schemas.microsoft.com/office/powerpoint/2010/main" val="143040316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
            <a:ext cx="12192000" cy="6692824"/>
          </a:xfrm>
        </p:spPr>
        <p:txBody>
          <a:bodyPr rtlCol="0">
            <a:normAutofit/>
          </a:bodyPr>
          <a:lstStyle>
            <a:lvl1pPr marL="0" indent="0">
              <a:buNone/>
              <a:defRPr sz="3067"/>
            </a:lvl1pPr>
            <a:lvl2pPr marL="446886" indent="0">
              <a:buNone/>
              <a:defRPr sz="2800"/>
            </a:lvl2pPr>
            <a:lvl3pPr marL="893772" indent="0">
              <a:buNone/>
              <a:defRPr sz="2400"/>
            </a:lvl3pPr>
            <a:lvl4pPr marL="1340654" indent="0">
              <a:buNone/>
              <a:defRPr sz="2000"/>
            </a:lvl4pPr>
            <a:lvl5pPr marL="1787542" indent="0">
              <a:buNone/>
              <a:defRPr sz="2000"/>
            </a:lvl5pPr>
            <a:lvl6pPr marL="2234427" indent="0">
              <a:buNone/>
              <a:defRPr sz="2000"/>
            </a:lvl6pPr>
            <a:lvl7pPr marL="2681310" indent="0">
              <a:buNone/>
              <a:defRPr sz="2000"/>
            </a:lvl7pPr>
            <a:lvl8pPr marL="3128198" indent="0">
              <a:buNone/>
              <a:defRPr sz="2000"/>
            </a:lvl8pPr>
            <a:lvl9pPr marL="3575083" indent="0">
              <a:buNone/>
              <a:defRPr sz="2000"/>
            </a:lvl9pPr>
          </a:lstStyle>
          <a:p>
            <a:pPr lvl="0"/>
            <a:r>
              <a:rPr lang="en-US" noProof="0"/>
              <a:t>Click icon to add picture</a:t>
            </a:r>
            <a:endParaRPr lang="en-US" noProof="0" dirty="0"/>
          </a:p>
        </p:txBody>
      </p:sp>
      <p:sp>
        <p:nvSpPr>
          <p:cNvPr id="4" name="Date Placeholder 3"/>
          <p:cNvSpPr>
            <a:spLocks noGrp="1"/>
          </p:cNvSpPr>
          <p:nvPr>
            <p:ph type="dt" sz="half" idx="10"/>
          </p:nvPr>
        </p:nvSpPr>
        <p:spPr/>
        <p:txBody>
          <a:bodyPr/>
          <a:lstStyle>
            <a:lvl1pPr>
              <a:defRPr/>
            </a:lvl1pPr>
          </a:lstStyle>
          <a:p>
            <a:pPr>
              <a:defRPr/>
            </a:pPr>
            <a:endParaRPr lang="en-US">
              <a:solidFill>
                <a:srgbClr val="5E6971">
                  <a:lumMod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E6971">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defTabSz="607469"/>
            <a:fld id="{6F237393-0D76-4D11-A074-16775145FBA4}" type="slidenum">
              <a:rPr lang="en-US" altLang="fi-FI" smtClean="0">
                <a:ea typeface="MS PGothic" panose="020B0600070205080204" pitchFamily="34" charset="-128"/>
                <a:cs typeface="+mn-cs"/>
              </a:rPr>
              <a:pPr defTabSz="607469"/>
              <a:t>‹#›</a:t>
            </a:fld>
            <a:endParaRPr lang="en-US" altLang="fi-FI">
              <a:ea typeface="MS PGothic" panose="020B0600070205080204" pitchFamily="34" charset="-128"/>
              <a:cs typeface="+mn-cs"/>
            </a:endParaRPr>
          </a:p>
        </p:txBody>
      </p:sp>
    </p:spTree>
    <p:extLst>
      <p:ext uri="{BB962C8B-B14F-4D97-AF65-F5344CB8AC3E}">
        <p14:creationId xmlns:p14="http://schemas.microsoft.com/office/powerpoint/2010/main" val="359591591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Välisivu_1">
    <p:spTree>
      <p:nvGrpSpPr>
        <p:cNvPr id="1" name=""/>
        <p:cNvGrpSpPr/>
        <p:nvPr/>
      </p:nvGrpSpPr>
      <p:grpSpPr>
        <a:xfrm>
          <a:off x="0" y="0"/>
          <a:ext cx="0" cy="0"/>
          <a:chOff x="0" y="0"/>
          <a:chExt cx="0" cy="0"/>
        </a:xfrm>
      </p:grpSpPr>
      <p:sp>
        <p:nvSpPr>
          <p:cNvPr id="6" name="Rectangle 5"/>
          <p:cNvSpPr/>
          <p:nvPr/>
        </p:nvSpPr>
        <p:spPr>
          <a:xfrm>
            <a:off x="0" y="0"/>
            <a:ext cx="12192000" cy="669337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pic>
        <p:nvPicPr>
          <p:cNvPr id="69" name="Picture 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 y="2280121"/>
            <a:ext cx="12192000" cy="4413251"/>
          </a:xfrm>
          <a:prstGeom prst="rect">
            <a:avLst/>
          </a:prstGeom>
        </p:spPr>
      </p:pic>
      <p:sp>
        <p:nvSpPr>
          <p:cNvPr id="7" name="Rectangle 6"/>
          <p:cNvSpPr/>
          <p:nvPr/>
        </p:nvSpPr>
        <p:spPr>
          <a:xfrm>
            <a:off x="6076952" y="6693371"/>
            <a:ext cx="6115049" cy="16462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8" name="Rectangle 7"/>
          <p:cNvSpPr/>
          <p:nvPr/>
        </p:nvSpPr>
        <p:spPr>
          <a:xfrm>
            <a:off x="9110133" y="6693371"/>
            <a:ext cx="3081867" cy="164629"/>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9" name="Rectangle 8"/>
          <p:cNvSpPr/>
          <p:nvPr/>
        </p:nvSpPr>
        <p:spPr>
          <a:xfrm>
            <a:off x="1" y="6693371"/>
            <a:ext cx="6083300" cy="1646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grpSp>
        <p:nvGrpSpPr>
          <p:cNvPr id="11" name="Group 33"/>
          <p:cNvGrpSpPr>
            <a:grpSpLocks/>
          </p:cNvGrpSpPr>
          <p:nvPr/>
        </p:nvGrpSpPr>
        <p:grpSpPr bwMode="auto">
          <a:xfrm>
            <a:off x="9110133" y="4438193"/>
            <a:ext cx="3092451" cy="105994"/>
            <a:chOff x="8913156" y="2232185"/>
            <a:chExt cx="3272924" cy="56821"/>
          </a:xfrm>
        </p:grpSpPr>
        <p:sp>
          <p:nvSpPr>
            <p:cNvPr id="12" name="Rectangle 11"/>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13" name="Rectangle 12"/>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14" name="Rectangle 13"/>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15" name="Rectangle 14"/>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grpSp>
      <p:sp>
        <p:nvSpPr>
          <p:cNvPr id="20" name="Rectangle 19"/>
          <p:cNvSpPr/>
          <p:nvPr/>
        </p:nvSpPr>
        <p:spPr>
          <a:xfrm>
            <a:off x="6076952" y="6693371"/>
            <a:ext cx="6115049" cy="16462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1" name="Rectangle 20"/>
          <p:cNvSpPr/>
          <p:nvPr/>
        </p:nvSpPr>
        <p:spPr>
          <a:xfrm>
            <a:off x="9110133" y="6693371"/>
            <a:ext cx="3081867" cy="164629"/>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2" name="Rectangle 21"/>
          <p:cNvSpPr/>
          <p:nvPr/>
        </p:nvSpPr>
        <p:spPr>
          <a:xfrm>
            <a:off x="1" y="6693371"/>
            <a:ext cx="6083300" cy="1646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1236041" y="369066"/>
            <a:ext cx="8438291" cy="1471961"/>
          </a:xfrm>
        </p:spPr>
        <p:txBody>
          <a:bodyPr>
            <a:normAutofit/>
          </a:bodyPr>
          <a:lstStyle>
            <a:lvl1pPr algn="l">
              <a:lnSpc>
                <a:spcPct val="90000"/>
              </a:lnSpc>
              <a:defRPr sz="3067" baseline="0">
                <a:solidFill>
                  <a:schemeClr val="bg1"/>
                </a:solidFill>
                <a:latin typeface="Corbel"/>
                <a:cs typeface="Corbel"/>
              </a:defRPr>
            </a:lvl1pPr>
          </a:lstStyle>
          <a:p>
            <a:r>
              <a:rPr lang="en-US"/>
              <a:t>Click to edit Master title style</a:t>
            </a:r>
            <a:endParaRPr lang="en-US" dirty="0"/>
          </a:p>
        </p:txBody>
      </p:sp>
      <p:sp>
        <p:nvSpPr>
          <p:cNvPr id="23" name="TextBox 22"/>
          <p:cNvSpPr txBox="1"/>
          <p:nvPr/>
        </p:nvSpPr>
        <p:spPr>
          <a:xfrm>
            <a:off x="7685315" y="7480750"/>
            <a:ext cx="184731" cy="369332"/>
          </a:xfrm>
          <a:prstGeom prst="rect">
            <a:avLst/>
          </a:prstGeom>
          <a:noFill/>
        </p:spPr>
        <p:txBody>
          <a:bodyPr wrap="none" rtlCol="0">
            <a:spAutoFit/>
          </a:bodyPr>
          <a:lstStyle/>
          <a:p>
            <a:endParaRPr lang="en-US" dirty="0"/>
          </a:p>
        </p:txBody>
      </p:sp>
      <p:sp>
        <p:nvSpPr>
          <p:cNvPr id="29" name="TextBox 28"/>
          <p:cNvSpPr txBox="1"/>
          <p:nvPr/>
        </p:nvSpPr>
        <p:spPr>
          <a:xfrm>
            <a:off x="8131629" y="7596731"/>
            <a:ext cx="184731" cy="369332"/>
          </a:xfrm>
          <a:prstGeom prst="rect">
            <a:avLst/>
          </a:prstGeom>
          <a:noFill/>
        </p:spPr>
        <p:txBody>
          <a:bodyPr wrap="none" rtlCol="0">
            <a:spAutoFit/>
          </a:bodyPr>
          <a:lstStyle/>
          <a:p>
            <a:endParaRPr lang="en-US" dirty="0"/>
          </a:p>
        </p:txBody>
      </p:sp>
      <p:sp>
        <p:nvSpPr>
          <p:cNvPr id="34" name="TextBox 33"/>
          <p:cNvSpPr txBox="1"/>
          <p:nvPr/>
        </p:nvSpPr>
        <p:spPr>
          <a:xfrm>
            <a:off x="7249886" y="7991066"/>
            <a:ext cx="184731" cy="369332"/>
          </a:xfrm>
          <a:prstGeom prst="rect">
            <a:avLst/>
          </a:prstGeom>
          <a:noFill/>
        </p:spPr>
        <p:txBody>
          <a:bodyPr wrap="none" rtlCol="0">
            <a:spAutoFit/>
          </a:bodyPr>
          <a:lstStyle/>
          <a:p>
            <a:endParaRPr lang="en-US" dirty="0"/>
          </a:p>
        </p:txBody>
      </p:sp>
      <p:grpSp>
        <p:nvGrpSpPr>
          <p:cNvPr id="24" name="Group 46"/>
          <p:cNvGrpSpPr>
            <a:grpSpLocks/>
          </p:cNvGrpSpPr>
          <p:nvPr/>
        </p:nvGrpSpPr>
        <p:grpSpPr bwMode="auto">
          <a:xfrm>
            <a:off x="9110133" y="4438193"/>
            <a:ext cx="3092451" cy="105994"/>
            <a:chOff x="8913156" y="2232185"/>
            <a:chExt cx="3272924" cy="56821"/>
          </a:xfrm>
        </p:grpSpPr>
        <p:sp>
          <p:nvSpPr>
            <p:cNvPr id="25" name="Rectangle 24"/>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26" name="Rectangle 25"/>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27" name="Rectangle 26"/>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28" name="Rectangle 27"/>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grpSp>
      <p:grpSp>
        <p:nvGrpSpPr>
          <p:cNvPr id="64" name="Group 34"/>
          <p:cNvGrpSpPr>
            <a:grpSpLocks/>
          </p:cNvGrpSpPr>
          <p:nvPr/>
        </p:nvGrpSpPr>
        <p:grpSpPr bwMode="auto">
          <a:xfrm>
            <a:off x="9104037" y="4438193"/>
            <a:ext cx="3092451" cy="105994"/>
            <a:chOff x="8913156" y="2232185"/>
            <a:chExt cx="3272924" cy="56821"/>
          </a:xfrm>
        </p:grpSpPr>
        <p:sp>
          <p:nvSpPr>
            <p:cNvPr id="65" name="Rectangle 64"/>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66" name="Rectangle 65"/>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67" name="Rectangle 66"/>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68" name="Rectangle 67"/>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grpSp>
    </p:spTree>
    <p:extLst>
      <p:ext uri="{BB962C8B-B14F-4D97-AF65-F5344CB8AC3E}">
        <p14:creationId xmlns:p14="http://schemas.microsoft.com/office/powerpoint/2010/main" val="274855626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7_Välisivu_1">
    <p:spTree>
      <p:nvGrpSpPr>
        <p:cNvPr id="1" name=""/>
        <p:cNvGrpSpPr/>
        <p:nvPr/>
      </p:nvGrpSpPr>
      <p:grpSpPr>
        <a:xfrm>
          <a:off x="0" y="0"/>
          <a:ext cx="0" cy="0"/>
          <a:chOff x="0" y="0"/>
          <a:chExt cx="0" cy="0"/>
        </a:xfrm>
      </p:grpSpPr>
      <p:sp>
        <p:nvSpPr>
          <p:cNvPr id="22" name="Rectangle 21"/>
          <p:cNvSpPr/>
          <p:nvPr/>
        </p:nvSpPr>
        <p:spPr>
          <a:xfrm>
            <a:off x="0" y="0"/>
            <a:ext cx="12192000" cy="66933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5287"/>
            <a:ext cx="12192000" cy="4397027"/>
          </a:xfrm>
          <a:prstGeom prst="rect">
            <a:avLst/>
          </a:prstGeom>
        </p:spPr>
      </p:pic>
      <p:sp>
        <p:nvSpPr>
          <p:cNvPr id="9" name="Rectangle 8"/>
          <p:cNvSpPr/>
          <p:nvPr/>
        </p:nvSpPr>
        <p:spPr>
          <a:xfrm>
            <a:off x="6076952" y="6693371"/>
            <a:ext cx="6115049" cy="16462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10" name="Rectangle 9"/>
          <p:cNvSpPr/>
          <p:nvPr/>
        </p:nvSpPr>
        <p:spPr>
          <a:xfrm>
            <a:off x="9110133" y="6693371"/>
            <a:ext cx="3081867" cy="164629"/>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11" name="Rectangle 10"/>
          <p:cNvSpPr/>
          <p:nvPr/>
        </p:nvSpPr>
        <p:spPr>
          <a:xfrm>
            <a:off x="1" y="6693371"/>
            <a:ext cx="6083300" cy="1646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grpSp>
        <p:nvGrpSpPr>
          <p:cNvPr id="12" name="Group 34"/>
          <p:cNvGrpSpPr>
            <a:grpSpLocks/>
          </p:cNvGrpSpPr>
          <p:nvPr/>
        </p:nvGrpSpPr>
        <p:grpSpPr bwMode="auto">
          <a:xfrm>
            <a:off x="9110133" y="4444688"/>
            <a:ext cx="3092451" cy="105994"/>
            <a:chOff x="8913156" y="2232185"/>
            <a:chExt cx="3272924" cy="56821"/>
          </a:xfrm>
        </p:grpSpPr>
        <p:sp>
          <p:nvSpPr>
            <p:cNvPr id="13" name="Rectangle 12"/>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14" name="Rectangle 13"/>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15" name="Rectangle 14"/>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16" name="Rectangle 15"/>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grpSp>
      <p:sp>
        <p:nvSpPr>
          <p:cNvPr id="24" name="Rectangle 23"/>
          <p:cNvSpPr/>
          <p:nvPr/>
        </p:nvSpPr>
        <p:spPr>
          <a:xfrm>
            <a:off x="9110133" y="6693371"/>
            <a:ext cx="3081867" cy="164629"/>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5" name="Rectangle 24"/>
          <p:cNvSpPr/>
          <p:nvPr/>
        </p:nvSpPr>
        <p:spPr>
          <a:xfrm>
            <a:off x="1" y="6693371"/>
            <a:ext cx="6083300" cy="1646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1236041" y="369066"/>
            <a:ext cx="8438291" cy="1471961"/>
          </a:xfrm>
        </p:spPr>
        <p:txBody>
          <a:bodyPr>
            <a:normAutofit/>
          </a:bodyPr>
          <a:lstStyle>
            <a:lvl1pPr algn="l">
              <a:lnSpc>
                <a:spcPct val="90000"/>
              </a:lnSpc>
              <a:defRPr sz="3067" baseline="0">
                <a:solidFill>
                  <a:schemeClr val="bg1"/>
                </a:solidFill>
                <a:latin typeface="Corbel"/>
                <a:cs typeface="Corbel"/>
              </a:defRPr>
            </a:lvl1pPr>
          </a:lstStyle>
          <a:p>
            <a:r>
              <a:rPr lang="en-US"/>
              <a:t>Click to edit Master title style</a:t>
            </a:r>
            <a:endParaRPr lang="en-US" dirty="0"/>
          </a:p>
        </p:txBody>
      </p:sp>
      <p:sp>
        <p:nvSpPr>
          <p:cNvPr id="23" name="Rectangle 22"/>
          <p:cNvSpPr/>
          <p:nvPr/>
        </p:nvSpPr>
        <p:spPr>
          <a:xfrm>
            <a:off x="6076952" y="6693371"/>
            <a:ext cx="6115049" cy="16462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Tree>
    <p:extLst>
      <p:ext uri="{BB962C8B-B14F-4D97-AF65-F5344CB8AC3E}">
        <p14:creationId xmlns:p14="http://schemas.microsoft.com/office/powerpoint/2010/main" val="412363318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Välisivu_1">
    <p:spTree>
      <p:nvGrpSpPr>
        <p:cNvPr id="1" name=""/>
        <p:cNvGrpSpPr/>
        <p:nvPr/>
      </p:nvGrpSpPr>
      <p:grpSpPr>
        <a:xfrm>
          <a:off x="0" y="0"/>
          <a:ext cx="0" cy="0"/>
          <a:chOff x="0" y="0"/>
          <a:chExt cx="0" cy="0"/>
        </a:xfrm>
      </p:grpSpPr>
      <p:sp>
        <p:nvSpPr>
          <p:cNvPr id="17" name="Rectangle 16"/>
          <p:cNvSpPr/>
          <p:nvPr/>
        </p:nvSpPr>
        <p:spPr>
          <a:xfrm>
            <a:off x="0" y="1"/>
            <a:ext cx="12192000" cy="6715923"/>
          </a:xfrm>
          <a:prstGeom prst="rect">
            <a:avLst/>
          </a:prstGeom>
          <a:solidFill>
            <a:srgbClr val="EA1D77"/>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0816"/>
            <a:ext cx="12192000" cy="4417273"/>
          </a:xfrm>
          <a:prstGeom prst="rect">
            <a:avLst/>
          </a:prstGeom>
        </p:spPr>
      </p:pic>
      <p:sp>
        <p:nvSpPr>
          <p:cNvPr id="8" name="Rectangle 7"/>
          <p:cNvSpPr/>
          <p:nvPr/>
        </p:nvSpPr>
        <p:spPr>
          <a:xfrm>
            <a:off x="6076952" y="6693371"/>
            <a:ext cx="6115049" cy="16462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9" name="Rectangle 8"/>
          <p:cNvSpPr/>
          <p:nvPr/>
        </p:nvSpPr>
        <p:spPr>
          <a:xfrm>
            <a:off x="9110133" y="6693371"/>
            <a:ext cx="3081867" cy="164629"/>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11" name="Rectangle 10"/>
          <p:cNvSpPr/>
          <p:nvPr/>
        </p:nvSpPr>
        <p:spPr>
          <a:xfrm>
            <a:off x="1" y="6693371"/>
            <a:ext cx="6083300" cy="1646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grpSp>
        <p:nvGrpSpPr>
          <p:cNvPr id="12" name="Group 34"/>
          <p:cNvGrpSpPr>
            <a:grpSpLocks/>
          </p:cNvGrpSpPr>
          <p:nvPr/>
        </p:nvGrpSpPr>
        <p:grpSpPr bwMode="auto">
          <a:xfrm>
            <a:off x="9104037" y="4438193"/>
            <a:ext cx="3092451" cy="105994"/>
            <a:chOff x="8913156" y="2232185"/>
            <a:chExt cx="3272924" cy="56821"/>
          </a:xfrm>
        </p:grpSpPr>
        <p:sp>
          <p:nvSpPr>
            <p:cNvPr id="13" name="Rectangle 12"/>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14" name="Rectangle 13"/>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15" name="Rectangle 14"/>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16" name="Rectangle 15"/>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grpSp>
      <p:sp>
        <p:nvSpPr>
          <p:cNvPr id="22" name="Rectangle 21"/>
          <p:cNvSpPr/>
          <p:nvPr/>
        </p:nvSpPr>
        <p:spPr>
          <a:xfrm>
            <a:off x="6076952" y="6693371"/>
            <a:ext cx="6115049" cy="16462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3" name="Rectangle 22"/>
          <p:cNvSpPr/>
          <p:nvPr/>
        </p:nvSpPr>
        <p:spPr>
          <a:xfrm>
            <a:off x="9110133" y="6693371"/>
            <a:ext cx="3081867" cy="164629"/>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5" name="Rectangle 24"/>
          <p:cNvSpPr/>
          <p:nvPr/>
        </p:nvSpPr>
        <p:spPr>
          <a:xfrm>
            <a:off x="1" y="6693371"/>
            <a:ext cx="6083300" cy="1646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1236041" y="369066"/>
            <a:ext cx="8438291" cy="1471961"/>
          </a:xfrm>
        </p:spPr>
        <p:txBody>
          <a:bodyPr>
            <a:normAutofit/>
          </a:bodyPr>
          <a:lstStyle>
            <a:lvl1pPr algn="l">
              <a:lnSpc>
                <a:spcPct val="90000"/>
              </a:lnSpc>
              <a:defRPr sz="3067" baseline="0">
                <a:solidFill>
                  <a:schemeClr val="bg1"/>
                </a:solidFill>
                <a:latin typeface="Corbel"/>
                <a:cs typeface="Corbel"/>
              </a:defRPr>
            </a:lvl1pPr>
          </a:lstStyle>
          <a:p>
            <a:r>
              <a:rPr lang="en-US"/>
              <a:t>Click to edit Master title style</a:t>
            </a:r>
            <a:endParaRPr lang="en-US" dirty="0"/>
          </a:p>
        </p:txBody>
      </p:sp>
    </p:spTree>
    <p:extLst>
      <p:ext uri="{BB962C8B-B14F-4D97-AF65-F5344CB8AC3E}">
        <p14:creationId xmlns:p14="http://schemas.microsoft.com/office/powerpoint/2010/main" val="32274662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4_Välisivu_1">
    <p:spTree>
      <p:nvGrpSpPr>
        <p:cNvPr id="1" name=""/>
        <p:cNvGrpSpPr/>
        <p:nvPr/>
      </p:nvGrpSpPr>
      <p:grpSpPr>
        <a:xfrm>
          <a:off x="0" y="0"/>
          <a:ext cx="0" cy="0"/>
          <a:chOff x="0" y="0"/>
          <a:chExt cx="0" cy="0"/>
        </a:xfrm>
      </p:grpSpPr>
      <p:sp>
        <p:nvSpPr>
          <p:cNvPr id="3" name="Rectangle 2"/>
          <p:cNvSpPr/>
          <p:nvPr/>
        </p:nvSpPr>
        <p:spPr>
          <a:xfrm>
            <a:off x="0" y="0"/>
            <a:ext cx="12192000" cy="669337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 y="2290023"/>
            <a:ext cx="12192000" cy="4415322"/>
          </a:xfrm>
          <a:prstGeom prst="rect">
            <a:avLst/>
          </a:prstGeom>
        </p:spPr>
      </p:pic>
      <p:sp>
        <p:nvSpPr>
          <p:cNvPr id="9" name="Rectangle 8"/>
          <p:cNvSpPr/>
          <p:nvPr/>
        </p:nvSpPr>
        <p:spPr>
          <a:xfrm>
            <a:off x="6076952" y="6693371"/>
            <a:ext cx="6115049" cy="16462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10" name="Rectangle 9"/>
          <p:cNvSpPr/>
          <p:nvPr/>
        </p:nvSpPr>
        <p:spPr>
          <a:xfrm>
            <a:off x="9110133" y="6693371"/>
            <a:ext cx="3081867" cy="164629"/>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11" name="Rectangle 10"/>
          <p:cNvSpPr/>
          <p:nvPr/>
        </p:nvSpPr>
        <p:spPr>
          <a:xfrm>
            <a:off x="1" y="6693371"/>
            <a:ext cx="6083300" cy="1646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grpSp>
        <p:nvGrpSpPr>
          <p:cNvPr id="12" name="Group 34"/>
          <p:cNvGrpSpPr>
            <a:grpSpLocks/>
          </p:cNvGrpSpPr>
          <p:nvPr/>
        </p:nvGrpSpPr>
        <p:grpSpPr bwMode="auto">
          <a:xfrm>
            <a:off x="9110133" y="4438193"/>
            <a:ext cx="3092451" cy="105994"/>
            <a:chOff x="8913156" y="2232185"/>
            <a:chExt cx="3272924" cy="56821"/>
          </a:xfrm>
        </p:grpSpPr>
        <p:sp>
          <p:nvSpPr>
            <p:cNvPr id="13" name="Rectangle 12"/>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14" name="Rectangle 13"/>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15" name="Rectangle 14"/>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16" name="Rectangle 15"/>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grpSp>
      <p:sp>
        <p:nvSpPr>
          <p:cNvPr id="23" name="Rectangle 22"/>
          <p:cNvSpPr/>
          <p:nvPr/>
        </p:nvSpPr>
        <p:spPr>
          <a:xfrm>
            <a:off x="6076952" y="6693371"/>
            <a:ext cx="6115049" cy="16462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4" name="Rectangle 23"/>
          <p:cNvSpPr/>
          <p:nvPr/>
        </p:nvSpPr>
        <p:spPr>
          <a:xfrm>
            <a:off x="9110133" y="6693371"/>
            <a:ext cx="3081867" cy="164629"/>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5" name="Rectangle 24"/>
          <p:cNvSpPr/>
          <p:nvPr/>
        </p:nvSpPr>
        <p:spPr>
          <a:xfrm>
            <a:off x="1" y="6693371"/>
            <a:ext cx="6083300" cy="1646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1236041" y="369066"/>
            <a:ext cx="8438291" cy="1471961"/>
          </a:xfrm>
        </p:spPr>
        <p:txBody>
          <a:bodyPr>
            <a:normAutofit/>
          </a:bodyPr>
          <a:lstStyle>
            <a:lvl1pPr algn="l">
              <a:lnSpc>
                <a:spcPct val="90000"/>
              </a:lnSpc>
              <a:defRPr sz="3067" baseline="0">
                <a:solidFill>
                  <a:schemeClr val="bg1"/>
                </a:solidFill>
                <a:latin typeface="Corbel"/>
                <a:cs typeface="Corbel"/>
              </a:defRPr>
            </a:lvl1pPr>
          </a:lstStyle>
          <a:p>
            <a:r>
              <a:rPr lang="en-US"/>
              <a:t>Click to edit Master title style</a:t>
            </a:r>
            <a:endParaRPr lang="en-US" dirty="0"/>
          </a:p>
        </p:txBody>
      </p:sp>
    </p:spTree>
    <p:extLst>
      <p:ext uri="{BB962C8B-B14F-4D97-AF65-F5344CB8AC3E}">
        <p14:creationId xmlns:p14="http://schemas.microsoft.com/office/powerpoint/2010/main" val="130076032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6_Välisivu_1">
    <p:spTree>
      <p:nvGrpSpPr>
        <p:cNvPr id="1" name=""/>
        <p:cNvGrpSpPr/>
        <p:nvPr/>
      </p:nvGrpSpPr>
      <p:grpSpPr>
        <a:xfrm>
          <a:off x="0" y="0"/>
          <a:ext cx="0" cy="0"/>
          <a:chOff x="0" y="0"/>
          <a:chExt cx="0" cy="0"/>
        </a:xfrm>
      </p:grpSpPr>
      <p:sp>
        <p:nvSpPr>
          <p:cNvPr id="3" name="Rectangle 2"/>
          <p:cNvSpPr/>
          <p:nvPr/>
        </p:nvSpPr>
        <p:spPr>
          <a:xfrm>
            <a:off x="0" y="0"/>
            <a:ext cx="12192000" cy="6693371"/>
          </a:xfrm>
          <a:prstGeom prst="rect">
            <a:avLst/>
          </a:prstGeom>
          <a:solidFill>
            <a:srgbClr val="00BAA6"/>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 y="2280470"/>
            <a:ext cx="12185312" cy="4412900"/>
          </a:xfrm>
          <a:prstGeom prst="rect">
            <a:avLst/>
          </a:prstGeom>
        </p:spPr>
      </p:pic>
      <p:sp>
        <p:nvSpPr>
          <p:cNvPr id="8" name="Rectangle 7"/>
          <p:cNvSpPr/>
          <p:nvPr/>
        </p:nvSpPr>
        <p:spPr>
          <a:xfrm>
            <a:off x="6076952" y="6693371"/>
            <a:ext cx="6115049" cy="16462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9" name="Rectangle 8"/>
          <p:cNvSpPr/>
          <p:nvPr/>
        </p:nvSpPr>
        <p:spPr>
          <a:xfrm>
            <a:off x="9110133" y="6693371"/>
            <a:ext cx="3081867" cy="164629"/>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11" name="Rectangle 10"/>
          <p:cNvSpPr/>
          <p:nvPr/>
        </p:nvSpPr>
        <p:spPr>
          <a:xfrm>
            <a:off x="1" y="6693371"/>
            <a:ext cx="6083300" cy="1646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grpSp>
        <p:nvGrpSpPr>
          <p:cNvPr id="12" name="Group 34"/>
          <p:cNvGrpSpPr>
            <a:grpSpLocks/>
          </p:cNvGrpSpPr>
          <p:nvPr/>
        </p:nvGrpSpPr>
        <p:grpSpPr bwMode="auto">
          <a:xfrm>
            <a:off x="9110133" y="4438193"/>
            <a:ext cx="3092451" cy="105994"/>
            <a:chOff x="8913156" y="2232185"/>
            <a:chExt cx="3272924" cy="56821"/>
          </a:xfrm>
        </p:grpSpPr>
        <p:sp>
          <p:nvSpPr>
            <p:cNvPr id="13" name="Rectangle 12"/>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14" name="Rectangle 13"/>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15" name="Rectangle 14"/>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16" name="Rectangle 15"/>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grpSp>
      <p:sp>
        <p:nvSpPr>
          <p:cNvPr id="22" name="Rectangle 21"/>
          <p:cNvSpPr/>
          <p:nvPr/>
        </p:nvSpPr>
        <p:spPr>
          <a:xfrm>
            <a:off x="6076952" y="6693371"/>
            <a:ext cx="6115049" cy="16462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3" name="Rectangle 22"/>
          <p:cNvSpPr/>
          <p:nvPr/>
        </p:nvSpPr>
        <p:spPr>
          <a:xfrm>
            <a:off x="9110133" y="6693371"/>
            <a:ext cx="3081867" cy="164629"/>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5" name="Rectangle 24"/>
          <p:cNvSpPr/>
          <p:nvPr/>
        </p:nvSpPr>
        <p:spPr>
          <a:xfrm>
            <a:off x="1" y="6693371"/>
            <a:ext cx="6083300" cy="1646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grpSp>
        <p:nvGrpSpPr>
          <p:cNvPr id="26" name="Group 48"/>
          <p:cNvGrpSpPr>
            <a:grpSpLocks/>
          </p:cNvGrpSpPr>
          <p:nvPr/>
        </p:nvGrpSpPr>
        <p:grpSpPr bwMode="auto">
          <a:xfrm>
            <a:off x="9110133" y="4438193"/>
            <a:ext cx="3092451" cy="105994"/>
            <a:chOff x="8913156" y="2232185"/>
            <a:chExt cx="3272924" cy="56821"/>
          </a:xfrm>
        </p:grpSpPr>
        <p:sp>
          <p:nvSpPr>
            <p:cNvPr id="27" name="Rectangle 26"/>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28" name="Rectangle 27"/>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29" name="Rectangle 28"/>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30" name="Rectangle 29"/>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grpSp>
      <p:sp>
        <p:nvSpPr>
          <p:cNvPr id="2" name="Title 1"/>
          <p:cNvSpPr>
            <a:spLocks noGrp="1"/>
          </p:cNvSpPr>
          <p:nvPr>
            <p:ph type="ctrTitle"/>
          </p:nvPr>
        </p:nvSpPr>
        <p:spPr>
          <a:xfrm>
            <a:off x="1236041" y="369066"/>
            <a:ext cx="8438291" cy="1471961"/>
          </a:xfrm>
        </p:spPr>
        <p:txBody>
          <a:bodyPr>
            <a:normAutofit/>
          </a:bodyPr>
          <a:lstStyle>
            <a:lvl1pPr algn="l">
              <a:lnSpc>
                <a:spcPct val="90000"/>
              </a:lnSpc>
              <a:defRPr sz="3067" baseline="0">
                <a:solidFill>
                  <a:schemeClr val="bg1"/>
                </a:solidFill>
                <a:latin typeface="Corbel"/>
                <a:cs typeface="Corbel"/>
              </a:defRPr>
            </a:lvl1pPr>
          </a:lstStyle>
          <a:p>
            <a:r>
              <a:rPr lang="en-US"/>
              <a:t>Click to edit Master title style</a:t>
            </a:r>
            <a:endParaRPr lang="en-US" dirty="0"/>
          </a:p>
        </p:txBody>
      </p:sp>
    </p:spTree>
    <p:extLst>
      <p:ext uri="{BB962C8B-B14F-4D97-AF65-F5344CB8AC3E}">
        <p14:creationId xmlns:p14="http://schemas.microsoft.com/office/powerpoint/2010/main" val="15373621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Välisivu_1">
    <p:spTree>
      <p:nvGrpSpPr>
        <p:cNvPr id="1" name=""/>
        <p:cNvGrpSpPr/>
        <p:nvPr/>
      </p:nvGrpSpPr>
      <p:grpSpPr>
        <a:xfrm>
          <a:off x="0" y="0"/>
          <a:ext cx="0" cy="0"/>
          <a:chOff x="0" y="0"/>
          <a:chExt cx="0" cy="0"/>
        </a:xfrm>
      </p:grpSpPr>
      <p:sp>
        <p:nvSpPr>
          <p:cNvPr id="19" name="Rectangle 18"/>
          <p:cNvSpPr/>
          <p:nvPr/>
        </p:nvSpPr>
        <p:spPr>
          <a:xfrm>
            <a:off x="0" y="0"/>
            <a:ext cx="12192000" cy="669337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 y="2284819"/>
            <a:ext cx="12194879" cy="4424411"/>
          </a:xfrm>
          <a:prstGeom prst="rect">
            <a:avLst/>
          </a:prstGeom>
        </p:spPr>
      </p:pic>
      <p:sp>
        <p:nvSpPr>
          <p:cNvPr id="6" name="Rectangle 5"/>
          <p:cNvSpPr/>
          <p:nvPr/>
        </p:nvSpPr>
        <p:spPr>
          <a:xfrm>
            <a:off x="0" y="0"/>
            <a:ext cx="12192000" cy="229126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7" name="Rectangle 6"/>
          <p:cNvSpPr/>
          <p:nvPr/>
        </p:nvSpPr>
        <p:spPr>
          <a:xfrm>
            <a:off x="6076952" y="6693371"/>
            <a:ext cx="6115049" cy="16462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8" name="Rectangle 7"/>
          <p:cNvSpPr/>
          <p:nvPr/>
        </p:nvSpPr>
        <p:spPr>
          <a:xfrm>
            <a:off x="9110133" y="6693371"/>
            <a:ext cx="3081867" cy="164629"/>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9" name="Rectangle 8"/>
          <p:cNvSpPr/>
          <p:nvPr/>
        </p:nvSpPr>
        <p:spPr>
          <a:xfrm>
            <a:off x="1" y="6693371"/>
            <a:ext cx="6083300" cy="1646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0" name="Rectangle 19"/>
          <p:cNvSpPr/>
          <p:nvPr/>
        </p:nvSpPr>
        <p:spPr>
          <a:xfrm>
            <a:off x="6076952" y="6693371"/>
            <a:ext cx="6115049" cy="16462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1" name="Rectangle 20"/>
          <p:cNvSpPr/>
          <p:nvPr/>
        </p:nvSpPr>
        <p:spPr>
          <a:xfrm>
            <a:off x="9110133" y="6693371"/>
            <a:ext cx="3081867" cy="164629"/>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2" name="Rectangle 21"/>
          <p:cNvSpPr/>
          <p:nvPr/>
        </p:nvSpPr>
        <p:spPr>
          <a:xfrm>
            <a:off x="1" y="6693371"/>
            <a:ext cx="6083300" cy="1646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1236041" y="369066"/>
            <a:ext cx="8438291" cy="1471961"/>
          </a:xfrm>
        </p:spPr>
        <p:txBody>
          <a:bodyPr>
            <a:normAutofit/>
          </a:bodyPr>
          <a:lstStyle>
            <a:lvl1pPr algn="l">
              <a:lnSpc>
                <a:spcPct val="90000"/>
              </a:lnSpc>
              <a:defRPr sz="3067" baseline="0">
                <a:solidFill>
                  <a:schemeClr val="bg1"/>
                </a:solidFill>
                <a:latin typeface="Corbel"/>
                <a:cs typeface="Corbel"/>
              </a:defRPr>
            </a:lvl1pPr>
          </a:lstStyle>
          <a:p>
            <a:r>
              <a:rPr lang="en-US"/>
              <a:t>Click to edit Master title style</a:t>
            </a:r>
            <a:endParaRPr lang="en-US" dirty="0"/>
          </a:p>
        </p:txBody>
      </p:sp>
      <p:grpSp>
        <p:nvGrpSpPr>
          <p:cNvPr id="38" name="Group 34"/>
          <p:cNvGrpSpPr>
            <a:grpSpLocks/>
          </p:cNvGrpSpPr>
          <p:nvPr/>
        </p:nvGrpSpPr>
        <p:grpSpPr bwMode="auto">
          <a:xfrm>
            <a:off x="9116229" y="4431698"/>
            <a:ext cx="3092451" cy="105994"/>
            <a:chOff x="8913156" y="2232185"/>
            <a:chExt cx="3272924" cy="56821"/>
          </a:xfrm>
        </p:grpSpPr>
        <p:sp>
          <p:nvSpPr>
            <p:cNvPr id="39" name="Rectangle 38"/>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40" name="Rectangle 39"/>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41" name="Rectangle 40"/>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42" name="Rectangle 41"/>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grpSp>
    </p:spTree>
    <p:extLst>
      <p:ext uri="{BB962C8B-B14F-4D97-AF65-F5344CB8AC3E}">
        <p14:creationId xmlns:p14="http://schemas.microsoft.com/office/powerpoint/2010/main" val="232127152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9_Välisivu_1">
    <p:spTree>
      <p:nvGrpSpPr>
        <p:cNvPr id="1" name=""/>
        <p:cNvGrpSpPr/>
        <p:nvPr/>
      </p:nvGrpSpPr>
      <p:grpSpPr>
        <a:xfrm>
          <a:off x="0" y="0"/>
          <a:ext cx="0" cy="0"/>
          <a:chOff x="0" y="0"/>
          <a:chExt cx="0" cy="0"/>
        </a:xfrm>
      </p:grpSpPr>
      <p:sp>
        <p:nvSpPr>
          <p:cNvPr id="8" name="Rectangle 7"/>
          <p:cNvSpPr/>
          <p:nvPr/>
        </p:nvSpPr>
        <p:spPr>
          <a:xfrm>
            <a:off x="0" y="0"/>
            <a:ext cx="12192000" cy="6693371"/>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291784"/>
            <a:ext cx="12196483" cy="4406708"/>
          </a:xfrm>
          <a:prstGeom prst="rect">
            <a:avLst/>
          </a:prstGeom>
        </p:spPr>
      </p:pic>
      <p:sp>
        <p:nvSpPr>
          <p:cNvPr id="9" name="Rectangle 8"/>
          <p:cNvSpPr/>
          <p:nvPr/>
        </p:nvSpPr>
        <p:spPr>
          <a:xfrm>
            <a:off x="6076952" y="6693371"/>
            <a:ext cx="6115049" cy="16462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10" name="Rectangle 9"/>
          <p:cNvSpPr/>
          <p:nvPr/>
        </p:nvSpPr>
        <p:spPr>
          <a:xfrm>
            <a:off x="9110133" y="6693371"/>
            <a:ext cx="3081867" cy="164629"/>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11" name="Rectangle 10"/>
          <p:cNvSpPr/>
          <p:nvPr/>
        </p:nvSpPr>
        <p:spPr>
          <a:xfrm>
            <a:off x="1" y="6693371"/>
            <a:ext cx="6083300" cy="1646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3" name="Rectangle 22"/>
          <p:cNvSpPr/>
          <p:nvPr/>
        </p:nvSpPr>
        <p:spPr>
          <a:xfrm>
            <a:off x="6076952" y="6693371"/>
            <a:ext cx="6115049" cy="16462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4" name="Rectangle 23"/>
          <p:cNvSpPr/>
          <p:nvPr/>
        </p:nvSpPr>
        <p:spPr>
          <a:xfrm>
            <a:off x="9110133" y="6693371"/>
            <a:ext cx="3081867" cy="164629"/>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5" name="Rectangle 24"/>
          <p:cNvSpPr/>
          <p:nvPr/>
        </p:nvSpPr>
        <p:spPr>
          <a:xfrm>
            <a:off x="1" y="6693371"/>
            <a:ext cx="6083300" cy="1646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1236041" y="369066"/>
            <a:ext cx="8438291" cy="1471961"/>
          </a:xfrm>
        </p:spPr>
        <p:txBody>
          <a:bodyPr>
            <a:normAutofit/>
          </a:bodyPr>
          <a:lstStyle>
            <a:lvl1pPr algn="l">
              <a:lnSpc>
                <a:spcPct val="90000"/>
              </a:lnSpc>
              <a:defRPr sz="3067" baseline="0">
                <a:solidFill>
                  <a:schemeClr val="bg1"/>
                </a:solidFill>
                <a:latin typeface="Corbel"/>
                <a:cs typeface="Corbel"/>
              </a:defRPr>
            </a:lvl1pPr>
          </a:lstStyle>
          <a:p>
            <a:r>
              <a:rPr lang="en-US"/>
              <a:t>Click to edit Master title style</a:t>
            </a:r>
            <a:endParaRPr lang="en-US" dirty="0"/>
          </a:p>
        </p:txBody>
      </p:sp>
      <p:grpSp>
        <p:nvGrpSpPr>
          <p:cNvPr id="33" name="Group 34"/>
          <p:cNvGrpSpPr>
            <a:grpSpLocks/>
          </p:cNvGrpSpPr>
          <p:nvPr/>
        </p:nvGrpSpPr>
        <p:grpSpPr bwMode="auto">
          <a:xfrm>
            <a:off x="9110133" y="4438193"/>
            <a:ext cx="3092451" cy="105994"/>
            <a:chOff x="8913156" y="2232185"/>
            <a:chExt cx="3272924" cy="56821"/>
          </a:xfrm>
        </p:grpSpPr>
        <p:sp>
          <p:nvSpPr>
            <p:cNvPr id="34" name="Rectangle 33"/>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35" name="Rectangle 34"/>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36" name="Rectangle 35"/>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38" name="Rectangle 37"/>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grpSp>
    </p:spTree>
    <p:extLst>
      <p:ext uri="{BB962C8B-B14F-4D97-AF65-F5344CB8AC3E}">
        <p14:creationId xmlns:p14="http://schemas.microsoft.com/office/powerpoint/2010/main" val="315449444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Välisivu_1_omat kuvat">
    <p:spTree>
      <p:nvGrpSpPr>
        <p:cNvPr id="1" name=""/>
        <p:cNvGrpSpPr/>
        <p:nvPr/>
      </p:nvGrpSpPr>
      <p:grpSpPr>
        <a:xfrm>
          <a:off x="0" y="0"/>
          <a:ext cx="0" cy="0"/>
          <a:chOff x="0" y="0"/>
          <a:chExt cx="0" cy="0"/>
        </a:xfrm>
      </p:grpSpPr>
      <p:sp>
        <p:nvSpPr>
          <p:cNvPr id="7" name="Rectangle 6"/>
          <p:cNvSpPr/>
          <p:nvPr/>
        </p:nvSpPr>
        <p:spPr>
          <a:xfrm>
            <a:off x="0" y="0"/>
            <a:ext cx="12192000" cy="2291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8" name="Rectangle 7"/>
          <p:cNvSpPr/>
          <p:nvPr/>
        </p:nvSpPr>
        <p:spPr>
          <a:xfrm>
            <a:off x="6076952" y="6693371"/>
            <a:ext cx="6115049" cy="16462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10" name="Rectangle 9"/>
          <p:cNvSpPr/>
          <p:nvPr/>
        </p:nvSpPr>
        <p:spPr>
          <a:xfrm>
            <a:off x="9110133" y="6693371"/>
            <a:ext cx="3081867" cy="164629"/>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11" name="Rectangle 10"/>
          <p:cNvSpPr/>
          <p:nvPr/>
        </p:nvSpPr>
        <p:spPr>
          <a:xfrm>
            <a:off x="1" y="6693371"/>
            <a:ext cx="6083300" cy="1646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grpSp>
        <p:nvGrpSpPr>
          <p:cNvPr id="12" name="Group 29"/>
          <p:cNvGrpSpPr>
            <a:grpSpLocks/>
          </p:cNvGrpSpPr>
          <p:nvPr/>
        </p:nvGrpSpPr>
        <p:grpSpPr bwMode="auto">
          <a:xfrm>
            <a:off x="9110133" y="4438193"/>
            <a:ext cx="3092451" cy="105994"/>
            <a:chOff x="8913156" y="2232185"/>
            <a:chExt cx="3272924" cy="56821"/>
          </a:xfrm>
        </p:grpSpPr>
        <p:sp>
          <p:nvSpPr>
            <p:cNvPr id="13" name="Rectangle 12"/>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14" name="Rectangle 13"/>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15" name="Rectangle 14"/>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16" name="Rectangle 15"/>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grpSp>
      <p:sp>
        <p:nvSpPr>
          <p:cNvPr id="17" name="Rectangle 16"/>
          <p:cNvSpPr/>
          <p:nvPr/>
        </p:nvSpPr>
        <p:spPr>
          <a:xfrm>
            <a:off x="0" y="0"/>
            <a:ext cx="12192000" cy="2291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18" name="Rectangle 17"/>
          <p:cNvSpPr/>
          <p:nvPr/>
        </p:nvSpPr>
        <p:spPr>
          <a:xfrm>
            <a:off x="6076952" y="6693371"/>
            <a:ext cx="6115049" cy="16462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19" name="Rectangle 18"/>
          <p:cNvSpPr/>
          <p:nvPr/>
        </p:nvSpPr>
        <p:spPr>
          <a:xfrm>
            <a:off x="9110133" y="6693371"/>
            <a:ext cx="3081867" cy="164629"/>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22" name="Rectangle 21"/>
          <p:cNvSpPr/>
          <p:nvPr/>
        </p:nvSpPr>
        <p:spPr>
          <a:xfrm>
            <a:off x="1" y="6693371"/>
            <a:ext cx="6083300" cy="1646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grpSp>
        <p:nvGrpSpPr>
          <p:cNvPr id="23" name="Group 38"/>
          <p:cNvGrpSpPr>
            <a:grpSpLocks/>
          </p:cNvGrpSpPr>
          <p:nvPr/>
        </p:nvGrpSpPr>
        <p:grpSpPr bwMode="auto">
          <a:xfrm>
            <a:off x="9110133" y="4438193"/>
            <a:ext cx="3092451" cy="105994"/>
            <a:chOff x="8913156" y="2232185"/>
            <a:chExt cx="3272924" cy="56821"/>
          </a:xfrm>
        </p:grpSpPr>
        <p:sp>
          <p:nvSpPr>
            <p:cNvPr id="24" name="Rectangle 23"/>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26" name="Rectangle 25"/>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27" name="Rectangle 26"/>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sp>
          <p:nvSpPr>
            <p:cNvPr id="28" name="Rectangle 27"/>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334" fontAlgn="auto">
                <a:spcBef>
                  <a:spcPts val="0"/>
                </a:spcBef>
                <a:spcAft>
                  <a:spcPts val="0"/>
                </a:spcAft>
                <a:defRPr/>
              </a:pPr>
              <a:endParaRPr lang="en-US" dirty="0">
                <a:latin typeface="Corbel"/>
              </a:endParaRPr>
            </a:p>
          </p:txBody>
        </p:sp>
      </p:grpSp>
      <p:sp>
        <p:nvSpPr>
          <p:cNvPr id="9" name="Picture Placeholder 8"/>
          <p:cNvSpPr>
            <a:spLocks noGrp="1"/>
          </p:cNvSpPr>
          <p:nvPr>
            <p:ph type="pic" sz="quarter" idx="10"/>
          </p:nvPr>
        </p:nvSpPr>
        <p:spPr>
          <a:xfrm>
            <a:off x="7" y="2289183"/>
            <a:ext cx="6076951" cy="4405313"/>
          </a:xfrm>
        </p:spPr>
        <p:txBody>
          <a:bodyPr/>
          <a:lstStyle/>
          <a:p>
            <a:pPr lvl="0"/>
            <a:r>
              <a:rPr lang="en-US" noProof="0"/>
              <a:t>Click icon to add picture</a:t>
            </a:r>
          </a:p>
        </p:txBody>
      </p:sp>
      <p:sp>
        <p:nvSpPr>
          <p:cNvPr id="20" name="Picture Placeholder 8"/>
          <p:cNvSpPr>
            <a:spLocks noGrp="1"/>
          </p:cNvSpPr>
          <p:nvPr>
            <p:ph type="pic" sz="quarter" idx="11"/>
          </p:nvPr>
        </p:nvSpPr>
        <p:spPr>
          <a:xfrm>
            <a:off x="6076948" y="2288570"/>
            <a:ext cx="3033269" cy="4413153"/>
          </a:xfrm>
        </p:spPr>
        <p:txBody>
          <a:bodyPr/>
          <a:lstStyle/>
          <a:p>
            <a:pPr lvl="0"/>
            <a:r>
              <a:rPr lang="en-US" noProof="0"/>
              <a:t>Click icon to add picture</a:t>
            </a:r>
            <a:endParaRPr lang="en-US" noProof="0" dirty="0"/>
          </a:p>
        </p:txBody>
      </p:sp>
      <p:sp>
        <p:nvSpPr>
          <p:cNvPr id="21" name="Picture Placeholder 8"/>
          <p:cNvSpPr>
            <a:spLocks noGrp="1"/>
          </p:cNvSpPr>
          <p:nvPr>
            <p:ph type="pic" sz="quarter" idx="12"/>
          </p:nvPr>
        </p:nvSpPr>
        <p:spPr>
          <a:xfrm>
            <a:off x="9110225" y="2288578"/>
            <a:ext cx="3081783" cy="2210497"/>
          </a:xfrm>
        </p:spPr>
        <p:txBody>
          <a:bodyPr/>
          <a:lstStyle/>
          <a:p>
            <a:pPr lvl="0"/>
            <a:r>
              <a:rPr lang="en-US" noProof="0"/>
              <a:t>Click icon to add picture</a:t>
            </a:r>
          </a:p>
        </p:txBody>
      </p:sp>
      <p:sp>
        <p:nvSpPr>
          <p:cNvPr id="25" name="Picture Placeholder 8"/>
          <p:cNvSpPr>
            <a:spLocks noGrp="1"/>
          </p:cNvSpPr>
          <p:nvPr>
            <p:ph type="pic" sz="quarter" idx="13"/>
          </p:nvPr>
        </p:nvSpPr>
        <p:spPr>
          <a:xfrm>
            <a:off x="9110225" y="4544794"/>
            <a:ext cx="3081783" cy="2149097"/>
          </a:xfrm>
        </p:spPr>
        <p:txBody>
          <a:bodyPr/>
          <a:lstStyle/>
          <a:p>
            <a:pPr lvl="0"/>
            <a:r>
              <a:rPr lang="en-US" noProof="0"/>
              <a:t>Click icon to add picture</a:t>
            </a:r>
            <a:endParaRPr lang="en-US" noProof="0" dirty="0"/>
          </a:p>
        </p:txBody>
      </p:sp>
      <p:sp>
        <p:nvSpPr>
          <p:cNvPr id="2" name="Title 1"/>
          <p:cNvSpPr>
            <a:spLocks noGrp="1"/>
          </p:cNvSpPr>
          <p:nvPr>
            <p:ph type="ctrTitle"/>
          </p:nvPr>
        </p:nvSpPr>
        <p:spPr>
          <a:xfrm>
            <a:off x="1236041" y="369066"/>
            <a:ext cx="8438291" cy="1471961"/>
          </a:xfrm>
        </p:spPr>
        <p:txBody>
          <a:bodyPr>
            <a:normAutofit/>
          </a:bodyPr>
          <a:lstStyle>
            <a:lvl1pPr algn="l">
              <a:lnSpc>
                <a:spcPct val="90000"/>
              </a:lnSpc>
              <a:defRPr sz="3067" baseline="0">
                <a:solidFill>
                  <a:schemeClr val="bg1"/>
                </a:solidFill>
                <a:latin typeface="Corbel"/>
                <a:cs typeface="Corbel"/>
              </a:defRPr>
            </a:lvl1pPr>
          </a:lstStyle>
          <a:p>
            <a:r>
              <a:rPr lang="en-US"/>
              <a:t>Click to edit Master title style</a:t>
            </a:r>
            <a:endParaRPr lang="en-US" dirty="0"/>
          </a:p>
        </p:txBody>
      </p:sp>
    </p:spTree>
    <p:extLst>
      <p:ext uri="{BB962C8B-B14F-4D97-AF65-F5344CB8AC3E}">
        <p14:creationId xmlns:p14="http://schemas.microsoft.com/office/powerpoint/2010/main" val="193629010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akakansi">
    <p:spTree>
      <p:nvGrpSpPr>
        <p:cNvPr id="1" name=""/>
        <p:cNvGrpSpPr/>
        <p:nvPr/>
      </p:nvGrpSpPr>
      <p:grpSpPr>
        <a:xfrm>
          <a:off x="0" y="0"/>
          <a:ext cx="0" cy="0"/>
          <a:chOff x="0" y="0"/>
          <a:chExt cx="0" cy="0"/>
        </a:xfrm>
      </p:grpSpPr>
      <p:sp>
        <p:nvSpPr>
          <p:cNvPr id="5" name="Rectangle 4"/>
          <p:cNvSpPr/>
          <p:nvPr/>
        </p:nvSpPr>
        <p:spPr>
          <a:xfrm>
            <a:off x="10723034" y="0"/>
            <a:ext cx="1468967" cy="10734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9392" tIns="44696" rIns="89392" bIns="44696" anchor="ctr"/>
          <a:lstStyle/>
          <a:p>
            <a:pPr defTabSz="609334" fontAlgn="auto">
              <a:spcBef>
                <a:spcPts val="0"/>
              </a:spcBef>
              <a:spcAft>
                <a:spcPts val="0"/>
              </a:spcAft>
              <a:defRPr/>
            </a:pPr>
            <a:endParaRPr lang="en-US" dirty="0">
              <a:solidFill>
                <a:prstClr val="white"/>
              </a:solidFill>
              <a:latin typeface="Corbel"/>
            </a:endParaRPr>
          </a:p>
        </p:txBody>
      </p:sp>
      <p:sp>
        <p:nvSpPr>
          <p:cNvPr id="6" name="TextBox 26"/>
          <p:cNvSpPr txBox="1">
            <a:spLocks noChangeArrowheads="1"/>
          </p:cNvSpPr>
          <p:nvPr/>
        </p:nvSpPr>
        <p:spPr bwMode="auto">
          <a:xfrm>
            <a:off x="7446434" y="3412087"/>
            <a:ext cx="2925233" cy="293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392" tIns="44696" rIns="89392" bIns="4469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a:lnSpc>
                <a:spcPct val="110000"/>
              </a:lnSpc>
              <a:spcBef>
                <a:spcPts val="1167"/>
              </a:spcBef>
              <a:buFont typeface="Arial" charset="0"/>
              <a:buNone/>
              <a:defRPr/>
            </a:pPr>
            <a:r>
              <a:rPr lang="en-US" sz="1200">
                <a:solidFill>
                  <a:srgbClr val="5E6A71"/>
                </a:solidFill>
                <a:latin typeface="Corbel" charset="0"/>
                <a:cs typeface="Corbel" charset="0"/>
              </a:rPr>
              <a:t>facebook.com/CSCfi</a:t>
            </a:r>
            <a:endParaRPr lang="en-US" sz="1200">
              <a:solidFill>
                <a:srgbClr val="5E6A71"/>
              </a:solidFill>
            </a:endParaRPr>
          </a:p>
        </p:txBody>
      </p:sp>
      <p:sp>
        <p:nvSpPr>
          <p:cNvPr id="26" name="TextBox 46"/>
          <p:cNvSpPr txBox="1">
            <a:spLocks noChangeArrowheads="1"/>
          </p:cNvSpPr>
          <p:nvPr/>
        </p:nvSpPr>
        <p:spPr bwMode="auto">
          <a:xfrm>
            <a:off x="7446433" y="3991667"/>
            <a:ext cx="2133600" cy="293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392" tIns="44696" rIns="89392" bIns="4469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a:lnSpc>
                <a:spcPct val="110000"/>
              </a:lnSpc>
              <a:spcBef>
                <a:spcPts val="1167"/>
              </a:spcBef>
              <a:buFont typeface="Arial" charset="0"/>
              <a:buNone/>
              <a:defRPr/>
            </a:pPr>
            <a:r>
              <a:rPr lang="en-US" sz="1200">
                <a:solidFill>
                  <a:srgbClr val="5E6A71"/>
                </a:solidFill>
              </a:rPr>
              <a:t>twitter.com/CSCfi</a:t>
            </a:r>
            <a:endParaRPr lang="en-US" sz="1200">
              <a:solidFill>
                <a:srgbClr val="5E6A71"/>
              </a:solidFill>
              <a:hlinkClick r:id="rId2"/>
            </a:endParaRPr>
          </a:p>
        </p:txBody>
      </p:sp>
      <p:sp>
        <p:nvSpPr>
          <p:cNvPr id="27" name="TextBox 47"/>
          <p:cNvSpPr txBox="1">
            <a:spLocks noChangeArrowheads="1"/>
          </p:cNvSpPr>
          <p:nvPr/>
        </p:nvSpPr>
        <p:spPr bwMode="auto">
          <a:xfrm>
            <a:off x="7446433" y="4568993"/>
            <a:ext cx="3640667" cy="293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392" tIns="44696" rIns="89392" bIns="4469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a:lnSpc>
                <a:spcPct val="110000"/>
              </a:lnSpc>
              <a:spcBef>
                <a:spcPts val="1167"/>
              </a:spcBef>
              <a:buFont typeface="Arial" charset="0"/>
              <a:buNone/>
              <a:defRPr/>
            </a:pPr>
            <a:r>
              <a:rPr lang="pl-PL" sz="1200">
                <a:solidFill>
                  <a:srgbClr val="5E6A71"/>
                </a:solidFill>
              </a:rPr>
              <a:t>youtube.com/CSCfi</a:t>
            </a:r>
            <a:endParaRPr lang="pl-PL" sz="1200">
              <a:solidFill>
                <a:srgbClr val="5E6A71"/>
              </a:solidFill>
              <a:hlinkClick r:id="rId2"/>
            </a:endParaRPr>
          </a:p>
        </p:txBody>
      </p:sp>
      <p:sp>
        <p:nvSpPr>
          <p:cNvPr id="28" name="TextBox 48"/>
          <p:cNvSpPr txBox="1">
            <a:spLocks noChangeArrowheads="1"/>
          </p:cNvSpPr>
          <p:nvPr/>
        </p:nvSpPr>
        <p:spPr bwMode="auto">
          <a:xfrm>
            <a:off x="7446433" y="5146319"/>
            <a:ext cx="4607984" cy="293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392" tIns="44696" rIns="89392" bIns="4469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a:lnSpc>
                <a:spcPct val="110000"/>
              </a:lnSpc>
              <a:spcBef>
                <a:spcPts val="1167"/>
              </a:spcBef>
              <a:buFont typeface="Arial" charset="0"/>
              <a:buNone/>
              <a:defRPr/>
            </a:pPr>
            <a:r>
              <a:rPr lang="en-US" sz="1200">
                <a:solidFill>
                  <a:srgbClr val="5E6A71"/>
                </a:solidFill>
              </a:rPr>
              <a:t>linkedin.com/company/csc---it-center-for-science</a:t>
            </a:r>
          </a:p>
        </p:txBody>
      </p:sp>
      <p:cxnSp>
        <p:nvCxnSpPr>
          <p:cNvPr id="29" name="Straight Connector 28"/>
          <p:cNvCxnSpPr/>
          <p:nvPr/>
        </p:nvCxnSpPr>
        <p:spPr>
          <a:xfrm>
            <a:off x="6096000" y="3373748"/>
            <a:ext cx="0" cy="2690429"/>
          </a:xfrm>
          <a:prstGeom prst="line">
            <a:avLst/>
          </a:prstGeom>
          <a:ln w="9525">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30" name="Group 50"/>
          <p:cNvGrpSpPr>
            <a:grpSpLocks/>
          </p:cNvGrpSpPr>
          <p:nvPr/>
        </p:nvGrpSpPr>
        <p:grpSpPr bwMode="auto">
          <a:xfrm>
            <a:off x="4942418" y="1017087"/>
            <a:ext cx="2307167" cy="1465866"/>
            <a:chOff x="3018474" y="609992"/>
            <a:chExt cx="2171462" cy="1379264"/>
          </a:xfrm>
        </p:grpSpPr>
        <p:sp>
          <p:nvSpPr>
            <p:cNvPr id="31" name="Freeform 1"/>
            <p:cNvSpPr>
              <a:spLocks noChangeArrowheads="1"/>
            </p:cNvSpPr>
            <p:nvPr/>
          </p:nvSpPr>
          <p:spPr bwMode="auto">
            <a:xfrm>
              <a:off x="3018474" y="1154623"/>
              <a:ext cx="1089266" cy="544636"/>
            </a:xfrm>
            <a:custGeom>
              <a:avLst/>
              <a:gdLst>
                <a:gd name="T0" fmla="*/ 2147483647 w 680"/>
                <a:gd name="T1" fmla="*/ 2147483647 h 341"/>
                <a:gd name="T2" fmla="*/ 2147483647 w 680"/>
                <a:gd name="T3" fmla="*/ 2147483647 h 341"/>
                <a:gd name="T4" fmla="*/ 2147483647 w 680"/>
                <a:gd name="T5" fmla="*/ 2147483647 h 341"/>
                <a:gd name="T6" fmla="*/ 0 w 680"/>
                <a:gd name="T7" fmla="*/ 0 h 341"/>
                <a:gd name="T8" fmla="*/ 2147483647 w 680"/>
                <a:gd name="T9" fmla="*/ 0 h 341"/>
                <a:gd name="T10" fmla="*/ 2147483647 w 680"/>
                <a:gd name="T11" fmla="*/ 2147483647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2" name="Freeform 2"/>
            <p:cNvSpPr>
              <a:spLocks noChangeArrowheads="1"/>
            </p:cNvSpPr>
            <p:nvPr/>
          </p:nvSpPr>
          <p:spPr bwMode="auto">
            <a:xfrm>
              <a:off x="4100670" y="609992"/>
              <a:ext cx="1089266" cy="551706"/>
            </a:xfrm>
            <a:custGeom>
              <a:avLst/>
              <a:gdLst>
                <a:gd name="T0" fmla="*/ 0 w 679"/>
                <a:gd name="T1" fmla="*/ 0 h 342"/>
                <a:gd name="T2" fmla="*/ 2147483647 w 679"/>
                <a:gd name="T3" fmla="*/ 2147483647 h 342"/>
                <a:gd name="T4" fmla="*/ 2147483647 w 679"/>
                <a:gd name="T5" fmla="*/ 2147483647 h 342"/>
                <a:gd name="T6" fmla="*/ 2147483647 w 679"/>
                <a:gd name="T7" fmla="*/ 2147483647 h 342"/>
                <a:gd name="T8" fmla="*/ 0 w 679"/>
                <a:gd name="T9" fmla="*/ 2147483647 h 342"/>
                <a:gd name="T10" fmla="*/ 0 w 679"/>
                <a:gd name="T11" fmla="*/ 0 h 3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3" name="Freeform 3"/>
            <p:cNvSpPr>
              <a:spLocks noChangeArrowheads="1"/>
            </p:cNvSpPr>
            <p:nvPr/>
          </p:nvSpPr>
          <p:spPr bwMode="auto">
            <a:xfrm>
              <a:off x="3767529" y="1798281"/>
              <a:ext cx="651438" cy="190975"/>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pPr defTabSz="609334" fontAlgn="auto">
                <a:spcBef>
                  <a:spcPts val="0"/>
                </a:spcBef>
                <a:spcAft>
                  <a:spcPts val="0"/>
                </a:spcAft>
                <a:defRPr/>
              </a:pPr>
              <a:endParaRPr lang="en-US">
                <a:solidFill>
                  <a:srgbClr val="006778"/>
                </a:solidFill>
                <a:latin typeface="+mn-lt"/>
                <a:ea typeface="+mn-ea"/>
                <a:cs typeface="+mn-cs"/>
              </a:endParaRPr>
            </a:p>
          </p:txBody>
        </p:sp>
      </p:grpSp>
      <p:sp>
        <p:nvSpPr>
          <p:cNvPr id="34" name="Rectangle 54"/>
          <p:cNvSpPr>
            <a:spLocks noChangeArrowheads="1"/>
          </p:cNvSpPr>
          <p:nvPr/>
        </p:nvSpPr>
        <p:spPr bwMode="auto">
          <a:xfrm>
            <a:off x="-6350" y="6659545"/>
            <a:ext cx="2118561" cy="213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9392" tIns="44696" rIns="89392" bIns="44696">
            <a:spAutoFit/>
          </a:bodyPr>
          <a:lstStyle/>
          <a:p>
            <a:r>
              <a:rPr lang="fi-FI" sz="800" dirty="0">
                <a:solidFill>
                  <a:srgbClr val="FFFFFF"/>
                </a:solidFill>
              </a:rPr>
              <a:t>Kuvat </a:t>
            </a:r>
            <a:r>
              <a:rPr lang="fi-FI" sz="800" dirty="0" err="1">
                <a:solidFill>
                  <a:srgbClr val="FFFFFF"/>
                </a:solidFill>
              </a:rPr>
              <a:t>CSC:n</a:t>
            </a:r>
            <a:r>
              <a:rPr lang="fi-FI" sz="800" dirty="0">
                <a:solidFill>
                  <a:srgbClr val="FFFFFF"/>
                </a:solidFill>
              </a:rPr>
              <a:t> arkisto, Adobe </a:t>
            </a:r>
            <a:r>
              <a:rPr lang="fi-FI" sz="800" dirty="0" err="1">
                <a:solidFill>
                  <a:srgbClr val="FFFFFF"/>
                </a:solidFill>
              </a:rPr>
              <a:t>Stock</a:t>
            </a:r>
            <a:r>
              <a:rPr lang="fi-FI" sz="800" dirty="0">
                <a:solidFill>
                  <a:srgbClr val="FFFFFF"/>
                </a:solidFill>
              </a:rPr>
              <a:t> ja </a:t>
            </a:r>
            <a:r>
              <a:rPr lang="fi-FI" sz="800" dirty="0" err="1">
                <a:solidFill>
                  <a:srgbClr val="FFFFFF"/>
                </a:solidFill>
              </a:rPr>
              <a:t>Thinkstock</a:t>
            </a:r>
            <a:endParaRPr lang="fi-FI" sz="800" dirty="0">
              <a:solidFill>
                <a:srgbClr val="FFFFFF"/>
              </a:solidFill>
            </a:endParaRPr>
          </a:p>
        </p:txBody>
      </p:sp>
      <p:sp>
        <p:nvSpPr>
          <p:cNvPr id="36" name="TextBox 56"/>
          <p:cNvSpPr txBox="1">
            <a:spLocks noChangeArrowheads="1"/>
          </p:cNvSpPr>
          <p:nvPr/>
        </p:nvSpPr>
        <p:spPr bwMode="auto">
          <a:xfrm>
            <a:off x="7446433" y="5723645"/>
            <a:ext cx="4607984" cy="293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392" tIns="44696" rIns="89392" bIns="4469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a:lnSpc>
                <a:spcPct val="110000"/>
              </a:lnSpc>
              <a:spcBef>
                <a:spcPts val="1167"/>
              </a:spcBef>
              <a:buFont typeface="Arial" charset="0"/>
              <a:buNone/>
              <a:defRPr/>
            </a:pPr>
            <a:r>
              <a:rPr lang="en-US" sz="1200">
                <a:solidFill>
                  <a:srgbClr val="5E6A71"/>
                </a:solidFill>
              </a:rPr>
              <a:t>github.com/CSCfi</a:t>
            </a:r>
          </a:p>
        </p:txBody>
      </p:sp>
      <p:sp>
        <p:nvSpPr>
          <p:cNvPr id="53" name="Text Placeholder 52"/>
          <p:cNvSpPr>
            <a:spLocks noGrp="1"/>
          </p:cNvSpPr>
          <p:nvPr>
            <p:ph type="body" sz="quarter" idx="10"/>
          </p:nvPr>
        </p:nvSpPr>
        <p:spPr>
          <a:xfrm>
            <a:off x="3072907" y="3372680"/>
            <a:ext cx="2618188" cy="385062"/>
          </a:xfrm>
        </p:spPr>
        <p:txBody>
          <a:bodyPr lIns="0"/>
          <a:lstStyle>
            <a:lvl1pPr marL="0" indent="0">
              <a:buNone/>
              <a:defRPr sz="1333" b="1">
                <a:solidFill>
                  <a:schemeClr val="tx1"/>
                </a:solidFill>
              </a:defRPr>
            </a:lvl1pPr>
            <a:lvl2pPr marL="339876" indent="0">
              <a:buFont typeface="Arial"/>
              <a:buNone/>
              <a:defRPr sz="1200"/>
            </a:lvl2pPr>
            <a:lvl3pPr marL="1117397" indent="0">
              <a:buFont typeface="Arial"/>
              <a:buNone/>
              <a:defRPr sz="1200"/>
            </a:lvl3pPr>
            <a:lvl4pPr marL="1444856" indent="0">
              <a:buNone/>
              <a:defRPr sz="1200"/>
            </a:lvl4pPr>
            <a:lvl5pPr marL="1891815" indent="0">
              <a:buNone/>
              <a:defRPr sz="1200"/>
            </a:lvl5pPr>
          </a:lstStyle>
          <a:p>
            <a:pPr lvl="0"/>
            <a:r>
              <a:rPr lang="en-US"/>
              <a:t>Edit Master text styles</a:t>
            </a:r>
          </a:p>
        </p:txBody>
      </p:sp>
      <p:sp>
        <p:nvSpPr>
          <p:cNvPr id="55" name="Picture Placeholder 54"/>
          <p:cNvSpPr>
            <a:spLocks noGrp="1"/>
          </p:cNvSpPr>
          <p:nvPr>
            <p:ph type="pic" sz="quarter" idx="11"/>
          </p:nvPr>
        </p:nvSpPr>
        <p:spPr>
          <a:xfrm>
            <a:off x="1102652" y="3463737"/>
            <a:ext cx="1657609" cy="1655807"/>
          </a:xfrm>
          <a:prstGeom prst="ellipse">
            <a:avLst/>
          </a:prstGeom>
        </p:spPr>
        <p:txBody>
          <a:bodyPr/>
          <a:lstStyle>
            <a:lvl1pPr marL="0" indent="0">
              <a:buFont typeface="Arial"/>
              <a:buNone/>
              <a:defRPr sz="1333"/>
            </a:lvl1pPr>
          </a:lstStyle>
          <a:p>
            <a:pPr lvl="0"/>
            <a:r>
              <a:rPr lang="en-US" noProof="0"/>
              <a:t>Click icon to add picture</a:t>
            </a:r>
            <a:endParaRPr lang="en-US" noProof="0" dirty="0"/>
          </a:p>
        </p:txBody>
      </p:sp>
      <p:sp>
        <p:nvSpPr>
          <p:cNvPr id="57" name="Text Placeholder 56"/>
          <p:cNvSpPr>
            <a:spLocks noGrp="1"/>
          </p:cNvSpPr>
          <p:nvPr>
            <p:ph type="body" sz="quarter" idx="12"/>
          </p:nvPr>
        </p:nvSpPr>
        <p:spPr>
          <a:xfrm>
            <a:off x="3072904" y="3823615"/>
            <a:ext cx="2618189" cy="1717210"/>
          </a:xfrm>
        </p:spPr>
        <p:txBody>
          <a:bodyPr lIns="0"/>
          <a:lstStyle>
            <a:lvl1pPr marL="0" indent="0">
              <a:lnSpc>
                <a:spcPct val="110000"/>
              </a:lnSpc>
              <a:spcBef>
                <a:spcPts val="0"/>
              </a:spcBef>
              <a:buNone/>
              <a:defRPr sz="1200"/>
            </a:lvl1pPr>
            <a:lvl2pPr marL="675094" indent="-335220">
              <a:buFont typeface="Arial"/>
              <a:buChar char="•"/>
              <a:defRPr sz="1333"/>
            </a:lvl2pPr>
            <a:lvl3pPr marL="1396746" indent="-279349">
              <a:buFont typeface="Arial"/>
              <a:buChar char="•"/>
              <a:defRPr sz="1200"/>
            </a:lvl3pPr>
            <a:lvl4pPr>
              <a:defRPr sz="1067"/>
            </a:lvl4pPr>
            <a:lvl5pPr>
              <a:defRPr sz="933"/>
            </a:lvl5pPr>
          </a:lstStyle>
          <a:p>
            <a:pPr lvl="0"/>
            <a:r>
              <a:rPr lang="en-US"/>
              <a:t>Edit Master text styles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1050" y="3360218"/>
            <a:ext cx="359833" cy="383380"/>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7400" y="4568994"/>
            <a:ext cx="392251" cy="293849"/>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6367" y="3962429"/>
            <a:ext cx="361535" cy="385193"/>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4501" y="5108202"/>
            <a:ext cx="395428" cy="385193"/>
          </a:xfrm>
          <a:prstGeom prst="rect">
            <a:avLst/>
          </a:prstGeom>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4841" y="5680205"/>
            <a:ext cx="371527" cy="395839"/>
          </a:xfrm>
          <a:prstGeom prst="rect">
            <a:avLst/>
          </a:prstGeom>
        </p:spPr>
      </p:pic>
    </p:spTree>
    <p:extLst>
      <p:ext uri="{BB962C8B-B14F-4D97-AF65-F5344CB8AC3E}">
        <p14:creationId xmlns:p14="http://schemas.microsoft.com/office/powerpoint/2010/main" val="2007274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513742" marR="0" indent="-172418" algn="l" defTabSz="446886" rtl="0" eaLnBrk="1" fontAlgn="auto" latinLnBrk="0" hangingPunct="1">
              <a:lnSpc>
                <a:spcPct val="100000"/>
              </a:lnSpc>
              <a:spcBef>
                <a:spcPct val="20000"/>
              </a:spcBef>
              <a:spcAft>
                <a:spcPts val="0"/>
              </a:spcAft>
              <a:buClrTx/>
              <a:buSzTx/>
              <a:buFont typeface="Courier New"/>
              <a:buChar char="o"/>
              <a:tabLst/>
              <a:defRPr/>
            </a:lvl2pPr>
            <a:lvl3pPr marL="1289632" marR="0" indent="-172418" algn="l" defTabSz="446886" rtl="0" eaLnBrk="1" fontAlgn="auto" latinLnBrk="0" hangingPunct="1">
              <a:lnSpc>
                <a:spcPct val="100000"/>
              </a:lnSpc>
              <a:spcBef>
                <a:spcPct val="20000"/>
              </a:spcBef>
              <a:spcAft>
                <a:spcPts val="0"/>
              </a:spcAft>
              <a:buClrTx/>
              <a:buSzTx/>
              <a:buFont typeface="Courier New"/>
              <a:buChar char="o"/>
              <a:tabLst/>
              <a:defRPr/>
            </a:lvl3pPr>
            <a:lvl4pPr marL="1736519" marR="0" indent="-172418" algn="l" defTabSz="446886" rtl="0" eaLnBrk="1" fontAlgn="auto" latinLnBrk="0" hangingPunct="1">
              <a:lnSpc>
                <a:spcPct val="100000"/>
              </a:lnSpc>
              <a:spcBef>
                <a:spcPct val="20000"/>
              </a:spcBef>
              <a:spcAft>
                <a:spcPts val="0"/>
              </a:spcAft>
              <a:buClrTx/>
              <a:buSzTx/>
              <a:buFont typeface="Courier New"/>
              <a:buChar char="o"/>
              <a:tabLst/>
              <a:defRPr/>
            </a:lvl4pPr>
            <a:lvl5pPr>
              <a:defRPr>
                <a:solidFill>
                  <a:srgbClr val="000000"/>
                </a:solidFill>
                <a:latin typeface="Corbel"/>
                <a:cs typeface="Corbe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p:cNvSpPr>
            <a:spLocks noGrp="1"/>
          </p:cNvSpPr>
          <p:nvPr>
            <p:ph type="dt" sz="half" idx="10"/>
          </p:nvPr>
        </p:nvSpPr>
        <p:spPr/>
        <p:txBody>
          <a:bodyPr/>
          <a:lstStyle>
            <a:lvl1pPr>
              <a:defRPr/>
            </a:lvl1pPr>
          </a:lstStyle>
          <a:p>
            <a:pPr>
              <a:defRPr/>
            </a:pPr>
            <a:endParaRPr lang="en-US">
              <a:solidFill>
                <a:srgbClr val="5E6971">
                  <a:lumMod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E6971">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defTabSz="607469"/>
            <a:fld id="{5E9086DF-C7C9-4DB3-8877-43D60EBA4301}" type="slidenum">
              <a:rPr lang="en-US" altLang="fi-FI" smtClean="0">
                <a:ea typeface="MS PGothic" panose="020B0600070205080204" pitchFamily="34" charset="-128"/>
                <a:cs typeface="+mn-cs"/>
              </a:rPr>
              <a:pPr defTabSz="607469"/>
              <a:t>‹#›</a:t>
            </a:fld>
            <a:endParaRPr lang="en-US" altLang="fi-FI">
              <a:ea typeface="MS PGothic" panose="020B0600070205080204" pitchFamily="34" charset="-128"/>
              <a:cs typeface="+mn-cs"/>
            </a:endParaRPr>
          </a:p>
        </p:txBody>
      </p:sp>
    </p:spTree>
    <p:extLst>
      <p:ext uri="{BB962C8B-B14F-4D97-AF65-F5344CB8AC3E}">
        <p14:creationId xmlns:p14="http://schemas.microsoft.com/office/powerpoint/2010/main" val="229987360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wo Contents">
    <p:spTree>
      <p:nvGrpSpPr>
        <p:cNvPr id="1" name=""/>
        <p:cNvGrpSpPr/>
        <p:nvPr/>
      </p:nvGrpSpPr>
      <p:grpSpPr>
        <a:xfrm>
          <a:off x="0" y="0"/>
          <a:ext cx="0" cy="0"/>
          <a:chOff x="0" y="0"/>
          <a:chExt cx="0" cy="0"/>
        </a:xfrm>
      </p:grpSpPr>
      <p:sp>
        <p:nvSpPr>
          <p:cNvPr id="11" name="Content Placeholder 2"/>
          <p:cNvSpPr>
            <a:spLocks noGrp="1"/>
          </p:cNvSpPr>
          <p:nvPr>
            <p:ph idx="1"/>
          </p:nvPr>
        </p:nvSpPr>
        <p:spPr>
          <a:xfrm>
            <a:off x="609601" y="1600205"/>
            <a:ext cx="5091289" cy="4525963"/>
          </a:xfrm>
        </p:spPr>
        <p:txBody>
          <a:bodyPr/>
          <a:lstStyle>
            <a:lvl2pPr marL="513954" marR="0" indent="-172492" algn="l" defTabSz="447069" rtl="0" eaLnBrk="1" fontAlgn="auto" latinLnBrk="0" hangingPunct="1">
              <a:lnSpc>
                <a:spcPct val="100000"/>
              </a:lnSpc>
              <a:spcBef>
                <a:spcPct val="20000"/>
              </a:spcBef>
              <a:spcAft>
                <a:spcPts val="0"/>
              </a:spcAft>
              <a:buClrTx/>
              <a:buSzTx/>
              <a:buFont typeface="Courier New"/>
              <a:buChar char="o"/>
              <a:tabLst/>
              <a:defRPr/>
            </a:lvl2pPr>
            <a:lvl3pPr marL="1290165" marR="0" indent="-172492" algn="l" defTabSz="447069" rtl="0" eaLnBrk="1" fontAlgn="auto" latinLnBrk="0" hangingPunct="1">
              <a:lnSpc>
                <a:spcPct val="100000"/>
              </a:lnSpc>
              <a:spcBef>
                <a:spcPct val="20000"/>
              </a:spcBef>
              <a:spcAft>
                <a:spcPts val="0"/>
              </a:spcAft>
              <a:buClrTx/>
              <a:buSzTx/>
              <a:buFont typeface="Courier New"/>
              <a:buChar char="o"/>
              <a:tabLst/>
              <a:defRPr/>
            </a:lvl3pPr>
            <a:lvl4pPr marL="1737234" marR="0" indent="-172492" algn="l" defTabSz="447069" rtl="0" eaLnBrk="1" fontAlgn="auto" latinLnBrk="0" hangingPunct="1">
              <a:lnSpc>
                <a:spcPct val="100000"/>
              </a:lnSpc>
              <a:spcBef>
                <a:spcPct val="20000"/>
              </a:spcBef>
              <a:spcAft>
                <a:spcPts val="0"/>
              </a:spcAft>
              <a:buClrTx/>
              <a:buSzTx/>
              <a:buFont typeface="Courier New"/>
              <a:buChar char="o"/>
              <a:tabLs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idx="13"/>
          </p:nvPr>
        </p:nvSpPr>
        <p:spPr>
          <a:xfrm>
            <a:off x="6071721" y="1600205"/>
            <a:ext cx="4815788" cy="4525963"/>
          </a:xfrm>
        </p:spPr>
        <p:txBody>
          <a:bodyPr/>
          <a:lstStyle>
            <a:lvl2pPr marL="513954" marR="0" indent="-172492" algn="l" defTabSz="447069" rtl="0" eaLnBrk="1" fontAlgn="auto" latinLnBrk="0" hangingPunct="1">
              <a:lnSpc>
                <a:spcPct val="100000"/>
              </a:lnSpc>
              <a:spcBef>
                <a:spcPct val="20000"/>
              </a:spcBef>
              <a:spcAft>
                <a:spcPts val="0"/>
              </a:spcAft>
              <a:buClrTx/>
              <a:buSzTx/>
              <a:buFont typeface="Courier New"/>
              <a:buChar char="o"/>
              <a:tabLst/>
              <a:defRPr/>
            </a:lvl2pPr>
            <a:lvl3pPr marL="1290165" marR="0" indent="-172492" algn="l" defTabSz="447069" rtl="0" eaLnBrk="1" fontAlgn="auto" latinLnBrk="0" hangingPunct="1">
              <a:lnSpc>
                <a:spcPct val="100000"/>
              </a:lnSpc>
              <a:spcBef>
                <a:spcPct val="20000"/>
              </a:spcBef>
              <a:spcAft>
                <a:spcPts val="0"/>
              </a:spcAft>
              <a:buClrTx/>
              <a:buSzTx/>
              <a:buFont typeface="Courier New"/>
              <a:buChar char="o"/>
              <a:tabLst/>
              <a:defRPr/>
            </a:lvl3pPr>
            <a:lvl4pPr marL="1737234" marR="0" indent="-172492" algn="l" defTabSz="447069" rtl="0" eaLnBrk="1" fontAlgn="auto" latinLnBrk="0" hangingPunct="1">
              <a:lnSpc>
                <a:spcPct val="100000"/>
              </a:lnSpc>
              <a:spcBef>
                <a:spcPct val="20000"/>
              </a:spcBef>
              <a:spcAft>
                <a:spcPts val="0"/>
              </a:spcAft>
              <a:buClrTx/>
              <a:buSzTx/>
              <a:buFont typeface="Courier New"/>
              <a:buChar char="o"/>
              <a:tabLs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609601" y="274637"/>
            <a:ext cx="10277907" cy="1143000"/>
          </a:xfrm>
        </p:spPr>
        <p:txBody>
          <a:bodyPr/>
          <a:lstStyle/>
          <a:p>
            <a:r>
              <a:rPr lang="en-US"/>
              <a:t>Click to edit Master title style</a:t>
            </a:r>
          </a:p>
        </p:txBody>
      </p:sp>
      <p:sp>
        <p:nvSpPr>
          <p:cNvPr id="6" name="Date Placeholder 4"/>
          <p:cNvSpPr>
            <a:spLocks noGrp="1"/>
          </p:cNvSpPr>
          <p:nvPr>
            <p:ph type="dt" sz="half" idx="14"/>
          </p:nvPr>
        </p:nvSpPr>
        <p:spPr/>
        <p:txBody>
          <a:bodyPr/>
          <a:lstStyle>
            <a:lvl1pPr>
              <a:defRPr/>
            </a:lvl1pPr>
          </a:lstStyle>
          <a:p>
            <a:pPr>
              <a:defRPr/>
            </a:pPr>
            <a:endParaRPr lang="en-US">
              <a:solidFill>
                <a:srgbClr val="5E6971">
                  <a:lumMod val="75000"/>
                </a:srgbClr>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solidFill>
                <a:srgbClr val="5E6971">
                  <a:lumMod val="75000"/>
                </a:srgbClr>
              </a:solidFill>
            </a:endParaRPr>
          </a:p>
        </p:txBody>
      </p:sp>
      <p:sp>
        <p:nvSpPr>
          <p:cNvPr id="8" name="Slide Number Placeholder 6"/>
          <p:cNvSpPr>
            <a:spLocks noGrp="1"/>
          </p:cNvSpPr>
          <p:nvPr>
            <p:ph type="sldNum" sz="quarter" idx="16"/>
          </p:nvPr>
        </p:nvSpPr>
        <p:spPr/>
        <p:txBody>
          <a:bodyPr/>
          <a:lstStyle>
            <a:lvl1pPr>
              <a:defRPr/>
            </a:lvl1pPr>
          </a:lstStyle>
          <a:p>
            <a:pPr defTabSz="607469"/>
            <a:fld id="{65B34963-FCE8-4F2A-8CAB-7B9CBEEB9331}" type="slidenum">
              <a:rPr lang="en-US" altLang="fi-FI" smtClean="0">
                <a:ea typeface="MS PGothic" panose="020B0600070205080204" pitchFamily="34" charset="-128"/>
                <a:cs typeface="+mn-cs"/>
              </a:rPr>
              <a:pPr defTabSz="607469"/>
              <a:t>‹#›</a:t>
            </a:fld>
            <a:endParaRPr lang="en-US" altLang="fi-FI">
              <a:ea typeface="MS PGothic" panose="020B0600070205080204" pitchFamily="34" charset="-128"/>
              <a:cs typeface="+mn-cs"/>
            </a:endParaRPr>
          </a:p>
        </p:txBody>
      </p:sp>
    </p:spTree>
    <p:extLst>
      <p:ext uri="{BB962C8B-B14F-4D97-AF65-F5344CB8AC3E}">
        <p14:creationId xmlns:p14="http://schemas.microsoft.com/office/powerpoint/2010/main" val="57883114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339112" y="1598138"/>
            <a:ext cx="4598577" cy="4525963"/>
          </a:xfrm>
        </p:spPr>
        <p:txBody>
          <a:bodyPr/>
          <a:lstStyle>
            <a:lvl2pPr marL="513742" marR="0" indent="-172418" algn="l" defTabSz="446886" rtl="0" eaLnBrk="1" fontAlgn="auto" latinLnBrk="0" hangingPunct="1">
              <a:lnSpc>
                <a:spcPct val="100000"/>
              </a:lnSpc>
              <a:spcBef>
                <a:spcPct val="20000"/>
              </a:spcBef>
              <a:spcAft>
                <a:spcPts val="0"/>
              </a:spcAft>
              <a:buClrTx/>
              <a:buSzTx/>
              <a:buFont typeface="Courier New"/>
              <a:buChar char="o"/>
              <a:tabLst/>
              <a:defRPr/>
            </a:lvl2pPr>
            <a:lvl3pPr marL="1289632" marR="0" indent="-172418" algn="l" defTabSz="446886" rtl="0" eaLnBrk="1" fontAlgn="auto" latinLnBrk="0" hangingPunct="1">
              <a:lnSpc>
                <a:spcPct val="100000"/>
              </a:lnSpc>
              <a:spcBef>
                <a:spcPct val="20000"/>
              </a:spcBef>
              <a:spcAft>
                <a:spcPts val="0"/>
              </a:spcAft>
              <a:buClrTx/>
              <a:buSzTx/>
              <a:buFont typeface="Courier New"/>
              <a:buChar char="o"/>
              <a:tabLst/>
              <a:defRPr/>
            </a:lvl3pPr>
            <a:lvl4pPr marL="1736519" marR="0" indent="-172418" algn="l" defTabSz="446886" rtl="0" eaLnBrk="1" fontAlgn="auto" latinLnBrk="0" hangingPunct="1">
              <a:lnSpc>
                <a:spcPct val="100000"/>
              </a:lnSpc>
              <a:spcBef>
                <a:spcPct val="20000"/>
              </a:spcBef>
              <a:spcAft>
                <a:spcPts val="0"/>
              </a:spcAft>
              <a:buClrTx/>
              <a:buSzTx/>
              <a:buFont typeface="Courier New"/>
              <a:buChar char="o"/>
              <a:tabLs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2"/>
          <p:cNvSpPr>
            <a:spLocks noGrp="1"/>
          </p:cNvSpPr>
          <p:nvPr>
            <p:ph type="pic" sz="quarter" idx="13"/>
          </p:nvPr>
        </p:nvSpPr>
        <p:spPr>
          <a:xfrm>
            <a:off x="609603" y="1600212"/>
            <a:ext cx="5260620" cy="4523889"/>
          </a:xfrm>
        </p:spPr>
        <p:txBody>
          <a:bodyPr rtlCol="0">
            <a:normAutofit/>
          </a:bodyPr>
          <a:lstStyle/>
          <a:p>
            <a:pPr lvl="0"/>
            <a:r>
              <a:rPr lang="en-US" noProof="0"/>
              <a:t>Click icon to add picture</a:t>
            </a:r>
            <a:endParaRPr lang="en-US" noProof="0" dirty="0"/>
          </a:p>
        </p:txBody>
      </p:sp>
      <p:sp>
        <p:nvSpPr>
          <p:cNvPr id="5" name="Date Placeholder 3"/>
          <p:cNvSpPr>
            <a:spLocks noGrp="1"/>
          </p:cNvSpPr>
          <p:nvPr>
            <p:ph type="dt" sz="half" idx="14"/>
          </p:nvPr>
        </p:nvSpPr>
        <p:spPr/>
        <p:txBody>
          <a:bodyPr/>
          <a:lstStyle>
            <a:lvl1pPr>
              <a:defRPr/>
            </a:lvl1pPr>
          </a:lstStyle>
          <a:p>
            <a:pPr>
              <a:defRPr/>
            </a:pPr>
            <a:endParaRPr lang="en-US">
              <a:solidFill>
                <a:srgbClr val="5E6971">
                  <a:lumMod val="75000"/>
                </a:srgb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srgbClr val="5E6971">
                  <a:lumMod val="75000"/>
                </a:srgbClr>
              </a:solidFill>
            </a:endParaRPr>
          </a:p>
        </p:txBody>
      </p:sp>
      <p:sp>
        <p:nvSpPr>
          <p:cNvPr id="9" name="Slide Number Placeholder 5"/>
          <p:cNvSpPr>
            <a:spLocks noGrp="1"/>
          </p:cNvSpPr>
          <p:nvPr>
            <p:ph type="sldNum" sz="quarter" idx="16"/>
          </p:nvPr>
        </p:nvSpPr>
        <p:spPr/>
        <p:txBody>
          <a:bodyPr/>
          <a:lstStyle>
            <a:lvl1pPr>
              <a:defRPr/>
            </a:lvl1pPr>
          </a:lstStyle>
          <a:p>
            <a:pPr defTabSz="607469"/>
            <a:fld id="{6B29CB13-B117-46DA-A4C8-EB5BD8EAA875}" type="slidenum">
              <a:rPr lang="en-US" altLang="fi-FI" smtClean="0">
                <a:ea typeface="MS PGothic" panose="020B0600070205080204" pitchFamily="34" charset="-128"/>
                <a:cs typeface="+mn-cs"/>
              </a:rPr>
              <a:pPr defTabSz="607469"/>
              <a:t>‹#›</a:t>
            </a:fld>
            <a:endParaRPr lang="en-US" altLang="fi-FI">
              <a:ea typeface="MS PGothic" panose="020B0600070205080204" pitchFamily="34" charset="-128"/>
              <a:cs typeface="+mn-cs"/>
            </a:endParaRPr>
          </a:p>
        </p:txBody>
      </p:sp>
    </p:spTree>
    <p:extLst>
      <p:ext uri="{BB962C8B-B14F-4D97-AF65-F5344CB8AC3E}">
        <p14:creationId xmlns:p14="http://schemas.microsoft.com/office/powerpoint/2010/main" val="2325582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09608" y="1600212"/>
            <a:ext cx="5091289" cy="4525963"/>
          </a:xfrm>
        </p:spPr>
        <p:txBody>
          <a:bodyPr/>
          <a:lstStyle>
            <a:lvl2pPr marL="513742" marR="0" indent="-172418" algn="l" defTabSz="446886" rtl="0" eaLnBrk="1" fontAlgn="auto" latinLnBrk="0" hangingPunct="1">
              <a:lnSpc>
                <a:spcPct val="100000"/>
              </a:lnSpc>
              <a:spcBef>
                <a:spcPct val="20000"/>
              </a:spcBef>
              <a:spcAft>
                <a:spcPts val="0"/>
              </a:spcAft>
              <a:buClrTx/>
              <a:buSzTx/>
              <a:buFont typeface="Courier New"/>
              <a:buChar char="o"/>
              <a:tabLst/>
              <a:defRPr/>
            </a:lvl2pPr>
            <a:lvl3pPr marL="1289632" marR="0" indent="-172418" algn="l" defTabSz="446886" rtl="0" eaLnBrk="1" fontAlgn="auto" latinLnBrk="0" hangingPunct="1">
              <a:lnSpc>
                <a:spcPct val="100000"/>
              </a:lnSpc>
              <a:spcBef>
                <a:spcPct val="20000"/>
              </a:spcBef>
              <a:spcAft>
                <a:spcPts val="0"/>
              </a:spcAft>
              <a:buClrTx/>
              <a:buSzTx/>
              <a:buFont typeface="Courier New"/>
              <a:buChar char="o"/>
              <a:tabLst/>
              <a:defRPr/>
            </a:lvl3pPr>
            <a:lvl4pPr marL="1736519" marR="0" indent="-172418" algn="l" defTabSz="446886" rtl="0" eaLnBrk="1" fontAlgn="auto" latinLnBrk="0" hangingPunct="1">
              <a:lnSpc>
                <a:spcPct val="100000"/>
              </a:lnSpc>
              <a:spcBef>
                <a:spcPct val="20000"/>
              </a:spcBef>
              <a:spcAft>
                <a:spcPts val="0"/>
              </a:spcAft>
              <a:buClrTx/>
              <a:buSzTx/>
              <a:buFont typeface="Courier New"/>
              <a:buChar char="o"/>
              <a:tabLs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3"/>
          </p:nvPr>
        </p:nvSpPr>
        <p:spPr>
          <a:xfrm>
            <a:off x="6071723" y="1600212"/>
            <a:ext cx="4815788" cy="4525963"/>
          </a:xfrm>
        </p:spPr>
        <p:txBody>
          <a:bodyPr/>
          <a:lstStyle>
            <a:lvl2pPr marL="513742" marR="0" indent="-172418" algn="l" defTabSz="446886" rtl="0" eaLnBrk="1" fontAlgn="auto" latinLnBrk="0" hangingPunct="1">
              <a:lnSpc>
                <a:spcPct val="100000"/>
              </a:lnSpc>
              <a:spcBef>
                <a:spcPct val="20000"/>
              </a:spcBef>
              <a:spcAft>
                <a:spcPts val="0"/>
              </a:spcAft>
              <a:buClrTx/>
              <a:buSzTx/>
              <a:buFont typeface="Courier New"/>
              <a:buChar char="o"/>
              <a:tabLst/>
              <a:defRPr/>
            </a:lvl2pPr>
            <a:lvl3pPr marL="1289632" marR="0" indent="-172418" algn="l" defTabSz="446886" rtl="0" eaLnBrk="1" fontAlgn="auto" latinLnBrk="0" hangingPunct="1">
              <a:lnSpc>
                <a:spcPct val="100000"/>
              </a:lnSpc>
              <a:spcBef>
                <a:spcPct val="20000"/>
              </a:spcBef>
              <a:spcAft>
                <a:spcPts val="0"/>
              </a:spcAft>
              <a:buClrTx/>
              <a:buSzTx/>
              <a:buFont typeface="Courier New"/>
              <a:buChar char="o"/>
              <a:tabLst/>
              <a:defRPr/>
            </a:lvl3pPr>
            <a:lvl4pPr marL="1736519" marR="0" indent="-172418" algn="l" defTabSz="446886" rtl="0" eaLnBrk="1" fontAlgn="auto" latinLnBrk="0" hangingPunct="1">
              <a:lnSpc>
                <a:spcPct val="100000"/>
              </a:lnSpc>
              <a:spcBef>
                <a:spcPct val="20000"/>
              </a:spcBef>
              <a:spcAft>
                <a:spcPts val="0"/>
              </a:spcAft>
              <a:buClrTx/>
              <a:buSzTx/>
              <a:buFont typeface="Courier New"/>
              <a:buChar char="o"/>
              <a:tabLs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3"/>
          <p:cNvSpPr>
            <a:spLocks noGrp="1"/>
          </p:cNvSpPr>
          <p:nvPr>
            <p:ph type="dt" sz="half" idx="14"/>
          </p:nvPr>
        </p:nvSpPr>
        <p:spPr/>
        <p:txBody>
          <a:bodyPr/>
          <a:lstStyle>
            <a:lvl1pPr>
              <a:defRPr/>
            </a:lvl1pPr>
          </a:lstStyle>
          <a:p>
            <a:pPr>
              <a:defRPr/>
            </a:pPr>
            <a:endParaRPr lang="en-US">
              <a:solidFill>
                <a:srgbClr val="5E6971">
                  <a:lumMod val="75000"/>
                </a:srgb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srgbClr val="5E6971">
                  <a:lumMod val="75000"/>
                </a:srgbClr>
              </a:solidFill>
            </a:endParaRPr>
          </a:p>
        </p:txBody>
      </p:sp>
      <p:sp>
        <p:nvSpPr>
          <p:cNvPr id="9" name="Slide Number Placeholder 5"/>
          <p:cNvSpPr>
            <a:spLocks noGrp="1"/>
          </p:cNvSpPr>
          <p:nvPr>
            <p:ph type="sldNum" sz="quarter" idx="16"/>
          </p:nvPr>
        </p:nvSpPr>
        <p:spPr/>
        <p:txBody>
          <a:bodyPr/>
          <a:lstStyle>
            <a:lvl1pPr>
              <a:defRPr/>
            </a:lvl1pPr>
          </a:lstStyle>
          <a:p>
            <a:pPr defTabSz="607469"/>
            <a:fld id="{F9760675-246A-4B90-B170-6A669F86310D}" type="slidenum">
              <a:rPr lang="en-US" altLang="fi-FI" smtClean="0">
                <a:ea typeface="MS PGothic" panose="020B0600070205080204" pitchFamily="34" charset="-128"/>
                <a:cs typeface="+mn-cs"/>
              </a:rPr>
              <a:pPr defTabSz="607469"/>
              <a:t>‹#›</a:t>
            </a:fld>
            <a:endParaRPr lang="en-US" altLang="fi-FI">
              <a:ea typeface="MS PGothic" panose="020B0600070205080204" pitchFamily="34" charset="-128"/>
              <a:cs typeface="+mn-cs"/>
            </a:endParaRPr>
          </a:p>
        </p:txBody>
      </p:sp>
    </p:spTree>
    <p:extLst>
      <p:ext uri="{BB962C8B-B14F-4D97-AF65-F5344CB8AC3E}">
        <p14:creationId xmlns:p14="http://schemas.microsoft.com/office/powerpoint/2010/main" val="855528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2389717" y="4800601"/>
            <a:ext cx="7315200" cy="566738"/>
          </a:xfrm>
        </p:spPr>
        <p:txBody>
          <a:bodyPr anchor="b"/>
          <a:lstStyle>
            <a:lvl1pPr algn="l">
              <a:defRPr sz="2000" b="0"/>
            </a:lvl1pPr>
          </a:lstStyle>
          <a:p>
            <a:r>
              <a:rPr lang="en-US"/>
              <a:t>Click to edit Master title style</a:t>
            </a:r>
            <a:endParaRPr lang="en-US" dirty="0"/>
          </a:p>
        </p:txBody>
      </p:sp>
      <p:sp>
        <p:nvSpPr>
          <p:cNvPr id="7" name="Picture Placeholder 2"/>
          <p:cNvSpPr>
            <a:spLocks noGrp="1"/>
          </p:cNvSpPr>
          <p:nvPr>
            <p:ph type="pic" idx="1"/>
          </p:nvPr>
        </p:nvSpPr>
        <p:spPr>
          <a:xfrm>
            <a:off x="2389717" y="612777"/>
            <a:ext cx="7315200" cy="4114800"/>
          </a:xfrm>
        </p:spPr>
        <p:txBody>
          <a:bodyPr rtlCol="0">
            <a:normAutofit/>
          </a:bodyPr>
          <a:lstStyle>
            <a:lvl1pPr marL="0" indent="0">
              <a:buNone/>
              <a:defRPr sz="3067"/>
            </a:lvl1pPr>
            <a:lvl2pPr marL="446886" indent="0">
              <a:buNone/>
              <a:defRPr sz="2800"/>
            </a:lvl2pPr>
            <a:lvl3pPr marL="893772" indent="0">
              <a:buNone/>
              <a:defRPr sz="2400"/>
            </a:lvl3pPr>
            <a:lvl4pPr marL="1340654" indent="0">
              <a:buNone/>
              <a:defRPr sz="2000"/>
            </a:lvl4pPr>
            <a:lvl5pPr marL="1787542" indent="0">
              <a:buNone/>
              <a:defRPr sz="2000"/>
            </a:lvl5pPr>
            <a:lvl6pPr marL="2234427" indent="0">
              <a:buNone/>
              <a:defRPr sz="2000"/>
            </a:lvl6pPr>
            <a:lvl7pPr marL="2681310" indent="0">
              <a:buNone/>
              <a:defRPr sz="2000"/>
            </a:lvl7pPr>
            <a:lvl8pPr marL="3128198" indent="0">
              <a:buNone/>
              <a:defRPr sz="2000"/>
            </a:lvl8pPr>
            <a:lvl9pPr marL="3575083" indent="0">
              <a:buNone/>
              <a:defRPr sz="2000"/>
            </a:lvl9pPr>
          </a:lstStyle>
          <a:p>
            <a:pPr lvl="0"/>
            <a:r>
              <a:rPr lang="en-US" noProof="0"/>
              <a:t>Click icon to add picture</a:t>
            </a:r>
          </a:p>
        </p:txBody>
      </p:sp>
      <p:sp>
        <p:nvSpPr>
          <p:cNvPr id="8" name="Text Placeholder 3"/>
          <p:cNvSpPr>
            <a:spLocks noGrp="1"/>
          </p:cNvSpPr>
          <p:nvPr>
            <p:ph type="body" sz="half" idx="2"/>
          </p:nvPr>
        </p:nvSpPr>
        <p:spPr>
          <a:xfrm>
            <a:off x="2389717" y="5367338"/>
            <a:ext cx="7315200" cy="804862"/>
          </a:xfrm>
        </p:spPr>
        <p:txBody>
          <a:bodyPr>
            <a:normAutofit/>
          </a:bodyPr>
          <a:lstStyle>
            <a:lvl1pPr marL="0" indent="0">
              <a:buNone/>
              <a:defRPr sz="1200"/>
            </a:lvl1pPr>
            <a:lvl2pPr marL="446886" indent="0">
              <a:buNone/>
              <a:defRPr sz="1200"/>
            </a:lvl2pPr>
            <a:lvl3pPr marL="893772" indent="0">
              <a:buNone/>
              <a:defRPr sz="933"/>
            </a:lvl3pPr>
            <a:lvl4pPr marL="1340654" indent="0">
              <a:buNone/>
              <a:defRPr sz="933"/>
            </a:lvl4pPr>
            <a:lvl5pPr marL="1787542" indent="0">
              <a:buNone/>
              <a:defRPr sz="933"/>
            </a:lvl5pPr>
            <a:lvl6pPr marL="2234427" indent="0">
              <a:buNone/>
              <a:defRPr sz="933"/>
            </a:lvl6pPr>
            <a:lvl7pPr marL="2681310" indent="0">
              <a:buNone/>
              <a:defRPr sz="933"/>
            </a:lvl7pPr>
            <a:lvl8pPr marL="3128198" indent="0">
              <a:buNone/>
              <a:defRPr sz="933"/>
            </a:lvl8pPr>
            <a:lvl9pPr marL="3575083" indent="0">
              <a:buNone/>
              <a:defRPr sz="933"/>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5E6971">
                  <a:lumMod val="75000"/>
                </a:srgb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srgbClr val="5E6971">
                  <a:lumMod val="75000"/>
                </a:srgbClr>
              </a:solidFill>
            </a:endParaRPr>
          </a:p>
        </p:txBody>
      </p:sp>
      <p:sp>
        <p:nvSpPr>
          <p:cNvPr id="10" name="Slide Number Placeholder 5"/>
          <p:cNvSpPr>
            <a:spLocks noGrp="1"/>
          </p:cNvSpPr>
          <p:nvPr>
            <p:ph type="sldNum" sz="quarter" idx="12"/>
          </p:nvPr>
        </p:nvSpPr>
        <p:spPr/>
        <p:txBody>
          <a:bodyPr/>
          <a:lstStyle>
            <a:lvl1pPr>
              <a:defRPr/>
            </a:lvl1pPr>
          </a:lstStyle>
          <a:p>
            <a:pPr defTabSz="607469"/>
            <a:fld id="{45AC4920-0BC8-4214-B7AA-9AA6B51B82DF}" type="slidenum">
              <a:rPr lang="en-US" altLang="fi-FI" smtClean="0">
                <a:ea typeface="MS PGothic" panose="020B0600070205080204" pitchFamily="34" charset="-128"/>
                <a:cs typeface="+mn-cs"/>
              </a:rPr>
              <a:pPr defTabSz="607469"/>
              <a:t>‹#›</a:t>
            </a:fld>
            <a:endParaRPr lang="en-US" altLang="fi-FI">
              <a:ea typeface="MS PGothic" panose="020B0600070205080204" pitchFamily="34" charset="-128"/>
              <a:cs typeface="+mn-cs"/>
            </a:endParaRPr>
          </a:p>
        </p:txBody>
      </p:sp>
    </p:spTree>
    <p:extLst>
      <p:ext uri="{BB962C8B-B14F-4D97-AF65-F5344CB8AC3E}">
        <p14:creationId xmlns:p14="http://schemas.microsoft.com/office/powerpoint/2010/main" val="2126806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3" name="Picture 25" descr="pohja_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0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Content Placeholder 2"/>
          <p:cNvSpPr>
            <a:spLocks noGrp="1"/>
          </p:cNvSpPr>
          <p:nvPr>
            <p:ph idx="13"/>
          </p:nvPr>
        </p:nvSpPr>
        <p:spPr>
          <a:xfrm>
            <a:off x="7653869" y="866607"/>
            <a:ext cx="3918879" cy="4525963"/>
          </a:xfrm>
          <a:solidFill>
            <a:schemeClr val="tx1"/>
          </a:solidFill>
          <a:ln>
            <a:noFill/>
          </a:ln>
        </p:spPr>
        <p:txBody>
          <a:bodyPr lIns="180000" tIns="180000" rIns="180000" bIns="180000">
            <a:normAutofit/>
          </a:bodyPr>
          <a:lstStyle>
            <a:lvl1pPr>
              <a:defRPr sz="1733">
                <a:solidFill>
                  <a:schemeClr val="bg1"/>
                </a:solidFill>
              </a:defRPr>
            </a:lvl1pPr>
            <a:lvl2pPr marL="513742" marR="0" indent="-172418" algn="l" defTabSz="446886" rtl="0" eaLnBrk="1" fontAlgn="auto" latinLnBrk="0" hangingPunct="1">
              <a:lnSpc>
                <a:spcPct val="100000"/>
              </a:lnSpc>
              <a:spcBef>
                <a:spcPct val="20000"/>
              </a:spcBef>
              <a:spcAft>
                <a:spcPts val="0"/>
              </a:spcAft>
              <a:buClrTx/>
              <a:buSzTx/>
              <a:buFont typeface="Courier New"/>
              <a:buChar char="o"/>
              <a:tabLst/>
              <a:defRPr sz="1600">
                <a:solidFill>
                  <a:schemeClr val="bg1"/>
                </a:solidFill>
              </a:defRPr>
            </a:lvl2pPr>
            <a:lvl3pPr marL="1289632" marR="0" indent="-172418" algn="l" defTabSz="446886" rtl="0" eaLnBrk="1" fontAlgn="auto" latinLnBrk="0" hangingPunct="1">
              <a:lnSpc>
                <a:spcPct val="100000"/>
              </a:lnSpc>
              <a:spcBef>
                <a:spcPct val="20000"/>
              </a:spcBef>
              <a:spcAft>
                <a:spcPts val="0"/>
              </a:spcAft>
              <a:buClrTx/>
              <a:buSzTx/>
              <a:buFont typeface="Courier New"/>
              <a:buChar char="o"/>
              <a:tabLst/>
              <a:defRPr sz="1333">
                <a:solidFill>
                  <a:schemeClr val="bg1"/>
                </a:solidFill>
              </a:defRPr>
            </a:lvl3pPr>
            <a:lvl4pPr marL="1736519" marR="0" indent="-172418" algn="l" defTabSz="446886" rtl="0" eaLnBrk="1" fontAlgn="auto" latinLnBrk="0" hangingPunct="1">
              <a:lnSpc>
                <a:spcPct val="100000"/>
              </a:lnSpc>
              <a:spcBef>
                <a:spcPct val="20000"/>
              </a:spcBef>
              <a:spcAft>
                <a:spcPts val="0"/>
              </a:spcAft>
              <a:buClrTx/>
              <a:buSzTx/>
              <a:buFont typeface="Courier New"/>
              <a:buChar char="o"/>
              <a:tabLst/>
              <a:defRPr sz="1200">
                <a:solidFill>
                  <a:schemeClr val="bg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28"/>
          <p:cNvSpPr>
            <a:spLocks noGrp="1"/>
          </p:cNvSpPr>
          <p:nvPr>
            <p:ph type="dt" sz="half" idx="14"/>
          </p:nvPr>
        </p:nvSpPr>
        <p:spPr/>
        <p:txBody>
          <a:bodyPr/>
          <a:lstStyle>
            <a:lvl1pPr>
              <a:defRPr/>
            </a:lvl1pPr>
          </a:lstStyle>
          <a:p>
            <a:pPr>
              <a:defRPr/>
            </a:pPr>
            <a:endParaRPr lang="en-US">
              <a:solidFill>
                <a:srgbClr val="5E6971">
                  <a:lumMod val="75000"/>
                </a:srgbClr>
              </a:solidFill>
            </a:endParaRPr>
          </a:p>
        </p:txBody>
      </p:sp>
      <p:sp>
        <p:nvSpPr>
          <p:cNvPr id="5" name="Footer Placeholder 29"/>
          <p:cNvSpPr>
            <a:spLocks noGrp="1"/>
          </p:cNvSpPr>
          <p:nvPr>
            <p:ph type="ftr" sz="quarter" idx="15"/>
          </p:nvPr>
        </p:nvSpPr>
        <p:spPr/>
        <p:txBody>
          <a:bodyPr/>
          <a:lstStyle>
            <a:lvl1pPr>
              <a:defRPr/>
            </a:lvl1pPr>
          </a:lstStyle>
          <a:p>
            <a:pPr>
              <a:defRPr/>
            </a:pPr>
            <a:endParaRPr lang="en-US">
              <a:solidFill>
                <a:srgbClr val="5E6971">
                  <a:lumMod val="75000"/>
                </a:srgbClr>
              </a:solidFill>
            </a:endParaRPr>
          </a:p>
        </p:txBody>
      </p:sp>
      <p:sp>
        <p:nvSpPr>
          <p:cNvPr id="6" name="Slide Number Placeholder 30"/>
          <p:cNvSpPr>
            <a:spLocks noGrp="1"/>
          </p:cNvSpPr>
          <p:nvPr>
            <p:ph type="sldNum" sz="quarter" idx="16"/>
          </p:nvPr>
        </p:nvSpPr>
        <p:spPr/>
        <p:txBody>
          <a:bodyPr/>
          <a:lstStyle>
            <a:lvl1pPr>
              <a:defRPr/>
            </a:lvl1pPr>
          </a:lstStyle>
          <a:p>
            <a:pPr defTabSz="607469"/>
            <a:fld id="{62160B5B-FC02-4EB4-825A-99931E78B03E}" type="slidenum">
              <a:rPr lang="en-US" altLang="fi-FI" smtClean="0">
                <a:ea typeface="MS PGothic" panose="020B0600070205080204" pitchFamily="34" charset="-128"/>
                <a:cs typeface="+mn-cs"/>
              </a:rPr>
              <a:pPr defTabSz="607469"/>
              <a:t>‹#›</a:t>
            </a:fld>
            <a:endParaRPr lang="en-US" altLang="fi-FI">
              <a:ea typeface="MS PGothic" panose="020B0600070205080204" pitchFamily="34" charset="-128"/>
              <a:cs typeface="+mn-cs"/>
            </a:endParaRPr>
          </a:p>
        </p:txBody>
      </p:sp>
    </p:spTree>
    <p:extLst>
      <p:ext uri="{BB962C8B-B14F-4D97-AF65-F5344CB8AC3E}">
        <p14:creationId xmlns:p14="http://schemas.microsoft.com/office/powerpoint/2010/main" val="169476316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pic>
        <p:nvPicPr>
          <p:cNvPr id="3" name="Picture 25" descr="pohja_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69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3"/>
          </p:nvPr>
        </p:nvSpPr>
        <p:spPr>
          <a:xfrm>
            <a:off x="7642579" y="1071054"/>
            <a:ext cx="3918879" cy="4525963"/>
          </a:xfrm>
          <a:solidFill>
            <a:schemeClr val="tx1"/>
          </a:solidFill>
          <a:ln>
            <a:noFill/>
          </a:ln>
        </p:spPr>
        <p:txBody>
          <a:bodyPr lIns="180000" tIns="180000" rIns="180000" bIns="180000">
            <a:normAutofit/>
          </a:bodyPr>
          <a:lstStyle>
            <a:lvl1pPr>
              <a:defRPr sz="1733">
                <a:solidFill>
                  <a:schemeClr val="bg1"/>
                </a:solidFill>
              </a:defRPr>
            </a:lvl1pPr>
            <a:lvl2pPr marL="513742" marR="0" indent="-172418" algn="l" defTabSz="446886" rtl="0" eaLnBrk="1" fontAlgn="auto" latinLnBrk="0" hangingPunct="1">
              <a:lnSpc>
                <a:spcPct val="100000"/>
              </a:lnSpc>
              <a:spcBef>
                <a:spcPct val="20000"/>
              </a:spcBef>
              <a:spcAft>
                <a:spcPts val="0"/>
              </a:spcAft>
              <a:buClrTx/>
              <a:buSzTx/>
              <a:buFont typeface="Courier New"/>
              <a:buChar char="o"/>
              <a:tabLst/>
              <a:defRPr sz="1600">
                <a:solidFill>
                  <a:schemeClr val="bg1"/>
                </a:solidFill>
              </a:defRPr>
            </a:lvl2pPr>
            <a:lvl3pPr marL="1289632" marR="0" indent="-172418" algn="l" defTabSz="446886" rtl="0" eaLnBrk="1" fontAlgn="auto" latinLnBrk="0" hangingPunct="1">
              <a:lnSpc>
                <a:spcPct val="100000"/>
              </a:lnSpc>
              <a:spcBef>
                <a:spcPct val="20000"/>
              </a:spcBef>
              <a:spcAft>
                <a:spcPts val="0"/>
              </a:spcAft>
              <a:buClrTx/>
              <a:buSzTx/>
              <a:buFont typeface="Courier New"/>
              <a:buChar char="o"/>
              <a:tabLst/>
              <a:defRPr sz="1333">
                <a:solidFill>
                  <a:schemeClr val="bg1"/>
                </a:solidFill>
              </a:defRPr>
            </a:lvl3pPr>
            <a:lvl4pPr marL="1736519" marR="0" indent="-172418" algn="l" defTabSz="446886" rtl="0" eaLnBrk="1" fontAlgn="auto" latinLnBrk="0" hangingPunct="1">
              <a:lnSpc>
                <a:spcPct val="100000"/>
              </a:lnSpc>
              <a:spcBef>
                <a:spcPct val="20000"/>
              </a:spcBef>
              <a:spcAft>
                <a:spcPts val="0"/>
              </a:spcAft>
              <a:buClrTx/>
              <a:buSzTx/>
              <a:buFont typeface="Courier New"/>
              <a:buChar char="o"/>
              <a:tabLst/>
              <a:defRPr sz="1200">
                <a:solidFill>
                  <a:schemeClr val="bg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4"/>
          <p:cNvSpPr>
            <a:spLocks noGrp="1"/>
          </p:cNvSpPr>
          <p:nvPr>
            <p:ph type="dt" sz="half" idx="14"/>
          </p:nvPr>
        </p:nvSpPr>
        <p:spPr/>
        <p:txBody>
          <a:bodyPr/>
          <a:lstStyle>
            <a:lvl1pPr>
              <a:defRPr/>
            </a:lvl1pPr>
          </a:lstStyle>
          <a:p>
            <a:pPr>
              <a:defRPr/>
            </a:pPr>
            <a:endParaRPr lang="en-US">
              <a:solidFill>
                <a:srgbClr val="5E6971">
                  <a:lumMod val="75000"/>
                </a:srgbClr>
              </a:solidFill>
            </a:endParaRPr>
          </a:p>
        </p:txBody>
      </p:sp>
      <p:sp>
        <p:nvSpPr>
          <p:cNvPr id="5" name="Footer Placeholder 5"/>
          <p:cNvSpPr>
            <a:spLocks noGrp="1"/>
          </p:cNvSpPr>
          <p:nvPr>
            <p:ph type="ftr" sz="quarter" idx="15"/>
          </p:nvPr>
        </p:nvSpPr>
        <p:spPr/>
        <p:txBody>
          <a:bodyPr/>
          <a:lstStyle>
            <a:lvl1pPr>
              <a:defRPr/>
            </a:lvl1pPr>
          </a:lstStyle>
          <a:p>
            <a:pPr>
              <a:defRPr/>
            </a:pPr>
            <a:endParaRPr lang="en-US">
              <a:solidFill>
                <a:srgbClr val="5E6971">
                  <a:lumMod val="75000"/>
                </a:srgbClr>
              </a:solidFill>
            </a:endParaRPr>
          </a:p>
        </p:txBody>
      </p:sp>
      <p:sp>
        <p:nvSpPr>
          <p:cNvPr id="6" name="Slide Number Placeholder 6"/>
          <p:cNvSpPr>
            <a:spLocks noGrp="1"/>
          </p:cNvSpPr>
          <p:nvPr>
            <p:ph type="sldNum" sz="quarter" idx="16"/>
          </p:nvPr>
        </p:nvSpPr>
        <p:spPr/>
        <p:txBody>
          <a:bodyPr/>
          <a:lstStyle>
            <a:lvl1pPr>
              <a:defRPr/>
            </a:lvl1pPr>
          </a:lstStyle>
          <a:p>
            <a:pPr defTabSz="607469"/>
            <a:fld id="{16357C84-AB80-4021-B607-12EFE415BB7F}" type="slidenum">
              <a:rPr lang="en-US" altLang="fi-FI" smtClean="0">
                <a:ea typeface="MS PGothic" panose="020B0600070205080204" pitchFamily="34" charset="-128"/>
                <a:cs typeface="+mn-cs"/>
              </a:rPr>
              <a:pPr defTabSz="607469"/>
              <a:t>‹#›</a:t>
            </a:fld>
            <a:endParaRPr lang="en-US" altLang="fi-FI">
              <a:ea typeface="MS PGothic" panose="020B0600070205080204" pitchFamily="34" charset="-128"/>
              <a:cs typeface="+mn-cs"/>
            </a:endParaRPr>
          </a:p>
        </p:txBody>
      </p:sp>
    </p:spTree>
    <p:extLst>
      <p:ext uri="{BB962C8B-B14F-4D97-AF65-F5344CB8AC3E}">
        <p14:creationId xmlns:p14="http://schemas.microsoft.com/office/powerpoint/2010/main" val="35959128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pic>
        <p:nvPicPr>
          <p:cNvPr id="3" name="Picture 25" descr="pohja_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277"/>
            <a:ext cx="12192000" cy="670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3"/>
          </p:nvPr>
        </p:nvSpPr>
        <p:spPr>
          <a:xfrm>
            <a:off x="416055" y="433661"/>
            <a:ext cx="3918879" cy="4525963"/>
          </a:xfrm>
          <a:solidFill>
            <a:schemeClr val="tx1"/>
          </a:solidFill>
          <a:ln>
            <a:noFill/>
          </a:ln>
        </p:spPr>
        <p:txBody>
          <a:bodyPr lIns="180000" tIns="180000" rIns="180000" bIns="180000">
            <a:normAutofit/>
          </a:bodyPr>
          <a:lstStyle>
            <a:lvl1pPr>
              <a:defRPr sz="1733">
                <a:solidFill>
                  <a:schemeClr val="bg1"/>
                </a:solidFill>
              </a:defRPr>
            </a:lvl1pPr>
            <a:lvl2pPr marL="513742" marR="0" indent="-172418" algn="l" defTabSz="446886" rtl="0" eaLnBrk="1" fontAlgn="auto" latinLnBrk="0" hangingPunct="1">
              <a:lnSpc>
                <a:spcPct val="100000"/>
              </a:lnSpc>
              <a:spcBef>
                <a:spcPct val="20000"/>
              </a:spcBef>
              <a:spcAft>
                <a:spcPts val="0"/>
              </a:spcAft>
              <a:buClrTx/>
              <a:buSzTx/>
              <a:buFont typeface="Courier New"/>
              <a:buChar char="o"/>
              <a:tabLst/>
              <a:defRPr sz="1600">
                <a:solidFill>
                  <a:schemeClr val="bg1"/>
                </a:solidFill>
              </a:defRPr>
            </a:lvl2pPr>
            <a:lvl3pPr marL="1289632" marR="0" indent="-172418" algn="l" defTabSz="446886" rtl="0" eaLnBrk="1" fontAlgn="auto" latinLnBrk="0" hangingPunct="1">
              <a:lnSpc>
                <a:spcPct val="100000"/>
              </a:lnSpc>
              <a:spcBef>
                <a:spcPct val="20000"/>
              </a:spcBef>
              <a:spcAft>
                <a:spcPts val="0"/>
              </a:spcAft>
              <a:buClrTx/>
              <a:buSzTx/>
              <a:buFont typeface="Courier New"/>
              <a:buChar char="o"/>
              <a:tabLst/>
              <a:defRPr sz="1333">
                <a:solidFill>
                  <a:schemeClr val="bg1"/>
                </a:solidFill>
              </a:defRPr>
            </a:lvl3pPr>
            <a:lvl4pPr marL="1736519" marR="0" indent="-172418" algn="l" defTabSz="446886" rtl="0" eaLnBrk="1" fontAlgn="auto" latinLnBrk="0" hangingPunct="1">
              <a:lnSpc>
                <a:spcPct val="100000"/>
              </a:lnSpc>
              <a:spcBef>
                <a:spcPct val="20000"/>
              </a:spcBef>
              <a:spcAft>
                <a:spcPts val="0"/>
              </a:spcAft>
              <a:buClrTx/>
              <a:buSzTx/>
              <a:buFont typeface="Courier New"/>
              <a:buChar char="o"/>
              <a:tabLst/>
              <a:defRPr sz="1200">
                <a:solidFill>
                  <a:schemeClr val="bg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4"/>
          <p:cNvSpPr>
            <a:spLocks noGrp="1"/>
          </p:cNvSpPr>
          <p:nvPr>
            <p:ph type="dt" sz="half" idx="14"/>
          </p:nvPr>
        </p:nvSpPr>
        <p:spPr/>
        <p:txBody>
          <a:bodyPr/>
          <a:lstStyle>
            <a:lvl1pPr>
              <a:defRPr/>
            </a:lvl1pPr>
          </a:lstStyle>
          <a:p>
            <a:pPr>
              <a:defRPr/>
            </a:pPr>
            <a:endParaRPr lang="en-US">
              <a:solidFill>
                <a:srgbClr val="5E6971">
                  <a:lumMod val="75000"/>
                </a:srgbClr>
              </a:solidFill>
            </a:endParaRPr>
          </a:p>
        </p:txBody>
      </p:sp>
      <p:sp>
        <p:nvSpPr>
          <p:cNvPr id="5" name="Footer Placeholder 5"/>
          <p:cNvSpPr>
            <a:spLocks noGrp="1"/>
          </p:cNvSpPr>
          <p:nvPr>
            <p:ph type="ftr" sz="quarter" idx="15"/>
          </p:nvPr>
        </p:nvSpPr>
        <p:spPr/>
        <p:txBody>
          <a:bodyPr/>
          <a:lstStyle>
            <a:lvl1pPr>
              <a:defRPr/>
            </a:lvl1pPr>
          </a:lstStyle>
          <a:p>
            <a:pPr>
              <a:defRPr/>
            </a:pPr>
            <a:endParaRPr lang="en-US">
              <a:solidFill>
                <a:srgbClr val="5E6971">
                  <a:lumMod val="75000"/>
                </a:srgbClr>
              </a:solidFill>
            </a:endParaRPr>
          </a:p>
        </p:txBody>
      </p:sp>
      <p:sp>
        <p:nvSpPr>
          <p:cNvPr id="6" name="Slide Number Placeholder 6"/>
          <p:cNvSpPr>
            <a:spLocks noGrp="1"/>
          </p:cNvSpPr>
          <p:nvPr>
            <p:ph type="sldNum" sz="quarter" idx="16"/>
          </p:nvPr>
        </p:nvSpPr>
        <p:spPr/>
        <p:txBody>
          <a:bodyPr/>
          <a:lstStyle>
            <a:lvl1pPr>
              <a:defRPr/>
            </a:lvl1pPr>
          </a:lstStyle>
          <a:p>
            <a:pPr defTabSz="607469"/>
            <a:fld id="{E0FF38D8-F756-4460-B745-1A0AD4CD17B1}" type="slidenum">
              <a:rPr lang="en-US" altLang="fi-FI" smtClean="0">
                <a:ea typeface="MS PGothic" panose="020B0600070205080204" pitchFamily="34" charset="-128"/>
                <a:cs typeface="+mn-cs"/>
              </a:rPr>
              <a:pPr defTabSz="607469"/>
              <a:t>‹#›</a:t>
            </a:fld>
            <a:endParaRPr lang="en-US" altLang="fi-FI">
              <a:ea typeface="MS PGothic" panose="020B0600070205080204" pitchFamily="34" charset="-128"/>
              <a:cs typeface="+mn-cs"/>
            </a:endParaRPr>
          </a:p>
        </p:txBody>
      </p:sp>
    </p:spTree>
    <p:extLst>
      <p:ext uri="{BB962C8B-B14F-4D97-AF65-F5344CB8AC3E}">
        <p14:creationId xmlns:p14="http://schemas.microsoft.com/office/powerpoint/2010/main" val="64184460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pic>
        <p:nvPicPr>
          <p:cNvPr id="3" name="Picture 25" descr="pohja_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0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3"/>
          </p:nvPr>
        </p:nvSpPr>
        <p:spPr>
          <a:xfrm>
            <a:off x="7890934" y="602028"/>
            <a:ext cx="3918879" cy="4525963"/>
          </a:xfrm>
          <a:solidFill>
            <a:schemeClr val="tx1"/>
          </a:solidFill>
          <a:ln>
            <a:noFill/>
          </a:ln>
        </p:spPr>
        <p:txBody>
          <a:bodyPr lIns="180000" tIns="180000" rIns="180000" bIns="180000">
            <a:normAutofit/>
          </a:bodyPr>
          <a:lstStyle>
            <a:lvl1pPr>
              <a:defRPr sz="1733">
                <a:solidFill>
                  <a:schemeClr val="bg1"/>
                </a:solidFill>
              </a:defRPr>
            </a:lvl1pPr>
            <a:lvl2pPr marL="513742" marR="0" indent="-172418" algn="l" defTabSz="446886" rtl="0" eaLnBrk="1" fontAlgn="auto" latinLnBrk="0" hangingPunct="1">
              <a:lnSpc>
                <a:spcPct val="100000"/>
              </a:lnSpc>
              <a:spcBef>
                <a:spcPct val="20000"/>
              </a:spcBef>
              <a:spcAft>
                <a:spcPts val="0"/>
              </a:spcAft>
              <a:buClrTx/>
              <a:buSzTx/>
              <a:buFont typeface="Courier New"/>
              <a:buChar char="o"/>
              <a:tabLst/>
              <a:defRPr sz="1600">
                <a:solidFill>
                  <a:schemeClr val="bg1"/>
                </a:solidFill>
              </a:defRPr>
            </a:lvl2pPr>
            <a:lvl3pPr marL="1289632" marR="0" indent="-172418" algn="l" defTabSz="446886" rtl="0" eaLnBrk="1" fontAlgn="auto" latinLnBrk="0" hangingPunct="1">
              <a:lnSpc>
                <a:spcPct val="100000"/>
              </a:lnSpc>
              <a:spcBef>
                <a:spcPct val="20000"/>
              </a:spcBef>
              <a:spcAft>
                <a:spcPts val="0"/>
              </a:spcAft>
              <a:buClrTx/>
              <a:buSzTx/>
              <a:buFont typeface="Courier New"/>
              <a:buChar char="o"/>
              <a:tabLst/>
              <a:defRPr sz="1333">
                <a:solidFill>
                  <a:schemeClr val="bg1"/>
                </a:solidFill>
              </a:defRPr>
            </a:lvl3pPr>
            <a:lvl4pPr marL="1736519" marR="0" indent="-172418" algn="l" defTabSz="446886" rtl="0" eaLnBrk="1" fontAlgn="auto" latinLnBrk="0" hangingPunct="1">
              <a:lnSpc>
                <a:spcPct val="100000"/>
              </a:lnSpc>
              <a:spcBef>
                <a:spcPct val="20000"/>
              </a:spcBef>
              <a:spcAft>
                <a:spcPts val="0"/>
              </a:spcAft>
              <a:buClrTx/>
              <a:buSzTx/>
              <a:buFont typeface="Courier New"/>
              <a:buChar char="o"/>
              <a:tabLst/>
              <a:defRPr sz="1200">
                <a:solidFill>
                  <a:schemeClr val="bg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4"/>
          <p:cNvSpPr>
            <a:spLocks noGrp="1"/>
          </p:cNvSpPr>
          <p:nvPr>
            <p:ph type="dt" sz="half" idx="14"/>
          </p:nvPr>
        </p:nvSpPr>
        <p:spPr/>
        <p:txBody>
          <a:bodyPr/>
          <a:lstStyle>
            <a:lvl1pPr>
              <a:defRPr/>
            </a:lvl1pPr>
          </a:lstStyle>
          <a:p>
            <a:pPr>
              <a:defRPr/>
            </a:pPr>
            <a:endParaRPr lang="en-US">
              <a:solidFill>
                <a:srgbClr val="5E6971">
                  <a:lumMod val="75000"/>
                </a:srgbClr>
              </a:solidFill>
            </a:endParaRPr>
          </a:p>
        </p:txBody>
      </p:sp>
      <p:sp>
        <p:nvSpPr>
          <p:cNvPr id="5" name="Footer Placeholder 5"/>
          <p:cNvSpPr>
            <a:spLocks noGrp="1"/>
          </p:cNvSpPr>
          <p:nvPr>
            <p:ph type="ftr" sz="quarter" idx="15"/>
          </p:nvPr>
        </p:nvSpPr>
        <p:spPr/>
        <p:txBody>
          <a:bodyPr/>
          <a:lstStyle>
            <a:lvl1pPr>
              <a:defRPr/>
            </a:lvl1pPr>
          </a:lstStyle>
          <a:p>
            <a:pPr>
              <a:defRPr/>
            </a:pPr>
            <a:endParaRPr lang="en-US">
              <a:solidFill>
                <a:srgbClr val="5E6971">
                  <a:lumMod val="75000"/>
                </a:srgbClr>
              </a:solidFill>
            </a:endParaRPr>
          </a:p>
        </p:txBody>
      </p:sp>
      <p:sp>
        <p:nvSpPr>
          <p:cNvPr id="6" name="Slide Number Placeholder 6"/>
          <p:cNvSpPr>
            <a:spLocks noGrp="1"/>
          </p:cNvSpPr>
          <p:nvPr>
            <p:ph type="sldNum" sz="quarter" idx="16"/>
          </p:nvPr>
        </p:nvSpPr>
        <p:spPr/>
        <p:txBody>
          <a:bodyPr/>
          <a:lstStyle>
            <a:lvl1pPr>
              <a:defRPr/>
            </a:lvl1pPr>
          </a:lstStyle>
          <a:p>
            <a:pPr defTabSz="607469"/>
            <a:fld id="{76368543-45DF-460B-8B25-65AF3CC4FE39}" type="slidenum">
              <a:rPr lang="en-US" altLang="fi-FI" smtClean="0">
                <a:ea typeface="MS PGothic" panose="020B0600070205080204" pitchFamily="34" charset="-128"/>
                <a:cs typeface="+mn-cs"/>
              </a:rPr>
              <a:pPr defTabSz="607469"/>
              <a:t>‹#›</a:t>
            </a:fld>
            <a:endParaRPr lang="en-US" altLang="fi-FI">
              <a:ea typeface="MS PGothic" panose="020B0600070205080204" pitchFamily="34" charset="-128"/>
              <a:cs typeface="+mn-cs"/>
            </a:endParaRPr>
          </a:p>
        </p:txBody>
      </p:sp>
    </p:spTree>
    <p:extLst>
      <p:ext uri="{BB962C8B-B14F-4D97-AF65-F5344CB8AC3E}">
        <p14:creationId xmlns:p14="http://schemas.microsoft.com/office/powerpoint/2010/main" val="14478297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akakansi">
    <p:spTree>
      <p:nvGrpSpPr>
        <p:cNvPr id="1" name=""/>
        <p:cNvGrpSpPr/>
        <p:nvPr/>
      </p:nvGrpSpPr>
      <p:grpSpPr>
        <a:xfrm>
          <a:off x="0" y="0"/>
          <a:ext cx="0" cy="0"/>
          <a:chOff x="0" y="0"/>
          <a:chExt cx="0" cy="0"/>
        </a:xfrm>
      </p:grpSpPr>
      <p:sp>
        <p:nvSpPr>
          <p:cNvPr id="5" name="Rectangle 4"/>
          <p:cNvSpPr/>
          <p:nvPr/>
        </p:nvSpPr>
        <p:spPr>
          <a:xfrm>
            <a:off x="10723034" y="0"/>
            <a:ext cx="1468967" cy="10734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9392" tIns="44696" rIns="89392" bIns="44696" anchor="ctr"/>
          <a:lstStyle/>
          <a:p>
            <a:pPr marL="0" marR="0" lvl="0" indent="0" algn="l" defTabSz="60933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orbel"/>
              <a:ea typeface="+mn-ea"/>
              <a:cs typeface="+mn-cs"/>
            </a:endParaRPr>
          </a:p>
        </p:txBody>
      </p:sp>
      <p:sp>
        <p:nvSpPr>
          <p:cNvPr id="6" name="TextBox 26"/>
          <p:cNvSpPr txBox="1">
            <a:spLocks noChangeArrowheads="1"/>
          </p:cNvSpPr>
          <p:nvPr/>
        </p:nvSpPr>
        <p:spPr bwMode="auto">
          <a:xfrm>
            <a:off x="7446434" y="3412087"/>
            <a:ext cx="2925233" cy="293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392" tIns="44696" rIns="89392" bIns="4469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marL="0" marR="0" lvl="0" indent="0" algn="l" defTabSz="607469" rtl="0" eaLnBrk="1" fontAlgn="base" latinLnBrk="0" hangingPunct="1">
              <a:lnSpc>
                <a:spcPct val="110000"/>
              </a:lnSpc>
              <a:spcBef>
                <a:spcPts val="1167"/>
              </a:spcBef>
              <a:spcAft>
                <a:spcPct val="0"/>
              </a:spcAft>
              <a:buClrTx/>
              <a:buSzTx/>
              <a:buFont typeface="Arial" charset="0"/>
              <a:buNone/>
              <a:tabLst/>
              <a:defRPr/>
            </a:pPr>
            <a:r>
              <a:rPr kumimoji="0" lang="en-US" sz="1200" b="0" i="0" u="none" strike="noStrike" kern="1200" cap="none" spc="0" normalizeH="0" baseline="0" noProof="0">
                <a:ln>
                  <a:noFill/>
                </a:ln>
                <a:solidFill>
                  <a:srgbClr val="5E6A71"/>
                </a:solidFill>
                <a:effectLst/>
                <a:uLnTx/>
                <a:uFillTx/>
                <a:latin typeface="Corbel" charset="0"/>
                <a:ea typeface="ＭＳ Ｐゴシック" charset="0"/>
                <a:cs typeface="Corbel" charset="0"/>
              </a:rPr>
              <a:t>facebook.com/CSCfi</a:t>
            </a:r>
            <a:endParaRPr kumimoji="0" lang="en-US" sz="1200" b="0" i="0" u="none" strike="noStrike" kern="1200" cap="none" spc="0" normalizeH="0" baseline="0" noProof="0">
              <a:ln>
                <a:noFill/>
              </a:ln>
              <a:solidFill>
                <a:srgbClr val="5E6A71"/>
              </a:solidFill>
              <a:effectLst/>
              <a:uLnTx/>
              <a:uFillTx/>
              <a:latin typeface="Candara" charset="0"/>
              <a:ea typeface="ＭＳ Ｐゴシック" charset="0"/>
            </a:endParaRPr>
          </a:p>
        </p:txBody>
      </p:sp>
      <p:grpSp>
        <p:nvGrpSpPr>
          <p:cNvPr id="7" name="Group 27"/>
          <p:cNvGrpSpPr>
            <a:grpSpLocks/>
          </p:cNvGrpSpPr>
          <p:nvPr/>
        </p:nvGrpSpPr>
        <p:grpSpPr bwMode="auto">
          <a:xfrm>
            <a:off x="6951134" y="3369238"/>
            <a:ext cx="385233" cy="385636"/>
            <a:chOff x="1498600" y="2192338"/>
            <a:chExt cx="223838" cy="223837"/>
          </a:xfrm>
        </p:grpSpPr>
        <p:sp>
          <p:nvSpPr>
            <p:cNvPr id="8" name="Freeform 1"/>
            <p:cNvSpPr>
              <a:spLocks noChangeArrowheads="1"/>
            </p:cNvSpPr>
            <p:nvPr/>
          </p:nvSpPr>
          <p:spPr bwMode="auto">
            <a:xfrm>
              <a:off x="1498600" y="2192338"/>
              <a:ext cx="223838" cy="223837"/>
            </a:xfrm>
            <a:custGeom>
              <a:avLst/>
              <a:gdLst>
                <a:gd name="T0" fmla="*/ 223478 w 621"/>
                <a:gd name="T1" fmla="*/ 111378 h 621"/>
                <a:gd name="T2" fmla="*/ 111739 w 621"/>
                <a:gd name="T3" fmla="*/ 0 h 621"/>
                <a:gd name="T4" fmla="*/ 0 w 621"/>
                <a:gd name="T5" fmla="*/ 111378 h 621"/>
                <a:gd name="T6" fmla="*/ 111739 w 621"/>
                <a:gd name="T7" fmla="*/ 223477 h 621"/>
                <a:gd name="T8" fmla="*/ 223478 w 621"/>
                <a:gd name="T9" fmla="*/ 111378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1" h="621">
                  <a:moveTo>
                    <a:pt x="620" y="309"/>
                  </a:moveTo>
                  <a:cubicBezTo>
                    <a:pt x="620" y="139"/>
                    <a:pt x="481" y="0"/>
                    <a:pt x="310" y="0"/>
                  </a:cubicBezTo>
                  <a:cubicBezTo>
                    <a:pt x="139" y="0"/>
                    <a:pt x="0" y="139"/>
                    <a:pt x="0" y="309"/>
                  </a:cubicBezTo>
                  <a:cubicBezTo>
                    <a:pt x="0" y="481"/>
                    <a:pt x="139" y="620"/>
                    <a:pt x="310" y="620"/>
                  </a:cubicBezTo>
                  <a:cubicBezTo>
                    <a:pt x="481" y="620"/>
                    <a:pt x="620" y="481"/>
                    <a:pt x="620" y="309"/>
                  </a:cubicBezTo>
                </a:path>
              </a:pathLst>
            </a:custGeom>
            <a:solidFill>
              <a:srgbClr val="385D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607469"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6778"/>
                </a:solidFill>
                <a:effectLst/>
                <a:uLnTx/>
                <a:uFillTx/>
                <a:latin typeface="Candara" panose="020E0502030303020204" pitchFamily="34" charset="0"/>
                <a:ea typeface="MS PGothic" panose="020B0600070205080204" pitchFamily="34" charset="-128"/>
                <a:cs typeface="+mn-cs"/>
              </a:endParaRPr>
            </a:p>
          </p:txBody>
        </p:sp>
        <p:sp>
          <p:nvSpPr>
            <p:cNvPr id="9" name="Freeform 2"/>
            <p:cNvSpPr>
              <a:spLocks noChangeArrowheads="1"/>
            </p:cNvSpPr>
            <p:nvPr/>
          </p:nvSpPr>
          <p:spPr bwMode="auto">
            <a:xfrm>
              <a:off x="1582232" y="2247315"/>
              <a:ext cx="57805" cy="109955"/>
            </a:xfrm>
            <a:custGeom>
              <a:avLst/>
              <a:gdLst>
                <a:gd name="T0" fmla="*/ 37446 w 159"/>
                <a:gd name="T1" fmla="*/ 109596 h 306"/>
                <a:gd name="T2" fmla="*/ 37446 w 159"/>
                <a:gd name="T3" fmla="*/ 59289 h 306"/>
                <a:gd name="T4" fmla="*/ 54169 w 159"/>
                <a:gd name="T5" fmla="*/ 59289 h 306"/>
                <a:gd name="T6" fmla="*/ 56714 w 159"/>
                <a:gd name="T7" fmla="*/ 40245 h 306"/>
                <a:gd name="T8" fmla="*/ 37446 w 159"/>
                <a:gd name="T9" fmla="*/ 40245 h 306"/>
                <a:gd name="T10" fmla="*/ 37446 w 159"/>
                <a:gd name="T11" fmla="*/ 28028 h 306"/>
                <a:gd name="T12" fmla="*/ 47262 w 159"/>
                <a:gd name="T13" fmla="*/ 18326 h 306"/>
                <a:gd name="T14" fmla="*/ 57441 w 159"/>
                <a:gd name="T15" fmla="*/ 18326 h 306"/>
                <a:gd name="T16" fmla="*/ 57441 w 159"/>
                <a:gd name="T17" fmla="*/ 1078 h 306"/>
                <a:gd name="T18" fmla="*/ 42172 w 159"/>
                <a:gd name="T19" fmla="*/ 0 h 306"/>
                <a:gd name="T20" fmla="*/ 17087 w 159"/>
                <a:gd name="T21" fmla="*/ 25872 h 306"/>
                <a:gd name="T22" fmla="*/ 17087 w 159"/>
                <a:gd name="T23" fmla="*/ 40245 h 306"/>
                <a:gd name="T24" fmla="*/ 0 w 159"/>
                <a:gd name="T25" fmla="*/ 40245 h 306"/>
                <a:gd name="T26" fmla="*/ 0 w 159"/>
                <a:gd name="T27" fmla="*/ 59289 h 306"/>
                <a:gd name="T28" fmla="*/ 17087 w 159"/>
                <a:gd name="T29" fmla="*/ 59289 h 306"/>
                <a:gd name="T30" fmla="*/ 17087 w 159"/>
                <a:gd name="T31" fmla="*/ 109596 h 306"/>
                <a:gd name="T32" fmla="*/ 37446 w 159"/>
                <a:gd name="T33" fmla="*/ 109596 h 3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306">
                  <a:moveTo>
                    <a:pt x="103" y="305"/>
                  </a:moveTo>
                  <a:lnTo>
                    <a:pt x="103" y="165"/>
                  </a:lnTo>
                  <a:lnTo>
                    <a:pt x="149" y="165"/>
                  </a:lnTo>
                  <a:lnTo>
                    <a:pt x="156" y="112"/>
                  </a:lnTo>
                  <a:lnTo>
                    <a:pt x="103" y="112"/>
                  </a:lnTo>
                  <a:lnTo>
                    <a:pt x="103" y="78"/>
                  </a:lnTo>
                  <a:cubicBezTo>
                    <a:pt x="103" y="62"/>
                    <a:pt x="107" y="51"/>
                    <a:pt x="130" y="51"/>
                  </a:cubicBezTo>
                  <a:lnTo>
                    <a:pt x="158" y="51"/>
                  </a:lnTo>
                  <a:lnTo>
                    <a:pt x="158" y="3"/>
                  </a:lnTo>
                  <a:cubicBezTo>
                    <a:pt x="153" y="2"/>
                    <a:pt x="136" y="0"/>
                    <a:pt x="116" y="0"/>
                  </a:cubicBezTo>
                  <a:cubicBezTo>
                    <a:pt x="75" y="0"/>
                    <a:pt x="47" y="26"/>
                    <a:pt x="47" y="72"/>
                  </a:cubicBezTo>
                  <a:lnTo>
                    <a:pt x="47" y="112"/>
                  </a:lnTo>
                  <a:lnTo>
                    <a:pt x="0" y="112"/>
                  </a:lnTo>
                  <a:lnTo>
                    <a:pt x="0" y="165"/>
                  </a:lnTo>
                  <a:lnTo>
                    <a:pt x="47" y="165"/>
                  </a:lnTo>
                  <a:lnTo>
                    <a:pt x="47" y="305"/>
                  </a:lnTo>
                  <a:lnTo>
                    <a:pt x="103" y="305"/>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607469"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6778"/>
                </a:solidFill>
                <a:effectLst/>
                <a:uLnTx/>
                <a:uFillTx/>
                <a:latin typeface="Candara" panose="020E0502030303020204" pitchFamily="34" charset="0"/>
                <a:ea typeface="MS PGothic" panose="020B0600070205080204" pitchFamily="34" charset="-128"/>
                <a:cs typeface="+mn-cs"/>
              </a:endParaRPr>
            </a:p>
          </p:txBody>
        </p:sp>
      </p:grpSp>
      <p:grpSp>
        <p:nvGrpSpPr>
          <p:cNvPr id="10" name="Group 30"/>
          <p:cNvGrpSpPr>
            <a:grpSpLocks/>
          </p:cNvGrpSpPr>
          <p:nvPr/>
        </p:nvGrpSpPr>
        <p:grpSpPr bwMode="auto">
          <a:xfrm>
            <a:off x="6951134" y="3946564"/>
            <a:ext cx="385233" cy="385636"/>
            <a:chOff x="2036763" y="2192338"/>
            <a:chExt cx="223837" cy="223837"/>
          </a:xfrm>
        </p:grpSpPr>
        <p:sp>
          <p:nvSpPr>
            <p:cNvPr id="11" name="Freeform 14"/>
            <p:cNvSpPr>
              <a:spLocks noChangeArrowheads="1"/>
            </p:cNvSpPr>
            <p:nvPr/>
          </p:nvSpPr>
          <p:spPr bwMode="auto">
            <a:xfrm>
              <a:off x="2036763" y="2192338"/>
              <a:ext cx="223837" cy="223837"/>
            </a:xfrm>
            <a:custGeom>
              <a:avLst/>
              <a:gdLst>
                <a:gd name="T0" fmla="*/ 223477 w 622"/>
                <a:gd name="T1" fmla="*/ 111378 h 621"/>
                <a:gd name="T2" fmla="*/ 111559 w 622"/>
                <a:gd name="T3" fmla="*/ 0 h 621"/>
                <a:gd name="T4" fmla="*/ 0 w 622"/>
                <a:gd name="T5" fmla="*/ 111378 h 621"/>
                <a:gd name="T6" fmla="*/ 111559 w 622"/>
                <a:gd name="T7" fmla="*/ 223477 h 621"/>
                <a:gd name="T8" fmla="*/ 223477 w 622"/>
                <a:gd name="T9" fmla="*/ 111378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2" h="621">
                  <a:moveTo>
                    <a:pt x="621" y="309"/>
                  </a:moveTo>
                  <a:cubicBezTo>
                    <a:pt x="621" y="139"/>
                    <a:pt x="481" y="0"/>
                    <a:pt x="310" y="0"/>
                  </a:cubicBezTo>
                  <a:cubicBezTo>
                    <a:pt x="138" y="0"/>
                    <a:pt x="0" y="139"/>
                    <a:pt x="0" y="309"/>
                  </a:cubicBezTo>
                  <a:cubicBezTo>
                    <a:pt x="0" y="481"/>
                    <a:pt x="138" y="620"/>
                    <a:pt x="310" y="620"/>
                  </a:cubicBezTo>
                  <a:cubicBezTo>
                    <a:pt x="481" y="620"/>
                    <a:pt x="621" y="481"/>
                    <a:pt x="621" y="309"/>
                  </a:cubicBezTo>
                </a:path>
              </a:pathLst>
            </a:custGeom>
            <a:solidFill>
              <a:srgbClr val="00AE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607469"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6778"/>
                </a:solidFill>
                <a:effectLst/>
                <a:uLnTx/>
                <a:uFillTx/>
                <a:latin typeface="Candara" panose="020E0502030303020204" pitchFamily="34" charset="0"/>
                <a:ea typeface="MS PGothic" panose="020B0600070205080204" pitchFamily="34" charset="-128"/>
                <a:cs typeface="+mn-cs"/>
              </a:endParaRPr>
            </a:p>
          </p:txBody>
        </p:sp>
        <p:sp>
          <p:nvSpPr>
            <p:cNvPr id="12" name="Freeform 15"/>
            <p:cNvSpPr>
              <a:spLocks noChangeArrowheads="1"/>
            </p:cNvSpPr>
            <p:nvPr/>
          </p:nvSpPr>
          <p:spPr bwMode="auto">
            <a:xfrm>
              <a:off x="2092108" y="2257787"/>
              <a:ext cx="113148" cy="91629"/>
            </a:xfrm>
            <a:custGeom>
              <a:avLst/>
              <a:gdLst>
                <a:gd name="T0" fmla="*/ 99455 w 314"/>
                <a:gd name="T1" fmla="*/ 14430 h 254"/>
                <a:gd name="T2" fmla="*/ 109545 w 314"/>
                <a:gd name="T3" fmla="*/ 1804 h 254"/>
                <a:gd name="T4" fmla="*/ 94770 w 314"/>
                <a:gd name="T5" fmla="*/ 7215 h 254"/>
                <a:gd name="T6" fmla="*/ 78195 w 314"/>
                <a:gd name="T7" fmla="*/ 0 h 254"/>
                <a:gd name="T8" fmla="*/ 54772 w 314"/>
                <a:gd name="T9" fmla="*/ 23088 h 254"/>
                <a:gd name="T10" fmla="*/ 55493 w 314"/>
                <a:gd name="T11" fmla="*/ 28499 h 254"/>
                <a:gd name="T12" fmla="*/ 7928 w 314"/>
                <a:gd name="T13" fmla="*/ 4329 h 254"/>
                <a:gd name="T14" fmla="*/ 4684 w 314"/>
                <a:gd name="T15" fmla="*/ 15873 h 254"/>
                <a:gd name="T16" fmla="*/ 15134 w 314"/>
                <a:gd name="T17" fmla="*/ 34992 h 254"/>
                <a:gd name="T18" fmla="*/ 4324 w 314"/>
                <a:gd name="T19" fmla="*/ 32106 h 254"/>
                <a:gd name="T20" fmla="*/ 4324 w 314"/>
                <a:gd name="T21" fmla="*/ 32467 h 254"/>
                <a:gd name="T22" fmla="*/ 23062 w 314"/>
                <a:gd name="T23" fmla="*/ 54833 h 254"/>
                <a:gd name="T24" fmla="*/ 16936 w 314"/>
                <a:gd name="T25" fmla="*/ 55555 h 254"/>
                <a:gd name="T26" fmla="*/ 12612 w 314"/>
                <a:gd name="T27" fmla="*/ 55194 h 254"/>
                <a:gd name="T28" fmla="*/ 34233 w 314"/>
                <a:gd name="T29" fmla="*/ 71427 h 254"/>
                <a:gd name="T30" fmla="*/ 5405 w 314"/>
                <a:gd name="T31" fmla="*/ 81167 h 254"/>
                <a:gd name="T32" fmla="*/ 0 w 314"/>
                <a:gd name="T33" fmla="*/ 80807 h 254"/>
                <a:gd name="T34" fmla="*/ 35314 w 314"/>
                <a:gd name="T35" fmla="*/ 91268 h 254"/>
                <a:gd name="T36" fmla="*/ 101257 w 314"/>
                <a:gd name="T37" fmla="*/ 25974 h 254"/>
                <a:gd name="T38" fmla="*/ 101257 w 314"/>
                <a:gd name="T39" fmla="*/ 22727 h 254"/>
                <a:gd name="T40" fmla="*/ 112788 w 314"/>
                <a:gd name="T41" fmla="*/ 10822 h 254"/>
                <a:gd name="T42" fmla="*/ 99455 w 314"/>
                <a:gd name="T43" fmla="*/ 14430 h 2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4" h="254">
                  <a:moveTo>
                    <a:pt x="276" y="40"/>
                  </a:moveTo>
                  <a:cubicBezTo>
                    <a:pt x="289" y="32"/>
                    <a:pt x="299" y="20"/>
                    <a:pt x="304" y="5"/>
                  </a:cubicBezTo>
                  <a:cubicBezTo>
                    <a:pt x="292" y="12"/>
                    <a:pt x="278" y="17"/>
                    <a:pt x="263" y="20"/>
                  </a:cubicBezTo>
                  <a:cubicBezTo>
                    <a:pt x="252" y="8"/>
                    <a:pt x="235" y="0"/>
                    <a:pt x="217" y="0"/>
                  </a:cubicBezTo>
                  <a:cubicBezTo>
                    <a:pt x="181" y="0"/>
                    <a:pt x="152" y="29"/>
                    <a:pt x="152" y="64"/>
                  </a:cubicBezTo>
                  <a:cubicBezTo>
                    <a:pt x="152" y="69"/>
                    <a:pt x="153" y="74"/>
                    <a:pt x="154" y="79"/>
                  </a:cubicBezTo>
                  <a:cubicBezTo>
                    <a:pt x="101" y="76"/>
                    <a:pt x="53" y="51"/>
                    <a:pt x="22" y="12"/>
                  </a:cubicBezTo>
                  <a:cubicBezTo>
                    <a:pt x="16" y="21"/>
                    <a:pt x="13" y="32"/>
                    <a:pt x="13" y="44"/>
                  </a:cubicBezTo>
                  <a:cubicBezTo>
                    <a:pt x="13" y="66"/>
                    <a:pt x="24" y="86"/>
                    <a:pt x="42" y="97"/>
                  </a:cubicBezTo>
                  <a:cubicBezTo>
                    <a:pt x="31" y="97"/>
                    <a:pt x="21" y="94"/>
                    <a:pt x="12" y="89"/>
                  </a:cubicBezTo>
                  <a:lnTo>
                    <a:pt x="12" y="90"/>
                  </a:lnTo>
                  <a:cubicBezTo>
                    <a:pt x="12" y="120"/>
                    <a:pt x="35" y="146"/>
                    <a:pt x="64" y="152"/>
                  </a:cubicBezTo>
                  <a:cubicBezTo>
                    <a:pt x="59" y="154"/>
                    <a:pt x="53" y="154"/>
                    <a:pt x="47" y="154"/>
                  </a:cubicBezTo>
                  <a:cubicBezTo>
                    <a:pt x="43" y="154"/>
                    <a:pt x="39" y="154"/>
                    <a:pt x="35" y="153"/>
                  </a:cubicBezTo>
                  <a:cubicBezTo>
                    <a:pt x="43" y="179"/>
                    <a:pt x="67" y="197"/>
                    <a:pt x="95" y="198"/>
                  </a:cubicBezTo>
                  <a:cubicBezTo>
                    <a:pt x="73" y="215"/>
                    <a:pt x="45" y="225"/>
                    <a:pt x="15" y="225"/>
                  </a:cubicBezTo>
                  <a:cubicBezTo>
                    <a:pt x="10" y="225"/>
                    <a:pt x="5" y="225"/>
                    <a:pt x="0" y="224"/>
                  </a:cubicBezTo>
                  <a:cubicBezTo>
                    <a:pt x="28" y="243"/>
                    <a:pt x="62" y="253"/>
                    <a:pt x="98" y="253"/>
                  </a:cubicBezTo>
                  <a:cubicBezTo>
                    <a:pt x="216" y="253"/>
                    <a:pt x="281" y="155"/>
                    <a:pt x="281" y="72"/>
                  </a:cubicBezTo>
                  <a:cubicBezTo>
                    <a:pt x="281" y="69"/>
                    <a:pt x="281" y="66"/>
                    <a:pt x="281" y="63"/>
                  </a:cubicBezTo>
                  <a:cubicBezTo>
                    <a:pt x="293" y="54"/>
                    <a:pt x="304" y="43"/>
                    <a:pt x="313" y="30"/>
                  </a:cubicBezTo>
                  <a:cubicBezTo>
                    <a:pt x="301" y="35"/>
                    <a:pt x="289" y="39"/>
                    <a:pt x="276" y="4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607469"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6778"/>
                </a:solidFill>
                <a:effectLst/>
                <a:uLnTx/>
                <a:uFillTx/>
                <a:latin typeface="Candara" panose="020E0502030303020204" pitchFamily="34" charset="0"/>
                <a:ea typeface="MS PGothic" panose="020B0600070205080204" pitchFamily="34" charset="-128"/>
                <a:cs typeface="+mn-cs"/>
              </a:endParaRPr>
            </a:p>
          </p:txBody>
        </p:sp>
      </p:grpSp>
      <p:grpSp>
        <p:nvGrpSpPr>
          <p:cNvPr id="13" name="Group 33"/>
          <p:cNvGrpSpPr>
            <a:grpSpLocks/>
          </p:cNvGrpSpPr>
          <p:nvPr/>
        </p:nvGrpSpPr>
        <p:grpSpPr bwMode="auto">
          <a:xfrm>
            <a:off x="6951134" y="4523890"/>
            <a:ext cx="385233" cy="385636"/>
            <a:chOff x="2574925" y="2192338"/>
            <a:chExt cx="223838" cy="223837"/>
          </a:xfrm>
        </p:grpSpPr>
        <p:sp>
          <p:nvSpPr>
            <p:cNvPr id="14" name="Freeform 3"/>
            <p:cNvSpPr>
              <a:spLocks noChangeArrowheads="1"/>
            </p:cNvSpPr>
            <p:nvPr/>
          </p:nvSpPr>
          <p:spPr bwMode="auto">
            <a:xfrm>
              <a:off x="2574925" y="2192338"/>
              <a:ext cx="223838" cy="223837"/>
            </a:xfrm>
            <a:custGeom>
              <a:avLst/>
              <a:gdLst>
                <a:gd name="T0" fmla="*/ 223478 w 622"/>
                <a:gd name="T1" fmla="*/ 111378 h 621"/>
                <a:gd name="T2" fmla="*/ 111919 w 622"/>
                <a:gd name="T3" fmla="*/ 0 h 621"/>
                <a:gd name="T4" fmla="*/ 0 w 622"/>
                <a:gd name="T5" fmla="*/ 111378 h 621"/>
                <a:gd name="T6" fmla="*/ 111919 w 622"/>
                <a:gd name="T7" fmla="*/ 223477 h 621"/>
                <a:gd name="T8" fmla="*/ 223478 w 622"/>
                <a:gd name="T9" fmla="*/ 111378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2" h="621">
                  <a:moveTo>
                    <a:pt x="621" y="309"/>
                  </a:moveTo>
                  <a:cubicBezTo>
                    <a:pt x="621" y="139"/>
                    <a:pt x="482" y="0"/>
                    <a:pt x="311" y="0"/>
                  </a:cubicBezTo>
                  <a:cubicBezTo>
                    <a:pt x="139" y="0"/>
                    <a:pt x="0" y="139"/>
                    <a:pt x="0" y="309"/>
                  </a:cubicBezTo>
                  <a:cubicBezTo>
                    <a:pt x="0" y="481"/>
                    <a:pt x="139" y="620"/>
                    <a:pt x="311" y="620"/>
                  </a:cubicBezTo>
                  <a:cubicBezTo>
                    <a:pt x="482" y="620"/>
                    <a:pt x="621" y="481"/>
                    <a:pt x="621" y="309"/>
                  </a:cubicBezTo>
                </a:path>
              </a:pathLst>
            </a:custGeom>
            <a:solidFill>
              <a:srgbClr val="D9263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607469"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6778"/>
                </a:solidFill>
                <a:effectLst/>
                <a:uLnTx/>
                <a:uFillTx/>
                <a:latin typeface="Candara" panose="020E0502030303020204" pitchFamily="34" charset="0"/>
                <a:ea typeface="MS PGothic" panose="020B0600070205080204" pitchFamily="34" charset="-128"/>
                <a:cs typeface="+mn-cs"/>
              </a:endParaRPr>
            </a:p>
          </p:txBody>
        </p:sp>
        <p:sp>
          <p:nvSpPr>
            <p:cNvPr id="15" name="Freeform 4"/>
            <p:cNvSpPr>
              <a:spLocks noChangeArrowheads="1"/>
            </p:cNvSpPr>
            <p:nvPr/>
          </p:nvSpPr>
          <p:spPr bwMode="auto">
            <a:xfrm>
              <a:off x="2647488" y="2290512"/>
              <a:ext cx="20908" cy="37960"/>
            </a:xfrm>
            <a:custGeom>
              <a:avLst/>
              <a:gdLst>
                <a:gd name="T0" fmla="*/ 20535 w 56"/>
                <a:gd name="T1" fmla="*/ 36886 h 106"/>
                <a:gd name="T2" fmla="*/ 13068 w 56"/>
                <a:gd name="T3" fmla="*/ 36886 h 106"/>
                <a:gd name="T4" fmla="*/ 13068 w 56"/>
                <a:gd name="T5" fmla="*/ 32946 h 106"/>
                <a:gd name="T6" fmla="*/ 5600 w 56"/>
                <a:gd name="T7" fmla="*/ 37602 h 106"/>
                <a:gd name="T8" fmla="*/ 747 w 56"/>
                <a:gd name="T9" fmla="*/ 34737 h 106"/>
                <a:gd name="T10" fmla="*/ 0 w 56"/>
                <a:gd name="T11" fmla="*/ 29007 h 106"/>
                <a:gd name="T12" fmla="*/ 0 w 56"/>
                <a:gd name="T13" fmla="*/ 0 h 106"/>
                <a:gd name="T14" fmla="*/ 7467 w 56"/>
                <a:gd name="T15" fmla="*/ 0 h 106"/>
                <a:gd name="T16" fmla="*/ 7467 w 56"/>
                <a:gd name="T17" fmla="*/ 27217 h 106"/>
                <a:gd name="T18" fmla="*/ 7467 w 56"/>
                <a:gd name="T19" fmla="*/ 29723 h 106"/>
                <a:gd name="T20" fmla="*/ 8961 w 56"/>
                <a:gd name="T21" fmla="*/ 31156 h 106"/>
                <a:gd name="T22" fmla="*/ 13068 w 56"/>
                <a:gd name="T23" fmla="*/ 27933 h 106"/>
                <a:gd name="T24" fmla="*/ 13068 w 56"/>
                <a:gd name="T25" fmla="*/ 0 h 106"/>
                <a:gd name="T26" fmla="*/ 20535 w 56"/>
                <a:gd name="T27" fmla="*/ 0 h 106"/>
                <a:gd name="T28" fmla="*/ 20535 w 56"/>
                <a:gd name="T29" fmla="*/ 36886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6" h="106">
                  <a:moveTo>
                    <a:pt x="55" y="103"/>
                  </a:moveTo>
                  <a:lnTo>
                    <a:pt x="35" y="103"/>
                  </a:lnTo>
                  <a:lnTo>
                    <a:pt x="35" y="92"/>
                  </a:lnTo>
                  <a:cubicBezTo>
                    <a:pt x="28" y="100"/>
                    <a:pt x="21" y="105"/>
                    <a:pt x="15" y="105"/>
                  </a:cubicBezTo>
                  <a:cubicBezTo>
                    <a:pt x="8" y="105"/>
                    <a:pt x="4" y="102"/>
                    <a:pt x="2" y="97"/>
                  </a:cubicBezTo>
                  <a:cubicBezTo>
                    <a:pt x="1" y="93"/>
                    <a:pt x="0" y="89"/>
                    <a:pt x="0" y="81"/>
                  </a:cubicBezTo>
                  <a:lnTo>
                    <a:pt x="0" y="0"/>
                  </a:lnTo>
                  <a:lnTo>
                    <a:pt x="20" y="0"/>
                  </a:lnTo>
                  <a:lnTo>
                    <a:pt x="20" y="76"/>
                  </a:lnTo>
                  <a:lnTo>
                    <a:pt x="20" y="83"/>
                  </a:lnTo>
                  <a:cubicBezTo>
                    <a:pt x="20" y="86"/>
                    <a:pt x="21" y="87"/>
                    <a:pt x="24" y="87"/>
                  </a:cubicBezTo>
                  <a:cubicBezTo>
                    <a:pt x="28" y="87"/>
                    <a:pt x="31" y="84"/>
                    <a:pt x="35" y="78"/>
                  </a:cubicBezTo>
                  <a:lnTo>
                    <a:pt x="35" y="0"/>
                  </a:lnTo>
                  <a:lnTo>
                    <a:pt x="55" y="0"/>
                  </a:lnTo>
                  <a:lnTo>
                    <a:pt x="55" y="10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607469"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6778"/>
                </a:solidFill>
                <a:effectLst/>
                <a:uLnTx/>
                <a:uFillTx/>
                <a:latin typeface="Candara" panose="020E0502030303020204" pitchFamily="34" charset="0"/>
                <a:ea typeface="MS PGothic" panose="020B0600070205080204" pitchFamily="34" charset="-128"/>
                <a:cs typeface="+mn-cs"/>
              </a:endParaRPr>
            </a:p>
          </p:txBody>
        </p:sp>
        <p:sp>
          <p:nvSpPr>
            <p:cNvPr id="16" name="Freeform 5"/>
            <p:cNvSpPr>
              <a:spLocks noChangeArrowheads="1"/>
            </p:cNvSpPr>
            <p:nvPr/>
          </p:nvSpPr>
          <p:spPr bwMode="auto">
            <a:xfrm>
              <a:off x="2622891" y="2290512"/>
              <a:ext cx="20908" cy="37960"/>
            </a:xfrm>
            <a:custGeom>
              <a:avLst/>
              <a:gdLst>
                <a:gd name="T0" fmla="*/ 13205 w 57"/>
                <a:gd name="T1" fmla="*/ 25898 h 107"/>
                <a:gd name="T2" fmla="*/ 10271 w 57"/>
                <a:gd name="T3" fmla="*/ 31219 h 107"/>
                <a:gd name="T4" fmla="*/ 6969 w 57"/>
                <a:gd name="T5" fmla="*/ 25898 h 107"/>
                <a:gd name="T6" fmla="*/ 6969 w 57"/>
                <a:gd name="T7" fmla="*/ 11353 h 107"/>
                <a:gd name="T8" fmla="*/ 10271 w 57"/>
                <a:gd name="T9" fmla="*/ 5676 h 107"/>
                <a:gd name="T10" fmla="*/ 13205 w 57"/>
                <a:gd name="T11" fmla="*/ 11353 h 107"/>
                <a:gd name="T12" fmla="*/ 13205 w 57"/>
                <a:gd name="T13" fmla="*/ 25898 h 107"/>
                <a:gd name="T14" fmla="*/ 20541 w 57"/>
                <a:gd name="T15" fmla="*/ 12062 h 107"/>
                <a:gd name="T16" fmla="*/ 17974 w 57"/>
                <a:gd name="T17" fmla="*/ 3548 h 107"/>
                <a:gd name="T18" fmla="*/ 10271 w 57"/>
                <a:gd name="T19" fmla="*/ 0 h 107"/>
                <a:gd name="T20" fmla="*/ 2201 w 57"/>
                <a:gd name="T21" fmla="*/ 3548 h 107"/>
                <a:gd name="T22" fmla="*/ 0 w 57"/>
                <a:gd name="T23" fmla="*/ 12062 h 107"/>
                <a:gd name="T24" fmla="*/ 0 w 57"/>
                <a:gd name="T25" fmla="*/ 25188 h 107"/>
                <a:gd name="T26" fmla="*/ 2201 w 57"/>
                <a:gd name="T27" fmla="*/ 33703 h 107"/>
                <a:gd name="T28" fmla="*/ 10271 w 57"/>
                <a:gd name="T29" fmla="*/ 37605 h 107"/>
                <a:gd name="T30" fmla="*/ 18340 w 57"/>
                <a:gd name="T31" fmla="*/ 33703 h 107"/>
                <a:gd name="T32" fmla="*/ 20541 w 57"/>
                <a:gd name="T33" fmla="*/ 25188 h 107"/>
                <a:gd name="T34" fmla="*/ 20541 w 57"/>
                <a:gd name="T35" fmla="*/ 12062 h 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7" h="107">
                  <a:moveTo>
                    <a:pt x="36" y="73"/>
                  </a:moveTo>
                  <a:cubicBezTo>
                    <a:pt x="37" y="83"/>
                    <a:pt x="34" y="88"/>
                    <a:pt x="28" y="88"/>
                  </a:cubicBezTo>
                  <a:cubicBezTo>
                    <a:pt x="21" y="88"/>
                    <a:pt x="18" y="83"/>
                    <a:pt x="19" y="73"/>
                  </a:cubicBezTo>
                  <a:lnTo>
                    <a:pt x="19" y="32"/>
                  </a:lnTo>
                  <a:cubicBezTo>
                    <a:pt x="18" y="21"/>
                    <a:pt x="21" y="16"/>
                    <a:pt x="28" y="16"/>
                  </a:cubicBezTo>
                  <a:cubicBezTo>
                    <a:pt x="34" y="16"/>
                    <a:pt x="37" y="21"/>
                    <a:pt x="36" y="32"/>
                  </a:cubicBezTo>
                  <a:lnTo>
                    <a:pt x="36" y="73"/>
                  </a:lnTo>
                  <a:close/>
                  <a:moveTo>
                    <a:pt x="56" y="34"/>
                  </a:moveTo>
                  <a:cubicBezTo>
                    <a:pt x="56" y="23"/>
                    <a:pt x="53" y="14"/>
                    <a:pt x="49" y="10"/>
                  </a:cubicBezTo>
                  <a:cubicBezTo>
                    <a:pt x="44" y="3"/>
                    <a:pt x="36" y="0"/>
                    <a:pt x="28" y="0"/>
                  </a:cubicBezTo>
                  <a:cubicBezTo>
                    <a:pt x="18" y="0"/>
                    <a:pt x="11" y="3"/>
                    <a:pt x="6" y="10"/>
                  </a:cubicBezTo>
                  <a:cubicBezTo>
                    <a:pt x="2" y="14"/>
                    <a:pt x="0" y="23"/>
                    <a:pt x="0" y="34"/>
                  </a:cubicBezTo>
                  <a:lnTo>
                    <a:pt x="0" y="71"/>
                  </a:lnTo>
                  <a:cubicBezTo>
                    <a:pt x="0" y="82"/>
                    <a:pt x="2" y="90"/>
                    <a:pt x="6" y="95"/>
                  </a:cubicBezTo>
                  <a:cubicBezTo>
                    <a:pt x="11" y="102"/>
                    <a:pt x="19" y="106"/>
                    <a:pt x="28" y="106"/>
                  </a:cubicBezTo>
                  <a:cubicBezTo>
                    <a:pt x="36" y="106"/>
                    <a:pt x="45" y="102"/>
                    <a:pt x="50" y="95"/>
                  </a:cubicBezTo>
                  <a:cubicBezTo>
                    <a:pt x="54" y="90"/>
                    <a:pt x="56" y="82"/>
                    <a:pt x="56" y="71"/>
                  </a:cubicBezTo>
                  <a:lnTo>
                    <a:pt x="56" y="34"/>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607469"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6778"/>
                </a:solidFill>
                <a:effectLst/>
                <a:uLnTx/>
                <a:uFillTx/>
                <a:latin typeface="Candara" panose="020E0502030303020204" pitchFamily="34" charset="0"/>
                <a:ea typeface="MS PGothic" panose="020B0600070205080204" pitchFamily="34" charset="-128"/>
                <a:cs typeface="+mn-cs"/>
              </a:endParaRPr>
            </a:p>
          </p:txBody>
        </p:sp>
        <p:sp>
          <p:nvSpPr>
            <p:cNvPr id="17" name="Freeform 6"/>
            <p:cNvSpPr>
              <a:spLocks noChangeArrowheads="1"/>
            </p:cNvSpPr>
            <p:nvPr/>
          </p:nvSpPr>
          <p:spPr bwMode="auto">
            <a:xfrm>
              <a:off x="2598293" y="2277422"/>
              <a:ext cx="27057" cy="51050"/>
            </a:xfrm>
            <a:custGeom>
              <a:avLst/>
              <a:gdLst>
                <a:gd name="T0" fmla="*/ 17185 w 74"/>
                <a:gd name="T1" fmla="*/ 29901 h 140"/>
                <a:gd name="T2" fmla="*/ 17185 w 74"/>
                <a:gd name="T3" fmla="*/ 50685 h 140"/>
                <a:gd name="T4" fmla="*/ 9507 w 74"/>
                <a:gd name="T5" fmla="*/ 50685 h 140"/>
                <a:gd name="T6" fmla="*/ 9507 w 74"/>
                <a:gd name="T7" fmla="*/ 29901 h 140"/>
                <a:gd name="T8" fmla="*/ 0 w 74"/>
                <a:gd name="T9" fmla="*/ 0 h 140"/>
                <a:gd name="T10" fmla="*/ 8044 w 74"/>
                <a:gd name="T11" fmla="*/ 0 h 140"/>
                <a:gd name="T12" fmla="*/ 13529 w 74"/>
                <a:gd name="T13" fmla="*/ 19691 h 140"/>
                <a:gd name="T14" fmla="*/ 18647 w 74"/>
                <a:gd name="T15" fmla="*/ 0 h 140"/>
                <a:gd name="T16" fmla="*/ 26691 w 74"/>
                <a:gd name="T17" fmla="*/ 0 h 140"/>
                <a:gd name="T18" fmla="*/ 17185 w 74"/>
                <a:gd name="T19" fmla="*/ 29901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 h="140">
                  <a:moveTo>
                    <a:pt x="47" y="82"/>
                  </a:moveTo>
                  <a:lnTo>
                    <a:pt x="47" y="139"/>
                  </a:lnTo>
                  <a:lnTo>
                    <a:pt x="26" y="139"/>
                  </a:lnTo>
                  <a:lnTo>
                    <a:pt x="26" y="82"/>
                  </a:lnTo>
                  <a:cubicBezTo>
                    <a:pt x="26" y="82"/>
                    <a:pt x="5" y="13"/>
                    <a:pt x="0" y="0"/>
                  </a:cubicBezTo>
                  <a:lnTo>
                    <a:pt x="22" y="0"/>
                  </a:lnTo>
                  <a:lnTo>
                    <a:pt x="37" y="54"/>
                  </a:lnTo>
                  <a:lnTo>
                    <a:pt x="51" y="0"/>
                  </a:lnTo>
                  <a:lnTo>
                    <a:pt x="73" y="0"/>
                  </a:lnTo>
                  <a:lnTo>
                    <a:pt x="47" y="8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607469"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6778"/>
                </a:solidFill>
                <a:effectLst/>
                <a:uLnTx/>
                <a:uFillTx/>
                <a:latin typeface="Candara" panose="020E0502030303020204" pitchFamily="34" charset="0"/>
                <a:ea typeface="MS PGothic" panose="020B0600070205080204" pitchFamily="34" charset="-128"/>
                <a:cs typeface="+mn-cs"/>
              </a:endParaRPr>
            </a:p>
          </p:txBody>
        </p:sp>
        <p:sp>
          <p:nvSpPr>
            <p:cNvPr id="18" name="Freeform 7"/>
            <p:cNvSpPr>
              <a:spLocks noChangeArrowheads="1"/>
            </p:cNvSpPr>
            <p:nvPr/>
          </p:nvSpPr>
          <p:spPr bwMode="auto">
            <a:xfrm>
              <a:off x="2754487" y="2290512"/>
              <a:ext cx="20908" cy="37960"/>
            </a:xfrm>
            <a:custGeom>
              <a:avLst/>
              <a:gdLst>
                <a:gd name="T0" fmla="*/ 7210 w 58"/>
                <a:gd name="T1" fmla="*/ 10027 h 106"/>
                <a:gd name="T2" fmla="*/ 10454 w 58"/>
                <a:gd name="T3" fmla="*/ 5730 h 106"/>
                <a:gd name="T4" fmla="*/ 13338 w 58"/>
                <a:gd name="T5" fmla="*/ 10385 h 106"/>
                <a:gd name="T6" fmla="*/ 13338 w 58"/>
                <a:gd name="T7" fmla="*/ 14325 h 106"/>
                <a:gd name="T8" fmla="*/ 7210 w 58"/>
                <a:gd name="T9" fmla="*/ 14325 h 106"/>
                <a:gd name="T10" fmla="*/ 7210 w 58"/>
                <a:gd name="T11" fmla="*/ 10027 h 106"/>
                <a:gd name="T12" fmla="*/ 20548 w 58"/>
                <a:gd name="T13" fmla="*/ 19696 h 106"/>
                <a:gd name="T14" fmla="*/ 20548 w 58"/>
                <a:gd name="T15" fmla="*/ 12176 h 106"/>
                <a:gd name="T16" fmla="*/ 18385 w 58"/>
                <a:gd name="T17" fmla="*/ 3939 h 106"/>
                <a:gd name="T18" fmla="*/ 10454 w 58"/>
                <a:gd name="T19" fmla="*/ 0 h 106"/>
                <a:gd name="T20" fmla="*/ 2163 w 58"/>
                <a:gd name="T21" fmla="*/ 3939 h 106"/>
                <a:gd name="T22" fmla="*/ 0 w 58"/>
                <a:gd name="T23" fmla="*/ 12534 h 106"/>
                <a:gd name="T24" fmla="*/ 0 w 58"/>
                <a:gd name="T25" fmla="*/ 25426 h 106"/>
                <a:gd name="T26" fmla="*/ 2523 w 58"/>
                <a:gd name="T27" fmla="*/ 34021 h 106"/>
                <a:gd name="T28" fmla="*/ 10454 w 58"/>
                <a:gd name="T29" fmla="*/ 37602 h 106"/>
                <a:gd name="T30" fmla="*/ 18745 w 58"/>
                <a:gd name="T31" fmla="*/ 33663 h 106"/>
                <a:gd name="T32" fmla="*/ 20187 w 58"/>
                <a:gd name="T33" fmla="*/ 29723 h 106"/>
                <a:gd name="T34" fmla="*/ 20548 w 58"/>
                <a:gd name="T35" fmla="*/ 25426 h 106"/>
                <a:gd name="T36" fmla="*/ 20548 w 58"/>
                <a:gd name="T37" fmla="*/ 24352 h 106"/>
                <a:gd name="T38" fmla="*/ 13338 w 58"/>
                <a:gd name="T39" fmla="*/ 24352 h 106"/>
                <a:gd name="T40" fmla="*/ 13338 w 58"/>
                <a:gd name="T41" fmla="*/ 29007 h 106"/>
                <a:gd name="T42" fmla="*/ 10454 w 58"/>
                <a:gd name="T43" fmla="*/ 31514 h 106"/>
                <a:gd name="T44" fmla="*/ 7210 w 58"/>
                <a:gd name="T45" fmla="*/ 26500 h 106"/>
                <a:gd name="T46" fmla="*/ 7210 w 58"/>
                <a:gd name="T47" fmla="*/ 19696 h 106"/>
                <a:gd name="T48" fmla="*/ 20548 w 58"/>
                <a:gd name="T49" fmla="*/ 19696 h 1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 h="106">
                  <a:moveTo>
                    <a:pt x="20" y="28"/>
                  </a:moveTo>
                  <a:cubicBezTo>
                    <a:pt x="20" y="19"/>
                    <a:pt x="22" y="16"/>
                    <a:pt x="29" y="16"/>
                  </a:cubicBezTo>
                  <a:cubicBezTo>
                    <a:pt x="35" y="16"/>
                    <a:pt x="37" y="19"/>
                    <a:pt x="37" y="29"/>
                  </a:cubicBezTo>
                  <a:lnTo>
                    <a:pt x="37" y="40"/>
                  </a:lnTo>
                  <a:lnTo>
                    <a:pt x="20" y="40"/>
                  </a:lnTo>
                  <a:lnTo>
                    <a:pt x="20" y="28"/>
                  </a:lnTo>
                  <a:close/>
                  <a:moveTo>
                    <a:pt x="57" y="55"/>
                  </a:moveTo>
                  <a:lnTo>
                    <a:pt x="57" y="34"/>
                  </a:lnTo>
                  <a:cubicBezTo>
                    <a:pt x="57" y="23"/>
                    <a:pt x="55" y="15"/>
                    <a:pt x="51" y="11"/>
                  </a:cubicBezTo>
                  <a:cubicBezTo>
                    <a:pt x="46" y="4"/>
                    <a:pt x="38" y="0"/>
                    <a:pt x="29" y="0"/>
                  </a:cubicBezTo>
                  <a:cubicBezTo>
                    <a:pt x="19" y="0"/>
                    <a:pt x="12" y="4"/>
                    <a:pt x="6" y="11"/>
                  </a:cubicBezTo>
                  <a:cubicBezTo>
                    <a:pt x="2" y="15"/>
                    <a:pt x="0" y="24"/>
                    <a:pt x="0" y="35"/>
                  </a:cubicBezTo>
                  <a:lnTo>
                    <a:pt x="0" y="71"/>
                  </a:lnTo>
                  <a:cubicBezTo>
                    <a:pt x="0" y="82"/>
                    <a:pt x="3" y="90"/>
                    <a:pt x="7" y="95"/>
                  </a:cubicBezTo>
                  <a:cubicBezTo>
                    <a:pt x="12" y="102"/>
                    <a:pt x="20" y="105"/>
                    <a:pt x="29" y="105"/>
                  </a:cubicBezTo>
                  <a:cubicBezTo>
                    <a:pt x="39" y="105"/>
                    <a:pt x="47" y="102"/>
                    <a:pt x="52" y="94"/>
                  </a:cubicBezTo>
                  <a:cubicBezTo>
                    <a:pt x="54" y="91"/>
                    <a:pt x="56" y="87"/>
                    <a:pt x="56" y="83"/>
                  </a:cubicBezTo>
                  <a:cubicBezTo>
                    <a:pt x="57" y="81"/>
                    <a:pt x="57" y="77"/>
                    <a:pt x="57" y="71"/>
                  </a:cubicBezTo>
                  <a:lnTo>
                    <a:pt x="57" y="68"/>
                  </a:lnTo>
                  <a:lnTo>
                    <a:pt x="37" y="68"/>
                  </a:lnTo>
                  <a:cubicBezTo>
                    <a:pt x="37" y="75"/>
                    <a:pt x="37" y="80"/>
                    <a:pt x="37" y="81"/>
                  </a:cubicBezTo>
                  <a:cubicBezTo>
                    <a:pt x="36" y="86"/>
                    <a:pt x="34" y="88"/>
                    <a:pt x="29" y="88"/>
                  </a:cubicBezTo>
                  <a:cubicBezTo>
                    <a:pt x="22" y="88"/>
                    <a:pt x="20" y="84"/>
                    <a:pt x="20" y="74"/>
                  </a:cubicBezTo>
                  <a:lnTo>
                    <a:pt x="20" y="55"/>
                  </a:lnTo>
                  <a:lnTo>
                    <a:pt x="57" y="55"/>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607469"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6778"/>
                </a:solidFill>
                <a:effectLst/>
                <a:uLnTx/>
                <a:uFillTx/>
                <a:latin typeface="Candara" panose="020E0502030303020204" pitchFamily="34" charset="0"/>
                <a:ea typeface="MS PGothic" panose="020B0600070205080204" pitchFamily="34" charset="-128"/>
                <a:cs typeface="+mn-cs"/>
              </a:endParaRPr>
            </a:p>
          </p:txBody>
        </p:sp>
        <p:sp>
          <p:nvSpPr>
            <p:cNvPr id="19" name="Freeform 8"/>
            <p:cNvSpPr>
              <a:spLocks noChangeArrowheads="1"/>
            </p:cNvSpPr>
            <p:nvPr/>
          </p:nvSpPr>
          <p:spPr bwMode="auto">
            <a:xfrm>
              <a:off x="2729890" y="2277422"/>
              <a:ext cx="20908" cy="51050"/>
            </a:xfrm>
            <a:custGeom>
              <a:avLst/>
              <a:gdLst>
                <a:gd name="T0" fmla="*/ 13205 w 57"/>
                <a:gd name="T1" fmla="*/ 39381 h 140"/>
                <a:gd name="T2" fmla="*/ 10271 w 57"/>
                <a:gd name="T3" fmla="*/ 44486 h 140"/>
                <a:gd name="T4" fmla="*/ 6603 w 57"/>
                <a:gd name="T5" fmla="*/ 43028 h 140"/>
                <a:gd name="T6" fmla="*/ 6603 w 57"/>
                <a:gd name="T7" fmla="*/ 20055 h 140"/>
                <a:gd name="T8" fmla="*/ 10271 w 57"/>
                <a:gd name="T9" fmla="*/ 18232 h 140"/>
                <a:gd name="T10" fmla="*/ 13205 w 57"/>
                <a:gd name="T11" fmla="*/ 23337 h 140"/>
                <a:gd name="T12" fmla="*/ 13205 w 57"/>
                <a:gd name="T13" fmla="*/ 39381 h 140"/>
                <a:gd name="T14" fmla="*/ 6603 w 57"/>
                <a:gd name="T15" fmla="*/ 16774 h 140"/>
                <a:gd name="T16" fmla="*/ 6603 w 57"/>
                <a:gd name="T17" fmla="*/ 0 h 140"/>
                <a:gd name="T18" fmla="*/ 0 w 57"/>
                <a:gd name="T19" fmla="*/ 0 h 140"/>
                <a:gd name="T20" fmla="*/ 0 w 57"/>
                <a:gd name="T21" fmla="*/ 50321 h 140"/>
                <a:gd name="T22" fmla="*/ 6603 w 57"/>
                <a:gd name="T23" fmla="*/ 50321 h 140"/>
                <a:gd name="T24" fmla="*/ 6603 w 57"/>
                <a:gd name="T25" fmla="*/ 46674 h 140"/>
                <a:gd name="T26" fmla="*/ 13939 w 57"/>
                <a:gd name="T27" fmla="*/ 50685 h 140"/>
                <a:gd name="T28" fmla="*/ 19808 w 57"/>
                <a:gd name="T29" fmla="*/ 46674 h 140"/>
                <a:gd name="T30" fmla="*/ 20541 w 57"/>
                <a:gd name="T31" fmla="*/ 39017 h 140"/>
                <a:gd name="T32" fmla="*/ 20541 w 57"/>
                <a:gd name="T33" fmla="*/ 24066 h 140"/>
                <a:gd name="T34" fmla="*/ 19441 w 57"/>
                <a:gd name="T35" fmla="*/ 16774 h 140"/>
                <a:gd name="T36" fmla="*/ 13939 w 57"/>
                <a:gd name="T37" fmla="*/ 12398 h 140"/>
                <a:gd name="T38" fmla="*/ 6603 w 57"/>
                <a:gd name="T39" fmla="*/ 16774 h 1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7" h="140">
                  <a:moveTo>
                    <a:pt x="36" y="108"/>
                  </a:moveTo>
                  <a:cubicBezTo>
                    <a:pt x="36" y="118"/>
                    <a:pt x="34" y="122"/>
                    <a:pt x="28" y="122"/>
                  </a:cubicBezTo>
                  <a:cubicBezTo>
                    <a:pt x="25" y="122"/>
                    <a:pt x="22" y="121"/>
                    <a:pt x="18" y="118"/>
                  </a:cubicBezTo>
                  <a:lnTo>
                    <a:pt x="18" y="55"/>
                  </a:lnTo>
                  <a:cubicBezTo>
                    <a:pt x="22" y="52"/>
                    <a:pt x="25" y="50"/>
                    <a:pt x="28" y="50"/>
                  </a:cubicBezTo>
                  <a:cubicBezTo>
                    <a:pt x="34" y="50"/>
                    <a:pt x="36" y="53"/>
                    <a:pt x="36" y="64"/>
                  </a:cubicBezTo>
                  <a:lnTo>
                    <a:pt x="36" y="108"/>
                  </a:lnTo>
                  <a:close/>
                  <a:moveTo>
                    <a:pt x="18" y="46"/>
                  </a:moveTo>
                  <a:lnTo>
                    <a:pt x="18" y="0"/>
                  </a:lnTo>
                  <a:lnTo>
                    <a:pt x="0" y="0"/>
                  </a:lnTo>
                  <a:lnTo>
                    <a:pt x="0" y="138"/>
                  </a:lnTo>
                  <a:lnTo>
                    <a:pt x="18" y="138"/>
                  </a:lnTo>
                  <a:lnTo>
                    <a:pt x="18" y="128"/>
                  </a:lnTo>
                  <a:cubicBezTo>
                    <a:pt x="25" y="135"/>
                    <a:pt x="32" y="139"/>
                    <a:pt x="38" y="139"/>
                  </a:cubicBezTo>
                  <a:cubicBezTo>
                    <a:pt x="46" y="139"/>
                    <a:pt x="51" y="135"/>
                    <a:pt x="54" y="128"/>
                  </a:cubicBezTo>
                  <a:cubicBezTo>
                    <a:pt x="55" y="123"/>
                    <a:pt x="56" y="117"/>
                    <a:pt x="56" y="107"/>
                  </a:cubicBezTo>
                  <a:lnTo>
                    <a:pt x="56" y="66"/>
                  </a:lnTo>
                  <a:cubicBezTo>
                    <a:pt x="56" y="56"/>
                    <a:pt x="54" y="49"/>
                    <a:pt x="53" y="46"/>
                  </a:cubicBezTo>
                  <a:cubicBezTo>
                    <a:pt x="51" y="38"/>
                    <a:pt x="46" y="34"/>
                    <a:pt x="38" y="34"/>
                  </a:cubicBezTo>
                  <a:cubicBezTo>
                    <a:pt x="31" y="34"/>
                    <a:pt x="24" y="38"/>
                    <a:pt x="18" y="46"/>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607469"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6778"/>
                </a:solidFill>
                <a:effectLst/>
                <a:uLnTx/>
                <a:uFillTx/>
                <a:latin typeface="Candara" panose="020E0502030303020204" pitchFamily="34" charset="0"/>
                <a:ea typeface="MS PGothic" panose="020B0600070205080204" pitchFamily="34" charset="-128"/>
                <a:cs typeface="+mn-cs"/>
              </a:endParaRPr>
            </a:p>
          </p:txBody>
        </p:sp>
        <p:sp>
          <p:nvSpPr>
            <p:cNvPr id="20" name="Freeform 9"/>
            <p:cNvSpPr>
              <a:spLocks noChangeArrowheads="1"/>
            </p:cNvSpPr>
            <p:nvPr/>
          </p:nvSpPr>
          <p:spPr bwMode="auto">
            <a:xfrm>
              <a:off x="2705292" y="2290512"/>
              <a:ext cx="20908" cy="37960"/>
            </a:xfrm>
            <a:custGeom>
              <a:avLst/>
              <a:gdLst>
                <a:gd name="T0" fmla="*/ 20535 w 56"/>
                <a:gd name="T1" fmla="*/ 36875 h 105"/>
                <a:gd name="T2" fmla="*/ 13441 w 56"/>
                <a:gd name="T3" fmla="*/ 36875 h 105"/>
                <a:gd name="T4" fmla="*/ 13441 w 56"/>
                <a:gd name="T5" fmla="*/ 32899 h 105"/>
                <a:gd name="T6" fmla="*/ 5600 w 56"/>
                <a:gd name="T7" fmla="*/ 37598 h 105"/>
                <a:gd name="T8" fmla="*/ 1120 w 56"/>
                <a:gd name="T9" fmla="*/ 34706 h 105"/>
                <a:gd name="T10" fmla="*/ 0 w 56"/>
                <a:gd name="T11" fmla="*/ 28922 h 105"/>
                <a:gd name="T12" fmla="*/ 0 w 56"/>
                <a:gd name="T13" fmla="*/ 0 h 105"/>
                <a:gd name="T14" fmla="*/ 7467 w 56"/>
                <a:gd name="T15" fmla="*/ 0 h 105"/>
                <a:gd name="T16" fmla="*/ 7467 w 56"/>
                <a:gd name="T17" fmla="*/ 27114 h 105"/>
                <a:gd name="T18" fmla="*/ 7467 w 56"/>
                <a:gd name="T19" fmla="*/ 29645 h 105"/>
                <a:gd name="T20" fmla="*/ 8961 w 56"/>
                <a:gd name="T21" fmla="*/ 31091 h 105"/>
                <a:gd name="T22" fmla="*/ 13441 w 56"/>
                <a:gd name="T23" fmla="*/ 27837 h 105"/>
                <a:gd name="T24" fmla="*/ 13441 w 56"/>
                <a:gd name="T25" fmla="*/ 0 h 105"/>
                <a:gd name="T26" fmla="*/ 20535 w 56"/>
                <a:gd name="T27" fmla="*/ 0 h 105"/>
                <a:gd name="T28" fmla="*/ 20535 w 56"/>
                <a:gd name="T29" fmla="*/ 36875 h 1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6" h="105">
                  <a:moveTo>
                    <a:pt x="55" y="102"/>
                  </a:moveTo>
                  <a:lnTo>
                    <a:pt x="36" y="102"/>
                  </a:lnTo>
                  <a:lnTo>
                    <a:pt x="36" y="91"/>
                  </a:lnTo>
                  <a:cubicBezTo>
                    <a:pt x="28" y="99"/>
                    <a:pt x="22" y="104"/>
                    <a:pt x="15" y="104"/>
                  </a:cubicBezTo>
                  <a:cubicBezTo>
                    <a:pt x="9" y="104"/>
                    <a:pt x="5" y="101"/>
                    <a:pt x="3" y="96"/>
                  </a:cubicBezTo>
                  <a:cubicBezTo>
                    <a:pt x="1" y="92"/>
                    <a:pt x="0" y="88"/>
                    <a:pt x="0" y="80"/>
                  </a:cubicBezTo>
                  <a:lnTo>
                    <a:pt x="0" y="0"/>
                  </a:lnTo>
                  <a:lnTo>
                    <a:pt x="20" y="0"/>
                  </a:lnTo>
                  <a:lnTo>
                    <a:pt x="20" y="75"/>
                  </a:lnTo>
                  <a:lnTo>
                    <a:pt x="20" y="82"/>
                  </a:lnTo>
                  <a:cubicBezTo>
                    <a:pt x="21" y="85"/>
                    <a:pt x="22" y="86"/>
                    <a:pt x="24" y="86"/>
                  </a:cubicBezTo>
                  <a:cubicBezTo>
                    <a:pt x="28" y="86"/>
                    <a:pt x="31" y="83"/>
                    <a:pt x="36" y="77"/>
                  </a:cubicBezTo>
                  <a:lnTo>
                    <a:pt x="36" y="0"/>
                  </a:lnTo>
                  <a:lnTo>
                    <a:pt x="55" y="0"/>
                  </a:lnTo>
                  <a:lnTo>
                    <a:pt x="55" y="10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607469"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6778"/>
                </a:solidFill>
                <a:effectLst/>
                <a:uLnTx/>
                <a:uFillTx/>
                <a:latin typeface="Candara" panose="020E0502030303020204" pitchFamily="34" charset="0"/>
                <a:ea typeface="MS PGothic" panose="020B0600070205080204" pitchFamily="34" charset="-128"/>
                <a:cs typeface="+mn-cs"/>
              </a:endParaRPr>
            </a:p>
          </p:txBody>
        </p:sp>
        <p:sp>
          <p:nvSpPr>
            <p:cNvPr id="21" name="Freeform 10"/>
            <p:cNvSpPr>
              <a:spLocks noChangeArrowheads="1"/>
            </p:cNvSpPr>
            <p:nvPr/>
          </p:nvSpPr>
          <p:spPr bwMode="auto">
            <a:xfrm>
              <a:off x="2683154" y="2277422"/>
              <a:ext cx="23368" cy="51050"/>
            </a:xfrm>
            <a:custGeom>
              <a:avLst/>
              <a:gdLst>
                <a:gd name="T0" fmla="*/ 14997 w 67"/>
                <a:gd name="T1" fmla="*/ 50683 h 139"/>
                <a:gd name="T2" fmla="*/ 7673 w 67"/>
                <a:gd name="T3" fmla="*/ 50683 h 139"/>
                <a:gd name="T4" fmla="*/ 7673 w 67"/>
                <a:gd name="T5" fmla="*/ 7345 h 139"/>
                <a:gd name="T6" fmla="*/ 0 w 67"/>
                <a:gd name="T7" fmla="*/ 7345 h 139"/>
                <a:gd name="T8" fmla="*/ 0 w 67"/>
                <a:gd name="T9" fmla="*/ 0 h 139"/>
                <a:gd name="T10" fmla="*/ 23019 w 67"/>
                <a:gd name="T11" fmla="*/ 0 h 139"/>
                <a:gd name="T12" fmla="*/ 23019 w 67"/>
                <a:gd name="T13" fmla="*/ 7345 h 139"/>
                <a:gd name="T14" fmla="*/ 14997 w 67"/>
                <a:gd name="T15" fmla="*/ 7345 h 139"/>
                <a:gd name="T16" fmla="*/ 14997 w 67"/>
                <a:gd name="T17" fmla="*/ 50683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139">
                  <a:moveTo>
                    <a:pt x="43" y="138"/>
                  </a:moveTo>
                  <a:lnTo>
                    <a:pt x="22" y="138"/>
                  </a:lnTo>
                  <a:lnTo>
                    <a:pt x="22" y="20"/>
                  </a:lnTo>
                  <a:lnTo>
                    <a:pt x="0" y="20"/>
                  </a:lnTo>
                  <a:lnTo>
                    <a:pt x="0" y="0"/>
                  </a:lnTo>
                  <a:lnTo>
                    <a:pt x="66" y="0"/>
                  </a:lnTo>
                  <a:lnTo>
                    <a:pt x="66" y="20"/>
                  </a:lnTo>
                  <a:lnTo>
                    <a:pt x="43" y="20"/>
                  </a:lnTo>
                  <a:lnTo>
                    <a:pt x="43" y="13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607469"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6778"/>
                </a:solidFill>
                <a:effectLst/>
                <a:uLnTx/>
                <a:uFillTx/>
                <a:latin typeface="Candara" panose="020E0502030303020204" pitchFamily="34" charset="0"/>
                <a:ea typeface="MS PGothic" panose="020B0600070205080204" pitchFamily="34" charset="-128"/>
                <a:cs typeface="+mn-cs"/>
              </a:endParaRPr>
            </a:p>
          </p:txBody>
        </p:sp>
      </p:grpSp>
      <p:grpSp>
        <p:nvGrpSpPr>
          <p:cNvPr id="22" name="Group 42"/>
          <p:cNvGrpSpPr>
            <a:grpSpLocks/>
          </p:cNvGrpSpPr>
          <p:nvPr/>
        </p:nvGrpSpPr>
        <p:grpSpPr bwMode="auto">
          <a:xfrm>
            <a:off x="6951134" y="5101216"/>
            <a:ext cx="385233" cy="385636"/>
            <a:chOff x="3090863" y="2192338"/>
            <a:chExt cx="223837" cy="223837"/>
          </a:xfrm>
        </p:grpSpPr>
        <p:sp>
          <p:nvSpPr>
            <p:cNvPr id="23" name="Freeform 11"/>
            <p:cNvSpPr>
              <a:spLocks noChangeArrowheads="1"/>
            </p:cNvSpPr>
            <p:nvPr/>
          </p:nvSpPr>
          <p:spPr bwMode="auto">
            <a:xfrm>
              <a:off x="3090863" y="2192338"/>
              <a:ext cx="223837" cy="223837"/>
            </a:xfrm>
            <a:custGeom>
              <a:avLst/>
              <a:gdLst>
                <a:gd name="T0" fmla="*/ 223477 w 622"/>
                <a:gd name="T1" fmla="*/ 111378 h 621"/>
                <a:gd name="T2" fmla="*/ 111559 w 622"/>
                <a:gd name="T3" fmla="*/ 0 h 621"/>
                <a:gd name="T4" fmla="*/ 0 w 622"/>
                <a:gd name="T5" fmla="*/ 111378 h 621"/>
                <a:gd name="T6" fmla="*/ 111559 w 622"/>
                <a:gd name="T7" fmla="*/ 223477 h 621"/>
                <a:gd name="T8" fmla="*/ 223477 w 622"/>
                <a:gd name="T9" fmla="*/ 111378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2" h="621">
                  <a:moveTo>
                    <a:pt x="621" y="309"/>
                  </a:moveTo>
                  <a:cubicBezTo>
                    <a:pt x="621" y="139"/>
                    <a:pt x="482" y="0"/>
                    <a:pt x="310" y="0"/>
                  </a:cubicBezTo>
                  <a:cubicBezTo>
                    <a:pt x="139" y="0"/>
                    <a:pt x="0" y="139"/>
                    <a:pt x="0" y="309"/>
                  </a:cubicBezTo>
                  <a:cubicBezTo>
                    <a:pt x="0" y="481"/>
                    <a:pt x="139" y="620"/>
                    <a:pt x="310" y="620"/>
                  </a:cubicBezTo>
                  <a:cubicBezTo>
                    <a:pt x="482" y="620"/>
                    <a:pt x="621" y="481"/>
                    <a:pt x="621" y="309"/>
                  </a:cubicBezTo>
                </a:path>
              </a:pathLst>
            </a:custGeom>
            <a:solidFill>
              <a:srgbClr val="007FB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607469"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6778"/>
                </a:solidFill>
                <a:effectLst/>
                <a:uLnTx/>
                <a:uFillTx/>
                <a:latin typeface="Candara" panose="020E0502030303020204" pitchFamily="34" charset="0"/>
                <a:ea typeface="MS PGothic" panose="020B0600070205080204" pitchFamily="34" charset="-128"/>
                <a:cs typeface="+mn-cs"/>
              </a:endParaRPr>
            </a:p>
          </p:txBody>
        </p:sp>
        <p:sp>
          <p:nvSpPr>
            <p:cNvPr id="24" name="Freeform 12"/>
            <p:cNvSpPr>
              <a:spLocks noChangeArrowheads="1"/>
            </p:cNvSpPr>
            <p:nvPr/>
          </p:nvSpPr>
          <p:spPr bwMode="auto">
            <a:xfrm>
              <a:off x="3154816" y="2251243"/>
              <a:ext cx="23368" cy="92938"/>
            </a:xfrm>
            <a:custGeom>
              <a:avLst/>
              <a:gdLst>
                <a:gd name="T0" fmla="*/ 11330 w 66"/>
                <a:gd name="T1" fmla="*/ 21530 h 259"/>
                <a:gd name="T2" fmla="*/ 23014 w 66"/>
                <a:gd name="T3" fmla="*/ 10765 h 259"/>
                <a:gd name="T4" fmla="*/ 11330 w 66"/>
                <a:gd name="T5" fmla="*/ 0 h 259"/>
                <a:gd name="T6" fmla="*/ 0 w 66"/>
                <a:gd name="T7" fmla="*/ 10765 h 259"/>
                <a:gd name="T8" fmla="*/ 11330 w 66"/>
                <a:gd name="T9" fmla="*/ 21530 h 259"/>
                <a:gd name="T10" fmla="*/ 21598 w 66"/>
                <a:gd name="T11" fmla="*/ 30142 h 259"/>
                <a:gd name="T12" fmla="*/ 1062 w 66"/>
                <a:gd name="T13" fmla="*/ 30142 h 259"/>
                <a:gd name="T14" fmla="*/ 1062 w 66"/>
                <a:gd name="T15" fmla="*/ 92579 h 259"/>
                <a:gd name="T16" fmla="*/ 21598 w 66"/>
                <a:gd name="T17" fmla="*/ 92579 h 259"/>
                <a:gd name="T18" fmla="*/ 21598 w 66"/>
                <a:gd name="T19" fmla="*/ 30142 h 2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259">
                  <a:moveTo>
                    <a:pt x="32" y="60"/>
                  </a:moveTo>
                  <a:cubicBezTo>
                    <a:pt x="52" y="60"/>
                    <a:pt x="65" y="47"/>
                    <a:pt x="65" y="30"/>
                  </a:cubicBezTo>
                  <a:cubicBezTo>
                    <a:pt x="65" y="13"/>
                    <a:pt x="52" y="0"/>
                    <a:pt x="32" y="0"/>
                  </a:cubicBezTo>
                  <a:cubicBezTo>
                    <a:pt x="13" y="0"/>
                    <a:pt x="0" y="13"/>
                    <a:pt x="0" y="30"/>
                  </a:cubicBezTo>
                  <a:cubicBezTo>
                    <a:pt x="0" y="47"/>
                    <a:pt x="12" y="60"/>
                    <a:pt x="32" y="60"/>
                  </a:cubicBezTo>
                  <a:close/>
                  <a:moveTo>
                    <a:pt x="61" y="84"/>
                  </a:moveTo>
                  <a:lnTo>
                    <a:pt x="3" y="84"/>
                  </a:lnTo>
                  <a:lnTo>
                    <a:pt x="3" y="258"/>
                  </a:lnTo>
                  <a:lnTo>
                    <a:pt x="61" y="258"/>
                  </a:lnTo>
                  <a:lnTo>
                    <a:pt x="61" y="84"/>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607469"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6778"/>
                </a:solidFill>
                <a:effectLst/>
                <a:uLnTx/>
                <a:uFillTx/>
                <a:latin typeface="Candara" panose="020E0502030303020204" pitchFamily="34" charset="0"/>
                <a:ea typeface="MS PGothic" panose="020B0600070205080204" pitchFamily="34" charset="-128"/>
                <a:cs typeface="+mn-cs"/>
              </a:endParaRPr>
            </a:p>
          </p:txBody>
        </p:sp>
        <p:sp>
          <p:nvSpPr>
            <p:cNvPr id="25" name="Freeform 13"/>
            <p:cNvSpPr>
              <a:spLocks noChangeArrowheads="1"/>
            </p:cNvSpPr>
            <p:nvPr/>
          </p:nvSpPr>
          <p:spPr bwMode="auto">
            <a:xfrm>
              <a:off x="3188023" y="2280040"/>
              <a:ext cx="65183" cy="64140"/>
            </a:xfrm>
            <a:custGeom>
              <a:avLst/>
              <a:gdLst>
                <a:gd name="T0" fmla="*/ 21485 w 179"/>
                <a:gd name="T1" fmla="*/ 63782 h 179"/>
                <a:gd name="T2" fmla="*/ 21485 w 179"/>
                <a:gd name="T3" fmla="*/ 29024 h 179"/>
                <a:gd name="T4" fmla="*/ 21849 w 179"/>
                <a:gd name="T5" fmla="*/ 23649 h 179"/>
                <a:gd name="T6" fmla="*/ 32774 w 179"/>
                <a:gd name="T7" fmla="*/ 16125 h 179"/>
                <a:gd name="T8" fmla="*/ 43698 w 179"/>
                <a:gd name="T9" fmla="*/ 30458 h 179"/>
                <a:gd name="T10" fmla="*/ 43698 w 179"/>
                <a:gd name="T11" fmla="*/ 63782 h 179"/>
                <a:gd name="T12" fmla="*/ 64819 w 179"/>
                <a:gd name="T13" fmla="*/ 63782 h 179"/>
                <a:gd name="T14" fmla="*/ 64819 w 179"/>
                <a:gd name="T15" fmla="*/ 27949 h 179"/>
                <a:gd name="T16" fmla="*/ 40421 w 179"/>
                <a:gd name="T17" fmla="*/ 0 h 179"/>
                <a:gd name="T18" fmla="*/ 21485 w 179"/>
                <a:gd name="T19" fmla="*/ 10391 h 179"/>
                <a:gd name="T20" fmla="*/ 21485 w 179"/>
                <a:gd name="T21" fmla="*/ 1433 h 179"/>
                <a:gd name="T22" fmla="*/ 0 w 179"/>
                <a:gd name="T23" fmla="*/ 1433 h 179"/>
                <a:gd name="T24" fmla="*/ 0 w 179"/>
                <a:gd name="T25" fmla="*/ 63782 h 179"/>
                <a:gd name="T26" fmla="*/ 21485 w 179"/>
                <a:gd name="T27" fmla="*/ 63782 h 1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9" h="179">
                  <a:moveTo>
                    <a:pt x="59" y="178"/>
                  </a:moveTo>
                  <a:lnTo>
                    <a:pt x="59" y="81"/>
                  </a:lnTo>
                  <a:cubicBezTo>
                    <a:pt x="59" y="75"/>
                    <a:pt x="59" y="70"/>
                    <a:pt x="60" y="66"/>
                  </a:cubicBezTo>
                  <a:cubicBezTo>
                    <a:pt x="65" y="56"/>
                    <a:pt x="74" y="45"/>
                    <a:pt x="90" y="45"/>
                  </a:cubicBezTo>
                  <a:cubicBezTo>
                    <a:pt x="111" y="45"/>
                    <a:pt x="120" y="61"/>
                    <a:pt x="120" y="85"/>
                  </a:cubicBezTo>
                  <a:lnTo>
                    <a:pt x="120" y="178"/>
                  </a:lnTo>
                  <a:lnTo>
                    <a:pt x="178" y="178"/>
                  </a:lnTo>
                  <a:lnTo>
                    <a:pt x="178" y="78"/>
                  </a:lnTo>
                  <a:cubicBezTo>
                    <a:pt x="178" y="25"/>
                    <a:pt x="149" y="0"/>
                    <a:pt x="111" y="0"/>
                  </a:cubicBezTo>
                  <a:cubicBezTo>
                    <a:pt x="80" y="0"/>
                    <a:pt x="66" y="17"/>
                    <a:pt x="59" y="29"/>
                  </a:cubicBezTo>
                  <a:lnTo>
                    <a:pt x="59" y="4"/>
                  </a:lnTo>
                  <a:lnTo>
                    <a:pt x="0" y="4"/>
                  </a:lnTo>
                  <a:cubicBezTo>
                    <a:pt x="1" y="21"/>
                    <a:pt x="0" y="178"/>
                    <a:pt x="0" y="178"/>
                  </a:cubicBezTo>
                  <a:lnTo>
                    <a:pt x="59" y="17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607469"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6778"/>
                </a:solidFill>
                <a:effectLst/>
                <a:uLnTx/>
                <a:uFillTx/>
                <a:latin typeface="Candara" panose="020E0502030303020204" pitchFamily="34" charset="0"/>
                <a:ea typeface="MS PGothic" panose="020B0600070205080204" pitchFamily="34" charset="-128"/>
                <a:cs typeface="+mn-cs"/>
              </a:endParaRPr>
            </a:p>
          </p:txBody>
        </p:sp>
      </p:grpSp>
      <p:sp>
        <p:nvSpPr>
          <p:cNvPr id="26" name="TextBox 46"/>
          <p:cNvSpPr txBox="1">
            <a:spLocks noChangeArrowheads="1"/>
          </p:cNvSpPr>
          <p:nvPr/>
        </p:nvSpPr>
        <p:spPr bwMode="auto">
          <a:xfrm>
            <a:off x="7446433" y="3991667"/>
            <a:ext cx="2133600" cy="293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392" tIns="44696" rIns="89392" bIns="4469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marL="0" marR="0" lvl="0" indent="0" algn="l" defTabSz="607469" rtl="0" eaLnBrk="1" fontAlgn="base" latinLnBrk="0" hangingPunct="1">
              <a:lnSpc>
                <a:spcPct val="110000"/>
              </a:lnSpc>
              <a:spcBef>
                <a:spcPts val="1167"/>
              </a:spcBef>
              <a:spcAft>
                <a:spcPct val="0"/>
              </a:spcAft>
              <a:buClrTx/>
              <a:buSzTx/>
              <a:buFont typeface="Arial" charset="0"/>
              <a:buNone/>
              <a:tabLst/>
              <a:defRPr/>
            </a:pPr>
            <a:r>
              <a:rPr kumimoji="0" lang="en-US" sz="1200" b="0" i="0" u="none" strike="noStrike" kern="1200" cap="none" spc="0" normalizeH="0" baseline="0" noProof="0">
                <a:ln>
                  <a:noFill/>
                </a:ln>
                <a:solidFill>
                  <a:srgbClr val="5E6A71"/>
                </a:solidFill>
                <a:effectLst/>
                <a:uLnTx/>
                <a:uFillTx/>
                <a:latin typeface="Candara" charset="0"/>
                <a:ea typeface="ＭＳ Ｐゴシック" charset="0"/>
              </a:rPr>
              <a:t>twitter.com/CSCfi</a:t>
            </a:r>
            <a:endParaRPr kumimoji="0" lang="en-US" sz="1200" b="0" i="0" u="none" strike="noStrike" kern="1200" cap="none" spc="0" normalizeH="0" baseline="0" noProof="0">
              <a:ln>
                <a:noFill/>
              </a:ln>
              <a:solidFill>
                <a:srgbClr val="5E6A71"/>
              </a:solidFill>
              <a:effectLst/>
              <a:uLnTx/>
              <a:uFillTx/>
              <a:latin typeface="Candara" charset="0"/>
              <a:ea typeface="ＭＳ Ｐゴシック" charset="0"/>
              <a:hlinkClick r:id="rId2"/>
            </a:endParaRPr>
          </a:p>
        </p:txBody>
      </p:sp>
      <p:sp>
        <p:nvSpPr>
          <p:cNvPr id="27" name="TextBox 47"/>
          <p:cNvSpPr txBox="1">
            <a:spLocks noChangeArrowheads="1"/>
          </p:cNvSpPr>
          <p:nvPr/>
        </p:nvSpPr>
        <p:spPr bwMode="auto">
          <a:xfrm>
            <a:off x="7446433" y="4568993"/>
            <a:ext cx="3640667" cy="293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392" tIns="44696" rIns="89392" bIns="4469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marL="0" marR="0" lvl="0" indent="0" algn="l" defTabSz="607469" rtl="0" eaLnBrk="1" fontAlgn="base" latinLnBrk="0" hangingPunct="1">
              <a:lnSpc>
                <a:spcPct val="110000"/>
              </a:lnSpc>
              <a:spcBef>
                <a:spcPts val="1167"/>
              </a:spcBef>
              <a:spcAft>
                <a:spcPct val="0"/>
              </a:spcAft>
              <a:buClrTx/>
              <a:buSzTx/>
              <a:buFont typeface="Arial" charset="0"/>
              <a:buNone/>
              <a:tabLst/>
              <a:defRPr/>
            </a:pPr>
            <a:r>
              <a:rPr kumimoji="0" lang="pl-PL" sz="1200" b="0" i="0" u="none" strike="noStrike" kern="1200" cap="none" spc="0" normalizeH="0" baseline="0" noProof="0">
                <a:ln>
                  <a:noFill/>
                </a:ln>
                <a:solidFill>
                  <a:srgbClr val="5E6A71"/>
                </a:solidFill>
                <a:effectLst/>
                <a:uLnTx/>
                <a:uFillTx/>
                <a:latin typeface="Candara" charset="0"/>
                <a:ea typeface="ＭＳ Ｐゴシック" charset="0"/>
              </a:rPr>
              <a:t>youtube.com/CSCfi</a:t>
            </a:r>
            <a:endParaRPr kumimoji="0" lang="pl-PL" sz="1200" b="0" i="0" u="none" strike="noStrike" kern="1200" cap="none" spc="0" normalizeH="0" baseline="0" noProof="0">
              <a:ln>
                <a:noFill/>
              </a:ln>
              <a:solidFill>
                <a:srgbClr val="5E6A71"/>
              </a:solidFill>
              <a:effectLst/>
              <a:uLnTx/>
              <a:uFillTx/>
              <a:latin typeface="Candara" charset="0"/>
              <a:ea typeface="ＭＳ Ｐゴシック" charset="0"/>
              <a:hlinkClick r:id="rId2"/>
            </a:endParaRPr>
          </a:p>
        </p:txBody>
      </p:sp>
      <p:sp>
        <p:nvSpPr>
          <p:cNvPr id="28" name="TextBox 48"/>
          <p:cNvSpPr txBox="1">
            <a:spLocks noChangeArrowheads="1"/>
          </p:cNvSpPr>
          <p:nvPr/>
        </p:nvSpPr>
        <p:spPr bwMode="auto">
          <a:xfrm>
            <a:off x="7446433" y="5146319"/>
            <a:ext cx="4607984" cy="293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392" tIns="44696" rIns="89392" bIns="4469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marL="0" marR="0" lvl="0" indent="0" algn="l" defTabSz="607469" rtl="0" eaLnBrk="1" fontAlgn="base" latinLnBrk="0" hangingPunct="1">
              <a:lnSpc>
                <a:spcPct val="110000"/>
              </a:lnSpc>
              <a:spcBef>
                <a:spcPts val="1167"/>
              </a:spcBef>
              <a:spcAft>
                <a:spcPct val="0"/>
              </a:spcAft>
              <a:buClrTx/>
              <a:buSzTx/>
              <a:buFont typeface="Arial" charset="0"/>
              <a:buNone/>
              <a:tabLst/>
              <a:defRPr/>
            </a:pPr>
            <a:r>
              <a:rPr kumimoji="0" lang="en-US" sz="1200" b="0" i="0" u="none" strike="noStrike" kern="1200" cap="none" spc="0" normalizeH="0" baseline="0" noProof="0">
                <a:ln>
                  <a:noFill/>
                </a:ln>
                <a:solidFill>
                  <a:srgbClr val="5E6A71"/>
                </a:solidFill>
                <a:effectLst/>
                <a:uLnTx/>
                <a:uFillTx/>
                <a:latin typeface="Candara" charset="0"/>
                <a:ea typeface="ＭＳ Ｐゴシック" charset="0"/>
              </a:rPr>
              <a:t>linkedin.com/company/csc---it-center-for-science</a:t>
            </a:r>
          </a:p>
        </p:txBody>
      </p:sp>
      <p:cxnSp>
        <p:nvCxnSpPr>
          <p:cNvPr id="29" name="Straight Connector 28"/>
          <p:cNvCxnSpPr/>
          <p:nvPr/>
        </p:nvCxnSpPr>
        <p:spPr>
          <a:xfrm>
            <a:off x="6096000" y="3373748"/>
            <a:ext cx="0" cy="2690429"/>
          </a:xfrm>
          <a:prstGeom prst="line">
            <a:avLst/>
          </a:prstGeom>
          <a:ln w="9525">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30" name="Group 50"/>
          <p:cNvGrpSpPr>
            <a:grpSpLocks/>
          </p:cNvGrpSpPr>
          <p:nvPr/>
        </p:nvGrpSpPr>
        <p:grpSpPr bwMode="auto">
          <a:xfrm>
            <a:off x="4942418" y="1017087"/>
            <a:ext cx="2307167" cy="1465866"/>
            <a:chOff x="3018474" y="609992"/>
            <a:chExt cx="2171462" cy="1379264"/>
          </a:xfrm>
        </p:grpSpPr>
        <p:sp>
          <p:nvSpPr>
            <p:cNvPr id="31" name="Freeform 1"/>
            <p:cNvSpPr>
              <a:spLocks noChangeArrowheads="1"/>
            </p:cNvSpPr>
            <p:nvPr/>
          </p:nvSpPr>
          <p:spPr bwMode="auto">
            <a:xfrm>
              <a:off x="3018474" y="1154623"/>
              <a:ext cx="1089266" cy="544636"/>
            </a:xfrm>
            <a:custGeom>
              <a:avLst/>
              <a:gdLst>
                <a:gd name="T0" fmla="*/ 2147483647 w 680"/>
                <a:gd name="T1" fmla="*/ 2147483647 h 341"/>
                <a:gd name="T2" fmla="*/ 2147483647 w 680"/>
                <a:gd name="T3" fmla="*/ 2147483647 h 341"/>
                <a:gd name="T4" fmla="*/ 2147483647 w 680"/>
                <a:gd name="T5" fmla="*/ 2147483647 h 341"/>
                <a:gd name="T6" fmla="*/ 0 w 680"/>
                <a:gd name="T7" fmla="*/ 0 h 341"/>
                <a:gd name="T8" fmla="*/ 2147483647 w 680"/>
                <a:gd name="T9" fmla="*/ 0 h 341"/>
                <a:gd name="T10" fmla="*/ 2147483647 w 680"/>
                <a:gd name="T11" fmla="*/ 2147483647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607469"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6778"/>
                </a:solidFill>
                <a:effectLst/>
                <a:uLnTx/>
                <a:uFillTx/>
                <a:latin typeface="Candara" panose="020E0502030303020204" pitchFamily="34" charset="0"/>
                <a:ea typeface="MS PGothic" panose="020B0600070205080204" pitchFamily="34" charset="-128"/>
                <a:cs typeface="+mn-cs"/>
              </a:endParaRPr>
            </a:p>
          </p:txBody>
        </p:sp>
        <p:sp>
          <p:nvSpPr>
            <p:cNvPr id="32" name="Freeform 2"/>
            <p:cNvSpPr>
              <a:spLocks noChangeArrowheads="1"/>
            </p:cNvSpPr>
            <p:nvPr/>
          </p:nvSpPr>
          <p:spPr bwMode="auto">
            <a:xfrm>
              <a:off x="4100670" y="609992"/>
              <a:ext cx="1089266" cy="551706"/>
            </a:xfrm>
            <a:custGeom>
              <a:avLst/>
              <a:gdLst>
                <a:gd name="T0" fmla="*/ 0 w 679"/>
                <a:gd name="T1" fmla="*/ 0 h 342"/>
                <a:gd name="T2" fmla="*/ 2147483647 w 679"/>
                <a:gd name="T3" fmla="*/ 2147483647 h 342"/>
                <a:gd name="T4" fmla="*/ 2147483647 w 679"/>
                <a:gd name="T5" fmla="*/ 2147483647 h 342"/>
                <a:gd name="T6" fmla="*/ 2147483647 w 679"/>
                <a:gd name="T7" fmla="*/ 2147483647 h 342"/>
                <a:gd name="T8" fmla="*/ 0 w 679"/>
                <a:gd name="T9" fmla="*/ 2147483647 h 342"/>
                <a:gd name="T10" fmla="*/ 0 w 679"/>
                <a:gd name="T11" fmla="*/ 0 h 3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607469"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6778"/>
                </a:solidFill>
                <a:effectLst/>
                <a:uLnTx/>
                <a:uFillTx/>
                <a:latin typeface="Candara" panose="020E0502030303020204" pitchFamily="34" charset="0"/>
                <a:ea typeface="MS PGothic" panose="020B0600070205080204" pitchFamily="34" charset="-128"/>
                <a:cs typeface="+mn-cs"/>
              </a:endParaRPr>
            </a:p>
          </p:txBody>
        </p:sp>
        <p:sp>
          <p:nvSpPr>
            <p:cNvPr id="33" name="Freeform 3"/>
            <p:cNvSpPr>
              <a:spLocks noChangeArrowheads="1"/>
            </p:cNvSpPr>
            <p:nvPr/>
          </p:nvSpPr>
          <p:spPr bwMode="auto">
            <a:xfrm>
              <a:off x="3767529" y="1798281"/>
              <a:ext cx="651438" cy="190975"/>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pPr marL="0" marR="0" lvl="0" indent="0" algn="l" defTabSz="60933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6778"/>
                </a:solidFill>
                <a:effectLst/>
                <a:uLnTx/>
                <a:uFillTx/>
                <a:latin typeface="Candara"/>
                <a:ea typeface="MS PGothic" panose="020B0600070205080204" pitchFamily="34" charset="-128"/>
                <a:cs typeface="+mn-cs"/>
              </a:endParaRPr>
            </a:p>
          </p:txBody>
        </p:sp>
      </p:grpSp>
      <p:sp>
        <p:nvSpPr>
          <p:cNvPr id="34" name="Rectangle 54"/>
          <p:cNvSpPr>
            <a:spLocks noChangeArrowheads="1"/>
          </p:cNvSpPr>
          <p:nvPr/>
        </p:nvSpPr>
        <p:spPr bwMode="auto">
          <a:xfrm>
            <a:off x="-6351" y="6659545"/>
            <a:ext cx="1608806" cy="21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392" tIns="44696" rIns="89392" bIns="44696">
            <a:spAutoFit/>
          </a:bodyPr>
          <a:lstStyle>
            <a:lvl1pPr eaLnBrk="0" hangingPunct="0">
              <a:defRPr sz="2400">
                <a:solidFill>
                  <a:schemeClr val="tx1"/>
                </a:solidFill>
                <a:latin typeface="Candara" panose="020E0502030303020204" pitchFamily="34" charset="0"/>
                <a:ea typeface="MS PGothic" panose="020B0600070205080204" pitchFamily="34" charset="-128"/>
              </a:defRPr>
            </a:lvl1pPr>
            <a:lvl2pPr marL="742950" indent="-285750" eaLnBrk="0" hangingPunct="0">
              <a:defRPr sz="2400">
                <a:solidFill>
                  <a:schemeClr val="tx1"/>
                </a:solidFill>
                <a:latin typeface="Candara" panose="020E0502030303020204" pitchFamily="34" charset="0"/>
                <a:ea typeface="MS PGothic" panose="020B0600070205080204" pitchFamily="34" charset="-128"/>
              </a:defRPr>
            </a:lvl2pPr>
            <a:lvl3pPr marL="1143000" indent="-228600" eaLnBrk="0" hangingPunct="0">
              <a:defRPr sz="2400">
                <a:solidFill>
                  <a:schemeClr val="tx1"/>
                </a:solidFill>
                <a:latin typeface="Candara" panose="020E0502030303020204" pitchFamily="34" charset="0"/>
                <a:ea typeface="MS PGothic" panose="020B0600070205080204" pitchFamily="34" charset="-128"/>
              </a:defRPr>
            </a:lvl3pPr>
            <a:lvl4pPr marL="1600200" indent="-228600" eaLnBrk="0" hangingPunct="0">
              <a:defRPr sz="2400">
                <a:solidFill>
                  <a:schemeClr val="tx1"/>
                </a:solidFill>
                <a:latin typeface="Candara" panose="020E0502030303020204" pitchFamily="34" charset="0"/>
                <a:ea typeface="MS PGothic" panose="020B0600070205080204" pitchFamily="34" charset="-128"/>
              </a:defRPr>
            </a:lvl4pPr>
            <a:lvl5pPr marL="2057400" indent="-228600" eaLnBrk="0" hangingPunct="0">
              <a:defRPr sz="2400">
                <a:solidFill>
                  <a:schemeClr val="tx1"/>
                </a:solidFill>
                <a:latin typeface="Candara" panose="020E0502030303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Candara" panose="020E0502030303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Candara" panose="020E0502030303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Candara" panose="020E0502030303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Candara" panose="020E0502030303020204" pitchFamily="34" charset="0"/>
                <a:ea typeface="MS PGothic" panose="020B0600070205080204" pitchFamily="34" charset="-128"/>
              </a:defRPr>
            </a:lvl9pPr>
          </a:lstStyle>
          <a:p>
            <a:pPr marL="0" marR="0" lvl="0" indent="0" algn="l" defTabSz="607469" rtl="0" eaLnBrk="1" fontAlgn="base" latinLnBrk="0" hangingPunct="1">
              <a:lnSpc>
                <a:spcPct val="100000"/>
              </a:lnSpc>
              <a:spcBef>
                <a:spcPct val="0"/>
              </a:spcBef>
              <a:spcAft>
                <a:spcPct val="0"/>
              </a:spcAft>
              <a:buClrTx/>
              <a:buSzTx/>
              <a:buFontTx/>
              <a:buNone/>
              <a:tabLst/>
              <a:defRPr/>
            </a:pPr>
            <a:r>
              <a:rPr kumimoji="0" lang="fi-FI" altLang="fi-FI" sz="800" b="0" i="0" u="none" strike="noStrike" kern="1200" cap="none" spc="0" normalizeH="0" baseline="0" noProof="0">
                <a:ln>
                  <a:noFill/>
                </a:ln>
                <a:solidFill>
                  <a:srgbClr val="FFFFFF"/>
                </a:solidFill>
                <a:effectLst/>
                <a:uLnTx/>
                <a:uFillTx/>
                <a:latin typeface="Candara" panose="020E0502030303020204" pitchFamily="34" charset="0"/>
                <a:ea typeface="MS PGothic" panose="020B0600070205080204" pitchFamily="34" charset="-128"/>
                <a:cs typeface="+mn-cs"/>
              </a:rPr>
              <a:t>Kuvat CSC:n arkisto ja Thinkstock</a:t>
            </a:r>
          </a:p>
        </p:txBody>
      </p:sp>
      <p:pic>
        <p:nvPicPr>
          <p:cNvPr id="35" name="Picture 5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1134" y="5678542"/>
            <a:ext cx="385233" cy="38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56"/>
          <p:cNvSpPr txBox="1">
            <a:spLocks noChangeArrowheads="1"/>
          </p:cNvSpPr>
          <p:nvPr/>
        </p:nvSpPr>
        <p:spPr bwMode="auto">
          <a:xfrm>
            <a:off x="7446433" y="5723645"/>
            <a:ext cx="4607984" cy="293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392" tIns="44696" rIns="89392" bIns="4469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marL="0" marR="0" lvl="0" indent="0" algn="l" defTabSz="607469" rtl="0" eaLnBrk="1" fontAlgn="base" latinLnBrk="0" hangingPunct="1">
              <a:lnSpc>
                <a:spcPct val="110000"/>
              </a:lnSpc>
              <a:spcBef>
                <a:spcPts val="1167"/>
              </a:spcBef>
              <a:spcAft>
                <a:spcPct val="0"/>
              </a:spcAft>
              <a:buClrTx/>
              <a:buSzTx/>
              <a:buFont typeface="Arial" charset="0"/>
              <a:buNone/>
              <a:tabLst/>
              <a:defRPr/>
            </a:pPr>
            <a:r>
              <a:rPr kumimoji="0" lang="en-US" sz="1200" b="0" i="0" u="none" strike="noStrike" kern="1200" cap="none" spc="0" normalizeH="0" baseline="0" noProof="0">
                <a:ln>
                  <a:noFill/>
                </a:ln>
                <a:solidFill>
                  <a:srgbClr val="5E6A71"/>
                </a:solidFill>
                <a:effectLst/>
                <a:uLnTx/>
                <a:uFillTx/>
                <a:latin typeface="Candara" charset="0"/>
                <a:ea typeface="ＭＳ Ｐゴシック" charset="0"/>
              </a:rPr>
              <a:t>github.com/CSCfi</a:t>
            </a:r>
          </a:p>
        </p:txBody>
      </p:sp>
      <p:sp>
        <p:nvSpPr>
          <p:cNvPr id="53" name="Text Placeholder 52"/>
          <p:cNvSpPr>
            <a:spLocks noGrp="1"/>
          </p:cNvSpPr>
          <p:nvPr>
            <p:ph type="body" sz="quarter" idx="10"/>
          </p:nvPr>
        </p:nvSpPr>
        <p:spPr>
          <a:xfrm>
            <a:off x="3072907" y="3372680"/>
            <a:ext cx="2618188" cy="385062"/>
          </a:xfrm>
        </p:spPr>
        <p:txBody>
          <a:bodyPr lIns="0"/>
          <a:lstStyle>
            <a:lvl1pPr marL="0" indent="0">
              <a:buNone/>
              <a:defRPr sz="1333" b="1">
                <a:solidFill>
                  <a:schemeClr val="tx1"/>
                </a:solidFill>
              </a:defRPr>
            </a:lvl1pPr>
            <a:lvl2pPr marL="339876" indent="0">
              <a:buFont typeface="Arial"/>
              <a:buNone/>
              <a:defRPr sz="1200"/>
            </a:lvl2pPr>
            <a:lvl3pPr marL="1117397" indent="0">
              <a:buFont typeface="Arial"/>
              <a:buNone/>
              <a:defRPr sz="1200"/>
            </a:lvl3pPr>
            <a:lvl4pPr marL="1444856" indent="0">
              <a:buNone/>
              <a:defRPr sz="1200"/>
            </a:lvl4pPr>
            <a:lvl5pPr marL="1891815" indent="0">
              <a:buNone/>
              <a:defRPr sz="1200"/>
            </a:lvl5pPr>
          </a:lstStyle>
          <a:p>
            <a:pPr lvl="0"/>
            <a:r>
              <a:rPr lang="en-US"/>
              <a:t>Edit Master text styles</a:t>
            </a:r>
          </a:p>
        </p:txBody>
      </p:sp>
      <p:sp>
        <p:nvSpPr>
          <p:cNvPr id="55" name="Picture Placeholder 54"/>
          <p:cNvSpPr>
            <a:spLocks noGrp="1"/>
          </p:cNvSpPr>
          <p:nvPr>
            <p:ph type="pic" sz="quarter" idx="11"/>
          </p:nvPr>
        </p:nvSpPr>
        <p:spPr>
          <a:xfrm>
            <a:off x="1102652" y="3463737"/>
            <a:ext cx="1657609" cy="1655807"/>
          </a:xfrm>
          <a:prstGeom prst="ellipse">
            <a:avLst/>
          </a:prstGeom>
        </p:spPr>
        <p:txBody>
          <a:bodyPr/>
          <a:lstStyle>
            <a:lvl1pPr marL="0" indent="0">
              <a:buFont typeface="Arial"/>
              <a:buNone/>
              <a:defRPr sz="1333"/>
            </a:lvl1pPr>
          </a:lstStyle>
          <a:p>
            <a:pPr lvl="0"/>
            <a:r>
              <a:rPr lang="en-US" noProof="0"/>
              <a:t>Click icon to add picture</a:t>
            </a:r>
            <a:endParaRPr lang="en-US" noProof="0" dirty="0"/>
          </a:p>
        </p:txBody>
      </p:sp>
      <p:sp>
        <p:nvSpPr>
          <p:cNvPr id="57" name="Text Placeholder 56"/>
          <p:cNvSpPr>
            <a:spLocks noGrp="1"/>
          </p:cNvSpPr>
          <p:nvPr>
            <p:ph type="body" sz="quarter" idx="12"/>
          </p:nvPr>
        </p:nvSpPr>
        <p:spPr>
          <a:xfrm>
            <a:off x="3072904" y="3823615"/>
            <a:ext cx="2618189" cy="1717210"/>
          </a:xfrm>
        </p:spPr>
        <p:txBody>
          <a:bodyPr lIns="0"/>
          <a:lstStyle>
            <a:lvl1pPr marL="0" indent="0">
              <a:lnSpc>
                <a:spcPct val="110000"/>
              </a:lnSpc>
              <a:spcBef>
                <a:spcPts val="0"/>
              </a:spcBef>
              <a:buNone/>
              <a:defRPr sz="1200"/>
            </a:lvl1pPr>
            <a:lvl2pPr marL="675094" indent="-335220">
              <a:buFont typeface="Arial"/>
              <a:buChar char="•"/>
              <a:defRPr sz="1333"/>
            </a:lvl2pPr>
            <a:lvl3pPr marL="1396746" indent="-279349">
              <a:buFont typeface="Arial"/>
              <a:buChar char="•"/>
              <a:defRPr sz="1200"/>
            </a:lvl3pPr>
            <a:lvl4pPr>
              <a:defRPr sz="1067"/>
            </a:lvl4pPr>
            <a:lvl5pPr>
              <a:defRPr sz="933"/>
            </a:lvl5pPr>
          </a:lstStyle>
          <a:p>
            <a:pPr lvl="0"/>
            <a:r>
              <a:rPr lang="en-US"/>
              <a:t>Edit Master text styles</a:t>
            </a:r>
          </a:p>
        </p:txBody>
      </p:sp>
    </p:spTree>
    <p:extLst>
      <p:ext uri="{BB962C8B-B14F-4D97-AF65-F5344CB8AC3E}">
        <p14:creationId xmlns:p14="http://schemas.microsoft.com/office/powerpoint/2010/main" val="814644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_ENG">
    <p:spTree>
      <p:nvGrpSpPr>
        <p:cNvPr id="1" name=""/>
        <p:cNvGrpSpPr/>
        <p:nvPr/>
      </p:nvGrpSpPr>
      <p:grpSpPr>
        <a:xfrm>
          <a:off x="0" y="0"/>
          <a:ext cx="0" cy="0"/>
          <a:chOff x="0" y="0"/>
          <a:chExt cx="0" cy="0"/>
        </a:xfrm>
      </p:grpSpPr>
      <p:pic>
        <p:nvPicPr>
          <p:cNvPr id="6" name="Picture 5" descr="shutterstock_186705404_muok.jpg"/>
          <p:cNvPicPr>
            <a:picLocks noChangeAspect="1"/>
          </p:cNvPicPr>
          <p:nvPr userDrawn="1"/>
        </p:nvPicPr>
        <p:blipFill rotWithShape="1">
          <a:blip r:embed="rId2">
            <a:extLst>
              <a:ext uri="{28A0092B-C50C-407E-A947-70E740481C1C}">
                <a14:useLocalDpi xmlns:a14="http://schemas.microsoft.com/office/drawing/2010/main" val="0"/>
              </a:ext>
            </a:extLst>
          </a:blip>
          <a:srcRect t="44402" b="24369"/>
          <a:stretch/>
        </p:blipFill>
        <p:spPr>
          <a:xfrm>
            <a:off x="2890338" y="5130332"/>
            <a:ext cx="9301662" cy="1727668"/>
          </a:xfrm>
          <a:prstGeom prst="rect">
            <a:avLst/>
          </a:prstGeom>
        </p:spPr>
      </p:pic>
      <p:pic>
        <p:nvPicPr>
          <p:cNvPr id="5" name="Picture 4" descr="shutterstock_203085106_muok.jpg"/>
          <p:cNvPicPr>
            <a:picLocks noChangeAspect="1"/>
          </p:cNvPicPr>
          <p:nvPr userDrawn="1"/>
        </p:nvPicPr>
        <p:blipFill rotWithShape="1">
          <a:blip r:embed="rId3">
            <a:extLst>
              <a:ext uri="{28A0092B-C50C-407E-A947-70E740481C1C}">
                <a14:useLocalDpi xmlns:a14="http://schemas.microsoft.com/office/drawing/2010/main" val="0"/>
              </a:ext>
            </a:extLst>
          </a:blip>
          <a:srcRect t="15183" r="1394"/>
          <a:stretch/>
        </p:blipFill>
        <p:spPr>
          <a:xfrm>
            <a:off x="0" y="5130332"/>
            <a:ext cx="2890338" cy="1727667"/>
          </a:xfrm>
          <a:prstGeom prst="rect">
            <a:avLst/>
          </a:prstGeom>
        </p:spPr>
      </p:pic>
      <p:pic>
        <p:nvPicPr>
          <p:cNvPr id="33" name="Picture 32" descr="background_image_dna_jyrki_muok.jpg"/>
          <p:cNvPicPr>
            <a:picLocks noChangeAspect="1"/>
          </p:cNvPicPr>
          <p:nvPr userDrawn="1"/>
        </p:nvPicPr>
        <p:blipFill rotWithShape="1">
          <a:blip r:embed="rId4">
            <a:extLst>
              <a:ext uri="{28A0092B-C50C-407E-A947-70E740481C1C}">
                <a14:useLocalDpi xmlns:a14="http://schemas.microsoft.com/office/drawing/2010/main" val="0"/>
              </a:ext>
            </a:extLst>
          </a:blip>
          <a:srcRect l="5537" t="14925" b="23676"/>
          <a:stretch/>
        </p:blipFill>
        <p:spPr>
          <a:xfrm>
            <a:off x="7390524" y="-2"/>
            <a:ext cx="4801474" cy="2284097"/>
          </a:xfrm>
          <a:prstGeom prst="rect">
            <a:avLst/>
          </a:prstGeom>
        </p:spPr>
      </p:pic>
      <p:pic>
        <p:nvPicPr>
          <p:cNvPr id="24" name="Picture 23" descr="shutterstock_210058714_muo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
            <a:ext cx="3209060" cy="2284096"/>
          </a:xfrm>
          <a:prstGeom prst="rect">
            <a:avLst/>
          </a:prstGeom>
        </p:spPr>
      </p:pic>
      <p:sp>
        <p:nvSpPr>
          <p:cNvPr id="22" name="Rectangle 21"/>
          <p:cNvSpPr/>
          <p:nvPr userDrawn="1"/>
        </p:nvSpPr>
        <p:spPr>
          <a:xfrm>
            <a:off x="6076949" y="6693882"/>
            <a:ext cx="6115051"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3" name="Rectangle 22"/>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5" name="Rectangle 24"/>
          <p:cNvSpPr/>
          <p:nvPr userDrawn="1"/>
        </p:nvSpPr>
        <p:spPr>
          <a:xfrm>
            <a:off x="720326" y="5130333"/>
            <a:ext cx="724843" cy="49998"/>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6" name="Rectangle 25"/>
          <p:cNvSpPr/>
          <p:nvPr userDrawn="1"/>
        </p:nvSpPr>
        <p:spPr>
          <a:xfrm>
            <a:off x="0" y="5130333"/>
            <a:ext cx="721079" cy="49998"/>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7" name="Rectangle 26"/>
          <p:cNvSpPr/>
          <p:nvPr userDrawn="1"/>
        </p:nvSpPr>
        <p:spPr>
          <a:xfrm>
            <a:off x="2165494" y="5130333"/>
            <a:ext cx="724843" cy="4999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8" name="Rectangle 27"/>
          <p:cNvSpPr/>
          <p:nvPr userDrawn="1"/>
        </p:nvSpPr>
        <p:spPr>
          <a:xfrm>
            <a:off x="1445169" y="5130333"/>
            <a:ext cx="721079" cy="4999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6" name="Rectangle 35"/>
          <p:cNvSpPr/>
          <p:nvPr userDrawn="1"/>
        </p:nvSpPr>
        <p:spPr>
          <a:xfrm>
            <a:off x="3922295" y="6350571"/>
            <a:ext cx="7589380" cy="323165"/>
          </a:xfrm>
          <a:prstGeom prst="rect">
            <a:avLst/>
          </a:prstGeom>
        </p:spPr>
        <p:txBody>
          <a:bodyPr wrap="square">
            <a:spAutoFit/>
          </a:bodyPr>
          <a:lstStyle/>
          <a:p>
            <a:r>
              <a:rPr lang="en-US" sz="1500" i="1" spc="20" dirty="0">
                <a:solidFill>
                  <a:schemeClr val="bg1"/>
                </a:solidFill>
                <a:latin typeface="Corbel"/>
              </a:rPr>
              <a:t>CSC – Finnish research, education, culture and public administration ICT knowledge center</a:t>
            </a:r>
          </a:p>
        </p:txBody>
      </p:sp>
      <p:sp>
        <p:nvSpPr>
          <p:cNvPr id="34" name="Rectangle 33"/>
          <p:cNvSpPr/>
          <p:nvPr userDrawn="1"/>
        </p:nvSpPr>
        <p:spPr>
          <a:xfrm>
            <a:off x="2890337" y="2284095"/>
            <a:ext cx="9301662" cy="28962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Corbel"/>
            </a:endParaRPr>
          </a:p>
        </p:txBody>
      </p:sp>
      <p:sp>
        <p:nvSpPr>
          <p:cNvPr id="35" name="Rectangle 34"/>
          <p:cNvSpPr/>
          <p:nvPr userDrawn="1"/>
        </p:nvSpPr>
        <p:spPr>
          <a:xfrm>
            <a:off x="10626170" y="5180330"/>
            <a:ext cx="1565829" cy="1641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3917451" y="2836746"/>
            <a:ext cx="7117956" cy="1397004"/>
          </a:xfrm>
        </p:spPr>
        <p:txBody>
          <a:bodyPr anchor="t">
            <a:normAutofit/>
          </a:bodyPr>
          <a:lstStyle>
            <a:lvl1pPr algn="l">
              <a:lnSpc>
                <a:spcPct val="90000"/>
              </a:lnSpc>
              <a:defRPr sz="3200" baseline="0">
                <a:solidFill>
                  <a:schemeClr val="bg1"/>
                </a:solidFill>
                <a:latin typeface="Corbel"/>
                <a:cs typeface="Corbel"/>
              </a:defRPr>
            </a:lvl1pPr>
          </a:lstStyle>
          <a:p>
            <a:r>
              <a:rPr lang="en-US"/>
              <a:t>Click to edit Master title style</a:t>
            </a:r>
            <a:endParaRPr lang="en-US" dirty="0"/>
          </a:p>
        </p:txBody>
      </p:sp>
      <p:sp>
        <p:nvSpPr>
          <p:cNvPr id="3" name="Subtitle 2"/>
          <p:cNvSpPr>
            <a:spLocks noGrp="1"/>
          </p:cNvSpPr>
          <p:nvPr>
            <p:ph type="subTitle" idx="1"/>
          </p:nvPr>
        </p:nvSpPr>
        <p:spPr>
          <a:xfrm>
            <a:off x="3917451" y="4298164"/>
            <a:ext cx="7117956" cy="500237"/>
          </a:xfrm>
        </p:spPr>
        <p:txBody>
          <a:bodyPr>
            <a:normAutofit/>
          </a:bodyPr>
          <a:lstStyle>
            <a:lvl1pPr marL="0" indent="0" algn="l">
              <a:buNone/>
              <a:defRPr sz="1400">
                <a:solidFill>
                  <a:srgbClr val="FFFFFF"/>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41" name="Group 40"/>
          <p:cNvGrpSpPr/>
          <p:nvPr userDrawn="1"/>
        </p:nvGrpSpPr>
        <p:grpSpPr>
          <a:xfrm>
            <a:off x="539787" y="3163962"/>
            <a:ext cx="1833302" cy="1164473"/>
            <a:chOff x="3018474" y="609992"/>
            <a:chExt cx="2171462" cy="1379264"/>
          </a:xfrm>
        </p:grpSpPr>
        <p:sp>
          <p:nvSpPr>
            <p:cNvPr id="42" name="Freeform 1"/>
            <p:cNvSpPr>
              <a:spLocks noChangeArrowheads="1"/>
            </p:cNvSpPr>
            <p:nvPr/>
          </p:nvSpPr>
          <p:spPr bwMode="auto">
            <a:xfrm>
              <a:off x="3018474" y="1154623"/>
              <a:ext cx="1089266" cy="544636"/>
            </a:xfrm>
            <a:custGeom>
              <a:avLst/>
              <a:gdLst>
                <a:gd name="T0" fmla="*/ 679 w 680"/>
                <a:gd name="T1" fmla="*/ 340 h 341"/>
                <a:gd name="T2" fmla="*/ 663 w 680"/>
                <a:gd name="T3" fmla="*/ 330 h 341"/>
                <a:gd name="T4" fmla="*/ 16 w 680"/>
                <a:gd name="T5" fmla="*/ 17 h 341"/>
                <a:gd name="T6" fmla="*/ 0 w 680"/>
                <a:gd name="T7" fmla="*/ 0 h 341"/>
                <a:gd name="T8" fmla="*/ 679 w 680"/>
                <a:gd name="T9" fmla="*/ 0 h 341"/>
                <a:gd name="T10" fmla="*/ 679 w 680"/>
                <a:gd name="T11" fmla="*/ 340 h 341"/>
              </a:gdLst>
              <a:ahLst/>
              <a:cxnLst>
                <a:cxn ang="0">
                  <a:pos x="T0" y="T1"/>
                </a:cxn>
                <a:cxn ang="0">
                  <a:pos x="T2" y="T3"/>
                </a:cxn>
                <a:cxn ang="0">
                  <a:pos x="T4" y="T5"/>
                </a:cxn>
                <a:cxn ang="0">
                  <a:pos x="T6" y="T7"/>
                </a:cxn>
                <a:cxn ang="0">
                  <a:pos x="T8" y="T9"/>
                </a:cxn>
                <a:cxn ang="0">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ffectLst/>
          </p:spPr>
          <p:txBody>
            <a:bodyPr wrap="none" anchor="ctr"/>
            <a:lstStyle/>
            <a:p>
              <a:endParaRPr lang="en-US"/>
            </a:p>
          </p:txBody>
        </p:sp>
        <p:sp>
          <p:nvSpPr>
            <p:cNvPr id="43" name="Freeform 2"/>
            <p:cNvSpPr>
              <a:spLocks noChangeArrowheads="1"/>
            </p:cNvSpPr>
            <p:nvPr/>
          </p:nvSpPr>
          <p:spPr bwMode="auto">
            <a:xfrm>
              <a:off x="4100670" y="609992"/>
              <a:ext cx="1089266" cy="551706"/>
            </a:xfrm>
            <a:custGeom>
              <a:avLst/>
              <a:gdLst>
                <a:gd name="T0" fmla="*/ 0 w 679"/>
                <a:gd name="T1" fmla="*/ 0 h 342"/>
                <a:gd name="T2" fmla="*/ 15 w 679"/>
                <a:gd name="T3" fmla="*/ 10 h 342"/>
                <a:gd name="T4" fmla="*/ 662 w 679"/>
                <a:gd name="T5" fmla="*/ 324 h 342"/>
                <a:gd name="T6" fmla="*/ 678 w 679"/>
                <a:gd name="T7" fmla="*/ 341 h 342"/>
                <a:gd name="T8" fmla="*/ 0 w 679"/>
                <a:gd name="T9" fmla="*/ 341 h 342"/>
                <a:gd name="T10" fmla="*/ 0 w 679"/>
                <a:gd name="T11" fmla="*/ 0 h 342"/>
              </a:gdLst>
              <a:ahLst/>
              <a:cxnLst>
                <a:cxn ang="0">
                  <a:pos x="T0" y="T1"/>
                </a:cxn>
                <a:cxn ang="0">
                  <a:pos x="T2" y="T3"/>
                </a:cxn>
                <a:cxn ang="0">
                  <a:pos x="T4" y="T5"/>
                </a:cxn>
                <a:cxn ang="0">
                  <a:pos x="T6" y="T7"/>
                </a:cxn>
                <a:cxn ang="0">
                  <a:pos x="T8" y="T9"/>
                </a:cxn>
                <a:cxn ang="0">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ffectLst/>
          </p:spPr>
          <p:txBody>
            <a:bodyPr wrap="none" anchor="ctr"/>
            <a:lstStyle/>
            <a:p>
              <a:endParaRPr lang="en-US"/>
            </a:p>
          </p:txBody>
        </p:sp>
        <p:sp>
          <p:nvSpPr>
            <p:cNvPr id="44" name="Freeform 3"/>
            <p:cNvSpPr>
              <a:spLocks noChangeArrowheads="1"/>
            </p:cNvSpPr>
            <p:nvPr/>
          </p:nvSpPr>
          <p:spPr bwMode="auto">
            <a:xfrm>
              <a:off x="3768229" y="1798283"/>
              <a:ext cx="650731" cy="190973"/>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endParaRPr lang="en-US"/>
            </a:p>
          </p:txBody>
        </p:sp>
      </p:grpSp>
      <p:pic>
        <p:nvPicPr>
          <p:cNvPr id="4" name="Picture 3" descr="shutterstock_428562550_muok.jpg"/>
          <p:cNvPicPr>
            <a:picLocks noChangeAspect="1"/>
          </p:cNvPicPr>
          <p:nvPr userDrawn="1"/>
        </p:nvPicPr>
        <p:blipFill rotWithShape="1">
          <a:blip r:embed="rId6">
            <a:extLst>
              <a:ext uri="{28A0092B-C50C-407E-A947-70E740481C1C}">
                <a14:useLocalDpi xmlns:a14="http://schemas.microsoft.com/office/drawing/2010/main" val="0"/>
              </a:ext>
            </a:extLst>
          </a:blip>
          <a:srcRect l="753" t="23009" r="1631"/>
          <a:stretch/>
        </p:blipFill>
        <p:spPr>
          <a:xfrm>
            <a:off x="2890337" y="-1"/>
            <a:ext cx="4500187" cy="2284095"/>
          </a:xfrm>
          <a:prstGeom prst="rect">
            <a:avLst/>
          </a:prstGeom>
        </p:spPr>
      </p:pic>
      <p:sp>
        <p:nvSpPr>
          <p:cNvPr id="29" name="Rectangle 28"/>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Tree>
    <p:extLst>
      <p:ext uri="{BB962C8B-B14F-4D97-AF65-F5344CB8AC3E}">
        <p14:creationId xmlns:p14="http://schemas.microsoft.com/office/powerpoint/2010/main" val="411986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25" descr="pohja_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6438" y="-69808"/>
            <a:ext cx="12298439" cy="6763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26"/>
          <p:cNvGrpSpPr>
            <a:grpSpLocks/>
          </p:cNvGrpSpPr>
          <p:nvPr/>
        </p:nvGrpSpPr>
        <p:grpSpPr bwMode="auto">
          <a:xfrm>
            <a:off x="11146367" y="372106"/>
            <a:ext cx="630767" cy="399166"/>
            <a:chOff x="3018474" y="609992"/>
            <a:chExt cx="2171462" cy="1379264"/>
          </a:xfrm>
        </p:grpSpPr>
        <p:sp>
          <p:nvSpPr>
            <p:cNvPr id="6" name="Freeform 1"/>
            <p:cNvSpPr>
              <a:spLocks noChangeArrowheads="1"/>
            </p:cNvSpPr>
            <p:nvPr/>
          </p:nvSpPr>
          <p:spPr bwMode="auto">
            <a:xfrm>
              <a:off x="3018474" y="1154623"/>
              <a:ext cx="1089266" cy="544636"/>
            </a:xfrm>
            <a:custGeom>
              <a:avLst/>
              <a:gdLst>
                <a:gd name="T0" fmla="*/ 2147483647 w 680"/>
                <a:gd name="T1" fmla="*/ 2147483647 h 341"/>
                <a:gd name="T2" fmla="*/ 2147483647 w 680"/>
                <a:gd name="T3" fmla="*/ 2147483647 h 341"/>
                <a:gd name="T4" fmla="*/ 2147483647 w 680"/>
                <a:gd name="T5" fmla="*/ 2147483647 h 341"/>
                <a:gd name="T6" fmla="*/ 0 w 680"/>
                <a:gd name="T7" fmla="*/ 0 h 341"/>
                <a:gd name="T8" fmla="*/ 2147483647 w 680"/>
                <a:gd name="T9" fmla="*/ 0 h 341"/>
                <a:gd name="T10" fmla="*/ 2147483647 w 680"/>
                <a:gd name="T11" fmla="*/ 2147483647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7" name="Freeform 2"/>
            <p:cNvSpPr>
              <a:spLocks noChangeArrowheads="1"/>
            </p:cNvSpPr>
            <p:nvPr/>
          </p:nvSpPr>
          <p:spPr bwMode="auto">
            <a:xfrm>
              <a:off x="4100670" y="609992"/>
              <a:ext cx="1089266" cy="551706"/>
            </a:xfrm>
            <a:custGeom>
              <a:avLst/>
              <a:gdLst>
                <a:gd name="T0" fmla="*/ 0 w 679"/>
                <a:gd name="T1" fmla="*/ 0 h 342"/>
                <a:gd name="T2" fmla="*/ 2147483647 w 679"/>
                <a:gd name="T3" fmla="*/ 2147483647 h 342"/>
                <a:gd name="T4" fmla="*/ 2147483647 w 679"/>
                <a:gd name="T5" fmla="*/ 2147483647 h 342"/>
                <a:gd name="T6" fmla="*/ 2147483647 w 679"/>
                <a:gd name="T7" fmla="*/ 2147483647 h 342"/>
                <a:gd name="T8" fmla="*/ 0 w 679"/>
                <a:gd name="T9" fmla="*/ 2147483647 h 342"/>
                <a:gd name="T10" fmla="*/ 0 w 679"/>
                <a:gd name="T11" fmla="*/ 0 h 3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8" name="Freeform 3"/>
            <p:cNvSpPr>
              <a:spLocks noChangeArrowheads="1"/>
            </p:cNvSpPr>
            <p:nvPr/>
          </p:nvSpPr>
          <p:spPr bwMode="auto">
            <a:xfrm>
              <a:off x="3769015" y="1794447"/>
              <a:ext cx="648522" cy="194809"/>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pPr defTabSz="609334" fontAlgn="auto">
                <a:spcBef>
                  <a:spcPts val="0"/>
                </a:spcBef>
                <a:spcAft>
                  <a:spcPts val="0"/>
                </a:spcAft>
                <a:defRPr/>
              </a:pPr>
              <a:endParaRPr lang="en-US">
                <a:latin typeface="+mn-lt"/>
                <a:ea typeface="+mn-ea"/>
                <a:cs typeface="+mn-cs"/>
              </a:endParaRPr>
            </a:p>
          </p:txBody>
        </p:sp>
      </p:grpSp>
      <p:grpSp>
        <p:nvGrpSpPr>
          <p:cNvPr id="9" name="Group 30"/>
          <p:cNvGrpSpPr>
            <a:grpSpLocks/>
          </p:cNvGrpSpPr>
          <p:nvPr/>
        </p:nvGrpSpPr>
        <p:grpSpPr bwMode="auto">
          <a:xfrm>
            <a:off x="11146367" y="372106"/>
            <a:ext cx="630767" cy="399166"/>
            <a:chOff x="3018474" y="609992"/>
            <a:chExt cx="2171462" cy="1379264"/>
          </a:xfrm>
        </p:grpSpPr>
        <p:sp>
          <p:nvSpPr>
            <p:cNvPr id="10" name="Freeform 1"/>
            <p:cNvSpPr>
              <a:spLocks noChangeArrowheads="1"/>
            </p:cNvSpPr>
            <p:nvPr/>
          </p:nvSpPr>
          <p:spPr bwMode="auto">
            <a:xfrm>
              <a:off x="3018474" y="1154623"/>
              <a:ext cx="1089266" cy="544636"/>
            </a:xfrm>
            <a:custGeom>
              <a:avLst/>
              <a:gdLst>
                <a:gd name="T0" fmla="*/ 2147483647 w 680"/>
                <a:gd name="T1" fmla="*/ 2147483647 h 341"/>
                <a:gd name="T2" fmla="*/ 2147483647 w 680"/>
                <a:gd name="T3" fmla="*/ 2147483647 h 341"/>
                <a:gd name="T4" fmla="*/ 2147483647 w 680"/>
                <a:gd name="T5" fmla="*/ 2147483647 h 341"/>
                <a:gd name="T6" fmla="*/ 0 w 680"/>
                <a:gd name="T7" fmla="*/ 0 h 341"/>
                <a:gd name="T8" fmla="*/ 2147483647 w 680"/>
                <a:gd name="T9" fmla="*/ 0 h 341"/>
                <a:gd name="T10" fmla="*/ 2147483647 w 680"/>
                <a:gd name="T11" fmla="*/ 2147483647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2"/>
            <p:cNvSpPr>
              <a:spLocks noChangeArrowheads="1"/>
            </p:cNvSpPr>
            <p:nvPr/>
          </p:nvSpPr>
          <p:spPr bwMode="auto">
            <a:xfrm>
              <a:off x="4100670" y="609992"/>
              <a:ext cx="1089266" cy="551706"/>
            </a:xfrm>
            <a:custGeom>
              <a:avLst/>
              <a:gdLst>
                <a:gd name="T0" fmla="*/ 0 w 679"/>
                <a:gd name="T1" fmla="*/ 0 h 342"/>
                <a:gd name="T2" fmla="*/ 2147483647 w 679"/>
                <a:gd name="T3" fmla="*/ 2147483647 h 342"/>
                <a:gd name="T4" fmla="*/ 2147483647 w 679"/>
                <a:gd name="T5" fmla="*/ 2147483647 h 342"/>
                <a:gd name="T6" fmla="*/ 2147483647 w 679"/>
                <a:gd name="T7" fmla="*/ 2147483647 h 342"/>
                <a:gd name="T8" fmla="*/ 0 w 679"/>
                <a:gd name="T9" fmla="*/ 2147483647 h 342"/>
                <a:gd name="T10" fmla="*/ 0 w 679"/>
                <a:gd name="T11" fmla="*/ 0 h 3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3"/>
            <p:cNvSpPr>
              <a:spLocks noChangeArrowheads="1"/>
            </p:cNvSpPr>
            <p:nvPr/>
          </p:nvSpPr>
          <p:spPr bwMode="auto">
            <a:xfrm>
              <a:off x="3769015" y="1794447"/>
              <a:ext cx="648522" cy="194809"/>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pPr defTabSz="609334" fontAlgn="auto">
                <a:spcBef>
                  <a:spcPts val="0"/>
                </a:spcBef>
                <a:spcAft>
                  <a:spcPts val="0"/>
                </a:spcAft>
                <a:defRPr/>
              </a:pPr>
              <a:endParaRPr lang="en-US">
                <a:latin typeface="+mn-lt"/>
                <a:ea typeface="+mn-ea"/>
                <a:cs typeface="+mn-cs"/>
              </a:endParaRPr>
            </a:p>
          </p:txBody>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513742" marR="0" indent="-172418" algn="l" defTabSz="446886" rtl="0" eaLnBrk="1" fontAlgn="auto" latinLnBrk="0" hangingPunct="1">
              <a:lnSpc>
                <a:spcPct val="100000"/>
              </a:lnSpc>
              <a:spcBef>
                <a:spcPct val="20000"/>
              </a:spcBef>
              <a:spcAft>
                <a:spcPts val="0"/>
              </a:spcAft>
              <a:buClrTx/>
              <a:buSzTx/>
              <a:buFont typeface="Courier New"/>
              <a:buChar char="o"/>
              <a:tabLst/>
              <a:defRPr/>
            </a:lvl2pPr>
            <a:lvl3pPr marL="1289632" marR="0" indent="-172418" algn="l" defTabSz="446886" rtl="0" eaLnBrk="1" fontAlgn="auto" latinLnBrk="0" hangingPunct="1">
              <a:lnSpc>
                <a:spcPct val="100000"/>
              </a:lnSpc>
              <a:spcBef>
                <a:spcPct val="20000"/>
              </a:spcBef>
              <a:spcAft>
                <a:spcPts val="0"/>
              </a:spcAft>
              <a:buClrTx/>
              <a:buSzTx/>
              <a:buFont typeface="Courier New"/>
              <a:buChar char="o"/>
              <a:tabLst/>
              <a:defRPr/>
            </a:lvl3pPr>
            <a:lvl4pPr marL="1736519" marR="0" indent="-172418" algn="l" defTabSz="446886" rtl="0" eaLnBrk="1" fontAlgn="auto" latinLnBrk="0" hangingPunct="1">
              <a:lnSpc>
                <a:spcPct val="100000"/>
              </a:lnSpc>
              <a:spcBef>
                <a:spcPct val="20000"/>
              </a:spcBef>
              <a:spcAft>
                <a:spcPts val="0"/>
              </a:spcAft>
              <a:buClrTx/>
              <a:buSzTx/>
              <a:buFont typeface="Courier New"/>
              <a:buChar char="o"/>
              <a:tabLst/>
              <a:defRPr/>
            </a:lvl4pPr>
            <a:lvl5pPr>
              <a:defRPr>
                <a:latin typeface="Corbel"/>
                <a:cs typeface="Corbe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3" name="Date Placeholder 3"/>
          <p:cNvSpPr>
            <a:spLocks noGrp="1"/>
          </p:cNvSpPr>
          <p:nvPr>
            <p:ph type="dt" sz="half" idx="10"/>
          </p:nvPr>
        </p:nvSpPr>
        <p:spPr/>
        <p:txBody>
          <a:bodyPr/>
          <a:lstStyle>
            <a:lvl1pPr>
              <a:defRPr/>
            </a:lvl1pPr>
          </a:lstStyle>
          <a:p>
            <a:pPr>
              <a:defRPr/>
            </a:pPr>
            <a:endParaRPr lang="en-US">
              <a:solidFill>
                <a:srgbClr val="5E6971">
                  <a:lumMod val="75000"/>
                </a:srgbClr>
              </a:solidFill>
            </a:endParaRPr>
          </a:p>
        </p:txBody>
      </p:sp>
      <p:sp>
        <p:nvSpPr>
          <p:cNvPr id="14" name="Footer Placeholder 4"/>
          <p:cNvSpPr>
            <a:spLocks noGrp="1"/>
          </p:cNvSpPr>
          <p:nvPr>
            <p:ph type="ftr" sz="quarter" idx="11"/>
          </p:nvPr>
        </p:nvSpPr>
        <p:spPr/>
        <p:txBody>
          <a:bodyPr/>
          <a:lstStyle>
            <a:lvl1pPr>
              <a:defRPr/>
            </a:lvl1pPr>
          </a:lstStyle>
          <a:p>
            <a:pPr>
              <a:defRPr/>
            </a:pPr>
            <a:endParaRPr lang="en-US">
              <a:solidFill>
                <a:srgbClr val="5E6971">
                  <a:lumMod val="75000"/>
                </a:srgbClr>
              </a:solidFill>
            </a:endParaRPr>
          </a:p>
        </p:txBody>
      </p:sp>
      <p:sp>
        <p:nvSpPr>
          <p:cNvPr id="15" name="Slide Number Placeholder 5"/>
          <p:cNvSpPr>
            <a:spLocks noGrp="1"/>
          </p:cNvSpPr>
          <p:nvPr>
            <p:ph type="sldNum" sz="quarter" idx="12"/>
          </p:nvPr>
        </p:nvSpPr>
        <p:spPr/>
        <p:txBody>
          <a:bodyPr/>
          <a:lstStyle>
            <a:lvl1pPr>
              <a:defRPr/>
            </a:lvl1pPr>
          </a:lstStyle>
          <a:p>
            <a:pPr defTabSz="607469"/>
            <a:fld id="{DD90E05B-3EAA-4BE7-8DF1-63B51F5B7C61}" type="slidenum">
              <a:rPr lang="en-US" altLang="fi-FI" smtClean="0">
                <a:ea typeface="MS PGothic" panose="020B0600070205080204" pitchFamily="34" charset="-128"/>
                <a:cs typeface="+mn-cs"/>
              </a:rPr>
              <a:pPr defTabSz="607469"/>
              <a:t>‹#›</a:t>
            </a:fld>
            <a:endParaRPr lang="en-US" altLang="fi-FI">
              <a:ea typeface="MS PGothic" panose="020B0600070205080204" pitchFamily="34" charset="-128"/>
              <a:cs typeface="+mn-cs"/>
            </a:endParaRPr>
          </a:p>
        </p:txBody>
      </p:sp>
    </p:spTree>
    <p:extLst>
      <p:ext uri="{BB962C8B-B14F-4D97-AF65-F5344CB8AC3E}">
        <p14:creationId xmlns:p14="http://schemas.microsoft.com/office/powerpoint/2010/main" val="296728475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_FIN">
    <p:spTree>
      <p:nvGrpSpPr>
        <p:cNvPr id="1" name=""/>
        <p:cNvGrpSpPr/>
        <p:nvPr/>
      </p:nvGrpSpPr>
      <p:grpSpPr>
        <a:xfrm>
          <a:off x="0" y="0"/>
          <a:ext cx="0" cy="0"/>
          <a:chOff x="0" y="0"/>
          <a:chExt cx="0" cy="0"/>
        </a:xfrm>
      </p:grpSpPr>
      <p:pic>
        <p:nvPicPr>
          <p:cNvPr id="6" name="Picture 5" descr="shutterstock_186705404_muok.jpg"/>
          <p:cNvPicPr>
            <a:picLocks noChangeAspect="1"/>
          </p:cNvPicPr>
          <p:nvPr userDrawn="1"/>
        </p:nvPicPr>
        <p:blipFill rotWithShape="1">
          <a:blip r:embed="rId2">
            <a:extLst>
              <a:ext uri="{28A0092B-C50C-407E-A947-70E740481C1C}">
                <a14:useLocalDpi xmlns:a14="http://schemas.microsoft.com/office/drawing/2010/main" val="0"/>
              </a:ext>
            </a:extLst>
          </a:blip>
          <a:srcRect t="44402" b="24369"/>
          <a:stretch/>
        </p:blipFill>
        <p:spPr>
          <a:xfrm>
            <a:off x="2890338" y="5130332"/>
            <a:ext cx="9301662" cy="1727668"/>
          </a:xfrm>
          <a:prstGeom prst="rect">
            <a:avLst/>
          </a:prstGeom>
        </p:spPr>
      </p:pic>
      <p:pic>
        <p:nvPicPr>
          <p:cNvPr id="5" name="Picture 4" descr="shutterstock_203085106_muok.jpg"/>
          <p:cNvPicPr>
            <a:picLocks noChangeAspect="1"/>
          </p:cNvPicPr>
          <p:nvPr userDrawn="1"/>
        </p:nvPicPr>
        <p:blipFill rotWithShape="1">
          <a:blip r:embed="rId3">
            <a:extLst>
              <a:ext uri="{28A0092B-C50C-407E-A947-70E740481C1C}">
                <a14:useLocalDpi xmlns:a14="http://schemas.microsoft.com/office/drawing/2010/main" val="0"/>
              </a:ext>
            </a:extLst>
          </a:blip>
          <a:srcRect t="15183" r="1394"/>
          <a:stretch/>
        </p:blipFill>
        <p:spPr>
          <a:xfrm>
            <a:off x="0" y="5130332"/>
            <a:ext cx="2890338" cy="1727667"/>
          </a:xfrm>
          <a:prstGeom prst="rect">
            <a:avLst/>
          </a:prstGeom>
        </p:spPr>
      </p:pic>
      <p:pic>
        <p:nvPicPr>
          <p:cNvPr id="33" name="Picture 32" descr="background_image_dna_jyrki_muok.jpg"/>
          <p:cNvPicPr>
            <a:picLocks noChangeAspect="1"/>
          </p:cNvPicPr>
          <p:nvPr userDrawn="1"/>
        </p:nvPicPr>
        <p:blipFill rotWithShape="1">
          <a:blip r:embed="rId4">
            <a:extLst>
              <a:ext uri="{28A0092B-C50C-407E-A947-70E740481C1C}">
                <a14:useLocalDpi xmlns:a14="http://schemas.microsoft.com/office/drawing/2010/main" val="0"/>
              </a:ext>
            </a:extLst>
          </a:blip>
          <a:srcRect l="5537" t="14925" b="23676"/>
          <a:stretch/>
        </p:blipFill>
        <p:spPr>
          <a:xfrm>
            <a:off x="7390524" y="-2"/>
            <a:ext cx="4801474" cy="2284097"/>
          </a:xfrm>
          <a:prstGeom prst="rect">
            <a:avLst/>
          </a:prstGeom>
        </p:spPr>
      </p:pic>
      <p:pic>
        <p:nvPicPr>
          <p:cNvPr id="24" name="Picture 23" descr="shutterstock_210058714_muo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
            <a:ext cx="3209060" cy="2284096"/>
          </a:xfrm>
          <a:prstGeom prst="rect">
            <a:avLst/>
          </a:prstGeom>
        </p:spPr>
      </p:pic>
      <p:sp>
        <p:nvSpPr>
          <p:cNvPr id="22" name="Rectangle 21"/>
          <p:cNvSpPr/>
          <p:nvPr userDrawn="1"/>
        </p:nvSpPr>
        <p:spPr>
          <a:xfrm>
            <a:off x="6076949" y="6693882"/>
            <a:ext cx="6115051"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3" name="Rectangle 22"/>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5" name="Rectangle 24"/>
          <p:cNvSpPr/>
          <p:nvPr userDrawn="1"/>
        </p:nvSpPr>
        <p:spPr>
          <a:xfrm>
            <a:off x="720326" y="5130333"/>
            <a:ext cx="724843" cy="49998"/>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6" name="Rectangle 25"/>
          <p:cNvSpPr/>
          <p:nvPr userDrawn="1"/>
        </p:nvSpPr>
        <p:spPr>
          <a:xfrm>
            <a:off x="0" y="5130333"/>
            <a:ext cx="721079" cy="49998"/>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7" name="Rectangle 26"/>
          <p:cNvSpPr/>
          <p:nvPr userDrawn="1"/>
        </p:nvSpPr>
        <p:spPr>
          <a:xfrm>
            <a:off x="2165494" y="5130333"/>
            <a:ext cx="724843" cy="4999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8" name="Rectangle 27"/>
          <p:cNvSpPr/>
          <p:nvPr userDrawn="1"/>
        </p:nvSpPr>
        <p:spPr>
          <a:xfrm>
            <a:off x="1445169" y="5130333"/>
            <a:ext cx="721079" cy="4999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6" name="Rectangle 35"/>
          <p:cNvSpPr/>
          <p:nvPr userDrawn="1"/>
        </p:nvSpPr>
        <p:spPr>
          <a:xfrm>
            <a:off x="3922295" y="6350571"/>
            <a:ext cx="7589380" cy="323165"/>
          </a:xfrm>
          <a:prstGeom prst="rect">
            <a:avLst/>
          </a:prstGeom>
        </p:spPr>
        <p:txBody>
          <a:bodyPr wrap="square">
            <a:spAutoFit/>
          </a:bodyPr>
          <a:lstStyle/>
          <a:p>
            <a:r>
              <a:rPr lang="en-US" sz="1500" i="1" spc="20" dirty="0">
                <a:solidFill>
                  <a:schemeClr val="bg1"/>
                </a:solidFill>
                <a:latin typeface="Corbel"/>
              </a:rPr>
              <a:t>CSC – </a:t>
            </a:r>
            <a:r>
              <a:rPr lang="fi-FI" sz="1500" i="1" spc="20" dirty="0">
                <a:solidFill>
                  <a:schemeClr val="bg1"/>
                </a:solidFill>
                <a:latin typeface="Corbel"/>
              </a:rPr>
              <a:t> Suomalainen tutkimuksen, koulutuksen, kulttuurin ja julkishallinnon ICT-osaamiskeskus</a:t>
            </a:r>
            <a:endParaRPr lang="en-US" sz="1500" i="1" spc="20" dirty="0">
              <a:solidFill>
                <a:schemeClr val="bg1"/>
              </a:solidFill>
              <a:latin typeface="Corbel"/>
            </a:endParaRPr>
          </a:p>
        </p:txBody>
      </p:sp>
      <p:sp>
        <p:nvSpPr>
          <p:cNvPr id="34" name="Rectangle 33"/>
          <p:cNvSpPr/>
          <p:nvPr userDrawn="1"/>
        </p:nvSpPr>
        <p:spPr>
          <a:xfrm>
            <a:off x="2890337" y="2284095"/>
            <a:ext cx="9301662" cy="28962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Corbel"/>
            </a:endParaRPr>
          </a:p>
        </p:txBody>
      </p:sp>
      <p:sp>
        <p:nvSpPr>
          <p:cNvPr id="35" name="Rectangle 34"/>
          <p:cNvSpPr/>
          <p:nvPr userDrawn="1"/>
        </p:nvSpPr>
        <p:spPr>
          <a:xfrm>
            <a:off x="10626170" y="5180330"/>
            <a:ext cx="1565829" cy="1641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3917451" y="2836746"/>
            <a:ext cx="7117956" cy="1397004"/>
          </a:xfrm>
        </p:spPr>
        <p:txBody>
          <a:bodyPr anchor="t">
            <a:normAutofit/>
          </a:bodyPr>
          <a:lstStyle>
            <a:lvl1pPr algn="l">
              <a:lnSpc>
                <a:spcPct val="90000"/>
              </a:lnSpc>
              <a:defRPr sz="3200" baseline="0">
                <a:solidFill>
                  <a:schemeClr val="bg1"/>
                </a:solidFill>
                <a:latin typeface="Corbel"/>
                <a:cs typeface="Corbel"/>
              </a:defRPr>
            </a:lvl1pPr>
          </a:lstStyle>
          <a:p>
            <a:r>
              <a:rPr lang="en-US"/>
              <a:t>Click to edit Master title style</a:t>
            </a:r>
            <a:endParaRPr lang="en-US" dirty="0"/>
          </a:p>
        </p:txBody>
      </p:sp>
      <p:sp>
        <p:nvSpPr>
          <p:cNvPr id="3" name="Subtitle 2"/>
          <p:cNvSpPr>
            <a:spLocks noGrp="1"/>
          </p:cNvSpPr>
          <p:nvPr>
            <p:ph type="subTitle" idx="1"/>
          </p:nvPr>
        </p:nvSpPr>
        <p:spPr>
          <a:xfrm>
            <a:off x="3917451" y="4298164"/>
            <a:ext cx="7117956" cy="500237"/>
          </a:xfrm>
        </p:spPr>
        <p:txBody>
          <a:bodyPr>
            <a:normAutofit/>
          </a:bodyPr>
          <a:lstStyle>
            <a:lvl1pPr marL="0" indent="0" algn="l">
              <a:buNone/>
              <a:defRPr sz="1400">
                <a:solidFill>
                  <a:srgbClr val="FFFFFF"/>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41" name="Group 40"/>
          <p:cNvGrpSpPr/>
          <p:nvPr userDrawn="1"/>
        </p:nvGrpSpPr>
        <p:grpSpPr>
          <a:xfrm>
            <a:off x="539787" y="3163962"/>
            <a:ext cx="1833302" cy="1164473"/>
            <a:chOff x="3018474" y="609992"/>
            <a:chExt cx="2171462" cy="1379264"/>
          </a:xfrm>
        </p:grpSpPr>
        <p:sp>
          <p:nvSpPr>
            <p:cNvPr id="42" name="Freeform 1"/>
            <p:cNvSpPr>
              <a:spLocks noChangeArrowheads="1"/>
            </p:cNvSpPr>
            <p:nvPr/>
          </p:nvSpPr>
          <p:spPr bwMode="auto">
            <a:xfrm>
              <a:off x="3018474" y="1154623"/>
              <a:ext cx="1089266" cy="544636"/>
            </a:xfrm>
            <a:custGeom>
              <a:avLst/>
              <a:gdLst>
                <a:gd name="T0" fmla="*/ 679 w 680"/>
                <a:gd name="T1" fmla="*/ 340 h 341"/>
                <a:gd name="T2" fmla="*/ 663 w 680"/>
                <a:gd name="T3" fmla="*/ 330 h 341"/>
                <a:gd name="T4" fmla="*/ 16 w 680"/>
                <a:gd name="T5" fmla="*/ 17 h 341"/>
                <a:gd name="T6" fmla="*/ 0 w 680"/>
                <a:gd name="T7" fmla="*/ 0 h 341"/>
                <a:gd name="T8" fmla="*/ 679 w 680"/>
                <a:gd name="T9" fmla="*/ 0 h 341"/>
                <a:gd name="T10" fmla="*/ 679 w 680"/>
                <a:gd name="T11" fmla="*/ 340 h 341"/>
              </a:gdLst>
              <a:ahLst/>
              <a:cxnLst>
                <a:cxn ang="0">
                  <a:pos x="T0" y="T1"/>
                </a:cxn>
                <a:cxn ang="0">
                  <a:pos x="T2" y="T3"/>
                </a:cxn>
                <a:cxn ang="0">
                  <a:pos x="T4" y="T5"/>
                </a:cxn>
                <a:cxn ang="0">
                  <a:pos x="T6" y="T7"/>
                </a:cxn>
                <a:cxn ang="0">
                  <a:pos x="T8" y="T9"/>
                </a:cxn>
                <a:cxn ang="0">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ffectLst/>
          </p:spPr>
          <p:txBody>
            <a:bodyPr wrap="none" anchor="ctr"/>
            <a:lstStyle/>
            <a:p>
              <a:endParaRPr lang="en-US"/>
            </a:p>
          </p:txBody>
        </p:sp>
        <p:sp>
          <p:nvSpPr>
            <p:cNvPr id="43" name="Freeform 2"/>
            <p:cNvSpPr>
              <a:spLocks noChangeArrowheads="1"/>
            </p:cNvSpPr>
            <p:nvPr/>
          </p:nvSpPr>
          <p:spPr bwMode="auto">
            <a:xfrm>
              <a:off x="4100670" y="609992"/>
              <a:ext cx="1089266" cy="551706"/>
            </a:xfrm>
            <a:custGeom>
              <a:avLst/>
              <a:gdLst>
                <a:gd name="T0" fmla="*/ 0 w 679"/>
                <a:gd name="T1" fmla="*/ 0 h 342"/>
                <a:gd name="T2" fmla="*/ 15 w 679"/>
                <a:gd name="T3" fmla="*/ 10 h 342"/>
                <a:gd name="T4" fmla="*/ 662 w 679"/>
                <a:gd name="T5" fmla="*/ 324 h 342"/>
                <a:gd name="T6" fmla="*/ 678 w 679"/>
                <a:gd name="T7" fmla="*/ 341 h 342"/>
                <a:gd name="T8" fmla="*/ 0 w 679"/>
                <a:gd name="T9" fmla="*/ 341 h 342"/>
                <a:gd name="T10" fmla="*/ 0 w 679"/>
                <a:gd name="T11" fmla="*/ 0 h 342"/>
              </a:gdLst>
              <a:ahLst/>
              <a:cxnLst>
                <a:cxn ang="0">
                  <a:pos x="T0" y="T1"/>
                </a:cxn>
                <a:cxn ang="0">
                  <a:pos x="T2" y="T3"/>
                </a:cxn>
                <a:cxn ang="0">
                  <a:pos x="T4" y="T5"/>
                </a:cxn>
                <a:cxn ang="0">
                  <a:pos x="T6" y="T7"/>
                </a:cxn>
                <a:cxn ang="0">
                  <a:pos x="T8" y="T9"/>
                </a:cxn>
                <a:cxn ang="0">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ffectLst/>
          </p:spPr>
          <p:txBody>
            <a:bodyPr wrap="none" anchor="ctr"/>
            <a:lstStyle/>
            <a:p>
              <a:endParaRPr lang="en-US"/>
            </a:p>
          </p:txBody>
        </p:sp>
        <p:sp>
          <p:nvSpPr>
            <p:cNvPr id="44" name="Freeform 3"/>
            <p:cNvSpPr>
              <a:spLocks noChangeArrowheads="1"/>
            </p:cNvSpPr>
            <p:nvPr/>
          </p:nvSpPr>
          <p:spPr bwMode="auto">
            <a:xfrm>
              <a:off x="3768229" y="1798283"/>
              <a:ext cx="650731" cy="190973"/>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endParaRPr lang="en-US"/>
            </a:p>
          </p:txBody>
        </p:sp>
      </p:grpSp>
      <p:pic>
        <p:nvPicPr>
          <p:cNvPr id="4" name="Picture 3" descr="shutterstock_428562550_muok.jpg"/>
          <p:cNvPicPr>
            <a:picLocks noChangeAspect="1"/>
          </p:cNvPicPr>
          <p:nvPr userDrawn="1"/>
        </p:nvPicPr>
        <p:blipFill rotWithShape="1">
          <a:blip r:embed="rId6">
            <a:extLst>
              <a:ext uri="{28A0092B-C50C-407E-A947-70E740481C1C}">
                <a14:useLocalDpi xmlns:a14="http://schemas.microsoft.com/office/drawing/2010/main" val="0"/>
              </a:ext>
            </a:extLst>
          </a:blip>
          <a:srcRect l="753" t="23009" r="1631"/>
          <a:stretch/>
        </p:blipFill>
        <p:spPr>
          <a:xfrm>
            <a:off x="2890337" y="-1"/>
            <a:ext cx="4500187" cy="2284095"/>
          </a:xfrm>
          <a:prstGeom prst="rect">
            <a:avLst/>
          </a:prstGeom>
        </p:spPr>
      </p:pic>
      <p:sp>
        <p:nvSpPr>
          <p:cNvPr id="29" name="Rectangle 28"/>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Tree>
    <p:extLst>
      <p:ext uri="{BB962C8B-B14F-4D97-AF65-F5344CB8AC3E}">
        <p14:creationId xmlns:p14="http://schemas.microsoft.com/office/powerpoint/2010/main" val="3679912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s">
    <p:spTree>
      <p:nvGrpSpPr>
        <p:cNvPr id="1" name=""/>
        <p:cNvGrpSpPr/>
        <p:nvPr/>
      </p:nvGrpSpPr>
      <p:grpSpPr>
        <a:xfrm>
          <a:off x="0" y="0"/>
          <a:ext cx="0" cy="0"/>
          <a:chOff x="0" y="0"/>
          <a:chExt cx="0" cy="0"/>
        </a:xfrm>
      </p:grpSpPr>
      <p:sp>
        <p:nvSpPr>
          <p:cNvPr id="11" name="Content Placeholder 2"/>
          <p:cNvSpPr>
            <a:spLocks noGrp="1"/>
          </p:cNvSpPr>
          <p:nvPr>
            <p:ph idx="1"/>
          </p:nvPr>
        </p:nvSpPr>
        <p:spPr>
          <a:xfrm>
            <a:off x="609600" y="1600203"/>
            <a:ext cx="5091289" cy="4525963"/>
          </a:xfrm>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idx="13"/>
          </p:nvPr>
        </p:nvSpPr>
        <p:spPr>
          <a:xfrm>
            <a:off x="6071720" y="1600203"/>
            <a:ext cx="4815788" cy="4525963"/>
          </a:xfrm>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609601" y="274637"/>
            <a:ext cx="10277907" cy="1143000"/>
          </a:xfrm>
        </p:spPr>
        <p:txBody>
          <a:bodyPr/>
          <a:lstStyle/>
          <a:p>
            <a:r>
              <a:rPr lang="en-US"/>
              <a:t>Click to edit Master title style</a:t>
            </a:r>
          </a:p>
        </p:txBody>
      </p:sp>
      <p:sp>
        <p:nvSpPr>
          <p:cNvPr id="6" name="Date Placeholder 4"/>
          <p:cNvSpPr>
            <a:spLocks noGrp="1"/>
          </p:cNvSpPr>
          <p:nvPr>
            <p:ph type="dt" sz="half" idx="14"/>
          </p:nvPr>
        </p:nvSpPr>
        <p:spPr/>
        <p:txBody>
          <a:bodyPr/>
          <a:lstStyle>
            <a:lvl1pPr>
              <a:defRPr/>
            </a:lvl1pPr>
          </a:lstStyle>
          <a:p>
            <a:pPr>
              <a:defRPr/>
            </a:pPr>
            <a:fld id="{9C7A9AA3-72D7-454A-A8FC-8A63A121CD42}" type="datetime1">
              <a:rPr lang="fi-FI" smtClean="0"/>
              <a:t>12.3.2019</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dirty="0"/>
          </a:p>
        </p:txBody>
      </p:sp>
      <p:sp>
        <p:nvSpPr>
          <p:cNvPr id="8" name="Slide Number Placeholder 6"/>
          <p:cNvSpPr>
            <a:spLocks noGrp="1"/>
          </p:cNvSpPr>
          <p:nvPr>
            <p:ph type="sldNum" sz="quarter" idx="16"/>
          </p:nvPr>
        </p:nvSpPr>
        <p:spPr/>
        <p:txBody>
          <a:bodyPr/>
          <a:lstStyle>
            <a:lvl1pPr>
              <a:defRPr/>
            </a:lvl1pPr>
          </a:lstStyle>
          <a:p>
            <a:pPr>
              <a:defRPr/>
            </a:pPr>
            <a:fld id="{1902EB33-AE32-4D46-BAA6-3F61AB03C92B}" type="slidenum">
              <a:rPr lang="en-US"/>
              <a:pPr>
                <a:defRPr/>
              </a:pPr>
              <a:t>‹#›</a:t>
            </a:fld>
            <a:endParaRPr lang="en-US"/>
          </a:p>
        </p:txBody>
      </p:sp>
    </p:spTree>
    <p:extLst>
      <p:ext uri="{BB962C8B-B14F-4D97-AF65-F5344CB8AC3E}">
        <p14:creationId xmlns:p14="http://schemas.microsoft.com/office/powerpoint/2010/main" val="1490105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Picture_Right">
    <p:spTree>
      <p:nvGrpSpPr>
        <p:cNvPr id="1" name=""/>
        <p:cNvGrpSpPr/>
        <p:nvPr/>
      </p:nvGrpSpPr>
      <p:grpSpPr>
        <a:xfrm>
          <a:off x="0" y="0"/>
          <a:ext cx="0" cy="0"/>
          <a:chOff x="0" y="0"/>
          <a:chExt cx="0" cy="0"/>
        </a:xfrm>
      </p:grpSpPr>
      <p:sp>
        <p:nvSpPr>
          <p:cNvPr id="11" name="Content Placeholder 2"/>
          <p:cNvSpPr>
            <a:spLocks noGrp="1"/>
          </p:cNvSpPr>
          <p:nvPr>
            <p:ph idx="1"/>
          </p:nvPr>
        </p:nvSpPr>
        <p:spPr>
          <a:xfrm>
            <a:off x="609600" y="1600203"/>
            <a:ext cx="5105400" cy="4525963"/>
          </a:xfrm>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609602" y="274637"/>
            <a:ext cx="10328079" cy="1143000"/>
          </a:xfrm>
        </p:spPr>
        <p:txBody>
          <a:bodyPr/>
          <a:lstStyle/>
          <a:p>
            <a:r>
              <a:rPr lang="en-US"/>
              <a:t>Click to edit Master title style</a:t>
            </a:r>
          </a:p>
        </p:txBody>
      </p:sp>
      <p:sp>
        <p:nvSpPr>
          <p:cNvPr id="3" name="Picture Placeholder 2"/>
          <p:cNvSpPr>
            <a:spLocks noGrp="1"/>
          </p:cNvSpPr>
          <p:nvPr>
            <p:ph type="pic" sz="quarter" idx="13"/>
          </p:nvPr>
        </p:nvSpPr>
        <p:spPr>
          <a:xfrm>
            <a:off x="6110820" y="1601179"/>
            <a:ext cx="4826862" cy="4523889"/>
          </a:xfrm>
        </p:spPr>
        <p:txBody>
          <a:bodyPr rtlCol="0">
            <a:normAutofit/>
          </a:bodyPr>
          <a:lstStyle/>
          <a:p>
            <a:pPr lvl="0"/>
            <a:r>
              <a:rPr lang="en-US" noProof="0"/>
              <a:t>Click icon to add picture</a:t>
            </a:r>
          </a:p>
        </p:txBody>
      </p:sp>
      <p:sp>
        <p:nvSpPr>
          <p:cNvPr id="6" name="Date Placeholder 4"/>
          <p:cNvSpPr>
            <a:spLocks noGrp="1"/>
          </p:cNvSpPr>
          <p:nvPr>
            <p:ph type="dt" sz="half" idx="14"/>
          </p:nvPr>
        </p:nvSpPr>
        <p:spPr/>
        <p:txBody>
          <a:bodyPr/>
          <a:lstStyle>
            <a:lvl1pPr>
              <a:defRPr/>
            </a:lvl1pPr>
          </a:lstStyle>
          <a:p>
            <a:pPr>
              <a:defRPr/>
            </a:pPr>
            <a:fld id="{41B43058-08DE-5548-AE18-25A82C21D8DB}" type="datetime1">
              <a:rPr lang="fi-FI" smtClean="0"/>
              <a:t>12.3.2019</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dirty="0"/>
          </a:p>
        </p:txBody>
      </p:sp>
      <p:sp>
        <p:nvSpPr>
          <p:cNvPr id="8" name="Slide Number Placeholder 6"/>
          <p:cNvSpPr>
            <a:spLocks noGrp="1"/>
          </p:cNvSpPr>
          <p:nvPr>
            <p:ph type="sldNum" sz="quarter" idx="16"/>
          </p:nvPr>
        </p:nvSpPr>
        <p:spPr/>
        <p:txBody>
          <a:bodyPr/>
          <a:lstStyle>
            <a:lvl1pPr>
              <a:defRPr/>
            </a:lvl1pPr>
          </a:lstStyle>
          <a:p>
            <a:pPr>
              <a:defRPr/>
            </a:pPr>
            <a:fld id="{82BEF31D-86B6-E043-A324-1F063F1F02F4}" type="slidenum">
              <a:rPr lang="en-US"/>
              <a:pPr>
                <a:defRPr/>
              </a:pPr>
              <a:t>‹#›</a:t>
            </a:fld>
            <a:endParaRPr lang="en-US"/>
          </a:p>
        </p:txBody>
      </p:sp>
    </p:spTree>
    <p:extLst>
      <p:ext uri="{BB962C8B-B14F-4D97-AF65-F5344CB8AC3E}">
        <p14:creationId xmlns:p14="http://schemas.microsoft.com/office/powerpoint/2010/main" val="3538253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ontent_Picture_Righ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8068698" y="1"/>
            <a:ext cx="4123302" cy="6693881"/>
          </a:xfrm>
        </p:spPr>
        <p:txBody>
          <a:bodyPr rtlCol="0">
            <a:normAutofit/>
          </a:bodyPr>
          <a:lstStyle/>
          <a:p>
            <a:pPr lvl="0"/>
            <a:r>
              <a:rPr lang="en-US" noProof="0"/>
              <a:t>Click icon to add picture</a:t>
            </a:r>
          </a:p>
        </p:txBody>
      </p:sp>
      <p:sp>
        <p:nvSpPr>
          <p:cNvPr id="11" name="Content Placeholder 2"/>
          <p:cNvSpPr>
            <a:spLocks noGrp="1"/>
          </p:cNvSpPr>
          <p:nvPr>
            <p:ph idx="1"/>
          </p:nvPr>
        </p:nvSpPr>
        <p:spPr>
          <a:xfrm>
            <a:off x="609599" y="1600203"/>
            <a:ext cx="6911623" cy="4525963"/>
          </a:xfrm>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609603" y="274637"/>
            <a:ext cx="6911620" cy="1143000"/>
          </a:xfrm>
        </p:spPr>
        <p:txBody>
          <a:bodyPr/>
          <a:lstStyle/>
          <a:p>
            <a:r>
              <a:rPr lang="en-US"/>
              <a:t>Click to edit Master title style</a:t>
            </a:r>
          </a:p>
        </p:txBody>
      </p:sp>
      <p:sp>
        <p:nvSpPr>
          <p:cNvPr id="6" name="Date Placeholder 4"/>
          <p:cNvSpPr>
            <a:spLocks noGrp="1"/>
          </p:cNvSpPr>
          <p:nvPr>
            <p:ph type="dt" sz="half" idx="14"/>
          </p:nvPr>
        </p:nvSpPr>
        <p:spPr/>
        <p:txBody>
          <a:bodyPr/>
          <a:lstStyle>
            <a:lvl1pPr>
              <a:defRPr/>
            </a:lvl1pPr>
          </a:lstStyle>
          <a:p>
            <a:pPr>
              <a:defRPr/>
            </a:pPr>
            <a:fld id="{2AFE8AED-7DB3-5946-952B-E3CE25BCD9E5}" type="datetime1">
              <a:rPr lang="fi-FI" smtClean="0"/>
              <a:t>12.3.2019</a:t>
            </a:fld>
            <a:endParaRPr lang="en-US"/>
          </a:p>
        </p:txBody>
      </p:sp>
      <p:sp>
        <p:nvSpPr>
          <p:cNvPr id="7" name="Footer Placeholder 5"/>
          <p:cNvSpPr>
            <a:spLocks noGrp="1"/>
          </p:cNvSpPr>
          <p:nvPr>
            <p:ph type="ftr" sz="quarter" idx="15"/>
          </p:nvPr>
        </p:nvSpPr>
        <p:spPr>
          <a:xfrm>
            <a:off x="3086101" y="6378575"/>
            <a:ext cx="4982598" cy="315307"/>
          </a:xfrm>
        </p:spPr>
        <p:txBody>
          <a:bodyPr/>
          <a:lstStyle>
            <a:lvl1pPr>
              <a:defRPr/>
            </a:lvl1pPr>
          </a:lstStyle>
          <a:p>
            <a:pPr>
              <a:defRPr/>
            </a:pPr>
            <a:endParaRPr lang="en-US" dirty="0"/>
          </a:p>
        </p:txBody>
      </p:sp>
      <p:sp>
        <p:nvSpPr>
          <p:cNvPr id="8" name="Slide Number Placeholder 6"/>
          <p:cNvSpPr>
            <a:spLocks noGrp="1"/>
          </p:cNvSpPr>
          <p:nvPr>
            <p:ph type="sldNum" sz="quarter" idx="16"/>
          </p:nvPr>
        </p:nvSpPr>
        <p:spPr/>
        <p:txBody>
          <a:bodyPr/>
          <a:lstStyle>
            <a:lvl1pPr>
              <a:defRPr/>
            </a:lvl1pPr>
          </a:lstStyle>
          <a:p>
            <a:pPr>
              <a:defRPr/>
            </a:pPr>
            <a:fld id="{82BEF31D-86B6-E043-A324-1F063F1F02F4}" type="slidenum">
              <a:rPr lang="en-US"/>
              <a:pPr>
                <a:defRPr/>
              </a:pPr>
              <a:t>‹#›</a:t>
            </a:fld>
            <a:endParaRPr lang="en-US"/>
          </a:p>
        </p:txBody>
      </p:sp>
    </p:spTree>
    <p:extLst>
      <p:ext uri="{BB962C8B-B14F-4D97-AF65-F5344CB8AC3E}">
        <p14:creationId xmlns:p14="http://schemas.microsoft.com/office/powerpoint/2010/main" val="3672284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_Picture_Right">
    <p:spTree>
      <p:nvGrpSpPr>
        <p:cNvPr id="1" name=""/>
        <p:cNvGrpSpPr/>
        <p:nvPr/>
      </p:nvGrpSpPr>
      <p:grpSpPr>
        <a:xfrm>
          <a:off x="0" y="0"/>
          <a:ext cx="0" cy="0"/>
          <a:chOff x="0" y="0"/>
          <a:chExt cx="0" cy="0"/>
        </a:xfrm>
      </p:grpSpPr>
      <p:sp>
        <p:nvSpPr>
          <p:cNvPr id="11" name="Content Placeholder 2"/>
          <p:cNvSpPr>
            <a:spLocks noGrp="1"/>
          </p:cNvSpPr>
          <p:nvPr>
            <p:ph idx="1"/>
          </p:nvPr>
        </p:nvSpPr>
        <p:spPr>
          <a:xfrm>
            <a:off x="609601" y="1600203"/>
            <a:ext cx="3143956" cy="4525963"/>
          </a:xfrm>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609602" y="274637"/>
            <a:ext cx="10328079" cy="1143000"/>
          </a:xfrm>
        </p:spPr>
        <p:txBody>
          <a:bodyPr/>
          <a:lstStyle/>
          <a:p>
            <a:r>
              <a:rPr lang="en-US"/>
              <a:t>Click to edit Master title style</a:t>
            </a:r>
          </a:p>
        </p:txBody>
      </p:sp>
      <p:sp>
        <p:nvSpPr>
          <p:cNvPr id="3" name="Picture Placeholder 2"/>
          <p:cNvSpPr>
            <a:spLocks noGrp="1"/>
          </p:cNvSpPr>
          <p:nvPr>
            <p:ph type="pic" sz="quarter" idx="13"/>
          </p:nvPr>
        </p:nvSpPr>
        <p:spPr>
          <a:xfrm>
            <a:off x="4158911" y="1601180"/>
            <a:ext cx="3361415" cy="2128644"/>
          </a:xfrm>
        </p:spPr>
        <p:txBody>
          <a:bodyPr rtlCol="0">
            <a:normAutofit/>
          </a:bodyPr>
          <a:lstStyle/>
          <a:p>
            <a:pPr lvl="0"/>
            <a:r>
              <a:rPr lang="en-US" noProof="0"/>
              <a:t>Click icon to add picture</a:t>
            </a:r>
          </a:p>
        </p:txBody>
      </p:sp>
      <p:sp>
        <p:nvSpPr>
          <p:cNvPr id="9" name="Picture Placeholder 2"/>
          <p:cNvSpPr>
            <a:spLocks noGrp="1"/>
          </p:cNvSpPr>
          <p:nvPr>
            <p:ph type="pic" sz="quarter" idx="14"/>
          </p:nvPr>
        </p:nvSpPr>
        <p:spPr>
          <a:xfrm>
            <a:off x="7747988" y="1600203"/>
            <a:ext cx="3189694" cy="2128644"/>
          </a:xfrm>
        </p:spPr>
        <p:txBody>
          <a:bodyPr rtlCol="0">
            <a:normAutofit/>
          </a:bodyPr>
          <a:lstStyle/>
          <a:p>
            <a:pPr lvl="0"/>
            <a:r>
              <a:rPr lang="en-US" noProof="0"/>
              <a:t>Click icon to add picture</a:t>
            </a:r>
            <a:endParaRPr lang="en-US" noProof="0" dirty="0"/>
          </a:p>
        </p:txBody>
      </p:sp>
      <p:sp>
        <p:nvSpPr>
          <p:cNvPr id="12" name="Picture Placeholder 2"/>
          <p:cNvSpPr>
            <a:spLocks noGrp="1"/>
          </p:cNvSpPr>
          <p:nvPr>
            <p:ph type="pic" sz="quarter" idx="15"/>
          </p:nvPr>
        </p:nvSpPr>
        <p:spPr>
          <a:xfrm>
            <a:off x="4158911" y="3998499"/>
            <a:ext cx="3361415" cy="2128644"/>
          </a:xfrm>
        </p:spPr>
        <p:txBody>
          <a:bodyPr rtlCol="0">
            <a:normAutofit/>
          </a:bodyPr>
          <a:lstStyle/>
          <a:p>
            <a:pPr lvl="0"/>
            <a:r>
              <a:rPr lang="en-US" noProof="0"/>
              <a:t>Click icon to add picture</a:t>
            </a:r>
          </a:p>
        </p:txBody>
      </p:sp>
      <p:sp>
        <p:nvSpPr>
          <p:cNvPr id="14" name="Picture Placeholder 2"/>
          <p:cNvSpPr>
            <a:spLocks noGrp="1"/>
          </p:cNvSpPr>
          <p:nvPr>
            <p:ph type="pic" sz="quarter" idx="16"/>
          </p:nvPr>
        </p:nvSpPr>
        <p:spPr>
          <a:xfrm>
            <a:off x="7747988" y="3997522"/>
            <a:ext cx="3189694" cy="2128644"/>
          </a:xfrm>
        </p:spPr>
        <p:txBody>
          <a:bodyPr rtlCol="0">
            <a:normAutofit/>
          </a:bodyPr>
          <a:lstStyle/>
          <a:p>
            <a:pPr lvl="0"/>
            <a:r>
              <a:rPr lang="en-US" noProof="0"/>
              <a:t>Click icon to add picture</a:t>
            </a:r>
          </a:p>
        </p:txBody>
      </p:sp>
      <p:sp>
        <p:nvSpPr>
          <p:cNvPr id="10" name="Date Placeholder 4"/>
          <p:cNvSpPr>
            <a:spLocks noGrp="1"/>
          </p:cNvSpPr>
          <p:nvPr>
            <p:ph type="dt" sz="half" idx="17"/>
          </p:nvPr>
        </p:nvSpPr>
        <p:spPr/>
        <p:txBody>
          <a:bodyPr/>
          <a:lstStyle>
            <a:lvl1pPr>
              <a:defRPr/>
            </a:lvl1pPr>
          </a:lstStyle>
          <a:p>
            <a:pPr>
              <a:defRPr/>
            </a:pPr>
            <a:fld id="{98AB6033-9488-164F-B24E-43104BB406D9}" type="datetime1">
              <a:rPr lang="fi-FI" smtClean="0"/>
              <a:t>12.3.2019</a:t>
            </a:fld>
            <a:endParaRPr lang="en-US"/>
          </a:p>
        </p:txBody>
      </p:sp>
      <p:sp>
        <p:nvSpPr>
          <p:cNvPr id="15" name="Footer Placeholder 5"/>
          <p:cNvSpPr>
            <a:spLocks noGrp="1"/>
          </p:cNvSpPr>
          <p:nvPr>
            <p:ph type="ftr" sz="quarter" idx="18"/>
          </p:nvPr>
        </p:nvSpPr>
        <p:spPr/>
        <p:txBody>
          <a:bodyPr/>
          <a:lstStyle>
            <a:lvl1pPr>
              <a:defRPr/>
            </a:lvl1pPr>
          </a:lstStyle>
          <a:p>
            <a:pPr>
              <a:defRPr/>
            </a:pPr>
            <a:endParaRPr lang="en-US" dirty="0"/>
          </a:p>
        </p:txBody>
      </p:sp>
      <p:sp>
        <p:nvSpPr>
          <p:cNvPr id="16" name="Slide Number Placeholder 6"/>
          <p:cNvSpPr>
            <a:spLocks noGrp="1"/>
          </p:cNvSpPr>
          <p:nvPr>
            <p:ph type="sldNum" sz="quarter" idx="19"/>
          </p:nvPr>
        </p:nvSpPr>
        <p:spPr/>
        <p:txBody>
          <a:bodyPr/>
          <a:lstStyle>
            <a:lvl1pPr>
              <a:defRPr/>
            </a:lvl1pPr>
          </a:lstStyle>
          <a:p>
            <a:pPr>
              <a:defRPr/>
            </a:pPr>
            <a:fld id="{8494CDDB-25ED-6C4C-973B-8EDD9A222A1A}" type="slidenum">
              <a:rPr lang="en-US"/>
              <a:pPr>
                <a:defRPr/>
              </a:pPr>
              <a:t>‹#›</a:t>
            </a:fld>
            <a:endParaRPr lang="en-US"/>
          </a:p>
        </p:txBody>
      </p:sp>
    </p:spTree>
    <p:extLst>
      <p:ext uri="{BB962C8B-B14F-4D97-AF65-F5344CB8AC3E}">
        <p14:creationId xmlns:p14="http://schemas.microsoft.com/office/powerpoint/2010/main" val="36770580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Picture_Left">
    <p:spTree>
      <p:nvGrpSpPr>
        <p:cNvPr id="1" name=""/>
        <p:cNvGrpSpPr/>
        <p:nvPr/>
      </p:nvGrpSpPr>
      <p:grpSpPr>
        <a:xfrm>
          <a:off x="0" y="0"/>
          <a:ext cx="0" cy="0"/>
          <a:chOff x="0" y="0"/>
          <a:chExt cx="0" cy="0"/>
        </a:xfrm>
      </p:grpSpPr>
      <p:sp>
        <p:nvSpPr>
          <p:cNvPr id="11" name="Content Placeholder 2"/>
          <p:cNvSpPr>
            <a:spLocks noGrp="1"/>
          </p:cNvSpPr>
          <p:nvPr>
            <p:ph idx="1"/>
          </p:nvPr>
        </p:nvSpPr>
        <p:spPr>
          <a:xfrm>
            <a:off x="6339104" y="1598129"/>
            <a:ext cx="4598577" cy="4525963"/>
          </a:xfrm>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609602" y="274637"/>
            <a:ext cx="10328079" cy="1143000"/>
          </a:xfrm>
        </p:spPr>
        <p:txBody>
          <a:bodyPr/>
          <a:lstStyle/>
          <a:p>
            <a:r>
              <a:rPr lang="en-US"/>
              <a:t>Click to edit Master title style</a:t>
            </a:r>
          </a:p>
        </p:txBody>
      </p:sp>
      <p:sp>
        <p:nvSpPr>
          <p:cNvPr id="3" name="Picture Placeholder 2"/>
          <p:cNvSpPr>
            <a:spLocks noGrp="1"/>
          </p:cNvSpPr>
          <p:nvPr>
            <p:ph type="pic" sz="quarter" idx="13"/>
          </p:nvPr>
        </p:nvSpPr>
        <p:spPr>
          <a:xfrm>
            <a:off x="609602" y="1600203"/>
            <a:ext cx="5260620" cy="4523889"/>
          </a:xfrm>
        </p:spPr>
        <p:txBody>
          <a:bodyPr rtlCol="0">
            <a:normAutofit/>
          </a:bodyPr>
          <a:lstStyle/>
          <a:p>
            <a:pPr lvl="0"/>
            <a:r>
              <a:rPr lang="en-US" noProof="0"/>
              <a:t>Click icon to add picture</a:t>
            </a:r>
          </a:p>
        </p:txBody>
      </p:sp>
      <p:sp>
        <p:nvSpPr>
          <p:cNvPr id="6" name="Date Placeholder 4"/>
          <p:cNvSpPr>
            <a:spLocks noGrp="1"/>
          </p:cNvSpPr>
          <p:nvPr>
            <p:ph type="dt" sz="half" idx="14"/>
          </p:nvPr>
        </p:nvSpPr>
        <p:spPr/>
        <p:txBody>
          <a:bodyPr/>
          <a:lstStyle>
            <a:lvl1pPr>
              <a:defRPr/>
            </a:lvl1pPr>
          </a:lstStyle>
          <a:p>
            <a:pPr>
              <a:defRPr/>
            </a:pPr>
            <a:fld id="{D702C668-811C-D749-84AA-70952A2FDF09}" type="datetime1">
              <a:rPr lang="fi-FI" smtClean="0"/>
              <a:t>12.3.2019</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dirty="0"/>
          </a:p>
        </p:txBody>
      </p:sp>
      <p:sp>
        <p:nvSpPr>
          <p:cNvPr id="8" name="Slide Number Placeholder 6"/>
          <p:cNvSpPr>
            <a:spLocks noGrp="1"/>
          </p:cNvSpPr>
          <p:nvPr>
            <p:ph type="sldNum" sz="quarter" idx="16"/>
          </p:nvPr>
        </p:nvSpPr>
        <p:spPr/>
        <p:txBody>
          <a:bodyPr/>
          <a:lstStyle>
            <a:lvl1pPr>
              <a:defRPr/>
            </a:lvl1pPr>
          </a:lstStyle>
          <a:p>
            <a:pPr>
              <a:defRPr/>
            </a:pPr>
            <a:fld id="{144214A9-2E80-A54A-99CE-FD90769D3F7C}" type="slidenum">
              <a:rPr lang="en-US"/>
              <a:pPr>
                <a:defRPr/>
              </a:pPr>
              <a:t>‹#›</a:t>
            </a:fld>
            <a:endParaRPr lang="en-US"/>
          </a:p>
        </p:txBody>
      </p:sp>
    </p:spTree>
    <p:extLst>
      <p:ext uri="{BB962C8B-B14F-4D97-AF65-F5344CB8AC3E}">
        <p14:creationId xmlns:p14="http://schemas.microsoft.com/office/powerpoint/2010/main" val="1051605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Two_Pictures">
    <p:spTree>
      <p:nvGrpSpPr>
        <p:cNvPr id="1" name=""/>
        <p:cNvGrpSpPr/>
        <p:nvPr/>
      </p:nvGrpSpPr>
      <p:grpSpPr>
        <a:xfrm>
          <a:off x="0" y="0"/>
          <a:ext cx="0" cy="0"/>
          <a:chOff x="0" y="0"/>
          <a:chExt cx="0" cy="0"/>
        </a:xfrm>
      </p:grpSpPr>
      <p:sp>
        <p:nvSpPr>
          <p:cNvPr id="13" name="Title 1"/>
          <p:cNvSpPr>
            <a:spLocks noGrp="1"/>
          </p:cNvSpPr>
          <p:nvPr>
            <p:ph type="title"/>
          </p:nvPr>
        </p:nvSpPr>
        <p:spPr>
          <a:xfrm>
            <a:off x="609600" y="274637"/>
            <a:ext cx="10302992" cy="1143000"/>
          </a:xfrm>
        </p:spPr>
        <p:txBody>
          <a:bodyPr/>
          <a:lstStyle/>
          <a:p>
            <a:r>
              <a:rPr lang="en-US"/>
              <a:t>Click to edit Master title style</a:t>
            </a:r>
          </a:p>
        </p:txBody>
      </p:sp>
      <p:sp>
        <p:nvSpPr>
          <p:cNvPr id="3" name="Picture Placeholder 2"/>
          <p:cNvSpPr>
            <a:spLocks noGrp="1"/>
          </p:cNvSpPr>
          <p:nvPr>
            <p:ph type="pic" sz="quarter" idx="13"/>
          </p:nvPr>
        </p:nvSpPr>
        <p:spPr>
          <a:xfrm>
            <a:off x="609602" y="1600204"/>
            <a:ext cx="4926072" cy="4020841"/>
          </a:xfrm>
        </p:spPr>
        <p:txBody>
          <a:bodyPr rtlCol="0">
            <a:normAutofit/>
          </a:bodyPr>
          <a:lstStyle/>
          <a:p>
            <a:pPr lvl="0"/>
            <a:r>
              <a:rPr lang="en-US" noProof="0"/>
              <a:t>Click icon to add picture</a:t>
            </a:r>
            <a:endParaRPr lang="en-US" noProof="0" dirty="0"/>
          </a:p>
        </p:txBody>
      </p:sp>
      <p:sp>
        <p:nvSpPr>
          <p:cNvPr id="8" name="Picture Placeholder 2"/>
          <p:cNvSpPr>
            <a:spLocks noGrp="1"/>
          </p:cNvSpPr>
          <p:nvPr>
            <p:ph type="pic" sz="quarter" idx="14"/>
          </p:nvPr>
        </p:nvSpPr>
        <p:spPr>
          <a:xfrm>
            <a:off x="5986520" y="1600203"/>
            <a:ext cx="4926072" cy="4020843"/>
          </a:xfrm>
        </p:spPr>
        <p:txBody>
          <a:bodyPr rtlCol="0">
            <a:normAutofit/>
          </a:bodyPr>
          <a:lstStyle/>
          <a:p>
            <a:pPr lvl="0"/>
            <a:r>
              <a:rPr lang="en-US" noProof="0"/>
              <a:t>Click icon to add picture</a:t>
            </a:r>
            <a:endParaRPr lang="en-US" noProof="0" dirty="0"/>
          </a:p>
        </p:txBody>
      </p:sp>
      <p:sp>
        <p:nvSpPr>
          <p:cNvPr id="9" name="Text Placeholder 3"/>
          <p:cNvSpPr>
            <a:spLocks noGrp="1"/>
          </p:cNvSpPr>
          <p:nvPr>
            <p:ph type="body" sz="half" idx="2"/>
          </p:nvPr>
        </p:nvSpPr>
        <p:spPr>
          <a:xfrm>
            <a:off x="609602" y="5639047"/>
            <a:ext cx="4926072" cy="465668"/>
          </a:xfrm>
        </p:spPr>
        <p:txBody>
          <a:bodyPr>
            <a:normAutofit/>
          </a:bodyPr>
          <a:lstStyle>
            <a:lvl1pPr marL="0" indent="0" algn="ctr">
              <a:buNone/>
              <a:defRPr sz="105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5"/>
          </p:nvPr>
        </p:nvSpPr>
        <p:spPr>
          <a:xfrm>
            <a:off x="5986520" y="5639047"/>
            <a:ext cx="4926072" cy="465668"/>
          </a:xfrm>
        </p:spPr>
        <p:txBody>
          <a:bodyPr>
            <a:normAutofit/>
          </a:bodyPr>
          <a:lstStyle>
            <a:lvl1pPr marL="0" indent="0" algn="ctr">
              <a:buNone/>
              <a:defRPr sz="105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4"/>
          <p:cNvSpPr>
            <a:spLocks noGrp="1"/>
          </p:cNvSpPr>
          <p:nvPr>
            <p:ph type="dt" sz="half" idx="16"/>
          </p:nvPr>
        </p:nvSpPr>
        <p:spPr/>
        <p:txBody>
          <a:bodyPr/>
          <a:lstStyle>
            <a:lvl1pPr>
              <a:defRPr/>
            </a:lvl1pPr>
          </a:lstStyle>
          <a:p>
            <a:pPr>
              <a:defRPr/>
            </a:pPr>
            <a:fld id="{5C5055E7-9FC6-1A4B-85BE-5138AF72C663}" type="datetime1">
              <a:rPr lang="fi-FI" smtClean="0"/>
              <a:t>12.3.2019</a:t>
            </a:fld>
            <a:endParaRPr lang="en-US"/>
          </a:p>
        </p:txBody>
      </p:sp>
      <p:sp>
        <p:nvSpPr>
          <p:cNvPr id="12" name="Footer Placeholder 5"/>
          <p:cNvSpPr>
            <a:spLocks noGrp="1"/>
          </p:cNvSpPr>
          <p:nvPr>
            <p:ph type="ftr" sz="quarter" idx="17"/>
          </p:nvPr>
        </p:nvSpPr>
        <p:spPr/>
        <p:txBody>
          <a:bodyPr/>
          <a:lstStyle>
            <a:lvl1pPr>
              <a:defRPr/>
            </a:lvl1pPr>
          </a:lstStyle>
          <a:p>
            <a:pPr>
              <a:defRPr/>
            </a:pPr>
            <a:endParaRPr lang="en-US" dirty="0"/>
          </a:p>
        </p:txBody>
      </p:sp>
      <p:sp>
        <p:nvSpPr>
          <p:cNvPr id="14" name="Slide Number Placeholder 6"/>
          <p:cNvSpPr>
            <a:spLocks noGrp="1"/>
          </p:cNvSpPr>
          <p:nvPr>
            <p:ph type="sldNum" sz="quarter" idx="18"/>
          </p:nvPr>
        </p:nvSpPr>
        <p:spPr/>
        <p:txBody>
          <a:bodyPr/>
          <a:lstStyle>
            <a:lvl1pPr>
              <a:defRPr/>
            </a:lvl1pPr>
          </a:lstStyle>
          <a:p>
            <a:pPr>
              <a:defRPr/>
            </a:pPr>
            <a:fld id="{5D74D54A-0DF6-8C4C-B4B0-A59271428757}" type="slidenum">
              <a:rPr lang="en-US"/>
              <a:pPr>
                <a:defRPr/>
              </a:pPr>
              <a:t>‹#›</a:t>
            </a:fld>
            <a:endParaRPr lang="en-US"/>
          </a:p>
        </p:txBody>
      </p:sp>
    </p:spTree>
    <p:extLst>
      <p:ext uri="{BB962C8B-B14F-4D97-AF65-F5344CB8AC3E}">
        <p14:creationId xmlns:p14="http://schemas.microsoft.com/office/powerpoint/2010/main" val="2171437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6928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5" name="Date Placeholder 4"/>
          <p:cNvSpPr>
            <a:spLocks noGrp="1"/>
          </p:cNvSpPr>
          <p:nvPr>
            <p:ph type="dt" sz="half" idx="10"/>
          </p:nvPr>
        </p:nvSpPr>
        <p:spPr/>
        <p:txBody>
          <a:bodyPr/>
          <a:lstStyle>
            <a:lvl1pPr>
              <a:defRPr/>
            </a:lvl1pPr>
          </a:lstStyle>
          <a:p>
            <a:pPr>
              <a:defRPr/>
            </a:pPr>
            <a:fld id="{5E1BCB59-8058-D943-8C30-67AF8AC3B38A}" type="datetime1">
              <a:rPr lang="fi-FI" smtClean="0"/>
              <a:t>12.3.2019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5756BC4-7622-6C47-9BD2-A0A701A3F478}" type="slidenum">
              <a:rPr lang="en-US"/>
              <a:pPr>
                <a:defRPr/>
              </a:pPr>
              <a:t>‹#›</a:t>
            </a:fld>
            <a:endParaRPr lang="en-US"/>
          </a:p>
        </p:txBody>
      </p:sp>
    </p:spTree>
    <p:extLst>
      <p:ext uri="{BB962C8B-B14F-4D97-AF65-F5344CB8AC3E}">
        <p14:creationId xmlns:p14="http://schemas.microsoft.com/office/powerpoint/2010/main" val="236989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6928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8" name="Content Placeholder 2"/>
          <p:cNvSpPr>
            <a:spLocks noGrp="1"/>
          </p:cNvSpPr>
          <p:nvPr>
            <p:ph idx="13"/>
          </p:nvPr>
        </p:nvSpPr>
        <p:spPr>
          <a:xfrm>
            <a:off x="7262140" y="1600203"/>
            <a:ext cx="3625368" cy="4525963"/>
          </a:xfrm>
          <a:solidFill>
            <a:schemeClr val="tx1"/>
          </a:solidFill>
          <a:ln>
            <a:noFill/>
          </a:ln>
        </p:spPr>
        <p:txBody>
          <a:bodyPr lIns="180000" tIns="140400" rIns="108000" bIns="93600">
            <a:normAutofit/>
          </a:bodyPr>
          <a:lstStyle>
            <a:lvl1pPr>
              <a:defRPr sz="1800">
                <a:solidFill>
                  <a:schemeClr val="bg1"/>
                </a:solidFill>
              </a:defRPr>
            </a:lvl1pPr>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sz="1600">
                <a:solidFill>
                  <a:schemeClr val="bg1"/>
                </a:solidFill>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sz="1400">
                <a:solidFill>
                  <a:schemeClr val="bg1"/>
                </a:solidFill>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sz="1200">
                <a:solidFill>
                  <a:schemeClr val="bg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4"/>
          </p:nvPr>
        </p:nvSpPr>
        <p:spPr/>
        <p:txBody>
          <a:bodyPr/>
          <a:lstStyle>
            <a:lvl1pPr>
              <a:defRPr/>
            </a:lvl1pPr>
          </a:lstStyle>
          <a:p>
            <a:pPr>
              <a:defRPr/>
            </a:pPr>
            <a:fld id="{BA5DC55A-EA43-094B-97BC-48CFBC46ECB1}" type="datetime1">
              <a:rPr lang="fi-FI" smtClean="0"/>
              <a:t>12.3.2019</a:t>
            </a:fld>
            <a:endParaRPr lang="en-US"/>
          </a:p>
        </p:txBody>
      </p:sp>
      <p:sp>
        <p:nvSpPr>
          <p:cNvPr id="6" name="Footer Placeholder 5"/>
          <p:cNvSpPr>
            <a:spLocks noGrp="1"/>
          </p:cNvSpPr>
          <p:nvPr>
            <p:ph type="ftr" sz="quarter" idx="15"/>
          </p:nvPr>
        </p:nvSpPr>
        <p:spPr/>
        <p:txBody>
          <a:bodyPr/>
          <a:lstStyle>
            <a:lvl1pPr>
              <a:defRPr/>
            </a:lvl1pPr>
          </a:lstStyle>
          <a:p>
            <a:pPr>
              <a:defRPr/>
            </a:pPr>
            <a:endParaRPr lang="en-US" dirty="0"/>
          </a:p>
        </p:txBody>
      </p:sp>
      <p:sp>
        <p:nvSpPr>
          <p:cNvPr id="7" name="Slide Number Placeholder 6"/>
          <p:cNvSpPr>
            <a:spLocks noGrp="1"/>
          </p:cNvSpPr>
          <p:nvPr>
            <p:ph type="sldNum" sz="quarter" idx="16"/>
          </p:nvPr>
        </p:nvSpPr>
        <p:spPr/>
        <p:txBody>
          <a:bodyPr/>
          <a:lstStyle>
            <a:lvl1pPr>
              <a:defRPr/>
            </a:lvl1pPr>
          </a:lstStyle>
          <a:p>
            <a:pPr>
              <a:defRPr/>
            </a:pPr>
            <a:fld id="{D3B7957E-C93C-5142-BC70-14BDAADE9645}" type="slidenum">
              <a:rPr lang="en-US"/>
              <a:pPr>
                <a:defRPr/>
              </a:pPr>
              <a:t>‹#›</a:t>
            </a:fld>
            <a:endParaRPr lang="en-US"/>
          </a:p>
        </p:txBody>
      </p:sp>
    </p:spTree>
    <p:extLst>
      <p:ext uri="{BB962C8B-B14F-4D97-AF65-F5344CB8AC3E}">
        <p14:creationId xmlns:p14="http://schemas.microsoft.com/office/powerpoint/2010/main" val="3089803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pic>
        <p:nvPicPr>
          <p:cNvPr id="3" name="Picture 2" descr="pohja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705600"/>
          </a:xfrm>
          <a:prstGeom prst="rect">
            <a:avLst/>
          </a:prstGeom>
        </p:spPr>
      </p:pic>
      <p:sp>
        <p:nvSpPr>
          <p:cNvPr id="8" name="Content Placeholder 2"/>
          <p:cNvSpPr>
            <a:spLocks noGrp="1"/>
          </p:cNvSpPr>
          <p:nvPr>
            <p:ph idx="13"/>
          </p:nvPr>
        </p:nvSpPr>
        <p:spPr>
          <a:xfrm>
            <a:off x="7262140" y="574043"/>
            <a:ext cx="3625368" cy="4525963"/>
          </a:xfrm>
          <a:solidFill>
            <a:schemeClr val="tx1"/>
          </a:solidFill>
          <a:ln>
            <a:noFill/>
          </a:ln>
        </p:spPr>
        <p:txBody>
          <a:bodyPr lIns="180000" tIns="140400" rIns="108000" bIns="93600">
            <a:normAutofit/>
          </a:bodyPr>
          <a:lstStyle>
            <a:lvl1pPr>
              <a:defRPr sz="1800">
                <a:solidFill>
                  <a:schemeClr val="bg1"/>
                </a:solidFill>
              </a:defRPr>
            </a:lvl1pPr>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sz="1600">
                <a:solidFill>
                  <a:schemeClr val="bg1"/>
                </a:solidFill>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sz="1400">
                <a:solidFill>
                  <a:schemeClr val="bg1"/>
                </a:solidFill>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sz="1200">
                <a:solidFill>
                  <a:schemeClr val="bg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4"/>
          </p:nvPr>
        </p:nvSpPr>
        <p:spPr/>
        <p:txBody>
          <a:bodyPr/>
          <a:lstStyle>
            <a:lvl1pPr>
              <a:defRPr/>
            </a:lvl1pPr>
          </a:lstStyle>
          <a:p>
            <a:pPr>
              <a:defRPr/>
            </a:pPr>
            <a:fld id="{D575D7DA-2406-C941-AE20-939EA2B5F58D}" type="datetime1">
              <a:rPr lang="fi-FI" smtClean="0"/>
              <a:t>12.3.2019</a:t>
            </a:fld>
            <a:endParaRPr lang="en-US"/>
          </a:p>
        </p:txBody>
      </p:sp>
      <p:sp>
        <p:nvSpPr>
          <p:cNvPr id="6" name="Footer Placeholder 5"/>
          <p:cNvSpPr>
            <a:spLocks noGrp="1"/>
          </p:cNvSpPr>
          <p:nvPr>
            <p:ph type="ftr" sz="quarter" idx="15"/>
          </p:nvPr>
        </p:nvSpPr>
        <p:spPr/>
        <p:txBody>
          <a:bodyPr/>
          <a:lstStyle>
            <a:lvl1pPr>
              <a:defRPr/>
            </a:lvl1pPr>
          </a:lstStyle>
          <a:p>
            <a:pPr>
              <a:defRPr/>
            </a:pPr>
            <a:endParaRPr lang="en-US" dirty="0"/>
          </a:p>
        </p:txBody>
      </p:sp>
      <p:sp>
        <p:nvSpPr>
          <p:cNvPr id="7" name="Slide Number Placeholder 6"/>
          <p:cNvSpPr>
            <a:spLocks noGrp="1"/>
          </p:cNvSpPr>
          <p:nvPr>
            <p:ph type="sldNum" sz="quarter" idx="16"/>
          </p:nvPr>
        </p:nvSpPr>
        <p:spPr/>
        <p:txBody>
          <a:bodyPr/>
          <a:lstStyle>
            <a:lvl1pPr>
              <a:defRPr/>
            </a:lvl1pPr>
          </a:lstStyle>
          <a:p>
            <a:pPr>
              <a:defRPr/>
            </a:pPr>
            <a:fld id="{D3B7957E-C93C-5142-BC70-14BDAADE9645}" type="slidenum">
              <a:rPr lang="en-US"/>
              <a:pPr>
                <a:defRPr/>
              </a:pPr>
              <a:t>‹#›</a:t>
            </a:fld>
            <a:endParaRPr lang="en-US"/>
          </a:p>
        </p:txBody>
      </p:sp>
    </p:spTree>
    <p:extLst>
      <p:ext uri="{BB962C8B-B14F-4D97-AF65-F5344CB8AC3E}">
        <p14:creationId xmlns:p14="http://schemas.microsoft.com/office/powerpoint/2010/main" val="2078895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25" descr="pohja_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675" y="-32886"/>
            <a:ext cx="12201676" cy="6709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26"/>
          <p:cNvGrpSpPr>
            <a:grpSpLocks/>
          </p:cNvGrpSpPr>
          <p:nvPr/>
        </p:nvGrpSpPr>
        <p:grpSpPr bwMode="auto">
          <a:xfrm>
            <a:off x="11146367" y="372106"/>
            <a:ext cx="630767" cy="399166"/>
            <a:chOff x="3018474" y="609992"/>
            <a:chExt cx="2171462" cy="1379264"/>
          </a:xfrm>
        </p:grpSpPr>
        <p:sp>
          <p:nvSpPr>
            <p:cNvPr id="6" name="Freeform 1"/>
            <p:cNvSpPr>
              <a:spLocks noChangeArrowheads="1"/>
            </p:cNvSpPr>
            <p:nvPr/>
          </p:nvSpPr>
          <p:spPr bwMode="auto">
            <a:xfrm>
              <a:off x="3018474" y="1154623"/>
              <a:ext cx="1089266" cy="544636"/>
            </a:xfrm>
            <a:custGeom>
              <a:avLst/>
              <a:gdLst>
                <a:gd name="T0" fmla="*/ 2147483647 w 680"/>
                <a:gd name="T1" fmla="*/ 2147483647 h 341"/>
                <a:gd name="T2" fmla="*/ 2147483647 w 680"/>
                <a:gd name="T3" fmla="*/ 2147483647 h 341"/>
                <a:gd name="T4" fmla="*/ 2147483647 w 680"/>
                <a:gd name="T5" fmla="*/ 2147483647 h 341"/>
                <a:gd name="T6" fmla="*/ 0 w 680"/>
                <a:gd name="T7" fmla="*/ 0 h 341"/>
                <a:gd name="T8" fmla="*/ 2147483647 w 680"/>
                <a:gd name="T9" fmla="*/ 0 h 341"/>
                <a:gd name="T10" fmla="*/ 2147483647 w 680"/>
                <a:gd name="T11" fmla="*/ 2147483647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7" name="Freeform 2"/>
            <p:cNvSpPr>
              <a:spLocks noChangeArrowheads="1"/>
            </p:cNvSpPr>
            <p:nvPr/>
          </p:nvSpPr>
          <p:spPr bwMode="auto">
            <a:xfrm>
              <a:off x="4100670" y="609992"/>
              <a:ext cx="1089266" cy="551706"/>
            </a:xfrm>
            <a:custGeom>
              <a:avLst/>
              <a:gdLst>
                <a:gd name="T0" fmla="*/ 0 w 679"/>
                <a:gd name="T1" fmla="*/ 0 h 342"/>
                <a:gd name="T2" fmla="*/ 2147483647 w 679"/>
                <a:gd name="T3" fmla="*/ 2147483647 h 342"/>
                <a:gd name="T4" fmla="*/ 2147483647 w 679"/>
                <a:gd name="T5" fmla="*/ 2147483647 h 342"/>
                <a:gd name="T6" fmla="*/ 2147483647 w 679"/>
                <a:gd name="T7" fmla="*/ 2147483647 h 342"/>
                <a:gd name="T8" fmla="*/ 0 w 679"/>
                <a:gd name="T9" fmla="*/ 2147483647 h 342"/>
                <a:gd name="T10" fmla="*/ 0 w 679"/>
                <a:gd name="T11" fmla="*/ 0 h 3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8" name="Freeform 3"/>
            <p:cNvSpPr>
              <a:spLocks noChangeArrowheads="1"/>
            </p:cNvSpPr>
            <p:nvPr/>
          </p:nvSpPr>
          <p:spPr bwMode="auto">
            <a:xfrm>
              <a:off x="3769015" y="1794447"/>
              <a:ext cx="648522" cy="194809"/>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pPr defTabSz="609334" fontAlgn="auto">
                <a:spcBef>
                  <a:spcPts val="0"/>
                </a:spcBef>
                <a:spcAft>
                  <a:spcPts val="0"/>
                </a:spcAft>
                <a:defRPr/>
              </a:pPr>
              <a:endParaRPr lang="en-US">
                <a:latin typeface="+mn-lt"/>
                <a:ea typeface="+mn-ea"/>
                <a:cs typeface="+mn-cs"/>
              </a:endParaRPr>
            </a:p>
          </p:txBody>
        </p:sp>
      </p:grpSp>
      <p:grpSp>
        <p:nvGrpSpPr>
          <p:cNvPr id="9" name="Group 30"/>
          <p:cNvGrpSpPr>
            <a:grpSpLocks/>
          </p:cNvGrpSpPr>
          <p:nvPr/>
        </p:nvGrpSpPr>
        <p:grpSpPr bwMode="auto">
          <a:xfrm>
            <a:off x="11364384" y="372106"/>
            <a:ext cx="412749" cy="399166"/>
            <a:chOff x="3768229" y="609992"/>
            <a:chExt cx="1421707" cy="1379264"/>
          </a:xfrm>
        </p:grpSpPr>
        <p:sp>
          <p:nvSpPr>
            <p:cNvPr id="10" name="Freeform 2"/>
            <p:cNvSpPr>
              <a:spLocks noChangeArrowheads="1"/>
            </p:cNvSpPr>
            <p:nvPr/>
          </p:nvSpPr>
          <p:spPr bwMode="auto">
            <a:xfrm>
              <a:off x="4100670" y="609992"/>
              <a:ext cx="1089266" cy="551706"/>
            </a:xfrm>
            <a:custGeom>
              <a:avLst/>
              <a:gdLst>
                <a:gd name="T0" fmla="*/ 0 w 679"/>
                <a:gd name="T1" fmla="*/ 0 h 342"/>
                <a:gd name="T2" fmla="*/ 2147483647 w 679"/>
                <a:gd name="T3" fmla="*/ 2147483647 h 342"/>
                <a:gd name="T4" fmla="*/ 2147483647 w 679"/>
                <a:gd name="T5" fmla="*/ 2147483647 h 342"/>
                <a:gd name="T6" fmla="*/ 2147483647 w 679"/>
                <a:gd name="T7" fmla="*/ 2147483647 h 342"/>
                <a:gd name="T8" fmla="*/ 0 w 679"/>
                <a:gd name="T9" fmla="*/ 2147483647 h 342"/>
                <a:gd name="T10" fmla="*/ 0 w 679"/>
                <a:gd name="T11" fmla="*/ 0 h 3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3"/>
            <p:cNvSpPr>
              <a:spLocks noChangeArrowheads="1"/>
            </p:cNvSpPr>
            <p:nvPr/>
          </p:nvSpPr>
          <p:spPr bwMode="auto">
            <a:xfrm>
              <a:off x="3768229" y="1794447"/>
              <a:ext cx="648880" cy="194809"/>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pPr defTabSz="609334" fontAlgn="auto">
                <a:spcBef>
                  <a:spcPts val="0"/>
                </a:spcBef>
                <a:spcAft>
                  <a:spcPts val="0"/>
                </a:spcAft>
                <a:defRPr/>
              </a:pPr>
              <a:endParaRPr lang="en-US">
                <a:latin typeface="+mn-lt"/>
                <a:ea typeface="+mn-ea"/>
                <a:cs typeface="+mn-cs"/>
              </a:endParaRPr>
            </a:p>
          </p:txBody>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513742" marR="0" indent="-172418" algn="l" defTabSz="446886" rtl="0" eaLnBrk="1" fontAlgn="auto" latinLnBrk="0" hangingPunct="1">
              <a:lnSpc>
                <a:spcPct val="100000"/>
              </a:lnSpc>
              <a:spcBef>
                <a:spcPct val="20000"/>
              </a:spcBef>
              <a:spcAft>
                <a:spcPts val="0"/>
              </a:spcAft>
              <a:buClrTx/>
              <a:buSzTx/>
              <a:buFont typeface="Courier New"/>
              <a:buChar char="o"/>
              <a:tabLst/>
              <a:defRPr/>
            </a:lvl2pPr>
            <a:lvl3pPr marL="1289632" marR="0" indent="-172418" algn="l" defTabSz="446886" rtl="0" eaLnBrk="1" fontAlgn="auto" latinLnBrk="0" hangingPunct="1">
              <a:lnSpc>
                <a:spcPct val="100000"/>
              </a:lnSpc>
              <a:spcBef>
                <a:spcPct val="20000"/>
              </a:spcBef>
              <a:spcAft>
                <a:spcPts val="0"/>
              </a:spcAft>
              <a:buClrTx/>
              <a:buSzTx/>
              <a:buFont typeface="Courier New"/>
              <a:buChar char="o"/>
              <a:tabLst/>
              <a:defRPr/>
            </a:lvl3pPr>
            <a:lvl4pPr marL="1736519" marR="0" indent="-172418" algn="l" defTabSz="446886" rtl="0" eaLnBrk="1" fontAlgn="auto" latinLnBrk="0" hangingPunct="1">
              <a:lnSpc>
                <a:spcPct val="100000"/>
              </a:lnSpc>
              <a:spcBef>
                <a:spcPct val="20000"/>
              </a:spcBef>
              <a:spcAft>
                <a:spcPts val="0"/>
              </a:spcAft>
              <a:buClrTx/>
              <a:buSzTx/>
              <a:buFont typeface="Courier New"/>
              <a:buChar char="o"/>
              <a:tabLst/>
              <a:defRPr/>
            </a:lvl4pPr>
            <a:lvl5pPr>
              <a:defRPr>
                <a:latin typeface="Corbel"/>
                <a:cs typeface="Corbe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2" name="Date Placeholder 3"/>
          <p:cNvSpPr>
            <a:spLocks noGrp="1"/>
          </p:cNvSpPr>
          <p:nvPr>
            <p:ph type="dt" sz="half" idx="10"/>
          </p:nvPr>
        </p:nvSpPr>
        <p:spPr/>
        <p:txBody>
          <a:bodyPr/>
          <a:lstStyle>
            <a:lvl1pPr>
              <a:defRPr/>
            </a:lvl1pPr>
          </a:lstStyle>
          <a:p>
            <a:pPr>
              <a:defRPr/>
            </a:pPr>
            <a:endParaRPr lang="en-US">
              <a:solidFill>
                <a:srgbClr val="5E6971">
                  <a:lumMod val="75000"/>
                </a:srgbClr>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srgbClr val="5E6971">
                  <a:lumMod val="75000"/>
                </a:srgbClr>
              </a:solidFill>
            </a:endParaRPr>
          </a:p>
        </p:txBody>
      </p:sp>
      <p:sp>
        <p:nvSpPr>
          <p:cNvPr id="14" name="Slide Number Placeholder 5"/>
          <p:cNvSpPr>
            <a:spLocks noGrp="1"/>
          </p:cNvSpPr>
          <p:nvPr>
            <p:ph type="sldNum" sz="quarter" idx="12"/>
          </p:nvPr>
        </p:nvSpPr>
        <p:spPr/>
        <p:txBody>
          <a:bodyPr/>
          <a:lstStyle>
            <a:lvl1pPr>
              <a:defRPr/>
            </a:lvl1pPr>
          </a:lstStyle>
          <a:p>
            <a:pPr defTabSz="607469"/>
            <a:fld id="{DF1C3FAF-A6CB-4541-B8CC-780941CC0C30}" type="slidenum">
              <a:rPr lang="en-US" altLang="fi-FI" smtClean="0">
                <a:ea typeface="MS PGothic" panose="020B0600070205080204" pitchFamily="34" charset="-128"/>
                <a:cs typeface="+mn-cs"/>
              </a:rPr>
              <a:pPr defTabSz="607469"/>
              <a:t>‹#›</a:t>
            </a:fld>
            <a:endParaRPr lang="en-US" altLang="fi-FI">
              <a:ea typeface="MS PGothic" panose="020B0600070205080204" pitchFamily="34" charset="-128"/>
              <a:cs typeface="+mn-cs"/>
            </a:endParaRPr>
          </a:p>
        </p:txBody>
      </p:sp>
    </p:spTree>
    <p:extLst>
      <p:ext uri="{BB962C8B-B14F-4D97-AF65-F5344CB8AC3E}">
        <p14:creationId xmlns:p14="http://schemas.microsoft.com/office/powerpoint/2010/main" val="1293720156"/>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Picture with Caption">
    <p:spTree>
      <p:nvGrpSpPr>
        <p:cNvPr id="1" name=""/>
        <p:cNvGrpSpPr/>
        <p:nvPr/>
      </p:nvGrpSpPr>
      <p:grpSpPr>
        <a:xfrm>
          <a:off x="0" y="0"/>
          <a:ext cx="0" cy="0"/>
          <a:chOff x="0" y="0"/>
          <a:chExt cx="0" cy="0"/>
        </a:xfrm>
      </p:grpSpPr>
      <p:pic>
        <p:nvPicPr>
          <p:cNvPr id="2" name="Picture 1" descr="pohja_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692900"/>
          </a:xfrm>
          <a:prstGeom prst="rect">
            <a:avLst/>
          </a:prstGeom>
        </p:spPr>
      </p:pic>
      <p:sp>
        <p:nvSpPr>
          <p:cNvPr id="8" name="Content Placeholder 2"/>
          <p:cNvSpPr>
            <a:spLocks noGrp="1"/>
          </p:cNvSpPr>
          <p:nvPr>
            <p:ph idx="13"/>
          </p:nvPr>
        </p:nvSpPr>
        <p:spPr>
          <a:xfrm>
            <a:off x="7262140" y="1600203"/>
            <a:ext cx="3625368" cy="4525963"/>
          </a:xfrm>
          <a:solidFill>
            <a:schemeClr val="tx1"/>
          </a:solidFill>
          <a:ln>
            <a:noFill/>
          </a:ln>
        </p:spPr>
        <p:txBody>
          <a:bodyPr lIns="180000" tIns="140400" rIns="108000" bIns="93600">
            <a:normAutofit/>
          </a:bodyPr>
          <a:lstStyle>
            <a:lvl1pPr>
              <a:defRPr sz="1800">
                <a:solidFill>
                  <a:schemeClr val="bg1"/>
                </a:solidFill>
              </a:defRPr>
            </a:lvl1pPr>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sz="1600">
                <a:solidFill>
                  <a:schemeClr val="bg1"/>
                </a:solidFill>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sz="1400">
                <a:solidFill>
                  <a:schemeClr val="bg1"/>
                </a:solidFill>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sz="1200">
                <a:solidFill>
                  <a:schemeClr val="bg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4"/>
          </p:nvPr>
        </p:nvSpPr>
        <p:spPr/>
        <p:txBody>
          <a:bodyPr/>
          <a:lstStyle>
            <a:lvl1pPr>
              <a:defRPr/>
            </a:lvl1pPr>
          </a:lstStyle>
          <a:p>
            <a:pPr>
              <a:defRPr/>
            </a:pPr>
            <a:fld id="{FEE73C24-887D-0F44-A3D2-263353BBC1A0}" type="datetime1">
              <a:rPr lang="fi-FI" smtClean="0"/>
              <a:t>12.3.2019</a:t>
            </a:fld>
            <a:endParaRPr lang="en-US"/>
          </a:p>
        </p:txBody>
      </p:sp>
      <p:sp>
        <p:nvSpPr>
          <p:cNvPr id="6" name="Footer Placeholder 5"/>
          <p:cNvSpPr>
            <a:spLocks noGrp="1"/>
          </p:cNvSpPr>
          <p:nvPr>
            <p:ph type="ftr" sz="quarter" idx="15"/>
          </p:nvPr>
        </p:nvSpPr>
        <p:spPr/>
        <p:txBody>
          <a:bodyPr/>
          <a:lstStyle>
            <a:lvl1pPr>
              <a:defRPr/>
            </a:lvl1pPr>
          </a:lstStyle>
          <a:p>
            <a:pPr>
              <a:defRPr/>
            </a:pPr>
            <a:endParaRPr lang="en-US" dirty="0"/>
          </a:p>
        </p:txBody>
      </p:sp>
      <p:sp>
        <p:nvSpPr>
          <p:cNvPr id="7" name="Slide Number Placeholder 6"/>
          <p:cNvSpPr>
            <a:spLocks noGrp="1"/>
          </p:cNvSpPr>
          <p:nvPr>
            <p:ph type="sldNum" sz="quarter" idx="16"/>
          </p:nvPr>
        </p:nvSpPr>
        <p:spPr/>
        <p:txBody>
          <a:bodyPr/>
          <a:lstStyle>
            <a:lvl1pPr>
              <a:defRPr/>
            </a:lvl1pPr>
          </a:lstStyle>
          <a:p>
            <a:pPr>
              <a:defRPr/>
            </a:pPr>
            <a:fld id="{D3B7957E-C93C-5142-BC70-14BDAADE9645}" type="slidenum">
              <a:rPr lang="en-US"/>
              <a:pPr>
                <a:defRPr/>
              </a:pPr>
              <a:t>‹#›</a:t>
            </a:fld>
            <a:endParaRPr lang="en-US"/>
          </a:p>
        </p:txBody>
      </p:sp>
    </p:spTree>
    <p:extLst>
      <p:ext uri="{BB962C8B-B14F-4D97-AF65-F5344CB8AC3E}">
        <p14:creationId xmlns:p14="http://schemas.microsoft.com/office/powerpoint/2010/main" val="2061640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pic>
        <p:nvPicPr>
          <p:cNvPr id="2" name="Picture 1" descr="pohja_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718"/>
            <a:ext cx="12192000" cy="6705600"/>
          </a:xfrm>
          <a:prstGeom prst="rect">
            <a:avLst/>
          </a:prstGeom>
        </p:spPr>
      </p:pic>
      <p:sp>
        <p:nvSpPr>
          <p:cNvPr id="8" name="Content Placeholder 2"/>
          <p:cNvSpPr>
            <a:spLocks noGrp="1"/>
          </p:cNvSpPr>
          <p:nvPr>
            <p:ph idx="13"/>
          </p:nvPr>
        </p:nvSpPr>
        <p:spPr>
          <a:xfrm>
            <a:off x="609600" y="1600203"/>
            <a:ext cx="3625368" cy="4525963"/>
          </a:xfrm>
          <a:solidFill>
            <a:schemeClr val="tx1"/>
          </a:solidFill>
          <a:ln>
            <a:noFill/>
          </a:ln>
        </p:spPr>
        <p:txBody>
          <a:bodyPr lIns="180000" tIns="140400" rIns="108000" bIns="93600">
            <a:normAutofit/>
          </a:bodyPr>
          <a:lstStyle>
            <a:lvl1pPr>
              <a:defRPr sz="1800">
                <a:solidFill>
                  <a:schemeClr val="bg1"/>
                </a:solidFill>
              </a:defRPr>
            </a:lvl1pPr>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sz="1600">
                <a:solidFill>
                  <a:schemeClr val="bg1"/>
                </a:solidFill>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sz="1400">
                <a:solidFill>
                  <a:schemeClr val="bg1"/>
                </a:solidFill>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sz="1200">
                <a:solidFill>
                  <a:schemeClr val="bg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4"/>
          </p:nvPr>
        </p:nvSpPr>
        <p:spPr/>
        <p:txBody>
          <a:bodyPr/>
          <a:lstStyle>
            <a:lvl1pPr>
              <a:defRPr/>
            </a:lvl1pPr>
          </a:lstStyle>
          <a:p>
            <a:pPr>
              <a:defRPr/>
            </a:pPr>
            <a:fld id="{7E59FCA1-4FF3-D043-9A88-AA7CDCDBEAE0}" type="datetime1">
              <a:rPr lang="fi-FI" smtClean="0"/>
              <a:t>12.3.2019</a:t>
            </a:fld>
            <a:endParaRPr lang="en-US"/>
          </a:p>
        </p:txBody>
      </p:sp>
      <p:sp>
        <p:nvSpPr>
          <p:cNvPr id="6" name="Footer Placeholder 5"/>
          <p:cNvSpPr>
            <a:spLocks noGrp="1"/>
          </p:cNvSpPr>
          <p:nvPr>
            <p:ph type="ftr" sz="quarter" idx="15"/>
          </p:nvPr>
        </p:nvSpPr>
        <p:spPr/>
        <p:txBody>
          <a:bodyPr/>
          <a:lstStyle>
            <a:lvl1pPr>
              <a:defRPr/>
            </a:lvl1pPr>
          </a:lstStyle>
          <a:p>
            <a:pPr>
              <a:defRPr/>
            </a:pPr>
            <a:endParaRPr lang="en-US" dirty="0"/>
          </a:p>
        </p:txBody>
      </p:sp>
      <p:sp>
        <p:nvSpPr>
          <p:cNvPr id="7" name="Slide Number Placeholder 6"/>
          <p:cNvSpPr>
            <a:spLocks noGrp="1"/>
          </p:cNvSpPr>
          <p:nvPr>
            <p:ph type="sldNum" sz="quarter" idx="16"/>
          </p:nvPr>
        </p:nvSpPr>
        <p:spPr/>
        <p:txBody>
          <a:bodyPr/>
          <a:lstStyle>
            <a:lvl1pPr>
              <a:defRPr/>
            </a:lvl1pPr>
          </a:lstStyle>
          <a:p>
            <a:pPr>
              <a:defRPr/>
            </a:pPr>
            <a:fld id="{D3B7957E-C93C-5142-BC70-14BDAADE9645}" type="slidenum">
              <a:rPr lang="en-US"/>
              <a:pPr>
                <a:defRPr/>
              </a:pPr>
              <a:t>‹#›</a:t>
            </a:fld>
            <a:endParaRPr lang="en-US"/>
          </a:p>
        </p:txBody>
      </p:sp>
    </p:spTree>
    <p:extLst>
      <p:ext uri="{BB962C8B-B14F-4D97-AF65-F5344CB8AC3E}">
        <p14:creationId xmlns:p14="http://schemas.microsoft.com/office/powerpoint/2010/main" val="2218180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Picture with Caption">
    <p:spTree>
      <p:nvGrpSpPr>
        <p:cNvPr id="1" name=""/>
        <p:cNvGrpSpPr/>
        <p:nvPr/>
      </p:nvGrpSpPr>
      <p:grpSpPr>
        <a:xfrm>
          <a:off x="0" y="0"/>
          <a:ext cx="0" cy="0"/>
          <a:chOff x="0" y="0"/>
          <a:chExt cx="0" cy="0"/>
        </a:xfrm>
      </p:grpSpPr>
      <p:pic>
        <p:nvPicPr>
          <p:cNvPr id="2" name="Picture 1" descr="pohja_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705600"/>
          </a:xfrm>
          <a:prstGeom prst="rect">
            <a:avLst/>
          </a:prstGeom>
        </p:spPr>
      </p:pic>
      <p:sp>
        <p:nvSpPr>
          <p:cNvPr id="8" name="Content Placeholder 2"/>
          <p:cNvSpPr>
            <a:spLocks noGrp="1"/>
          </p:cNvSpPr>
          <p:nvPr>
            <p:ph idx="13"/>
          </p:nvPr>
        </p:nvSpPr>
        <p:spPr>
          <a:xfrm>
            <a:off x="7688860" y="1600203"/>
            <a:ext cx="3625368" cy="4525963"/>
          </a:xfrm>
          <a:solidFill>
            <a:schemeClr val="tx1"/>
          </a:solidFill>
          <a:ln>
            <a:noFill/>
          </a:ln>
        </p:spPr>
        <p:txBody>
          <a:bodyPr lIns="180000" tIns="140400" rIns="108000" bIns="93600">
            <a:normAutofit/>
          </a:bodyPr>
          <a:lstStyle>
            <a:lvl1pPr>
              <a:defRPr sz="1800">
                <a:solidFill>
                  <a:schemeClr val="bg1"/>
                </a:solidFill>
              </a:defRPr>
            </a:lvl1pPr>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sz="1600">
                <a:solidFill>
                  <a:schemeClr val="bg1"/>
                </a:solidFill>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sz="1400">
                <a:solidFill>
                  <a:schemeClr val="bg1"/>
                </a:solidFill>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sz="1200">
                <a:solidFill>
                  <a:schemeClr val="bg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4"/>
          </p:nvPr>
        </p:nvSpPr>
        <p:spPr/>
        <p:txBody>
          <a:bodyPr/>
          <a:lstStyle>
            <a:lvl1pPr>
              <a:defRPr/>
            </a:lvl1pPr>
          </a:lstStyle>
          <a:p>
            <a:pPr>
              <a:defRPr/>
            </a:pPr>
            <a:fld id="{CD6EADCF-A54B-C245-91AD-5278454014C2}" type="datetime1">
              <a:rPr lang="fi-FI" smtClean="0"/>
              <a:t>12.3.2019</a:t>
            </a:fld>
            <a:endParaRPr lang="en-US"/>
          </a:p>
        </p:txBody>
      </p:sp>
      <p:sp>
        <p:nvSpPr>
          <p:cNvPr id="6" name="Footer Placeholder 5"/>
          <p:cNvSpPr>
            <a:spLocks noGrp="1"/>
          </p:cNvSpPr>
          <p:nvPr>
            <p:ph type="ftr" sz="quarter" idx="15"/>
          </p:nvPr>
        </p:nvSpPr>
        <p:spPr/>
        <p:txBody>
          <a:bodyPr/>
          <a:lstStyle>
            <a:lvl1pPr>
              <a:defRPr/>
            </a:lvl1pPr>
          </a:lstStyle>
          <a:p>
            <a:pPr>
              <a:defRPr/>
            </a:pPr>
            <a:endParaRPr lang="en-US" dirty="0"/>
          </a:p>
        </p:txBody>
      </p:sp>
      <p:sp>
        <p:nvSpPr>
          <p:cNvPr id="7" name="Slide Number Placeholder 6"/>
          <p:cNvSpPr>
            <a:spLocks noGrp="1"/>
          </p:cNvSpPr>
          <p:nvPr>
            <p:ph type="sldNum" sz="quarter" idx="16"/>
          </p:nvPr>
        </p:nvSpPr>
        <p:spPr/>
        <p:txBody>
          <a:bodyPr/>
          <a:lstStyle>
            <a:lvl1pPr>
              <a:defRPr/>
            </a:lvl1pPr>
          </a:lstStyle>
          <a:p>
            <a:pPr>
              <a:defRPr/>
            </a:pPr>
            <a:fld id="{D3B7957E-C93C-5142-BC70-14BDAADE9645}" type="slidenum">
              <a:rPr lang="en-US"/>
              <a:pPr>
                <a:defRPr/>
              </a:pPr>
              <a:t>‹#›</a:t>
            </a:fld>
            <a:endParaRPr lang="en-US"/>
          </a:p>
        </p:txBody>
      </p:sp>
    </p:spTree>
    <p:extLst>
      <p:ext uri="{BB962C8B-B14F-4D97-AF65-F5344CB8AC3E}">
        <p14:creationId xmlns:p14="http://schemas.microsoft.com/office/powerpoint/2010/main" val="28250443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Välisivu_1">
    <p:spTree>
      <p:nvGrpSpPr>
        <p:cNvPr id="1" name=""/>
        <p:cNvGrpSpPr/>
        <p:nvPr/>
      </p:nvGrpSpPr>
      <p:grpSpPr>
        <a:xfrm>
          <a:off x="0" y="0"/>
          <a:ext cx="0" cy="0"/>
          <a:chOff x="0" y="0"/>
          <a:chExt cx="0" cy="0"/>
        </a:xfrm>
      </p:grpSpPr>
      <p:pic>
        <p:nvPicPr>
          <p:cNvPr id="12" name="Picture 11" descr="Kuva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0215" y="4522183"/>
            <a:ext cx="3081783" cy="2171700"/>
          </a:xfrm>
          <a:prstGeom prst="rect">
            <a:avLst/>
          </a:prstGeom>
        </p:spPr>
      </p:pic>
      <p:pic>
        <p:nvPicPr>
          <p:cNvPr id="11" name="Picture 10" descr="Kuva_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10215" y="2289007"/>
            <a:ext cx="3081784" cy="2224860"/>
          </a:xfrm>
          <a:prstGeom prst="rect">
            <a:avLst/>
          </a:prstGeom>
        </p:spPr>
      </p:pic>
      <p:pic>
        <p:nvPicPr>
          <p:cNvPr id="9" name="Picture 8" descr="background_image_dna_jyrki_muok.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2280871"/>
            <a:ext cx="6083301" cy="4514305"/>
          </a:xfrm>
          <a:prstGeom prst="rect">
            <a:avLst/>
          </a:prstGeom>
        </p:spPr>
      </p:pic>
      <p:sp>
        <p:nvSpPr>
          <p:cNvPr id="4" name="Rectangle 3"/>
          <p:cNvSpPr/>
          <p:nvPr userDrawn="1"/>
        </p:nvSpPr>
        <p:spPr>
          <a:xfrm>
            <a:off x="0" y="0"/>
            <a:ext cx="12192000" cy="22913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1236039" y="369059"/>
            <a:ext cx="8438291" cy="1471960"/>
          </a:xfrm>
        </p:spPr>
        <p:txBody>
          <a:bodyPr>
            <a:normAutofit/>
          </a:bodyPr>
          <a:lstStyle>
            <a:lvl1pPr algn="l">
              <a:lnSpc>
                <a:spcPct val="90000"/>
              </a:lnSpc>
              <a:defRPr sz="3200" baseline="0">
                <a:solidFill>
                  <a:schemeClr val="bg1"/>
                </a:solidFill>
                <a:latin typeface="Corbel"/>
                <a:cs typeface="Corbel"/>
              </a:defRPr>
            </a:lvl1pPr>
          </a:lstStyle>
          <a:p>
            <a:r>
              <a:rPr lang="en-US"/>
              <a:t>Click to edit Master title style</a:t>
            </a:r>
            <a:endParaRPr lang="en-US" dirty="0"/>
          </a:p>
        </p:txBody>
      </p:sp>
      <p:grpSp>
        <p:nvGrpSpPr>
          <p:cNvPr id="5" name="Group 4"/>
          <p:cNvGrpSpPr/>
          <p:nvPr userDrawn="1"/>
        </p:nvGrpSpPr>
        <p:grpSpPr>
          <a:xfrm>
            <a:off x="9110217" y="4499066"/>
            <a:ext cx="3081782" cy="45719"/>
            <a:chOff x="8907235" y="2232185"/>
            <a:chExt cx="3284765" cy="56821"/>
          </a:xfrm>
        </p:grpSpPr>
        <p:sp>
          <p:nvSpPr>
            <p:cNvPr id="14" name="Rectangle 13"/>
            <p:cNvSpPr/>
            <p:nvPr userDrawn="1"/>
          </p:nvSpPr>
          <p:spPr>
            <a:xfrm>
              <a:off x="9725860" y="2232185"/>
              <a:ext cx="823758"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15" name="Rectangle 14"/>
            <p:cNvSpPr/>
            <p:nvPr userDrawn="1"/>
          </p:nvSpPr>
          <p:spPr>
            <a:xfrm>
              <a:off x="8907235" y="2232185"/>
              <a:ext cx="81948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16" name="Rectangle 15"/>
            <p:cNvSpPr/>
            <p:nvPr userDrawn="1"/>
          </p:nvSpPr>
          <p:spPr>
            <a:xfrm>
              <a:off x="11368242" y="2232185"/>
              <a:ext cx="823758" cy="568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17" name="Rectangle 16"/>
            <p:cNvSpPr/>
            <p:nvPr userDrawn="1"/>
          </p:nvSpPr>
          <p:spPr>
            <a:xfrm>
              <a:off x="10549618" y="2232185"/>
              <a:ext cx="81948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sp>
        <p:nvSpPr>
          <p:cNvPr id="18" name="Rectangle 17"/>
          <p:cNvSpPr/>
          <p:nvPr userDrawn="1"/>
        </p:nvSpPr>
        <p:spPr>
          <a:xfrm>
            <a:off x="6076949" y="6693882"/>
            <a:ext cx="6115050"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19" name="Rectangle 18"/>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0" name="Rectangle 19"/>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pic>
        <p:nvPicPr>
          <p:cNvPr id="22" name="Picture Placeholder 34"/>
          <p:cNvPicPr>
            <a:picLocks noChangeAspect="1"/>
          </p:cNvPicPr>
          <p:nvPr userDrawn="1"/>
        </p:nvPicPr>
        <p:blipFill>
          <a:blip r:embed="rId5">
            <a:extLst>
              <a:ext uri="{28A0092B-C50C-407E-A947-70E740481C1C}">
                <a14:useLocalDpi xmlns:a14="http://schemas.microsoft.com/office/drawing/2010/main" val="0"/>
              </a:ext>
            </a:extLst>
          </a:blip>
          <a:srcRect l="7037" r="7037"/>
          <a:stretch>
            <a:fillRect/>
          </a:stretch>
        </p:blipFill>
        <p:spPr bwMode="auto">
          <a:xfrm>
            <a:off x="6076947" y="2288569"/>
            <a:ext cx="3038400" cy="4420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3843065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Välisivu_1">
    <p:spTree>
      <p:nvGrpSpPr>
        <p:cNvPr id="1" name=""/>
        <p:cNvGrpSpPr/>
        <p:nvPr/>
      </p:nvGrpSpPr>
      <p:grpSpPr>
        <a:xfrm>
          <a:off x="0" y="0"/>
          <a:ext cx="0" cy="0"/>
          <a:chOff x="0" y="0"/>
          <a:chExt cx="0" cy="0"/>
        </a:xfrm>
      </p:grpSpPr>
      <p:pic>
        <p:nvPicPr>
          <p:cNvPr id="3" name="Picture 2" descr="shutterstock_210058714_muo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280870"/>
            <a:ext cx="6297386" cy="4482257"/>
          </a:xfrm>
          <a:prstGeom prst="rect">
            <a:avLst/>
          </a:prstGeom>
        </p:spPr>
      </p:pic>
      <p:pic>
        <p:nvPicPr>
          <p:cNvPr id="5" name="Picture 4" descr="Kuva_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3299" y="2258784"/>
            <a:ext cx="3100387" cy="2322343"/>
          </a:xfrm>
          <a:prstGeom prst="rect">
            <a:avLst/>
          </a:prstGeom>
        </p:spPr>
      </p:pic>
      <p:pic>
        <p:nvPicPr>
          <p:cNvPr id="12" name="Picture 11" descr="Kuva_5.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83299" y="4544785"/>
            <a:ext cx="3100387" cy="2149096"/>
          </a:xfrm>
          <a:prstGeom prst="rect">
            <a:avLst/>
          </a:prstGeom>
        </p:spPr>
      </p:pic>
      <p:pic>
        <p:nvPicPr>
          <p:cNvPr id="13" name="Picture 12" descr="Kuva_6.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10216" y="2291367"/>
            <a:ext cx="3081784" cy="2253418"/>
          </a:xfrm>
          <a:prstGeom prst="rect">
            <a:avLst/>
          </a:prstGeom>
        </p:spPr>
      </p:pic>
      <p:pic>
        <p:nvPicPr>
          <p:cNvPr id="18" name="Picture 17" descr="Kuva_7.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10216" y="4544785"/>
            <a:ext cx="3081784" cy="2149096"/>
          </a:xfrm>
          <a:prstGeom prst="rect">
            <a:avLst/>
          </a:prstGeom>
        </p:spPr>
      </p:pic>
      <p:sp>
        <p:nvSpPr>
          <p:cNvPr id="4" name="Rectangle 3"/>
          <p:cNvSpPr/>
          <p:nvPr userDrawn="1"/>
        </p:nvSpPr>
        <p:spPr>
          <a:xfrm>
            <a:off x="0" y="0"/>
            <a:ext cx="12192000" cy="229136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1236039" y="369059"/>
            <a:ext cx="8438291" cy="1471960"/>
          </a:xfrm>
        </p:spPr>
        <p:txBody>
          <a:bodyPr>
            <a:normAutofit/>
          </a:bodyPr>
          <a:lstStyle>
            <a:lvl1pPr algn="l">
              <a:lnSpc>
                <a:spcPct val="90000"/>
              </a:lnSpc>
              <a:defRPr sz="3200" baseline="0">
                <a:solidFill>
                  <a:schemeClr val="bg1"/>
                </a:solidFill>
                <a:latin typeface="Corbel"/>
                <a:cs typeface="Corbel"/>
              </a:defRPr>
            </a:lvl1pPr>
          </a:lstStyle>
          <a:p>
            <a:r>
              <a:rPr lang="en-US"/>
              <a:t>Click to edit Master title style</a:t>
            </a:r>
            <a:endParaRPr lang="en-US" dirty="0"/>
          </a:p>
        </p:txBody>
      </p:sp>
      <p:sp>
        <p:nvSpPr>
          <p:cNvPr id="26" name="Rectangle 25"/>
          <p:cNvSpPr/>
          <p:nvPr userDrawn="1"/>
        </p:nvSpPr>
        <p:spPr>
          <a:xfrm>
            <a:off x="6076949" y="6693882"/>
            <a:ext cx="6115050"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7" name="Rectangle 26"/>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8" name="Rectangle 27"/>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nvGrpSpPr>
          <p:cNvPr id="29" name="Group 28"/>
          <p:cNvGrpSpPr/>
          <p:nvPr userDrawn="1"/>
        </p:nvGrpSpPr>
        <p:grpSpPr>
          <a:xfrm>
            <a:off x="9110217" y="4499066"/>
            <a:ext cx="3081782" cy="45719"/>
            <a:chOff x="8907235" y="2232185"/>
            <a:chExt cx="3284765" cy="56821"/>
          </a:xfrm>
        </p:grpSpPr>
        <p:sp>
          <p:nvSpPr>
            <p:cNvPr id="30" name="Rectangle 29"/>
            <p:cNvSpPr/>
            <p:nvPr userDrawn="1"/>
          </p:nvSpPr>
          <p:spPr>
            <a:xfrm>
              <a:off x="9725860" y="2232185"/>
              <a:ext cx="823758"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1" name="Rectangle 30"/>
            <p:cNvSpPr/>
            <p:nvPr userDrawn="1"/>
          </p:nvSpPr>
          <p:spPr>
            <a:xfrm>
              <a:off x="8907235" y="2232185"/>
              <a:ext cx="81948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2" name="Rectangle 31"/>
            <p:cNvSpPr/>
            <p:nvPr userDrawn="1"/>
          </p:nvSpPr>
          <p:spPr>
            <a:xfrm>
              <a:off x="11368242" y="2232185"/>
              <a:ext cx="823758" cy="568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3" name="Rectangle 32"/>
            <p:cNvSpPr/>
            <p:nvPr userDrawn="1"/>
          </p:nvSpPr>
          <p:spPr>
            <a:xfrm>
              <a:off x="10549618" y="2232185"/>
              <a:ext cx="81948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spTree>
    <p:extLst>
      <p:ext uri="{BB962C8B-B14F-4D97-AF65-F5344CB8AC3E}">
        <p14:creationId xmlns:p14="http://schemas.microsoft.com/office/powerpoint/2010/main" val="9772844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Välisivu_1">
    <p:spTree>
      <p:nvGrpSpPr>
        <p:cNvPr id="1" name=""/>
        <p:cNvGrpSpPr/>
        <p:nvPr/>
      </p:nvGrpSpPr>
      <p:grpSpPr>
        <a:xfrm>
          <a:off x="0" y="0"/>
          <a:ext cx="0" cy="0"/>
          <a:chOff x="0" y="0"/>
          <a:chExt cx="0" cy="0"/>
        </a:xfrm>
      </p:grpSpPr>
      <p:pic>
        <p:nvPicPr>
          <p:cNvPr id="16" name="Picture 15" descr="CSC_03 copy.jpg"/>
          <p:cNvPicPr>
            <a:picLocks noChangeAspect="1"/>
          </p:cNvPicPr>
          <p:nvPr userDrawn="1"/>
        </p:nvPicPr>
        <p:blipFill rotWithShape="1">
          <a:blip r:embed="rId2">
            <a:extLst>
              <a:ext uri="{28A0092B-C50C-407E-A947-70E740481C1C}">
                <a14:useLocalDpi xmlns:a14="http://schemas.microsoft.com/office/drawing/2010/main" val="0"/>
              </a:ext>
            </a:extLst>
          </a:blip>
          <a:srcRect r="3221" b="2403"/>
          <a:stretch/>
        </p:blipFill>
        <p:spPr>
          <a:xfrm>
            <a:off x="9006014" y="4537551"/>
            <a:ext cx="3195637" cy="2156937"/>
          </a:xfrm>
          <a:prstGeom prst="rect">
            <a:avLst/>
          </a:prstGeom>
        </p:spPr>
      </p:pic>
      <p:pic>
        <p:nvPicPr>
          <p:cNvPr id="17" name="Picture 16" descr="CSC_17 copy_green_group.jpg"/>
          <p:cNvPicPr>
            <a:picLocks noChangeAspect="1"/>
          </p:cNvPicPr>
          <p:nvPr userDrawn="1"/>
        </p:nvPicPr>
        <p:blipFill rotWithShape="1">
          <a:blip r:embed="rId3">
            <a:extLst>
              <a:ext uri="{28A0092B-C50C-407E-A947-70E740481C1C}">
                <a14:useLocalDpi xmlns:a14="http://schemas.microsoft.com/office/drawing/2010/main" val="0"/>
              </a:ext>
            </a:extLst>
          </a:blip>
          <a:srcRect r="7961"/>
          <a:stretch/>
        </p:blipFill>
        <p:spPr>
          <a:xfrm>
            <a:off x="0" y="2289005"/>
            <a:ext cx="6086728" cy="4415373"/>
          </a:xfrm>
          <a:prstGeom prst="rect">
            <a:avLst/>
          </a:prstGeom>
        </p:spPr>
      </p:pic>
      <p:pic>
        <p:nvPicPr>
          <p:cNvPr id="12" name="Picture 11" descr="Kuva_1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26086" y="2276566"/>
            <a:ext cx="3265914" cy="2222500"/>
          </a:xfrm>
          <a:prstGeom prst="rect">
            <a:avLst/>
          </a:prstGeom>
        </p:spPr>
      </p:pic>
      <p:sp>
        <p:nvSpPr>
          <p:cNvPr id="4" name="Rectangle 3"/>
          <p:cNvSpPr/>
          <p:nvPr userDrawn="1"/>
        </p:nvSpPr>
        <p:spPr>
          <a:xfrm>
            <a:off x="0" y="0"/>
            <a:ext cx="12192000" cy="22913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1236039" y="369059"/>
            <a:ext cx="8438291" cy="1471960"/>
          </a:xfrm>
        </p:spPr>
        <p:txBody>
          <a:bodyPr>
            <a:normAutofit/>
          </a:bodyPr>
          <a:lstStyle>
            <a:lvl1pPr algn="l">
              <a:lnSpc>
                <a:spcPct val="90000"/>
              </a:lnSpc>
              <a:defRPr sz="3200" baseline="0">
                <a:solidFill>
                  <a:schemeClr val="bg1"/>
                </a:solidFill>
                <a:latin typeface="Corbel"/>
                <a:cs typeface="Corbel"/>
              </a:defRPr>
            </a:lvl1pPr>
          </a:lstStyle>
          <a:p>
            <a:r>
              <a:rPr lang="en-US"/>
              <a:t>Click to edit Master title style</a:t>
            </a:r>
            <a:endParaRPr lang="en-US" dirty="0"/>
          </a:p>
        </p:txBody>
      </p:sp>
      <p:sp>
        <p:nvSpPr>
          <p:cNvPr id="18" name="Rectangle 17"/>
          <p:cNvSpPr/>
          <p:nvPr userDrawn="1"/>
        </p:nvSpPr>
        <p:spPr>
          <a:xfrm>
            <a:off x="6076949" y="6693882"/>
            <a:ext cx="6115050"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0" name="Rectangle 19"/>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1" name="Rectangle 20"/>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nvGrpSpPr>
          <p:cNvPr id="23" name="Group 22"/>
          <p:cNvGrpSpPr/>
          <p:nvPr userDrawn="1"/>
        </p:nvGrpSpPr>
        <p:grpSpPr>
          <a:xfrm>
            <a:off x="9110217" y="4499066"/>
            <a:ext cx="3081782" cy="45719"/>
            <a:chOff x="8907235" y="2232185"/>
            <a:chExt cx="3284765" cy="56821"/>
          </a:xfrm>
        </p:grpSpPr>
        <p:sp>
          <p:nvSpPr>
            <p:cNvPr id="24" name="Rectangle 23"/>
            <p:cNvSpPr/>
            <p:nvPr userDrawn="1"/>
          </p:nvSpPr>
          <p:spPr>
            <a:xfrm>
              <a:off x="9725860" y="2232185"/>
              <a:ext cx="823758"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5" name="Rectangle 24"/>
            <p:cNvSpPr/>
            <p:nvPr userDrawn="1"/>
          </p:nvSpPr>
          <p:spPr>
            <a:xfrm>
              <a:off x="8907235" y="2232185"/>
              <a:ext cx="81948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6" name="Rectangle 25"/>
            <p:cNvSpPr/>
            <p:nvPr userDrawn="1"/>
          </p:nvSpPr>
          <p:spPr>
            <a:xfrm>
              <a:off x="11368242" y="2232185"/>
              <a:ext cx="823758" cy="568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7" name="Rectangle 26"/>
            <p:cNvSpPr/>
            <p:nvPr userDrawn="1"/>
          </p:nvSpPr>
          <p:spPr>
            <a:xfrm>
              <a:off x="10549618" y="2232185"/>
              <a:ext cx="81948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pic>
        <p:nvPicPr>
          <p:cNvPr id="10" name="Picture 9" descr="Kuva_9.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76949" y="2284778"/>
            <a:ext cx="3033268" cy="4419600"/>
          </a:xfrm>
          <a:prstGeom prst="rect">
            <a:avLst/>
          </a:prstGeom>
        </p:spPr>
      </p:pic>
    </p:spTree>
    <p:extLst>
      <p:ext uri="{BB962C8B-B14F-4D97-AF65-F5344CB8AC3E}">
        <p14:creationId xmlns:p14="http://schemas.microsoft.com/office/powerpoint/2010/main" val="1079978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Välisivu_1">
    <p:spTree>
      <p:nvGrpSpPr>
        <p:cNvPr id="1" name=""/>
        <p:cNvGrpSpPr/>
        <p:nvPr/>
      </p:nvGrpSpPr>
      <p:grpSpPr>
        <a:xfrm>
          <a:off x="0" y="0"/>
          <a:ext cx="0" cy="0"/>
          <a:chOff x="0" y="0"/>
          <a:chExt cx="0" cy="0"/>
        </a:xfrm>
      </p:grpSpPr>
      <p:pic>
        <p:nvPicPr>
          <p:cNvPr id="17" name="Picture 16" descr="sininen_ppt_pohjaan_V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9515" y="4531502"/>
            <a:ext cx="3263187" cy="2174098"/>
          </a:xfrm>
          <a:prstGeom prst="rect">
            <a:avLst/>
          </a:prstGeom>
        </p:spPr>
      </p:pic>
      <p:pic>
        <p:nvPicPr>
          <p:cNvPr id="19" name="Picture 18" descr="Kuva_1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86569"/>
            <a:ext cx="6083300" cy="4419600"/>
          </a:xfrm>
          <a:prstGeom prst="rect">
            <a:avLst/>
          </a:prstGeom>
        </p:spPr>
      </p:pic>
      <p:pic>
        <p:nvPicPr>
          <p:cNvPr id="20" name="Picture 19" descr="Kuva_1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76949" y="2273869"/>
            <a:ext cx="3106738" cy="2270916"/>
          </a:xfrm>
          <a:prstGeom prst="rect">
            <a:avLst/>
          </a:prstGeom>
        </p:spPr>
      </p:pic>
      <p:pic>
        <p:nvPicPr>
          <p:cNvPr id="23" name="Picture 22" descr="Kuva_15.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10215" y="2276566"/>
            <a:ext cx="3081783" cy="2222500"/>
          </a:xfrm>
          <a:prstGeom prst="rect">
            <a:avLst/>
          </a:prstGeom>
        </p:spPr>
      </p:pic>
      <p:pic>
        <p:nvPicPr>
          <p:cNvPr id="24" name="Picture 23" descr="Kuva_16.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10216" y="4509482"/>
            <a:ext cx="3081783" cy="2184400"/>
          </a:xfrm>
          <a:prstGeom prst="rect">
            <a:avLst/>
          </a:prstGeom>
        </p:spPr>
      </p:pic>
      <p:sp>
        <p:nvSpPr>
          <p:cNvPr id="4" name="Rectangle 3"/>
          <p:cNvSpPr/>
          <p:nvPr userDrawn="1"/>
        </p:nvSpPr>
        <p:spPr>
          <a:xfrm>
            <a:off x="0" y="0"/>
            <a:ext cx="12192000" cy="229136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1236039" y="369059"/>
            <a:ext cx="8438291" cy="1471960"/>
          </a:xfrm>
        </p:spPr>
        <p:txBody>
          <a:bodyPr>
            <a:normAutofit/>
          </a:bodyPr>
          <a:lstStyle>
            <a:lvl1pPr algn="l">
              <a:lnSpc>
                <a:spcPct val="90000"/>
              </a:lnSpc>
              <a:defRPr sz="3200" baseline="0">
                <a:solidFill>
                  <a:schemeClr val="bg1"/>
                </a:solidFill>
                <a:latin typeface="Corbel"/>
                <a:cs typeface="Corbel"/>
              </a:defRPr>
            </a:lvl1pPr>
          </a:lstStyle>
          <a:p>
            <a:r>
              <a:rPr lang="en-US"/>
              <a:t>Click to edit Master title style</a:t>
            </a:r>
            <a:endParaRPr lang="en-US" dirty="0"/>
          </a:p>
        </p:txBody>
      </p:sp>
      <p:sp>
        <p:nvSpPr>
          <p:cNvPr id="18" name="Rectangle 17"/>
          <p:cNvSpPr/>
          <p:nvPr userDrawn="1"/>
        </p:nvSpPr>
        <p:spPr>
          <a:xfrm>
            <a:off x="6076949" y="6693882"/>
            <a:ext cx="6115050"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5" name="Rectangle 24"/>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6" name="Rectangle 25"/>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nvGrpSpPr>
          <p:cNvPr id="27" name="Group 26"/>
          <p:cNvGrpSpPr/>
          <p:nvPr userDrawn="1"/>
        </p:nvGrpSpPr>
        <p:grpSpPr>
          <a:xfrm>
            <a:off x="9110217" y="4499066"/>
            <a:ext cx="3081782" cy="45719"/>
            <a:chOff x="8907235" y="2232185"/>
            <a:chExt cx="3284765" cy="56821"/>
          </a:xfrm>
        </p:grpSpPr>
        <p:sp>
          <p:nvSpPr>
            <p:cNvPr id="28" name="Rectangle 27"/>
            <p:cNvSpPr/>
            <p:nvPr userDrawn="1"/>
          </p:nvSpPr>
          <p:spPr>
            <a:xfrm>
              <a:off x="9725860" y="2232185"/>
              <a:ext cx="823758"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9" name="Rectangle 28"/>
            <p:cNvSpPr/>
            <p:nvPr userDrawn="1"/>
          </p:nvSpPr>
          <p:spPr>
            <a:xfrm>
              <a:off x="8907235" y="2232185"/>
              <a:ext cx="81948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0" name="Rectangle 29"/>
            <p:cNvSpPr/>
            <p:nvPr userDrawn="1"/>
          </p:nvSpPr>
          <p:spPr>
            <a:xfrm>
              <a:off x="11368242" y="2232185"/>
              <a:ext cx="823758" cy="568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1" name="Rectangle 30"/>
            <p:cNvSpPr/>
            <p:nvPr userDrawn="1"/>
          </p:nvSpPr>
          <p:spPr>
            <a:xfrm>
              <a:off x="10549618" y="2232185"/>
              <a:ext cx="81948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spTree>
    <p:extLst>
      <p:ext uri="{BB962C8B-B14F-4D97-AF65-F5344CB8AC3E}">
        <p14:creationId xmlns:p14="http://schemas.microsoft.com/office/powerpoint/2010/main" val="504454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5_Välisivu_1">
    <p:spTree>
      <p:nvGrpSpPr>
        <p:cNvPr id="1" name=""/>
        <p:cNvGrpSpPr/>
        <p:nvPr/>
      </p:nvGrpSpPr>
      <p:grpSpPr>
        <a:xfrm>
          <a:off x="0" y="0"/>
          <a:ext cx="0" cy="0"/>
          <a:chOff x="0" y="0"/>
          <a:chExt cx="0" cy="0"/>
        </a:xfrm>
      </p:grpSpPr>
      <p:pic>
        <p:nvPicPr>
          <p:cNvPr id="19" name="Picture 18" descr="Kuva_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569"/>
            <a:ext cx="6083300" cy="4419600"/>
          </a:xfrm>
          <a:prstGeom prst="rect">
            <a:avLst/>
          </a:prstGeom>
        </p:spPr>
      </p:pic>
      <p:pic>
        <p:nvPicPr>
          <p:cNvPr id="21" name="Picture 20" descr="Kuva_1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76949" y="4509482"/>
            <a:ext cx="3106738" cy="2207003"/>
          </a:xfrm>
          <a:prstGeom prst="rect">
            <a:avLst/>
          </a:prstGeom>
        </p:spPr>
      </p:pic>
      <p:pic>
        <p:nvPicPr>
          <p:cNvPr id="20" name="Picture 19" descr="Kuva_1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76949" y="2273869"/>
            <a:ext cx="3106738" cy="2270916"/>
          </a:xfrm>
          <a:prstGeom prst="rect">
            <a:avLst/>
          </a:prstGeom>
        </p:spPr>
      </p:pic>
      <p:pic>
        <p:nvPicPr>
          <p:cNvPr id="23" name="Picture 22" descr="Kuva_15.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10215" y="2276566"/>
            <a:ext cx="3081783" cy="2222500"/>
          </a:xfrm>
          <a:prstGeom prst="rect">
            <a:avLst/>
          </a:prstGeom>
        </p:spPr>
      </p:pic>
      <p:pic>
        <p:nvPicPr>
          <p:cNvPr id="24" name="Picture 23" descr="Kuva_16.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10216" y="4509482"/>
            <a:ext cx="3081783" cy="2184400"/>
          </a:xfrm>
          <a:prstGeom prst="rect">
            <a:avLst/>
          </a:prstGeom>
        </p:spPr>
      </p:pic>
      <p:sp>
        <p:nvSpPr>
          <p:cNvPr id="4" name="Rectangle 3"/>
          <p:cNvSpPr/>
          <p:nvPr userDrawn="1"/>
        </p:nvSpPr>
        <p:spPr>
          <a:xfrm>
            <a:off x="0" y="0"/>
            <a:ext cx="12192000" cy="229136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1236039" y="369059"/>
            <a:ext cx="8438291" cy="1471960"/>
          </a:xfrm>
        </p:spPr>
        <p:txBody>
          <a:bodyPr>
            <a:normAutofit/>
          </a:bodyPr>
          <a:lstStyle>
            <a:lvl1pPr algn="l">
              <a:lnSpc>
                <a:spcPct val="90000"/>
              </a:lnSpc>
              <a:defRPr sz="3200" baseline="0">
                <a:solidFill>
                  <a:schemeClr val="bg1"/>
                </a:solidFill>
                <a:latin typeface="Corbel"/>
                <a:cs typeface="Corbel"/>
              </a:defRPr>
            </a:lvl1pPr>
          </a:lstStyle>
          <a:p>
            <a:r>
              <a:rPr lang="en-US"/>
              <a:t>Click to edit Master title style</a:t>
            </a:r>
            <a:endParaRPr lang="en-US" dirty="0"/>
          </a:p>
        </p:txBody>
      </p:sp>
      <p:sp>
        <p:nvSpPr>
          <p:cNvPr id="18" name="Rectangle 17"/>
          <p:cNvSpPr/>
          <p:nvPr userDrawn="1"/>
        </p:nvSpPr>
        <p:spPr>
          <a:xfrm>
            <a:off x="6076949" y="6693882"/>
            <a:ext cx="6115050"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5" name="Rectangle 24"/>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6" name="Rectangle 25"/>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nvGrpSpPr>
          <p:cNvPr id="27" name="Group 26"/>
          <p:cNvGrpSpPr/>
          <p:nvPr userDrawn="1"/>
        </p:nvGrpSpPr>
        <p:grpSpPr>
          <a:xfrm>
            <a:off x="9110217" y="4499066"/>
            <a:ext cx="3081782" cy="45719"/>
            <a:chOff x="8907235" y="2232185"/>
            <a:chExt cx="3284765" cy="56821"/>
          </a:xfrm>
        </p:grpSpPr>
        <p:sp>
          <p:nvSpPr>
            <p:cNvPr id="28" name="Rectangle 27"/>
            <p:cNvSpPr/>
            <p:nvPr userDrawn="1"/>
          </p:nvSpPr>
          <p:spPr>
            <a:xfrm>
              <a:off x="9725860" y="2232185"/>
              <a:ext cx="823758"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9" name="Rectangle 28"/>
            <p:cNvSpPr/>
            <p:nvPr userDrawn="1"/>
          </p:nvSpPr>
          <p:spPr>
            <a:xfrm>
              <a:off x="8907235" y="2232185"/>
              <a:ext cx="81948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0" name="Rectangle 29"/>
            <p:cNvSpPr/>
            <p:nvPr userDrawn="1"/>
          </p:nvSpPr>
          <p:spPr>
            <a:xfrm>
              <a:off x="11368242" y="2232185"/>
              <a:ext cx="823758" cy="568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1" name="Rectangle 30"/>
            <p:cNvSpPr/>
            <p:nvPr userDrawn="1"/>
          </p:nvSpPr>
          <p:spPr>
            <a:xfrm>
              <a:off x="10549618" y="2232185"/>
              <a:ext cx="81948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spTree>
    <p:extLst>
      <p:ext uri="{BB962C8B-B14F-4D97-AF65-F5344CB8AC3E}">
        <p14:creationId xmlns:p14="http://schemas.microsoft.com/office/powerpoint/2010/main" val="12401098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Välisivu_1_omat kuva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289175"/>
            <a:ext cx="6076950" cy="4405313"/>
          </a:xfrm>
        </p:spPr>
        <p:txBody>
          <a:bodyPr/>
          <a:lstStyle/>
          <a:p>
            <a:r>
              <a:rPr lang="en-US"/>
              <a:t>Click icon to add picture</a:t>
            </a:r>
          </a:p>
        </p:txBody>
      </p:sp>
      <p:sp>
        <p:nvSpPr>
          <p:cNvPr id="20" name="Picture Placeholder 8"/>
          <p:cNvSpPr>
            <a:spLocks noGrp="1"/>
          </p:cNvSpPr>
          <p:nvPr>
            <p:ph type="pic" sz="quarter" idx="11"/>
          </p:nvPr>
        </p:nvSpPr>
        <p:spPr>
          <a:xfrm>
            <a:off x="6076947" y="2288569"/>
            <a:ext cx="3033269" cy="4413153"/>
          </a:xfrm>
        </p:spPr>
        <p:txBody>
          <a:bodyPr/>
          <a:lstStyle/>
          <a:p>
            <a:r>
              <a:rPr lang="en-US"/>
              <a:t>Click icon to add picture</a:t>
            </a:r>
            <a:endParaRPr lang="en-US" dirty="0"/>
          </a:p>
        </p:txBody>
      </p:sp>
      <p:sp>
        <p:nvSpPr>
          <p:cNvPr id="21" name="Picture Placeholder 8"/>
          <p:cNvSpPr>
            <a:spLocks noGrp="1"/>
          </p:cNvSpPr>
          <p:nvPr>
            <p:ph type="pic" sz="quarter" idx="12"/>
          </p:nvPr>
        </p:nvSpPr>
        <p:spPr>
          <a:xfrm>
            <a:off x="9110216" y="2288569"/>
            <a:ext cx="3081783" cy="2210497"/>
          </a:xfrm>
        </p:spPr>
        <p:txBody>
          <a:bodyPr/>
          <a:lstStyle/>
          <a:p>
            <a:r>
              <a:rPr lang="en-US"/>
              <a:t>Click icon to add picture</a:t>
            </a:r>
          </a:p>
        </p:txBody>
      </p:sp>
      <p:sp>
        <p:nvSpPr>
          <p:cNvPr id="25" name="Picture Placeholder 8"/>
          <p:cNvSpPr>
            <a:spLocks noGrp="1"/>
          </p:cNvSpPr>
          <p:nvPr>
            <p:ph type="pic" sz="quarter" idx="13"/>
          </p:nvPr>
        </p:nvSpPr>
        <p:spPr>
          <a:xfrm>
            <a:off x="9110217" y="4544785"/>
            <a:ext cx="3081782" cy="2149097"/>
          </a:xfrm>
        </p:spPr>
        <p:txBody>
          <a:bodyPr/>
          <a:lstStyle/>
          <a:p>
            <a:r>
              <a:rPr lang="en-US"/>
              <a:t>Click icon to add picture</a:t>
            </a:r>
          </a:p>
        </p:txBody>
      </p:sp>
      <p:sp>
        <p:nvSpPr>
          <p:cNvPr id="4" name="Rectangle 3"/>
          <p:cNvSpPr/>
          <p:nvPr userDrawn="1"/>
        </p:nvSpPr>
        <p:spPr>
          <a:xfrm>
            <a:off x="0" y="0"/>
            <a:ext cx="12192000" cy="229136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1236039" y="369059"/>
            <a:ext cx="8438291" cy="1471960"/>
          </a:xfrm>
        </p:spPr>
        <p:txBody>
          <a:bodyPr>
            <a:normAutofit/>
          </a:bodyPr>
          <a:lstStyle>
            <a:lvl1pPr algn="l">
              <a:lnSpc>
                <a:spcPct val="90000"/>
              </a:lnSpc>
              <a:defRPr sz="3200" baseline="0">
                <a:solidFill>
                  <a:schemeClr val="bg1"/>
                </a:solidFill>
                <a:latin typeface="Corbel"/>
                <a:cs typeface="Corbel"/>
              </a:defRPr>
            </a:lvl1pPr>
          </a:lstStyle>
          <a:p>
            <a:r>
              <a:rPr lang="en-US"/>
              <a:t>Click to edit Master title style</a:t>
            </a:r>
            <a:endParaRPr lang="en-US" dirty="0"/>
          </a:p>
        </p:txBody>
      </p:sp>
      <p:sp>
        <p:nvSpPr>
          <p:cNvPr id="18" name="Rectangle 17"/>
          <p:cNvSpPr/>
          <p:nvPr userDrawn="1"/>
        </p:nvSpPr>
        <p:spPr>
          <a:xfrm>
            <a:off x="6076949" y="6693882"/>
            <a:ext cx="6115050"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19" name="Rectangle 18"/>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2" name="Rectangle 21"/>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nvGrpSpPr>
          <p:cNvPr id="23" name="Group 22"/>
          <p:cNvGrpSpPr/>
          <p:nvPr userDrawn="1"/>
        </p:nvGrpSpPr>
        <p:grpSpPr>
          <a:xfrm>
            <a:off x="9110217" y="4499066"/>
            <a:ext cx="3081782" cy="45719"/>
            <a:chOff x="8907235" y="2232185"/>
            <a:chExt cx="3284765" cy="56821"/>
          </a:xfrm>
        </p:grpSpPr>
        <p:sp>
          <p:nvSpPr>
            <p:cNvPr id="24" name="Rectangle 23"/>
            <p:cNvSpPr/>
            <p:nvPr userDrawn="1"/>
          </p:nvSpPr>
          <p:spPr>
            <a:xfrm>
              <a:off x="9725860" y="2232185"/>
              <a:ext cx="823758"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6" name="Rectangle 25"/>
            <p:cNvSpPr/>
            <p:nvPr userDrawn="1"/>
          </p:nvSpPr>
          <p:spPr>
            <a:xfrm>
              <a:off x="8907235" y="2232185"/>
              <a:ext cx="81948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7" name="Rectangle 26"/>
            <p:cNvSpPr/>
            <p:nvPr userDrawn="1"/>
          </p:nvSpPr>
          <p:spPr>
            <a:xfrm>
              <a:off x="11368242" y="2232185"/>
              <a:ext cx="823758" cy="568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8" name="Rectangle 27"/>
            <p:cNvSpPr/>
            <p:nvPr userDrawn="1"/>
          </p:nvSpPr>
          <p:spPr>
            <a:xfrm>
              <a:off x="10549618" y="2232185"/>
              <a:ext cx="81948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spTree>
    <p:extLst>
      <p:ext uri="{BB962C8B-B14F-4D97-AF65-F5344CB8AC3E}">
        <p14:creationId xmlns:p14="http://schemas.microsoft.com/office/powerpoint/2010/main" val="3736758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akakansi">
    <p:spTree>
      <p:nvGrpSpPr>
        <p:cNvPr id="1" name=""/>
        <p:cNvGrpSpPr/>
        <p:nvPr/>
      </p:nvGrpSpPr>
      <p:grpSpPr>
        <a:xfrm>
          <a:off x="0" y="0"/>
          <a:ext cx="0" cy="0"/>
          <a:chOff x="0" y="0"/>
          <a:chExt cx="0" cy="0"/>
        </a:xfrm>
      </p:grpSpPr>
      <p:sp>
        <p:nvSpPr>
          <p:cNvPr id="4" name="Rectangle 3"/>
          <p:cNvSpPr/>
          <p:nvPr/>
        </p:nvSpPr>
        <p:spPr>
          <a:xfrm>
            <a:off x="10721975" y="0"/>
            <a:ext cx="1470025" cy="1073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fontAlgn="auto">
              <a:spcBef>
                <a:spcPts val="0"/>
              </a:spcBef>
              <a:spcAft>
                <a:spcPts val="0"/>
              </a:spcAft>
              <a:defRPr/>
            </a:pPr>
            <a:endParaRPr lang="en-US" dirty="0">
              <a:latin typeface="Corbel"/>
            </a:endParaRPr>
          </a:p>
        </p:txBody>
      </p:sp>
      <p:sp>
        <p:nvSpPr>
          <p:cNvPr id="2" name="TextBox 1"/>
          <p:cNvSpPr txBox="1"/>
          <p:nvPr userDrawn="1"/>
        </p:nvSpPr>
        <p:spPr>
          <a:xfrm>
            <a:off x="7445893" y="3905430"/>
            <a:ext cx="2925559" cy="292388"/>
          </a:xfrm>
          <a:prstGeom prst="rect">
            <a:avLst/>
          </a:prstGeom>
          <a:noFill/>
        </p:spPr>
        <p:txBody>
          <a:bodyPr wrap="square" rtlCol="0">
            <a:spAutoFit/>
          </a:bodyPr>
          <a:lstStyle/>
          <a:p>
            <a:pPr marL="0" marR="0" lvl="0" indent="0" algn="l" defTabSz="457200" rtl="0" eaLnBrk="1" fontAlgn="base" latinLnBrk="0" hangingPunct="1">
              <a:lnSpc>
                <a:spcPct val="110000"/>
              </a:lnSpc>
              <a:spcBef>
                <a:spcPts val="1200"/>
              </a:spcBef>
              <a:spcAft>
                <a:spcPct val="0"/>
              </a:spcAft>
              <a:buClrTx/>
              <a:buSzTx/>
              <a:buFont typeface="Arial" charset="0"/>
              <a:buNone/>
              <a:tabLst/>
              <a:defRPr/>
            </a:pPr>
            <a:r>
              <a:rPr kumimoji="0" lang="en-US" sz="1200" b="0" i="0" u="none" strike="noStrike" kern="1200" cap="none" spc="0" normalizeH="0" baseline="0" noProof="0" dirty="0">
                <a:ln>
                  <a:noFill/>
                </a:ln>
                <a:solidFill>
                  <a:srgbClr val="5E6A71"/>
                </a:solidFill>
                <a:effectLst/>
                <a:uLnTx/>
                <a:uFillTx/>
                <a:latin typeface="Corbel"/>
                <a:ea typeface="ＭＳ Ｐゴシック" charset="0"/>
                <a:cs typeface="Corbel"/>
              </a:rPr>
              <a:t>https://www.facebook.com/CSCfi</a:t>
            </a:r>
            <a:endParaRPr lang="en-US" sz="1200" b="0" i="0" u="none" strike="noStrike" kern="1200" baseline="0" dirty="0">
              <a:solidFill>
                <a:srgbClr val="5E6A71"/>
              </a:solidFill>
              <a:latin typeface="Calibri" charset="0"/>
              <a:ea typeface="ＭＳ Ｐゴシック" charset="0"/>
              <a:cs typeface="ＭＳ Ｐゴシック" charset="0"/>
            </a:endParaRPr>
          </a:p>
        </p:txBody>
      </p:sp>
      <p:grpSp>
        <p:nvGrpSpPr>
          <p:cNvPr id="27" name="Group 26"/>
          <p:cNvGrpSpPr/>
          <p:nvPr userDrawn="1"/>
        </p:nvGrpSpPr>
        <p:grpSpPr>
          <a:xfrm>
            <a:off x="6951347" y="3864594"/>
            <a:ext cx="385064" cy="385062"/>
            <a:chOff x="1498600" y="2192338"/>
            <a:chExt cx="223838" cy="223837"/>
          </a:xfrm>
        </p:grpSpPr>
        <p:sp>
          <p:nvSpPr>
            <p:cNvPr id="28" name="Freeform 1"/>
            <p:cNvSpPr>
              <a:spLocks noChangeArrowheads="1"/>
            </p:cNvSpPr>
            <p:nvPr/>
          </p:nvSpPr>
          <p:spPr bwMode="auto">
            <a:xfrm>
              <a:off x="1498600" y="2192338"/>
              <a:ext cx="223838" cy="223837"/>
            </a:xfrm>
            <a:custGeom>
              <a:avLst/>
              <a:gdLst>
                <a:gd name="T0" fmla="*/ 620 w 621"/>
                <a:gd name="T1" fmla="*/ 309 h 621"/>
                <a:gd name="T2" fmla="*/ 310 w 621"/>
                <a:gd name="T3" fmla="*/ 0 h 621"/>
                <a:gd name="T4" fmla="*/ 0 w 621"/>
                <a:gd name="T5" fmla="*/ 309 h 621"/>
                <a:gd name="T6" fmla="*/ 310 w 621"/>
                <a:gd name="T7" fmla="*/ 620 h 621"/>
                <a:gd name="T8" fmla="*/ 620 w 621"/>
                <a:gd name="T9" fmla="*/ 309 h 621"/>
              </a:gdLst>
              <a:ahLst/>
              <a:cxnLst>
                <a:cxn ang="0">
                  <a:pos x="T0" y="T1"/>
                </a:cxn>
                <a:cxn ang="0">
                  <a:pos x="T2" y="T3"/>
                </a:cxn>
                <a:cxn ang="0">
                  <a:pos x="T4" y="T5"/>
                </a:cxn>
                <a:cxn ang="0">
                  <a:pos x="T6" y="T7"/>
                </a:cxn>
                <a:cxn ang="0">
                  <a:pos x="T8" y="T9"/>
                </a:cxn>
              </a:cxnLst>
              <a:rect l="0" t="0" r="r" b="b"/>
              <a:pathLst>
                <a:path w="621" h="621">
                  <a:moveTo>
                    <a:pt x="620" y="309"/>
                  </a:moveTo>
                  <a:cubicBezTo>
                    <a:pt x="620" y="139"/>
                    <a:pt x="481" y="0"/>
                    <a:pt x="310" y="0"/>
                  </a:cubicBezTo>
                  <a:cubicBezTo>
                    <a:pt x="139" y="0"/>
                    <a:pt x="0" y="139"/>
                    <a:pt x="0" y="309"/>
                  </a:cubicBezTo>
                  <a:cubicBezTo>
                    <a:pt x="0" y="481"/>
                    <a:pt x="139" y="620"/>
                    <a:pt x="310" y="620"/>
                  </a:cubicBezTo>
                  <a:cubicBezTo>
                    <a:pt x="481" y="620"/>
                    <a:pt x="620" y="481"/>
                    <a:pt x="620" y="309"/>
                  </a:cubicBezTo>
                </a:path>
              </a:pathLst>
            </a:custGeom>
            <a:solidFill>
              <a:srgbClr val="385D9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29" name="Freeform 2"/>
            <p:cNvSpPr>
              <a:spLocks noChangeArrowheads="1"/>
            </p:cNvSpPr>
            <p:nvPr/>
          </p:nvSpPr>
          <p:spPr bwMode="auto">
            <a:xfrm>
              <a:off x="1582738" y="2247900"/>
              <a:ext cx="57150" cy="109538"/>
            </a:xfrm>
            <a:custGeom>
              <a:avLst/>
              <a:gdLst>
                <a:gd name="T0" fmla="*/ 103 w 159"/>
                <a:gd name="T1" fmla="*/ 305 h 306"/>
                <a:gd name="T2" fmla="*/ 103 w 159"/>
                <a:gd name="T3" fmla="*/ 165 h 306"/>
                <a:gd name="T4" fmla="*/ 149 w 159"/>
                <a:gd name="T5" fmla="*/ 165 h 306"/>
                <a:gd name="T6" fmla="*/ 156 w 159"/>
                <a:gd name="T7" fmla="*/ 112 h 306"/>
                <a:gd name="T8" fmla="*/ 103 w 159"/>
                <a:gd name="T9" fmla="*/ 112 h 306"/>
                <a:gd name="T10" fmla="*/ 103 w 159"/>
                <a:gd name="T11" fmla="*/ 78 h 306"/>
                <a:gd name="T12" fmla="*/ 130 w 159"/>
                <a:gd name="T13" fmla="*/ 51 h 306"/>
                <a:gd name="T14" fmla="*/ 158 w 159"/>
                <a:gd name="T15" fmla="*/ 51 h 306"/>
                <a:gd name="T16" fmla="*/ 158 w 159"/>
                <a:gd name="T17" fmla="*/ 3 h 306"/>
                <a:gd name="T18" fmla="*/ 116 w 159"/>
                <a:gd name="T19" fmla="*/ 0 h 306"/>
                <a:gd name="T20" fmla="*/ 47 w 159"/>
                <a:gd name="T21" fmla="*/ 72 h 306"/>
                <a:gd name="T22" fmla="*/ 47 w 159"/>
                <a:gd name="T23" fmla="*/ 112 h 306"/>
                <a:gd name="T24" fmla="*/ 0 w 159"/>
                <a:gd name="T25" fmla="*/ 112 h 306"/>
                <a:gd name="T26" fmla="*/ 0 w 159"/>
                <a:gd name="T27" fmla="*/ 165 h 306"/>
                <a:gd name="T28" fmla="*/ 47 w 159"/>
                <a:gd name="T29" fmla="*/ 165 h 306"/>
                <a:gd name="T30" fmla="*/ 47 w 159"/>
                <a:gd name="T31" fmla="*/ 305 h 306"/>
                <a:gd name="T32" fmla="*/ 103 w 159"/>
                <a:gd name="T33"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306">
                  <a:moveTo>
                    <a:pt x="103" y="305"/>
                  </a:moveTo>
                  <a:lnTo>
                    <a:pt x="103" y="165"/>
                  </a:lnTo>
                  <a:lnTo>
                    <a:pt x="149" y="165"/>
                  </a:lnTo>
                  <a:lnTo>
                    <a:pt x="156" y="112"/>
                  </a:lnTo>
                  <a:lnTo>
                    <a:pt x="103" y="112"/>
                  </a:lnTo>
                  <a:lnTo>
                    <a:pt x="103" y="78"/>
                  </a:lnTo>
                  <a:cubicBezTo>
                    <a:pt x="103" y="62"/>
                    <a:pt x="107" y="51"/>
                    <a:pt x="130" y="51"/>
                  </a:cubicBezTo>
                  <a:lnTo>
                    <a:pt x="158" y="51"/>
                  </a:lnTo>
                  <a:lnTo>
                    <a:pt x="158" y="3"/>
                  </a:lnTo>
                  <a:cubicBezTo>
                    <a:pt x="153" y="2"/>
                    <a:pt x="136" y="0"/>
                    <a:pt x="116" y="0"/>
                  </a:cubicBezTo>
                  <a:cubicBezTo>
                    <a:pt x="75" y="0"/>
                    <a:pt x="47" y="26"/>
                    <a:pt x="47" y="72"/>
                  </a:cubicBezTo>
                  <a:lnTo>
                    <a:pt x="47" y="112"/>
                  </a:lnTo>
                  <a:lnTo>
                    <a:pt x="0" y="112"/>
                  </a:lnTo>
                  <a:lnTo>
                    <a:pt x="0" y="165"/>
                  </a:lnTo>
                  <a:lnTo>
                    <a:pt x="47" y="165"/>
                  </a:lnTo>
                  <a:lnTo>
                    <a:pt x="47" y="305"/>
                  </a:lnTo>
                  <a:lnTo>
                    <a:pt x="103" y="305"/>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grpSp>
      <p:grpSp>
        <p:nvGrpSpPr>
          <p:cNvPr id="30" name="Group 29"/>
          <p:cNvGrpSpPr/>
          <p:nvPr userDrawn="1"/>
        </p:nvGrpSpPr>
        <p:grpSpPr>
          <a:xfrm>
            <a:off x="6951347" y="4484166"/>
            <a:ext cx="385062" cy="385062"/>
            <a:chOff x="2036763" y="2192338"/>
            <a:chExt cx="223837" cy="223837"/>
          </a:xfrm>
        </p:grpSpPr>
        <p:sp>
          <p:nvSpPr>
            <p:cNvPr id="31" name="Freeform 14"/>
            <p:cNvSpPr>
              <a:spLocks noChangeArrowheads="1"/>
            </p:cNvSpPr>
            <p:nvPr/>
          </p:nvSpPr>
          <p:spPr bwMode="auto">
            <a:xfrm>
              <a:off x="2036763" y="2192338"/>
              <a:ext cx="223837" cy="223837"/>
            </a:xfrm>
            <a:custGeom>
              <a:avLst/>
              <a:gdLst>
                <a:gd name="T0" fmla="*/ 621 w 622"/>
                <a:gd name="T1" fmla="*/ 309 h 621"/>
                <a:gd name="T2" fmla="*/ 310 w 622"/>
                <a:gd name="T3" fmla="*/ 0 h 621"/>
                <a:gd name="T4" fmla="*/ 0 w 622"/>
                <a:gd name="T5" fmla="*/ 309 h 621"/>
                <a:gd name="T6" fmla="*/ 310 w 622"/>
                <a:gd name="T7" fmla="*/ 620 h 621"/>
                <a:gd name="T8" fmla="*/ 621 w 622"/>
                <a:gd name="T9" fmla="*/ 309 h 621"/>
              </a:gdLst>
              <a:ahLst/>
              <a:cxnLst>
                <a:cxn ang="0">
                  <a:pos x="T0" y="T1"/>
                </a:cxn>
                <a:cxn ang="0">
                  <a:pos x="T2" y="T3"/>
                </a:cxn>
                <a:cxn ang="0">
                  <a:pos x="T4" y="T5"/>
                </a:cxn>
                <a:cxn ang="0">
                  <a:pos x="T6" y="T7"/>
                </a:cxn>
                <a:cxn ang="0">
                  <a:pos x="T8" y="T9"/>
                </a:cxn>
              </a:cxnLst>
              <a:rect l="0" t="0" r="r" b="b"/>
              <a:pathLst>
                <a:path w="622" h="621">
                  <a:moveTo>
                    <a:pt x="621" y="309"/>
                  </a:moveTo>
                  <a:cubicBezTo>
                    <a:pt x="621" y="139"/>
                    <a:pt x="481" y="0"/>
                    <a:pt x="310" y="0"/>
                  </a:cubicBezTo>
                  <a:cubicBezTo>
                    <a:pt x="138" y="0"/>
                    <a:pt x="0" y="139"/>
                    <a:pt x="0" y="309"/>
                  </a:cubicBezTo>
                  <a:cubicBezTo>
                    <a:pt x="0" y="481"/>
                    <a:pt x="138" y="620"/>
                    <a:pt x="310" y="620"/>
                  </a:cubicBezTo>
                  <a:cubicBezTo>
                    <a:pt x="481" y="620"/>
                    <a:pt x="621" y="481"/>
                    <a:pt x="621" y="309"/>
                  </a:cubicBezTo>
                </a:path>
              </a:pathLst>
            </a:custGeom>
            <a:solidFill>
              <a:srgbClr val="00AEE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32" name="Freeform 15"/>
            <p:cNvSpPr>
              <a:spLocks noChangeArrowheads="1"/>
            </p:cNvSpPr>
            <p:nvPr/>
          </p:nvSpPr>
          <p:spPr bwMode="auto">
            <a:xfrm>
              <a:off x="2092325" y="2257425"/>
              <a:ext cx="112713" cy="92075"/>
            </a:xfrm>
            <a:custGeom>
              <a:avLst/>
              <a:gdLst>
                <a:gd name="T0" fmla="*/ 276 w 314"/>
                <a:gd name="T1" fmla="*/ 40 h 254"/>
                <a:gd name="T2" fmla="*/ 304 w 314"/>
                <a:gd name="T3" fmla="*/ 5 h 254"/>
                <a:gd name="T4" fmla="*/ 263 w 314"/>
                <a:gd name="T5" fmla="*/ 20 h 254"/>
                <a:gd name="T6" fmla="*/ 217 w 314"/>
                <a:gd name="T7" fmla="*/ 0 h 254"/>
                <a:gd name="T8" fmla="*/ 152 w 314"/>
                <a:gd name="T9" fmla="*/ 64 h 254"/>
                <a:gd name="T10" fmla="*/ 154 w 314"/>
                <a:gd name="T11" fmla="*/ 79 h 254"/>
                <a:gd name="T12" fmla="*/ 22 w 314"/>
                <a:gd name="T13" fmla="*/ 12 h 254"/>
                <a:gd name="T14" fmla="*/ 13 w 314"/>
                <a:gd name="T15" fmla="*/ 44 h 254"/>
                <a:gd name="T16" fmla="*/ 42 w 314"/>
                <a:gd name="T17" fmla="*/ 97 h 254"/>
                <a:gd name="T18" fmla="*/ 12 w 314"/>
                <a:gd name="T19" fmla="*/ 89 h 254"/>
                <a:gd name="T20" fmla="*/ 12 w 314"/>
                <a:gd name="T21" fmla="*/ 90 h 254"/>
                <a:gd name="T22" fmla="*/ 64 w 314"/>
                <a:gd name="T23" fmla="*/ 152 h 254"/>
                <a:gd name="T24" fmla="*/ 47 w 314"/>
                <a:gd name="T25" fmla="*/ 154 h 254"/>
                <a:gd name="T26" fmla="*/ 35 w 314"/>
                <a:gd name="T27" fmla="*/ 153 h 254"/>
                <a:gd name="T28" fmla="*/ 95 w 314"/>
                <a:gd name="T29" fmla="*/ 198 h 254"/>
                <a:gd name="T30" fmla="*/ 15 w 314"/>
                <a:gd name="T31" fmla="*/ 225 h 254"/>
                <a:gd name="T32" fmla="*/ 0 w 314"/>
                <a:gd name="T33" fmla="*/ 224 h 254"/>
                <a:gd name="T34" fmla="*/ 98 w 314"/>
                <a:gd name="T35" fmla="*/ 253 h 254"/>
                <a:gd name="T36" fmla="*/ 281 w 314"/>
                <a:gd name="T37" fmla="*/ 72 h 254"/>
                <a:gd name="T38" fmla="*/ 281 w 314"/>
                <a:gd name="T39" fmla="*/ 63 h 254"/>
                <a:gd name="T40" fmla="*/ 313 w 314"/>
                <a:gd name="T41" fmla="*/ 30 h 254"/>
                <a:gd name="T42" fmla="*/ 276 w 314"/>
                <a:gd name="T43" fmla="*/ 4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254">
                  <a:moveTo>
                    <a:pt x="276" y="40"/>
                  </a:moveTo>
                  <a:cubicBezTo>
                    <a:pt x="289" y="32"/>
                    <a:pt x="299" y="20"/>
                    <a:pt x="304" y="5"/>
                  </a:cubicBezTo>
                  <a:cubicBezTo>
                    <a:pt x="292" y="12"/>
                    <a:pt x="278" y="17"/>
                    <a:pt x="263" y="20"/>
                  </a:cubicBezTo>
                  <a:cubicBezTo>
                    <a:pt x="252" y="8"/>
                    <a:pt x="235" y="0"/>
                    <a:pt x="217" y="0"/>
                  </a:cubicBezTo>
                  <a:cubicBezTo>
                    <a:pt x="181" y="0"/>
                    <a:pt x="152" y="29"/>
                    <a:pt x="152" y="64"/>
                  </a:cubicBezTo>
                  <a:cubicBezTo>
                    <a:pt x="152" y="69"/>
                    <a:pt x="153" y="74"/>
                    <a:pt x="154" y="79"/>
                  </a:cubicBezTo>
                  <a:cubicBezTo>
                    <a:pt x="101" y="76"/>
                    <a:pt x="53" y="51"/>
                    <a:pt x="22" y="12"/>
                  </a:cubicBezTo>
                  <a:cubicBezTo>
                    <a:pt x="16" y="21"/>
                    <a:pt x="13" y="32"/>
                    <a:pt x="13" y="44"/>
                  </a:cubicBezTo>
                  <a:cubicBezTo>
                    <a:pt x="13" y="66"/>
                    <a:pt x="24" y="86"/>
                    <a:pt x="42" y="97"/>
                  </a:cubicBezTo>
                  <a:cubicBezTo>
                    <a:pt x="31" y="97"/>
                    <a:pt x="21" y="94"/>
                    <a:pt x="12" y="89"/>
                  </a:cubicBezTo>
                  <a:lnTo>
                    <a:pt x="12" y="90"/>
                  </a:lnTo>
                  <a:cubicBezTo>
                    <a:pt x="12" y="120"/>
                    <a:pt x="35" y="146"/>
                    <a:pt x="64" y="152"/>
                  </a:cubicBezTo>
                  <a:cubicBezTo>
                    <a:pt x="59" y="154"/>
                    <a:pt x="53" y="154"/>
                    <a:pt x="47" y="154"/>
                  </a:cubicBezTo>
                  <a:cubicBezTo>
                    <a:pt x="43" y="154"/>
                    <a:pt x="39" y="154"/>
                    <a:pt x="35" y="153"/>
                  </a:cubicBezTo>
                  <a:cubicBezTo>
                    <a:pt x="43" y="179"/>
                    <a:pt x="67" y="197"/>
                    <a:pt x="95" y="198"/>
                  </a:cubicBezTo>
                  <a:cubicBezTo>
                    <a:pt x="73" y="215"/>
                    <a:pt x="45" y="225"/>
                    <a:pt x="15" y="225"/>
                  </a:cubicBezTo>
                  <a:cubicBezTo>
                    <a:pt x="10" y="225"/>
                    <a:pt x="5" y="225"/>
                    <a:pt x="0" y="224"/>
                  </a:cubicBezTo>
                  <a:cubicBezTo>
                    <a:pt x="28" y="243"/>
                    <a:pt x="62" y="253"/>
                    <a:pt x="98" y="253"/>
                  </a:cubicBezTo>
                  <a:cubicBezTo>
                    <a:pt x="216" y="253"/>
                    <a:pt x="281" y="155"/>
                    <a:pt x="281" y="72"/>
                  </a:cubicBezTo>
                  <a:cubicBezTo>
                    <a:pt x="281" y="69"/>
                    <a:pt x="281" y="66"/>
                    <a:pt x="281" y="63"/>
                  </a:cubicBezTo>
                  <a:cubicBezTo>
                    <a:pt x="293" y="54"/>
                    <a:pt x="304" y="43"/>
                    <a:pt x="313" y="30"/>
                  </a:cubicBezTo>
                  <a:cubicBezTo>
                    <a:pt x="301" y="35"/>
                    <a:pt x="289" y="39"/>
                    <a:pt x="276" y="40"/>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grpSp>
      <p:grpSp>
        <p:nvGrpSpPr>
          <p:cNvPr id="33" name="Group 32"/>
          <p:cNvGrpSpPr/>
          <p:nvPr userDrawn="1"/>
        </p:nvGrpSpPr>
        <p:grpSpPr>
          <a:xfrm>
            <a:off x="6951347" y="5103738"/>
            <a:ext cx="385064" cy="385062"/>
            <a:chOff x="2574925" y="2192338"/>
            <a:chExt cx="223838" cy="223837"/>
          </a:xfrm>
        </p:grpSpPr>
        <p:sp>
          <p:nvSpPr>
            <p:cNvPr id="34" name="Freeform 3"/>
            <p:cNvSpPr>
              <a:spLocks noChangeArrowheads="1"/>
            </p:cNvSpPr>
            <p:nvPr/>
          </p:nvSpPr>
          <p:spPr bwMode="auto">
            <a:xfrm>
              <a:off x="2574925" y="2192338"/>
              <a:ext cx="223838" cy="223837"/>
            </a:xfrm>
            <a:custGeom>
              <a:avLst/>
              <a:gdLst>
                <a:gd name="T0" fmla="*/ 621 w 622"/>
                <a:gd name="T1" fmla="*/ 309 h 621"/>
                <a:gd name="T2" fmla="*/ 311 w 622"/>
                <a:gd name="T3" fmla="*/ 0 h 621"/>
                <a:gd name="T4" fmla="*/ 0 w 622"/>
                <a:gd name="T5" fmla="*/ 309 h 621"/>
                <a:gd name="T6" fmla="*/ 311 w 622"/>
                <a:gd name="T7" fmla="*/ 620 h 621"/>
                <a:gd name="T8" fmla="*/ 621 w 622"/>
                <a:gd name="T9" fmla="*/ 309 h 621"/>
              </a:gdLst>
              <a:ahLst/>
              <a:cxnLst>
                <a:cxn ang="0">
                  <a:pos x="T0" y="T1"/>
                </a:cxn>
                <a:cxn ang="0">
                  <a:pos x="T2" y="T3"/>
                </a:cxn>
                <a:cxn ang="0">
                  <a:pos x="T4" y="T5"/>
                </a:cxn>
                <a:cxn ang="0">
                  <a:pos x="T6" y="T7"/>
                </a:cxn>
                <a:cxn ang="0">
                  <a:pos x="T8" y="T9"/>
                </a:cxn>
              </a:cxnLst>
              <a:rect l="0" t="0" r="r" b="b"/>
              <a:pathLst>
                <a:path w="622" h="621">
                  <a:moveTo>
                    <a:pt x="621" y="309"/>
                  </a:moveTo>
                  <a:cubicBezTo>
                    <a:pt x="621" y="139"/>
                    <a:pt x="482" y="0"/>
                    <a:pt x="311" y="0"/>
                  </a:cubicBezTo>
                  <a:cubicBezTo>
                    <a:pt x="139" y="0"/>
                    <a:pt x="0" y="139"/>
                    <a:pt x="0" y="309"/>
                  </a:cubicBezTo>
                  <a:cubicBezTo>
                    <a:pt x="0" y="481"/>
                    <a:pt x="139" y="620"/>
                    <a:pt x="311" y="620"/>
                  </a:cubicBezTo>
                  <a:cubicBezTo>
                    <a:pt x="482" y="620"/>
                    <a:pt x="621" y="481"/>
                    <a:pt x="621" y="309"/>
                  </a:cubicBezTo>
                </a:path>
              </a:pathLst>
            </a:custGeom>
            <a:solidFill>
              <a:srgbClr val="D9263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35" name="Freeform 4"/>
            <p:cNvSpPr>
              <a:spLocks noChangeArrowheads="1"/>
            </p:cNvSpPr>
            <p:nvPr/>
          </p:nvSpPr>
          <p:spPr bwMode="auto">
            <a:xfrm>
              <a:off x="2647950" y="2290763"/>
              <a:ext cx="20638" cy="38100"/>
            </a:xfrm>
            <a:custGeom>
              <a:avLst/>
              <a:gdLst>
                <a:gd name="T0" fmla="*/ 55 w 56"/>
                <a:gd name="T1" fmla="*/ 103 h 106"/>
                <a:gd name="T2" fmla="*/ 35 w 56"/>
                <a:gd name="T3" fmla="*/ 103 h 106"/>
                <a:gd name="T4" fmla="*/ 35 w 56"/>
                <a:gd name="T5" fmla="*/ 92 h 106"/>
                <a:gd name="T6" fmla="*/ 15 w 56"/>
                <a:gd name="T7" fmla="*/ 105 h 106"/>
                <a:gd name="T8" fmla="*/ 2 w 56"/>
                <a:gd name="T9" fmla="*/ 97 h 106"/>
                <a:gd name="T10" fmla="*/ 0 w 56"/>
                <a:gd name="T11" fmla="*/ 81 h 106"/>
                <a:gd name="T12" fmla="*/ 0 w 56"/>
                <a:gd name="T13" fmla="*/ 0 h 106"/>
                <a:gd name="T14" fmla="*/ 20 w 56"/>
                <a:gd name="T15" fmla="*/ 0 h 106"/>
                <a:gd name="T16" fmla="*/ 20 w 56"/>
                <a:gd name="T17" fmla="*/ 76 h 106"/>
                <a:gd name="T18" fmla="*/ 20 w 56"/>
                <a:gd name="T19" fmla="*/ 83 h 106"/>
                <a:gd name="T20" fmla="*/ 24 w 56"/>
                <a:gd name="T21" fmla="*/ 87 h 106"/>
                <a:gd name="T22" fmla="*/ 35 w 56"/>
                <a:gd name="T23" fmla="*/ 78 h 106"/>
                <a:gd name="T24" fmla="*/ 35 w 56"/>
                <a:gd name="T25" fmla="*/ 0 h 106"/>
                <a:gd name="T26" fmla="*/ 55 w 56"/>
                <a:gd name="T27" fmla="*/ 0 h 106"/>
                <a:gd name="T28" fmla="*/ 55 w 56"/>
                <a:gd name="T29"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06">
                  <a:moveTo>
                    <a:pt x="55" y="103"/>
                  </a:moveTo>
                  <a:lnTo>
                    <a:pt x="35" y="103"/>
                  </a:lnTo>
                  <a:lnTo>
                    <a:pt x="35" y="92"/>
                  </a:lnTo>
                  <a:cubicBezTo>
                    <a:pt x="28" y="100"/>
                    <a:pt x="21" y="105"/>
                    <a:pt x="15" y="105"/>
                  </a:cubicBezTo>
                  <a:cubicBezTo>
                    <a:pt x="8" y="105"/>
                    <a:pt x="4" y="102"/>
                    <a:pt x="2" y="97"/>
                  </a:cubicBezTo>
                  <a:cubicBezTo>
                    <a:pt x="1" y="93"/>
                    <a:pt x="0" y="89"/>
                    <a:pt x="0" y="81"/>
                  </a:cubicBezTo>
                  <a:lnTo>
                    <a:pt x="0" y="0"/>
                  </a:lnTo>
                  <a:lnTo>
                    <a:pt x="20" y="0"/>
                  </a:lnTo>
                  <a:lnTo>
                    <a:pt x="20" y="76"/>
                  </a:lnTo>
                  <a:lnTo>
                    <a:pt x="20" y="83"/>
                  </a:lnTo>
                  <a:cubicBezTo>
                    <a:pt x="20" y="86"/>
                    <a:pt x="21" y="87"/>
                    <a:pt x="24" y="87"/>
                  </a:cubicBezTo>
                  <a:cubicBezTo>
                    <a:pt x="28" y="87"/>
                    <a:pt x="31" y="84"/>
                    <a:pt x="35" y="78"/>
                  </a:cubicBezTo>
                  <a:lnTo>
                    <a:pt x="35" y="0"/>
                  </a:lnTo>
                  <a:lnTo>
                    <a:pt x="55" y="0"/>
                  </a:lnTo>
                  <a:lnTo>
                    <a:pt x="55" y="103"/>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36" name="Freeform 5"/>
            <p:cNvSpPr>
              <a:spLocks noChangeArrowheads="1"/>
            </p:cNvSpPr>
            <p:nvPr/>
          </p:nvSpPr>
          <p:spPr bwMode="auto">
            <a:xfrm>
              <a:off x="2622550" y="2290763"/>
              <a:ext cx="20638" cy="38100"/>
            </a:xfrm>
            <a:custGeom>
              <a:avLst/>
              <a:gdLst>
                <a:gd name="T0" fmla="*/ 36 w 57"/>
                <a:gd name="T1" fmla="*/ 73 h 107"/>
                <a:gd name="T2" fmla="*/ 28 w 57"/>
                <a:gd name="T3" fmla="*/ 88 h 107"/>
                <a:gd name="T4" fmla="*/ 19 w 57"/>
                <a:gd name="T5" fmla="*/ 73 h 107"/>
                <a:gd name="T6" fmla="*/ 19 w 57"/>
                <a:gd name="T7" fmla="*/ 32 h 107"/>
                <a:gd name="T8" fmla="*/ 28 w 57"/>
                <a:gd name="T9" fmla="*/ 16 h 107"/>
                <a:gd name="T10" fmla="*/ 36 w 57"/>
                <a:gd name="T11" fmla="*/ 32 h 107"/>
                <a:gd name="T12" fmla="*/ 36 w 57"/>
                <a:gd name="T13" fmla="*/ 73 h 107"/>
                <a:gd name="T14" fmla="*/ 56 w 57"/>
                <a:gd name="T15" fmla="*/ 34 h 107"/>
                <a:gd name="T16" fmla="*/ 49 w 57"/>
                <a:gd name="T17" fmla="*/ 10 h 107"/>
                <a:gd name="T18" fmla="*/ 28 w 57"/>
                <a:gd name="T19" fmla="*/ 0 h 107"/>
                <a:gd name="T20" fmla="*/ 6 w 57"/>
                <a:gd name="T21" fmla="*/ 10 h 107"/>
                <a:gd name="T22" fmla="*/ 0 w 57"/>
                <a:gd name="T23" fmla="*/ 34 h 107"/>
                <a:gd name="T24" fmla="*/ 0 w 57"/>
                <a:gd name="T25" fmla="*/ 71 h 107"/>
                <a:gd name="T26" fmla="*/ 6 w 57"/>
                <a:gd name="T27" fmla="*/ 95 h 107"/>
                <a:gd name="T28" fmla="*/ 28 w 57"/>
                <a:gd name="T29" fmla="*/ 106 h 107"/>
                <a:gd name="T30" fmla="*/ 50 w 57"/>
                <a:gd name="T31" fmla="*/ 95 h 107"/>
                <a:gd name="T32" fmla="*/ 56 w 57"/>
                <a:gd name="T33" fmla="*/ 71 h 107"/>
                <a:gd name="T34" fmla="*/ 56 w 57"/>
                <a:gd name="T35"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107">
                  <a:moveTo>
                    <a:pt x="36" y="73"/>
                  </a:moveTo>
                  <a:cubicBezTo>
                    <a:pt x="37" y="83"/>
                    <a:pt x="34" y="88"/>
                    <a:pt x="28" y="88"/>
                  </a:cubicBezTo>
                  <a:cubicBezTo>
                    <a:pt x="21" y="88"/>
                    <a:pt x="18" y="83"/>
                    <a:pt x="19" y="73"/>
                  </a:cubicBezTo>
                  <a:lnTo>
                    <a:pt x="19" y="32"/>
                  </a:lnTo>
                  <a:cubicBezTo>
                    <a:pt x="18" y="21"/>
                    <a:pt x="21" y="16"/>
                    <a:pt x="28" y="16"/>
                  </a:cubicBezTo>
                  <a:cubicBezTo>
                    <a:pt x="34" y="16"/>
                    <a:pt x="37" y="21"/>
                    <a:pt x="36" y="32"/>
                  </a:cubicBezTo>
                  <a:lnTo>
                    <a:pt x="36" y="73"/>
                  </a:lnTo>
                  <a:close/>
                  <a:moveTo>
                    <a:pt x="56" y="34"/>
                  </a:moveTo>
                  <a:cubicBezTo>
                    <a:pt x="56" y="23"/>
                    <a:pt x="53" y="14"/>
                    <a:pt x="49" y="10"/>
                  </a:cubicBezTo>
                  <a:cubicBezTo>
                    <a:pt x="44" y="3"/>
                    <a:pt x="36" y="0"/>
                    <a:pt x="28" y="0"/>
                  </a:cubicBezTo>
                  <a:cubicBezTo>
                    <a:pt x="18" y="0"/>
                    <a:pt x="11" y="3"/>
                    <a:pt x="6" y="10"/>
                  </a:cubicBezTo>
                  <a:cubicBezTo>
                    <a:pt x="2" y="14"/>
                    <a:pt x="0" y="23"/>
                    <a:pt x="0" y="34"/>
                  </a:cubicBezTo>
                  <a:lnTo>
                    <a:pt x="0" y="71"/>
                  </a:lnTo>
                  <a:cubicBezTo>
                    <a:pt x="0" y="82"/>
                    <a:pt x="2" y="90"/>
                    <a:pt x="6" y="95"/>
                  </a:cubicBezTo>
                  <a:cubicBezTo>
                    <a:pt x="11" y="102"/>
                    <a:pt x="19" y="106"/>
                    <a:pt x="28" y="106"/>
                  </a:cubicBezTo>
                  <a:cubicBezTo>
                    <a:pt x="36" y="106"/>
                    <a:pt x="45" y="102"/>
                    <a:pt x="50" y="95"/>
                  </a:cubicBezTo>
                  <a:cubicBezTo>
                    <a:pt x="54" y="90"/>
                    <a:pt x="56" y="82"/>
                    <a:pt x="56" y="71"/>
                  </a:cubicBezTo>
                  <a:lnTo>
                    <a:pt x="56" y="34"/>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37" name="Freeform 6"/>
            <p:cNvSpPr>
              <a:spLocks noChangeArrowheads="1"/>
            </p:cNvSpPr>
            <p:nvPr/>
          </p:nvSpPr>
          <p:spPr bwMode="auto">
            <a:xfrm>
              <a:off x="2598738" y="2278063"/>
              <a:ext cx="26987" cy="50800"/>
            </a:xfrm>
            <a:custGeom>
              <a:avLst/>
              <a:gdLst>
                <a:gd name="T0" fmla="*/ 47 w 74"/>
                <a:gd name="T1" fmla="*/ 82 h 140"/>
                <a:gd name="T2" fmla="*/ 47 w 74"/>
                <a:gd name="T3" fmla="*/ 139 h 140"/>
                <a:gd name="T4" fmla="*/ 26 w 74"/>
                <a:gd name="T5" fmla="*/ 139 h 140"/>
                <a:gd name="T6" fmla="*/ 26 w 74"/>
                <a:gd name="T7" fmla="*/ 82 h 140"/>
                <a:gd name="T8" fmla="*/ 0 w 74"/>
                <a:gd name="T9" fmla="*/ 0 h 140"/>
                <a:gd name="T10" fmla="*/ 22 w 74"/>
                <a:gd name="T11" fmla="*/ 0 h 140"/>
                <a:gd name="T12" fmla="*/ 37 w 74"/>
                <a:gd name="T13" fmla="*/ 54 h 140"/>
                <a:gd name="T14" fmla="*/ 51 w 74"/>
                <a:gd name="T15" fmla="*/ 0 h 140"/>
                <a:gd name="T16" fmla="*/ 73 w 74"/>
                <a:gd name="T17" fmla="*/ 0 h 140"/>
                <a:gd name="T18" fmla="*/ 47 w 74"/>
                <a:gd name="T19" fmla="*/ 8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140">
                  <a:moveTo>
                    <a:pt x="47" y="82"/>
                  </a:moveTo>
                  <a:lnTo>
                    <a:pt x="47" y="139"/>
                  </a:lnTo>
                  <a:lnTo>
                    <a:pt x="26" y="139"/>
                  </a:lnTo>
                  <a:lnTo>
                    <a:pt x="26" y="82"/>
                  </a:lnTo>
                  <a:cubicBezTo>
                    <a:pt x="26" y="82"/>
                    <a:pt x="5" y="13"/>
                    <a:pt x="0" y="0"/>
                  </a:cubicBezTo>
                  <a:lnTo>
                    <a:pt x="22" y="0"/>
                  </a:lnTo>
                  <a:lnTo>
                    <a:pt x="37" y="54"/>
                  </a:lnTo>
                  <a:lnTo>
                    <a:pt x="51" y="0"/>
                  </a:lnTo>
                  <a:lnTo>
                    <a:pt x="73" y="0"/>
                  </a:lnTo>
                  <a:lnTo>
                    <a:pt x="47" y="82"/>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38" name="Freeform 7"/>
            <p:cNvSpPr>
              <a:spLocks noChangeArrowheads="1"/>
            </p:cNvSpPr>
            <p:nvPr/>
          </p:nvSpPr>
          <p:spPr bwMode="auto">
            <a:xfrm>
              <a:off x="2754313" y="2290763"/>
              <a:ext cx="20637" cy="38100"/>
            </a:xfrm>
            <a:custGeom>
              <a:avLst/>
              <a:gdLst>
                <a:gd name="T0" fmla="*/ 20 w 58"/>
                <a:gd name="T1" fmla="*/ 28 h 106"/>
                <a:gd name="T2" fmla="*/ 29 w 58"/>
                <a:gd name="T3" fmla="*/ 16 h 106"/>
                <a:gd name="T4" fmla="*/ 37 w 58"/>
                <a:gd name="T5" fmla="*/ 29 h 106"/>
                <a:gd name="T6" fmla="*/ 37 w 58"/>
                <a:gd name="T7" fmla="*/ 40 h 106"/>
                <a:gd name="T8" fmla="*/ 20 w 58"/>
                <a:gd name="T9" fmla="*/ 40 h 106"/>
                <a:gd name="T10" fmla="*/ 20 w 58"/>
                <a:gd name="T11" fmla="*/ 28 h 106"/>
                <a:gd name="T12" fmla="*/ 57 w 58"/>
                <a:gd name="T13" fmla="*/ 55 h 106"/>
                <a:gd name="T14" fmla="*/ 57 w 58"/>
                <a:gd name="T15" fmla="*/ 34 h 106"/>
                <a:gd name="T16" fmla="*/ 51 w 58"/>
                <a:gd name="T17" fmla="*/ 11 h 106"/>
                <a:gd name="T18" fmla="*/ 29 w 58"/>
                <a:gd name="T19" fmla="*/ 0 h 106"/>
                <a:gd name="T20" fmla="*/ 6 w 58"/>
                <a:gd name="T21" fmla="*/ 11 h 106"/>
                <a:gd name="T22" fmla="*/ 0 w 58"/>
                <a:gd name="T23" fmla="*/ 35 h 106"/>
                <a:gd name="T24" fmla="*/ 0 w 58"/>
                <a:gd name="T25" fmla="*/ 71 h 106"/>
                <a:gd name="T26" fmla="*/ 7 w 58"/>
                <a:gd name="T27" fmla="*/ 95 h 106"/>
                <a:gd name="T28" fmla="*/ 29 w 58"/>
                <a:gd name="T29" fmla="*/ 105 h 106"/>
                <a:gd name="T30" fmla="*/ 52 w 58"/>
                <a:gd name="T31" fmla="*/ 94 h 106"/>
                <a:gd name="T32" fmla="*/ 56 w 58"/>
                <a:gd name="T33" fmla="*/ 83 h 106"/>
                <a:gd name="T34" fmla="*/ 57 w 58"/>
                <a:gd name="T35" fmla="*/ 71 h 106"/>
                <a:gd name="T36" fmla="*/ 57 w 58"/>
                <a:gd name="T37" fmla="*/ 68 h 106"/>
                <a:gd name="T38" fmla="*/ 37 w 58"/>
                <a:gd name="T39" fmla="*/ 68 h 106"/>
                <a:gd name="T40" fmla="*/ 37 w 58"/>
                <a:gd name="T41" fmla="*/ 81 h 106"/>
                <a:gd name="T42" fmla="*/ 29 w 58"/>
                <a:gd name="T43" fmla="*/ 88 h 106"/>
                <a:gd name="T44" fmla="*/ 20 w 58"/>
                <a:gd name="T45" fmla="*/ 74 h 106"/>
                <a:gd name="T46" fmla="*/ 20 w 58"/>
                <a:gd name="T47" fmla="*/ 55 h 106"/>
                <a:gd name="T48" fmla="*/ 57 w 58"/>
                <a:gd name="T49"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106">
                  <a:moveTo>
                    <a:pt x="20" y="28"/>
                  </a:moveTo>
                  <a:cubicBezTo>
                    <a:pt x="20" y="19"/>
                    <a:pt x="22" y="16"/>
                    <a:pt x="29" y="16"/>
                  </a:cubicBezTo>
                  <a:cubicBezTo>
                    <a:pt x="35" y="16"/>
                    <a:pt x="37" y="19"/>
                    <a:pt x="37" y="29"/>
                  </a:cubicBezTo>
                  <a:lnTo>
                    <a:pt x="37" y="40"/>
                  </a:lnTo>
                  <a:lnTo>
                    <a:pt x="20" y="40"/>
                  </a:lnTo>
                  <a:lnTo>
                    <a:pt x="20" y="28"/>
                  </a:lnTo>
                  <a:close/>
                  <a:moveTo>
                    <a:pt x="57" y="55"/>
                  </a:moveTo>
                  <a:lnTo>
                    <a:pt x="57" y="34"/>
                  </a:lnTo>
                  <a:cubicBezTo>
                    <a:pt x="57" y="23"/>
                    <a:pt x="55" y="15"/>
                    <a:pt x="51" y="11"/>
                  </a:cubicBezTo>
                  <a:cubicBezTo>
                    <a:pt x="46" y="4"/>
                    <a:pt x="38" y="0"/>
                    <a:pt x="29" y="0"/>
                  </a:cubicBezTo>
                  <a:cubicBezTo>
                    <a:pt x="19" y="0"/>
                    <a:pt x="12" y="4"/>
                    <a:pt x="6" y="11"/>
                  </a:cubicBezTo>
                  <a:cubicBezTo>
                    <a:pt x="2" y="15"/>
                    <a:pt x="0" y="24"/>
                    <a:pt x="0" y="35"/>
                  </a:cubicBezTo>
                  <a:lnTo>
                    <a:pt x="0" y="71"/>
                  </a:lnTo>
                  <a:cubicBezTo>
                    <a:pt x="0" y="82"/>
                    <a:pt x="3" y="90"/>
                    <a:pt x="7" y="95"/>
                  </a:cubicBezTo>
                  <a:cubicBezTo>
                    <a:pt x="12" y="102"/>
                    <a:pt x="20" y="105"/>
                    <a:pt x="29" y="105"/>
                  </a:cubicBezTo>
                  <a:cubicBezTo>
                    <a:pt x="39" y="105"/>
                    <a:pt x="47" y="102"/>
                    <a:pt x="52" y="94"/>
                  </a:cubicBezTo>
                  <a:cubicBezTo>
                    <a:pt x="54" y="91"/>
                    <a:pt x="56" y="87"/>
                    <a:pt x="56" y="83"/>
                  </a:cubicBezTo>
                  <a:cubicBezTo>
                    <a:pt x="57" y="81"/>
                    <a:pt x="57" y="77"/>
                    <a:pt x="57" y="71"/>
                  </a:cubicBezTo>
                  <a:lnTo>
                    <a:pt x="57" y="68"/>
                  </a:lnTo>
                  <a:lnTo>
                    <a:pt x="37" y="68"/>
                  </a:lnTo>
                  <a:cubicBezTo>
                    <a:pt x="37" y="75"/>
                    <a:pt x="37" y="80"/>
                    <a:pt x="37" y="81"/>
                  </a:cubicBezTo>
                  <a:cubicBezTo>
                    <a:pt x="36" y="86"/>
                    <a:pt x="34" y="88"/>
                    <a:pt x="29" y="88"/>
                  </a:cubicBezTo>
                  <a:cubicBezTo>
                    <a:pt x="22" y="88"/>
                    <a:pt x="20" y="84"/>
                    <a:pt x="20" y="74"/>
                  </a:cubicBezTo>
                  <a:lnTo>
                    <a:pt x="20" y="55"/>
                  </a:lnTo>
                  <a:lnTo>
                    <a:pt x="57" y="55"/>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39" name="Freeform 8"/>
            <p:cNvSpPr>
              <a:spLocks noChangeArrowheads="1"/>
            </p:cNvSpPr>
            <p:nvPr/>
          </p:nvSpPr>
          <p:spPr bwMode="auto">
            <a:xfrm>
              <a:off x="2730500" y="2278063"/>
              <a:ext cx="20638" cy="50800"/>
            </a:xfrm>
            <a:custGeom>
              <a:avLst/>
              <a:gdLst>
                <a:gd name="T0" fmla="*/ 36 w 57"/>
                <a:gd name="T1" fmla="*/ 108 h 140"/>
                <a:gd name="T2" fmla="*/ 28 w 57"/>
                <a:gd name="T3" fmla="*/ 122 h 140"/>
                <a:gd name="T4" fmla="*/ 18 w 57"/>
                <a:gd name="T5" fmla="*/ 118 h 140"/>
                <a:gd name="T6" fmla="*/ 18 w 57"/>
                <a:gd name="T7" fmla="*/ 55 h 140"/>
                <a:gd name="T8" fmla="*/ 28 w 57"/>
                <a:gd name="T9" fmla="*/ 50 h 140"/>
                <a:gd name="T10" fmla="*/ 36 w 57"/>
                <a:gd name="T11" fmla="*/ 64 h 140"/>
                <a:gd name="T12" fmla="*/ 36 w 57"/>
                <a:gd name="T13" fmla="*/ 108 h 140"/>
                <a:gd name="T14" fmla="*/ 18 w 57"/>
                <a:gd name="T15" fmla="*/ 46 h 140"/>
                <a:gd name="T16" fmla="*/ 18 w 57"/>
                <a:gd name="T17" fmla="*/ 0 h 140"/>
                <a:gd name="T18" fmla="*/ 0 w 57"/>
                <a:gd name="T19" fmla="*/ 0 h 140"/>
                <a:gd name="T20" fmla="*/ 0 w 57"/>
                <a:gd name="T21" fmla="*/ 138 h 140"/>
                <a:gd name="T22" fmla="*/ 18 w 57"/>
                <a:gd name="T23" fmla="*/ 138 h 140"/>
                <a:gd name="T24" fmla="*/ 18 w 57"/>
                <a:gd name="T25" fmla="*/ 128 h 140"/>
                <a:gd name="T26" fmla="*/ 38 w 57"/>
                <a:gd name="T27" fmla="*/ 139 h 140"/>
                <a:gd name="T28" fmla="*/ 54 w 57"/>
                <a:gd name="T29" fmla="*/ 128 h 140"/>
                <a:gd name="T30" fmla="*/ 56 w 57"/>
                <a:gd name="T31" fmla="*/ 107 h 140"/>
                <a:gd name="T32" fmla="*/ 56 w 57"/>
                <a:gd name="T33" fmla="*/ 66 h 140"/>
                <a:gd name="T34" fmla="*/ 53 w 57"/>
                <a:gd name="T35" fmla="*/ 46 h 140"/>
                <a:gd name="T36" fmla="*/ 38 w 57"/>
                <a:gd name="T37" fmla="*/ 34 h 140"/>
                <a:gd name="T38" fmla="*/ 18 w 57"/>
                <a:gd name="T39" fmla="*/ 4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140">
                  <a:moveTo>
                    <a:pt x="36" y="108"/>
                  </a:moveTo>
                  <a:cubicBezTo>
                    <a:pt x="36" y="118"/>
                    <a:pt x="34" y="122"/>
                    <a:pt x="28" y="122"/>
                  </a:cubicBezTo>
                  <a:cubicBezTo>
                    <a:pt x="25" y="122"/>
                    <a:pt x="22" y="121"/>
                    <a:pt x="18" y="118"/>
                  </a:cubicBezTo>
                  <a:lnTo>
                    <a:pt x="18" y="55"/>
                  </a:lnTo>
                  <a:cubicBezTo>
                    <a:pt x="22" y="52"/>
                    <a:pt x="25" y="50"/>
                    <a:pt x="28" y="50"/>
                  </a:cubicBezTo>
                  <a:cubicBezTo>
                    <a:pt x="34" y="50"/>
                    <a:pt x="36" y="53"/>
                    <a:pt x="36" y="64"/>
                  </a:cubicBezTo>
                  <a:lnTo>
                    <a:pt x="36" y="108"/>
                  </a:lnTo>
                  <a:close/>
                  <a:moveTo>
                    <a:pt x="18" y="46"/>
                  </a:moveTo>
                  <a:lnTo>
                    <a:pt x="18" y="0"/>
                  </a:lnTo>
                  <a:lnTo>
                    <a:pt x="0" y="0"/>
                  </a:lnTo>
                  <a:lnTo>
                    <a:pt x="0" y="138"/>
                  </a:lnTo>
                  <a:lnTo>
                    <a:pt x="18" y="138"/>
                  </a:lnTo>
                  <a:lnTo>
                    <a:pt x="18" y="128"/>
                  </a:lnTo>
                  <a:cubicBezTo>
                    <a:pt x="25" y="135"/>
                    <a:pt x="32" y="139"/>
                    <a:pt x="38" y="139"/>
                  </a:cubicBezTo>
                  <a:cubicBezTo>
                    <a:pt x="46" y="139"/>
                    <a:pt x="51" y="135"/>
                    <a:pt x="54" y="128"/>
                  </a:cubicBezTo>
                  <a:cubicBezTo>
                    <a:pt x="55" y="123"/>
                    <a:pt x="56" y="117"/>
                    <a:pt x="56" y="107"/>
                  </a:cubicBezTo>
                  <a:lnTo>
                    <a:pt x="56" y="66"/>
                  </a:lnTo>
                  <a:cubicBezTo>
                    <a:pt x="56" y="56"/>
                    <a:pt x="54" y="49"/>
                    <a:pt x="53" y="46"/>
                  </a:cubicBezTo>
                  <a:cubicBezTo>
                    <a:pt x="51" y="38"/>
                    <a:pt x="46" y="34"/>
                    <a:pt x="38" y="34"/>
                  </a:cubicBezTo>
                  <a:cubicBezTo>
                    <a:pt x="31" y="34"/>
                    <a:pt x="24" y="38"/>
                    <a:pt x="18" y="46"/>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40" name="Freeform 9"/>
            <p:cNvSpPr>
              <a:spLocks noChangeArrowheads="1"/>
            </p:cNvSpPr>
            <p:nvPr/>
          </p:nvSpPr>
          <p:spPr bwMode="auto">
            <a:xfrm>
              <a:off x="2705100" y="2290763"/>
              <a:ext cx="20638" cy="38100"/>
            </a:xfrm>
            <a:custGeom>
              <a:avLst/>
              <a:gdLst>
                <a:gd name="T0" fmla="*/ 55 w 56"/>
                <a:gd name="T1" fmla="*/ 102 h 105"/>
                <a:gd name="T2" fmla="*/ 36 w 56"/>
                <a:gd name="T3" fmla="*/ 102 h 105"/>
                <a:gd name="T4" fmla="*/ 36 w 56"/>
                <a:gd name="T5" fmla="*/ 91 h 105"/>
                <a:gd name="T6" fmla="*/ 15 w 56"/>
                <a:gd name="T7" fmla="*/ 104 h 105"/>
                <a:gd name="T8" fmla="*/ 3 w 56"/>
                <a:gd name="T9" fmla="*/ 96 h 105"/>
                <a:gd name="T10" fmla="*/ 0 w 56"/>
                <a:gd name="T11" fmla="*/ 80 h 105"/>
                <a:gd name="T12" fmla="*/ 0 w 56"/>
                <a:gd name="T13" fmla="*/ 0 h 105"/>
                <a:gd name="T14" fmla="*/ 20 w 56"/>
                <a:gd name="T15" fmla="*/ 0 h 105"/>
                <a:gd name="T16" fmla="*/ 20 w 56"/>
                <a:gd name="T17" fmla="*/ 75 h 105"/>
                <a:gd name="T18" fmla="*/ 20 w 56"/>
                <a:gd name="T19" fmla="*/ 82 h 105"/>
                <a:gd name="T20" fmla="*/ 24 w 56"/>
                <a:gd name="T21" fmla="*/ 86 h 105"/>
                <a:gd name="T22" fmla="*/ 36 w 56"/>
                <a:gd name="T23" fmla="*/ 77 h 105"/>
                <a:gd name="T24" fmla="*/ 36 w 56"/>
                <a:gd name="T25" fmla="*/ 0 h 105"/>
                <a:gd name="T26" fmla="*/ 55 w 56"/>
                <a:gd name="T27" fmla="*/ 0 h 105"/>
                <a:gd name="T28" fmla="*/ 55 w 56"/>
                <a:gd name="T29" fmla="*/ 10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05">
                  <a:moveTo>
                    <a:pt x="55" y="102"/>
                  </a:moveTo>
                  <a:lnTo>
                    <a:pt x="36" y="102"/>
                  </a:lnTo>
                  <a:lnTo>
                    <a:pt x="36" y="91"/>
                  </a:lnTo>
                  <a:cubicBezTo>
                    <a:pt x="28" y="99"/>
                    <a:pt x="22" y="104"/>
                    <a:pt x="15" y="104"/>
                  </a:cubicBezTo>
                  <a:cubicBezTo>
                    <a:pt x="9" y="104"/>
                    <a:pt x="5" y="101"/>
                    <a:pt x="3" y="96"/>
                  </a:cubicBezTo>
                  <a:cubicBezTo>
                    <a:pt x="1" y="92"/>
                    <a:pt x="0" y="88"/>
                    <a:pt x="0" y="80"/>
                  </a:cubicBezTo>
                  <a:lnTo>
                    <a:pt x="0" y="0"/>
                  </a:lnTo>
                  <a:lnTo>
                    <a:pt x="20" y="0"/>
                  </a:lnTo>
                  <a:lnTo>
                    <a:pt x="20" y="75"/>
                  </a:lnTo>
                  <a:lnTo>
                    <a:pt x="20" y="82"/>
                  </a:lnTo>
                  <a:cubicBezTo>
                    <a:pt x="21" y="85"/>
                    <a:pt x="22" y="86"/>
                    <a:pt x="24" y="86"/>
                  </a:cubicBezTo>
                  <a:cubicBezTo>
                    <a:pt x="28" y="86"/>
                    <a:pt x="31" y="83"/>
                    <a:pt x="36" y="77"/>
                  </a:cubicBezTo>
                  <a:lnTo>
                    <a:pt x="36" y="0"/>
                  </a:lnTo>
                  <a:lnTo>
                    <a:pt x="55" y="0"/>
                  </a:lnTo>
                  <a:lnTo>
                    <a:pt x="55" y="102"/>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41" name="Freeform 10"/>
            <p:cNvSpPr>
              <a:spLocks noChangeArrowheads="1"/>
            </p:cNvSpPr>
            <p:nvPr/>
          </p:nvSpPr>
          <p:spPr bwMode="auto">
            <a:xfrm>
              <a:off x="2682875" y="2278063"/>
              <a:ext cx="23813" cy="50800"/>
            </a:xfrm>
            <a:custGeom>
              <a:avLst/>
              <a:gdLst>
                <a:gd name="T0" fmla="*/ 43 w 67"/>
                <a:gd name="T1" fmla="*/ 138 h 139"/>
                <a:gd name="T2" fmla="*/ 22 w 67"/>
                <a:gd name="T3" fmla="*/ 138 h 139"/>
                <a:gd name="T4" fmla="*/ 22 w 67"/>
                <a:gd name="T5" fmla="*/ 20 h 139"/>
                <a:gd name="T6" fmla="*/ 0 w 67"/>
                <a:gd name="T7" fmla="*/ 20 h 139"/>
                <a:gd name="T8" fmla="*/ 0 w 67"/>
                <a:gd name="T9" fmla="*/ 0 h 139"/>
                <a:gd name="T10" fmla="*/ 66 w 67"/>
                <a:gd name="T11" fmla="*/ 0 h 139"/>
                <a:gd name="T12" fmla="*/ 66 w 67"/>
                <a:gd name="T13" fmla="*/ 20 h 139"/>
                <a:gd name="T14" fmla="*/ 43 w 67"/>
                <a:gd name="T15" fmla="*/ 20 h 139"/>
                <a:gd name="T16" fmla="*/ 43 w 67"/>
                <a:gd name="T17"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39">
                  <a:moveTo>
                    <a:pt x="43" y="138"/>
                  </a:moveTo>
                  <a:lnTo>
                    <a:pt x="22" y="138"/>
                  </a:lnTo>
                  <a:lnTo>
                    <a:pt x="22" y="20"/>
                  </a:lnTo>
                  <a:lnTo>
                    <a:pt x="0" y="20"/>
                  </a:lnTo>
                  <a:lnTo>
                    <a:pt x="0" y="0"/>
                  </a:lnTo>
                  <a:lnTo>
                    <a:pt x="66" y="0"/>
                  </a:lnTo>
                  <a:lnTo>
                    <a:pt x="66" y="20"/>
                  </a:lnTo>
                  <a:lnTo>
                    <a:pt x="43" y="20"/>
                  </a:lnTo>
                  <a:lnTo>
                    <a:pt x="43" y="138"/>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grpSp>
      <p:grpSp>
        <p:nvGrpSpPr>
          <p:cNvPr id="42" name="Group 41"/>
          <p:cNvGrpSpPr/>
          <p:nvPr userDrawn="1"/>
        </p:nvGrpSpPr>
        <p:grpSpPr>
          <a:xfrm>
            <a:off x="6951347" y="5723309"/>
            <a:ext cx="385062" cy="385062"/>
            <a:chOff x="3090863" y="2192338"/>
            <a:chExt cx="223837" cy="223837"/>
          </a:xfrm>
        </p:grpSpPr>
        <p:sp>
          <p:nvSpPr>
            <p:cNvPr id="43" name="Freeform 11"/>
            <p:cNvSpPr>
              <a:spLocks noChangeArrowheads="1"/>
            </p:cNvSpPr>
            <p:nvPr/>
          </p:nvSpPr>
          <p:spPr bwMode="auto">
            <a:xfrm>
              <a:off x="3090863" y="2192338"/>
              <a:ext cx="223837" cy="223837"/>
            </a:xfrm>
            <a:custGeom>
              <a:avLst/>
              <a:gdLst>
                <a:gd name="T0" fmla="*/ 621 w 622"/>
                <a:gd name="T1" fmla="*/ 309 h 621"/>
                <a:gd name="T2" fmla="*/ 310 w 622"/>
                <a:gd name="T3" fmla="*/ 0 h 621"/>
                <a:gd name="T4" fmla="*/ 0 w 622"/>
                <a:gd name="T5" fmla="*/ 309 h 621"/>
                <a:gd name="T6" fmla="*/ 310 w 622"/>
                <a:gd name="T7" fmla="*/ 620 h 621"/>
                <a:gd name="T8" fmla="*/ 621 w 622"/>
                <a:gd name="T9" fmla="*/ 309 h 621"/>
              </a:gdLst>
              <a:ahLst/>
              <a:cxnLst>
                <a:cxn ang="0">
                  <a:pos x="T0" y="T1"/>
                </a:cxn>
                <a:cxn ang="0">
                  <a:pos x="T2" y="T3"/>
                </a:cxn>
                <a:cxn ang="0">
                  <a:pos x="T4" y="T5"/>
                </a:cxn>
                <a:cxn ang="0">
                  <a:pos x="T6" y="T7"/>
                </a:cxn>
                <a:cxn ang="0">
                  <a:pos x="T8" y="T9"/>
                </a:cxn>
              </a:cxnLst>
              <a:rect l="0" t="0" r="r" b="b"/>
              <a:pathLst>
                <a:path w="622" h="621">
                  <a:moveTo>
                    <a:pt x="621" y="309"/>
                  </a:moveTo>
                  <a:cubicBezTo>
                    <a:pt x="621" y="139"/>
                    <a:pt x="482" y="0"/>
                    <a:pt x="310" y="0"/>
                  </a:cubicBezTo>
                  <a:cubicBezTo>
                    <a:pt x="139" y="0"/>
                    <a:pt x="0" y="139"/>
                    <a:pt x="0" y="309"/>
                  </a:cubicBezTo>
                  <a:cubicBezTo>
                    <a:pt x="0" y="481"/>
                    <a:pt x="139" y="620"/>
                    <a:pt x="310" y="620"/>
                  </a:cubicBezTo>
                  <a:cubicBezTo>
                    <a:pt x="482" y="620"/>
                    <a:pt x="621" y="481"/>
                    <a:pt x="621" y="309"/>
                  </a:cubicBezTo>
                </a:path>
              </a:pathLst>
            </a:custGeom>
            <a:solidFill>
              <a:srgbClr val="007FB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44" name="Freeform 12"/>
            <p:cNvSpPr>
              <a:spLocks noChangeArrowheads="1"/>
            </p:cNvSpPr>
            <p:nvPr/>
          </p:nvSpPr>
          <p:spPr bwMode="auto">
            <a:xfrm>
              <a:off x="3154363" y="2251075"/>
              <a:ext cx="23812" cy="93663"/>
            </a:xfrm>
            <a:custGeom>
              <a:avLst/>
              <a:gdLst>
                <a:gd name="T0" fmla="*/ 32 w 66"/>
                <a:gd name="T1" fmla="*/ 60 h 259"/>
                <a:gd name="T2" fmla="*/ 65 w 66"/>
                <a:gd name="T3" fmla="*/ 30 h 259"/>
                <a:gd name="T4" fmla="*/ 32 w 66"/>
                <a:gd name="T5" fmla="*/ 0 h 259"/>
                <a:gd name="T6" fmla="*/ 0 w 66"/>
                <a:gd name="T7" fmla="*/ 30 h 259"/>
                <a:gd name="T8" fmla="*/ 32 w 66"/>
                <a:gd name="T9" fmla="*/ 60 h 259"/>
                <a:gd name="T10" fmla="*/ 61 w 66"/>
                <a:gd name="T11" fmla="*/ 84 h 259"/>
                <a:gd name="T12" fmla="*/ 3 w 66"/>
                <a:gd name="T13" fmla="*/ 84 h 259"/>
                <a:gd name="T14" fmla="*/ 3 w 66"/>
                <a:gd name="T15" fmla="*/ 258 h 259"/>
                <a:gd name="T16" fmla="*/ 61 w 66"/>
                <a:gd name="T17" fmla="*/ 258 h 259"/>
                <a:gd name="T18" fmla="*/ 61 w 66"/>
                <a:gd name="T19" fmla="*/ 8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59">
                  <a:moveTo>
                    <a:pt x="32" y="60"/>
                  </a:moveTo>
                  <a:cubicBezTo>
                    <a:pt x="52" y="60"/>
                    <a:pt x="65" y="47"/>
                    <a:pt x="65" y="30"/>
                  </a:cubicBezTo>
                  <a:cubicBezTo>
                    <a:pt x="65" y="13"/>
                    <a:pt x="52" y="0"/>
                    <a:pt x="32" y="0"/>
                  </a:cubicBezTo>
                  <a:cubicBezTo>
                    <a:pt x="13" y="0"/>
                    <a:pt x="0" y="13"/>
                    <a:pt x="0" y="30"/>
                  </a:cubicBezTo>
                  <a:cubicBezTo>
                    <a:pt x="0" y="47"/>
                    <a:pt x="12" y="60"/>
                    <a:pt x="32" y="60"/>
                  </a:cubicBezTo>
                  <a:close/>
                  <a:moveTo>
                    <a:pt x="61" y="84"/>
                  </a:moveTo>
                  <a:lnTo>
                    <a:pt x="3" y="84"/>
                  </a:lnTo>
                  <a:lnTo>
                    <a:pt x="3" y="258"/>
                  </a:lnTo>
                  <a:lnTo>
                    <a:pt x="61" y="258"/>
                  </a:lnTo>
                  <a:lnTo>
                    <a:pt x="61" y="84"/>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45" name="Freeform 13"/>
            <p:cNvSpPr>
              <a:spLocks noChangeArrowheads="1"/>
            </p:cNvSpPr>
            <p:nvPr/>
          </p:nvSpPr>
          <p:spPr bwMode="auto">
            <a:xfrm>
              <a:off x="3187700" y="2279650"/>
              <a:ext cx="65088" cy="65088"/>
            </a:xfrm>
            <a:custGeom>
              <a:avLst/>
              <a:gdLst>
                <a:gd name="T0" fmla="*/ 59 w 179"/>
                <a:gd name="T1" fmla="*/ 178 h 179"/>
                <a:gd name="T2" fmla="*/ 59 w 179"/>
                <a:gd name="T3" fmla="*/ 81 h 179"/>
                <a:gd name="T4" fmla="*/ 60 w 179"/>
                <a:gd name="T5" fmla="*/ 66 h 179"/>
                <a:gd name="T6" fmla="*/ 90 w 179"/>
                <a:gd name="T7" fmla="*/ 45 h 179"/>
                <a:gd name="T8" fmla="*/ 120 w 179"/>
                <a:gd name="T9" fmla="*/ 85 h 179"/>
                <a:gd name="T10" fmla="*/ 120 w 179"/>
                <a:gd name="T11" fmla="*/ 178 h 179"/>
                <a:gd name="T12" fmla="*/ 178 w 179"/>
                <a:gd name="T13" fmla="*/ 178 h 179"/>
                <a:gd name="T14" fmla="*/ 178 w 179"/>
                <a:gd name="T15" fmla="*/ 78 h 179"/>
                <a:gd name="T16" fmla="*/ 111 w 179"/>
                <a:gd name="T17" fmla="*/ 0 h 179"/>
                <a:gd name="T18" fmla="*/ 59 w 179"/>
                <a:gd name="T19" fmla="*/ 29 h 179"/>
                <a:gd name="T20" fmla="*/ 59 w 179"/>
                <a:gd name="T21" fmla="*/ 4 h 179"/>
                <a:gd name="T22" fmla="*/ 0 w 179"/>
                <a:gd name="T23" fmla="*/ 4 h 179"/>
                <a:gd name="T24" fmla="*/ 0 w 179"/>
                <a:gd name="T25" fmla="*/ 178 h 179"/>
                <a:gd name="T26" fmla="*/ 59 w 179"/>
                <a:gd name="T27" fmla="*/ 17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 h="179">
                  <a:moveTo>
                    <a:pt x="59" y="178"/>
                  </a:moveTo>
                  <a:lnTo>
                    <a:pt x="59" y="81"/>
                  </a:lnTo>
                  <a:cubicBezTo>
                    <a:pt x="59" y="75"/>
                    <a:pt x="59" y="70"/>
                    <a:pt x="60" y="66"/>
                  </a:cubicBezTo>
                  <a:cubicBezTo>
                    <a:pt x="65" y="56"/>
                    <a:pt x="74" y="45"/>
                    <a:pt x="90" y="45"/>
                  </a:cubicBezTo>
                  <a:cubicBezTo>
                    <a:pt x="111" y="45"/>
                    <a:pt x="120" y="61"/>
                    <a:pt x="120" y="85"/>
                  </a:cubicBezTo>
                  <a:lnTo>
                    <a:pt x="120" y="178"/>
                  </a:lnTo>
                  <a:lnTo>
                    <a:pt x="178" y="178"/>
                  </a:lnTo>
                  <a:lnTo>
                    <a:pt x="178" y="78"/>
                  </a:lnTo>
                  <a:cubicBezTo>
                    <a:pt x="178" y="25"/>
                    <a:pt x="149" y="0"/>
                    <a:pt x="111" y="0"/>
                  </a:cubicBezTo>
                  <a:cubicBezTo>
                    <a:pt x="80" y="0"/>
                    <a:pt x="66" y="17"/>
                    <a:pt x="59" y="29"/>
                  </a:cubicBezTo>
                  <a:lnTo>
                    <a:pt x="59" y="4"/>
                  </a:lnTo>
                  <a:lnTo>
                    <a:pt x="0" y="4"/>
                  </a:lnTo>
                  <a:cubicBezTo>
                    <a:pt x="1" y="21"/>
                    <a:pt x="0" y="178"/>
                    <a:pt x="0" y="178"/>
                  </a:cubicBezTo>
                  <a:lnTo>
                    <a:pt x="59" y="178"/>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grpSp>
      <p:sp>
        <p:nvSpPr>
          <p:cNvPr id="48" name="TextBox 47"/>
          <p:cNvSpPr txBox="1"/>
          <p:nvPr userDrawn="1"/>
        </p:nvSpPr>
        <p:spPr>
          <a:xfrm>
            <a:off x="7445893" y="4523224"/>
            <a:ext cx="2134939" cy="292388"/>
          </a:xfrm>
          <a:prstGeom prst="rect">
            <a:avLst/>
          </a:prstGeom>
          <a:noFill/>
        </p:spPr>
        <p:txBody>
          <a:bodyPr wrap="square" rtlCol="0">
            <a:spAutoFit/>
          </a:bodyPr>
          <a:lstStyle/>
          <a:p>
            <a:pPr marL="0" marR="0" lvl="0" indent="0" algn="l" defTabSz="457200" rtl="0" eaLnBrk="1" fontAlgn="base" latinLnBrk="0" hangingPunct="1">
              <a:lnSpc>
                <a:spcPct val="110000"/>
              </a:lnSpc>
              <a:spcBef>
                <a:spcPts val="1200"/>
              </a:spcBef>
              <a:spcAft>
                <a:spcPct val="0"/>
              </a:spcAft>
              <a:buClrTx/>
              <a:buSzTx/>
              <a:buFont typeface="Arial" charset="0"/>
              <a:buNone/>
              <a:tabLst/>
              <a:defRPr/>
            </a:pPr>
            <a:r>
              <a:rPr lang="en-US" sz="1200" b="0" i="0" u="none" strike="noStrike" kern="1200" baseline="0" dirty="0">
                <a:solidFill>
                  <a:srgbClr val="5E6A71"/>
                </a:solidFill>
                <a:latin typeface="Calibri" charset="0"/>
                <a:ea typeface="ＭＳ Ｐゴシック" charset="0"/>
                <a:cs typeface="ＭＳ Ｐゴシック" charset="0"/>
              </a:rPr>
              <a:t>https://twitter.com/CSCfi</a:t>
            </a:r>
            <a:endParaRPr lang="en-US" sz="1200" b="0" i="0" u="none" strike="noStrike" kern="1200" baseline="0" dirty="0">
              <a:solidFill>
                <a:srgbClr val="5E6A71"/>
              </a:solidFill>
              <a:latin typeface="Calibri" charset="0"/>
              <a:ea typeface="ＭＳ Ｐゴシック" charset="0"/>
              <a:cs typeface="ＭＳ Ｐゴシック" charset="0"/>
              <a:hlinkClick r:id="rId2"/>
            </a:endParaRPr>
          </a:p>
        </p:txBody>
      </p:sp>
      <p:sp>
        <p:nvSpPr>
          <p:cNvPr id="49" name="TextBox 48"/>
          <p:cNvSpPr txBox="1"/>
          <p:nvPr userDrawn="1"/>
        </p:nvSpPr>
        <p:spPr>
          <a:xfrm>
            <a:off x="7445893" y="5141018"/>
            <a:ext cx="3641179" cy="292388"/>
          </a:xfrm>
          <a:prstGeom prst="rect">
            <a:avLst/>
          </a:prstGeom>
          <a:noFill/>
        </p:spPr>
        <p:txBody>
          <a:bodyPr wrap="square" rtlCol="0">
            <a:spAutoFit/>
          </a:bodyPr>
          <a:lstStyle/>
          <a:p>
            <a:pPr marL="0" marR="0" lvl="0" indent="0" algn="l" defTabSz="457200" rtl="0" eaLnBrk="1" fontAlgn="base" latinLnBrk="0" hangingPunct="1">
              <a:lnSpc>
                <a:spcPct val="110000"/>
              </a:lnSpc>
              <a:spcBef>
                <a:spcPts val="1200"/>
              </a:spcBef>
              <a:spcAft>
                <a:spcPct val="0"/>
              </a:spcAft>
              <a:buClrTx/>
              <a:buSzTx/>
              <a:buFont typeface="Arial" charset="0"/>
              <a:buNone/>
              <a:tabLst/>
              <a:defRPr/>
            </a:pPr>
            <a:r>
              <a:rPr lang="pl-PL" sz="1200" b="0" i="0" u="none" strike="noStrike" kern="1200" baseline="0" dirty="0">
                <a:solidFill>
                  <a:srgbClr val="5E6A71"/>
                </a:solidFill>
                <a:latin typeface="Calibri" charset="0"/>
                <a:ea typeface="ＭＳ Ｐゴシック" charset="0"/>
                <a:cs typeface="ＭＳ Ｐゴシック" charset="0"/>
              </a:rPr>
              <a:t>https://www.youtube.com/c/CSCfi</a:t>
            </a:r>
            <a:endParaRPr lang="pl-PL" sz="1200" b="0" i="0" u="none" strike="noStrike" kern="1200" baseline="0" dirty="0">
              <a:solidFill>
                <a:srgbClr val="5E6A71"/>
              </a:solidFill>
              <a:latin typeface="Calibri" charset="0"/>
              <a:ea typeface="ＭＳ Ｐゴシック" charset="0"/>
              <a:cs typeface="ＭＳ Ｐゴシック" charset="0"/>
              <a:hlinkClick r:id="rId2"/>
            </a:endParaRPr>
          </a:p>
        </p:txBody>
      </p:sp>
      <p:sp>
        <p:nvSpPr>
          <p:cNvPr id="50" name="TextBox 49"/>
          <p:cNvSpPr txBox="1"/>
          <p:nvPr userDrawn="1"/>
        </p:nvSpPr>
        <p:spPr>
          <a:xfrm>
            <a:off x="7445893" y="5758812"/>
            <a:ext cx="4608778" cy="292388"/>
          </a:xfrm>
          <a:prstGeom prst="rect">
            <a:avLst/>
          </a:prstGeom>
          <a:noFill/>
        </p:spPr>
        <p:txBody>
          <a:bodyPr wrap="square" rtlCol="0">
            <a:spAutoFit/>
          </a:bodyPr>
          <a:lstStyle/>
          <a:p>
            <a:pPr marL="0" marR="0" lvl="0" indent="0" algn="l" defTabSz="457200" rtl="0" eaLnBrk="1" fontAlgn="base" latinLnBrk="0" hangingPunct="1">
              <a:lnSpc>
                <a:spcPct val="110000"/>
              </a:lnSpc>
              <a:spcBef>
                <a:spcPts val="1200"/>
              </a:spcBef>
              <a:spcAft>
                <a:spcPct val="0"/>
              </a:spcAft>
              <a:buClrTx/>
              <a:buSzTx/>
              <a:buFont typeface="Arial" charset="0"/>
              <a:buNone/>
              <a:tabLst/>
              <a:defRPr/>
            </a:pPr>
            <a:r>
              <a:rPr lang="en-US" sz="1200" b="0" i="0" u="none" strike="noStrike" kern="1200" baseline="0" dirty="0">
                <a:solidFill>
                  <a:srgbClr val="5E6A71"/>
                </a:solidFill>
                <a:latin typeface="Calibri" charset="0"/>
                <a:ea typeface="ＭＳ Ｐゴシック" charset="0"/>
                <a:cs typeface="ＭＳ Ｐゴシック" charset="0"/>
              </a:rPr>
              <a:t>https://www.linkedin.com/company/csc---it-center-for-science</a:t>
            </a:r>
          </a:p>
        </p:txBody>
      </p:sp>
      <p:sp>
        <p:nvSpPr>
          <p:cNvPr id="53" name="Text Placeholder 52"/>
          <p:cNvSpPr>
            <a:spLocks noGrp="1"/>
          </p:cNvSpPr>
          <p:nvPr>
            <p:ph type="body" sz="quarter" idx="10" hasCustomPrompt="1"/>
          </p:nvPr>
        </p:nvSpPr>
        <p:spPr>
          <a:xfrm>
            <a:off x="3072904" y="3864593"/>
            <a:ext cx="2618188" cy="385063"/>
          </a:xfrm>
        </p:spPr>
        <p:txBody>
          <a:bodyPr lIns="0" anchor="t"/>
          <a:lstStyle>
            <a:lvl1pPr marL="0" indent="0">
              <a:buNone/>
              <a:defRPr sz="1400" b="1">
                <a:solidFill>
                  <a:schemeClr val="tx1"/>
                </a:solidFill>
              </a:defRPr>
            </a:lvl1pPr>
            <a:lvl2pPr marL="347663" indent="0">
              <a:buFont typeface="Arial"/>
              <a:buNone/>
              <a:defRPr sz="1200"/>
            </a:lvl2pPr>
            <a:lvl3pPr marL="1143000" indent="0">
              <a:buFont typeface="Arial"/>
              <a:buNone/>
              <a:defRPr sz="1200"/>
            </a:lvl3pPr>
            <a:lvl4pPr marL="1477962" indent="0">
              <a:buNone/>
              <a:defRPr sz="1200"/>
            </a:lvl4pPr>
            <a:lvl5pPr marL="1935162" indent="0">
              <a:buNone/>
              <a:defRPr sz="1200"/>
            </a:lvl5pPr>
          </a:lstStyle>
          <a:p>
            <a:pPr lvl="0"/>
            <a:r>
              <a:rPr lang="fi-FI" dirty="0"/>
              <a:t>Etunimi Sukunimi</a:t>
            </a:r>
          </a:p>
        </p:txBody>
      </p:sp>
      <p:sp>
        <p:nvSpPr>
          <p:cNvPr id="55" name="Picture Placeholder 54"/>
          <p:cNvSpPr>
            <a:spLocks noGrp="1"/>
          </p:cNvSpPr>
          <p:nvPr>
            <p:ph type="pic" sz="quarter" idx="11"/>
          </p:nvPr>
        </p:nvSpPr>
        <p:spPr>
          <a:xfrm>
            <a:off x="1102646" y="3938985"/>
            <a:ext cx="1657609" cy="1655807"/>
          </a:xfrm>
          <a:prstGeom prst="ellipse">
            <a:avLst/>
          </a:prstGeom>
        </p:spPr>
        <p:txBody>
          <a:bodyPr/>
          <a:lstStyle>
            <a:lvl1pPr marL="0" indent="0">
              <a:buFont typeface="Arial"/>
              <a:buNone/>
              <a:defRPr sz="1400"/>
            </a:lvl1pPr>
          </a:lstStyle>
          <a:p>
            <a:r>
              <a:rPr lang="en-US"/>
              <a:t>Click icon to add picture</a:t>
            </a:r>
            <a:endParaRPr lang="en-US" dirty="0"/>
          </a:p>
        </p:txBody>
      </p:sp>
      <p:sp>
        <p:nvSpPr>
          <p:cNvPr id="57" name="Text Placeholder 56"/>
          <p:cNvSpPr>
            <a:spLocks noGrp="1"/>
          </p:cNvSpPr>
          <p:nvPr>
            <p:ph type="body" sz="quarter" idx="12" hasCustomPrompt="1"/>
          </p:nvPr>
        </p:nvSpPr>
        <p:spPr>
          <a:xfrm>
            <a:off x="3072903" y="4315527"/>
            <a:ext cx="2618189" cy="1717210"/>
          </a:xfrm>
        </p:spPr>
        <p:txBody>
          <a:bodyPr lIns="0"/>
          <a:lstStyle>
            <a:lvl1pPr marL="0" indent="0">
              <a:lnSpc>
                <a:spcPct val="110000"/>
              </a:lnSpc>
              <a:spcBef>
                <a:spcPts val="0"/>
              </a:spcBef>
              <a:buNone/>
              <a:defRPr sz="1200"/>
            </a:lvl1pPr>
            <a:lvl2pPr marL="690563" indent="-342900">
              <a:buFont typeface="Arial"/>
              <a:buChar char="•"/>
              <a:defRPr sz="1400"/>
            </a:lvl2pPr>
            <a:lvl3pPr marL="1428750" indent="-285750">
              <a:buFont typeface="Arial"/>
              <a:buChar char="•"/>
              <a:defRPr sz="1200"/>
            </a:lvl3pPr>
            <a:lvl4pPr>
              <a:defRPr sz="1100"/>
            </a:lvl4pPr>
            <a:lvl5pPr>
              <a:defRPr sz="900"/>
            </a:lvl5pPr>
          </a:lstStyle>
          <a:p>
            <a:pPr lvl="0"/>
            <a:r>
              <a:rPr lang="fi-FI" dirty="0"/>
              <a:t>Tittelit ja yhteystiedot</a:t>
            </a:r>
            <a:endParaRPr lang="en-US" dirty="0"/>
          </a:p>
        </p:txBody>
      </p:sp>
      <p:cxnSp>
        <p:nvCxnSpPr>
          <p:cNvPr id="61" name="Straight Connector 60"/>
          <p:cNvCxnSpPr/>
          <p:nvPr userDrawn="1"/>
        </p:nvCxnSpPr>
        <p:spPr>
          <a:xfrm>
            <a:off x="6096000" y="3862343"/>
            <a:ext cx="0" cy="2202232"/>
          </a:xfrm>
          <a:prstGeom prst="line">
            <a:avLst/>
          </a:prstGeom>
          <a:ln w="9525">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72" name="Group 71"/>
          <p:cNvGrpSpPr/>
          <p:nvPr userDrawn="1"/>
        </p:nvGrpSpPr>
        <p:grpSpPr>
          <a:xfrm>
            <a:off x="4941995" y="1324732"/>
            <a:ext cx="2308011" cy="1465997"/>
            <a:chOff x="3018474" y="609992"/>
            <a:chExt cx="2171462" cy="1379264"/>
          </a:xfrm>
        </p:grpSpPr>
        <p:sp>
          <p:nvSpPr>
            <p:cNvPr id="73" name="Freeform 1"/>
            <p:cNvSpPr>
              <a:spLocks noChangeArrowheads="1"/>
            </p:cNvSpPr>
            <p:nvPr/>
          </p:nvSpPr>
          <p:spPr bwMode="auto">
            <a:xfrm>
              <a:off x="3018474" y="1154623"/>
              <a:ext cx="1089266" cy="544636"/>
            </a:xfrm>
            <a:custGeom>
              <a:avLst/>
              <a:gdLst>
                <a:gd name="T0" fmla="*/ 679 w 680"/>
                <a:gd name="T1" fmla="*/ 340 h 341"/>
                <a:gd name="T2" fmla="*/ 663 w 680"/>
                <a:gd name="T3" fmla="*/ 330 h 341"/>
                <a:gd name="T4" fmla="*/ 16 w 680"/>
                <a:gd name="T5" fmla="*/ 17 h 341"/>
                <a:gd name="T6" fmla="*/ 0 w 680"/>
                <a:gd name="T7" fmla="*/ 0 h 341"/>
                <a:gd name="T8" fmla="*/ 679 w 680"/>
                <a:gd name="T9" fmla="*/ 0 h 341"/>
                <a:gd name="T10" fmla="*/ 679 w 680"/>
                <a:gd name="T11" fmla="*/ 340 h 341"/>
              </a:gdLst>
              <a:ahLst/>
              <a:cxnLst>
                <a:cxn ang="0">
                  <a:pos x="T0" y="T1"/>
                </a:cxn>
                <a:cxn ang="0">
                  <a:pos x="T2" y="T3"/>
                </a:cxn>
                <a:cxn ang="0">
                  <a:pos x="T4" y="T5"/>
                </a:cxn>
                <a:cxn ang="0">
                  <a:pos x="T6" y="T7"/>
                </a:cxn>
                <a:cxn ang="0">
                  <a:pos x="T8" y="T9"/>
                </a:cxn>
                <a:cxn ang="0">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ffectLst/>
          </p:spPr>
          <p:txBody>
            <a:bodyPr wrap="none" anchor="ctr"/>
            <a:lstStyle/>
            <a:p>
              <a:endParaRPr lang="en-US"/>
            </a:p>
          </p:txBody>
        </p:sp>
        <p:sp>
          <p:nvSpPr>
            <p:cNvPr id="74" name="Freeform 2"/>
            <p:cNvSpPr>
              <a:spLocks noChangeArrowheads="1"/>
            </p:cNvSpPr>
            <p:nvPr/>
          </p:nvSpPr>
          <p:spPr bwMode="auto">
            <a:xfrm>
              <a:off x="4100670" y="609992"/>
              <a:ext cx="1089266" cy="551706"/>
            </a:xfrm>
            <a:custGeom>
              <a:avLst/>
              <a:gdLst>
                <a:gd name="T0" fmla="*/ 0 w 679"/>
                <a:gd name="T1" fmla="*/ 0 h 342"/>
                <a:gd name="T2" fmla="*/ 15 w 679"/>
                <a:gd name="T3" fmla="*/ 10 h 342"/>
                <a:gd name="T4" fmla="*/ 662 w 679"/>
                <a:gd name="T5" fmla="*/ 324 h 342"/>
                <a:gd name="T6" fmla="*/ 678 w 679"/>
                <a:gd name="T7" fmla="*/ 341 h 342"/>
                <a:gd name="T8" fmla="*/ 0 w 679"/>
                <a:gd name="T9" fmla="*/ 341 h 342"/>
                <a:gd name="T10" fmla="*/ 0 w 679"/>
                <a:gd name="T11" fmla="*/ 0 h 342"/>
              </a:gdLst>
              <a:ahLst/>
              <a:cxnLst>
                <a:cxn ang="0">
                  <a:pos x="T0" y="T1"/>
                </a:cxn>
                <a:cxn ang="0">
                  <a:pos x="T2" y="T3"/>
                </a:cxn>
                <a:cxn ang="0">
                  <a:pos x="T4" y="T5"/>
                </a:cxn>
                <a:cxn ang="0">
                  <a:pos x="T6" y="T7"/>
                </a:cxn>
                <a:cxn ang="0">
                  <a:pos x="T8" y="T9"/>
                </a:cxn>
                <a:cxn ang="0">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ffectLst/>
          </p:spPr>
          <p:txBody>
            <a:bodyPr wrap="none" anchor="ctr"/>
            <a:lstStyle/>
            <a:p>
              <a:endParaRPr lang="en-US"/>
            </a:p>
          </p:txBody>
        </p:sp>
        <p:sp>
          <p:nvSpPr>
            <p:cNvPr id="75" name="Freeform 3"/>
            <p:cNvSpPr>
              <a:spLocks noChangeArrowheads="1"/>
            </p:cNvSpPr>
            <p:nvPr/>
          </p:nvSpPr>
          <p:spPr bwMode="auto">
            <a:xfrm>
              <a:off x="3768229" y="1798283"/>
              <a:ext cx="650731" cy="190973"/>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endParaRPr lang="en-US"/>
            </a:p>
          </p:txBody>
        </p:sp>
      </p:grpSp>
      <p:sp>
        <p:nvSpPr>
          <p:cNvPr id="5" name="Rectangle 4"/>
          <p:cNvSpPr/>
          <p:nvPr userDrawn="1"/>
        </p:nvSpPr>
        <p:spPr>
          <a:xfrm>
            <a:off x="-7169" y="6660009"/>
            <a:ext cx="1610587" cy="215444"/>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800" b="0" i="0" u="none" strike="noStrike" kern="1200" cap="none" spc="0" normalizeH="0" baseline="0" noProof="0" dirty="0">
                <a:ln>
                  <a:noFill/>
                </a:ln>
                <a:solidFill>
                  <a:prstClr val="white"/>
                </a:solidFill>
                <a:effectLst/>
                <a:uLnTx/>
                <a:uFillTx/>
                <a:latin typeface="Candara"/>
                <a:ea typeface="ＭＳ Ｐゴシック" charset="0"/>
                <a:cs typeface="ＭＳ Ｐゴシック" charset="0"/>
              </a:rPr>
              <a:t>Kuvat </a:t>
            </a:r>
            <a:r>
              <a:rPr kumimoji="0" lang="fi-FI" sz="800" b="0" i="0" u="none" strike="noStrike" kern="1200" cap="none" spc="0" normalizeH="0" baseline="0" noProof="0" dirty="0" err="1">
                <a:ln>
                  <a:noFill/>
                </a:ln>
                <a:solidFill>
                  <a:prstClr val="white"/>
                </a:solidFill>
                <a:effectLst/>
                <a:uLnTx/>
                <a:uFillTx/>
                <a:latin typeface="Candara"/>
                <a:ea typeface="ＭＳ Ｐゴシック" charset="0"/>
                <a:cs typeface="ＭＳ Ｐゴシック" charset="0"/>
              </a:rPr>
              <a:t>CSC:n</a:t>
            </a:r>
            <a:r>
              <a:rPr kumimoji="0" lang="fi-FI" sz="800" b="0" i="0" u="none" strike="noStrike" kern="1200" cap="none" spc="0" normalizeH="0" baseline="0" noProof="0" dirty="0">
                <a:ln>
                  <a:noFill/>
                </a:ln>
                <a:solidFill>
                  <a:prstClr val="white"/>
                </a:solidFill>
                <a:effectLst/>
                <a:uLnTx/>
                <a:uFillTx/>
                <a:latin typeface="Candara"/>
                <a:ea typeface="ＭＳ Ｐゴシック" charset="0"/>
                <a:cs typeface="ＭＳ Ｐゴシック" charset="0"/>
              </a:rPr>
              <a:t> arkisto ja </a:t>
            </a:r>
            <a:r>
              <a:rPr kumimoji="0" lang="fi-FI" sz="800" b="0" i="0" u="none" strike="noStrike" kern="1200" cap="none" spc="0" normalizeH="0" baseline="0" noProof="0" dirty="0" err="1">
                <a:ln>
                  <a:noFill/>
                </a:ln>
                <a:solidFill>
                  <a:prstClr val="white"/>
                </a:solidFill>
                <a:effectLst/>
                <a:uLnTx/>
                <a:uFillTx/>
                <a:latin typeface="Candara"/>
                <a:ea typeface="ＭＳ Ｐゴシック" charset="0"/>
                <a:cs typeface="ＭＳ Ｐゴシック" charset="0"/>
              </a:rPr>
              <a:t>Thinkstock</a:t>
            </a:r>
            <a:endParaRPr kumimoji="0" lang="fi-FI" sz="800" b="0" i="0" u="none" strike="noStrike" kern="1200" cap="none" spc="0" normalizeH="0" baseline="0" noProof="0" dirty="0">
              <a:ln>
                <a:noFill/>
              </a:ln>
              <a:solidFill>
                <a:prstClr val="white"/>
              </a:solidFill>
              <a:effectLst/>
              <a:uLnTx/>
              <a:uFillTx/>
              <a:latin typeface="Candara"/>
              <a:ea typeface="ＭＳ Ｐゴシック" charset="0"/>
              <a:cs typeface="ＭＳ Ｐゴシック" charset="0"/>
            </a:endParaRPr>
          </a:p>
        </p:txBody>
      </p:sp>
    </p:spTree>
    <p:extLst>
      <p:ext uri="{BB962C8B-B14F-4D97-AF65-F5344CB8AC3E}">
        <p14:creationId xmlns:p14="http://schemas.microsoft.com/office/powerpoint/2010/main" val="66774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ontent_Picture_Righ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8068705" y="9"/>
            <a:ext cx="4123303" cy="6693881"/>
          </a:xfrm>
        </p:spPr>
        <p:txBody>
          <a:bodyPr rtlCol="0">
            <a:normAutofit/>
          </a:bodyPr>
          <a:lstStyle/>
          <a:p>
            <a:pPr lvl="0"/>
            <a:r>
              <a:rPr lang="en-US" noProof="0"/>
              <a:t>Click icon to add picture</a:t>
            </a:r>
          </a:p>
        </p:txBody>
      </p:sp>
      <p:sp>
        <p:nvSpPr>
          <p:cNvPr id="11" name="Content Placeholder 2"/>
          <p:cNvSpPr>
            <a:spLocks noGrp="1"/>
          </p:cNvSpPr>
          <p:nvPr>
            <p:ph idx="1"/>
          </p:nvPr>
        </p:nvSpPr>
        <p:spPr>
          <a:xfrm>
            <a:off x="609607" y="1600212"/>
            <a:ext cx="6911623" cy="4525963"/>
          </a:xfrm>
        </p:spPr>
        <p:txBody>
          <a:bodyPr/>
          <a:lstStyle>
            <a:lvl2pPr marL="513742" marR="0" indent="-172418" algn="l" defTabSz="446886" rtl="0" eaLnBrk="1" fontAlgn="auto" latinLnBrk="0" hangingPunct="1">
              <a:lnSpc>
                <a:spcPct val="100000"/>
              </a:lnSpc>
              <a:spcBef>
                <a:spcPct val="20000"/>
              </a:spcBef>
              <a:spcAft>
                <a:spcPts val="0"/>
              </a:spcAft>
              <a:buClrTx/>
              <a:buSzTx/>
              <a:buFont typeface="Courier New"/>
              <a:buChar char="o"/>
              <a:tabLst/>
              <a:defRPr/>
            </a:lvl2pPr>
            <a:lvl3pPr marL="1289632" marR="0" indent="-172418" algn="l" defTabSz="446886" rtl="0" eaLnBrk="1" fontAlgn="auto" latinLnBrk="0" hangingPunct="1">
              <a:lnSpc>
                <a:spcPct val="100000"/>
              </a:lnSpc>
              <a:spcBef>
                <a:spcPct val="20000"/>
              </a:spcBef>
              <a:spcAft>
                <a:spcPts val="0"/>
              </a:spcAft>
              <a:buClrTx/>
              <a:buSzTx/>
              <a:buFont typeface="Courier New"/>
              <a:buChar char="o"/>
              <a:tabLst/>
              <a:defRPr/>
            </a:lvl3pPr>
            <a:lvl4pPr marL="1736519" marR="0" indent="-172418" algn="l" defTabSz="446886" rtl="0" eaLnBrk="1" fontAlgn="auto" latinLnBrk="0" hangingPunct="1">
              <a:lnSpc>
                <a:spcPct val="100000"/>
              </a:lnSpc>
              <a:spcBef>
                <a:spcPct val="20000"/>
              </a:spcBef>
              <a:spcAft>
                <a:spcPts val="0"/>
              </a:spcAft>
              <a:buClrTx/>
              <a:buSzTx/>
              <a:buFont typeface="Courier New"/>
              <a:buChar char="o"/>
              <a:tabLs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609603" y="274637"/>
            <a:ext cx="6911620" cy="1143000"/>
          </a:xfrm>
        </p:spPr>
        <p:txBody>
          <a:bodyPr/>
          <a:lstStyle/>
          <a:p>
            <a:r>
              <a:rPr lang="en-US"/>
              <a:t>Click to edit Master title style</a:t>
            </a:r>
          </a:p>
        </p:txBody>
      </p:sp>
      <p:sp>
        <p:nvSpPr>
          <p:cNvPr id="5" name="Date Placeholder 4"/>
          <p:cNvSpPr>
            <a:spLocks noGrp="1"/>
          </p:cNvSpPr>
          <p:nvPr>
            <p:ph type="dt" sz="half" idx="14"/>
          </p:nvPr>
        </p:nvSpPr>
        <p:spPr/>
        <p:txBody>
          <a:bodyPr/>
          <a:lstStyle>
            <a:lvl1pPr>
              <a:defRPr/>
            </a:lvl1pPr>
          </a:lstStyle>
          <a:p>
            <a:pPr>
              <a:defRPr/>
            </a:pPr>
            <a:endParaRPr lang="en-US">
              <a:solidFill>
                <a:srgbClr val="5E6971">
                  <a:lumMod val="75000"/>
                </a:srgbClr>
              </a:solidFill>
            </a:endParaRPr>
          </a:p>
        </p:txBody>
      </p:sp>
      <p:sp>
        <p:nvSpPr>
          <p:cNvPr id="6" name="Footer Placeholder 5"/>
          <p:cNvSpPr>
            <a:spLocks noGrp="1"/>
          </p:cNvSpPr>
          <p:nvPr>
            <p:ph type="ftr" sz="quarter" idx="15"/>
          </p:nvPr>
        </p:nvSpPr>
        <p:spPr>
          <a:xfrm>
            <a:off x="3086101" y="6377646"/>
            <a:ext cx="4982633" cy="315725"/>
          </a:xfrm>
        </p:spPr>
        <p:txBody>
          <a:bodyPr/>
          <a:lstStyle>
            <a:lvl1pPr>
              <a:defRPr/>
            </a:lvl1pPr>
          </a:lstStyle>
          <a:p>
            <a:pPr>
              <a:defRPr/>
            </a:pPr>
            <a:endParaRPr lang="en-US">
              <a:solidFill>
                <a:srgbClr val="5E6971">
                  <a:lumMod val="75000"/>
                </a:srgbClr>
              </a:solidFill>
            </a:endParaRPr>
          </a:p>
        </p:txBody>
      </p:sp>
      <p:sp>
        <p:nvSpPr>
          <p:cNvPr id="7" name="Slide Number Placeholder 6"/>
          <p:cNvSpPr>
            <a:spLocks noGrp="1"/>
          </p:cNvSpPr>
          <p:nvPr>
            <p:ph type="sldNum" sz="quarter" idx="16"/>
          </p:nvPr>
        </p:nvSpPr>
        <p:spPr/>
        <p:txBody>
          <a:bodyPr/>
          <a:lstStyle>
            <a:lvl1pPr>
              <a:defRPr/>
            </a:lvl1pPr>
          </a:lstStyle>
          <a:p>
            <a:pPr defTabSz="607469"/>
            <a:fld id="{FF6F6F25-0349-417A-85A3-CEAEFC00624D}" type="slidenum">
              <a:rPr lang="en-US" altLang="fi-FI" smtClean="0">
                <a:ea typeface="MS PGothic" panose="020B0600070205080204" pitchFamily="34" charset="-128"/>
                <a:cs typeface="+mn-cs"/>
              </a:rPr>
              <a:pPr defTabSz="607469"/>
              <a:t>‹#›</a:t>
            </a:fld>
            <a:endParaRPr lang="en-US" altLang="fi-FI">
              <a:ea typeface="MS PGothic" panose="020B0600070205080204" pitchFamily="34" charset="-128"/>
              <a:cs typeface="+mn-cs"/>
            </a:endParaRPr>
          </a:p>
        </p:txBody>
      </p:sp>
    </p:spTree>
    <p:extLst>
      <p:ext uri="{BB962C8B-B14F-4D97-AF65-F5344CB8AC3E}">
        <p14:creationId xmlns:p14="http://schemas.microsoft.com/office/powerpoint/2010/main" val="306265519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ntent_Picture_Right">
    <p:spTree>
      <p:nvGrpSpPr>
        <p:cNvPr id="1" name=""/>
        <p:cNvGrpSpPr/>
        <p:nvPr/>
      </p:nvGrpSpPr>
      <p:grpSpPr>
        <a:xfrm>
          <a:off x="0" y="0"/>
          <a:ext cx="0" cy="0"/>
          <a:chOff x="0" y="0"/>
          <a:chExt cx="0" cy="0"/>
        </a:xfrm>
      </p:grpSpPr>
      <p:sp>
        <p:nvSpPr>
          <p:cNvPr id="11" name="Content Placeholder 2"/>
          <p:cNvSpPr>
            <a:spLocks noGrp="1"/>
          </p:cNvSpPr>
          <p:nvPr>
            <p:ph idx="1"/>
          </p:nvPr>
        </p:nvSpPr>
        <p:spPr>
          <a:xfrm>
            <a:off x="609603" y="1600212"/>
            <a:ext cx="3143956" cy="4525963"/>
          </a:xfrm>
        </p:spPr>
        <p:txBody>
          <a:bodyPr/>
          <a:lstStyle>
            <a:lvl2pPr marL="513742" marR="0" indent="-172418" algn="l" defTabSz="446886" rtl="0" eaLnBrk="1" fontAlgn="auto" latinLnBrk="0" hangingPunct="1">
              <a:lnSpc>
                <a:spcPct val="100000"/>
              </a:lnSpc>
              <a:spcBef>
                <a:spcPct val="20000"/>
              </a:spcBef>
              <a:spcAft>
                <a:spcPts val="0"/>
              </a:spcAft>
              <a:buClrTx/>
              <a:buSzTx/>
              <a:buFont typeface="Courier New"/>
              <a:buChar char="o"/>
              <a:tabLst/>
              <a:defRPr/>
            </a:lvl2pPr>
            <a:lvl3pPr marL="1289632" marR="0" indent="-172418" algn="l" defTabSz="446886" rtl="0" eaLnBrk="1" fontAlgn="auto" latinLnBrk="0" hangingPunct="1">
              <a:lnSpc>
                <a:spcPct val="100000"/>
              </a:lnSpc>
              <a:spcBef>
                <a:spcPct val="20000"/>
              </a:spcBef>
              <a:spcAft>
                <a:spcPts val="0"/>
              </a:spcAft>
              <a:buClrTx/>
              <a:buSzTx/>
              <a:buFont typeface="Courier New"/>
              <a:buChar char="o"/>
              <a:tabLst/>
              <a:defRPr/>
            </a:lvl3pPr>
            <a:lvl4pPr marL="1736519" marR="0" indent="-172418" algn="l" defTabSz="446886" rtl="0" eaLnBrk="1" fontAlgn="auto" latinLnBrk="0" hangingPunct="1">
              <a:lnSpc>
                <a:spcPct val="100000"/>
              </a:lnSpc>
              <a:spcBef>
                <a:spcPct val="20000"/>
              </a:spcBef>
              <a:spcAft>
                <a:spcPts val="0"/>
              </a:spcAft>
              <a:buClrTx/>
              <a:buSzTx/>
              <a:buFont typeface="Courier New"/>
              <a:buChar char="o"/>
              <a:tabLs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609610" y="274637"/>
            <a:ext cx="10328079" cy="1143000"/>
          </a:xfrm>
        </p:spPr>
        <p:txBody>
          <a:bodyPr/>
          <a:lstStyle/>
          <a:p>
            <a:r>
              <a:rPr lang="en-US"/>
              <a:t>Click to edit Master title style</a:t>
            </a:r>
          </a:p>
        </p:txBody>
      </p:sp>
      <p:sp>
        <p:nvSpPr>
          <p:cNvPr id="3" name="Picture Placeholder 2"/>
          <p:cNvSpPr>
            <a:spLocks noGrp="1"/>
          </p:cNvSpPr>
          <p:nvPr>
            <p:ph type="pic" sz="quarter" idx="13"/>
          </p:nvPr>
        </p:nvSpPr>
        <p:spPr>
          <a:xfrm>
            <a:off x="4158919" y="1601181"/>
            <a:ext cx="3361415" cy="2128645"/>
          </a:xfrm>
        </p:spPr>
        <p:txBody>
          <a:bodyPr rtlCol="0">
            <a:normAutofit/>
          </a:bodyPr>
          <a:lstStyle/>
          <a:p>
            <a:pPr lvl="0"/>
            <a:r>
              <a:rPr lang="en-US" noProof="0"/>
              <a:t>Click icon to add picture</a:t>
            </a:r>
          </a:p>
        </p:txBody>
      </p:sp>
      <p:sp>
        <p:nvSpPr>
          <p:cNvPr id="9" name="Picture Placeholder 2"/>
          <p:cNvSpPr>
            <a:spLocks noGrp="1"/>
          </p:cNvSpPr>
          <p:nvPr>
            <p:ph type="pic" sz="quarter" idx="14"/>
          </p:nvPr>
        </p:nvSpPr>
        <p:spPr>
          <a:xfrm>
            <a:off x="7747995" y="1600202"/>
            <a:ext cx="3189695" cy="2128645"/>
          </a:xfrm>
        </p:spPr>
        <p:txBody>
          <a:bodyPr rtlCol="0">
            <a:normAutofit/>
          </a:bodyPr>
          <a:lstStyle/>
          <a:p>
            <a:pPr lvl="0"/>
            <a:r>
              <a:rPr lang="en-US" noProof="0"/>
              <a:t>Click icon to add picture</a:t>
            </a:r>
            <a:endParaRPr lang="en-US" noProof="0" dirty="0"/>
          </a:p>
        </p:txBody>
      </p:sp>
      <p:sp>
        <p:nvSpPr>
          <p:cNvPr id="12" name="Picture Placeholder 2"/>
          <p:cNvSpPr>
            <a:spLocks noGrp="1"/>
          </p:cNvSpPr>
          <p:nvPr>
            <p:ph type="pic" sz="quarter" idx="15"/>
          </p:nvPr>
        </p:nvSpPr>
        <p:spPr>
          <a:xfrm>
            <a:off x="4158919" y="3998498"/>
            <a:ext cx="3361415" cy="2128645"/>
          </a:xfrm>
        </p:spPr>
        <p:txBody>
          <a:bodyPr rtlCol="0">
            <a:normAutofit/>
          </a:bodyPr>
          <a:lstStyle/>
          <a:p>
            <a:pPr lvl="0"/>
            <a:r>
              <a:rPr lang="en-US" noProof="0"/>
              <a:t>Click icon to add picture</a:t>
            </a:r>
          </a:p>
        </p:txBody>
      </p:sp>
      <p:sp>
        <p:nvSpPr>
          <p:cNvPr id="14" name="Picture Placeholder 2"/>
          <p:cNvSpPr>
            <a:spLocks noGrp="1"/>
          </p:cNvSpPr>
          <p:nvPr>
            <p:ph type="pic" sz="quarter" idx="16"/>
          </p:nvPr>
        </p:nvSpPr>
        <p:spPr>
          <a:xfrm>
            <a:off x="7747995" y="3997521"/>
            <a:ext cx="3189695" cy="2128645"/>
          </a:xfrm>
        </p:spPr>
        <p:txBody>
          <a:bodyPr rtlCol="0">
            <a:normAutofit/>
          </a:bodyPr>
          <a:lstStyle/>
          <a:p>
            <a:pPr lvl="0"/>
            <a:r>
              <a:rPr lang="en-US" noProof="0"/>
              <a:t>Click icon to add picture</a:t>
            </a:r>
          </a:p>
        </p:txBody>
      </p:sp>
      <p:sp>
        <p:nvSpPr>
          <p:cNvPr id="8" name="Date Placeholder 3"/>
          <p:cNvSpPr>
            <a:spLocks noGrp="1"/>
          </p:cNvSpPr>
          <p:nvPr>
            <p:ph type="dt" sz="half" idx="17"/>
          </p:nvPr>
        </p:nvSpPr>
        <p:spPr/>
        <p:txBody>
          <a:bodyPr/>
          <a:lstStyle>
            <a:lvl1pPr>
              <a:defRPr/>
            </a:lvl1pPr>
          </a:lstStyle>
          <a:p>
            <a:pPr>
              <a:defRPr/>
            </a:pPr>
            <a:endParaRPr lang="en-US">
              <a:solidFill>
                <a:srgbClr val="5E6971">
                  <a:lumMod val="75000"/>
                </a:srgbClr>
              </a:solidFill>
            </a:endParaRPr>
          </a:p>
        </p:txBody>
      </p:sp>
      <p:sp>
        <p:nvSpPr>
          <p:cNvPr id="10" name="Footer Placeholder 4"/>
          <p:cNvSpPr>
            <a:spLocks noGrp="1"/>
          </p:cNvSpPr>
          <p:nvPr>
            <p:ph type="ftr" sz="quarter" idx="18"/>
          </p:nvPr>
        </p:nvSpPr>
        <p:spPr/>
        <p:txBody>
          <a:bodyPr/>
          <a:lstStyle>
            <a:lvl1pPr>
              <a:defRPr/>
            </a:lvl1pPr>
          </a:lstStyle>
          <a:p>
            <a:pPr>
              <a:defRPr/>
            </a:pPr>
            <a:endParaRPr lang="en-US">
              <a:solidFill>
                <a:srgbClr val="5E6971">
                  <a:lumMod val="75000"/>
                </a:srgbClr>
              </a:solidFill>
            </a:endParaRPr>
          </a:p>
        </p:txBody>
      </p:sp>
      <p:sp>
        <p:nvSpPr>
          <p:cNvPr id="15" name="Slide Number Placeholder 5"/>
          <p:cNvSpPr>
            <a:spLocks noGrp="1"/>
          </p:cNvSpPr>
          <p:nvPr>
            <p:ph type="sldNum" sz="quarter" idx="19"/>
          </p:nvPr>
        </p:nvSpPr>
        <p:spPr/>
        <p:txBody>
          <a:bodyPr/>
          <a:lstStyle>
            <a:lvl1pPr>
              <a:defRPr/>
            </a:lvl1pPr>
          </a:lstStyle>
          <a:p>
            <a:pPr defTabSz="607469"/>
            <a:fld id="{01FE780A-4ECB-48AF-84CA-3C806F5A7F3C}" type="slidenum">
              <a:rPr lang="en-US" altLang="fi-FI" smtClean="0">
                <a:ea typeface="MS PGothic" panose="020B0600070205080204" pitchFamily="34" charset="-128"/>
                <a:cs typeface="+mn-cs"/>
              </a:rPr>
              <a:pPr defTabSz="607469"/>
              <a:t>‹#›</a:t>
            </a:fld>
            <a:endParaRPr lang="en-US" altLang="fi-FI">
              <a:ea typeface="MS PGothic" panose="020B0600070205080204" pitchFamily="34" charset="-128"/>
              <a:cs typeface="+mn-cs"/>
            </a:endParaRPr>
          </a:p>
        </p:txBody>
      </p:sp>
    </p:spTree>
    <p:extLst>
      <p:ext uri="{BB962C8B-B14F-4D97-AF65-F5344CB8AC3E}">
        <p14:creationId xmlns:p14="http://schemas.microsoft.com/office/powerpoint/2010/main" val="357272201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339112" y="1598138"/>
            <a:ext cx="4598577" cy="4525963"/>
          </a:xfrm>
        </p:spPr>
        <p:txBody>
          <a:bodyPr/>
          <a:lstStyle>
            <a:lvl2pPr marL="513742" marR="0" indent="-172418" algn="l" defTabSz="446886" rtl="0" eaLnBrk="1" fontAlgn="auto" latinLnBrk="0" hangingPunct="1">
              <a:lnSpc>
                <a:spcPct val="100000"/>
              </a:lnSpc>
              <a:spcBef>
                <a:spcPct val="20000"/>
              </a:spcBef>
              <a:spcAft>
                <a:spcPts val="0"/>
              </a:spcAft>
              <a:buClrTx/>
              <a:buSzTx/>
              <a:buFont typeface="Courier New"/>
              <a:buChar char="o"/>
              <a:tabLst/>
              <a:defRPr/>
            </a:lvl2pPr>
            <a:lvl3pPr marL="1289632" marR="0" indent="-172418" algn="l" defTabSz="446886" rtl="0" eaLnBrk="1" fontAlgn="auto" latinLnBrk="0" hangingPunct="1">
              <a:lnSpc>
                <a:spcPct val="100000"/>
              </a:lnSpc>
              <a:spcBef>
                <a:spcPct val="20000"/>
              </a:spcBef>
              <a:spcAft>
                <a:spcPts val="0"/>
              </a:spcAft>
              <a:buClrTx/>
              <a:buSzTx/>
              <a:buFont typeface="Courier New"/>
              <a:buChar char="o"/>
              <a:tabLst/>
              <a:defRPr/>
            </a:lvl3pPr>
            <a:lvl4pPr marL="1736519" marR="0" indent="-172418" algn="l" defTabSz="446886" rtl="0" eaLnBrk="1" fontAlgn="auto" latinLnBrk="0" hangingPunct="1">
              <a:lnSpc>
                <a:spcPct val="100000"/>
              </a:lnSpc>
              <a:spcBef>
                <a:spcPct val="20000"/>
              </a:spcBef>
              <a:spcAft>
                <a:spcPts val="0"/>
              </a:spcAft>
              <a:buClrTx/>
              <a:buSzTx/>
              <a:buFont typeface="Courier New"/>
              <a:buChar char="o"/>
              <a:tabLs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2"/>
          <p:cNvSpPr>
            <a:spLocks noGrp="1"/>
          </p:cNvSpPr>
          <p:nvPr>
            <p:ph type="pic" sz="quarter" idx="13"/>
          </p:nvPr>
        </p:nvSpPr>
        <p:spPr>
          <a:xfrm>
            <a:off x="609603" y="1600212"/>
            <a:ext cx="5260620" cy="4523889"/>
          </a:xfrm>
        </p:spPr>
        <p:txBody>
          <a:bodyPr rtlCol="0">
            <a:normAutofit/>
          </a:bodyPr>
          <a:lstStyle/>
          <a:p>
            <a:pPr lvl="0"/>
            <a:r>
              <a:rPr lang="en-US" noProof="0"/>
              <a:t>Click icon to add picture</a:t>
            </a:r>
            <a:endParaRPr lang="en-US" noProof="0" dirty="0"/>
          </a:p>
        </p:txBody>
      </p:sp>
      <p:sp>
        <p:nvSpPr>
          <p:cNvPr id="5" name="Date Placeholder 3"/>
          <p:cNvSpPr>
            <a:spLocks noGrp="1"/>
          </p:cNvSpPr>
          <p:nvPr>
            <p:ph type="dt" sz="half" idx="14"/>
          </p:nvPr>
        </p:nvSpPr>
        <p:spPr/>
        <p:txBody>
          <a:bodyPr/>
          <a:lstStyle>
            <a:lvl1pPr>
              <a:defRPr/>
            </a:lvl1pPr>
          </a:lstStyle>
          <a:p>
            <a:pPr>
              <a:defRPr/>
            </a:pPr>
            <a:endParaRPr lang="en-US">
              <a:solidFill>
                <a:srgbClr val="5E6971">
                  <a:lumMod val="75000"/>
                </a:srgb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srgbClr val="5E6971">
                  <a:lumMod val="75000"/>
                </a:srgbClr>
              </a:solidFill>
            </a:endParaRPr>
          </a:p>
        </p:txBody>
      </p:sp>
      <p:sp>
        <p:nvSpPr>
          <p:cNvPr id="9" name="Slide Number Placeholder 5"/>
          <p:cNvSpPr>
            <a:spLocks noGrp="1"/>
          </p:cNvSpPr>
          <p:nvPr>
            <p:ph type="sldNum" sz="quarter" idx="16"/>
          </p:nvPr>
        </p:nvSpPr>
        <p:spPr/>
        <p:txBody>
          <a:bodyPr/>
          <a:lstStyle>
            <a:lvl1pPr>
              <a:defRPr/>
            </a:lvl1pPr>
          </a:lstStyle>
          <a:p>
            <a:pPr defTabSz="607469"/>
            <a:fld id="{6B29CB13-B117-46DA-A4C8-EB5BD8EAA875}" type="slidenum">
              <a:rPr lang="en-US" altLang="fi-FI" smtClean="0">
                <a:ea typeface="MS PGothic" panose="020B0600070205080204" pitchFamily="34" charset="-128"/>
                <a:cs typeface="+mn-cs"/>
              </a:rPr>
              <a:pPr defTabSz="607469"/>
              <a:t>‹#›</a:t>
            </a:fld>
            <a:endParaRPr lang="en-US" altLang="fi-FI">
              <a:ea typeface="MS PGothic" panose="020B0600070205080204" pitchFamily="34" charset="-128"/>
              <a:cs typeface="+mn-cs"/>
            </a:endParaRPr>
          </a:p>
        </p:txBody>
      </p:sp>
    </p:spTree>
    <p:extLst>
      <p:ext uri="{BB962C8B-B14F-4D97-AF65-F5344CB8AC3E}">
        <p14:creationId xmlns:p14="http://schemas.microsoft.com/office/powerpoint/2010/main" val="86213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09608" y="1600212"/>
            <a:ext cx="5091289" cy="4525963"/>
          </a:xfrm>
        </p:spPr>
        <p:txBody>
          <a:bodyPr/>
          <a:lstStyle>
            <a:lvl2pPr marL="513742" marR="0" indent="-172418" algn="l" defTabSz="446886" rtl="0" eaLnBrk="1" fontAlgn="auto" latinLnBrk="0" hangingPunct="1">
              <a:lnSpc>
                <a:spcPct val="100000"/>
              </a:lnSpc>
              <a:spcBef>
                <a:spcPct val="20000"/>
              </a:spcBef>
              <a:spcAft>
                <a:spcPts val="0"/>
              </a:spcAft>
              <a:buClrTx/>
              <a:buSzTx/>
              <a:buFont typeface="Courier New"/>
              <a:buChar char="o"/>
              <a:tabLst/>
              <a:defRPr/>
            </a:lvl2pPr>
            <a:lvl3pPr marL="1289632" marR="0" indent="-172418" algn="l" defTabSz="446886" rtl="0" eaLnBrk="1" fontAlgn="auto" latinLnBrk="0" hangingPunct="1">
              <a:lnSpc>
                <a:spcPct val="100000"/>
              </a:lnSpc>
              <a:spcBef>
                <a:spcPct val="20000"/>
              </a:spcBef>
              <a:spcAft>
                <a:spcPts val="0"/>
              </a:spcAft>
              <a:buClrTx/>
              <a:buSzTx/>
              <a:buFont typeface="Courier New"/>
              <a:buChar char="o"/>
              <a:tabLst/>
              <a:defRPr/>
            </a:lvl3pPr>
            <a:lvl4pPr marL="1736519" marR="0" indent="-172418" algn="l" defTabSz="446886" rtl="0" eaLnBrk="1" fontAlgn="auto" latinLnBrk="0" hangingPunct="1">
              <a:lnSpc>
                <a:spcPct val="100000"/>
              </a:lnSpc>
              <a:spcBef>
                <a:spcPct val="20000"/>
              </a:spcBef>
              <a:spcAft>
                <a:spcPts val="0"/>
              </a:spcAft>
              <a:buClrTx/>
              <a:buSzTx/>
              <a:buFont typeface="Courier New"/>
              <a:buChar char="o"/>
              <a:tabLs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3"/>
          </p:nvPr>
        </p:nvSpPr>
        <p:spPr>
          <a:xfrm>
            <a:off x="6071723" y="1600212"/>
            <a:ext cx="4815788" cy="4525963"/>
          </a:xfrm>
        </p:spPr>
        <p:txBody>
          <a:bodyPr/>
          <a:lstStyle>
            <a:lvl2pPr marL="513742" marR="0" indent="-172418" algn="l" defTabSz="446886" rtl="0" eaLnBrk="1" fontAlgn="auto" latinLnBrk="0" hangingPunct="1">
              <a:lnSpc>
                <a:spcPct val="100000"/>
              </a:lnSpc>
              <a:spcBef>
                <a:spcPct val="20000"/>
              </a:spcBef>
              <a:spcAft>
                <a:spcPts val="0"/>
              </a:spcAft>
              <a:buClrTx/>
              <a:buSzTx/>
              <a:buFont typeface="Courier New"/>
              <a:buChar char="o"/>
              <a:tabLst/>
              <a:defRPr/>
            </a:lvl2pPr>
            <a:lvl3pPr marL="1289632" marR="0" indent="-172418" algn="l" defTabSz="446886" rtl="0" eaLnBrk="1" fontAlgn="auto" latinLnBrk="0" hangingPunct="1">
              <a:lnSpc>
                <a:spcPct val="100000"/>
              </a:lnSpc>
              <a:spcBef>
                <a:spcPct val="20000"/>
              </a:spcBef>
              <a:spcAft>
                <a:spcPts val="0"/>
              </a:spcAft>
              <a:buClrTx/>
              <a:buSzTx/>
              <a:buFont typeface="Courier New"/>
              <a:buChar char="o"/>
              <a:tabLst/>
              <a:defRPr/>
            </a:lvl3pPr>
            <a:lvl4pPr marL="1736519" marR="0" indent="-172418" algn="l" defTabSz="446886" rtl="0" eaLnBrk="1" fontAlgn="auto" latinLnBrk="0" hangingPunct="1">
              <a:lnSpc>
                <a:spcPct val="100000"/>
              </a:lnSpc>
              <a:spcBef>
                <a:spcPct val="20000"/>
              </a:spcBef>
              <a:spcAft>
                <a:spcPts val="0"/>
              </a:spcAft>
              <a:buClrTx/>
              <a:buSzTx/>
              <a:buFont typeface="Courier New"/>
              <a:buChar char="o"/>
              <a:tabLs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3"/>
          <p:cNvSpPr>
            <a:spLocks noGrp="1"/>
          </p:cNvSpPr>
          <p:nvPr>
            <p:ph type="dt" sz="half" idx="14"/>
          </p:nvPr>
        </p:nvSpPr>
        <p:spPr/>
        <p:txBody>
          <a:bodyPr/>
          <a:lstStyle>
            <a:lvl1pPr>
              <a:defRPr/>
            </a:lvl1pPr>
          </a:lstStyle>
          <a:p>
            <a:pPr>
              <a:defRPr/>
            </a:pPr>
            <a:endParaRPr lang="en-US">
              <a:solidFill>
                <a:srgbClr val="5E6971">
                  <a:lumMod val="75000"/>
                </a:srgb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srgbClr val="5E6971">
                  <a:lumMod val="75000"/>
                </a:srgbClr>
              </a:solidFill>
            </a:endParaRPr>
          </a:p>
        </p:txBody>
      </p:sp>
      <p:sp>
        <p:nvSpPr>
          <p:cNvPr id="9" name="Slide Number Placeholder 5"/>
          <p:cNvSpPr>
            <a:spLocks noGrp="1"/>
          </p:cNvSpPr>
          <p:nvPr>
            <p:ph type="sldNum" sz="quarter" idx="16"/>
          </p:nvPr>
        </p:nvSpPr>
        <p:spPr/>
        <p:txBody>
          <a:bodyPr/>
          <a:lstStyle>
            <a:lvl1pPr>
              <a:defRPr/>
            </a:lvl1pPr>
          </a:lstStyle>
          <a:p>
            <a:pPr defTabSz="607469"/>
            <a:fld id="{F9760675-246A-4B90-B170-6A669F86310D}" type="slidenum">
              <a:rPr lang="en-US" altLang="fi-FI" smtClean="0">
                <a:ea typeface="MS PGothic" panose="020B0600070205080204" pitchFamily="34" charset="-128"/>
                <a:cs typeface="+mn-cs"/>
              </a:rPr>
              <a:pPr defTabSz="607469"/>
              <a:t>‹#›</a:t>
            </a:fld>
            <a:endParaRPr lang="en-US" altLang="fi-FI">
              <a:ea typeface="MS PGothic" panose="020B0600070205080204" pitchFamily="34" charset="-128"/>
              <a:cs typeface="+mn-cs"/>
            </a:endParaRPr>
          </a:p>
        </p:txBody>
      </p:sp>
    </p:spTree>
    <p:extLst>
      <p:ext uri="{BB962C8B-B14F-4D97-AF65-F5344CB8AC3E}">
        <p14:creationId xmlns:p14="http://schemas.microsoft.com/office/powerpoint/2010/main" val="242140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2389717" y="4800601"/>
            <a:ext cx="7315200" cy="566738"/>
          </a:xfrm>
        </p:spPr>
        <p:txBody>
          <a:bodyPr anchor="b"/>
          <a:lstStyle>
            <a:lvl1pPr algn="l">
              <a:defRPr sz="2000" b="0"/>
            </a:lvl1pPr>
          </a:lstStyle>
          <a:p>
            <a:r>
              <a:rPr lang="en-US"/>
              <a:t>Click to edit Master title style</a:t>
            </a:r>
            <a:endParaRPr lang="en-US" dirty="0"/>
          </a:p>
        </p:txBody>
      </p:sp>
      <p:sp>
        <p:nvSpPr>
          <p:cNvPr id="7" name="Picture Placeholder 2"/>
          <p:cNvSpPr>
            <a:spLocks noGrp="1"/>
          </p:cNvSpPr>
          <p:nvPr>
            <p:ph type="pic" idx="1"/>
          </p:nvPr>
        </p:nvSpPr>
        <p:spPr>
          <a:xfrm>
            <a:off x="2389717" y="612777"/>
            <a:ext cx="7315200" cy="4114800"/>
          </a:xfrm>
        </p:spPr>
        <p:txBody>
          <a:bodyPr rtlCol="0">
            <a:normAutofit/>
          </a:bodyPr>
          <a:lstStyle>
            <a:lvl1pPr marL="0" indent="0">
              <a:buNone/>
              <a:defRPr sz="3067"/>
            </a:lvl1pPr>
            <a:lvl2pPr marL="446886" indent="0">
              <a:buNone/>
              <a:defRPr sz="2800"/>
            </a:lvl2pPr>
            <a:lvl3pPr marL="893772" indent="0">
              <a:buNone/>
              <a:defRPr sz="2400"/>
            </a:lvl3pPr>
            <a:lvl4pPr marL="1340654" indent="0">
              <a:buNone/>
              <a:defRPr sz="2000"/>
            </a:lvl4pPr>
            <a:lvl5pPr marL="1787542" indent="0">
              <a:buNone/>
              <a:defRPr sz="2000"/>
            </a:lvl5pPr>
            <a:lvl6pPr marL="2234427" indent="0">
              <a:buNone/>
              <a:defRPr sz="2000"/>
            </a:lvl6pPr>
            <a:lvl7pPr marL="2681310" indent="0">
              <a:buNone/>
              <a:defRPr sz="2000"/>
            </a:lvl7pPr>
            <a:lvl8pPr marL="3128198" indent="0">
              <a:buNone/>
              <a:defRPr sz="2000"/>
            </a:lvl8pPr>
            <a:lvl9pPr marL="3575083" indent="0">
              <a:buNone/>
              <a:defRPr sz="2000"/>
            </a:lvl9pPr>
          </a:lstStyle>
          <a:p>
            <a:pPr lvl="0"/>
            <a:r>
              <a:rPr lang="en-US" noProof="0"/>
              <a:t>Click icon to add picture</a:t>
            </a:r>
          </a:p>
        </p:txBody>
      </p:sp>
      <p:sp>
        <p:nvSpPr>
          <p:cNvPr id="8" name="Text Placeholder 3"/>
          <p:cNvSpPr>
            <a:spLocks noGrp="1"/>
          </p:cNvSpPr>
          <p:nvPr>
            <p:ph type="body" sz="half" idx="2"/>
          </p:nvPr>
        </p:nvSpPr>
        <p:spPr>
          <a:xfrm>
            <a:off x="2389717" y="5367338"/>
            <a:ext cx="7315200" cy="804862"/>
          </a:xfrm>
        </p:spPr>
        <p:txBody>
          <a:bodyPr>
            <a:normAutofit/>
          </a:bodyPr>
          <a:lstStyle>
            <a:lvl1pPr marL="0" indent="0">
              <a:buNone/>
              <a:defRPr sz="1200"/>
            </a:lvl1pPr>
            <a:lvl2pPr marL="446886" indent="0">
              <a:buNone/>
              <a:defRPr sz="1200"/>
            </a:lvl2pPr>
            <a:lvl3pPr marL="893772" indent="0">
              <a:buNone/>
              <a:defRPr sz="933"/>
            </a:lvl3pPr>
            <a:lvl4pPr marL="1340654" indent="0">
              <a:buNone/>
              <a:defRPr sz="933"/>
            </a:lvl4pPr>
            <a:lvl5pPr marL="1787542" indent="0">
              <a:buNone/>
              <a:defRPr sz="933"/>
            </a:lvl5pPr>
            <a:lvl6pPr marL="2234427" indent="0">
              <a:buNone/>
              <a:defRPr sz="933"/>
            </a:lvl6pPr>
            <a:lvl7pPr marL="2681310" indent="0">
              <a:buNone/>
              <a:defRPr sz="933"/>
            </a:lvl7pPr>
            <a:lvl8pPr marL="3128198" indent="0">
              <a:buNone/>
              <a:defRPr sz="933"/>
            </a:lvl8pPr>
            <a:lvl9pPr marL="3575083" indent="0">
              <a:buNone/>
              <a:defRPr sz="933"/>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5E6971">
                  <a:lumMod val="75000"/>
                </a:srgb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srgbClr val="5E6971">
                  <a:lumMod val="75000"/>
                </a:srgbClr>
              </a:solidFill>
            </a:endParaRPr>
          </a:p>
        </p:txBody>
      </p:sp>
      <p:sp>
        <p:nvSpPr>
          <p:cNvPr id="10" name="Slide Number Placeholder 5"/>
          <p:cNvSpPr>
            <a:spLocks noGrp="1"/>
          </p:cNvSpPr>
          <p:nvPr>
            <p:ph type="sldNum" sz="quarter" idx="12"/>
          </p:nvPr>
        </p:nvSpPr>
        <p:spPr/>
        <p:txBody>
          <a:bodyPr/>
          <a:lstStyle>
            <a:lvl1pPr>
              <a:defRPr/>
            </a:lvl1pPr>
          </a:lstStyle>
          <a:p>
            <a:pPr defTabSz="607469"/>
            <a:fld id="{45AC4920-0BC8-4214-B7AA-9AA6B51B82DF}" type="slidenum">
              <a:rPr lang="en-US" altLang="fi-FI" smtClean="0">
                <a:ea typeface="MS PGothic" panose="020B0600070205080204" pitchFamily="34" charset="-128"/>
                <a:cs typeface="+mn-cs"/>
              </a:rPr>
              <a:pPr defTabSz="607469"/>
              <a:t>‹#›</a:t>
            </a:fld>
            <a:endParaRPr lang="en-US" altLang="fi-FI">
              <a:ea typeface="MS PGothic" panose="020B0600070205080204" pitchFamily="34" charset="-128"/>
              <a:cs typeface="+mn-cs"/>
            </a:endParaRPr>
          </a:p>
        </p:txBody>
      </p:sp>
    </p:spTree>
    <p:extLst>
      <p:ext uri="{BB962C8B-B14F-4D97-AF65-F5344CB8AC3E}">
        <p14:creationId xmlns:p14="http://schemas.microsoft.com/office/powerpoint/2010/main" val="11308951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50326"/>
            <a:ext cx="10322984" cy="114112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7033" tIns="33516" rIns="67033" bIns="33516"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1" y="1601178"/>
            <a:ext cx="8225367" cy="452388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7033" tIns="33516" rIns="67033" bIns="33516" numCol="1" anchor="t" anchorCtr="0" compatLnSpc="1">
            <a:prstTxWarp prst="textNoShape">
              <a:avLst/>
            </a:prstTxWarp>
          </a:bodyPr>
          <a:lstStyle/>
          <a:p>
            <a:pPr lvl="0"/>
            <a:r>
              <a:rPr lang="fi-FI"/>
              <a:t>Click to edit Master text styles</a:t>
            </a:r>
          </a:p>
          <a:p>
            <a:pPr lvl="1"/>
            <a:r>
              <a:rPr lang="fi-FI"/>
              <a:t>Second level </a:t>
            </a:r>
          </a:p>
          <a:p>
            <a:pPr lvl="2"/>
            <a:r>
              <a:rPr lang="fi-FI"/>
              <a:t>Third level</a:t>
            </a:r>
          </a:p>
          <a:p>
            <a:pPr lvl="3"/>
            <a:r>
              <a:rPr lang="fi-FI"/>
              <a:t>Forth level</a:t>
            </a:r>
          </a:p>
        </p:txBody>
      </p:sp>
      <p:sp>
        <p:nvSpPr>
          <p:cNvPr id="4" name="Date Placeholder 3"/>
          <p:cNvSpPr>
            <a:spLocks noGrp="1"/>
          </p:cNvSpPr>
          <p:nvPr>
            <p:ph type="dt" sz="half" idx="2"/>
          </p:nvPr>
        </p:nvSpPr>
        <p:spPr>
          <a:xfrm>
            <a:off x="1623484" y="6377646"/>
            <a:ext cx="1301749" cy="315725"/>
          </a:xfrm>
          <a:prstGeom prst="rect">
            <a:avLst/>
          </a:prstGeom>
        </p:spPr>
        <p:txBody>
          <a:bodyPr vert="horz" lIns="67033" tIns="33516" rIns="67033" bIns="33516" rtlCol="0" anchor="ctr"/>
          <a:lstStyle>
            <a:lvl1pPr algn="l" defTabSz="609334" fontAlgn="auto">
              <a:spcBef>
                <a:spcPts val="0"/>
              </a:spcBef>
              <a:spcAft>
                <a:spcPts val="0"/>
              </a:spcAft>
              <a:defRPr sz="933">
                <a:solidFill>
                  <a:schemeClr val="accent3">
                    <a:lumMod val="75000"/>
                  </a:schemeClr>
                </a:solidFill>
                <a:latin typeface="Corbel"/>
                <a:ea typeface="+mn-ea"/>
                <a:cs typeface="Corbel"/>
              </a:defRPr>
            </a:lvl1pPr>
          </a:lstStyle>
          <a:p>
            <a:pPr>
              <a:defRPr/>
            </a:pPr>
            <a:endParaRPr lang="en-US">
              <a:solidFill>
                <a:srgbClr val="5E6971">
                  <a:lumMod val="75000"/>
                </a:srgbClr>
              </a:solidFill>
            </a:endParaRPr>
          </a:p>
        </p:txBody>
      </p:sp>
      <p:sp>
        <p:nvSpPr>
          <p:cNvPr id="5" name="Footer Placeholder 4"/>
          <p:cNvSpPr>
            <a:spLocks noGrp="1"/>
          </p:cNvSpPr>
          <p:nvPr>
            <p:ph type="ftr" sz="quarter" idx="3"/>
          </p:nvPr>
        </p:nvSpPr>
        <p:spPr>
          <a:xfrm>
            <a:off x="3086100" y="6377646"/>
            <a:ext cx="5748867" cy="315725"/>
          </a:xfrm>
          <a:prstGeom prst="rect">
            <a:avLst/>
          </a:prstGeom>
        </p:spPr>
        <p:txBody>
          <a:bodyPr vert="horz" lIns="67033" tIns="33516" rIns="67033" bIns="33516" rtlCol="0" anchor="ctr"/>
          <a:lstStyle>
            <a:lvl1pPr algn="l" defTabSz="609334" fontAlgn="auto">
              <a:spcBef>
                <a:spcPts val="0"/>
              </a:spcBef>
              <a:spcAft>
                <a:spcPts val="0"/>
              </a:spcAft>
              <a:defRPr sz="933">
                <a:solidFill>
                  <a:schemeClr val="accent3">
                    <a:lumMod val="75000"/>
                  </a:schemeClr>
                </a:solidFill>
                <a:latin typeface="Corbel"/>
                <a:ea typeface="+mn-ea"/>
                <a:cs typeface="Corbel"/>
              </a:defRPr>
            </a:lvl1pPr>
          </a:lstStyle>
          <a:p>
            <a:pPr>
              <a:defRPr/>
            </a:pPr>
            <a:endParaRPr lang="en-US">
              <a:solidFill>
                <a:srgbClr val="5E6971">
                  <a:lumMod val="75000"/>
                </a:srgbClr>
              </a:solidFill>
            </a:endParaRPr>
          </a:p>
        </p:txBody>
      </p:sp>
      <p:sp>
        <p:nvSpPr>
          <p:cNvPr id="6" name="Slide Number Placeholder 5"/>
          <p:cNvSpPr>
            <a:spLocks noGrp="1"/>
          </p:cNvSpPr>
          <p:nvPr>
            <p:ph type="sldNum" sz="quarter" idx="4"/>
          </p:nvPr>
        </p:nvSpPr>
        <p:spPr>
          <a:xfrm>
            <a:off x="609601" y="6377646"/>
            <a:ext cx="861484" cy="315725"/>
          </a:xfrm>
          <a:prstGeom prst="rect">
            <a:avLst/>
          </a:prstGeom>
        </p:spPr>
        <p:txBody>
          <a:bodyPr vert="horz" lIns="67033" tIns="33516" rIns="67033" bIns="33516" rtlCol="0" anchor="ctr"/>
          <a:lstStyle>
            <a:lvl1pPr algn="l" defTabSz="609334" fontAlgn="auto">
              <a:spcBef>
                <a:spcPts val="0"/>
              </a:spcBef>
              <a:spcAft>
                <a:spcPts val="0"/>
              </a:spcAft>
              <a:defRPr sz="933" b="0">
                <a:solidFill>
                  <a:schemeClr val="accent3">
                    <a:lumMod val="75000"/>
                  </a:schemeClr>
                </a:solidFill>
                <a:latin typeface="Corbel"/>
                <a:ea typeface="+mn-ea"/>
                <a:cs typeface="Corbel"/>
              </a:defRPr>
            </a:lvl1pPr>
          </a:lstStyle>
          <a:p>
            <a:pPr defTabSz="607469"/>
            <a:fld id="{65B34963-FCE8-4F2A-8CAB-7B9CBEEB9331}" type="slidenum">
              <a:rPr lang="en-US" altLang="fi-FI" smtClean="0">
                <a:ea typeface="MS PGothic" panose="020B0600070205080204" pitchFamily="34" charset="-128"/>
                <a:cs typeface="+mn-cs"/>
              </a:rPr>
              <a:pPr defTabSz="607469"/>
              <a:t>‹#›</a:t>
            </a:fld>
            <a:endParaRPr lang="en-US" altLang="fi-FI">
              <a:ea typeface="MS PGothic" panose="020B0600070205080204" pitchFamily="34" charset="-128"/>
              <a:cs typeface="+mn-cs"/>
            </a:endParaRPr>
          </a:p>
        </p:txBody>
      </p:sp>
      <p:grpSp>
        <p:nvGrpSpPr>
          <p:cNvPr id="1031" name="Group 17"/>
          <p:cNvGrpSpPr>
            <a:grpSpLocks/>
          </p:cNvGrpSpPr>
          <p:nvPr/>
        </p:nvGrpSpPr>
        <p:grpSpPr bwMode="auto">
          <a:xfrm>
            <a:off x="11146367" y="372106"/>
            <a:ext cx="630767" cy="399166"/>
            <a:chOff x="3018474" y="609992"/>
            <a:chExt cx="2171462" cy="1379264"/>
          </a:xfrm>
        </p:grpSpPr>
        <p:sp>
          <p:nvSpPr>
            <p:cNvPr id="1041" name="Freeform 1"/>
            <p:cNvSpPr>
              <a:spLocks noChangeArrowheads="1"/>
            </p:cNvSpPr>
            <p:nvPr/>
          </p:nvSpPr>
          <p:spPr bwMode="auto">
            <a:xfrm>
              <a:off x="3018474" y="1154623"/>
              <a:ext cx="1089266" cy="544636"/>
            </a:xfrm>
            <a:custGeom>
              <a:avLst/>
              <a:gdLst>
                <a:gd name="T0" fmla="*/ 2147483647 w 680"/>
                <a:gd name="T1" fmla="*/ 2147483647 h 341"/>
                <a:gd name="T2" fmla="*/ 2147483647 w 680"/>
                <a:gd name="T3" fmla="*/ 2147483647 h 341"/>
                <a:gd name="T4" fmla="*/ 2147483647 w 680"/>
                <a:gd name="T5" fmla="*/ 2147483647 h 341"/>
                <a:gd name="T6" fmla="*/ 0 w 680"/>
                <a:gd name="T7" fmla="*/ 0 h 341"/>
                <a:gd name="T8" fmla="*/ 2147483647 w 680"/>
                <a:gd name="T9" fmla="*/ 0 h 341"/>
                <a:gd name="T10" fmla="*/ 2147483647 w 680"/>
                <a:gd name="T11" fmla="*/ 2147483647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2" name="Freeform 2"/>
            <p:cNvSpPr>
              <a:spLocks noChangeArrowheads="1"/>
            </p:cNvSpPr>
            <p:nvPr/>
          </p:nvSpPr>
          <p:spPr bwMode="auto">
            <a:xfrm>
              <a:off x="4100670" y="609992"/>
              <a:ext cx="1089266" cy="551706"/>
            </a:xfrm>
            <a:custGeom>
              <a:avLst/>
              <a:gdLst>
                <a:gd name="T0" fmla="*/ 0 w 679"/>
                <a:gd name="T1" fmla="*/ 0 h 342"/>
                <a:gd name="T2" fmla="*/ 2147483647 w 679"/>
                <a:gd name="T3" fmla="*/ 2147483647 h 342"/>
                <a:gd name="T4" fmla="*/ 2147483647 w 679"/>
                <a:gd name="T5" fmla="*/ 2147483647 h 342"/>
                <a:gd name="T6" fmla="*/ 2147483647 w 679"/>
                <a:gd name="T7" fmla="*/ 2147483647 h 342"/>
                <a:gd name="T8" fmla="*/ 0 w 679"/>
                <a:gd name="T9" fmla="*/ 2147483647 h 342"/>
                <a:gd name="T10" fmla="*/ 0 w 679"/>
                <a:gd name="T11" fmla="*/ 0 h 3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3"/>
            <p:cNvSpPr>
              <a:spLocks noChangeArrowheads="1"/>
            </p:cNvSpPr>
            <p:nvPr/>
          </p:nvSpPr>
          <p:spPr bwMode="auto">
            <a:xfrm>
              <a:off x="3769015" y="1794447"/>
              <a:ext cx="648522" cy="194809"/>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pPr defTabSz="609334" fontAlgn="auto">
                <a:spcBef>
                  <a:spcPts val="0"/>
                </a:spcBef>
                <a:spcAft>
                  <a:spcPts val="0"/>
                </a:spcAft>
                <a:defRPr/>
              </a:pPr>
              <a:endParaRPr lang="en-US">
                <a:latin typeface="+mn-lt"/>
                <a:ea typeface="+mn-ea"/>
                <a:cs typeface="+mn-cs"/>
              </a:endParaRPr>
            </a:p>
          </p:txBody>
        </p:sp>
      </p:grpSp>
      <p:grpSp>
        <p:nvGrpSpPr>
          <p:cNvPr id="1035" name="Group 14"/>
          <p:cNvGrpSpPr>
            <a:grpSpLocks/>
          </p:cNvGrpSpPr>
          <p:nvPr/>
        </p:nvGrpSpPr>
        <p:grpSpPr bwMode="auto">
          <a:xfrm>
            <a:off x="11364384" y="372106"/>
            <a:ext cx="412749" cy="399166"/>
            <a:chOff x="3768229" y="609992"/>
            <a:chExt cx="1421707" cy="1379264"/>
          </a:xfrm>
        </p:grpSpPr>
        <p:sp>
          <p:nvSpPr>
            <p:cNvPr id="1039" name="Freeform 2"/>
            <p:cNvSpPr>
              <a:spLocks noChangeArrowheads="1"/>
            </p:cNvSpPr>
            <p:nvPr/>
          </p:nvSpPr>
          <p:spPr bwMode="auto">
            <a:xfrm>
              <a:off x="4100670" y="609992"/>
              <a:ext cx="1089266" cy="551706"/>
            </a:xfrm>
            <a:custGeom>
              <a:avLst/>
              <a:gdLst>
                <a:gd name="T0" fmla="*/ 0 w 679"/>
                <a:gd name="T1" fmla="*/ 0 h 342"/>
                <a:gd name="T2" fmla="*/ 2147483647 w 679"/>
                <a:gd name="T3" fmla="*/ 2147483647 h 342"/>
                <a:gd name="T4" fmla="*/ 2147483647 w 679"/>
                <a:gd name="T5" fmla="*/ 2147483647 h 342"/>
                <a:gd name="T6" fmla="*/ 2147483647 w 679"/>
                <a:gd name="T7" fmla="*/ 2147483647 h 342"/>
                <a:gd name="T8" fmla="*/ 0 w 679"/>
                <a:gd name="T9" fmla="*/ 2147483647 h 342"/>
                <a:gd name="T10" fmla="*/ 0 w 679"/>
                <a:gd name="T11" fmla="*/ 0 h 3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3"/>
            <p:cNvSpPr>
              <a:spLocks noChangeArrowheads="1"/>
            </p:cNvSpPr>
            <p:nvPr/>
          </p:nvSpPr>
          <p:spPr bwMode="auto">
            <a:xfrm>
              <a:off x="3768229" y="1794447"/>
              <a:ext cx="648880" cy="194809"/>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pPr defTabSz="609334" fontAlgn="auto">
                <a:spcBef>
                  <a:spcPts val="0"/>
                </a:spcBef>
                <a:spcAft>
                  <a:spcPts val="0"/>
                </a:spcAft>
                <a:defRPr/>
              </a:pPr>
              <a:endParaRPr lang="en-US">
                <a:latin typeface="+mn-lt"/>
                <a:ea typeface="+mn-ea"/>
                <a:cs typeface="+mn-cs"/>
              </a:endParaRPr>
            </a:p>
          </p:txBody>
        </p:sp>
      </p:grpSp>
      <p:sp>
        <p:nvSpPr>
          <p:cNvPr id="14" name="Rectangle 13"/>
          <p:cNvSpPr/>
          <p:nvPr/>
        </p:nvSpPr>
        <p:spPr>
          <a:xfrm>
            <a:off x="6076952" y="6693371"/>
            <a:ext cx="6115049" cy="16462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15" name="Rectangle 14"/>
          <p:cNvSpPr/>
          <p:nvPr/>
        </p:nvSpPr>
        <p:spPr>
          <a:xfrm>
            <a:off x="9110133" y="6693371"/>
            <a:ext cx="3081867" cy="164629"/>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
        <p:nvSpPr>
          <p:cNvPr id="16" name="Rectangle 15"/>
          <p:cNvSpPr/>
          <p:nvPr/>
        </p:nvSpPr>
        <p:spPr>
          <a:xfrm>
            <a:off x="1" y="6693371"/>
            <a:ext cx="6083300" cy="1646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9377" tIns="44688" rIns="89377" bIns="44688" anchor="ctr"/>
          <a:lstStyle/>
          <a:p>
            <a:pPr algn="ctr" defTabSz="609334" fontAlgn="auto">
              <a:spcBef>
                <a:spcPts val="0"/>
              </a:spcBef>
              <a:spcAft>
                <a:spcPts val="0"/>
              </a:spcAft>
              <a:defRPr/>
            </a:pPr>
            <a:endParaRPr lang="en-US" dirty="0">
              <a:latin typeface="Corbel"/>
            </a:endParaRPr>
          </a:p>
        </p:txBody>
      </p:sp>
    </p:spTree>
    <p:extLst>
      <p:ext uri="{BB962C8B-B14F-4D97-AF65-F5344CB8AC3E}">
        <p14:creationId xmlns:p14="http://schemas.microsoft.com/office/powerpoint/2010/main" val="227375243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748" r:id="rId21"/>
    <p:sldLayoutId id="2147483749" r:id="rId22"/>
    <p:sldLayoutId id="2147483750" r:id="rId23"/>
    <p:sldLayoutId id="2147483752" r:id="rId24"/>
    <p:sldLayoutId id="2147483753" r:id="rId25"/>
    <p:sldLayoutId id="2147483754" r:id="rId26"/>
    <p:sldLayoutId id="2147483755" r:id="rId27"/>
    <p:sldLayoutId id="2147483765" r:id="rId28"/>
    <p:sldLayoutId id="2147483787" r:id="rId29"/>
    <p:sldLayoutId id="2147483695" r:id="rId30"/>
    <p:sldLayoutId id="2147483699" r:id="rId31"/>
    <p:sldLayoutId id="2147483700" r:id="rId32"/>
    <p:sldLayoutId id="2147483721" r:id="rId33"/>
    <p:sldLayoutId id="2147483701" r:id="rId34"/>
    <p:sldLayoutId id="2147483702" r:id="rId35"/>
    <p:sldLayoutId id="2147483703" r:id="rId36"/>
    <p:sldLayoutId id="2147483705" r:id="rId37"/>
    <p:sldLayoutId id="2147483706" r:id="rId38"/>
    <p:sldLayoutId id="2147483733" r:id="rId39"/>
    <p:sldLayoutId id="2147483734" r:id="rId40"/>
    <p:sldLayoutId id="2147483735" r:id="rId41"/>
    <p:sldLayoutId id="2147483736" r:id="rId42"/>
    <p:sldLayoutId id="2147483718" r:id="rId43"/>
    <p:sldLayoutId id="2147483725" r:id="rId44"/>
    <p:sldLayoutId id="2147483726" r:id="rId45"/>
    <p:sldLayoutId id="2147483727" r:id="rId46"/>
    <p:sldLayoutId id="2147483738" r:id="rId47"/>
    <p:sldLayoutId id="2147483728" r:id="rId48"/>
    <p:sldLayoutId id="2147483722" r:id="rId49"/>
  </p:sldLayoutIdLst>
  <p:hf hdr="0" ftr="0" dt="0"/>
  <p:txStyles>
    <p:titleStyle>
      <a:lvl1pPr algn="l" defTabSz="446606" rtl="0" eaLnBrk="1" fontAlgn="base" hangingPunct="1">
        <a:spcBef>
          <a:spcPct val="0"/>
        </a:spcBef>
        <a:spcAft>
          <a:spcPct val="0"/>
        </a:spcAft>
        <a:defRPr sz="2800" b="1" kern="1200">
          <a:solidFill>
            <a:schemeClr val="tx1"/>
          </a:solidFill>
          <a:latin typeface="Corbel"/>
          <a:ea typeface="ＭＳ Ｐゴシック" charset="0"/>
          <a:cs typeface="Corbel"/>
        </a:defRPr>
      </a:lvl1pPr>
      <a:lvl2pPr algn="l" defTabSz="446606" rtl="0" eaLnBrk="1" fontAlgn="base" hangingPunct="1">
        <a:spcBef>
          <a:spcPct val="0"/>
        </a:spcBef>
        <a:spcAft>
          <a:spcPct val="0"/>
        </a:spcAft>
        <a:defRPr sz="2800" b="1">
          <a:solidFill>
            <a:schemeClr val="tx1"/>
          </a:solidFill>
          <a:latin typeface="Corbel" charset="0"/>
          <a:ea typeface="ＭＳ Ｐゴシック" charset="0"/>
        </a:defRPr>
      </a:lvl2pPr>
      <a:lvl3pPr algn="l" defTabSz="446606" rtl="0" eaLnBrk="1" fontAlgn="base" hangingPunct="1">
        <a:spcBef>
          <a:spcPct val="0"/>
        </a:spcBef>
        <a:spcAft>
          <a:spcPct val="0"/>
        </a:spcAft>
        <a:defRPr sz="2800" b="1">
          <a:solidFill>
            <a:schemeClr val="tx1"/>
          </a:solidFill>
          <a:latin typeface="Corbel" charset="0"/>
          <a:ea typeface="ＭＳ Ｐゴシック" charset="0"/>
        </a:defRPr>
      </a:lvl3pPr>
      <a:lvl4pPr algn="l" defTabSz="446606" rtl="0" eaLnBrk="1" fontAlgn="base" hangingPunct="1">
        <a:spcBef>
          <a:spcPct val="0"/>
        </a:spcBef>
        <a:spcAft>
          <a:spcPct val="0"/>
        </a:spcAft>
        <a:defRPr sz="2800" b="1">
          <a:solidFill>
            <a:schemeClr val="tx1"/>
          </a:solidFill>
          <a:latin typeface="Corbel" charset="0"/>
          <a:ea typeface="ＭＳ Ｐゴシック" charset="0"/>
        </a:defRPr>
      </a:lvl4pPr>
      <a:lvl5pPr algn="l" defTabSz="446606" rtl="0" eaLnBrk="1" fontAlgn="base" hangingPunct="1">
        <a:spcBef>
          <a:spcPct val="0"/>
        </a:spcBef>
        <a:spcAft>
          <a:spcPct val="0"/>
        </a:spcAft>
        <a:defRPr sz="2800" b="1">
          <a:solidFill>
            <a:schemeClr val="tx1"/>
          </a:solidFill>
          <a:latin typeface="Corbel" charset="0"/>
          <a:ea typeface="ＭＳ Ｐゴシック" charset="0"/>
        </a:defRPr>
      </a:lvl5pPr>
      <a:lvl6pPr marL="446886" algn="l" defTabSz="446886" rtl="0" eaLnBrk="1" fontAlgn="base" hangingPunct="1">
        <a:spcBef>
          <a:spcPct val="0"/>
        </a:spcBef>
        <a:spcAft>
          <a:spcPct val="0"/>
        </a:spcAft>
        <a:defRPr sz="2800" b="1">
          <a:solidFill>
            <a:srgbClr val="094C5F"/>
          </a:solidFill>
          <a:latin typeface="Candara" charset="0"/>
          <a:ea typeface="ＭＳ Ｐゴシック" charset="0"/>
        </a:defRPr>
      </a:lvl6pPr>
      <a:lvl7pPr marL="893772" algn="l" defTabSz="446886" rtl="0" eaLnBrk="1" fontAlgn="base" hangingPunct="1">
        <a:spcBef>
          <a:spcPct val="0"/>
        </a:spcBef>
        <a:spcAft>
          <a:spcPct val="0"/>
        </a:spcAft>
        <a:defRPr sz="2800" b="1">
          <a:solidFill>
            <a:srgbClr val="094C5F"/>
          </a:solidFill>
          <a:latin typeface="Candara" charset="0"/>
          <a:ea typeface="ＭＳ Ｐゴシック" charset="0"/>
        </a:defRPr>
      </a:lvl7pPr>
      <a:lvl8pPr marL="1340654" algn="l" defTabSz="446886" rtl="0" eaLnBrk="1" fontAlgn="base" hangingPunct="1">
        <a:spcBef>
          <a:spcPct val="0"/>
        </a:spcBef>
        <a:spcAft>
          <a:spcPct val="0"/>
        </a:spcAft>
        <a:defRPr sz="2800" b="1">
          <a:solidFill>
            <a:srgbClr val="094C5F"/>
          </a:solidFill>
          <a:latin typeface="Candara" charset="0"/>
          <a:ea typeface="ＭＳ Ｐゴシック" charset="0"/>
        </a:defRPr>
      </a:lvl8pPr>
      <a:lvl9pPr marL="1787542" algn="l" defTabSz="446886" rtl="0" eaLnBrk="1" fontAlgn="base" hangingPunct="1">
        <a:spcBef>
          <a:spcPct val="0"/>
        </a:spcBef>
        <a:spcAft>
          <a:spcPct val="0"/>
        </a:spcAft>
        <a:defRPr sz="2800" b="1">
          <a:solidFill>
            <a:srgbClr val="094C5F"/>
          </a:solidFill>
          <a:latin typeface="Candara" charset="0"/>
          <a:ea typeface="ＭＳ Ｐゴシック" charset="0"/>
        </a:defRPr>
      </a:lvl9pPr>
    </p:titleStyle>
    <p:bodyStyle>
      <a:lvl1pPr marL="190495" indent="-190495" algn="l" defTabSz="446606" rtl="0" eaLnBrk="1" fontAlgn="base" hangingPunct="1">
        <a:lnSpc>
          <a:spcPct val="110000"/>
        </a:lnSpc>
        <a:spcBef>
          <a:spcPts val="1167"/>
        </a:spcBef>
        <a:spcAft>
          <a:spcPct val="0"/>
        </a:spcAft>
        <a:buFont typeface="Arial" charset="0"/>
        <a:buChar char="•"/>
        <a:defRPr kern="1200">
          <a:solidFill>
            <a:srgbClr val="464F55"/>
          </a:solidFill>
          <a:latin typeface="Corbel"/>
          <a:ea typeface="ＭＳ Ｐゴシック" charset="0"/>
          <a:cs typeface="Corbel"/>
        </a:defRPr>
      </a:lvl1pPr>
      <a:lvl2pPr marL="338658" indent="270927" algn="l" defTabSz="446606" rtl="0" eaLnBrk="1" fontAlgn="base" hangingPunct="1">
        <a:spcBef>
          <a:spcPct val="20000"/>
        </a:spcBef>
        <a:spcAft>
          <a:spcPct val="0"/>
        </a:spcAft>
        <a:buFont typeface="Courier New" charset="0"/>
        <a:defRPr sz="2000" kern="1200">
          <a:solidFill>
            <a:srgbClr val="464F55"/>
          </a:solidFill>
          <a:latin typeface="Corbel"/>
          <a:ea typeface="ＭＳ Ｐゴシック" charset="0"/>
          <a:cs typeface="Corbel"/>
        </a:defRPr>
      </a:lvl2pPr>
      <a:lvl3pPr marL="1115456" indent="103715" algn="l" defTabSz="446606" rtl="0" eaLnBrk="1" fontAlgn="base" hangingPunct="1">
        <a:spcBef>
          <a:spcPts val="200"/>
        </a:spcBef>
        <a:spcAft>
          <a:spcPct val="0"/>
        </a:spcAft>
        <a:defRPr sz="1733" kern="1200">
          <a:solidFill>
            <a:srgbClr val="464F55"/>
          </a:solidFill>
          <a:latin typeface="Corbel"/>
          <a:ea typeface="ＭＳ Ｐゴシック" charset="0"/>
          <a:cs typeface="Corbel"/>
        </a:defRPr>
      </a:lvl3pPr>
      <a:lvl4pPr marL="1562061" indent="-118530" algn="l" defTabSz="446606" rtl="0" eaLnBrk="1" fontAlgn="base" hangingPunct="1">
        <a:spcBef>
          <a:spcPct val="20000"/>
        </a:spcBef>
        <a:spcAft>
          <a:spcPct val="0"/>
        </a:spcAft>
        <a:buFont typeface="Wingdings" charset="0"/>
        <a:buChar char="§"/>
        <a:defRPr sz="1600" kern="1200">
          <a:solidFill>
            <a:srgbClr val="464F55"/>
          </a:solidFill>
          <a:latin typeface="Corbel"/>
          <a:ea typeface="ＭＳ Ｐゴシック" charset="0"/>
          <a:cs typeface="Corbel"/>
        </a:defRPr>
      </a:lvl4pPr>
      <a:lvl5pPr marL="2010783" indent="-118530" algn="l" defTabSz="446606" rtl="0" eaLnBrk="1" fontAlgn="base" hangingPunct="1">
        <a:spcBef>
          <a:spcPct val="20000"/>
        </a:spcBef>
        <a:spcAft>
          <a:spcPct val="0"/>
        </a:spcAft>
        <a:buFont typeface="Arial" charset="0"/>
        <a:buChar char="»"/>
        <a:defRPr sz="1067" kern="1200">
          <a:solidFill>
            <a:schemeClr val="tx1"/>
          </a:solidFill>
          <a:latin typeface="Verdana"/>
          <a:ea typeface="ＭＳ Ｐゴシック" charset="0"/>
          <a:cs typeface="Verdana"/>
        </a:defRPr>
      </a:lvl5pPr>
      <a:lvl6pPr marL="2457869" indent="-223442" algn="l" defTabSz="446886" rtl="0" eaLnBrk="1" latinLnBrk="0" hangingPunct="1">
        <a:spcBef>
          <a:spcPct val="20000"/>
        </a:spcBef>
        <a:buFont typeface="Arial"/>
        <a:buChar char="•"/>
        <a:defRPr sz="2000" kern="1200">
          <a:solidFill>
            <a:schemeClr val="tx1"/>
          </a:solidFill>
          <a:latin typeface="+mn-lt"/>
          <a:ea typeface="+mn-ea"/>
          <a:cs typeface="+mn-cs"/>
        </a:defRPr>
      </a:lvl6pPr>
      <a:lvl7pPr marL="2904754" indent="-223442" algn="l" defTabSz="446886" rtl="0" eaLnBrk="1" latinLnBrk="0" hangingPunct="1">
        <a:spcBef>
          <a:spcPct val="20000"/>
        </a:spcBef>
        <a:buFont typeface="Arial"/>
        <a:buChar char="•"/>
        <a:defRPr sz="2000" kern="1200">
          <a:solidFill>
            <a:schemeClr val="tx1"/>
          </a:solidFill>
          <a:latin typeface="+mn-lt"/>
          <a:ea typeface="+mn-ea"/>
          <a:cs typeface="+mn-cs"/>
        </a:defRPr>
      </a:lvl7pPr>
      <a:lvl8pPr marL="3351640" indent="-223442" algn="l" defTabSz="446886" rtl="0" eaLnBrk="1" latinLnBrk="0" hangingPunct="1">
        <a:spcBef>
          <a:spcPct val="20000"/>
        </a:spcBef>
        <a:buFont typeface="Arial"/>
        <a:buChar char="•"/>
        <a:defRPr sz="2000" kern="1200">
          <a:solidFill>
            <a:schemeClr val="tx1"/>
          </a:solidFill>
          <a:latin typeface="+mn-lt"/>
          <a:ea typeface="+mn-ea"/>
          <a:cs typeface="+mn-cs"/>
        </a:defRPr>
      </a:lvl8pPr>
      <a:lvl9pPr marL="3798524" indent="-223442" algn="l" defTabSz="44688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46886" rtl="0" eaLnBrk="1" latinLnBrk="0" hangingPunct="1">
        <a:defRPr sz="1733" kern="1200">
          <a:solidFill>
            <a:schemeClr val="tx1"/>
          </a:solidFill>
          <a:latin typeface="+mn-lt"/>
          <a:ea typeface="+mn-ea"/>
          <a:cs typeface="+mn-cs"/>
        </a:defRPr>
      </a:lvl1pPr>
      <a:lvl2pPr marL="446886" algn="l" defTabSz="446886" rtl="0" eaLnBrk="1" latinLnBrk="0" hangingPunct="1">
        <a:defRPr sz="1733" kern="1200">
          <a:solidFill>
            <a:schemeClr val="tx1"/>
          </a:solidFill>
          <a:latin typeface="+mn-lt"/>
          <a:ea typeface="+mn-ea"/>
          <a:cs typeface="+mn-cs"/>
        </a:defRPr>
      </a:lvl2pPr>
      <a:lvl3pPr marL="893772" algn="l" defTabSz="446886" rtl="0" eaLnBrk="1" latinLnBrk="0" hangingPunct="1">
        <a:defRPr sz="1733" kern="1200">
          <a:solidFill>
            <a:schemeClr val="tx1"/>
          </a:solidFill>
          <a:latin typeface="+mn-lt"/>
          <a:ea typeface="+mn-ea"/>
          <a:cs typeface="+mn-cs"/>
        </a:defRPr>
      </a:lvl3pPr>
      <a:lvl4pPr marL="1340654" algn="l" defTabSz="446886" rtl="0" eaLnBrk="1" latinLnBrk="0" hangingPunct="1">
        <a:defRPr sz="1733" kern="1200">
          <a:solidFill>
            <a:schemeClr val="tx1"/>
          </a:solidFill>
          <a:latin typeface="+mn-lt"/>
          <a:ea typeface="+mn-ea"/>
          <a:cs typeface="+mn-cs"/>
        </a:defRPr>
      </a:lvl4pPr>
      <a:lvl5pPr marL="1787542" algn="l" defTabSz="446886" rtl="0" eaLnBrk="1" latinLnBrk="0" hangingPunct="1">
        <a:defRPr sz="1733" kern="1200">
          <a:solidFill>
            <a:schemeClr val="tx1"/>
          </a:solidFill>
          <a:latin typeface="+mn-lt"/>
          <a:ea typeface="+mn-ea"/>
          <a:cs typeface="+mn-cs"/>
        </a:defRPr>
      </a:lvl5pPr>
      <a:lvl6pPr marL="2234427" algn="l" defTabSz="446886" rtl="0" eaLnBrk="1" latinLnBrk="0" hangingPunct="1">
        <a:defRPr sz="1733" kern="1200">
          <a:solidFill>
            <a:schemeClr val="tx1"/>
          </a:solidFill>
          <a:latin typeface="+mn-lt"/>
          <a:ea typeface="+mn-ea"/>
          <a:cs typeface="+mn-cs"/>
        </a:defRPr>
      </a:lvl6pPr>
      <a:lvl7pPr marL="2681310" algn="l" defTabSz="446886" rtl="0" eaLnBrk="1" latinLnBrk="0" hangingPunct="1">
        <a:defRPr sz="1733" kern="1200">
          <a:solidFill>
            <a:schemeClr val="tx1"/>
          </a:solidFill>
          <a:latin typeface="+mn-lt"/>
          <a:ea typeface="+mn-ea"/>
          <a:cs typeface="+mn-cs"/>
        </a:defRPr>
      </a:lvl7pPr>
      <a:lvl8pPr marL="3128198" algn="l" defTabSz="446886" rtl="0" eaLnBrk="1" latinLnBrk="0" hangingPunct="1">
        <a:defRPr sz="1733" kern="1200">
          <a:solidFill>
            <a:schemeClr val="tx1"/>
          </a:solidFill>
          <a:latin typeface="+mn-lt"/>
          <a:ea typeface="+mn-ea"/>
          <a:cs typeface="+mn-cs"/>
        </a:defRPr>
      </a:lvl8pPr>
      <a:lvl9pPr marL="3575083" algn="l" defTabSz="446886" rtl="0" eaLnBrk="1" latinLnBrk="0" hangingPunct="1">
        <a:defRPr sz="17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ietomallit.suomi.fi/model/julkaisu/" TargetMode="External"/><Relationship Id="rId2" Type="http://schemas.openxmlformats.org/officeDocument/2006/relationships/hyperlink" Target="https://wiki.eduuni.fi/pages/viewpage.action?pageId=80941717" TargetMode="Externa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hyperlink" Target="http://www.julkaisufoorumi.fi/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vipunen.fi/en-gb/" TargetMode="External"/><Relationship Id="rId2" Type="http://schemas.openxmlformats.org/officeDocument/2006/relationships/hyperlink" Target="http://www.juuli.fi/"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Connecting Finnish publication data to OpenAIRE - case VIRTA</a:t>
            </a:r>
            <a:endParaRPr lang="fi-FI" dirty="0"/>
          </a:p>
        </p:txBody>
      </p:sp>
      <p:sp>
        <p:nvSpPr>
          <p:cNvPr id="9" name="Subtitle 8"/>
          <p:cNvSpPr>
            <a:spLocks noGrp="1"/>
          </p:cNvSpPr>
          <p:nvPr>
            <p:ph type="subTitle" idx="1"/>
          </p:nvPr>
        </p:nvSpPr>
        <p:spPr/>
        <p:txBody>
          <a:bodyPr>
            <a:normAutofit fontScale="77500" lnSpcReduction="20000"/>
          </a:bodyPr>
          <a:lstStyle/>
          <a:p>
            <a:r>
              <a:rPr lang="fi-FI" dirty="0"/>
              <a:t>Joonas Nikkanen, Project Manager, CSC - IT Center for Science, https://orcid.org/0000-0002-5036-6444</a:t>
            </a:r>
          </a:p>
          <a:p>
            <a:r>
              <a:rPr lang="en-US" dirty="0"/>
              <a:t>Making sense of Open Science jungle - 12.3.2019 Helsinki</a:t>
            </a:r>
            <a:r>
              <a:rPr lang="fi-FI" dirty="0"/>
              <a:t> </a:t>
            </a:r>
          </a:p>
        </p:txBody>
      </p:sp>
    </p:spTree>
    <p:extLst>
      <p:ext uri="{BB962C8B-B14F-4D97-AF65-F5344CB8AC3E}">
        <p14:creationId xmlns:p14="http://schemas.microsoft.com/office/powerpoint/2010/main" val="3936708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fi-FI" dirty="0"/>
              <a:t>Implementation of OpenAIRE Guidelines for CRIS Managers</a:t>
            </a:r>
          </a:p>
        </p:txBody>
      </p:sp>
      <p:sp>
        <p:nvSpPr>
          <p:cNvPr id="3" name="Date Placeholder 2"/>
          <p:cNvSpPr>
            <a:spLocks noGrp="1"/>
          </p:cNvSpPr>
          <p:nvPr>
            <p:ph type="dt" sz="half" idx="4294967295"/>
          </p:nvPr>
        </p:nvSpPr>
        <p:spPr>
          <a:xfrm>
            <a:off x="0" y="6378575"/>
            <a:ext cx="1300163" cy="315913"/>
          </a:xfrm>
        </p:spPr>
        <p:txBody>
          <a:bodyPr/>
          <a:lstStyle/>
          <a:p>
            <a:pPr>
              <a:defRPr/>
            </a:pPr>
            <a:fld id="{5E1BCB59-8058-D943-8C30-67AF8AC3B38A}" type="datetime1">
              <a:rPr lang="fi-FI" smtClean="0"/>
              <a:t>12.3.2019</a:t>
            </a:fld>
            <a:endParaRPr lang="en-US"/>
          </a:p>
        </p:txBody>
      </p:sp>
      <p:sp>
        <p:nvSpPr>
          <p:cNvPr id="4" name="Slide Number Placeholder 3"/>
          <p:cNvSpPr>
            <a:spLocks noGrp="1"/>
          </p:cNvSpPr>
          <p:nvPr>
            <p:ph type="sldNum" sz="quarter" idx="4294967295"/>
          </p:nvPr>
        </p:nvSpPr>
        <p:spPr>
          <a:xfrm>
            <a:off x="0" y="6378575"/>
            <a:ext cx="862013" cy="315913"/>
          </a:xfrm>
        </p:spPr>
        <p:txBody>
          <a:bodyPr/>
          <a:lstStyle/>
          <a:p>
            <a:pPr>
              <a:defRPr/>
            </a:pPr>
            <a:fld id="{A5756BC4-7622-6C47-9BD2-A0A701A3F478}" type="slidenum">
              <a:rPr lang="en-US" smtClean="0"/>
              <a:pPr>
                <a:defRPr/>
              </a:pPr>
              <a:t>10</a:t>
            </a:fld>
            <a:endParaRPr lang="en-US"/>
          </a:p>
        </p:txBody>
      </p:sp>
    </p:spTree>
    <p:extLst>
      <p:ext uri="{BB962C8B-B14F-4D97-AF65-F5344CB8AC3E}">
        <p14:creationId xmlns:p14="http://schemas.microsoft.com/office/powerpoint/2010/main" val="256243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Why?</a:t>
            </a:r>
          </a:p>
        </p:txBody>
      </p:sp>
      <p:sp>
        <p:nvSpPr>
          <p:cNvPr id="3" name="Content Placeholder 2"/>
          <p:cNvSpPr>
            <a:spLocks noGrp="1"/>
          </p:cNvSpPr>
          <p:nvPr>
            <p:ph idx="1"/>
          </p:nvPr>
        </p:nvSpPr>
        <p:spPr>
          <a:xfrm>
            <a:off x="609601" y="1601179"/>
            <a:ext cx="10478946" cy="2488590"/>
          </a:xfrm>
        </p:spPr>
        <p:txBody>
          <a:bodyPr/>
          <a:lstStyle/>
          <a:p>
            <a:r>
              <a:rPr lang="fi-FI" sz="1600" dirty="0"/>
              <a:t>To expose more of the Finnish research publications to OpenAIRE</a:t>
            </a:r>
          </a:p>
          <a:p>
            <a:pPr lvl="1"/>
            <a:r>
              <a:rPr lang="fi-FI" sz="1400" dirty="0"/>
              <a:t>Repositories only include a fraction of publications</a:t>
            </a:r>
          </a:p>
          <a:p>
            <a:pPr lvl="1"/>
            <a:r>
              <a:rPr lang="fi-FI" sz="1400" dirty="0"/>
              <a:t>Some institutional repositories are missing OpenAIRE integration</a:t>
            </a:r>
          </a:p>
          <a:p>
            <a:r>
              <a:rPr lang="fi-FI" sz="1600" dirty="0"/>
              <a:t>Centralized solution - to save time and resources</a:t>
            </a:r>
          </a:p>
          <a:p>
            <a:pPr lvl="1"/>
            <a:r>
              <a:rPr lang="fi-FI" sz="1400" dirty="0"/>
              <a:t>Implementation and possible updates to OpenAIRE specifications has to be done to one system only</a:t>
            </a:r>
          </a:p>
          <a:p>
            <a:pPr lvl="1"/>
            <a:r>
              <a:rPr lang="fi-FI" sz="1400" dirty="0"/>
              <a:t>Does not limit possible individual implementations in Finnish CRIS systems</a:t>
            </a:r>
          </a:p>
          <a:p>
            <a:r>
              <a:rPr lang="fi-FI" sz="1600" dirty="0"/>
              <a:t>Better quality and more complete metadata for OpenAIRE</a:t>
            </a:r>
          </a:p>
          <a:p>
            <a:pPr lvl="1"/>
            <a:r>
              <a:rPr lang="fi-FI" sz="1400" dirty="0"/>
              <a:t>Future additions to VIRTA data model can be harvested to OpenAire as well</a:t>
            </a:r>
          </a:p>
          <a:p>
            <a:endParaRPr lang="fi-FI" sz="1400" dirty="0"/>
          </a:p>
        </p:txBody>
      </p:sp>
      <p:sp>
        <p:nvSpPr>
          <p:cNvPr id="4" name="Date Placeholder 3"/>
          <p:cNvSpPr>
            <a:spLocks noGrp="1"/>
          </p:cNvSpPr>
          <p:nvPr>
            <p:ph type="dt" sz="half" idx="10"/>
          </p:nvPr>
        </p:nvSpPr>
        <p:spPr/>
        <p:txBody>
          <a:bodyPr/>
          <a:lstStyle/>
          <a:p>
            <a:pPr>
              <a:defRPr/>
            </a:pPr>
            <a:fld id="{9B4137FA-E41A-9F4F-917A-8F177691A111}" type="datetime1">
              <a:rPr lang="fi-FI" smtClean="0"/>
              <a:t>12.3.2019</a:t>
            </a:fld>
            <a:endParaRPr lang="en-US"/>
          </a:p>
        </p:txBody>
      </p:sp>
      <p:sp>
        <p:nvSpPr>
          <p:cNvPr id="5" name="Slide Number Placeholder 4"/>
          <p:cNvSpPr>
            <a:spLocks noGrp="1"/>
          </p:cNvSpPr>
          <p:nvPr>
            <p:ph type="sldNum" sz="quarter" idx="12"/>
          </p:nvPr>
        </p:nvSpPr>
        <p:spPr/>
        <p:txBody>
          <a:bodyPr/>
          <a:lstStyle/>
          <a:p>
            <a:pPr>
              <a:defRPr/>
            </a:pPr>
            <a:fld id="{2BC46539-7FEE-8846-9EF1-6D13C0293C6C}" type="slidenum">
              <a:rPr lang="en-US" smtClean="0"/>
              <a:pPr>
                <a:defRPr/>
              </a:pPr>
              <a:t>11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192260145"/>
              </p:ext>
            </p:extLst>
          </p:nvPr>
        </p:nvGraphicFramePr>
        <p:xfrm>
          <a:off x="609600" y="4269048"/>
          <a:ext cx="10901082" cy="2245043"/>
        </p:xfrm>
        <a:graphic>
          <a:graphicData uri="http://schemas.openxmlformats.org/drawingml/2006/table">
            <a:tbl>
              <a:tblPr firstRow="1" bandRow="1">
                <a:tableStyleId>{7DF18680-E054-41AD-8BC1-D1AEF772440D}</a:tableStyleId>
              </a:tblPr>
              <a:tblGrid>
                <a:gridCol w="1816847">
                  <a:extLst>
                    <a:ext uri="{9D8B030D-6E8A-4147-A177-3AD203B41FA5}">
                      <a16:colId xmlns:a16="http://schemas.microsoft.com/office/drawing/2014/main" val="678535304"/>
                    </a:ext>
                  </a:extLst>
                </a:gridCol>
                <a:gridCol w="1816847">
                  <a:extLst>
                    <a:ext uri="{9D8B030D-6E8A-4147-A177-3AD203B41FA5}">
                      <a16:colId xmlns:a16="http://schemas.microsoft.com/office/drawing/2014/main" val="2885781250"/>
                    </a:ext>
                  </a:extLst>
                </a:gridCol>
                <a:gridCol w="1816847">
                  <a:extLst>
                    <a:ext uri="{9D8B030D-6E8A-4147-A177-3AD203B41FA5}">
                      <a16:colId xmlns:a16="http://schemas.microsoft.com/office/drawing/2014/main" val="3065886369"/>
                    </a:ext>
                  </a:extLst>
                </a:gridCol>
                <a:gridCol w="1816847">
                  <a:extLst>
                    <a:ext uri="{9D8B030D-6E8A-4147-A177-3AD203B41FA5}">
                      <a16:colId xmlns:a16="http://schemas.microsoft.com/office/drawing/2014/main" val="1402792384"/>
                    </a:ext>
                  </a:extLst>
                </a:gridCol>
                <a:gridCol w="1816847">
                  <a:extLst>
                    <a:ext uri="{9D8B030D-6E8A-4147-A177-3AD203B41FA5}">
                      <a16:colId xmlns:a16="http://schemas.microsoft.com/office/drawing/2014/main" val="1256025468"/>
                    </a:ext>
                  </a:extLst>
                </a:gridCol>
                <a:gridCol w="1816847">
                  <a:extLst>
                    <a:ext uri="{9D8B030D-6E8A-4147-A177-3AD203B41FA5}">
                      <a16:colId xmlns:a16="http://schemas.microsoft.com/office/drawing/2014/main" val="1263884119"/>
                    </a:ext>
                  </a:extLst>
                </a:gridCol>
              </a:tblGrid>
              <a:tr h="370840">
                <a:tc>
                  <a:txBody>
                    <a:bodyPr/>
                    <a:lstStyle/>
                    <a:p>
                      <a:r>
                        <a:rPr lang="fi-FI" dirty="0">
                          <a:solidFill>
                            <a:schemeClr val="tx1"/>
                          </a:solidFill>
                        </a:rPr>
                        <a:t>2018 - Q1</a:t>
                      </a:r>
                    </a:p>
                  </a:txBody>
                  <a:tcPr>
                    <a:lnB w="28575" cap="flat" cmpd="sng" algn="ctr">
                      <a:solidFill>
                        <a:schemeClr val="tx1"/>
                      </a:solidFill>
                      <a:prstDash val="solid"/>
                      <a:round/>
                      <a:headEnd type="none" w="med" len="med"/>
                      <a:tailEnd type="none" w="med" len="med"/>
                    </a:lnB>
                    <a:solidFill>
                      <a:schemeClr val="bg1"/>
                    </a:solidFill>
                  </a:tcPr>
                </a:tc>
                <a:tc>
                  <a:txBody>
                    <a:bodyPr/>
                    <a:lstStyle/>
                    <a:p>
                      <a:r>
                        <a:rPr lang="fi-FI" dirty="0">
                          <a:solidFill>
                            <a:schemeClr val="tx1"/>
                          </a:solidFill>
                        </a:rPr>
                        <a:t>2018 - Q2</a:t>
                      </a:r>
                    </a:p>
                  </a:txBody>
                  <a:tcPr>
                    <a:lnB w="28575" cap="flat" cmpd="sng" algn="ctr">
                      <a:solidFill>
                        <a:schemeClr val="tx1"/>
                      </a:solidFill>
                      <a:prstDash val="solid"/>
                      <a:round/>
                      <a:headEnd type="none" w="med" len="med"/>
                      <a:tailEnd type="none" w="med" len="med"/>
                    </a:lnB>
                    <a:solidFill>
                      <a:schemeClr val="bg1"/>
                    </a:solidFill>
                  </a:tcPr>
                </a:tc>
                <a:tc>
                  <a:txBody>
                    <a:bodyPr/>
                    <a:lstStyle/>
                    <a:p>
                      <a:r>
                        <a:rPr lang="fi-FI" dirty="0">
                          <a:solidFill>
                            <a:schemeClr val="tx1"/>
                          </a:solidFill>
                        </a:rPr>
                        <a:t>2018</a:t>
                      </a:r>
                      <a:r>
                        <a:rPr lang="fi-FI" baseline="0" dirty="0">
                          <a:solidFill>
                            <a:schemeClr val="tx1"/>
                          </a:solidFill>
                        </a:rPr>
                        <a:t> - </a:t>
                      </a:r>
                      <a:r>
                        <a:rPr lang="fi-FI" dirty="0">
                          <a:solidFill>
                            <a:schemeClr val="tx1"/>
                          </a:solidFill>
                        </a:rPr>
                        <a:t>Q3</a:t>
                      </a:r>
                    </a:p>
                  </a:txBody>
                  <a:tcPr>
                    <a:lnB w="28575" cap="flat" cmpd="sng" algn="ctr">
                      <a:solidFill>
                        <a:schemeClr val="tx1"/>
                      </a:solidFill>
                      <a:prstDash val="solid"/>
                      <a:round/>
                      <a:headEnd type="none" w="med" len="med"/>
                      <a:tailEnd type="none" w="med" len="med"/>
                    </a:lnB>
                    <a:solidFill>
                      <a:schemeClr val="bg1"/>
                    </a:solidFill>
                  </a:tcPr>
                </a:tc>
                <a:tc>
                  <a:txBody>
                    <a:bodyPr/>
                    <a:lstStyle/>
                    <a:p>
                      <a:r>
                        <a:rPr lang="fi-FI" dirty="0">
                          <a:solidFill>
                            <a:schemeClr val="tx1"/>
                          </a:solidFill>
                        </a:rPr>
                        <a:t>2018 - Q4</a:t>
                      </a:r>
                    </a:p>
                  </a:txBody>
                  <a:tcPr>
                    <a:lnB w="28575" cap="flat" cmpd="sng" algn="ctr">
                      <a:solidFill>
                        <a:schemeClr val="tx1"/>
                      </a:solidFill>
                      <a:prstDash val="solid"/>
                      <a:round/>
                      <a:headEnd type="none" w="med" len="med"/>
                      <a:tailEnd type="none" w="med" len="med"/>
                    </a:lnB>
                    <a:solidFill>
                      <a:schemeClr val="bg1"/>
                    </a:solidFill>
                  </a:tcPr>
                </a:tc>
                <a:tc>
                  <a:txBody>
                    <a:bodyPr/>
                    <a:lstStyle/>
                    <a:p>
                      <a:r>
                        <a:rPr lang="fi-FI" dirty="0">
                          <a:solidFill>
                            <a:schemeClr val="tx1"/>
                          </a:solidFill>
                        </a:rPr>
                        <a:t>2019 - Q1</a:t>
                      </a:r>
                    </a:p>
                  </a:txBody>
                  <a:tcPr>
                    <a:lnB w="28575" cap="flat" cmpd="sng" algn="ctr">
                      <a:solidFill>
                        <a:schemeClr val="tx1"/>
                      </a:solidFill>
                      <a:prstDash val="solid"/>
                      <a:round/>
                      <a:headEnd type="none" w="med" len="med"/>
                      <a:tailEnd type="none" w="med" len="med"/>
                    </a:lnB>
                    <a:solidFill>
                      <a:schemeClr val="bg1"/>
                    </a:solidFill>
                  </a:tcPr>
                </a:tc>
                <a:tc>
                  <a:txBody>
                    <a:bodyPr/>
                    <a:lstStyle/>
                    <a:p>
                      <a:r>
                        <a:rPr lang="fi-FI" dirty="0">
                          <a:solidFill>
                            <a:schemeClr val="tx1"/>
                          </a:solidFill>
                        </a:rPr>
                        <a:t>2019 -</a:t>
                      </a:r>
                      <a:r>
                        <a:rPr lang="fi-FI" baseline="0" dirty="0">
                          <a:solidFill>
                            <a:schemeClr val="tx1"/>
                          </a:solidFill>
                        </a:rPr>
                        <a:t> Q2</a:t>
                      </a:r>
                      <a:endParaRPr lang="fi-FI" dirty="0">
                        <a:solidFill>
                          <a:schemeClr val="tx1"/>
                        </a:solidFill>
                      </a:endParaRPr>
                    </a:p>
                  </a:txBody>
                  <a:tcPr>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564719"/>
                  </a:ext>
                </a:extLst>
              </a:tr>
              <a:tr h="370840">
                <a:tc>
                  <a:txBody>
                    <a:bodyPr/>
                    <a:lstStyle/>
                    <a:p>
                      <a:r>
                        <a:rPr lang="fi-FI" dirty="0">
                          <a:solidFill>
                            <a:schemeClr val="bg1"/>
                          </a:solidFill>
                        </a:rPr>
                        <a:t>Planning</a:t>
                      </a:r>
                    </a:p>
                  </a:txBody>
                  <a:tcPr>
                    <a:lnT w="28575" cap="flat" cmpd="sng" algn="ctr">
                      <a:solidFill>
                        <a:schemeClr val="tx1"/>
                      </a:solidFill>
                      <a:prstDash val="solid"/>
                      <a:round/>
                      <a:headEnd type="none" w="med" len="med"/>
                      <a:tailEnd type="none" w="med" len="med"/>
                    </a:lnT>
                    <a:solidFill>
                      <a:srgbClr val="00C7B2"/>
                    </a:solidFill>
                  </a:tcPr>
                </a:tc>
                <a:tc>
                  <a:txBody>
                    <a:bodyPr/>
                    <a:lstStyle/>
                    <a:p>
                      <a:pPr marL="0" marR="0" indent="0" algn="l" defTabSz="446886" rtl="0" eaLnBrk="1" fontAlgn="auto" latinLnBrk="0" hangingPunct="1">
                        <a:lnSpc>
                          <a:spcPct val="100000"/>
                        </a:lnSpc>
                        <a:spcBef>
                          <a:spcPts val="0"/>
                        </a:spcBef>
                        <a:spcAft>
                          <a:spcPts val="0"/>
                        </a:spcAft>
                        <a:buClrTx/>
                        <a:buSzTx/>
                        <a:buFontTx/>
                        <a:buNone/>
                        <a:tabLst/>
                        <a:defRPr/>
                      </a:pPr>
                      <a:r>
                        <a:rPr lang="fi-FI" dirty="0">
                          <a:solidFill>
                            <a:schemeClr val="bg1"/>
                          </a:solidFill>
                        </a:rPr>
                        <a:t>Presentin</a:t>
                      </a:r>
                      <a:r>
                        <a:rPr lang="fi-FI" baseline="0" dirty="0">
                          <a:solidFill>
                            <a:schemeClr val="bg1"/>
                          </a:solidFill>
                        </a:rPr>
                        <a:t>g to organizations</a:t>
                      </a:r>
                      <a:endParaRPr lang="fi-FI" dirty="0">
                        <a:solidFill>
                          <a:schemeClr val="bg1"/>
                        </a:solidFill>
                      </a:endParaRPr>
                    </a:p>
                    <a:p>
                      <a:pPr marL="0" marR="0" indent="0" algn="l" defTabSz="446886" rtl="0" eaLnBrk="1" fontAlgn="auto" latinLnBrk="0" hangingPunct="1">
                        <a:lnSpc>
                          <a:spcPct val="100000"/>
                        </a:lnSpc>
                        <a:spcBef>
                          <a:spcPts val="0"/>
                        </a:spcBef>
                        <a:spcAft>
                          <a:spcPts val="0"/>
                        </a:spcAft>
                        <a:buClrTx/>
                        <a:buSzTx/>
                        <a:buFontTx/>
                        <a:buNone/>
                        <a:tabLst/>
                        <a:defRPr/>
                      </a:pPr>
                      <a:endParaRPr lang="fi-FI" dirty="0">
                        <a:solidFill>
                          <a:schemeClr val="bg1"/>
                        </a:solidFill>
                      </a:endParaRPr>
                    </a:p>
                  </a:txBody>
                  <a:tcPr>
                    <a:lnT w="28575" cap="flat" cmpd="sng" algn="ctr">
                      <a:solidFill>
                        <a:schemeClr val="tx1"/>
                      </a:solidFill>
                      <a:prstDash val="solid"/>
                      <a:round/>
                      <a:headEnd type="none" w="med" len="med"/>
                      <a:tailEnd type="none" w="med" len="med"/>
                    </a:lnT>
                    <a:solidFill>
                      <a:srgbClr val="00C7B2"/>
                    </a:solidFill>
                  </a:tcPr>
                </a:tc>
                <a:tc>
                  <a:txBody>
                    <a:bodyPr/>
                    <a:lstStyle/>
                    <a:p>
                      <a:r>
                        <a:rPr lang="fi-FI" dirty="0">
                          <a:solidFill>
                            <a:schemeClr val="bg1"/>
                          </a:solidFill>
                        </a:rPr>
                        <a:t>Mapping</a:t>
                      </a:r>
                      <a:r>
                        <a:rPr lang="fi-FI" baseline="0" dirty="0">
                          <a:solidFill>
                            <a:schemeClr val="bg1"/>
                          </a:solidFill>
                        </a:rPr>
                        <a:t> data models</a:t>
                      </a:r>
                      <a:endParaRPr lang="fi-FI" dirty="0">
                        <a:solidFill>
                          <a:schemeClr val="bg1"/>
                        </a:solidFill>
                      </a:endParaRPr>
                    </a:p>
                  </a:txBody>
                  <a:tcPr>
                    <a:lnT w="28575" cap="flat" cmpd="sng" algn="ctr">
                      <a:solidFill>
                        <a:schemeClr val="tx1"/>
                      </a:solidFill>
                      <a:prstDash val="solid"/>
                      <a:round/>
                      <a:headEnd type="none" w="med" len="med"/>
                      <a:tailEnd type="none" w="med" len="med"/>
                    </a:lnT>
                    <a:solidFill>
                      <a:srgbClr val="00C7B2"/>
                    </a:solidFill>
                  </a:tcPr>
                </a:tc>
                <a:tc>
                  <a:txBody>
                    <a:bodyPr/>
                    <a:lstStyle/>
                    <a:p>
                      <a:r>
                        <a:rPr lang="fi-FI" dirty="0">
                          <a:solidFill>
                            <a:schemeClr val="bg1"/>
                          </a:solidFill>
                        </a:rPr>
                        <a:t>OAI-PMH</a:t>
                      </a:r>
                      <a:r>
                        <a:rPr lang="fi-FI" baseline="0" dirty="0">
                          <a:solidFill>
                            <a:schemeClr val="bg1"/>
                          </a:solidFill>
                        </a:rPr>
                        <a:t> endpoint validating</a:t>
                      </a:r>
                      <a:endParaRPr lang="fi-FI" dirty="0">
                        <a:solidFill>
                          <a:schemeClr val="bg1"/>
                        </a:solidFill>
                      </a:endParaRPr>
                    </a:p>
                  </a:txBody>
                  <a:tcPr>
                    <a:lnT w="28575" cap="flat" cmpd="sng" algn="ctr">
                      <a:solidFill>
                        <a:schemeClr val="tx1"/>
                      </a:solidFill>
                      <a:prstDash val="solid"/>
                      <a:round/>
                      <a:headEnd type="none" w="med" len="med"/>
                      <a:tailEnd type="none" w="med" len="med"/>
                    </a:lnT>
                    <a:solidFill>
                      <a:srgbClr val="00C7B2"/>
                    </a:solidFill>
                  </a:tcPr>
                </a:tc>
                <a:tc>
                  <a:txBody>
                    <a:bodyPr/>
                    <a:lstStyle/>
                    <a:p>
                      <a:pPr marL="0" marR="0" indent="0" algn="l" defTabSz="446886" rtl="0" eaLnBrk="1" fontAlgn="auto" latinLnBrk="0" hangingPunct="1">
                        <a:lnSpc>
                          <a:spcPct val="100000"/>
                        </a:lnSpc>
                        <a:spcBef>
                          <a:spcPts val="0"/>
                        </a:spcBef>
                        <a:spcAft>
                          <a:spcPts val="0"/>
                        </a:spcAft>
                        <a:buClrTx/>
                        <a:buSzTx/>
                        <a:buFontTx/>
                        <a:buNone/>
                        <a:tabLst/>
                        <a:defRPr/>
                      </a:pPr>
                      <a:r>
                        <a:rPr lang="fi-FI" dirty="0">
                          <a:solidFill>
                            <a:schemeClr val="bg1"/>
                          </a:solidFill>
                        </a:rPr>
                        <a:t>OpenAIRE beta</a:t>
                      </a:r>
                    </a:p>
                  </a:txBody>
                  <a:tcPr>
                    <a:lnT w="28575" cap="flat" cmpd="sng" algn="ctr">
                      <a:solidFill>
                        <a:schemeClr val="tx1"/>
                      </a:solidFill>
                      <a:prstDash val="solid"/>
                      <a:round/>
                      <a:headEnd type="none" w="med" len="med"/>
                      <a:tailEnd type="none" w="med" len="med"/>
                    </a:lnT>
                    <a:solidFill>
                      <a:srgbClr val="00C7B2"/>
                    </a:solidFill>
                  </a:tcPr>
                </a:tc>
                <a:tc>
                  <a:txBody>
                    <a:bodyPr/>
                    <a:lstStyle/>
                    <a:p>
                      <a:pPr marL="0" marR="0" indent="0" algn="l" defTabSz="446886" rtl="0" eaLnBrk="1" fontAlgn="auto" latinLnBrk="0" hangingPunct="1">
                        <a:lnSpc>
                          <a:spcPct val="100000"/>
                        </a:lnSpc>
                        <a:spcBef>
                          <a:spcPts val="0"/>
                        </a:spcBef>
                        <a:spcAft>
                          <a:spcPts val="0"/>
                        </a:spcAft>
                        <a:buClrTx/>
                        <a:buSzTx/>
                        <a:buFontTx/>
                        <a:buNone/>
                        <a:tabLst/>
                        <a:defRPr/>
                      </a:pPr>
                      <a:r>
                        <a:rPr lang="fi-FI" dirty="0">
                          <a:solidFill>
                            <a:schemeClr val="bg1"/>
                          </a:solidFill>
                        </a:rPr>
                        <a:t>First harvests to OpenAIRE?</a:t>
                      </a:r>
                    </a:p>
                    <a:p>
                      <a:endParaRPr lang="fi-FI" dirty="0">
                        <a:solidFill>
                          <a:schemeClr val="bg1"/>
                        </a:solidFill>
                      </a:endParaRPr>
                    </a:p>
                  </a:txBody>
                  <a:tcPr>
                    <a:lnT w="28575" cap="flat" cmpd="sng" algn="ctr">
                      <a:solidFill>
                        <a:schemeClr val="tx1"/>
                      </a:solidFill>
                      <a:prstDash val="solid"/>
                      <a:round/>
                      <a:headEnd type="none" w="med" len="med"/>
                      <a:tailEnd type="none" w="med" len="med"/>
                    </a:lnT>
                    <a:solidFill>
                      <a:srgbClr val="00C7B2"/>
                    </a:solidFill>
                  </a:tcPr>
                </a:tc>
                <a:extLst>
                  <a:ext uri="{0D108BD9-81ED-4DB2-BD59-A6C34878D82A}">
                    <a16:rowId xmlns:a16="http://schemas.microsoft.com/office/drawing/2014/main" val="2068652031"/>
                  </a:ext>
                </a:extLst>
              </a:tr>
              <a:tr h="370840">
                <a:tc>
                  <a:txBody>
                    <a:bodyPr/>
                    <a:lstStyle/>
                    <a:p>
                      <a:endParaRPr lang="fi-FI" dirty="0">
                        <a:solidFill>
                          <a:schemeClr val="bg1"/>
                        </a:solidFill>
                      </a:endParaRPr>
                    </a:p>
                  </a:txBody>
                  <a:tcPr>
                    <a:solidFill>
                      <a:srgbClr val="00C7B2"/>
                    </a:solidFill>
                  </a:tcPr>
                </a:tc>
                <a:tc>
                  <a:txBody>
                    <a:bodyPr/>
                    <a:lstStyle/>
                    <a:p>
                      <a:pPr marL="0" marR="0" indent="0" algn="l" defTabSz="446886" rtl="0" eaLnBrk="1" fontAlgn="auto" latinLnBrk="0" hangingPunct="1">
                        <a:lnSpc>
                          <a:spcPct val="100000"/>
                        </a:lnSpc>
                        <a:spcBef>
                          <a:spcPts val="0"/>
                        </a:spcBef>
                        <a:spcAft>
                          <a:spcPts val="0"/>
                        </a:spcAft>
                        <a:buClrTx/>
                        <a:buSzTx/>
                        <a:buFontTx/>
                        <a:buNone/>
                        <a:tabLst/>
                        <a:defRPr/>
                      </a:pPr>
                      <a:endParaRPr lang="fi-FI" dirty="0">
                        <a:solidFill>
                          <a:schemeClr val="bg1"/>
                        </a:solidFill>
                      </a:endParaRPr>
                    </a:p>
                  </a:txBody>
                  <a:tcPr>
                    <a:solidFill>
                      <a:srgbClr val="00C7B2"/>
                    </a:solidFill>
                  </a:tcPr>
                </a:tc>
                <a:tc>
                  <a:txBody>
                    <a:bodyPr/>
                    <a:lstStyle/>
                    <a:p>
                      <a:r>
                        <a:rPr lang="fi-FI" dirty="0">
                          <a:solidFill>
                            <a:schemeClr val="bg1"/>
                          </a:solidFill>
                        </a:rPr>
                        <a:t>Procedures for CERIF-XML</a:t>
                      </a:r>
                    </a:p>
                  </a:txBody>
                  <a:tcPr>
                    <a:solidFill>
                      <a:srgbClr val="00C7B2"/>
                    </a:solidFill>
                  </a:tcPr>
                </a:tc>
                <a:tc>
                  <a:txBody>
                    <a:bodyPr/>
                    <a:lstStyle/>
                    <a:p>
                      <a:endParaRPr lang="fi-FI" dirty="0">
                        <a:solidFill>
                          <a:schemeClr val="bg1"/>
                        </a:solidFill>
                      </a:endParaRPr>
                    </a:p>
                  </a:txBody>
                  <a:tcPr>
                    <a:solidFill>
                      <a:srgbClr val="00C7B2"/>
                    </a:solidFill>
                  </a:tcPr>
                </a:tc>
                <a:tc>
                  <a:txBody>
                    <a:bodyPr/>
                    <a:lstStyle/>
                    <a:p>
                      <a:pPr marL="0" marR="0" indent="0" algn="l" defTabSz="446886" rtl="0" eaLnBrk="1" fontAlgn="auto" latinLnBrk="0" hangingPunct="1">
                        <a:lnSpc>
                          <a:spcPct val="100000"/>
                        </a:lnSpc>
                        <a:spcBef>
                          <a:spcPts val="0"/>
                        </a:spcBef>
                        <a:spcAft>
                          <a:spcPts val="0"/>
                        </a:spcAft>
                        <a:buClrTx/>
                        <a:buSzTx/>
                        <a:buFontTx/>
                        <a:buNone/>
                        <a:tabLst/>
                        <a:defRPr/>
                      </a:pPr>
                      <a:r>
                        <a:rPr lang="fi-FI" dirty="0">
                          <a:solidFill>
                            <a:schemeClr val="bg1"/>
                          </a:solidFill>
                        </a:rPr>
                        <a:t>Permissions</a:t>
                      </a:r>
                      <a:r>
                        <a:rPr lang="fi-FI" baseline="0" dirty="0">
                          <a:solidFill>
                            <a:schemeClr val="bg1"/>
                          </a:solidFill>
                        </a:rPr>
                        <a:t> from organizations</a:t>
                      </a:r>
                      <a:endParaRPr lang="fi-FI" dirty="0">
                        <a:solidFill>
                          <a:schemeClr val="bg1"/>
                        </a:solidFill>
                      </a:endParaRPr>
                    </a:p>
                  </a:txBody>
                  <a:tcPr>
                    <a:solidFill>
                      <a:srgbClr val="00C7B2"/>
                    </a:solidFill>
                  </a:tcPr>
                </a:tc>
                <a:tc>
                  <a:txBody>
                    <a:bodyPr/>
                    <a:lstStyle/>
                    <a:p>
                      <a:pPr marL="0" marR="0" indent="0" algn="l" defTabSz="446886" rtl="0" eaLnBrk="1" fontAlgn="auto" latinLnBrk="0" hangingPunct="1">
                        <a:lnSpc>
                          <a:spcPct val="100000"/>
                        </a:lnSpc>
                        <a:spcBef>
                          <a:spcPts val="0"/>
                        </a:spcBef>
                        <a:spcAft>
                          <a:spcPts val="0"/>
                        </a:spcAft>
                        <a:buClrTx/>
                        <a:buSzTx/>
                        <a:buFontTx/>
                        <a:buNone/>
                        <a:tabLst/>
                        <a:defRPr/>
                      </a:pPr>
                      <a:endParaRPr lang="fi-FI" dirty="0">
                        <a:solidFill>
                          <a:schemeClr val="bg1"/>
                        </a:solidFill>
                      </a:endParaRPr>
                    </a:p>
                  </a:txBody>
                  <a:tcPr>
                    <a:solidFill>
                      <a:srgbClr val="00C7B2"/>
                    </a:solidFill>
                  </a:tcPr>
                </a:tc>
                <a:extLst>
                  <a:ext uri="{0D108BD9-81ED-4DB2-BD59-A6C34878D82A}">
                    <a16:rowId xmlns:a16="http://schemas.microsoft.com/office/drawing/2014/main" val="1040512219"/>
                  </a:ext>
                </a:extLst>
              </a:tr>
              <a:tr h="370840">
                <a:tc>
                  <a:txBody>
                    <a:bodyPr/>
                    <a:lstStyle/>
                    <a:p>
                      <a:endParaRPr lang="fi-FI" dirty="0">
                        <a:solidFill>
                          <a:schemeClr val="bg1"/>
                        </a:solidFill>
                      </a:endParaRPr>
                    </a:p>
                  </a:txBody>
                  <a:tcPr>
                    <a:solidFill>
                      <a:srgbClr val="00C7B2"/>
                    </a:solidFill>
                  </a:tcPr>
                </a:tc>
                <a:tc>
                  <a:txBody>
                    <a:bodyPr/>
                    <a:lstStyle/>
                    <a:p>
                      <a:endParaRPr lang="fi-FI" dirty="0">
                        <a:solidFill>
                          <a:schemeClr val="bg1"/>
                        </a:solidFill>
                      </a:endParaRPr>
                    </a:p>
                  </a:txBody>
                  <a:tcPr>
                    <a:solidFill>
                      <a:srgbClr val="00C7B2"/>
                    </a:solidFill>
                  </a:tcPr>
                </a:tc>
                <a:tc>
                  <a:txBody>
                    <a:bodyPr/>
                    <a:lstStyle/>
                    <a:p>
                      <a:r>
                        <a:rPr lang="fi-FI" dirty="0">
                          <a:solidFill>
                            <a:schemeClr val="bg1"/>
                          </a:solidFill>
                        </a:rPr>
                        <a:t>OAI-PMH</a:t>
                      </a:r>
                      <a:r>
                        <a:rPr lang="fi-FI" baseline="0" dirty="0">
                          <a:solidFill>
                            <a:schemeClr val="bg1"/>
                          </a:solidFill>
                        </a:rPr>
                        <a:t> work</a:t>
                      </a:r>
                      <a:endParaRPr lang="fi-FI" dirty="0">
                        <a:solidFill>
                          <a:schemeClr val="bg1"/>
                        </a:solidFill>
                      </a:endParaRPr>
                    </a:p>
                  </a:txBody>
                  <a:tcPr>
                    <a:solidFill>
                      <a:srgbClr val="00C7B2"/>
                    </a:solidFill>
                  </a:tcPr>
                </a:tc>
                <a:tc>
                  <a:txBody>
                    <a:bodyPr/>
                    <a:lstStyle/>
                    <a:p>
                      <a:endParaRPr lang="fi-FI" dirty="0">
                        <a:solidFill>
                          <a:schemeClr val="bg1"/>
                        </a:solidFill>
                      </a:endParaRPr>
                    </a:p>
                  </a:txBody>
                  <a:tcPr>
                    <a:solidFill>
                      <a:srgbClr val="00C7B2"/>
                    </a:solidFill>
                  </a:tcPr>
                </a:tc>
                <a:tc>
                  <a:txBody>
                    <a:bodyPr/>
                    <a:lstStyle/>
                    <a:p>
                      <a:pPr marL="0" marR="0" indent="0" algn="l" defTabSz="446886" rtl="0" eaLnBrk="1" fontAlgn="auto" latinLnBrk="0" hangingPunct="1">
                        <a:lnSpc>
                          <a:spcPct val="100000"/>
                        </a:lnSpc>
                        <a:spcBef>
                          <a:spcPts val="0"/>
                        </a:spcBef>
                        <a:spcAft>
                          <a:spcPts val="0"/>
                        </a:spcAft>
                        <a:buClrTx/>
                        <a:buSzTx/>
                        <a:buFontTx/>
                        <a:buNone/>
                        <a:tabLst/>
                        <a:defRPr/>
                      </a:pPr>
                      <a:endParaRPr lang="fi-FI" dirty="0">
                        <a:solidFill>
                          <a:schemeClr val="bg1"/>
                        </a:solidFill>
                      </a:endParaRPr>
                    </a:p>
                  </a:txBody>
                  <a:tcPr>
                    <a:solidFill>
                      <a:srgbClr val="00C7B2"/>
                    </a:solidFill>
                  </a:tcPr>
                </a:tc>
                <a:tc>
                  <a:txBody>
                    <a:bodyPr/>
                    <a:lstStyle/>
                    <a:p>
                      <a:pPr marL="0" marR="0" indent="0" algn="l" defTabSz="446886" rtl="0" eaLnBrk="1" fontAlgn="auto" latinLnBrk="0" hangingPunct="1">
                        <a:lnSpc>
                          <a:spcPct val="100000"/>
                        </a:lnSpc>
                        <a:spcBef>
                          <a:spcPts val="0"/>
                        </a:spcBef>
                        <a:spcAft>
                          <a:spcPts val="0"/>
                        </a:spcAft>
                        <a:buClrTx/>
                        <a:buSzTx/>
                        <a:buFontTx/>
                        <a:buNone/>
                        <a:tabLst/>
                        <a:defRPr/>
                      </a:pPr>
                      <a:endParaRPr lang="fi-FI" dirty="0">
                        <a:solidFill>
                          <a:schemeClr val="bg1"/>
                        </a:solidFill>
                      </a:endParaRPr>
                    </a:p>
                  </a:txBody>
                  <a:tcPr>
                    <a:solidFill>
                      <a:srgbClr val="00C7B2"/>
                    </a:solidFill>
                  </a:tcPr>
                </a:tc>
                <a:extLst>
                  <a:ext uri="{0D108BD9-81ED-4DB2-BD59-A6C34878D82A}">
                    <a16:rowId xmlns:a16="http://schemas.microsoft.com/office/drawing/2014/main" val="1629200392"/>
                  </a:ext>
                </a:extLst>
              </a:tr>
            </a:tbl>
          </a:graphicData>
        </a:graphic>
      </p:graphicFrame>
    </p:spTree>
    <p:extLst>
      <p:ext uri="{BB962C8B-B14F-4D97-AF65-F5344CB8AC3E}">
        <p14:creationId xmlns:p14="http://schemas.microsoft.com/office/powerpoint/2010/main" val="18623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i-FI" dirty="0"/>
              <a:t>Guidelines for CRIS Managers</a:t>
            </a:r>
          </a:p>
        </p:txBody>
      </p:sp>
      <p:sp>
        <p:nvSpPr>
          <p:cNvPr id="4" name="Content Placeholder 3"/>
          <p:cNvSpPr>
            <a:spLocks noGrp="1"/>
          </p:cNvSpPr>
          <p:nvPr>
            <p:ph idx="1"/>
          </p:nvPr>
        </p:nvSpPr>
        <p:spPr>
          <a:xfrm>
            <a:off x="609602" y="1601178"/>
            <a:ext cx="4885112" cy="4523889"/>
          </a:xfrm>
        </p:spPr>
        <p:txBody>
          <a:bodyPr/>
          <a:lstStyle/>
          <a:p>
            <a:pPr marL="0" indent="0">
              <a:buNone/>
            </a:pPr>
            <a:r>
              <a:rPr lang="en-US" sz="2000" i="1" dirty="0"/>
              <a:t>“The Guidelines provide orientation for CRIS managers to expose their metadata in a way that is compatible with the </a:t>
            </a:r>
            <a:r>
              <a:rPr lang="en-US" sz="2000" i="1" dirty="0" err="1"/>
              <a:t>OpenAIRE</a:t>
            </a:r>
            <a:r>
              <a:rPr lang="en-US" sz="2000" i="1" dirty="0"/>
              <a:t> infrastructure. By implementing the Guidelines, CRIS managers support the inclusion and therefore the reuse of metadata in their systems within the </a:t>
            </a:r>
            <a:r>
              <a:rPr lang="en-US" sz="2000" i="1" dirty="0" err="1"/>
              <a:t>OpenAIRE</a:t>
            </a:r>
            <a:r>
              <a:rPr lang="en-US" sz="2000" i="1" dirty="0"/>
              <a:t> infrastructure.”</a:t>
            </a:r>
          </a:p>
          <a:p>
            <a:pPr marL="0" indent="0">
              <a:buNone/>
            </a:pPr>
            <a:r>
              <a:rPr lang="en-US" sz="2000" dirty="0" err="1"/>
              <a:t>OpenAIRE</a:t>
            </a:r>
            <a:r>
              <a:rPr lang="en-US" sz="2000" dirty="0"/>
              <a:t> Guidelines for CRIS Managers version 1.1. released in June 2018</a:t>
            </a:r>
            <a:endParaRPr lang="fi-FI" sz="2000" dirty="0"/>
          </a:p>
        </p:txBody>
      </p:sp>
      <p:pic>
        <p:nvPicPr>
          <p:cNvPr id="5" name="Picture 4"/>
          <p:cNvPicPr>
            <a:picLocks noChangeAspect="1"/>
          </p:cNvPicPr>
          <p:nvPr/>
        </p:nvPicPr>
        <p:blipFill rotWithShape="1">
          <a:blip r:embed="rId2"/>
          <a:srcRect l="1" r="885"/>
          <a:stretch/>
        </p:blipFill>
        <p:spPr>
          <a:xfrm>
            <a:off x="5912083" y="324053"/>
            <a:ext cx="6000056" cy="5976995"/>
          </a:xfrm>
          <a:prstGeom prst="rect">
            <a:avLst/>
          </a:prstGeom>
        </p:spPr>
      </p:pic>
      <p:sp>
        <p:nvSpPr>
          <p:cNvPr id="7" name="Right Arrow 6"/>
          <p:cNvSpPr/>
          <p:nvPr/>
        </p:nvSpPr>
        <p:spPr>
          <a:xfrm>
            <a:off x="7971053" y="2691060"/>
            <a:ext cx="269632" cy="129979"/>
          </a:xfrm>
          <a:prstGeom prst="rightArrow">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8" name="Right Arrow 7"/>
          <p:cNvSpPr/>
          <p:nvPr/>
        </p:nvSpPr>
        <p:spPr>
          <a:xfrm>
            <a:off x="7971053" y="3160657"/>
            <a:ext cx="269632" cy="129979"/>
          </a:xfrm>
          <a:prstGeom prst="rightArrow">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9" name="Right Arrow 8"/>
          <p:cNvSpPr/>
          <p:nvPr/>
        </p:nvSpPr>
        <p:spPr>
          <a:xfrm>
            <a:off x="7971053" y="3312550"/>
            <a:ext cx="269632" cy="129979"/>
          </a:xfrm>
          <a:prstGeom prst="rightArrow">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ight Arrow 9"/>
          <p:cNvSpPr/>
          <p:nvPr/>
        </p:nvSpPr>
        <p:spPr>
          <a:xfrm>
            <a:off x="7971053" y="4066668"/>
            <a:ext cx="269632" cy="129979"/>
          </a:xfrm>
          <a:prstGeom prst="rightArrow">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Right Arrow 10"/>
          <p:cNvSpPr/>
          <p:nvPr/>
        </p:nvSpPr>
        <p:spPr>
          <a:xfrm>
            <a:off x="7971053" y="3616306"/>
            <a:ext cx="269632" cy="129979"/>
          </a:xfrm>
          <a:prstGeom prst="rightArrow">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Tree>
    <p:extLst>
      <p:ext uri="{BB962C8B-B14F-4D97-AF65-F5344CB8AC3E}">
        <p14:creationId xmlns:p14="http://schemas.microsoft.com/office/powerpoint/2010/main" val="332001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val 80"/>
          <p:cNvSpPr/>
          <p:nvPr/>
        </p:nvSpPr>
        <p:spPr>
          <a:xfrm>
            <a:off x="490441" y="1100286"/>
            <a:ext cx="1401619" cy="571968"/>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4368" tIns="32184" rIns="64368" bIns="32184" numCol="1" spcCol="0" rtlCol="0" fromWordArt="0" anchor="ctr" anchorCtr="0" forceAA="0" compatLnSpc="1">
            <a:prstTxWarp prst="textNoShape">
              <a:avLst/>
            </a:prstTxWarp>
            <a:noAutofit/>
          </a:bodyPr>
          <a:lstStyle/>
          <a:p>
            <a:pPr algn="ctr"/>
            <a:r>
              <a:rPr lang="fi-FI" sz="900" dirty="0" err="1">
                <a:solidFill>
                  <a:schemeClr val="accent4"/>
                </a:solidFill>
              </a:rPr>
              <a:t>Universities</a:t>
            </a:r>
            <a:endParaRPr lang="fi-FI" sz="900" dirty="0">
              <a:solidFill>
                <a:schemeClr val="accent4"/>
              </a:solidFill>
            </a:endParaRPr>
          </a:p>
        </p:txBody>
      </p:sp>
      <p:sp>
        <p:nvSpPr>
          <p:cNvPr id="82" name="Oval 81"/>
          <p:cNvSpPr/>
          <p:nvPr/>
        </p:nvSpPr>
        <p:spPr>
          <a:xfrm>
            <a:off x="1622710" y="1109271"/>
            <a:ext cx="1261775" cy="565048"/>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4368" tIns="32184" rIns="64368" bIns="32184" numCol="1" spcCol="0" rtlCol="0" fromWordArt="0" anchor="ctr" anchorCtr="0" forceAA="0" compatLnSpc="1">
            <a:prstTxWarp prst="textNoShape">
              <a:avLst/>
            </a:prstTxWarp>
            <a:noAutofit/>
          </a:bodyPr>
          <a:lstStyle/>
          <a:p>
            <a:pPr algn="ctr"/>
            <a:r>
              <a:rPr lang="fi-FI" sz="900" dirty="0">
                <a:solidFill>
                  <a:schemeClr val="accent4"/>
                </a:solidFill>
              </a:rPr>
              <a:t>Universities of applied sciences</a:t>
            </a:r>
          </a:p>
        </p:txBody>
      </p:sp>
      <p:sp>
        <p:nvSpPr>
          <p:cNvPr id="93" name="Oval 92"/>
          <p:cNvSpPr/>
          <p:nvPr/>
        </p:nvSpPr>
        <p:spPr>
          <a:xfrm>
            <a:off x="2106608" y="1700944"/>
            <a:ext cx="966111" cy="338696"/>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4368" tIns="32184" rIns="64368" bIns="32184" numCol="1" spcCol="0" rtlCol="0" fromWordArt="0" anchor="ctr" anchorCtr="0" forceAA="0" compatLnSpc="1">
            <a:prstTxWarp prst="textNoShape">
              <a:avLst/>
            </a:prstTxWarp>
            <a:noAutofit/>
          </a:bodyPr>
          <a:lstStyle/>
          <a:p>
            <a:pPr algn="ctr"/>
            <a:r>
              <a:rPr lang="fi-FI" sz="900" dirty="0" err="1">
                <a:solidFill>
                  <a:schemeClr val="accent4"/>
                </a:solidFill>
              </a:rPr>
              <a:t>Research</a:t>
            </a:r>
            <a:r>
              <a:rPr lang="fi-FI" sz="900" dirty="0">
                <a:solidFill>
                  <a:schemeClr val="accent4"/>
                </a:solidFill>
              </a:rPr>
              <a:t> </a:t>
            </a:r>
            <a:r>
              <a:rPr lang="fi-FI" sz="900" dirty="0" err="1">
                <a:solidFill>
                  <a:schemeClr val="accent4"/>
                </a:solidFill>
              </a:rPr>
              <a:t>institutions</a:t>
            </a:r>
            <a:endParaRPr lang="fi-FI" sz="900" dirty="0">
              <a:solidFill>
                <a:schemeClr val="accent4"/>
              </a:solidFill>
            </a:endParaRPr>
          </a:p>
        </p:txBody>
      </p:sp>
      <p:sp>
        <p:nvSpPr>
          <p:cNvPr id="99" name="Oval 98"/>
          <p:cNvSpPr/>
          <p:nvPr/>
        </p:nvSpPr>
        <p:spPr>
          <a:xfrm>
            <a:off x="290541" y="1701461"/>
            <a:ext cx="917226" cy="338696"/>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4368" tIns="32184" rIns="64368" bIns="32184" numCol="1" spcCol="0" rtlCol="0" fromWordArt="0" anchor="ctr" anchorCtr="0" forceAA="0" compatLnSpc="1">
            <a:prstTxWarp prst="textNoShape">
              <a:avLst/>
            </a:prstTxWarp>
            <a:noAutofit/>
          </a:bodyPr>
          <a:lstStyle/>
          <a:p>
            <a:pPr algn="ctr"/>
            <a:r>
              <a:rPr lang="fi-FI" sz="900" dirty="0" err="1">
                <a:solidFill>
                  <a:schemeClr val="accent4"/>
                </a:solidFill>
              </a:rPr>
              <a:t>University</a:t>
            </a:r>
            <a:r>
              <a:rPr lang="fi-FI" sz="900" dirty="0">
                <a:solidFill>
                  <a:schemeClr val="accent4"/>
                </a:solidFill>
              </a:rPr>
              <a:t> </a:t>
            </a:r>
            <a:r>
              <a:rPr lang="fi-FI" sz="900" dirty="0" err="1">
                <a:solidFill>
                  <a:schemeClr val="accent4"/>
                </a:solidFill>
              </a:rPr>
              <a:t>hospitals</a:t>
            </a:r>
            <a:endParaRPr lang="fi-FI" sz="900" dirty="0">
              <a:solidFill>
                <a:schemeClr val="accent4"/>
              </a:solidFill>
            </a:endParaRPr>
          </a:p>
        </p:txBody>
      </p:sp>
      <p:sp>
        <p:nvSpPr>
          <p:cNvPr id="105" name="Down Arrow 104"/>
          <p:cNvSpPr/>
          <p:nvPr/>
        </p:nvSpPr>
        <p:spPr>
          <a:xfrm>
            <a:off x="1510018" y="2900126"/>
            <a:ext cx="187479" cy="606164"/>
          </a:xfrm>
          <a:prstGeom prst="downArrow">
            <a:avLst/>
          </a:prstGeom>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4368" tIns="32184" rIns="64368" bIns="32184" numCol="1" spcCol="0" rtlCol="0" fromWordArt="0" anchor="ctr" anchorCtr="0" forceAA="0" compatLnSpc="1">
            <a:prstTxWarp prst="textNoShape">
              <a:avLst/>
            </a:prstTxWarp>
            <a:noAutofit/>
          </a:bodyPr>
          <a:lstStyle/>
          <a:p>
            <a:pPr algn="ctr"/>
            <a:endParaRPr lang="fi-FI" sz="900"/>
          </a:p>
        </p:txBody>
      </p:sp>
      <p:sp>
        <p:nvSpPr>
          <p:cNvPr id="106" name="TextBox 105"/>
          <p:cNvSpPr txBox="1"/>
          <p:nvPr/>
        </p:nvSpPr>
        <p:spPr>
          <a:xfrm>
            <a:off x="1784233" y="2814981"/>
            <a:ext cx="1100252" cy="784830"/>
          </a:xfrm>
          <a:prstGeom prst="rect">
            <a:avLst/>
          </a:prstGeom>
          <a:noFill/>
        </p:spPr>
        <p:txBody>
          <a:bodyPr wrap="square" rtlCol="0">
            <a:spAutoFit/>
          </a:bodyPr>
          <a:lstStyle/>
          <a:p>
            <a:r>
              <a:rPr lang="fi-FI" sz="900" dirty="0" err="1">
                <a:solidFill>
                  <a:schemeClr val="accent6">
                    <a:lumMod val="50000"/>
                  </a:schemeClr>
                </a:solidFill>
              </a:rPr>
              <a:t>Organisations</a:t>
            </a:r>
            <a:r>
              <a:rPr lang="fi-FI" sz="900" dirty="0">
                <a:solidFill>
                  <a:schemeClr val="accent6">
                    <a:lumMod val="50000"/>
                  </a:schemeClr>
                </a:solidFill>
              </a:rPr>
              <a:t> </a:t>
            </a:r>
            <a:r>
              <a:rPr lang="fi-FI" sz="900" dirty="0" err="1">
                <a:solidFill>
                  <a:schemeClr val="accent6">
                    <a:lumMod val="50000"/>
                  </a:schemeClr>
                </a:solidFill>
              </a:rPr>
              <a:t>transfer</a:t>
            </a:r>
            <a:r>
              <a:rPr lang="fi-FI" sz="900" dirty="0">
                <a:solidFill>
                  <a:schemeClr val="accent6">
                    <a:lumMod val="50000"/>
                  </a:schemeClr>
                </a:solidFill>
              </a:rPr>
              <a:t> data to </a:t>
            </a:r>
            <a:r>
              <a:rPr lang="fi-FI" sz="900" dirty="0" err="1">
                <a:solidFill>
                  <a:schemeClr val="accent6">
                    <a:lumMod val="50000"/>
                  </a:schemeClr>
                </a:solidFill>
              </a:rPr>
              <a:t>Publication</a:t>
            </a:r>
            <a:r>
              <a:rPr lang="fi-FI" sz="900" dirty="0">
                <a:solidFill>
                  <a:schemeClr val="accent6">
                    <a:lumMod val="50000"/>
                  </a:schemeClr>
                </a:solidFill>
              </a:rPr>
              <a:t> XML </a:t>
            </a:r>
            <a:r>
              <a:rPr lang="fi-FI" sz="900" dirty="0" err="1">
                <a:solidFill>
                  <a:schemeClr val="accent6">
                    <a:lumMod val="50000"/>
                  </a:schemeClr>
                </a:solidFill>
              </a:rPr>
              <a:t>Schema</a:t>
            </a:r>
            <a:r>
              <a:rPr lang="fi-FI" sz="900" dirty="0">
                <a:solidFill>
                  <a:schemeClr val="accent6">
                    <a:lumMod val="50000"/>
                  </a:schemeClr>
                </a:solidFill>
              </a:rPr>
              <a:t> (</a:t>
            </a:r>
            <a:r>
              <a:rPr lang="fi-FI" sz="900" dirty="0" err="1">
                <a:solidFill>
                  <a:schemeClr val="accent6">
                    <a:lumMod val="50000"/>
                  </a:schemeClr>
                </a:solidFill>
              </a:rPr>
              <a:t>eg</a:t>
            </a:r>
            <a:r>
              <a:rPr lang="fi-FI" sz="900" dirty="0">
                <a:solidFill>
                  <a:schemeClr val="accent6">
                    <a:lumMod val="50000"/>
                  </a:schemeClr>
                </a:solidFill>
              </a:rPr>
              <a:t>. via CSV-XML </a:t>
            </a:r>
            <a:r>
              <a:rPr lang="fi-FI" sz="900" dirty="0" err="1">
                <a:solidFill>
                  <a:schemeClr val="accent6">
                    <a:lumMod val="50000"/>
                  </a:schemeClr>
                </a:solidFill>
              </a:rPr>
              <a:t>tool</a:t>
            </a:r>
            <a:r>
              <a:rPr lang="fi-FI" sz="900" dirty="0">
                <a:solidFill>
                  <a:schemeClr val="accent6">
                    <a:lumMod val="50000"/>
                  </a:schemeClr>
                </a:solidFill>
              </a:rPr>
              <a:t>)</a:t>
            </a:r>
          </a:p>
        </p:txBody>
      </p:sp>
      <p:sp>
        <p:nvSpPr>
          <p:cNvPr id="109" name="Down Arrow 108"/>
          <p:cNvSpPr/>
          <p:nvPr/>
        </p:nvSpPr>
        <p:spPr>
          <a:xfrm rot="15164848">
            <a:off x="3324200" y="3067345"/>
            <a:ext cx="184432" cy="1212449"/>
          </a:xfrm>
          <a:prstGeom prst="downArrow">
            <a:avLst>
              <a:gd name="adj1" fmla="val 50000"/>
              <a:gd name="adj2" fmla="val 40000"/>
            </a:avLst>
          </a:prstGeom>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4368" tIns="32184" rIns="64368" bIns="32184" numCol="1" spcCol="0" rtlCol="0" fromWordArt="0" anchor="ctr" anchorCtr="0" forceAA="0" compatLnSpc="1">
            <a:prstTxWarp prst="textNoShape">
              <a:avLst/>
            </a:prstTxWarp>
            <a:noAutofit/>
          </a:bodyPr>
          <a:lstStyle/>
          <a:p>
            <a:pPr algn="ctr"/>
            <a:endParaRPr lang="fi-FI" sz="900"/>
          </a:p>
        </p:txBody>
      </p:sp>
      <p:sp>
        <p:nvSpPr>
          <p:cNvPr id="110" name="TextBox 109"/>
          <p:cNvSpPr txBox="1"/>
          <p:nvPr/>
        </p:nvSpPr>
        <p:spPr>
          <a:xfrm rot="20565600">
            <a:off x="2911583" y="3713084"/>
            <a:ext cx="1182305" cy="230832"/>
          </a:xfrm>
          <a:prstGeom prst="rect">
            <a:avLst/>
          </a:prstGeom>
          <a:noFill/>
        </p:spPr>
        <p:txBody>
          <a:bodyPr wrap="square" rtlCol="0">
            <a:spAutoFit/>
          </a:bodyPr>
          <a:lstStyle/>
          <a:p>
            <a:r>
              <a:rPr lang="fi-FI" sz="900" dirty="0">
                <a:solidFill>
                  <a:schemeClr val="accent6">
                    <a:lumMod val="50000"/>
                  </a:schemeClr>
                </a:solidFill>
              </a:rPr>
              <a:t>XML files synced</a:t>
            </a:r>
          </a:p>
        </p:txBody>
      </p:sp>
      <p:sp>
        <p:nvSpPr>
          <p:cNvPr id="113" name="Down Arrow 112"/>
          <p:cNvSpPr/>
          <p:nvPr/>
        </p:nvSpPr>
        <p:spPr>
          <a:xfrm rot="15120510">
            <a:off x="3338753" y="4115720"/>
            <a:ext cx="184432" cy="1212449"/>
          </a:xfrm>
          <a:prstGeom prst="downArrow">
            <a:avLst>
              <a:gd name="adj1" fmla="val 50000"/>
              <a:gd name="adj2" fmla="val 40000"/>
            </a:avLst>
          </a:prstGeom>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4368" tIns="32184" rIns="64368" bIns="32184" numCol="1" spcCol="0" rtlCol="0" fromWordArt="0" anchor="ctr" anchorCtr="0" forceAA="0" compatLnSpc="1">
            <a:prstTxWarp prst="textNoShape">
              <a:avLst/>
            </a:prstTxWarp>
            <a:noAutofit/>
          </a:bodyPr>
          <a:lstStyle/>
          <a:p>
            <a:pPr algn="ctr"/>
            <a:endParaRPr lang="fi-FI" sz="900"/>
          </a:p>
        </p:txBody>
      </p:sp>
      <p:sp>
        <p:nvSpPr>
          <p:cNvPr id="114" name="TextBox 113"/>
          <p:cNvSpPr txBox="1"/>
          <p:nvPr/>
        </p:nvSpPr>
        <p:spPr>
          <a:xfrm rot="20495614">
            <a:off x="2794026" y="4845998"/>
            <a:ext cx="1239615" cy="230832"/>
          </a:xfrm>
          <a:prstGeom prst="rect">
            <a:avLst/>
          </a:prstGeom>
          <a:noFill/>
        </p:spPr>
        <p:txBody>
          <a:bodyPr wrap="square" rtlCol="0">
            <a:spAutoFit/>
          </a:bodyPr>
          <a:lstStyle/>
          <a:p>
            <a:r>
              <a:rPr lang="fi-FI" sz="900" dirty="0">
                <a:solidFill>
                  <a:schemeClr val="accent6">
                    <a:lumMod val="50000"/>
                  </a:schemeClr>
                </a:solidFill>
              </a:rPr>
              <a:t>Database copy via SSH</a:t>
            </a:r>
          </a:p>
        </p:txBody>
      </p:sp>
      <p:sp>
        <p:nvSpPr>
          <p:cNvPr id="115" name="Content Placeholder 2"/>
          <p:cNvSpPr txBox="1">
            <a:spLocks/>
          </p:cNvSpPr>
          <p:nvPr/>
        </p:nvSpPr>
        <p:spPr bwMode="auto">
          <a:xfrm>
            <a:off x="4328985" y="2058967"/>
            <a:ext cx="2928619" cy="4259784"/>
          </a:xfrm>
          <a:prstGeom prst="rect">
            <a:avLst/>
          </a:prstGeom>
          <a:noFill/>
          <a:ln>
            <a:solidFill>
              <a:schemeClr val="tx1">
                <a:lumMod val="75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2">
            <a:schemeClr val="accent4">
              <a:shade val="50000"/>
            </a:schemeClr>
          </a:lnRef>
          <a:fillRef idx="1">
            <a:schemeClr val="accent4"/>
          </a:fillRef>
          <a:effectRef idx="0">
            <a:schemeClr val="accent4"/>
          </a:effectRef>
          <a:fontRef idx="minor">
            <a:schemeClr val="lt1"/>
          </a:fontRef>
        </p:style>
        <p:txBody>
          <a:bodyPr vert="horz" wrap="square" lIns="85824" tIns="42912" rIns="85824" bIns="42912" numCol="1" anchor="t" anchorCtr="0" compatLnSpc="1">
            <a:prstTxWarp prst="textNoShape">
              <a:avLst/>
            </a:prstTxWarp>
          </a:bodyPr>
          <a:lstStyle>
            <a:lvl1pPr marL="196850" indent="-196850" algn="l" defTabSz="457200" rtl="0" eaLnBrk="1" fontAlgn="base" hangingPunct="1">
              <a:lnSpc>
                <a:spcPct val="110000"/>
              </a:lnSpc>
              <a:spcBef>
                <a:spcPts val="1200"/>
              </a:spcBef>
              <a:spcAft>
                <a:spcPct val="0"/>
              </a:spcAft>
              <a:buFont typeface="Arial" charset="0"/>
              <a:buChar char="•"/>
              <a:defRPr sz="2400" kern="1200">
                <a:solidFill>
                  <a:schemeClr val="lt1"/>
                </a:solidFill>
                <a:latin typeface="+mn-lt"/>
                <a:ea typeface="+mn-ea"/>
                <a:cs typeface="+mn-cs"/>
              </a:defRPr>
            </a:lvl1pPr>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sz="2000" kern="1200">
                <a:solidFill>
                  <a:schemeClr val="lt1"/>
                </a:solidFill>
                <a:latin typeface="+mn-lt"/>
                <a:ea typeface="+mn-ea"/>
                <a:cs typeface="+mn-cs"/>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sz="1800" kern="1200">
                <a:solidFill>
                  <a:schemeClr val="lt1"/>
                </a:solidFill>
                <a:latin typeface="+mn-lt"/>
                <a:ea typeface="+mn-ea"/>
                <a:cs typeface="+mn-cs"/>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sz="1600" kern="1200">
                <a:solidFill>
                  <a:schemeClr val="lt1"/>
                </a:solidFill>
                <a:latin typeface="+mn-lt"/>
                <a:ea typeface="+mn-ea"/>
                <a:cs typeface="+mn-cs"/>
              </a:defRPr>
            </a:lvl4pPr>
            <a:lvl5pPr marL="2057400" indent="-122238" algn="l" defTabSz="457200" rtl="0" eaLnBrk="1" fontAlgn="base" hangingPunct="1">
              <a:spcBef>
                <a:spcPct val="20000"/>
              </a:spcBef>
              <a:spcAft>
                <a:spcPct val="0"/>
              </a:spcAft>
              <a:buFont typeface="Arial" charset="0"/>
              <a:buChar char="»"/>
              <a:defRPr sz="1100" kern="1200">
                <a:solidFill>
                  <a:schemeClr val="lt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endParaRPr lang="fi-FI" sz="933" dirty="0"/>
          </a:p>
        </p:txBody>
      </p:sp>
      <p:sp>
        <p:nvSpPr>
          <p:cNvPr id="117" name="Content Placeholder 2"/>
          <p:cNvSpPr txBox="1">
            <a:spLocks/>
          </p:cNvSpPr>
          <p:nvPr/>
        </p:nvSpPr>
        <p:spPr bwMode="auto">
          <a:xfrm>
            <a:off x="4501749" y="2249522"/>
            <a:ext cx="2242765" cy="304253"/>
          </a:xfrm>
          <a:prstGeom prst="rect">
            <a:avLst/>
          </a:prstGeom>
          <a:solidFill>
            <a:schemeClr val="tx1"/>
          </a:solidFill>
          <a:ln>
            <a:solidFill>
              <a:schemeClr val="bg1"/>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000" dirty="0" err="1"/>
              <a:t>Load</a:t>
            </a:r>
            <a:r>
              <a:rPr lang="fi-FI" sz="1000" dirty="0"/>
              <a:t> XML </a:t>
            </a:r>
            <a:r>
              <a:rPr lang="fi-FI" sz="1000" dirty="0" err="1"/>
              <a:t>files</a:t>
            </a:r>
            <a:r>
              <a:rPr lang="fi-FI" sz="1000" dirty="0"/>
              <a:t> to SA (SSIS)</a:t>
            </a:r>
          </a:p>
        </p:txBody>
      </p:sp>
      <p:sp>
        <p:nvSpPr>
          <p:cNvPr id="118" name="Content Placeholder 2"/>
          <p:cNvSpPr txBox="1">
            <a:spLocks/>
          </p:cNvSpPr>
          <p:nvPr/>
        </p:nvSpPr>
        <p:spPr bwMode="auto">
          <a:xfrm>
            <a:off x="4498481" y="2546632"/>
            <a:ext cx="2242765" cy="328640"/>
          </a:xfrm>
          <a:prstGeom prst="rect">
            <a:avLst/>
          </a:prstGeom>
          <a:solidFill>
            <a:schemeClr val="tx1"/>
          </a:solidFill>
          <a:ln>
            <a:solidFill>
              <a:schemeClr val="bg1"/>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000" dirty="0" err="1"/>
              <a:t>Validate</a:t>
            </a:r>
            <a:r>
              <a:rPr lang="fi-FI" sz="1000" dirty="0"/>
              <a:t> data (SQL </a:t>
            </a:r>
            <a:r>
              <a:rPr lang="fi-FI" sz="1000" dirty="0" err="1"/>
              <a:t>procedure</a:t>
            </a:r>
            <a:r>
              <a:rPr lang="fi-FI" sz="1000" dirty="0"/>
              <a:t>)</a:t>
            </a:r>
          </a:p>
        </p:txBody>
      </p:sp>
      <p:sp>
        <p:nvSpPr>
          <p:cNvPr id="119" name="Content Placeholder 2"/>
          <p:cNvSpPr txBox="1">
            <a:spLocks/>
          </p:cNvSpPr>
          <p:nvPr/>
        </p:nvSpPr>
        <p:spPr bwMode="auto">
          <a:xfrm>
            <a:off x="4506585" y="2865712"/>
            <a:ext cx="2242765" cy="328640"/>
          </a:xfrm>
          <a:prstGeom prst="rect">
            <a:avLst/>
          </a:prstGeom>
          <a:solidFill>
            <a:schemeClr val="tx1"/>
          </a:solidFill>
          <a:ln>
            <a:solidFill>
              <a:schemeClr val="bg1"/>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000" dirty="0" err="1"/>
              <a:t>Find</a:t>
            </a:r>
            <a:r>
              <a:rPr lang="fi-FI" sz="1000" dirty="0"/>
              <a:t> </a:t>
            </a:r>
            <a:r>
              <a:rPr lang="fi-FI" sz="1000" dirty="0" err="1"/>
              <a:t>Jufo_IDs</a:t>
            </a:r>
            <a:r>
              <a:rPr lang="fi-FI" sz="1000" dirty="0"/>
              <a:t> (C#)</a:t>
            </a:r>
          </a:p>
        </p:txBody>
      </p:sp>
      <p:sp>
        <p:nvSpPr>
          <p:cNvPr id="120" name="Content Placeholder 2"/>
          <p:cNvSpPr txBox="1">
            <a:spLocks/>
          </p:cNvSpPr>
          <p:nvPr/>
        </p:nvSpPr>
        <p:spPr bwMode="auto">
          <a:xfrm>
            <a:off x="4506524" y="3189309"/>
            <a:ext cx="2242765" cy="342433"/>
          </a:xfrm>
          <a:prstGeom prst="rect">
            <a:avLst/>
          </a:prstGeom>
          <a:solidFill>
            <a:schemeClr val="tx1"/>
          </a:solidFill>
          <a:ln>
            <a:solidFill>
              <a:schemeClr val="bg1"/>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000" dirty="0" err="1"/>
              <a:t>Find</a:t>
            </a:r>
            <a:r>
              <a:rPr lang="fi-FI" sz="1000" dirty="0"/>
              <a:t> </a:t>
            </a:r>
            <a:r>
              <a:rPr lang="fi-FI" sz="1000" dirty="0" err="1"/>
              <a:t>co-publications</a:t>
            </a:r>
            <a:r>
              <a:rPr lang="fi-FI" sz="1000" dirty="0"/>
              <a:t> (C#)</a:t>
            </a:r>
          </a:p>
        </p:txBody>
      </p:sp>
      <p:sp>
        <p:nvSpPr>
          <p:cNvPr id="121" name="Content Placeholder 2"/>
          <p:cNvSpPr txBox="1">
            <a:spLocks/>
          </p:cNvSpPr>
          <p:nvPr/>
        </p:nvSpPr>
        <p:spPr bwMode="auto">
          <a:xfrm>
            <a:off x="4504779" y="3535272"/>
            <a:ext cx="2242765" cy="328640"/>
          </a:xfrm>
          <a:prstGeom prst="rect">
            <a:avLst/>
          </a:prstGeom>
          <a:solidFill>
            <a:schemeClr val="tx1"/>
          </a:solidFill>
          <a:ln>
            <a:solidFill>
              <a:schemeClr val="bg1"/>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000" dirty="0" err="1"/>
              <a:t>Find</a:t>
            </a:r>
            <a:r>
              <a:rPr lang="fi-FI" sz="1000" dirty="0"/>
              <a:t> </a:t>
            </a:r>
            <a:r>
              <a:rPr lang="fi-FI" sz="1000" dirty="0" err="1"/>
              <a:t>duplicates</a:t>
            </a:r>
            <a:r>
              <a:rPr lang="fi-FI" sz="1000" dirty="0"/>
              <a:t> (C#)</a:t>
            </a:r>
          </a:p>
        </p:txBody>
      </p:sp>
      <p:sp>
        <p:nvSpPr>
          <p:cNvPr id="122" name="Content Placeholder 2"/>
          <p:cNvSpPr txBox="1">
            <a:spLocks/>
          </p:cNvSpPr>
          <p:nvPr/>
        </p:nvSpPr>
        <p:spPr bwMode="auto">
          <a:xfrm>
            <a:off x="4504042" y="3863912"/>
            <a:ext cx="2240028" cy="328640"/>
          </a:xfrm>
          <a:prstGeom prst="rect">
            <a:avLst/>
          </a:prstGeom>
          <a:solidFill>
            <a:schemeClr val="tx1"/>
          </a:solidFill>
          <a:ln>
            <a:solidFill>
              <a:schemeClr val="bg1"/>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000" dirty="0" err="1"/>
              <a:t>Send</a:t>
            </a:r>
            <a:r>
              <a:rPr lang="fi-FI" sz="1000" dirty="0"/>
              <a:t> </a:t>
            </a:r>
            <a:r>
              <a:rPr lang="fi-FI" sz="1000" dirty="0" err="1"/>
              <a:t>validation</a:t>
            </a:r>
            <a:r>
              <a:rPr lang="fi-FI" sz="1000" dirty="0"/>
              <a:t> </a:t>
            </a:r>
            <a:r>
              <a:rPr lang="fi-FI" sz="1000" dirty="0" err="1"/>
              <a:t>email</a:t>
            </a:r>
            <a:r>
              <a:rPr lang="fi-FI" sz="1000" dirty="0"/>
              <a:t> to </a:t>
            </a:r>
            <a:r>
              <a:rPr lang="fi-FI" sz="1000" dirty="0" err="1"/>
              <a:t>organisation</a:t>
            </a:r>
            <a:endParaRPr lang="fi-FI" sz="1000" dirty="0"/>
          </a:p>
        </p:txBody>
      </p:sp>
      <p:sp>
        <p:nvSpPr>
          <p:cNvPr id="123" name="Content Placeholder 2"/>
          <p:cNvSpPr txBox="1">
            <a:spLocks/>
          </p:cNvSpPr>
          <p:nvPr/>
        </p:nvSpPr>
        <p:spPr bwMode="auto">
          <a:xfrm>
            <a:off x="4504894" y="4188149"/>
            <a:ext cx="2240028" cy="328640"/>
          </a:xfrm>
          <a:prstGeom prst="rect">
            <a:avLst/>
          </a:prstGeom>
          <a:solidFill>
            <a:schemeClr val="tx1"/>
          </a:solidFill>
          <a:ln>
            <a:solidFill>
              <a:schemeClr val="bg1"/>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000" dirty="0" err="1"/>
              <a:t>Transfer</a:t>
            </a:r>
            <a:r>
              <a:rPr lang="fi-FI" sz="1000" dirty="0"/>
              <a:t> data to DW (SQL </a:t>
            </a:r>
            <a:r>
              <a:rPr lang="fi-FI" sz="1000" dirty="0" err="1"/>
              <a:t>Procedure</a:t>
            </a:r>
            <a:r>
              <a:rPr lang="fi-FI" sz="1000" dirty="0"/>
              <a:t>)</a:t>
            </a:r>
          </a:p>
        </p:txBody>
      </p:sp>
      <p:sp>
        <p:nvSpPr>
          <p:cNvPr id="124" name="Content Placeholder 2"/>
          <p:cNvSpPr txBox="1">
            <a:spLocks/>
          </p:cNvSpPr>
          <p:nvPr/>
        </p:nvSpPr>
        <p:spPr bwMode="auto">
          <a:xfrm>
            <a:off x="4502543" y="4517724"/>
            <a:ext cx="2240028" cy="328640"/>
          </a:xfrm>
          <a:prstGeom prst="rect">
            <a:avLst/>
          </a:prstGeom>
          <a:solidFill>
            <a:schemeClr val="tx1"/>
          </a:solidFill>
          <a:ln>
            <a:solidFill>
              <a:schemeClr val="bg1"/>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000" dirty="0"/>
              <a:t>Create VIRTA-XML (SQL Procedure)</a:t>
            </a:r>
          </a:p>
        </p:txBody>
      </p:sp>
      <p:sp>
        <p:nvSpPr>
          <p:cNvPr id="126" name="Content Placeholder 2"/>
          <p:cNvSpPr txBox="1">
            <a:spLocks/>
          </p:cNvSpPr>
          <p:nvPr/>
        </p:nvSpPr>
        <p:spPr bwMode="auto">
          <a:xfrm>
            <a:off x="4504730" y="5516111"/>
            <a:ext cx="2240028" cy="328640"/>
          </a:xfrm>
          <a:prstGeom prst="rect">
            <a:avLst/>
          </a:prstGeom>
          <a:solidFill>
            <a:schemeClr val="tx1"/>
          </a:solidFill>
          <a:ln>
            <a:solidFill>
              <a:schemeClr val="bg1"/>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000" dirty="0"/>
              <a:t>Update API </a:t>
            </a:r>
            <a:r>
              <a:rPr lang="fi-FI" sz="1000" dirty="0" err="1"/>
              <a:t>tables</a:t>
            </a:r>
            <a:r>
              <a:rPr lang="fi-FI" sz="1000" dirty="0"/>
              <a:t> (SQL </a:t>
            </a:r>
            <a:r>
              <a:rPr lang="fi-FI" sz="1000" dirty="0" err="1"/>
              <a:t>Procedure</a:t>
            </a:r>
            <a:r>
              <a:rPr lang="fi-FI" sz="1000" dirty="0"/>
              <a:t>)</a:t>
            </a:r>
          </a:p>
        </p:txBody>
      </p:sp>
      <p:sp>
        <p:nvSpPr>
          <p:cNvPr id="127" name="Content Placeholder 2"/>
          <p:cNvSpPr txBox="1">
            <a:spLocks/>
          </p:cNvSpPr>
          <p:nvPr/>
        </p:nvSpPr>
        <p:spPr bwMode="auto">
          <a:xfrm>
            <a:off x="4501400" y="5846939"/>
            <a:ext cx="2240028" cy="328640"/>
          </a:xfrm>
          <a:prstGeom prst="rect">
            <a:avLst/>
          </a:prstGeom>
          <a:solidFill>
            <a:schemeClr val="tx1"/>
          </a:solidFill>
          <a:ln>
            <a:solidFill>
              <a:schemeClr val="bg1"/>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000" dirty="0"/>
              <a:t>Update </a:t>
            </a:r>
            <a:r>
              <a:rPr lang="fi-FI" sz="1000" dirty="0" err="1"/>
              <a:t>reports</a:t>
            </a:r>
            <a:r>
              <a:rPr lang="fi-FI" sz="1000" dirty="0"/>
              <a:t> (SQL </a:t>
            </a:r>
            <a:r>
              <a:rPr lang="fi-FI" sz="1000" dirty="0" err="1"/>
              <a:t>Procedure</a:t>
            </a:r>
            <a:r>
              <a:rPr lang="fi-FI" sz="1000" dirty="0"/>
              <a:t>)</a:t>
            </a:r>
          </a:p>
        </p:txBody>
      </p:sp>
      <p:sp>
        <p:nvSpPr>
          <p:cNvPr id="129" name="TextBox 128"/>
          <p:cNvSpPr txBox="1"/>
          <p:nvPr/>
        </p:nvSpPr>
        <p:spPr>
          <a:xfrm>
            <a:off x="8994029" y="1048428"/>
            <a:ext cx="1991936" cy="276999"/>
          </a:xfrm>
          <a:prstGeom prst="rect">
            <a:avLst/>
          </a:prstGeom>
          <a:solidFill>
            <a:schemeClr val="tx1"/>
          </a:solidFill>
          <a:ln w="19050">
            <a:noFill/>
          </a:ln>
        </p:spPr>
        <p:txBody>
          <a:bodyPr wrap="square" rtlCol="0">
            <a:spAutoFit/>
          </a:bodyPr>
          <a:lstStyle/>
          <a:p>
            <a:pPr algn="ctr"/>
            <a:r>
              <a:rPr lang="fi-FI" sz="1200" b="1" dirty="0">
                <a:solidFill>
                  <a:schemeClr val="bg1"/>
                </a:solidFill>
              </a:rPr>
              <a:t>Vipunen</a:t>
            </a:r>
          </a:p>
        </p:txBody>
      </p:sp>
      <p:sp>
        <p:nvSpPr>
          <p:cNvPr id="130" name="Content Placeholder 2"/>
          <p:cNvSpPr txBox="1">
            <a:spLocks/>
          </p:cNvSpPr>
          <p:nvPr/>
        </p:nvSpPr>
        <p:spPr bwMode="auto">
          <a:xfrm>
            <a:off x="8992694" y="1325427"/>
            <a:ext cx="1986118" cy="288233"/>
          </a:xfrm>
          <a:prstGeom prst="rect">
            <a:avLst/>
          </a:prstGeom>
          <a:solidFill>
            <a:schemeClr val="bg1"/>
          </a:solidFill>
          <a:ln w="9525">
            <a:solidFill>
              <a:schemeClr val="tx1"/>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200" dirty="0">
                <a:solidFill>
                  <a:schemeClr val="tx1"/>
                </a:solidFill>
              </a:rPr>
              <a:t>Statistical data</a:t>
            </a:r>
          </a:p>
        </p:txBody>
      </p:sp>
      <p:sp>
        <p:nvSpPr>
          <p:cNvPr id="131" name="TextBox 130"/>
          <p:cNvSpPr txBox="1"/>
          <p:nvPr/>
        </p:nvSpPr>
        <p:spPr>
          <a:xfrm>
            <a:off x="8995343" y="1807473"/>
            <a:ext cx="1991936" cy="276999"/>
          </a:xfrm>
          <a:prstGeom prst="rect">
            <a:avLst/>
          </a:prstGeom>
          <a:solidFill>
            <a:schemeClr val="tx1"/>
          </a:solidFill>
          <a:ln w="19050">
            <a:noFill/>
          </a:ln>
        </p:spPr>
        <p:txBody>
          <a:bodyPr wrap="square" rtlCol="0">
            <a:spAutoFit/>
          </a:bodyPr>
          <a:lstStyle/>
          <a:p>
            <a:pPr algn="ctr"/>
            <a:r>
              <a:rPr lang="fi-FI" sz="1200" b="1" dirty="0">
                <a:solidFill>
                  <a:schemeClr val="bg1"/>
                </a:solidFill>
              </a:rPr>
              <a:t>Juuli</a:t>
            </a:r>
          </a:p>
        </p:txBody>
      </p:sp>
      <p:sp>
        <p:nvSpPr>
          <p:cNvPr id="132" name="Content Placeholder 2"/>
          <p:cNvSpPr txBox="1">
            <a:spLocks/>
          </p:cNvSpPr>
          <p:nvPr/>
        </p:nvSpPr>
        <p:spPr bwMode="auto">
          <a:xfrm>
            <a:off x="8992694" y="2067964"/>
            <a:ext cx="1986118" cy="265642"/>
          </a:xfrm>
          <a:prstGeom prst="rect">
            <a:avLst/>
          </a:prstGeom>
          <a:solidFill>
            <a:schemeClr val="bg1"/>
          </a:solidFill>
          <a:ln w="9525">
            <a:solidFill>
              <a:schemeClr val="tx1"/>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200" dirty="0">
                <a:solidFill>
                  <a:schemeClr val="tx1"/>
                </a:solidFill>
              </a:rPr>
              <a:t>Examine metadata</a:t>
            </a:r>
          </a:p>
        </p:txBody>
      </p:sp>
      <p:sp>
        <p:nvSpPr>
          <p:cNvPr id="133" name="TextBox 132"/>
          <p:cNvSpPr txBox="1"/>
          <p:nvPr/>
        </p:nvSpPr>
        <p:spPr>
          <a:xfrm>
            <a:off x="8996657" y="2589309"/>
            <a:ext cx="1991936" cy="276999"/>
          </a:xfrm>
          <a:prstGeom prst="rect">
            <a:avLst/>
          </a:prstGeom>
          <a:solidFill>
            <a:schemeClr val="tx1"/>
          </a:solidFill>
          <a:ln w="19050">
            <a:noFill/>
          </a:ln>
        </p:spPr>
        <p:txBody>
          <a:bodyPr wrap="square" rtlCol="0">
            <a:spAutoFit/>
          </a:bodyPr>
          <a:lstStyle/>
          <a:p>
            <a:pPr algn="ctr"/>
            <a:r>
              <a:rPr lang="fi-FI" sz="1200" b="1" dirty="0">
                <a:solidFill>
                  <a:schemeClr val="bg1"/>
                </a:solidFill>
              </a:rPr>
              <a:t>Research organisations</a:t>
            </a:r>
          </a:p>
        </p:txBody>
      </p:sp>
      <p:sp>
        <p:nvSpPr>
          <p:cNvPr id="134" name="Content Placeholder 2"/>
          <p:cNvSpPr txBox="1">
            <a:spLocks/>
          </p:cNvSpPr>
          <p:nvPr/>
        </p:nvSpPr>
        <p:spPr bwMode="auto">
          <a:xfrm>
            <a:off x="9001161" y="2865129"/>
            <a:ext cx="1987432" cy="270549"/>
          </a:xfrm>
          <a:prstGeom prst="rect">
            <a:avLst/>
          </a:prstGeom>
          <a:solidFill>
            <a:schemeClr val="bg1"/>
          </a:solidFill>
          <a:ln w="9525">
            <a:solidFill>
              <a:schemeClr val="tx1"/>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200" dirty="0">
                <a:solidFill>
                  <a:schemeClr val="tx1"/>
                </a:solidFill>
              </a:rPr>
              <a:t>CRIS / master data use</a:t>
            </a:r>
          </a:p>
        </p:txBody>
      </p:sp>
      <p:sp>
        <p:nvSpPr>
          <p:cNvPr id="135" name="TextBox 134"/>
          <p:cNvSpPr txBox="1"/>
          <p:nvPr/>
        </p:nvSpPr>
        <p:spPr>
          <a:xfrm>
            <a:off x="8992053" y="3353836"/>
            <a:ext cx="1993912" cy="276999"/>
          </a:xfrm>
          <a:prstGeom prst="rect">
            <a:avLst/>
          </a:prstGeom>
          <a:solidFill>
            <a:schemeClr val="tx1"/>
          </a:solidFill>
          <a:ln w="19050">
            <a:noFill/>
          </a:ln>
        </p:spPr>
        <p:txBody>
          <a:bodyPr wrap="square" rtlCol="0">
            <a:spAutoFit/>
          </a:bodyPr>
          <a:lstStyle/>
          <a:p>
            <a:pPr algn="ctr"/>
            <a:r>
              <a:rPr lang="fi-FI" sz="1200" b="1" dirty="0">
                <a:solidFill>
                  <a:schemeClr val="bg1"/>
                </a:solidFill>
              </a:rPr>
              <a:t>JUSTUS</a:t>
            </a:r>
          </a:p>
        </p:txBody>
      </p:sp>
      <p:sp>
        <p:nvSpPr>
          <p:cNvPr id="136" name="Content Placeholder 2"/>
          <p:cNvSpPr txBox="1">
            <a:spLocks/>
          </p:cNvSpPr>
          <p:nvPr/>
        </p:nvSpPr>
        <p:spPr bwMode="auto">
          <a:xfrm>
            <a:off x="8994355" y="3624744"/>
            <a:ext cx="1989308" cy="315045"/>
          </a:xfrm>
          <a:prstGeom prst="rect">
            <a:avLst/>
          </a:prstGeom>
          <a:solidFill>
            <a:schemeClr val="bg1"/>
          </a:solidFill>
          <a:ln w="9525">
            <a:solidFill>
              <a:schemeClr val="tx1"/>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200" dirty="0">
                <a:solidFill>
                  <a:schemeClr val="tx1"/>
                </a:solidFill>
              </a:rPr>
              <a:t>Metadata prefill</a:t>
            </a:r>
          </a:p>
        </p:txBody>
      </p:sp>
      <p:sp>
        <p:nvSpPr>
          <p:cNvPr id="137" name="Down Arrow 136"/>
          <p:cNvSpPr/>
          <p:nvPr/>
        </p:nvSpPr>
        <p:spPr>
          <a:xfrm rot="-8460000">
            <a:off x="8110768" y="1106614"/>
            <a:ext cx="111061" cy="2144743"/>
          </a:xfrm>
          <a:prstGeom prst="downArrow">
            <a:avLst>
              <a:gd name="adj1" fmla="val 50000"/>
              <a:gd name="adj2" fmla="val 40000"/>
            </a:avLst>
          </a:prstGeom>
          <a:solidFill>
            <a:schemeClr val="accent6"/>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a:p>
        </p:txBody>
      </p:sp>
      <p:sp>
        <p:nvSpPr>
          <p:cNvPr id="138" name="Down Arrow 137"/>
          <p:cNvSpPr/>
          <p:nvPr/>
        </p:nvSpPr>
        <p:spPr>
          <a:xfrm rot="-7800000">
            <a:off x="8131891" y="1804002"/>
            <a:ext cx="114219" cy="1815264"/>
          </a:xfrm>
          <a:prstGeom prst="downArrow">
            <a:avLst>
              <a:gd name="adj1" fmla="val 50000"/>
              <a:gd name="adj2" fmla="val 40000"/>
            </a:avLst>
          </a:prstGeom>
          <a:solidFill>
            <a:schemeClr val="accent6"/>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a:p>
        </p:txBody>
      </p:sp>
      <p:sp>
        <p:nvSpPr>
          <p:cNvPr id="139" name="Down Arrow 138"/>
          <p:cNvSpPr/>
          <p:nvPr/>
        </p:nvSpPr>
        <p:spPr>
          <a:xfrm rot="-5340000">
            <a:off x="8126475" y="2953874"/>
            <a:ext cx="116825" cy="1383757"/>
          </a:xfrm>
          <a:prstGeom prst="downArrow">
            <a:avLst>
              <a:gd name="adj1" fmla="val 50000"/>
              <a:gd name="adj2" fmla="val 40000"/>
            </a:avLst>
          </a:prstGeom>
          <a:solidFill>
            <a:schemeClr val="accent6"/>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a:p>
        </p:txBody>
      </p:sp>
      <p:sp>
        <p:nvSpPr>
          <p:cNvPr id="140" name="TextBox 139"/>
          <p:cNvSpPr txBox="1"/>
          <p:nvPr/>
        </p:nvSpPr>
        <p:spPr>
          <a:xfrm>
            <a:off x="8977304" y="5704487"/>
            <a:ext cx="2003571" cy="276999"/>
          </a:xfrm>
          <a:prstGeom prst="rect">
            <a:avLst/>
          </a:prstGeom>
          <a:solidFill>
            <a:schemeClr val="tx1"/>
          </a:solidFill>
          <a:ln w="19050">
            <a:noFill/>
          </a:ln>
        </p:spPr>
        <p:txBody>
          <a:bodyPr wrap="square" rtlCol="0">
            <a:spAutoFit/>
          </a:bodyPr>
          <a:lstStyle/>
          <a:p>
            <a:pPr algn="ctr"/>
            <a:r>
              <a:rPr lang="fi-FI" sz="1200" b="1" dirty="0">
                <a:solidFill>
                  <a:schemeClr val="bg1"/>
                </a:solidFill>
              </a:rPr>
              <a:t>Research Information Hub</a:t>
            </a:r>
          </a:p>
        </p:txBody>
      </p:sp>
      <p:sp>
        <p:nvSpPr>
          <p:cNvPr id="141" name="Content Placeholder 2"/>
          <p:cNvSpPr txBox="1">
            <a:spLocks/>
          </p:cNvSpPr>
          <p:nvPr/>
        </p:nvSpPr>
        <p:spPr bwMode="auto">
          <a:xfrm>
            <a:off x="8974659" y="5963947"/>
            <a:ext cx="1997750" cy="309601"/>
          </a:xfrm>
          <a:prstGeom prst="rect">
            <a:avLst/>
          </a:prstGeom>
          <a:solidFill>
            <a:schemeClr val="bg1"/>
          </a:solidFill>
          <a:ln w="9525">
            <a:solidFill>
              <a:schemeClr val="tx1"/>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200" dirty="0">
                <a:solidFill>
                  <a:schemeClr val="tx1"/>
                </a:solidFill>
              </a:rPr>
              <a:t>Linking to data, projects etc.</a:t>
            </a:r>
          </a:p>
        </p:txBody>
      </p:sp>
      <p:sp>
        <p:nvSpPr>
          <p:cNvPr id="142" name="TextBox 141"/>
          <p:cNvSpPr txBox="1"/>
          <p:nvPr/>
        </p:nvSpPr>
        <p:spPr>
          <a:xfrm>
            <a:off x="8986963" y="4167442"/>
            <a:ext cx="1993912" cy="276999"/>
          </a:xfrm>
          <a:prstGeom prst="rect">
            <a:avLst/>
          </a:prstGeom>
          <a:solidFill>
            <a:schemeClr val="tx1"/>
          </a:solidFill>
          <a:ln w="19050">
            <a:noFill/>
          </a:ln>
        </p:spPr>
        <p:txBody>
          <a:bodyPr wrap="square" rtlCol="0">
            <a:spAutoFit/>
          </a:bodyPr>
          <a:lstStyle/>
          <a:p>
            <a:pPr algn="ctr"/>
            <a:r>
              <a:rPr lang="fi-FI" sz="1200" b="1" dirty="0">
                <a:solidFill>
                  <a:schemeClr val="bg1"/>
                </a:solidFill>
              </a:rPr>
              <a:t>Academy of Finland</a:t>
            </a:r>
          </a:p>
        </p:txBody>
      </p:sp>
      <p:sp>
        <p:nvSpPr>
          <p:cNvPr id="143" name="Content Placeholder 2"/>
          <p:cNvSpPr txBox="1">
            <a:spLocks/>
          </p:cNvSpPr>
          <p:nvPr/>
        </p:nvSpPr>
        <p:spPr bwMode="auto">
          <a:xfrm>
            <a:off x="8994191" y="4446807"/>
            <a:ext cx="1976402" cy="284220"/>
          </a:xfrm>
          <a:prstGeom prst="rect">
            <a:avLst/>
          </a:prstGeom>
          <a:solidFill>
            <a:schemeClr val="bg1"/>
          </a:solidFill>
          <a:ln w="9525">
            <a:solidFill>
              <a:schemeClr val="tx1"/>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200" dirty="0">
                <a:solidFill>
                  <a:schemeClr val="tx1"/>
                </a:solidFill>
              </a:rPr>
              <a:t>Applications / reporting</a:t>
            </a:r>
          </a:p>
        </p:txBody>
      </p:sp>
      <p:sp>
        <p:nvSpPr>
          <p:cNvPr id="144" name="Down Arrow 143"/>
          <p:cNvSpPr/>
          <p:nvPr/>
        </p:nvSpPr>
        <p:spPr>
          <a:xfrm rot="-6720000">
            <a:off x="8157003" y="2489523"/>
            <a:ext cx="135900" cy="1441373"/>
          </a:xfrm>
          <a:prstGeom prst="downArrow">
            <a:avLst>
              <a:gd name="adj1" fmla="val 50000"/>
              <a:gd name="adj2" fmla="val 40000"/>
            </a:avLst>
          </a:prstGeom>
          <a:solidFill>
            <a:schemeClr val="accent6"/>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a:p>
        </p:txBody>
      </p:sp>
      <p:sp>
        <p:nvSpPr>
          <p:cNvPr id="145" name="TextBox 144"/>
          <p:cNvSpPr txBox="1"/>
          <p:nvPr/>
        </p:nvSpPr>
        <p:spPr>
          <a:xfrm rot="18498244">
            <a:off x="7985228" y="1762575"/>
            <a:ext cx="397866" cy="246221"/>
          </a:xfrm>
          <a:prstGeom prst="rect">
            <a:avLst/>
          </a:prstGeom>
          <a:noFill/>
        </p:spPr>
        <p:txBody>
          <a:bodyPr wrap="none" rtlCol="0">
            <a:spAutoFit/>
          </a:bodyPr>
          <a:lstStyle/>
          <a:p>
            <a:r>
              <a:rPr lang="fi-FI" sz="1000" dirty="0">
                <a:solidFill>
                  <a:schemeClr val="accent6">
                    <a:lumMod val="50000"/>
                  </a:schemeClr>
                </a:solidFill>
              </a:rPr>
              <a:t>GET</a:t>
            </a:r>
          </a:p>
        </p:txBody>
      </p:sp>
      <p:sp>
        <p:nvSpPr>
          <p:cNvPr id="146" name="TextBox 145"/>
          <p:cNvSpPr txBox="1"/>
          <p:nvPr/>
        </p:nvSpPr>
        <p:spPr>
          <a:xfrm rot="19133013">
            <a:off x="8260763" y="2151048"/>
            <a:ext cx="397866" cy="246221"/>
          </a:xfrm>
          <a:prstGeom prst="rect">
            <a:avLst/>
          </a:prstGeom>
          <a:noFill/>
        </p:spPr>
        <p:txBody>
          <a:bodyPr wrap="none" rtlCol="0">
            <a:spAutoFit/>
          </a:bodyPr>
          <a:lstStyle/>
          <a:p>
            <a:r>
              <a:rPr lang="fi-FI" sz="1000" dirty="0">
                <a:solidFill>
                  <a:schemeClr val="accent6">
                    <a:lumMod val="50000"/>
                  </a:schemeClr>
                </a:solidFill>
              </a:rPr>
              <a:t>GET</a:t>
            </a:r>
          </a:p>
        </p:txBody>
      </p:sp>
      <p:sp>
        <p:nvSpPr>
          <p:cNvPr id="147" name="TextBox 146"/>
          <p:cNvSpPr txBox="1"/>
          <p:nvPr/>
        </p:nvSpPr>
        <p:spPr>
          <a:xfrm>
            <a:off x="8410284" y="3397686"/>
            <a:ext cx="397866" cy="246221"/>
          </a:xfrm>
          <a:prstGeom prst="rect">
            <a:avLst/>
          </a:prstGeom>
          <a:noFill/>
        </p:spPr>
        <p:txBody>
          <a:bodyPr wrap="none" rtlCol="0">
            <a:spAutoFit/>
          </a:bodyPr>
          <a:lstStyle/>
          <a:p>
            <a:r>
              <a:rPr lang="fi-FI" sz="1000" dirty="0">
                <a:solidFill>
                  <a:schemeClr val="accent6">
                    <a:lumMod val="50000"/>
                  </a:schemeClr>
                </a:solidFill>
              </a:rPr>
              <a:t>GET</a:t>
            </a:r>
          </a:p>
        </p:txBody>
      </p:sp>
      <p:sp>
        <p:nvSpPr>
          <p:cNvPr id="148" name="TextBox 147"/>
          <p:cNvSpPr txBox="1"/>
          <p:nvPr/>
        </p:nvSpPr>
        <p:spPr>
          <a:xfrm rot="1150525">
            <a:off x="8005436" y="3924679"/>
            <a:ext cx="886781" cy="415498"/>
          </a:xfrm>
          <a:prstGeom prst="rect">
            <a:avLst/>
          </a:prstGeom>
          <a:noFill/>
        </p:spPr>
        <p:txBody>
          <a:bodyPr wrap="none" rtlCol="0">
            <a:spAutoFit/>
          </a:bodyPr>
          <a:lstStyle/>
          <a:p>
            <a:r>
              <a:rPr lang="fi-FI" sz="1000" dirty="0">
                <a:solidFill>
                  <a:schemeClr val="accent6">
                    <a:lumMod val="50000"/>
                  </a:schemeClr>
                </a:solidFill>
              </a:rPr>
              <a:t>GET/POST</a:t>
            </a:r>
          </a:p>
          <a:p>
            <a:r>
              <a:rPr lang="fi-FI" sz="1000" dirty="0">
                <a:solidFill>
                  <a:schemeClr val="accent6">
                    <a:lumMod val="50000"/>
                  </a:schemeClr>
                </a:solidFill>
              </a:rPr>
              <a:t>PUT/DELETE</a:t>
            </a:r>
          </a:p>
        </p:txBody>
      </p:sp>
      <p:sp>
        <p:nvSpPr>
          <p:cNvPr id="149" name="TextBox 148"/>
          <p:cNvSpPr txBox="1"/>
          <p:nvPr/>
        </p:nvSpPr>
        <p:spPr>
          <a:xfrm rot="20121085">
            <a:off x="8333347" y="2832592"/>
            <a:ext cx="397866" cy="246221"/>
          </a:xfrm>
          <a:prstGeom prst="rect">
            <a:avLst/>
          </a:prstGeom>
          <a:noFill/>
        </p:spPr>
        <p:txBody>
          <a:bodyPr wrap="none" rtlCol="0">
            <a:spAutoFit/>
          </a:bodyPr>
          <a:lstStyle/>
          <a:p>
            <a:r>
              <a:rPr lang="fi-FI" sz="1000" dirty="0">
                <a:solidFill>
                  <a:schemeClr val="accent6">
                    <a:lumMod val="50000"/>
                  </a:schemeClr>
                </a:solidFill>
              </a:rPr>
              <a:t>GET</a:t>
            </a:r>
          </a:p>
        </p:txBody>
      </p:sp>
      <p:sp>
        <p:nvSpPr>
          <p:cNvPr id="150" name="Up-Down Arrow 149"/>
          <p:cNvSpPr/>
          <p:nvPr/>
        </p:nvSpPr>
        <p:spPr>
          <a:xfrm rot="-4260000">
            <a:off x="8089851" y="3511405"/>
            <a:ext cx="141649" cy="1494323"/>
          </a:xfrm>
          <a:prstGeom prst="upDownArrow">
            <a:avLst/>
          </a:prstGeom>
          <a:solidFill>
            <a:schemeClr val="accent6"/>
          </a:solid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a:p>
        </p:txBody>
      </p:sp>
      <p:grpSp>
        <p:nvGrpSpPr>
          <p:cNvPr id="151" name="Group 150"/>
          <p:cNvGrpSpPr/>
          <p:nvPr/>
        </p:nvGrpSpPr>
        <p:grpSpPr>
          <a:xfrm>
            <a:off x="7061440" y="5204955"/>
            <a:ext cx="410534" cy="560307"/>
            <a:chOff x="7119891" y="5226933"/>
            <a:chExt cx="410534" cy="560307"/>
          </a:xfrm>
        </p:grpSpPr>
        <p:sp>
          <p:nvSpPr>
            <p:cNvPr id="152" name="Flowchart: Magnetic Disk 151"/>
            <p:cNvSpPr/>
            <p:nvPr/>
          </p:nvSpPr>
          <p:spPr>
            <a:xfrm>
              <a:off x="7119891" y="5522748"/>
              <a:ext cx="410534" cy="264492"/>
            </a:xfrm>
            <a:prstGeom prst="flowChartMagneticDisk">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dirty="0"/>
            </a:p>
          </p:txBody>
        </p:sp>
        <p:sp>
          <p:nvSpPr>
            <p:cNvPr id="153" name="Flowchart: Magnetic Disk 152"/>
            <p:cNvSpPr/>
            <p:nvPr/>
          </p:nvSpPr>
          <p:spPr>
            <a:xfrm>
              <a:off x="7119891" y="5375724"/>
              <a:ext cx="410533" cy="227232"/>
            </a:xfrm>
            <a:prstGeom prst="flowChartMagneticDisk">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dirty="0"/>
            </a:p>
          </p:txBody>
        </p:sp>
        <p:sp>
          <p:nvSpPr>
            <p:cNvPr id="154" name="Flowchart: Magnetic Disk 153"/>
            <p:cNvSpPr/>
            <p:nvPr/>
          </p:nvSpPr>
          <p:spPr>
            <a:xfrm>
              <a:off x="7119891" y="5226933"/>
              <a:ext cx="410533" cy="227232"/>
            </a:xfrm>
            <a:prstGeom prst="flowChartMagneticDisk">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dirty="0"/>
            </a:p>
          </p:txBody>
        </p:sp>
      </p:grpSp>
      <p:grpSp>
        <p:nvGrpSpPr>
          <p:cNvPr id="155" name="Group 154"/>
          <p:cNvGrpSpPr/>
          <p:nvPr/>
        </p:nvGrpSpPr>
        <p:grpSpPr>
          <a:xfrm>
            <a:off x="7595943" y="5485809"/>
            <a:ext cx="1345137" cy="441579"/>
            <a:chOff x="7595943" y="5485808"/>
            <a:chExt cx="1345137" cy="441579"/>
          </a:xfrm>
          <a:solidFill>
            <a:schemeClr val="accent6"/>
          </a:solidFill>
        </p:grpSpPr>
        <p:sp>
          <p:nvSpPr>
            <p:cNvPr id="156" name="Rectangle 155"/>
            <p:cNvSpPr/>
            <p:nvPr/>
          </p:nvSpPr>
          <p:spPr>
            <a:xfrm rot="960000">
              <a:off x="7595943" y="5485808"/>
              <a:ext cx="240871" cy="80232"/>
            </a:xfrm>
            <a:prstGeom prst="rect">
              <a:avLst/>
            </a:prstGeom>
            <a:grp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a:p>
          </p:txBody>
        </p:sp>
        <p:sp>
          <p:nvSpPr>
            <p:cNvPr id="157" name="Rectangle 156"/>
            <p:cNvSpPr/>
            <p:nvPr/>
          </p:nvSpPr>
          <p:spPr>
            <a:xfrm rot="960000">
              <a:off x="7879743" y="5567516"/>
              <a:ext cx="240871" cy="80232"/>
            </a:xfrm>
            <a:prstGeom prst="rect">
              <a:avLst/>
            </a:prstGeom>
            <a:grp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a:p>
          </p:txBody>
        </p:sp>
        <p:sp>
          <p:nvSpPr>
            <p:cNvPr id="158" name="Rectangle 157"/>
            <p:cNvSpPr/>
            <p:nvPr/>
          </p:nvSpPr>
          <p:spPr>
            <a:xfrm rot="960000">
              <a:off x="8151890" y="5653386"/>
              <a:ext cx="240871" cy="80232"/>
            </a:xfrm>
            <a:prstGeom prst="rect">
              <a:avLst/>
            </a:prstGeom>
            <a:grp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a:p>
          </p:txBody>
        </p:sp>
        <p:sp>
          <p:nvSpPr>
            <p:cNvPr id="159" name="Rectangle 158"/>
            <p:cNvSpPr/>
            <p:nvPr/>
          </p:nvSpPr>
          <p:spPr>
            <a:xfrm rot="960000">
              <a:off x="8427201" y="5729978"/>
              <a:ext cx="240871" cy="80232"/>
            </a:xfrm>
            <a:prstGeom prst="rect">
              <a:avLst/>
            </a:prstGeom>
            <a:grp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a:p>
          </p:txBody>
        </p:sp>
        <p:sp>
          <p:nvSpPr>
            <p:cNvPr id="160" name="Down Arrow 159"/>
            <p:cNvSpPr/>
            <p:nvPr/>
          </p:nvSpPr>
          <p:spPr>
            <a:xfrm rot="-4440000">
              <a:off x="8746817" y="5733125"/>
              <a:ext cx="153073" cy="235452"/>
            </a:xfrm>
            <a:prstGeom prst="downArrow">
              <a:avLst>
                <a:gd name="adj1" fmla="val 50000"/>
                <a:gd name="adj2" fmla="val 40000"/>
              </a:avLst>
            </a:prstGeom>
            <a:grp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a:p>
          </p:txBody>
        </p:sp>
      </p:grpSp>
      <p:sp>
        <p:nvSpPr>
          <p:cNvPr id="161" name="TextBox 160"/>
          <p:cNvSpPr txBox="1"/>
          <p:nvPr/>
        </p:nvSpPr>
        <p:spPr>
          <a:xfrm rot="903808">
            <a:off x="7595577" y="5718744"/>
            <a:ext cx="1326370" cy="246221"/>
          </a:xfrm>
          <a:prstGeom prst="rect">
            <a:avLst/>
          </a:prstGeom>
          <a:noFill/>
        </p:spPr>
        <p:txBody>
          <a:bodyPr wrap="square" rtlCol="0">
            <a:spAutoFit/>
          </a:bodyPr>
          <a:lstStyle/>
          <a:p>
            <a:r>
              <a:rPr lang="fi-FI" sz="1000" dirty="0">
                <a:solidFill>
                  <a:schemeClr val="accent6">
                    <a:lumMod val="50000"/>
                  </a:schemeClr>
                </a:solidFill>
              </a:rPr>
              <a:t>Database connection</a:t>
            </a:r>
          </a:p>
        </p:txBody>
      </p:sp>
      <p:sp>
        <p:nvSpPr>
          <p:cNvPr id="172" name="Content Placeholder 2"/>
          <p:cNvSpPr txBox="1">
            <a:spLocks/>
          </p:cNvSpPr>
          <p:nvPr/>
        </p:nvSpPr>
        <p:spPr bwMode="auto">
          <a:xfrm>
            <a:off x="4501654" y="5187471"/>
            <a:ext cx="2240028" cy="328640"/>
          </a:xfrm>
          <a:prstGeom prst="rect">
            <a:avLst/>
          </a:prstGeom>
          <a:solidFill>
            <a:schemeClr val="tx1"/>
          </a:solidFill>
          <a:ln>
            <a:solidFill>
              <a:schemeClr val="bg1"/>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000" dirty="0"/>
              <a:t>Create Dublin Core (SQL Procedure)</a:t>
            </a:r>
          </a:p>
        </p:txBody>
      </p:sp>
      <p:sp>
        <p:nvSpPr>
          <p:cNvPr id="177" name="Rectangle 176"/>
          <p:cNvSpPr/>
          <p:nvPr/>
        </p:nvSpPr>
        <p:spPr>
          <a:xfrm>
            <a:off x="11020819" y="6541516"/>
            <a:ext cx="227959" cy="93504"/>
          </a:xfrm>
          <a:prstGeom prst="rect">
            <a:avLst/>
          </a:prstGeom>
          <a:solidFill>
            <a:schemeClr val="accent6"/>
          </a:solidFill>
          <a:ln w="19050">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a:p>
        </p:txBody>
      </p:sp>
      <p:sp>
        <p:nvSpPr>
          <p:cNvPr id="178" name="TextBox 177"/>
          <p:cNvSpPr txBox="1"/>
          <p:nvPr/>
        </p:nvSpPr>
        <p:spPr>
          <a:xfrm>
            <a:off x="11463292" y="6318751"/>
            <a:ext cx="503664" cy="246221"/>
          </a:xfrm>
          <a:prstGeom prst="rect">
            <a:avLst/>
          </a:prstGeom>
          <a:noFill/>
        </p:spPr>
        <p:txBody>
          <a:bodyPr wrap="none" rtlCol="0">
            <a:spAutoFit/>
          </a:bodyPr>
          <a:lstStyle/>
          <a:p>
            <a:r>
              <a:rPr lang="fi-FI" sz="1000" dirty="0">
                <a:solidFill>
                  <a:schemeClr val="accent6">
                    <a:lumMod val="50000"/>
                  </a:schemeClr>
                </a:solidFill>
              </a:rPr>
              <a:t>Ready</a:t>
            </a:r>
          </a:p>
        </p:txBody>
      </p:sp>
      <p:sp>
        <p:nvSpPr>
          <p:cNvPr id="179" name="TextBox 178"/>
          <p:cNvSpPr txBox="1"/>
          <p:nvPr/>
        </p:nvSpPr>
        <p:spPr>
          <a:xfrm>
            <a:off x="11463292" y="6465157"/>
            <a:ext cx="478016" cy="246221"/>
          </a:xfrm>
          <a:prstGeom prst="rect">
            <a:avLst/>
          </a:prstGeom>
          <a:noFill/>
        </p:spPr>
        <p:txBody>
          <a:bodyPr wrap="none" rtlCol="0">
            <a:spAutoFit/>
          </a:bodyPr>
          <a:lstStyle/>
          <a:p>
            <a:r>
              <a:rPr lang="fi-FI" sz="1000" dirty="0">
                <a:solidFill>
                  <a:schemeClr val="accent6">
                    <a:lumMod val="50000"/>
                  </a:schemeClr>
                </a:solidFill>
              </a:rPr>
              <a:t>To do</a:t>
            </a:r>
          </a:p>
        </p:txBody>
      </p:sp>
      <p:sp>
        <p:nvSpPr>
          <p:cNvPr id="180" name="Rectangle 179"/>
          <p:cNvSpPr/>
          <p:nvPr/>
        </p:nvSpPr>
        <p:spPr>
          <a:xfrm>
            <a:off x="11285816" y="6541516"/>
            <a:ext cx="227959" cy="93504"/>
          </a:xfrm>
          <a:prstGeom prst="rect">
            <a:avLst/>
          </a:prstGeom>
          <a:solidFill>
            <a:schemeClr val="accent6"/>
          </a:solidFill>
          <a:ln w="19050">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a:p>
        </p:txBody>
      </p:sp>
      <p:sp>
        <p:nvSpPr>
          <p:cNvPr id="181" name="Rectangle 180"/>
          <p:cNvSpPr/>
          <p:nvPr/>
        </p:nvSpPr>
        <p:spPr>
          <a:xfrm>
            <a:off x="11014313" y="6396734"/>
            <a:ext cx="499462" cy="86867"/>
          </a:xfrm>
          <a:prstGeom prst="rect">
            <a:avLst/>
          </a:prstGeom>
          <a:solidFill>
            <a:schemeClr val="accent6"/>
          </a:solidFill>
          <a:ln w="19050">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a:p>
        </p:txBody>
      </p:sp>
      <p:sp>
        <p:nvSpPr>
          <p:cNvPr id="185" name="TextBox 184"/>
          <p:cNvSpPr txBox="1"/>
          <p:nvPr/>
        </p:nvSpPr>
        <p:spPr>
          <a:xfrm>
            <a:off x="610699" y="2165654"/>
            <a:ext cx="1991936" cy="276999"/>
          </a:xfrm>
          <a:prstGeom prst="rect">
            <a:avLst/>
          </a:prstGeom>
          <a:solidFill>
            <a:schemeClr val="tx1"/>
          </a:solidFill>
          <a:ln w="19050">
            <a:noFill/>
          </a:ln>
        </p:spPr>
        <p:txBody>
          <a:bodyPr wrap="square" rtlCol="0">
            <a:spAutoFit/>
          </a:bodyPr>
          <a:lstStyle/>
          <a:p>
            <a:pPr algn="ctr"/>
            <a:r>
              <a:rPr lang="fi-FI" sz="1200" b="1" dirty="0">
                <a:solidFill>
                  <a:schemeClr val="bg1"/>
                </a:solidFill>
              </a:rPr>
              <a:t>Source systems</a:t>
            </a:r>
          </a:p>
        </p:txBody>
      </p:sp>
      <p:sp>
        <p:nvSpPr>
          <p:cNvPr id="186" name="Content Placeholder 2"/>
          <p:cNvSpPr txBox="1">
            <a:spLocks/>
          </p:cNvSpPr>
          <p:nvPr/>
        </p:nvSpPr>
        <p:spPr bwMode="auto">
          <a:xfrm>
            <a:off x="609364" y="2442653"/>
            <a:ext cx="1986118" cy="288233"/>
          </a:xfrm>
          <a:prstGeom prst="rect">
            <a:avLst/>
          </a:prstGeom>
          <a:solidFill>
            <a:schemeClr val="bg1"/>
          </a:solidFill>
          <a:ln w="9525">
            <a:solidFill>
              <a:schemeClr val="tx1"/>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200" dirty="0">
                <a:solidFill>
                  <a:schemeClr val="tx1"/>
                </a:solidFill>
              </a:rPr>
              <a:t>Publication data (CTRIS, DW)</a:t>
            </a:r>
          </a:p>
        </p:txBody>
      </p:sp>
      <p:sp>
        <p:nvSpPr>
          <p:cNvPr id="187" name="TextBox 186"/>
          <p:cNvSpPr txBox="1"/>
          <p:nvPr/>
        </p:nvSpPr>
        <p:spPr>
          <a:xfrm>
            <a:off x="603546" y="3692819"/>
            <a:ext cx="2000424" cy="276999"/>
          </a:xfrm>
          <a:prstGeom prst="rect">
            <a:avLst/>
          </a:prstGeom>
          <a:solidFill>
            <a:schemeClr val="tx1"/>
          </a:solidFill>
          <a:ln w="19050">
            <a:noFill/>
          </a:ln>
        </p:spPr>
        <p:txBody>
          <a:bodyPr wrap="square" rtlCol="0">
            <a:spAutoFit/>
          </a:bodyPr>
          <a:lstStyle/>
          <a:p>
            <a:pPr algn="ctr"/>
            <a:r>
              <a:rPr lang="fi-FI" sz="1200" b="1" dirty="0">
                <a:solidFill>
                  <a:schemeClr val="bg1"/>
                </a:solidFill>
              </a:rPr>
              <a:t>SFTP Interface</a:t>
            </a:r>
          </a:p>
        </p:txBody>
      </p:sp>
      <p:sp>
        <p:nvSpPr>
          <p:cNvPr id="188" name="Content Placeholder 2"/>
          <p:cNvSpPr txBox="1">
            <a:spLocks/>
          </p:cNvSpPr>
          <p:nvPr/>
        </p:nvSpPr>
        <p:spPr bwMode="auto">
          <a:xfrm>
            <a:off x="610699" y="3969818"/>
            <a:ext cx="1986118" cy="288233"/>
          </a:xfrm>
          <a:prstGeom prst="rect">
            <a:avLst/>
          </a:prstGeom>
          <a:solidFill>
            <a:schemeClr val="bg1"/>
          </a:solidFill>
          <a:ln w="9525">
            <a:solidFill>
              <a:schemeClr val="tx1"/>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200" dirty="0">
                <a:solidFill>
                  <a:schemeClr val="tx1"/>
                </a:solidFill>
              </a:rPr>
              <a:t>Publication Data (XML)</a:t>
            </a:r>
          </a:p>
        </p:txBody>
      </p:sp>
      <p:sp>
        <p:nvSpPr>
          <p:cNvPr id="189" name="TextBox 188"/>
          <p:cNvSpPr txBox="1"/>
          <p:nvPr/>
        </p:nvSpPr>
        <p:spPr>
          <a:xfrm>
            <a:off x="604881" y="4800548"/>
            <a:ext cx="1991936" cy="276999"/>
          </a:xfrm>
          <a:prstGeom prst="rect">
            <a:avLst/>
          </a:prstGeom>
          <a:solidFill>
            <a:schemeClr val="tx1"/>
          </a:solidFill>
          <a:ln w="19050">
            <a:noFill/>
          </a:ln>
        </p:spPr>
        <p:txBody>
          <a:bodyPr wrap="square" rtlCol="0">
            <a:spAutoFit/>
          </a:bodyPr>
          <a:lstStyle/>
          <a:p>
            <a:pPr algn="ctr"/>
            <a:r>
              <a:rPr lang="fi-FI" sz="1200" b="1" dirty="0">
                <a:solidFill>
                  <a:schemeClr val="bg1"/>
                </a:solidFill>
              </a:rPr>
              <a:t>JUSTUS</a:t>
            </a:r>
          </a:p>
        </p:txBody>
      </p:sp>
      <p:sp>
        <p:nvSpPr>
          <p:cNvPr id="190" name="Content Placeholder 2"/>
          <p:cNvSpPr txBox="1">
            <a:spLocks/>
          </p:cNvSpPr>
          <p:nvPr/>
        </p:nvSpPr>
        <p:spPr bwMode="auto">
          <a:xfrm>
            <a:off x="603546" y="5077547"/>
            <a:ext cx="1986118" cy="288233"/>
          </a:xfrm>
          <a:prstGeom prst="rect">
            <a:avLst/>
          </a:prstGeom>
          <a:solidFill>
            <a:schemeClr val="bg1"/>
          </a:solidFill>
          <a:ln w="9525">
            <a:solidFill>
              <a:schemeClr val="tx1"/>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200" dirty="0">
                <a:solidFill>
                  <a:schemeClr val="tx1"/>
                </a:solidFill>
              </a:rPr>
              <a:t>Publication data (SQL)</a:t>
            </a:r>
          </a:p>
        </p:txBody>
      </p:sp>
      <p:sp>
        <p:nvSpPr>
          <p:cNvPr id="7" name="Rectangle 6"/>
          <p:cNvSpPr/>
          <p:nvPr/>
        </p:nvSpPr>
        <p:spPr>
          <a:xfrm>
            <a:off x="158620" y="214604"/>
            <a:ext cx="10862199" cy="6104147"/>
          </a:xfrm>
          <a:prstGeom prst="rect">
            <a:avLst/>
          </a:prstGeom>
          <a:solidFill>
            <a:schemeClr val="bg1">
              <a:alpha val="80000"/>
            </a:scheme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25" name="Content Placeholder 2"/>
          <p:cNvSpPr txBox="1">
            <a:spLocks/>
          </p:cNvSpPr>
          <p:nvPr/>
        </p:nvSpPr>
        <p:spPr bwMode="auto">
          <a:xfrm>
            <a:off x="4504823" y="4851173"/>
            <a:ext cx="2240028" cy="328640"/>
          </a:xfrm>
          <a:prstGeom prst="rect">
            <a:avLst/>
          </a:prstGeom>
          <a:solidFill>
            <a:schemeClr val="tx1"/>
          </a:solidFill>
          <a:ln>
            <a:solidFill>
              <a:schemeClr val="bg1"/>
            </a:solidFill>
            <a:prstDash val="soli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000" dirty="0"/>
              <a:t>Create CERIF-XML (SQL Procedure)</a:t>
            </a:r>
          </a:p>
        </p:txBody>
      </p:sp>
      <p:sp>
        <p:nvSpPr>
          <p:cNvPr id="128" name="TextBox 127"/>
          <p:cNvSpPr txBox="1"/>
          <p:nvPr/>
        </p:nvSpPr>
        <p:spPr>
          <a:xfrm rot="5400000">
            <a:off x="6257184" y="3782654"/>
            <a:ext cx="1971245" cy="262942"/>
          </a:xfrm>
          <a:prstGeom prst="rect">
            <a:avLst/>
          </a:prstGeom>
          <a:solidFill>
            <a:schemeClr val="tx1"/>
          </a:solidFill>
          <a:ln w="19050">
            <a:solidFill>
              <a:schemeClr val="tx1"/>
            </a:solidFill>
          </a:ln>
        </p:spPr>
        <p:txBody>
          <a:bodyPr wrap="square" rtlCol="0">
            <a:spAutoFit/>
          </a:bodyPr>
          <a:lstStyle/>
          <a:p>
            <a:pPr algn="ctr"/>
            <a:r>
              <a:rPr lang="fi-FI" sz="1100" b="1" dirty="0">
                <a:solidFill>
                  <a:schemeClr val="bg1"/>
                </a:solidFill>
              </a:rPr>
              <a:t>APIs  (REST, OAI-PMH)</a:t>
            </a:r>
          </a:p>
        </p:txBody>
      </p:sp>
      <p:sp>
        <p:nvSpPr>
          <p:cNvPr id="162" name="TextBox 161"/>
          <p:cNvSpPr txBox="1"/>
          <p:nvPr/>
        </p:nvSpPr>
        <p:spPr>
          <a:xfrm>
            <a:off x="8985147" y="4899746"/>
            <a:ext cx="1993912" cy="276999"/>
          </a:xfrm>
          <a:prstGeom prst="rect">
            <a:avLst/>
          </a:prstGeom>
          <a:solidFill>
            <a:schemeClr val="tx1"/>
          </a:solidFill>
          <a:ln w="19050">
            <a:noFill/>
          </a:ln>
        </p:spPr>
        <p:txBody>
          <a:bodyPr wrap="square" rtlCol="0">
            <a:spAutoFit/>
          </a:bodyPr>
          <a:lstStyle/>
          <a:p>
            <a:pPr algn="ctr"/>
            <a:r>
              <a:rPr lang="fi-FI" sz="1200" b="1" dirty="0" err="1">
                <a:solidFill>
                  <a:schemeClr val="bg1"/>
                </a:solidFill>
              </a:rPr>
              <a:t>OpenAIRE</a:t>
            </a:r>
            <a:endParaRPr lang="fi-FI" sz="1200" b="1" dirty="0">
              <a:solidFill>
                <a:schemeClr val="bg1"/>
              </a:solidFill>
            </a:endParaRPr>
          </a:p>
        </p:txBody>
      </p:sp>
      <p:sp>
        <p:nvSpPr>
          <p:cNvPr id="163" name="Content Placeholder 2"/>
          <p:cNvSpPr txBox="1">
            <a:spLocks/>
          </p:cNvSpPr>
          <p:nvPr/>
        </p:nvSpPr>
        <p:spPr bwMode="auto">
          <a:xfrm>
            <a:off x="8988055" y="5171390"/>
            <a:ext cx="1982537" cy="284220"/>
          </a:xfrm>
          <a:prstGeom prst="rect">
            <a:avLst/>
          </a:prstGeom>
          <a:solidFill>
            <a:schemeClr val="bg1"/>
          </a:solidFill>
          <a:ln w="9525">
            <a:solidFill>
              <a:schemeClr val="tx1"/>
            </a:solid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2916" tIns="31457" rIns="62916" bIns="31457"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a:buNone/>
            </a:pPr>
            <a:r>
              <a:rPr lang="fi-FI" sz="1200" dirty="0">
                <a:solidFill>
                  <a:schemeClr val="tx1"/>
                </a:solidFill>
              </a:rPr>
              <a:t>Metadata harvesting</a:t>
            </a:r>
          </a:p>
        </p:txBody>
      </p:sp>
      <p:grpSp>
        <p:nvGrpSpPr>
          <p:cNvPr id="164" name="Group 163"/>
          <p:cNvGrpSpPr/>
          <p:nvPr/>
        </p:nvGrpSpPr>
        <p:grpSpPr>
          <a:xfrm>
            <a:off x="7459499" y="4496285"/>
            <a:ext cx="1450778" cy="719867"/>
            <a:chOff x="7446247" y="4429998"/>
            <a:chExt cx="1496096" cy="744748"/>
          </a:xfrm>
          <a:solidFill>
            <a:schemeClr val="accent6"/>
          </a:solidFill>
        </p:grpSpPr>
        <p:sp>
          <p:nvSpPr>
            <p:cNvPr id="165" name="Rectangle 164"/>
            <p:cNvSpPr/>
            <p:nvPr/>
          </p:nvSpPr>
          <p:spPr>
            <a:xfrm rot="1560000">
              <a:off x="7446247" y="4429998"/>
              <a:ext cx="240871" cy="80232"/>
            </a:xfrm>
            <a:prstGeom prst="rect">
              <a:avLst/>
            </a:prstGeom>
            <a:grp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a:p>
          </p:txBody>
        </p:sp>
        <p:sp>
          <p:nvSpPr>
            <p:cNvPr id="166" name="Rectangle 165"/>
            <p:cNvSpPr/>
            <p:nvPr/>
          </p:nvSpPr>
          <p:spPr>
            <a:xfrm rot="1560000">
              <a:off x="7697913" y="4555320"/>
              <a:ext cx="240871" cy="80232"/>
            </a:xfrm>
            <a:prstGeom prst="rect">
              <a:avLst/>
            </a:prstGeom>
            <a:grp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a:p>
          </p:txBody>
        </p:sp>
        <p:sp>
          <p:nvSpPr>
            <p:cNvPr id="167" name="Rectangle 166"/>
            <p:cNvSpPr/>
            <p:nvPr/>
          </p:nvSpPr>
          <p:spPr>
            <a:xfrm rot="1560000">
              <a:off x="7949579" y="4678816"/>
              <a:ext cx="240871" cy="80232"/>
            </a:xfrm>
            <a:prstGeom prst="rect">
              <a:avLst/>
            </a:prstGeom>
            <a:grp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a:p>
          </p:txBody>
        </p:sp>
        <p:sp>
          <p:nvSpPr>
            <p:cNvPr id="168" name="Rectangle 167"/>
            <p:cNvSpPr/>
            <p:nvPr/>
          </p:nvSpPr>
          <p:spPr>
            <a:xfrm rot="1560000">
              <a:off x="8198886" y="4805430"/>
              <a:ext cx="240871" cy="80232"/>
            </a:xfrm>
            <a:prstGeom prst="rect">
              <a:avLst/>
            </a:prstGeom>
            <a:grp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a:p>
          </p:txBody>
        </p:sp>
        <p:sp>
          <p:nvSpPr>
            <p:cNvPr id="169" name="Rectangle 168"/>
            <p:cNvSpPr/>
            <p:nvPr/>
          </p:nvSpPr>
          <p:spPr>
            <a:xfrm rot="1560000">
              <a:off x="8457143" y="4933433"/>
              <a:ext cx="240871" cy="80232"/>
            </a:xfrm>
            <a:prstGeom prst="rect">
              <a:avLst/>
            </a:prstGeom>
            <a:grp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a:p>
          </p:txBody>
        </p:sp>
        <p:sp>
          <p:nvSpPr>
            <p:cNvPr id="170" name="Down Arrow 169"/>
            <p:cNvSpPr/>
            <p:nvPr/>
          </p:nvSpPr>
          <p:spPr>
            <a:xfrm rot="-3840000">
              <a:off x="8748080" y="4980484"/>
              <a:ext cx="153073" cy="235452"/>
            </a:xfrm>
            <a:prstGeom prst="downArrow">
              <a:avLst>
                <a:gd name="adj1" fmla="val 50000"/>
                <a:gd name="adj2" fmla="val 40000"/>
              </a:avLst>
            </a:prstGeom>
            <a:grpFill/>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a:p>
          </p:txBody>
        </p:sp>
      </p:grpSp>
      <p:sp>
        <p:nvSpPr>
          <p:cNvPr id="182" name="TextBox 181"/>
          <p:cNvSpPr txBox="1"/>
          <p:nvPr/>
        </p:nvSpPr>
        <p:spPr>
          <a:xfrm rot="1564957">
            <a:off x="8090068" y="4595830"/>
            <a:ext cx="397866" cy="246221"/>
          </a:xfrm>
          <a:prstGeom prst="rect">
            <a:avLst/>
          </a:prstGeom>
          <a:noFill/>
        </p:spPr>
        <p:txBody>
          <a:bodyPr wrap="none" rtlCol="0">
            <a:spAutoFit/>
          </a:bodyPr>
          <a:lstStyle/>
          <a:p>
            <a:r>
              <a:rPr lang="fi-FI" sz="1000" dirty="0">
                <a:solidFill>
                  <a:schemeClr val="accent6">
                    <a:lumMod val="50000"/>
                  </a:schemeClr>
                </a:solidFill>
              </a:rPr>
              <a:t>GET</a:t>
            </a:r>
          </a:p>
        </p:txBody>
      </p:sp>
      <p:sp>
        <p:nvSpPr>
          <p:cNvPr id="173" name="Down Arrow 172"/>
          <p:cNvSpPr/>
          <p:nvPr/>
        </p:nvSpPr>
        <p:spPr>
          <a:xfrm>
            <a:off x="6705271" y="2264839"/>
            <a:ext cx="345111" cy="3910739"/>
          </a:xfrm>
          <a:prstGeom prst="downArrow">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85824" tIns="42912" rIns="85824" bIns="42912" numCol="1" spcCol="0" rtlCol="0" fromWordArt="0" anchor="ctr" anchorCtr="0" forceAA="0" compatLnSpc="1">
            <a:prstTxWarp prst="textNoShape">
              <a:avLst/>
            </a:prstTxWarp>
            <a:noAutofit/>
          </a:bodyPr>
          <a:lstStyle/>
          <a:p>
            <a:pPr algn="ctr"/>
            <a:endParaRPr lang="fi-FI" sz="1200"/>
          </a:p>
        </p:txBody>
      </p:sp>
      <p:sp>
        <p:nvSpPr>
          <p:cNvPr id="174" name="TextBox 173"/>
          <p:cNvSpPr txBox="1"/>
          <p:nvPr/>
        </p:nvSpPr>
        <p:spPr>
          <a:xfrm rot="5400000">
            <a:off x="6267698" y="4102854"/>
            <a:ext cx="1248740" cy="276999"/>
          </a:xfrm>
          <a:prstGeom prst="rect">
            <a:avLst/>
          </a:prstGeom>
          <a:noFill/>
        </p:spPr>
        <p:txBody>
          <a:bodyPr wrap="none" rtlCol="0">
            <a:spAutoFit/>
          </a:bodyPr>
          <a:lstStyle/>
          <a:p>
            <a:r>
              <a:rPr lang="fi-FI" sz="1200" dirty="0" err="1">
                <a:solidFill>
                  <a:schemeClr val="bg1"/>
                </a:solidFill>
              </a:rPr>
              <a:t>Powershell</a:t>
            </a:r>
            <a:r>
              <a:rPr lang="fi-FI" sz="1200" dirty="0">
                <a:solidFill>
                  <a:schemeClr val="bg1"/>
                </a:solidFill>
              </a:rPr>
              <a:t> </a:t>
            </a:r>
            <a:r>
              <a:rPr lang="fi-FI" sz="1200" dirty="0" err="1">
                <a:solidFill>
                  <a:schemeClr val="bg1"/>
                </a:solidFill>
              </a:rPr>
              <a:t>script</a:t>
            </a:r>
            <a:endParaRPr lang="fi-FI" sz="1200" dirty="0">
              <a:solidFill>
                <a:schemeClr val="bg1"/>
              </a:solidFill>
            </a:endParaRPr>
          </a:p>
        </p:txBody>
      </p:sp>
      <p:sp>
        <p:nvSpPr>
          <p:cNvPr id="116" name="TextBox 115"/>
          <p:cNvSpPr txBox="1"/>
          <p:nvPr/>
        </p:nvSpPr>
        <p:spPr>
          <a:xfrm>
            <a:off x="4303797" y="1430559"/>
            <a:ext cx="2974521" cy="338554"/>
          </a:xfrm>
          <a:prstGeom prst="rect">
            <a:avLst/>
          </a:prstGeom>
          <a:solidFill>
            <a:schemeClr val="tx1">
              <a:lumMod val="75000"/>
            </a:schemeClr>
          </a:solidFill>
          <a:ln w="19050">
            <a:noFill/>
          </a:ln>
        </p:spPr>
        <p:txBody>
          <a:bodyPr wrap="square" rtlCol="0">
            <a:spAutoFit/>
          </a:bodyPr>
          <a:lstStyle/>
          <a:p>
            <a:pPr algn="ctr"/>
            <a:r>
              <a:rPr lang="fi-FI" sz="1600" b="1" dirty="0">
                <a:solidFill>
                  <a:schemeClr val="bg1"/>
                </a:solidFill>
              </a:rPr>
              <a:t>VIRTA</a:t>
            </a:r>
          </a:p>
        </p:txBody>
      </p:sp>
    </p:spTree>
    <p:extLst>
      <p:ext uri="{BB962C8B-B14F-4D97-AF65-F5344CB8AC3E}">
        <p14:creationId xmlns:p14="http://schemas.microsoft.com/office/powerpoint/2010/main" val="348754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Data models</a:t>
            </a:r>
          </a:p>
        </p:txBody>
      </p:sp>
      <p:sp>
        <p:nvSpPr>
          <p:cNvPr id="3" name="Content Placeholder 2"/>
          <p:cNvSpPr>
            <a:spLocks noGrp="1"/>
          </p:cNvSpPr>
          <p:nvPr>
            <p:ph idx="1"/>
          </p:nvPr>
        </p:nvSpPr>
        <p:spPr/>
        <p:txBody>
          <a:bodyPr/>
          <a:lstStyle/>
          <a:p>
            <a:r>
              <a:rPr lang="fi-FI" sz="2000" dirty="0"/>
              <a:t>Many similarities between VIRTA and CERIF data models on publications and what elements are included</a:t>
            </a:r>
          </a:p>
          <a:p>
            <a:r>
              <a:rPr lang="fi-FI" sz="2000" dirty="0"/>
              <a:t>Key differences:</a:t>
            </a:r>
          </a:p>
          <a:p>
            <a:pPr lvl="1"/>
            <a:r>
              <a:rPr lang="fi-FI" sz="1800" dirty="0"/>
              <a:t>Publication type classification</a:t>
            </a:r>
          </a:p>
          <a:p>
            <a:pPr lvl="1"/>
            <a:r>
              <a:rPr lang="fi-FI" sz="1800" dirty="0"/>
              <a:t>Case of IDs as national aggregator</a:t>
            </a:r>
          </a:p>
          <a:p>
            <a:pPr lvl="1"/>
            <a:r>
              <a:rPr lang="fi-FI" sz="1800" dirty="0"/>
              <a:t>Open access classification</a:t>
            </a:r>
          </a:p>
          <a:p>
            <a:pPr lvl="1"/>
            <a:r>
              <a:rPr lang="fi-FI" sz="1800" dirty="0"/>
              <a:t>National classifications (e.g. field of science)</a:t>
            </a:r>
            <a:endParaRPr lang="fi-FI" dirty="0"/>
          </a:p>
          <a:p>
            <a:r>
              <a:rPr lang="fi-FI" sz="2000" dirty="0"/>
              <a:t>Chosen not to be included in mapping:</a:t>
            </a:r>
          </a:p>
          <a:p>
            <a:pPr lvl="1"/>
            <a:r>
              <a:rPr lang="fi-FI" sz="1800" dirty="0"/>
              <a:t>Publication forum levels (national scholarly panels)</a:t>
            </a:r>
          </a:p>
          <a:p>
            <a:pPr lvl="1"/>
            <a:r>
              <a:rPr lang="fi-FI" sz="1800" dirty="0"/>
              <a:t>Artistic publications</a:t>
            </a:r>
          </a:p>
        </p:txBody>
      </p:sp>
      <p:sp>
        <p:nvSpPr>
          <p:cNvPr id="4" name="Date Placeholder 3"/>
          <p:cNvSpPr>
            <a:spLocks noGrp="1"/>
          </p:cNvSpPr>
          <p:nvPr>
            <p:ph type="dt" sz="half" idx="10"/>
          </p:nvPr>
        </p:nvSpPr>
        <p:spPr/>
        <p:txBody>
          <a:bodyPr/>
          <a:lstStyle/>
          <a:p>
            <a:pPr>
              <a:defRPr/>
            </a:pPr>
            <a:fld id="{9B4137FA-E41A-9F4F-917A-8F177691A111}" type="datetime1">
              <a:rPr lang="fi-FI" smtClean="0"/>
              <a:t>12.3.2019</a:t>
            </a:fld>
            <a:endParaRPr lang="en-US"/>
          </a:p>
        </p:txBody>
      </p:sp>
      <p:sp>
        <p:nvSpPr>
          <p:cNvPr id="5" name="Slide Number Placeholder 4"/>
          <p:cNvSpPr>
            <a:spLocks noGrp="1"/>
          </p:cNvSpPr>
          <p:nvPr>
            <p:ph type="sldNum" sz="quarter" idx="12"/>
          </p:nvPr>
        </p:nvSpPr>
        <p:spPr/>
        <p:txBody>
          <a:bodyPr/>
          <a:lstStyle/>
          <a:p>
            <a:pPr>
              <a:defRPr/>
            </a:pPr>
            <a:fld id="{2BC46539-7FEE-8846-9EF1-6D13C0293C6C}" type="slidenum">
              <a:rPr lang="en-US" smtClean="0"/>
              <a:pPr>
                <a:defRPr/>
              </a:pPr>
              <a:t>14</a:t>
            </a:fld>
            <a:endParaRPr lang="en-US"/>
          </a:p>
        </p:txBody>
      </p:sp>
    </p:spTree>
    <p:extLst>
      <p:ext uri="{BB962C8B-B14F-4D97-AF65-F5344CB8AC3E}">
        <p14:creationId xmlns:p14="http://schemas.microsoft.com/office/powerpoint/2010/main" val="4084422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Data models</a:t>
            </a:r>
          </a:p>
        </p:txBody>
      </p:sp>
      <p:sp>
        <p:nvSpPr>
          <p:cNvPr id="16" name="Content Placeholder 15"/>
          <p:cNvSpPr>
            <a:spLocks noGrp="1"/>
          </p:cNvSpPr>
          <p:nvPr>
            <p:ph idx="1"/>
          </p:nvPr>
        </p:nvSpPr>
        <p:spPr>
          <a:xfrm>
            <a:off x="609602" y="1601179"/>
            <a:ext cx="9438040" cy="1615358"/>
          </a:xfrm>
        </p:spPr>
        <p:txBody>
          <a:bodyPr/>
          <a:lstStyle/>
          <a:p>
            <a:r>
              <a:rPr lang="fi-FI" dirty="0"/>
              <a:t>VIRTA - CERIF mapping table available: </a:t>
            </a:r>
            <a:r>
              <a:rPr lang="fi-FI" dirty="0">
                <a:hlinkClick r:id="rId2"/>
              </a:rPr>
              <a:t>https://wiki.eduuni.fi/pages/viewpage.action?pageId=80941717</a:t>
            </a:r>
            <a:endParaRPr lang="fi-FI" dirty="0"/>
          </a:p>
          <a:p>
            <a:r>
              <a:rPr lang="fi-FI" dirty="0"/>
              <a:t>VIRTA data model for reference: </a:t>
            </a:r>
            <a:r>
              <a:rPr lang="fi-FI" dirty="0">
                <a:hlinkClick r:id="rId3"/>
              </a:rPr>
              <a:t>https://tietomallit.suomi.fi/model/julkaisu/</a:t>
            </a:r>
            <a:r>
              <a:rPr lang="fi-FI" dirty="0"/>
              <a:t>  </a:t>
            </a:r>
          </a:p>
        </p:txBody>
      </p:sp>
      <p:sp>
        <p:nvSpPr>
          <p:cNvPr id="4" name="Date Placeholder 3"/>
          <p:cNvSpPr>
            <a:spLocks noGrp="1"/>
          </p:cNvSpPr>
          <p:nvPr>
            <p:ph type="dt" sz="half" idx="10"/>
          </p:nvPr>
        </p:nvSpPr>
        <p:spPr/>
        <p:txBody>
          <a:bodyPr/>
          <a:lstStyle/>
          <a:p>
            <a:fld id="{9B4137FA-E41A-9F4F-917A-8F177691A111}" type="datetime1">
              <a:rPr lang="fi-FI" smtClean="0"/>
              <a:pPr/>
              <a:t>12.3.2019</a:t>
            </a:fld>
            <a:endParaRPr lang="en-US"/>
          </a:p>
        </p:txBody>
      </p:sp>
      <p:sp>
        <p:nvSpPr>
          <p:cNvPr id="5" name="Slide Number Placeholder 4"/>
          <p:cNvSpPr>
            <a:spLocks noGrp="1"/>
          </p:cNvSpPr>
          <p:nvPr>
            <p:ph type="sldNum" sz="quarter" idx="12"/>
          </p:nvPr>
        </p:nvSpPr>
        <p:spPr/>
        <p:txBody>
          <a:bodyPr/>
          <a:lstStyle/>
          <a:p>
            <a:fld id="{2BC46539-7FEE-8846-9EF1-6D13C0293C6C}" type="slidenum">
              <a:rPr lang="en-US" smtClean="0"/>
              <a:pPr/>
              <a:t>15</a:t>
            </a:fld>
            <a:endParaRPr lang="en-US"/>
          </a:p>
        </p:txBody>
      </p:sp>
      <p:pic>
        <p:nvPicPr>
          <p:cNvPr id="12" name="Picture 11"/>
          <p:cNvPicPr>
            <a:picLocks noChangeAspect="1"/>
          </p:cNvPicPr>
          <p:nvPr/>
        </p:nvPicPr>
        <p:blipFill>
          <a:blip r:embed="rId4"/>
          <a:stretch>
            <a:fillRect/>
          </a:stretch>
        </p:blipFill>
        <p:spPr>
          <a:xfrm>
            <a:off x="609600" y="2936078"/>
            <a:ext cx="11042343" cy="3232956"/>
          </a:xfrm>
          <a:prstGeom prst="rect">
            <a:avLst/>
          </a:prstGeom>
        </p:spPr>
      </p:pic>
    </p:spTree>
    <p:extLst>
      <p:ext uri="{BB962C8B-B14F-4D97-AF65-F5344CB8AC3E}">
        <p14:creationId xmlns:p14="http://schemas.microsoft.com/office/powerpoint/2010/main" val="1624659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Lessons learned</a:t>
            </a:r>
          </a:p>
        </p:txBody>
      </p:sp>
      <p:sp>
        <p:nvSpPr>
          <p:cNvPr id="3" name="Content Placeholder 2"/>
          <p:cNvSpPr>
            <a:spLocks noGrp="1"/>
          </p:cNvSpPr>
          <p:nvPr>
            <p:ph idx="1"/>
          </p:nvPr>
        </p:nvSpPr>
        <p:spPr>
          <a:xfrm>
            <a:off x="609602" y="1601178"/>
            <a:ext cx="4355938" cy="4523889"/>
          </a:xfrm>
        </p:spPr>
        <p:txBody>
          <a:bodyPr/>
          <a:lstStyle/>
          <a:p>
            <a:pPr marL="457200" indent="-457200">
              <a:buFont typeface="+mj-lt"/>
              <a:buAutoNum type="arabicPeriod"/>
            </a:pPr>
            <a:r>
              <a:rPr lang="fi-FI" dirty="0"/>
              <a:t>Implementation process highly dependent on source system architecture / technologies</a:t>
            </a:r>
          </a:p>
          <a:p>
            <a:pPr marL="457200" indent="-457200">
              <a:buFont typeface="+mj-lt"/>
              <a:buAutoNum type="arabicPeriod"/>
            </a:pPr>
            <a:r>
              <a:rPr lang="fi-FI" dirty="0"/>
              <a:t>Following documentation is straightforward, but further support and best practices would be useful for implementers</a:t>
            </a:r>
          </a:p>
          <a:p>
            <a:pPr marL="457200" indent="-457200">
              <a:buFont typeface="+mj-lt"/>
              <a:buAutoNum type="arabicPeriod"/>
            </a:pPr>
            <a:r>
              <a:rPr lang="fi-FI" dirty="0"/>
              <a:t>Aiming for high quality metadata equals more work and more complex mapping (+ upkeep)</a:t>
            </a:r>
          </a:p>
          <a:p>
            <a:pPr marL="457200" indent="-457200">
              <a:buFont typeface="+mj-lt"/>
              <a:buAutoNum type="arabicPeriod"/>
            </a:pPr>
            <a:endParaRPr lang="fi-FI" dirty="0"/>
          </a:p>
        </p:txBody>
      </p:sp>
      <p:sp>
        <p:nvSpPr>
          <p:cNvPr id="4" name="Date Placeholder 3"/>
          <p:cNvSpPr>
            <a:spLocks noGrp="1"/>
          </p:cNvSpPr>
          <p:nvPr>
            <p:ph type="dt" sz="half" idx="10"/>
          </p:nvPr>
        </p:nvSpPr>
        <p:spPr/>
        <p:txBody>
          <a:bodyPr/>
          <a:lstStyle/>
          <a:p>
            <a:pPr>
              <a:defRPr/>
            </a:pPr>
            <a:fld id="{9B4137FA-E41A-9F4F-917A-8F177691A111}" type="datetime1">
              <a:rPr lang="fi-FI" smtClean="0"/>
              <a:t>12.3.2019</a:t>
            </a:fld>
            <a:endParaRPr lang="en-US"/>
          </a:p>
        </p:txBody>
      </p:sp>
      <p:sp>
        <p:nvSpPr>
          <p:cNvPr id="5" name="Slide Number Placeholder 4"/>
          <p:cNvSpPr>
            <a:spLocks noGrp="1"/>
          </p:cNvSpPr>
          <p:nvPr>
            <p:ph type="sldNum" sz="quarter" idx="12"/>
          </p:nvPr>
        </p:nvSpPr>
        <p:spPr/>
        <p:txBody>
          <a:bodyPr/>
          <a:lstStyle/>
          <a:p>
            <a:pPr>
              <a:defRPr/>
            </a:pPr>
            <a:fld id="{2BC46539-7FEE-8846-9EF1-6D13C0293C6C}" type="slidenum">
              <a:rPr lang="en-US" smtClean="0"/>
              <a:pPr>
                <a:defRPr/>
              </a:pPr>
              <a:t>16</a:t>
            </a:fld>
            <a:endParaRPr lang="en-US"/>
          </a:p>
        </p:txBody>
      </p:sp>
      <p:pic>
        <p:nvPicPr>
          <p:cNvPr id="6" name="Picture 5"/>
          <p:cNvPicPr>
            <a:picLocks noChangeAspect="1"/>
          </p:cNvPicPr>
          <p:nvPr/>
        </p:nvPicPr>
        <p:blipFill>
          <a:blip r:embed="rId2"/>
          <a:stretch>
            <a:fillRect/>
          </a:stretch>
        </p:blipFill>
        <p:spPr>
          <a:xfrm>
            <a:off x="4819348" y="166455"/>
            <a:ext cx="7229475" cy="6248400"/>
          </a:xfrm>
          <a:prstGeom prst="rect">
            <a:avLst/>
          </a:prstGeom>
        </p:spPr>
      </p:pic>
    </p:spTree>
    <p:extLst>
      <p:ext uri="{BB962C8B-B14F-4D97-AF65-F5344CB8AC3E}">
        <p14:creationId xmlns:p14="http://schemas.microsoft.com/office/powerpoint/2010/main" val="110754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Thank you!</a:t>
            </a:r>
          </a:p>
        </p:txBody>
      </p:sp>
      <p:sp>
        <p:nvSpPr>
          <p:cNvPr id="4" name="Date Placeholder 3"/>
          <p:cNvSpPr>
            <a:spLocks noGrp="1"/>
          </p:cNvSpPr>
          <p:nvPr>
            <p:ph type="dt" sz="half" idx="10"/>
          </p:nvPr>
        </p:nvSpPr>
        <p:spPr/>
        <p:txBody>
          <a:bodyPr/>
          <a:lstStyle/>
          <a:p>
            <a:pPr>
              <a:defRPr/>
            </a:pPr>
            <a:fld id="{9B4137FA-E41A-9F4F-917A-8F177691A111}" type="datetime1">
              <a:rPr lang="fi-FI" smtClean="0"/>
              <a:t>12.3.2019</a:t>
            </a:fld>
            <a:endParaRPr lang="en-US"/>
          </a:p>
        </p:txBody>
      </p:sp>
      <p:sp>
        <p:nvSpPr>
          <p:cNvPr id="5" name="Slide Number Placeholder 4"/>
          <p:cNvSpPr>
            <a:spLocks noGrp="1"/>
          </p:cNvSpPr>
          <p:nvPr>
            <p:ph type="sldNum" sz="quarter" idx="12"/>
          </p:nvPr>
        </p:nvSpPr>
        <p:spPr/>
        <p:txBody>
          <a:bodyPr/>
          <a:lstStyle/>
          <a:p>
            <a:pPr>
              <a:defRPr/>
            </a:pPr>
            <a:fld id="{2BC46539-7FEE-8846-9EF1-6D13C0293C6C}" type="slidenum">
              <a:rPr lang="en-US" smtClean="0"/>
              <a:pPr>
                <a:defRPr/>
              </a:pPr>
              <a:t>17</a:t>
            </a:fld>
            <a:endParaRPr lang="en-US"/>
          </a:p>
        </p:txBody>
      </p:sp>
      <p:pic>
        <p:nvPicPr>
          <p:cNvPr id="3" name="Picture 2">
            <a:extLst>
              <a:ext uri="{FF2B5EF4-FFF2-40B4-BE49-F238E27FC236}">
                <a16:creationId xmlns:a16="http://schemas.microsoft.com/office/drawing/2014/main" id="{F4FA0B7D-9BE0-4002-83C7-B3BD4EE65A11}"/>
              </a:ext>
            </a:extLst>
          </p:cNvPr>
          <p:cNvPicPr>
            <a:picLocks noChangeAspect="1"/>
          </p:cNvPicPr>
          <p:nvPr/>
        </p:nvPicPr>
        <p:blipFill>
          <a:blip r:embed="rId2"/>
          <a:stretch>
            <a:fillRect/>
          </a:stretch>
        </p:blipFill>
        <p:spPr>
          <a:xfrm>
            <a:off x="1494017" y="1430771"/>
            <a:ext cx="8554150" cy="4785024"/>
          </a:xfrm>
          <a:prstGeom prst="rect">
            <a:avLst/>
          </a:prstGeom>
        </p:spPr>
      </p:pic>
    </p:spTree>
    <p:extLst>
      <p:ext uri="{BB962C8B-B14F-4D97-AF65-F5344CB8AC3E}">
        <p14:creationId xmlns:p14="http://schemas.microsoft.com/office/powerpoint/2010/main" val="855726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fi-FI" dirty="0"/>
              <a:t>Joonas Nikkanen</a:t>
            </a:r>
          </a:p>
        </p:txBody>
      </p:sp>
      <p:pic>
        <p:nvPicPr>
          <p:cNvPr id="9" name="Picture Placeholder 8"/>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48" b="48"/>
          <a:stretch>
            <a:fillRect/>
          </a:stretch>
        </p:blipFill>
        <p:spPr/>
      </p:pic>
      <p:sp>
        <p:nvSpPr>
          <p:cNvPr id="8" name="Text Placeholder 7"/>
          <p:cNvSpPr>
            <a:spLocks noGrp="1"/>
          </p:cNvSpPr>
          <p:nvPr>
            <p:ph type="body" sz="quarter" idx="12"/>
          </p:nvPr>
        </p:nvSpPr>
        <p:spPr/>
        <p:txBody>
          <a:bodyPr/>
          <a:lstStyle/>
          <a:p>
            <a:r>
              <a:rPr lang="fi-FI" dirty="0"/>
              <a:t>Project Manager</a:t>
            </a:r>
            <a:br>
              <a:rPr lang="fi-FI" dirty="0"/>
            </a:br>
            <a:r>
              <a:rPr lang="fi-FI" dirty="0"/>
              <a:t>Research Information Management and Interoperability</a:t>
            </a:r>
            <a:br>
              <a:rPr lang="fi-FI" dirty="0"/>
            </a:br>
            <a:r>
              <a:rPr lang="fi-FI" dirty="0"/>
              <a:t>Tel. +358 50 381 80 92</a:t>
            </a:r>
          </a:p>
          <a:p>
            <a:r>
              <a:rPr lang="fi-FI" dirty="0"/>
              <a:t>linkedin.com/in/joonas-nikkanen</a:t>
            </a:r>
          </a:p>
        </p:txBody>
      </p:sp>
      <p:sp>
        <p:nvSpPr>
          <p:cNvPr id="4" name="Date Placeholder 3"/>
          <p:cNvSpPr>
            <a:spLocks noGrp="1"/>
          </p:cNvSpPr>
          <p:nvPr>
            <p:ph type="dt" sz="half" idx="4294967295"/>
          </p:nvPr>
        </p:nvSpPr>
        <p:spPr>
          <a:xfrm>
            <a:off x="0" y="6378575"/>
            <a:ext cx="1300163" cy="315913"/>
          </a:xfrm>
        </p:spPr>
        <p:txBody>
          <a:bodyPr/>
          <a:lstStyle/>
          <a:p>
            <a:pPr>
              <a:defRPr/>
            </a:pPr>
            <a:fld id="{9B4137FA-E41A-9F4F-917A-8F177691A111}" type="datetime1">
              <a:rPr lang="fi-FI" smtClean="0"/>
              <a:t>12.3.2019</a:t>
            </a:fld>
            <a:endParaRPr lang="en-US" dirty="0"/>
          </a:p>
        </p:txBody>
      </p:sp>
      <p:sp>
        <p:nvSpPr>
          <p:cNvPr id="5" name="Slide Number Placeholder 4"/>
          <p:cNvSpPr>
            <a:spLocks noGrp="1"/>
          </p:cNvSpPr>
          <p:nvPr>
            <p:ph type="sldNum" sz="quarter" idx="4294967295"/>
          </p:nvPr>
        </p:nvSpPr>
        <p:spPr>
          <a:xfrm>
            <a:off x="0" y="6378575"/>
            <a:ext cx="862013" cy="315913"/>
          </a:xfrm>
        </p:spPr>
        <p:txBody>
          <a:bodyPr/>
          <a:lstStyle/>
          <a:p>
            <a:pPr>
              <a:defRPr/>
            </a:pPr>
            <a:fld id="{2BC46539-7FEE-8846-9EF1-6D13C0293C6C}" type="slidenum">
              <a:rPr lang="en-US" smtClean="0"/>
              <a:pPr>
                <a:defRPr/>
              </a:pPr>
              <a:t>18</a:t>
            </a:fld>
            <a:endParaRPr lang="en-US" dirty="0"/>
          </a:p>
        </p:txBody>
      </p:sp>
    </p:spTree>
    <p:extLst>
      <p:ext uri="{BB962C8B-B14F-4D97-AF65-F5344CB8AC3E}">
        <p14:creationId xmlns:p14="http://schemas.microsoft.com/office/powerpoint/2010/main" val="246334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i-FI"/>
              <a:t>Agenda</a:t>
            </a:r>
            <a:endParaRPr lang="fi-FI" dirty="0"/>
          </a:p>
        </p:txBody>
      </p:sp>
      <p:sp>
        <p:nvSpPr>
          <p:cNvPr id="6" name="Content Placeholder 5"/>
          <p:cNvSpPr>
            <a:spLocks noGrp="1"/>
          </p:cNvSpPr>
          <p:nvPr>
            <p:ph idx="1"/>
          </p:nvPr>
        </p:nvSpPr>
        <p:spPr/>
        <p:txBody>
          <a:bodyPr/>
          <a:lstStyle/>
          <a:p>
            <a:pPr marL="0" indent="0">
              <a:buNone/>
            </a:pPr>
            <a:r>
              <a:rPr lang="fi-FI" sz="2400" dirty="0"/>
              <a:t>Background on VIRTA: </a:t>
            </a:r>
          </a:p>
          <a:p>
            <a:pPr marL="0" indent="0">
              <a:buNone/>
            </a:pPr>
            <a:r>
              <a:rPr lang="fi-FI" sz="2400" dirty="0"/>
              <a:t>	VIRTA Publication Information Service</a:t>
            </a:r>
          </a:p>
          <a:p>
            <a:pPr marL="0" indent="0">
              <a:buNone/>
            </a:pPr>
            <a:r>
              <a:rPr lang="fi-FI" sz="2400" dirty="0"/>
              <a:t>Context: </a:t>
            </a:r>
          </a:p>
          <a:p>
            <a:pPr marL="0" indent="0">
              <a:buNone/>
            </a:pPr>
            <a:r>
              <a:rPr lang="fi-FI" sz="2400" dirty="0"/>
              <a:t>	Finnish publication metadata from OpenAIRE’s point of view</a:t>
            </a:r>
          </a:p>
          <a:p>
            <a:pPr marL="0" indent="0">
              <a:buNone/>
            </a:pPr>
            <a:r>
              <a:rPr lang="fi-FI" sz="2400" dirty="0"/>
              <a:t>Case: </a:t>
            </a:r>
          </a:p>
          <a:p>
            <a:pPr marL="0" indent="0">
              <a:buNone/>
            </a:pPr>
            <a:r>
              <a:rPr lang="fi-FI" sz="2400" dirty="0"/>
              <a:t>	Implementation of OpenAIRE Guidelines for CRIS Managers</a:t>
            </a:r>
          </a:p>
        </p:txBody>
      </p:sp>
    </p:spTree>
    <p:extLst>
      <p:ext uri="{BB962C8B-B14F-4D97-AF65-F5344CB8AC3E}">
        <p14:creationId xmlns:p14="http://schemas.microsoft.com/office/powerpoint/2010/main" val="272923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i-FI" dirty="0"/>
              <a:t>VIRTA Publication Information Service</a:t>
            </a:r>
          </a:p>
        </p:txBody>
      </p:sp>
    </p:spTree>
    <p:extLst>
      <p:ext uri="{BB962C8B-B14F-4D97-AF65-F5344CB8AC3E}">
        <p14:creationId xmlns:p14="http://schemas.microsoft.com/office/powerpoint/2010/main" val="3182477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i-FI" dirty="0"/>
              <a:t>Publication information collection in Finland</a:t>
            </a:r>
          </a:p>
        </p:txBody>
      </p:sp>
      <p:sp>
        <p:nvSpPr>
          <p:cNvPr id="8" name="Content Placeholder 7"/>
          <p:cNvSpPr>
            <a:spLocks noGrp="1"/>
          </p:cNvSpPr>
          <p:nvPr>
            <p:ph idx="1"/>
          </p:nvPr>
        </p:nvSpPr>
        <p:spPr>
          <a:xfrm>
            <a:off x="609601" y="1601178"/>
            <a:ext cx="9689868" cy="2388931"/>
          </a:xfrm>
        </p:spPr>
        <p:txBody>
          <a:bodyPr/>
          <a:lstStyle/>
          <a:p>
            <a:pPr marL="457200" lvl="1" indent="-457200">
              <a:buSzPct val="100000"/>
              <a:buFont typeface="Arial" pitchFamily="34" charset="0"/>
              <a:buChar char="•"/>
            </a:pPr>
            <a:r>
              <a:rPr lang="en-US" sz="1600" dirty="0">
                <a:latin typeface="Corbel" panose="020B0503020204020204" pitchFamily="34" charset="0"/>
              </a:rPr>
              <a:t>Ministry of Education and Culture collects bibliographic information on scientific publications annually from</a:t>
            </a:r>
          </a:p>
          <a:p>
            <a:pPr marL="1251000" lvl="2" indent="-457200">
              <a:buSzPct val="100000"/>
              <a:buFont typeface="Arial" pitchFamily="34" charset="0"/>
              <a:buChar char="•"/>
            </a:pPr>
            <a:r>
              <a:rPr lang="en-US" sz="1400" dirty="0">
                <a:latin typeface="Corbel" panose="020B0503020204020204" pitchFamily="34" charset="0"/>
              </a:rPr>
              <a:t>14 universities and 5 university hospital districts (since 2011)</a:t>
            </a:r>
          </a:p>
          <a:p>
            <a:pPr marL="1251000" lvl="2" indent="-457200">
              <a:buSzPct val="100000"/>
              <a:buFont typeface="Arial" pitchFamily="34" charset="0"/>
              <a:buChar char="•"/>
            </a:pPr>
            <a:r>
              <a:rPr lang="en-US" sz="1400" dirty="0">
                <a:latin typeface="Corbel" panose="020B0503020204020204" pitchFamily="34" charset="0"/>
              </a:rPr>
              <a:t>23 universities of applied sciences (since 2012)</a:t>
            </a:r>
          </a:p>
          <a:p>
            <a:pPr marL="1251000" lvl="2" indent="-457200">
              <a:buSzPct val="100000"/>
              <a:buFont typeface="Arial" pitchFamily="34" charset="0"/>
              <a:buChar char="•"/>
            </a:pPr>
            <a:r>
              <a:rPr lang="en-US" sz="1400" dirty="0">
                <a:latin typeface="Corbel" panose="020B0503020204020204" pitchFamily="34" charset="0"/>
              </a:rPr>
              <a:t>12 state research institutes (gradually since 2014)</a:t>
            </a:r>
          </a:p>
          <a:p>
            <a:pPr marL="1251000" lvl="2" indent="-457200">
              <a:buSzPct val="100000"/>
              <a:buFont typeface="Arial" pitchFamily="34" charset="0"/>
              <a:buChar char="•"/>
            </a:pPr>
            <a:endParaRPr lang="en-US" sz="1400" dirty="0">
              <a:latin typeface="Corbel" panose="020B0503020204020204" pitchFamily="34" charset="0"/>
            </a:endParaRPr>
          </a:p>
          <a:p>
            <a:pPr marL="457200" lvl="1" indent="-457200">
              <a:buSzPct val="100000"/>
              <a:buFont typeface="Arial" pitchFamily="34" charset="0"/>
              <a:buChar char="•"/>
            </a:pPr>
            <a:r>
              <a:rPr lang="en-US" sz="1600" dirty="0">
                <a:latin typeface="Corbel" panose="020B0503020204020204" pitchFamily="34" charset="0"/>
              </a:rPr>
              <a:t>Used as criteria in performance-based funding model of higher education institutions</a:t>
            </a:r>
          </a:p>
          <a:p>
            <a:pPr marL="1251000" lvl="2" indent="-457200">
              <a:buSzPct val="100000"/>
              <a:buFont typeface="Arial" pitchFamily="34" charset="0"/>
              <a:buChar char="•"/>
            </a:pPr>
            <a:r>
              <a:rPr lang="en-US" sz="1400" dirty="0">
                <a:latin typeface="Corbel" panose="020B0503020204020204" pitchFamily="34" charset="0"/>
              </a:rPr>
              <a:t>For universities 13 % of core funding (~200 mill. euros)  is allocated via publication points</a:t>
            </a:r>
          </a:p>
          <a:p>
            <a:pPr marL="1251000" lvl="2" indent="-457200">
              <a:buSzPct val="100000"/>
              <a:buFont typeface="Arial" pitchFamily="34" charset="0"/>
              <a:buChar char="•"/>
            </a:pPr>
            <a:r>
              <a:rPr lang="en-US" sz="1400" dirty="0">
                <a:latin typeface="Corbel" panose="020B0503020204020204" pitchFamily="34" charset="0"/>
              </a:rPr>
              <a:t>Publication points are calculated based on publication types and their level (evaluated by national scholarly panels - Publication Forum - </a:t>
            </a:r>
            <a:r>
              <a:rPr lang="en-US" sz="1400" dirty="0">
                <a:latin typeface="Corbel" panose="020B0503020204020204" pitchFamily="34" charset="0"/>
                <a:hlinkClick r:id="rId2"/>
              </a:rPr>
              <a:t>http://www.julkaisufoorumi.fi/en</a:t>
            </a:r>
            <a:r>
              <a:rPr lang="en-US" sz="1400" dirty="0">
                <a:latin typeface="Corbel" panose="020B0503020204020204" pitchFamily="34"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455864152"/>
              </p:ext>
            </p:extLst>
          </p:nvPr>
        </p:nvGraphicFramePr>
        <p:xfrm>
          <a:off x="1333822" y="4257613"/>
          <a:ext cx="7975064" cy="1988976"/>
        </p:xfrm>
        <a:graphic>
          <a:graphicData uri="http://schemas.openxmlformats.org/drawingml/2006/table">
            <a:tbl>
              <a:tblPr firstRow="1" firstCol="1" bandRow="1">
                <a:tableStyleId>{5C22544A-7EE6-4342-B048-85BDC9FD1C3A}</a:tableStyleId>
              </a:tblPr>
              <a:tblGrid>
                <a:gridCol w="3768983">
                  <a:extLst>
                    <a:ext uri="{9D8B030D-6E8A-4147-A177-3AD203B41FA5}">
                      <a16:colId xmlns:a16="http://schemas.microsoft.com/office/drawing/2014/main" val="3396517147"/>
                    </a:ext>
                  </a:extLst>
                </a:gridCol>
                <a:gridCol w="1051302">
                  <a:extLst>
                    <a:ext uri="{9D8B030D-6E8A-4147-A177-3AD203B41FA5}">
                      <a16:colId xmlns:a16="http://schemas.microsoft.com/office/drawing/2014/main" val="2201435142"/>
                    </a:ext>
                  </a:extLst>
                </a:gridCol>
                <a:gridCol w="1051302">
                  <a:extLst>
                    <a:ext uri="{9D8B030D-6E8A-4147-A177-3AD203B41FA5}">
                      <a16:colId xmlns:a16="http://schemas.microsoft.com/office/drawing/2014/main" val="3671034901"/>
                    </a:ext>
                  </a:extLst>
                </a:gridCol>
                <a:gridCol w="1051302">
                  <a:extLst>
                    <a:ext uri="{9D8B030D-6E8A-4147-A177-3AD203B41FA5}">
                      <a16:colId xmlns:a16="http://schemas.microsoft.com/office/drawing/2014/main" val="4023291896"/>
                    </a:ext>
                  </a:extLst>
                </a:gridCol>
                <a:gridCol w="1052175">
                  <a:extLst>
                    <a:ext uri="{9D8B030D-6E8A-4147-A177-3AD203B41FA5}">
                      <a16:colId xmlns:a16="http://schemas.microsoft.com/office/drawing/2014/main" val="2674438828"/>
                    </a:ext>
                  </a:extLst>
                </a:gridCol>
              </a:tblGrid>
              <a:tr h="248622">
                <a:tc>
                  <a:txBody>
                    <a:bodyPr/>
                    <a:lstStyle/>
                    <a:p>
                      <a:pPr>
                        <a:spcAft>
                          <a:spcPts val="0"/>
                        </a:spcAft>
                      </a:pPr>
                      <a:r>
                        <a:rPr lang="fi-FI" sz="1500" dirty="0" err="1">
                          <a:solidFill>
                            <a:srgbClr val="3A6D76"/>
                          </a:solidFill>
                          <a:effectLst/>
                        </a:rPr>
                        <a:t>Publication</a:t>
                      </a:r>
                      <a:r>
                        <a:rPr lang="fi-FI" sz="1500" dirty="0">
                          <a:solidFill>
                            <a:srgbClr val="3A6D76"/>
                          </a:solidFill>
                          <a:effectLst/>
                        </a:rPr>
                        <a:t> </a:t>
                      </a:r>
                      <a:r>
                        <a:rPr lang="fi-FI" sz="1500" dirty="0" err="1">
                          <a:solidFill>
                            <a:srgbClr val="3A6D76"/>
                          </a:solidFill>
                          <a:effectLst/>
                        </a:rPr>
                        <a:t>type</a:t>
                      </a:r>
                      <a:endParaRPr lang="fi-FI" sz="1500" dirty="0">
                        <a:solidFill>
                          <a:srgbClr val="3A6D76"/>
                        </a:solidFill>
                        <a:effectLst/>
                        <a:latin typeface="Calibri" panose="020F0502020204030204" pitchFamily="34" charset="0"/>
                        <a:ea typeface="Calibri" panose="020F0502020204030204" pitchFamily="34" charset="0"/>
                      </a:endParaRPr>
                    </a:p>
                  </a:txBody>
                  <a:tcPr marL="41720" marR="41720" marT="0" marB="0">
                    <a:lnL w="12700" cap="flat" cmpd="sng" algn="ctr">
                      <a:solidFill>
                        <a:srgbClr val="3A6D76"/>
                      </a:solidFill>
                      <a:prstDash val="solid"/>
                      <a:round/>
                      <a:headEnd type="none" w="med" len="med"/>
                      <a:tailEnd type="none" w="med" len="med"/>
                    </a:lnL>
                    <a:lnR w="12700" cap="flat" cmpd="sng" algn="ctr">
                      <a:solidFill>
                        <a:srgbClr val="3A6D76"/>
                      </a:solidFill>
                      <a:prstDash val="solid"/>
                      <a:round/>
                      <a:headEnd type="none" w="med" len="med"/>
                      <a:tailEnd type="none" w="med" len="med"/>
                    </a:lnR>
                    <a:lnT w="12700" cap="flat" cmpd="sng" algn="ctr">
                      <a:solidFill>
                        <a:srgbClr val="3A6D76"/>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chemeClr val="bg1"/>
                    </a:solidFill>
                  </a:tcPr>
                </a:tc>
                <a:tc>
                  <a:txBody>
                    <a:bodyPr/>
                    <a:lstStyle/>
                    <a:p>
                      <a:pPr algn="ctr">
                        <a:spcAft>
                          <a:spcPts val="0"/>
                        </a:spcAft>
                      </a:pPr>
                      <a:r>
                        <a:rPr lang="fi-FI" sz="1500" dirty="0">
                          <a:solidFill>
                            <a:srgbClr val="3A6D76"/>
                          </a:solidFill>
                          <a:effectLst/>
                        </a:rPr>
                        <a:t>Level 3</a:t>
                      </a:r>
                      <a:endParaRPr lang="fi-FI" sz="1500" dirty="0">
                        <a:solidFill>
                          <a:srgbClr val="3A6D76"/>
                        </a:solidFill>
                        <a:effectLst/>
                        <a:latin typeface="Calibri" panose="020F0502020204030204" pitchFamily="34" charset="0"/>
                        <a:ea typeface="Calibri" panose="020F0502020204030204" pitchFamily="34" charset="0"/>
                      </a:endParaRPr>
                    </a:p>
                  </a:txBody>
                  <a:tcPr marL="41720" marR="41720" marT="0" marB="0">
                    <a:lnL w="12700" cap="flat" cmpd="sng" algn="ctr">
                      <a:solidFill>
                        <a:srgbClr val="3A6D76"/>
                      </a:solidFill>
                      <a:prstDash val="solid"/>
                      <a:round/>
                      <a:headEnd type="none" w="med" len="med"/>
                      <a:tailEnd type="none" w="med" len="med"/>
                    </a:lnL>
                    <a:lnR w="12700" cap="flat" cmpd="sng" algn="ctr">
                      <a:solidFill>
                        <a:srgbClr val="3A6D76"/>
                      </a:solidFill>
                      <a:prstDash val="solid"/>
                      <a:round/>
                      <a:headEnd type="none" w="med" len="med"/>
                      <a:tailEnd type="none" w="med" len="med"/>
                    </a:lnR>
                    <a:lnT w="12700" cap="flat" cmpd="sng" algn="ctr">
                      <a:solidFill>
                        <a:srgbClr val="3A6D76"/>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chemeClr val="bg1"/>
                    </a:solidFill>
                  </a:tcPr>
                </a:tc>
                <a:tc>
                  <a:txBody>
                    <a:bodyPr/>
                    <a:lstStyle/>
                    <a:p>
                      <a:pPr algn="ctr">
                        <a:spcAft>
                          <a:spcPts val="0"/>
                        </a:spcAft>
                      </a:pPr>
                      <a:r>
                        <a:rPr lang="fi-FI" sz="1500">
                          <a:solidFill>
                            <a:srgbClr val="3A6D76"/>
                          </a:solidFill>
                          <a:effectLst/>
                        </a:rPr>
                        <a:t>Level 2</a:t>
                      </a:r>
                      <a:endParaRPr lang="fi-FI" sz="1500">
                        <a:solidFill>
                          <a:srgbClr val="3A6D76"/>
                        </a:solidFill>
                        <a:effectLst/>
                        <a:latin typeface="Calibri" panose="020F0502020204030204" pitchFamily="34" charset="0"/>
                        <a:ea typeface="Calibri" panose="020F0502020204030204" pitchFamily="34" charset="0"/>
                      </a:endParaRPr>
                    </a:p>
                  </a:txBody>
                  <a:tcPr marL="41720" marR="41720" marT="0" marB="0">
                    <a:lnL w="12700" cap="flat" cmpd="sng" algn="ctr">
                      <a:solidFill>
                        <a:srgbClr val="3A6D76"/>
                      </a:solidFill>
                      <a:prstDash val="solid"/>
                      <a:round/>
                      <a:headEnd type="none" w="med" len="med"/>
                      <a:tailEnd type="none" w="med" len="med"/>
                    </a:lnL>
                    <a:lnR w="12700" cap="flat" cmpd="sng" algn="ctr">
                      <a:solidFill>
                        <a:srgbClr val="3A6D76"/>
                      </a:solidFill>
                      <a:prstDash val="solid"/>
                      <a:round/>
                      <a:headEnd type="none" w="med" len="med"/>
                      <a:tailEnd type="none" w="med" len="med"/>
                    </a:lnR>
                    <a:lnT w="12700" cap="flat" cmpd="sng" algn="ctr">
                      <a:solidFill>
                        <a:srgbClr val="3A6D76"/>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chemeClr val="bg1"/>
                    </a:solidFill>
                  </a:tcPr>
                </a:tc>
                <a:tc>
                  <a:txBody>
                    <a:bodyPr/>
                    <a:lstStyle/>
                    <a:p>
                      <a:pPr algn="ctr">
                        <a:spcAft>
                          <a:spcPts val="0"/>
                        </a:spcAft>
                      </a:pPr>
                      <a:r>
                        <a:rPr lang="fi-FI" sz="1500">
                          <a:solidFill>
                            <a:srgbClr val="3A6D76"/>
                          </a:solidFill>
                          <a:effectLst/>
                        </a:rPr>
                        <a:t>Level 1</a:t>
                      </a:r>
                      <a:endParaRPr lang="fi-FI" sz="1500">
                        <a:solidFill>
                          <a:srgbClr val="3A6D76"/>
                        </a:solidFill>
                        <a:effectLst/>
                        <a:latin typeface="Calibri" panose="020F0502020204030204" pitchFamily="34" charset="0"/>
                        <a:ea typeface="Calibri" panose="020F0502020204030204" pitchFamily="34" charset="0"/>
                      </a:endParaRPr>
                    </a:p>
                  </a:txBody>
                  <a:tcPr marL="41720" marR="41720" marT="0" marB="0">
                    <a:lnL w="12700" cap="flat" cmpd="sng" algn="ctr">
                      <a:solidFill>
                        <a:srgbClr val="3A6D76"/>
                      </a:solidFill>
                      <a:prstDash val="solid"/>
                      <a:round/>
                      <a:headEnd type="none" w="med" len="med"/>
                      <a:tailEnd type="none" w="med" len="med"/>
                    </a:lnL>
                    <a:lnR w="12700" cap="flat" cmpd="sng" algn="ctr">
                      <a:solidFill>
                        <a:srgbClr val="3A6D76"/>
                      </a:solidFill>
                      <a:prstDash val="solid"/>
                      <a:round/>
                      <a:headEnd type="none" w="med" len="med"/>
                      <a:tailEnd type="none" w="med" len="med"/>
                    </a:lnR>
                    <a:lnT w="12700" cap="flat" cmpd="sng" algn="ctr">
                      <a:solidFill>
                        <a:srgbClr val="3A6D76"/>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chemeClr val="bg1"/>
                    </a:solidFill>
                  </a:tcPr>
                </a:tc>
                <a:tc>
                  <a:txBody>
                    <a:bodyPr/>
                    <a:lstStyle/>
                    <a:p>
                      <a:pPr algn="ctr">
                        <a:spcAft>
                          <a:spcPts val="0"/>
                        </a:spcAft>
                      </a:pPr>
                      <a:r>
                        <a:rPr lang="fi-FI" sz="1500" dirty="0">
                          <a:solidFill>
                            <a:srgbClr val="3A6D76"/>
                          </a:solidFill>
                          <a:effectLst/>
                        </a:rPr>
                        <a:t>Level 0</a:t>
                      </a:r>
                      <a:endParaRPr lang="fi-FI" sz="1500" dirty="0">
                        <a:solidFill>
                          <a:srgbClr val="3A6D76"/>
                        </a:solidFill>
                        <a:effectLst/>
                        <a:latin typeface="Calibri" panose="020F0502020204030204" pitchFamily="34" charset="0"/>
                        <a:ea typeface="Calibri" panose="020F0502020204030204" pitchFamily="34" charset="0"/>
                      </a:endParaRPr>
                    </a:p>
                  </a:txBody>
                  <a:tcPr marL="41720" marR="41720" marT="0" marB="0">
                    <a:lnL w="12700" cap="flat" cmpd="sng" algn="ctr">
                      <a:solidFill>
                        <a:srgbClr val="3A6D76"/>
                      </a:solidFill>
                      <a:prstDash val="solid"/>
                      <a:round/>
                      <a:headEnd type="none" w="med" len="med"/>
                      <a:tailEnd type="none" w="med" len="med"/>
                    </a:lnL>
                    <a:lnR w="12700" cap="flat" cmpd="sng" algn="ctr">
                      <a:solidFill>
                        <a:srgbClr val="3A6D76"/>
                      </a:solidFill>
                      <a:prstDash val="solid"/>
                      <a:round/>
                      <a:headEnd type="none" w="med" len="med"/>
                      <a:tailEnd type="none" w="med" len="med"/>
                    </a:lnR>
                    <a:lnT w="12700" cap="flat" cmpd="sng" algn="ctr">
                      <a:solidFill>
                        <a:srgbClr val="3A6D76"/>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chemeClr val="bg1"/>
                    </a:solidFill>
                  </a:tcPr>
                </a:tc>
                <a:extLst>
                  <a:ext uri="{0D108BD9-81ED-4DB2-BD59-A6C34878D82A}">
                    <a16:rowId xmlns:a16="http://schemas.microsoft.com/office/drawing/2014/main" val="1557774937"/>
                  </a:ext>
                </a:extLst>
              </a:tr>
              <a:tr h="248622">
                <a:tc>
                  <a:txBody>
                    <a:bodyPr/>
                    <a:lstStyle/>
                    <a:p>
                      <a:pPr>
                        <a:spcAft>
                          <a:spcPts val="0"/>
                        </a:spcAft>
                      </a:pPr>
                      <a:r>
                        <a:rPr lang="fi-FI" sz="1500" dirty="0">
                          <a:solidFill>
                            <a:srgbClr val="3A6D76"/>
                          </a:solidFill>
                          <a:effectLst/>
                        </a:rPr>
                        <a:t>Peer-reviewed monograph (C1)</a:t>
                      </a:r>
                      <a:endParaRPr lang="fi-FI" sz="1500" dirty="0">
                        <a:solidFill>
                          <a:srgbClr val="3A6D76"/>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chemeClr val="bg1"/>
                    </a:solidFill>
                  </a:tcPr>
                </a:tc>
                <a:tc>
                  <a:txBody>
                    <a:bodyPr/>
                    <a:lstStyle/>
                    <a:p>
                      <a:pPr algn="ctr">
                        <a:spcAft>
                          <a:spcPts val="0"/>
                        </a:spcAft>
                      </a:pPr>
                      <a:r>
                        <a:rPr lang="fi-FI" sz="1500" dirty="0">
                          <a:solidFill>
                            <a:schemeClr val="bg1"/>
                          </a:solidFill>
                          <a:effectLst/>
                        </a:rPr>
                        <a:t>16</a:t>
                      </a:r>
                      <a:endParaRPr lang="fi-FI" sz="1500" dirty="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tc>
                  <a:txBody>
                    <a:bodyPr/>
                    <a:lstStyle/>
                    <a:p>
                      <a:pPr algn="ctr">
                        <a:spcAft>
                          <a:spcPts val="0"/>
                        </a:spcAft>
                      </a:pPr>
                      <a:r>
                        <a:rPr lang="fi-FI" sz="1500">
                          <a:solidFill>
                            <a:schemeClr val="bg1"/>
                          </a:solidFill>
                          <a:effectLst/>
                        </a:rPr>
                        <a:t>12</a:t>
                      </a:r>
                      <a:endParaRPr lang="fi-FI" sz="150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tc>
                  <a:txBody>
                    <a:bodyPr/>
                    <a:lstStyle/>
                    <a:p>
                      <a:pPr algn="ctr">
                        <a:spcAft>
                          <a:spcPts val="0"/>
                        </a:spcAft>
                      </a:pPr>
                      <a:r>
                        <a:rPr lang="fi-FI" sz="1500">
                          <a:solidFill>
                            <a:schemeClr val="bg1"/>
                          </a:solidFill>
                          <a:effectLst/>
                        </a:rPr>
                        <a:t>4</a:t>
                      </a:r>
                      <a:endParaRPr lang="fi-FI" sz="150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tc>
                  <a:txBody>
                    <a:bodyPr/>
                    <a:lstStyle/>
                    <a:p>
                      <a:pPr algn="ctr">
                        <a:spcAft>
                          <a:spcPts val="0"/>
                        </a:spcAft>
                      </a:pPr>
                      <a:r>
                        <a:rPr lang="fi-FI" sz="1500" dirty="0">
                          <a:solidFill>
                            <a:schemeClr val="bg1"/>
                          </a:solidFill>
                          <a:effectLst/>
                        </a:rPr>
                        <a:t>0.4</a:t>
                      </a:r>
                      <a:endParaRPr lang="fi-FI" sz="1500" dirty="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extLst>
                  <a:ext uri="{0D108BD9-81ED-4DB2-BD59-A6C34878D82A}">
                    <a16:rowId xmlns:a16="http://schemas.microsoft.com/office/drawing/2014/main" val="1078178615"/>
                  </a:ext>
                </a:extLst>
              </a:tr>
              <a:tr h="248622">
                <a:tc>
                  <a:txBody>
                    <a:bodyPr/>
                    <a:lstStyle/>
                    <a:p>
                      <a:pPr>
                        <a:spcAft>
                          <a:spcPts val="0"/>
                        </a:spcAft>
                      </a:pPr>
                      <a:r>
                        <a:rPr lang="en-GB" sz="1500" dirty="0">
                          <a:solidFill>
                            <a:srgbClr val="3A6D76"/>
                          </a:solidFill>
                          <a:effectLst/>
                        </a:rPr>
                        <a:t>Peer-reviewed article in journal (A1-2)</a:t>
                      </a:r>
                      <a:endParaRPr lang="fi-FI" sz="1500" dirty="0">
                        <a:solidFill>
                          <a:srgbClr val="3A6D76"/>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chemeClr val="bg1"/>
                    </a:solidFill>
                  </a:tcPr>
                </a:tc>
                <a:tc>
                  <a:txBody>
                    <a:bodyPr/>
                    <a:lstStyle/>
                    <a:p>
                      <a:pPr algn="ctr">
                        <a:spcAft>
                          <a:spcPts val="0"/>
                        </a:spcAft>
                      </a:pPr>
                      <a:r>
                        <a:rPr lang="fi-FI" sz="1500" dirty="0">
                          <a:solidFill>
                            <a:schemeClr val="bg1"/>
                          </a:solidFill>
                          <a:effectLst/>
                        </a:rPr>
                        <a:t>4</a:t>
                      </a:r>
                      <a:endParaRPr lang="fi-FI" sz="1500" dirty="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tc>
                  <a:txBody>
                    <a:bodyPr/>
                    <a:lstStyle/>
                    <a:p>
                      <a:pPr algn="ctr">
                        <a:spcAft>
                          <a:spcPts val="0"/>
                        </a:spcAft>
                      </a:pPr>
                      <a:r>
                        <a:rPr lang="fi-FI" sz="1500">
                          <a:solidFill>
                            <a:schemeClr val="bg1"/>
                          </a:solidFill>
                          <a:effectLst/>
                        </a:rPr>
                        <a:t>3</a:t>
                      </a:r>
                      <a:endParaRPr lang="fi-FI" sz="150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tc>
                  <a:txBody>
                    <a:bodyPr/>
                    <a:lstStyle/>
                    <a:p>
                      <a:pPr algn="ctr">
                        <a:spcAft>
                          <a:spcPts val="0"/>
                        </a:spcAft>
                      </a:pPr>
                      <a:r>
                        <a:rPr lang="fi-FI" sz="1500">
                          <a:solidFill>
                            <a:schemeClr val="bg1"/>
                          </a:solidFill>
                          <a:effectLst/>
                        </a:rPr>
                        <a:t>1</a:t>
                      </a:r>
                      <a:endParaRPr lang="fi-FI" sz="150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tc>
                  <a:txBody>
                    <a:bodyPr/>
                    <a:lstStyle/>
                    <a:p>
                      <a:pPr algn="ctr">
                        <a:spcAft>
                          <a:spcPts val="0"/>
                        </a:spcAft>
                      </a:pPr>
                      <a:r>
                        <a:rPr lang="fi-FI" sz="1500">
                          <a:solidFill>
                            <a:schemeClr val="bg1"/>
                          </a:solidFill>
                          <a:effectLst/>
                        </a:rPr>
                        <a:t>0.1</a:t>
                      </a:r>
                      <a:endParaRPr lang="fi-FI" sz="150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extLst>
                  <a:ext uri="{0D108BD9-81ED-4DB2-BD59-A6C34878D82A}">
                    <a16:rowId xmlns:a16="http://schemas.microsoft.com/office/drawing/2014/main" val="3123446333"/>
                  </a:ext>
                </a:extLst>
              </a:tr>
              <a:tr h="248622">
                <a:tc>
                  <a:txBody>
                    <a:bodyPr/>
                    <a:lstStyle/>
                    <a:p>
                      <a:pPr>
                        <a:spcAft>
                          <a:spcPts val="0"/>
                        </a:spcAft>
                      </a:pPr>
                      <a:r>
                        <a:rPr lang="en-GB" sz="1500" dirty="0">
                          <a:solidFill>
                            <a:srgbClr val="3A6D76"/>
                          </a:solidFill>
                          <a:effectLst/>
                        </a:rPr>
                        <a:t>Peer-reviewed article in book (A3)</a:t>
                      </a:r>
                      <a:endParaRPr lang="fi-FI" sz="1500" dirty="0">
                        <a:solidFill>
                          <a:srgbClr val="3A6D76"/>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chemeClr val="bg1"/>
                    </a:solidFill>
                  </a:tcPr>
                </a:tc>
                <a:tc>
                  <a:txBody>
                    <a:bodyPr/>
                    <a:lstStyle/>
                    <a:p>
                      <a:pPr algn="ctr">
                        <a:spcAft>
                          <a:spcPts val="0"/>
                        </a:spcAft>
                      </a:pPr>
                      <a:r>
                        <a:rPr lang="fi-FI" sz="1500" dirty="0">
                          <a:solidFill>
                            <a:schemeClr val="bg1"/>
                          </a:solidFill>
                          <a:effectLst/>
                        </a:rPr>
                        <a:t>4</a:t>
                      </a:r>
                      <a:endParaRPr lang="fi-FI" sz="1500" dirty="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tc>
                  <a:txBody>
                    <a:bodyPr/>
                    <a:lstStyle/>
                    <a:p>
                      <a:pPr algn="ctr">
                        <a:spcAft>
                          <a:spcPts val="0"/>
                        </a:spcAft>
                      </a:pPr>
                      <a:r>
                        <a:rPr lang="fi-FI" sz="1500" dirty="0">
                          <a:solidFill>
                            <a:schemeClr val="bg1"/>
                          </a:solidFill>
                          <a:effectLst/>
                        </a:rPr>
                        <a:t>3</a:t>
                      </a:r>
                      <a:endParaRPr lang="fi-FI" sz="1500" dirty="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tc>
                  <a:txBody>
                    <a:bodyPr/>
                    <a:lstStyle/>
                    <a:p>
                      <a:pPr algn="ctr">
                        <a:spcAft>
                          <a:spcPts val="0"/>
                        </a:spcAft>
                      </a:pPr>
                      <a:r>
                        <a:rPr lang="fi-FI" sz="1500" dirty="0">
                          <a:solidFill>
                            <a:schemeClr val="bg1"/>
                          </a:solidFill>
                          <a:effectLst/>
                        </a:rPr>
                        <a:t>1</a:t>
                      </a:r>
                      <a:endParaRPr lang="fi-FI" sz="1500" dirty="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tc>
                  <a:txBody>
                    <a:bodyPr/>
                    <a:lstStyle/>
                    <a:p>
                      <a:pPr algn="ctr">
                        <a:spcAft>
                          <a:spcPts val="0"/>
                        </a:spcAft>
                      </a:pPr>
                      <a:r>
                        <a:rPr lang="fi-FI" sz="1500" dirty="0">
                          <a:solidFill>
                            <a:schemeClr val="bg1"/>
                          </a:solidFill>
                          <a:effectLst/>
                        </a:rPr>
                        <a:t>0.1</a:t>
                      </a:r>
                      <a:endParaRPr lang="fi-FI" sz="1500" dirty="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extLst>
                  <a:ext uri="{0D108BD9-81ED-4DB2-BD59-A6C34878D82A}">
                    <a16:rowId xmlns:a16="http://schemas.microsoft.com/office/drawing/2014/main" val="4152844008"/>
                  </a:ext>
                </a:extLst>
              </a:tr>
              <a:tr h="248622">
                <a:tc>
                  <a:txBody>
                    <a:bodyPr/>
                    <a:lstStyle/>
                    <a:p>
                      <a:pPr>
                        <a:spcAft>
                          <a:spcPts val="0"/>
                        </a:spcAft>
                      </a:pPr>
                      <a:r>
                        <a:rPr lang="en-GB" sz="1500" dirty="0">
                          <a:solidFill>
                            <a:srgbClr val="3A6D76"/>
                          </a:solidFill>
                          <a:effectLst/>
                        </a:rPr>
                        <a:t>Peer-reviewed article in proceedings (A4)</a:t>
                      </a:r>
                      <a:endParaRPr lang="fi-FI" sz="1500" dirty="0">
                        <a:solidFill>
                          <a:srgbClr val="3A6D76"/>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chemeClr val="bg1"/>
                    </a:solidFill>
                  </a:tcPr>
                </a:tc>
                <a:tc>
                  <a:txBody>
                    <a:bodyPr/>
                    <a:lstStyle/>
                    <a:p>
                      <a:pPr algn="ctr">
                        <a:spcAft>
                          <a:spcPts val="0"/>
                        </a:spcAft>
                      </a:pPr>
                      <a:r>
                        <a:rPr lang="fi-FI" sz="1500">
                          <a:solidFill>
                            <a:schemeClr val="bg1"/>
                          </a:solidFill>
                          <a:effectLst/>
                        </a:rPr>
                        <a:t>4</a:t>
                      </a:r>
                      <a:endParaRPr lang="fi-FI" sz="150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tc>
                  <a:txBody>
                    <a:bodyPr/>
                    <a:lstStyle/>
                    <a:p>
                      <a:pPr algn="ctr">
                        <a:spcAft>
                          <a:spcPts val="0"/>
                        </a:spcAft>
                      </a:pPr>
                      <a:r>
                        <a:rPr lang="fi-FI" sz="1500">
                          <a:solidFill>
                            <a:schemeClr val="bg1"/>
                          </a:solidFill>
                          <a:effectLst/>
                        </a:rPr>
                        <a:t>3</a:t>
                      </a:r>
                      <a:endParaRPr lang="fi-FI" sz="150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tc>
                  <a:txBody>
                    <a:bodyPr/>
                    <a:lstStyle/>
                    <a:p>
                      <a:pPr algn="ctr">
                        <a:spcAft>
                          <a:spcPts val="0"/>
                        </a:spcAft>
                      </a:pPr>
                      <a:r>
                        <a:rPr lang="fi-FI" sz="1500">
                          <a:solidFill>
                            <a:schemeClr val="bg1"/>
                          </a:solidFill>
                          <a:effectLst/>
                        </a:rPr>
                        <a:t>1</a:t>
                      </a:r>
                      <a:endParaRPr lang="fi-FI" sz="150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tc>
                  <a:txBody>
                    <a:bodyPr/>
                    <a:lstStyle/>
                    <a:p>
                      <a:pPr algn="ctr">
                        <a:spcAft>
                          <a:spcPts val="0"/>
                        </a:spcAft>
                      </a:pPr>
                      <a:r>
                        <a:rPr lang="fi-FI" sz="1500">
                          <a:solidFill>
                            <a:schemeClr val="bg1"/>
                          </a:solidFill>
                          <a:effectLst/>
                        </a:rPr>
                        <a:t>0.1</a:t>
                      </a:r>
                      <a:endParaRPr lang="fi-FI" sz="150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extLst>
                  <a:ext uri="{0D108BD9-81ED-4DB2-BD59-A6C34878D82A}">
                    <a16:rowId xmlns:a16="http://schemas.microsoft.com/office/drawing/2014/main" val="724071418"/>
                  </a:ext>
                </a:extLst>
              </a:tr>
              <a:tr h="248622">
                <a:tc>
                  <a:txBody>
                    <a:bodyPr/>
                    <a:lstStyle/>
                    <a:p>
                      <a:pPr>
                        <a:spcAft>
                          <a:spcPts val="0"/>
                        </a:spcAft>
                      </a:pPr>
                      <a:r>
                        <a:rPr lang="en-GB" sz="1500" dirty="0">
                          <a:solidFill>
                            <a:srgbClr val="3A6D76"/>
                          </a:solidFill>
                          <a:effectLst/>
                        </a:rPr>
                        <a:t>Peer-reviewed edited work (C2)</a:t>
                      </a:r>
                      <a:endParaRPr lang="fi-FI" sz="1500" dirty="0">
                        <a:solidFill>
                          <a:srgbClr val="3A6D76"/>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chemeClr val="bg1"/>
                    </a:solidFill>
                  </a:tcPr>
                </a:tc>
                <a:tc>
                  <a:txBody>
                    <a:bodyPr/>
                    <a:lstStyle/>
                    <a:p>
                      <a:pPr algn="ctr">
                        <a:spcAft>
                          <a:spcPts val="0"/>
                        </a:spcAft>
                      </a:pPr>
                      <a:r>
                        <a:rPr lang="fi-FI" sz="1500" dirty="0">
                          <a:solidFill>
                            <a:schemeClr val="bg1"/>
                          </a:solidFill>
                          <a:effectLst/>
                        </a:rPr>
                        <a:t>4</a:t>
                      </a:r>
                      <a:endParaRPr lang="fi-FI" sz="1500" dirty="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tc>
                  <a:txBody>
                    <a:bodyPr/>
                    <a:lstStyle/>
                    <a:p>
                      <a:pPr algn="ctr">
                        <a:spcAft>
                          <a:spcPts val="0"/>
                        </a:spcAft>
                      </a:pPr>
                      <a:r>
                        <a:rPr lang="fi-FI" sz="1500">
                          <a:solidFill>
                            <a:schemeClr val="bg1"/>
                          </a:solidFill>
                          <a:effectLst/>
                        </a:rPr>
                        <a:t>3</a:t>
                      </a:r>
                      <a:endParaRPr lang="fi-FI" sz="150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tc>
                  <a:txBody>
                    <a:bodyPr/>
                    <a:lstStyle/>
                    <a:p>
                      <a:pPr algn="ctr">
                        <a:spcAft>
                          <a:spcPts val="0"/>
                        </a:spcAft>
                      </a:pPr>
                      <a:r>
                        <a:rPr lang="fi-FI" sz="1500">
                          <a:solidFill>
                            <a:schemeClr val="bg1"/>
                          </a:solidFill>
                          <a:effectLst/>
                        </a:rPr>
                        <a:t>1</a:t>
                      </a:r>
                      <a:endParaRPr lang="fi-FI" sz="150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tc>
                  <a:txBody>
                    <a:bodyPr/>
                    <a:lstStyle/>
                    <a:p>
                      <a:pPr algn="ctr">
                        <a:spcAft>
                          <a:spcPts val="0"/>
                        </a:spcAft>
                      </a:pPr>
                      <a:r>
                        <a:rPr lang="fi-FI" sz="1500" dirty="0">
                          <a:solidFill>
                            <a:schemeClr val="bg1"/>
                          </a:solidFill>
                          <a:effectLst/>
                        </a:rPr>
                        <a:t>0.1</a:t>
                      </a:r>
                      <a:endParaRPr lang="fi-FI" sz="1500" dirty="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extLst>
                  <a:ext uri="{0D108BD9-81ED-4DB2-BD59-A6C34878D82A}">
                    <a16:rowId xmlns:a16="http://schemas.microsoft.com/office/drawing/2014/main" val="1378392410"/>
                  </a:ext>
                </a:extLst>
              </a:tr>
              <a:tr h="248622">
                <a:tc>
                  <a:txBody>
                    <a:bodyPr/>
                    <a:lstStyle/>
                    <a:p>
                      <a:pPr>
                        <a:spcAft>
                          <a:spcPts val="0"/>
                        </a:spcAft>
                      </a:pPr>
                      <a:r>
                        <a:rPr lang="en-GB" sz="1500">
                          <a:solidFill>
                            <a:srgbClr val="3A6D76"/>
                          </a:solidFill>
                          <a:effectLst/>
                        </a:rPr>
                        <a:t>Not-peer-reviewed monographs</a:t>
                      </a:r>
                      <a:endParaRPr lang="fi-FI" sz="1500">
                        <a:solidFill>
                          <a:srgbClr val="3A6D76"/>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chemeClr val="bg1"/>
                    </a:solidFill>
                  </a:tcPr>
                </a:tc>
                <a:tc gridSpan="4">
                  <a:txBody>
                    <a:bodyPr/>
                    <a:lstStyle/>
                    <a:p>
                      <a:pPr algn="ctr">
                        <a:spcAft>
                          <a:spcPts val="0"/>
                        </a:spcAft>
                      </a:pPr>
                      <a:r>
                        <a:rPr lang="fi-FI" sz="1500">
                          <a:solidFill>
                            <a:schemeClr val="bg1"/>
                          </a:solidFill>
                          <a:effectLst/>
                        </a:rPr>
                        <a:t>0.4</a:t>
                      </a:r>
                      <a:endParaRPr lang="fi-FI" sz="150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213690092"/>
                  </a:ext>
                </a:extLst>
              </a:tr>
              <a:tr h="248622">
                <a:tc>
                  <a:txBody>
                    <a:bodyPr/>
                    <a:lstStyle/>
                    <a:p>
                      <a:pPr>
                        <a:spcAft>
                          <a:spcPts val="0"/>
                        </a:spcAft>
                      </a:pPr>
                      <a:r>
                        <a:rPr lang="en-GB" sz="1500" dirty="0">
                          <a:solidFill>
                            <a:srgbClr val="3A6D76"/>
                          </a:solidFill>
                          <a:effectLst/>
                        </a:rPr>
                        <a:t>Not-peer-reviewed articles</a:t>
                      </a:r>
                      <a:endParaRPr lang="fi-FI" sz="1500" dirty="0">
                        <a:solidFill>
                          <a:srgbClr val="3A6D76"/>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chemeClr val="bg1"/>
                    </a:solidFill>
                  </a:tcPr>
                </a:tc>
                <a:tc gridSpan="4">
                  <a:txBody>
                    <a:bodyPr/>
                    <a:lstStyle/>
                    <a:p>
                      <a:pPr algn="ctr">
                        <a:spcAft>
                          <a:spcPts val="0"/>
                        </a:spcAft>
                      </a:pPr>
                      <a:r>
                        <a:rPr lang="fi-FI" sz="1500" dirty="0">
                          <a:solidFill>
                            <a:schemeClr val="bg1"/>
                          </a:solidFill>
                          <a:effectLst/>
                        </a:rPr>
                        <a:t>0.1</a:t>
                      </a:r>
                      <a:endParaRPr lang="fi-FI" sz="1500" dirty="0">
                        <a:solidFill>
                          <a:schemeClr val="bg1"/>
                        </a:solidFill>
                        <a:effectLst/>
                        <a:latin typeface="Calibri" panose="020F0502020204030204" pitchFamily="34" charset="0"/>
                        <a:ea typeface="Calibri" panose="020F0502020204030204" pitchFamily="34" charset="0"/>
                      </a:endParaRPr>
                    </a:p>
                  </a:txBody>
                  <a:tcPr marL="41720" marR="41720" marT="0" marB="0">
                    <a:lnL w="19050" cap="flat" cmpd="sng" algn="ctr">
                      <a:solidFill>
                        <a:srgbClr val="009282"/>
                      </a:solidFill>
                      <a:prstDash val="solid"/>
                      <a:round/>
                      <a:headEnd type="none" w="med" len="med"/>
                      <a:tailEnd type="none" w="med" len="med"/>
                    </a:lnL>
                    <a:lnR w="19050" cap="flat" cmpd="sng" algn="ctr">
                      <a:solidFill>
                        <a:srgbClr val="009282"/>
                      </a:solidFill>
                      <a:prstDash val="solid"/>
                      <a:round/>
                      <a:headEnd type="none" w="med" len="med"/>
                      <a:tailEnd type="none" w="med" len="med"/>
                    </a:lnR>
                    <a:lnT w="19050" cap="flat" cmpd="sng" algn="ctr">
                      <a:solidFill>
                        <a:srgbClr val="009282"/>
                      </a:solidFill>
                      <a:prstDash val="solid"/>
                      <a:round/>
                      <a:headEnd type="none" w="med" len="med"/>
                      <a:tailEnd type="none" w="med" len="med"/>
                    </a:lnT>
                    <a:lnB w="19050" cap="flat" cmpd="sng" algn="ctr">
                      <a:solidFill>
                        <a:srgbClr val="009282"/>
                      </a:solidFill>
                      <a:prstDash val="solid"/>
                      <a:round/>
                      <a:headEnd type="none" w="med" len="med"/>
                      <a:tailEnd type="none" w="med" len="med"/>
                    </a:lnB>
                    <a:solidFill>
                      <a:srgbClr val="00C7B2"/>
                    </a:solidFill>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742298982"/>
                  </a:ext>
                </a:extLst>
              </a:tr>
            </a:tbl>
          </a:graphicData>
        </a:graphic>
      </p:graphicFrame>
    </p:spTree>
    <p:extLst>
      <p:ext uri="{BB962C8B-B14F-4D97-AF65-F5344CB8AC3E}">
        <p14:creationId xmlns:p14="http://schemas.microsoft.com/office/powerpoint/2010/main" val="372305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publication information in Finland</a:t>
            </a:r>
            <a:endParaRPr lang="fi-FI" dirty="0"/>
          </a:p>
        </p:txBody>
      </p:sp>
      <p:sp>
        <p:nvSpPr>
          <p:cNvPr id="3" name="Content Placeholder 2"/>
          <p:cNvSpPr>
            <a:spLocks noGrp="1"/>
          </p:cNvSpPr>
          <p:nvPr>
            <p:ph idx="1"/>
          </p:nvPr>
        </p:nvSpPr>
        <p:spPr>
          <a:xfrm>
            <a:off x="609601" y="1601178"/>
            <a:ext cx="9008224" cy="4523889"/>
          </a:xfrm>
        </p:spPr>
        <p:txBody>
          <a:bodyPr/>
          <a:lstStyle/>
          <a:p>
            <a:pPr marL="457200" lvl="1" indent="-457200">
              <a:buSzPct val="100000"/>
              <a:buFont typeface="Arial" pitchFamily="34" charset="0"/>
              <a:buChar char="•"/>
            </a:pPr>
            <a:r>
              <a:rPr lang="en-US" sz="1800" dirty="0">
                <a:latin typeface="Corbel" panose="020B0503020204020204" pitchFamily="34" charset="0"/>
              </a:rPr>
              <a:t>Organizations provide a copy of their publication information to VIRTA making it a national data warehouse (or </a:t>
            </a:r>
            <a:r>
              <a:rPr lang="en-US" sz="1800" i="1" dirty="0">
                <a:latin typeface="Corbel" panose="020B0503020204020204" pitchFamily="34" charset="0"/>
              </a:rPr>
              <a:t>data hub</a:t>
            </a:r>
            <a:r>
              <a:rPr lang="en-US" sz="1800" dirty="0">
                <a:latin typeface="Corbel" panose="020B0503020204020204" pitchFamily="34" charset="0"/>
              </a:rPr>
              <a:t>) for other services to use the publication metadata</a:t>
            </a:r>
          </a:p>
          <a:p>
            <a:pPr marL="457200" lvl="1" indent="-457200">
              <a:buSzPct val="100000"/>
              <a:buFont typeface="Arial" pitchFamily="34" charset="0"/>
              <a:buChar char="•"/>
            </a:pPr>
            <a:endParaRPr lang="en-US" sz="1800" dirty="0">
              <a:latin typeface="Corbel" panose="020B0503020204020204" pitchFamily="34" charset="0"/>
            </a:endParaRPr>
          </a:p>
          <a:p>
            <a:pPr marL="457200" lvl="1" indent="-457200">
              <a:buSzPct val="100000"/>
              <a:buFont typeface="Arial" pitchFamily="34" charset="0"/>
              <a:buChar char="•"/>
            </a:pPr>
            <a:r>
              <a:rPr lang="en-US" sz="1800" dirty="0">
                <a:latin typeface="Corbel" panose="020B0503020204020204" pitchFamily="34" charset="0"/>
              </a:rPr>
              <a:t>In total some 60 000 publications per year </a:t>
            </a:r>
          </a:p>
          <a:p>
            <a:pPr marL="793800" lvl="2" indent="0">
              <a:buSzPct val="100000"/>
              <a:buNone/>
            </a:pPr>
            <a:r>
              <a:rPr lang="en-US" sz="1600" dirty="0">
                <a:latin typeface="Corbel" panose="020B0503020204020204" pitchFamily="34" charset="0"/>
              </a:rPr>
              <a:t>= books, journal articles, conference papers, non-scholarly publications, dissertations, artistic publications</a:t>
            </a:r>
          </a:p>
          <a:p>
            <a:pPr marL="1079550" lvl="2" indent="-285750">
              <a:buSzPct val="100000"/>
              <a:buFont typeface="Wingdings" panose="05000000000000000000" pitchFamily="2" charset="2"/>
              <a:buChar char="ü"/>
            </a:pPr>
            <a:r>
              <a:rPr lang="en-US" sz="1600" dirty="0">
                <a:latin typeface="Corbel" panose="020B0503020204020204" pitchFamily="34" charset="0"/>
              </a:rPr>
              <a:t>All scientific fields are covered</a:t>
            </a:r>
            <a:endParaRPr lang="en-US" dirty="0">
              <a:latin typeface="Corbel" panose="020B0503020204020204" pitchFamily="34" charset="0"/>
            </a:endParaRPr>
          </a:p>
          <a:p>
            <a:pPr marL="0" lvl="1" indent="0">
              <a:buSzPct val="100000"/>
              <a:buNone/>
            </a:pPr>
            <a:endParaRPr lang="en-US" sz="1800" dirty="0">
              <a:latin typeface="Corbel" panose="020B0503020204020204" pitchFamily="34" charset="0"/>
            </a:endParaRPr>
          </a:p>
          <a:p>
            <a:pPr marL="457200" lvl="1" indent="-457200">
              <a:buSzPct val="100000"/>
              <a:buFont typeface="Arial" pitchFamily="34" charset="0"/>
              <a:buChar char="•"/>
            </a:pPr>
            <a:r>
              <a:rPr lang="en-US" sz="1800" dirty="0">
                <a:latin typeface="Corbel" panose="020B0503020204020204" pitchFamily="34" charset="0"/>
              </a:rPr>
              <a:t>The data can be…</a:t>
            </a:r>
          </a:p>
          <a:p>
            <a:pPr marL="793800" lvl="2" indent="0">
              <a:buSzPct val="100000"/>
              <a:buNone/>
            </a:pPr>
            <a:r>
              <a:rPr lang="en-US" sz="1600" dirty="0">
                <a:latin typeface="Corbel" panose="020B0503020204020204" pitchFamily="34" charset="0"/>
              </a:rPr>
              <a:t>…examined on bibliographic level: </a:t>
            </a:r>
            <a:r>
              <a:rPr lang="en-US" sz="1600" dirty="0">
                <a:latin typeface="Corbel" panose="020B0503020204020204" pitchFamily="34" charset="0"/>
                <a:hlinkClick r:id="rId2"/>
              </a:rPr>
              <a:t>http://www.juuli.fi/</a:t>
            </a:r>
            <a:r>
              <a:rPr lang="en-US" sz="1600" dirty="0">
                <a:latin typeface="Corbel" panose="020B0503020204020204" pitchFamily="34" charset="0"/>
              </a:rPr>
              <a:t> </a:t>
            </a:r>
          </a:p>
          <a:p>
            <a:pPr marL="793800" lvl="2" indent="0">
              <a:buSzPct val="100000"/>
              <a:buNone/>
            </a:pPr>
            <a:r>
              <a:rPr lang="en-US" sz="1600" dirty="0">
                <a:latin typeface="Corbel" panose="020B0503020204020204" pitchFamily="34" charset="0"/>
              </a:rPr>
              <a:t>…pivoted on statistical level: </a:t>
            </a:r>
            <a:r>
              <a:rPr lang="en-US" sz="1600" dirty="0">
                <a:latin typeface="Corbel" panose="020B0503020204020204" pitchFamily="34" charset="0"/>
                <a:hlinkClick r:id="rId3"/>
              </a:rPr>
              <a:t>www.vipunen.fi/en-gb/</a:t>
            </a:r>
            <a:r>
              <a:rPr lang="en-US" sz="1600" dirty="0">
                <a:latin typeface="Corbel" panose="020B0503020204020204" pitchFamily="34" charset="0"/>
              </a:rPr>
              <a:t> </a:t>
            </a:r>
          </a:p>
          <a:p>
            <a:pPr marL="793800" lvl="2" indent="0">
              <a:buSzPct val="100000"/>
              <a:buNone/>
            </a:pPr>
            <a:r>
              <a:rPr lang="en-US" sz="1600" dirty="0">
                <a:latin typeface="Corbel" panose="020B0503020204020204" pitchFamily="34" charset="0"/>
              </a:rPr>
              <a:t>…queried via authenticated REST API (XML, JSON) and OAI-PMH API (Dublin Core, XML) </a:t>
            </a:r>
            <a:endParaRPr lang="fi-FI" sz="1600" dirty="0">
              <a:latin typeface="Corbel" panose="020B0503020204020204" pitchFamily="34" charset="0"/>
            </a:endParaRPr>
          </a:p>
          <a:p>
            <a:pPr marL="457200" lvl="1" indent="-457200">
              <a:buSzPct val="100000"/>
              <a:buFont typeface="+mj-lt"/>
              <a:buAutoNum type="arabicPeriod"/>
            </a:pPr>
            <a:endParaRPr lang="fi-FI" sz="1600" dirty="0">
              <a:latin typeface="Corbel" panose="020B0503020204020204" pitchFamily="34" charset="0"/>
            </a:endParaRPr>
          </a:p>
        </p:txBody>
      </p:sp>
      <p:sp>
        <p:nvSpPr>
          <p:cNvPr id="4" name="Date Placeholder 3"/>
          <p:cNvSpPr>
            <a:spLocks noGrp="1"/>
          </p:cNvSpPr>
          <p:nvPr>
            <p:ph type="dt" sz="half" idx="10"/>
          </p:nvPr>
        </p:nvSpPr>
        <p:spPr/>
        <p:txBody>
          <a:bodyPr/>
          <a:lstStyle/>
          <a:p>
            <a:pPr>
              <a:defRPr/>
            </a:pPr>
            <a:fld id="{A4E75BFD-6D7D-F046-8A73-C79874B516DB}" type="datetime1">
              <a:rPr lang="fi-FI" smtClean="0"/>
              <a:t>12.3.2019</a:t>
            </a:fld>
            <a:endParaRPr lang="en-US"/>
          </a:p>
        </p:txBody>
      </p:sp>
      <p:sp>
        <p:nvSpPr>
          <p:cNvPr id="5" name="Slide Number Placeholder 4"/>
          <p:cNvSpPr>
            <a:spLocks noGrp="1"/>
          </p:cNvSpPr>
          <p:nvPr>
            <p:ph type="sldNum" sz="quarter" idx="12"/>
          </p:nvPr>
        </p:nvSpPr>
        <p:spPr/>
        <p:txBody>
          <a:bodyPr/>
          <a:lstStyle/>
          <a:p>
            <a:pPr>
              <a:defRPr/>
            </a:pPr>
            <a:fld id="{02605DE2-1972-E240-9BF7-5A80054B62E0}" type="slidenum">
              <a:rPr lang="en-US" smtClean="0"/>
              <a:pPr>
                <a:defRPr/>
              </a:pPr>
              <a:t>5</a:t>
            </a:fld>
            <a:endParaRPr lang="en-US"/>
          </a:p>
        </p:txBody>
      </p:sp>
    </p:spTree>
    <p:extLst>
      <p:ext uri="{BB962C8B-B14F-4D97-AF65-F5344CB8AC3E}">
        <p14:creationId xmlns:p14="http://schemas.microsoft.com/office/powerpoint/2010/main" val="135768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07469"/>
            <a:fld id="{5E9086DF-C7C9-4DB3-8877-43D60EBA4301}" type="slidenum">
              <a:rPr lang="en-US" altLang="fi-FI">
                <a:ea typeface="MS PGothic" panose="020B0600070205080204" pitchFamily="34" charset="-128"/>
                <a:cs typeface="+mn-cs"/>
              </a:rPr>
              <a:pPr defTabSz="607469"/>
              <a:t>6</a:t>
            </a:fld>
            <a:endParaRPr lang="en-US" altLang="fi-FI">
              <a:ea typeface="MS PGothic" panose="020B0600070205080204" pitchFamily="34" charset="-128"/>
              <a:cs typeface="+mn-cs"/>
            </a:endParaRPr>
          </a:p>
        </p:txBody>
      </p:sp>
      <p:sp>
        <p:nvSpPr>
          <p:cNvPr id="5" name="Content Placeholder 2"/>
          <p:cNvSpPr txBox="1">
            <a:spLocks/>
          </p:cNvSpPr>
          <p:nvPr/>
        </p:nvSpPr>
        <p:spPr bwMode="auto">
          <a:xfrm>
            <a:off x="166254" y="2767845"/>
            <a:ext cx="2829716" cy="409460"/>
          </a:xfrm>
          <a:prstGeom prst="rect">
            <a:avLst/>
          </a:prstGeom>
          <a:solidFill>
            <a:srgbClr val="00C7B2"/>
          </a:solidFill>
          <a:extLst/>
        </p:spPr>
        <p:style>
          <a:lnRef idx="2">
            <a:schemeClr val="accent4">
              <a:shade val="50000"/>
            </a:schemeClr>
          </a:lnRef>
          <a:fillRef idx="1">
            <a:schemeClr val="accent4"/>
          </a:fillRef>
          <a:effectRef idx="0">
            <a:schemeClr val="accent4"/>
          </a:effectRef>
          <a:fontRef idx="minor">
            <a:schemeClr val="lt1"/>
          </a:fontRef>
        </p:style>
        <p:txBody>
          <a:bodyPr vert="horz" wrap="square" lIns="89377" tIns="44688" rIns="89377" bIns="44688"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defTabSz="446606">
              <a:spcBef>
                <a:spcPts val="1167"/>
              </a:spcBef>
              <a:buNone/>
            </a:pPr>
            <a:r>
              <a:rPr lang="fi-FI" sz="1467" dirty="0">
                <a:solidFill>
                  <a:schemeClr val="bg1"/>
                </a:solidFill>
                <a:latin typeface="Candara"/>
              </a:rPr>
              <a:t>Pure / Converis / SoleCRIS</a:t>
            </a:r>
          </a:p>
        </p:txBody>
      </p:sp>
      <p:sp>
        <p:nvSpPr>
          <p:cNvPr id="6" name="TextBox 5"/>
          <p:cNvSpPr txBox="1"/>
          <p:nvPr/>
        </p:nvSpPr>
        <p:spPr>
          <a:xfrm>
            <a:off x="166256" y="2423013"/>
            <a:ext cx="2833109" cy="338554"/>
          </a:xfrm>
          <a:prstGeom prst="rect">
            <a:avLst/>
          </a:prstGeom>
          <a:noFill/>
          <a:ln w="19050">
            <a:solidFill>
              <a:schemeClr val="tx1"/>
            </a:solidFill>
          </a:ln>
        </p:spPr>
        <p:txBody>
          <a:bodyPr wrap="square" rtlCol="0">
            <a:spAutoFit/>
          </a:bodyPr>
          <a:lstStyle/>
          <a:p>
            <a:pPr defTabSz="607469"/>
            <a:r>
              <a:rPr lang="fi-FI" sz="1600" b="1" dirty="0">
                <a:solidFill>
                  <a:srgbClr val="3A6D76"/>
                </a:solidFill>
                <a:latin typeface="Candara" panose="020E0502030303020204" pitchFamily="34" charset="0"/>
                <a:ea typeface="MS PGothic" panose="020B0600070205080204" pitchFamily="34" charset="-128"/>
                <a:cs typeface="+mn-cs"/>
              </a:rPr>
              <a:t>14 universities, 5 univ. hosp.</a:t>
            </a:r>
          </a:p>
        </p:txBody>
      </p:sp>
      <p:sp>
        <p:nvSpPr>
          <p:cNvPr id="7" name="Content Placeholder 2"/>
          <p:cNvSpPr txBox="1">
            <a:spLocks/>
          </p:cNvSpPr>
          <p:nvPr/>
        </p:nvSpPr>
        <p:spPr bwMode="auto">
          <a:xfrm>
            <a:off x="166257" y="3737461"/>
            <a:ext cx="2829716" cy="409460"/>
          </a:xfrm>
          <a:prstGeom prst="rect">
            <a:avLst/>
          </a:prstGeom>
          <a:solidFill>
            <a:srgbClr val="00C7B2"/>
          </a:solidFill>
          <a:extLst/>
        </p:spPr>
        <p:style>
          <a:lnRef idx="2">
            <a:schemeClr val="accent4">
              <a:shade val="50000"/>
            </a:schemeClr>
          </a:lnRef>
          <a:fillRef idx="1">
            <a:schemeClr val="accent4"/>
          </a:fillRef>
          <a:effectRef idx="0">
            <a:schemeClr val="accent4"/>
          </a:effectRef>
          <a:fontRef idx="minor">
            <a:schemeClr val="lt1"/>
          </a:fontRef>
        </p:style>
        <p:txBody>
          <a:bodyPr vert="horz" wrap="square" lIns="89377" tIns="44688" rIns="89377" bIns="44688"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defTabSz="446606">
              <a:spcBef>
                <a:spcPts val="1167"/>
              </a:spcBef>
              <a:buNone/>
            </a:pPr>
            <a:r>
              <a:rPr lang="fi-FI" sz="1467" dirty="0">
                <a:solidFill>
                  <a:srgbClr val="FFFFFF"/>
                </a:solidFill>
                <a:latin typeface="Candara"/>
              </a:rPr>
              <a:t>Mostly JUSTUS / some manually</a:t>
            </a:r>
          </a:p>
        </p:txBody>
      </p:sp>
      <p:sp>
        <p:nvSpPr>
          <p:cNvPr id="8" name="TextBox 7"/>
          <p:cNvSpPr txBox="1"/>
          <p:nvPr/>
        </p:nvSpPr>
        <p:spPr>
          <a:xfrm>
            <a:off x="166259" y="3392629"/>
            <a:ext cx="2833107" cy="338554"/>
          </a:xfrm>
          <a:prstGeom prst="rect">
            <a:avLst/>
          </a:prstGeom>
          <a:noFill/>
          <a:ln w="19050">
            <a:solidFill>
              <a:schemeClr val="tx1"/>
            </a:solidFill>
          </a:ln>
        </p:spPr>
        <p:txBody>
          <a:bodyPr wrap="square" rtlCol="0">
            <a:spAutoFit/>
          </a:bodyPr>
          <a:lstStyle/>
          <a:p>
            <a:pPr defTabSz="607469"/>
            <a:r>
              <a:rPr lang="fi-FI" sz="1600" b="1" dirty="0">
                <a:solidFill>
                  <a:srgbClr val="006778"/>
                </a:solidFill>
                <a:latin typeface="Candara" panose="020E0502030303020204" pitchFamily="34" charset="0"/>
                <a:ea typeface="MS PGothic" panose="020B0600070205080204" pitchFamily="34" charset="-128"/>
                <a:cs typeface="+mn-cs"/>
              </a:rPr>
              <a:t>23 universities of applied sci.</a:t>
            </a:r>
          </a:p>
        </p:txBody>
      </p:sp>
      <p:sp>
        <p:nvSpPr>
          <p:cNvPr id="9" name="Content Placeholder 2"/>
          <p:cNvSpPr txBox="1">
            <a:spLocks/>
          </p:cNvSpPr>
          <p:nvPr/>
        </p:nvSpPr>
        <p:spPr bwMode="auto">
          <a:xfrm>
            <a:off x="169649" y="4704382"/>
            <a:ext cx="2826321" cy="409460"/>
          </a:xfrm>
          <a:prstGeom prst="rect">
            <a:avLst/>
          </a:prstGeom>
          <a:solidFill>
            <a:srgbClr val="00C7B2"/>
          </a:solidFill>
          <a:extLst/>
        </p:spPr>
        <p:style>
          <a:lnRef idx="2">
            <a:schemeClr val="accent4">
              <a:shade val="50000"/>
            </a:schemeClr>
          </a:lnRef>
          <a:fillRef idx="1">
            <a:schemeClr val="accent4"/>
          </a:fillRef>
          <a:effectRef idx="0">
            <a:schemeClr val="accent4"/>
          </a:effectRef>
          <a:fontRef idx="minor">
            <a:schemeClr val="lt1"/>
          </a:fontRef>
        </p:style>
        <p:txBody>
          <a:bodyPr vert="horz" wrap="square" lIns="89377" tIns="44688" rIns="89377" bIns="44688"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defTabSz="446606">
              <a:spcBef>
                <a:spcPts val="1167"/>
              </a:spcBef>
              <a:buNone/>
            </a:pPr>
            <a:r>
              <a:rPr lang="fi-FI" sz="1467" dirty="0">
                <a:solidFill>
                  <a:srgbClr val="FFFFFF"/>
                </a:solidFill>
                <a:latin typeface="Candara"/>
              </a:rPr>
              <a:t>Varies from Pure to manual</a:t>
            </a:r>
          </a:p>
        </p:txBody>
      </p:sp>
      <p:sp>
        <p:nvSpPr>
          <p:cNvPr id="10" name="TextBox 9"/>
          <p:cNvSpPr txBox="1"/>
          <p:nvPr/>
        </p:nvSpPr>
        <p:spPr>
          <a:xfrm>
            <a:off x="169651" y="4359550"/>
            <a:ext cx="2829715" cy="338554"/>
          </a:xfrm>
          <a:prstGeom prst="rect">
            <a:avLst/>
          </a:prstGeom>
          <a:noFill/>
          <a:ln w="19050">
            <a:solidFill>
              <a:schemeClr val="tx1"/>
            </a:solidFill>
          </a:ln>
        </p:spPr>
        <p:txBody>
          <a:bodyPr wrap="square" rtlCol="0">
            <a:spAutoFit/>
          </a:bodyPr>
          <a:lstStyle/>
          <a:p>
            <a:pPr defTabSz="607469"/>
            <a:r>
              <a:rPr lang="fi-FI" sz="1600" b="1" dirty="0">
                <a:solidFill>
                  <a:srgbClr val="006778"/>
                </a:solidFill>
                <a:latin typeface="Candara" panose="020E0502030303020204" pitchFamily="34" charset="0"/>
                <a:ea typeface="MS PGothic" panose="020B0600070205080204" pitchFamily="34" charset="-128"/>
                <a:cs typeface="+mn-cs"/>
              </a:rPr>
              <a:t>12 state research institutes</a:t>
            </a:r>
          </a:p>
        </p:txBody>
      </p:sp>
      <p:sp>
        <p:nvSpPr>
          <p:cNvPr id="11" name="Content Placeholder 2"/>
          <p:cNvSpPr txBox="1">
            <a:spLocks/>
          </p:cNvSpPr>
          <p:nvPr/>
        </p:nvSpPr>
        <p:spPr bwMode="auto">
          <a:xfrm>
            <a:off x="4436989" y="3728708"/>
            <a:ext cx="2829716" cy="588837"/>
          </a:xfrm>
          <a:prstGeom prst="rect">
            <a:avLst/>
          </a:prstGeom>
          <a:solidFill>
            <a:srgbClr val="00C7B2"/>
          </a:solidFill>
          <a:extLst/>
        </p:spPr>
        <p:style>
          <a:lnRef idx="2">
            <a:schemeClr val="accent4">
              <a:shade val="50000"/>
            </a:schemeClr>
          </a:lnRef>
          <a:fillRef idx="1">
            <a:schemeClr val="accent4"/>
          </a:fillRef>
          <a:effectRef idx="0">
            <a:schemeClr val="accent4"/>
          </a:effectRef>
          <a:fontRef idx="minor">
            <a:schemeClr val="lt1"/>
          </a:fontRef>
        </p:style>
        <p:txBody>
          <a:bodyPr vert="horz" wrap="square" lIns="89377" tIns="44688" rIns="89377" bIns="44688"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defTabSz="446606">
              <a:spcBef>
                <a:spcPts val="1167"/>
              </a:spcBef>
              <a:buNone/>
            </a:pPr>
            <a:r>
              <a:rPr lang="fi-FI" sz="1467" dirty="0">
                <a:solidFill>
                  <a:srgbClr val="FFFFFF"/>
                </a:solidFill>
                <a:latin typeface="Candara"/>
              </a:rPr>
              <a:t>Validating / de-duplicating /    REST and OAI-PMH APIs available</a:t>
            </a:r>
          </a:p>
        </p:txBody>
      </p:sp>
      <p:sp>
        <p:nvSpPr>
          <p:cNvPr id="12" name="TextBox 11"/>
          <p:cNvSpPr txBox="1"/>
          <p:nvPr/>
        </p:nvSpPr>
        <p:spPr>
          <a:xfrm>
            <a:off x="4436989" y="3146407"/>
            <a:ext cx="2829715" cy="584775"/>
          </a:xfrm>
          <a:prstGeom prst="rect">
            <a:avLst/>
          </a:prstGeom>
          <a:noFill/>
          <a:ln w="19050">
            <a:solidFill>
              <a:schemeClr val="tx1"/>
            </a:solidFill>
          </a:ln>
        </p:spPr>
        <p:txBody>
          <a:bodyPr wrap="square" rtlCol="0">
            <a:spAutoFit/>
          </a:bodyPr>
          <a:lstStyle/>
          <a:p>
            <a:pPr defTabSz="607469"/>
            <a:r>
              <a:rPr lang="fi-FI" sz="1600" b="1" dirty="0">
                <a:solidFill>
                  <a:srgbClr val="006778"/>
                </a:solidFill>
                <a:latin typeface="Candara" panose="020E0502030303020204" pitchFamily="34" charset="0"/>
                <a:ea typeface="MS PGothic" panose="020B0600070205080204" pitchFamily="34" charset="-128"/>
                <a:cs typeface="+mn-cs"/>
              </a:rPr>
              <a:t>VIRTA Publication Information System</a:t>
            </a:r>
          </a:p>
        </p:txBody>
      </p:sp>
      <p:sp>
        <p:nvSpPr>
          <p:cNvPr id="13" name="Down Arrow 12"/>
          <p:cNvSpPr/>
          <p:nvPr/>
        </p:nvSpPr>
        <p:spPr>
          <a:xfrm rot="14608989">
            <a:off x="3498624" y="4316309"/>
            <a:ext cx="317344" cy="624068"/>
          </a:xfrm>
          <a:prstGeom prst="downArrow">
            <a:avLst>
              <a:gd name="adj1" fmla="val 50000"/>
              <a:gd name="adj2" fmla="val 40000"/>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7469"/>
            <a:endParaRPr lang="fi-FI" sz="2400">
              <a:solidFill>
                <a:srgbClr val="006778"/>
              </a:solidFill>
              <a:latin typeface="Candara"/>
            </a:endParaRPr>
          </a:p>
        </p:txBody>
      </p:sp>
      <p:sp>
        <p:nvSpPr>
          <p:cNvPr id="14" name="Down Arrow 13"/>
          <p:cNvSpPr/>
          <p:nvPr/>
        </p:nvSpPr>
        <p:spPr>
          <a:xfrm rot="6991011" flipV="1">
            <a:off x="3498625" y="2723865"/>
            <a:ext cx="317344" cy="624068"/>
          </a:xfrm>
          <a:prstGeom prst="downArrow">
            <a:avLst>
              <a:gd name="adj1" fmla="val 50000"/>
              <a:gd name="adj2" fmla="val 40000"/>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7469"/>
            <a:endParaRPr lang="fi-FI" sz="2400">
              <a:solidFill>
                <a:srgbClr val="006778"/>
              </a:solidFill>
              <a:latin typeface="Candara"/>
            </a:endParaRPr>
          </a:p>
        </p:txBody>
      </p:sp>
      <p:sp>
        <p:nvSpPr>
          <p:cNvPr id="15" name="Down Arrow 14"/>
          <p:cNvSpPr/>
          <p:nvPr/>
        </p:nvSpPr>
        <p:spPr>
          <a:xfrm rot="5400000" flipV="1">
            <a:off x="3496927" y="3458679"/>
            <a:ext cx="317344" cy="624068"/>
          </a:xfrm>
          <a:prstGeom prst="downArrow">
            <a:avLst>
              <a:gd name="adj1" fmla="val 50000"/>
              <a:gd name="adj2" fmla="val 40000"/>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7469"/>
            <a:endParaRPr lang="fi-FI" sz="2400">
              <a:solidFill>
                <a:srgbClr val="006778"/>
              </a:solidFill>
              <a:latin typeface="Candara"/>
            </a:endParaRPr>
          </a:p>
        </p:txBody>
      </p:sp>
      <p:sp>
        <p:nvSpPr>
          <p:cNvPr id="16" name="Down Arrow 15"/>
          <p:cNvSpPr/>
          <p:nvPr/>
        </p:nvSpPr>
        <p:spPr>
          <a:xfrm rot="13246430">
            <a:off x="7747351" y="2394471"/>
            <a:ext cx="317344" cy="624068"/>
          </a:xfrm>
          <a:prstGeom prst="downArrow">
            <a:avLst>
              <a:gd name="adj1" fmla="val 50000"/>
              <a:gd name="adj2" fmla="val 40000"/>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7469"/>
            <a:endParaRPr lang="fi-FI" sz="2400">
              <a:solidFill>
                <a:srgbClr val="006778"/>
              </a:solidFill>
              <a:latin typeface="Candara"/>
            </a:endParaRPr>
          </a:p>
        </p:txBody>
      </p:sp>
      <p:sp>
        <p:nvSpPr>
          <p:cNvPr id="17" name="Down Arrow 16"/>
          <p:cNvSpPr/>
          <p:nvPr/>
        </p:nvSpPr>
        <p:spPr>
          <a:xfrm rot="8353570" flipV="1">
            <a:off x="7747352" y="4650303"/>
            <a:ext cx="317344" cy="624068"/>
          </a:xfrm>
          <a:prstGeom prst="downArrow">
            <a:avLst>
              <a:gd name="adj1" fmla="val 50000"/>
              <a:gd name="adj2" fmla="val 40000"/>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7469"/>
            <a:r>
              <a:rPr lang="fi-FI" sz="1600" dirty="0">
                <a:ln>
                  <a:solidFill>
                    <a:sysClr val="windowText" lastClr="000000"/>
                  </a:solidFill>
                </a:ln>
                <a:solidFill>
                  <a:srgbClr val="006778"/>
                </a:solidFill>
                <a:latin typeface="Candara"/>
              </a:rPr>
              <a:t>2019</a:t>
            </a:r>
          </a:p>
        </p:txBody>
      </p:sp>
      <p:sp>
        <p:nvSpPr>
          <p:cNvPr id="18" name="Down Arrow 17"/>
          <p:cNvSpPr/>
          <p:nvPr/>
        </p:nvSpPr>
        <p:spPr>
          <a:xfrm rot="6991011" flipV="1">
            <a:off x="8509597" y="4236675"/>
            <a:ext cx="317344" cy="624068"/>
          </a:xfrm>
          <a:prstGeom prst="downArrow">
            <a:avLst>
              <a:gd name="adj1" fmla="val 50000"/>
              <a:gd name="adj2" fmla="val 40000"/>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7469"/>
            <a:endParaRPr lang="fi-FI" sz="1400" dirty="0">
              <a:ln>
                <a:solidFill>
                  <a:sysClr val="windowText" lastClr="000000"/>
                </a:solidFill>
              </a:ln>
              <a:solidFill>
                <a:sysClr val="windowText" lastClr="000000"/>
              </a:solidFill>
              <a:latin typeface="Candara"/>
            </a:endParaRPr>
          </a:p>
        </p:txBody>
      </p:sp>
      <p:sp>
        <p:nvSpPr>
          <p:cNvPr id="19" name="Down Arrow 18"/>
          <p:cNvSpPr/>
          <p:nvPr/>
        </p:nvSpPr>
        <p:spPr>
          <a:xfrm rot="14608989">
            <a:off x="8509599" y="2644231"/>
            <a:ext cx="317344" cy="624068"/>
          </a:xfrm>
          <a:prstGeom prst="downArrow">
            <a:avLst>
              <a:gd name="adj1" fmla="val 50000"/>
              <a:gd name="adj2" fmla="val 40000"/>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7469"/>
            <a:endParaRPr lang="fi-FI" sz="2400">
              <a:solidFill>
                <a:srgbClr val="006778"/>
              </a:solidFill>
              <a:latin typeface="Candara"/>
            </a:endParaRPr>
          </a:p>
        </p:txBody>
      </p:sp>
      <p:sp>
        <p:nvSpPr>
          <p:cNvPr id="20" name="Down Arrow 19"/>
          <p:cNvSpPr/>
          <p:nvPr/>
        </p:nvSpPr>
        <p:spPr>
          <a:xfrm rot="5400000" flipV="1">
            <a:off x="8674827" y="3455177"/>
            <a:ext cx="317344" cy="624068"/>
          </a:xfrm>
          <a:prstGeom prst="downArrow">
            <a:avLst>
              <a:gd name="adj1" fmla="val 50000"/>
              <a:gd name="adj2" fmla="val 40000"/>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7469"/>
            <a:endParaRPr lang="fi-FI" sz="1400" dirty="0">
              <a:ln>
                <a:solidFill>
                  <a:sysClr val="windowText" lastClr="000000"/>
                </a:solidFill>
              </a:ln>
              <a:solidFill>
                <a:sysClr val="windowText" lastClr="000000"/>
              </a:solidFill>
              <a:latin typeface="Candara"/>
            </a:endParaRPr>
          </a:p>
        </p:txBody>
      </p:sp>
      <p:sp>
        <p:nvSpPr>
          <p:cNvPr id="21" name="Content Placeholder 2"/>
          <p:cNvSpPr txBox="1">
            <a:spLocks/>
          </p:cNvSpPr>
          <p:nvPr/>
        </p:nvSpPr>
        <p:spPr bwMode="auto">
          <a:xfrm>
            <a:off x="5587480" y="1554573"/>
            <a:ext cx="2826321" cy="409460"/>
          </a:xfrm>
          <a:prstGeom prst="rect">
            <a:avLst/>
          </a:prstGeom>
          <a:solidFill>
            <a:srgbClr val="00C7B2"/>
          </a:solidFill>
          <a:extLst/>
        </p:spPr>
        <p:style>
          <a:lnRef idx="2">
            <a:schemeClr val="accent4">
              <a:shade val="50000"/>
            </a:schemeClr>
          </a:lnRef>
          <a:fillRef idx="1">
            <a:schemeClr val="accent4"/>
          </a:fillRef>
          <a:effectRef idx="0">
            <a:schemeClr val="accent4"/>
          </a:effectRef>
          <a:fontRef idx="minor">
            <a:schemeClr val="lt1"/>
          </a:fontRef>
        </p:style>
        <p:txBody>
          <a:bodyPr vert="horz" wrap="square" lIns="89377" tIns="44688" rIns="89377" bIns="44688"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defTabSz="446606">
              <a:spcBef>
                <a:spcPts val="1167"/>
              </a:spcBef>
              <a:buNone/>
            </a:pPr>
            <a:r>
              <a:rPr lang="fi-FI" sz="1467" dirty="0">
                <a:solidFill>
                  <a:srgbClr val="FFFFFF"/>
                </a:solidFill>
                <a:latin typeface="Candara"/>
              </a:rPr>
              <a:t>Statistical portal for analysis</a:t>
            </a:r>
          </a:p>
        </p:txBody>
      </p:sp>
      <p:sp>
        <p:nvSpPr>
          <p:cNvPr id="22" name="TextBox 21"/>
          <p:cNvSpPr txBox="1"/>
          <p:nvPr/>
        </p:nvSpPr>
        <p:spPr>
          <a:xfrm>
            <a:off x="5587481" y="1209740"/>
            <a:ext cx="2829715" cy="338554"/>
          </a:xfrm>
          <a:prstGeom prst="rect">
            <a:avLst/>
          </a:prstGeom>
          <a:noFill/>
          <a:ln w="19050">
            <a:solidFill>
              <a:schemeClr val="tx1"/>
            </a:solidFill>
          </a:ln>
        </p:spPr>
        <p:txBody>
          <a:bodyPr wrap="square" rtlCol="0">
            <a:spAutoFit/>
          </a:bodyPr>
          <a:lstStyle/>
          <a:p>
            <a:pPr defTabSz="607469"/>
            <a:r>
              <a:rPr lang="fi-FI" sz="1600" b="1" dirty="0">
                <a:solidFill>
                  <a:srgbClr val="006778"/>
                </a:solidFill>
                <a:latin typeface="Candara" panose="020E0502030303020204" pitchFamily="34" charset="0"/>
                <a:ea typeface="MS PGothic" panose="020B0600070205080204" pitchFamily="34" charset="-128"/>
                <a:cs typeface="+mn-cs"/>
              </a:rPr>
              <a:t>Vipunen</a:t>
            </a:r>
          </a:p>
        </p:txBody>
      </p:sp>
      <p:sp>
        <p:nvSpPr>
          <p:cNvPr id="23" name="Content Placeholder 2"/>
          <p:cNvSpPr txBox="1">
            <a:spLocks/>
          </p:cNvSpPr>
          <p:nvPr/>
        </p:nvSpPr>
        <p:spPr bwMode="auto">
          <a:xfrm>
            <a:off x="8782092" y="1563325"/>
            <a:ext cx="2826321" cy="409460"/>
          </a:xfrm>
          <a:prstGeom prst="rect">
            <a:avLst/>
          </a:prstGeom>
          <a:solidFill>
            <a:srgbClr val="00C7B2"/>
          </a:solidFill>
          <a:extLst/>
        </p:spPr>
        <p:style>
          <a:lnRef idx="2">
            <a:schemeClr val="accent4">
              <a:shade val="50000"/>
            </a:schemeClr>
          </a:lnRef>
          <a:fillRef idx="1">
            <a:schemeClr val="accent4"/>
          </a:fillRef>
          <a:effectRef idx="0">
            <a:schemeClr val="accent4"/>
          </a:effectRef>
          <a:fontRef idx="minor">
            <a:schemeClr val="lt1"/>
          </a:fontRef>
        </p:style>
        <p:txBody>
          <a:bodyPr vert="horz" wrap="square" lIns="89377" tIns="44688" rIns="89377" bIns="44688"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defTabSz="446606">
              <a:spcBef>
                <a:spcPts val="1167"/>
              </a:spcBef>
              <a:buNone/>
            </a:pPr>
            <a:r>
              <a:rPr lang="fi-FI" sz="1467" dirty="0">
                <a:solidFill>
                  <a:srgbClr val="FFFFFF"/>
                </a:solidFill>
                <a:latin typeface="Candara"/>
              </a:rPr>
              <a:t>Portal for examining publications</a:t>
            </a:r>
          </a:p>
        </p:txBody>
      </p:sp>
      <p:sp>
        <p:nvSpPr>
          <p:cNvPr id="24" name="TextBox 23"/>
          <p:cNvSpPr txBox="1"/>
          <p:nvPr/>
        </p:nvSpPr>
        <p:spPr>
          <a:xfrm>
            <a:off x="8782093" y="1218492"/>
            <a:ext cx="2829715" cy="338554"/>
          </a:xfrm>
          <a:prstGeom prst="rect">
            <a:avLst/>
          </a:prstGeom>
          <a:noFill/>
          <a:ln w="19050">
            <a:solidFill>
              <a:schemeClr val="tx1"/>
            </a:solidFill>
          </a:ln>
        </p:spPr>
        <p:txBody>
          <a:bodyPr wrap="square" rtlCol="0">
            <a:spAutoFit/>
          </a:bodyPr>
          <a:lstStyle/>
          <a:p>
            <a:pPr defTabSz="607469"/>
            <a:r>
              <a:rPr lang="fi-FI" sz="1600" b="1" dirty="0">
                <a:solidFill>
                  <a:srgbClr val="006778"/>
                </a:solidFill>
                <a:latin typeface="Candara" panose="020E0502030303020204" pitchFamily="34" charset="0"/>
                <a:ea typeface="MS PGothic" panose="020B0600070205080204" pitchFamily="34" charset="-128"/>
                <a:cs typeface="+mn-cs"/>
              </a:rPr>
              <a:t>Juuli</a:t>
            </a:r>
          </a:p>
        </p:txBody>
      </p:sp>
      <p:sp>
        <p:nvSpPr>
          <p:cNvPr id="25" name="Content Placeholder 2"/>
          <p:cNvSpPr txBox="1">
            <a:spLocks/>
          </p:cNvSpPr>
          <p:nvPr/>
        </p:nvSpPr>
        <p:spPr bwMode="auto">
          <a:xfrm>
            <a:off x="9164106" y="2612709"/>
            <a:ext cx="2826321" cy="409460"/>
          </a:xfrm>
          <a:prstGeom prst="rect">
            <a:avLst/>
          </a:prstGeom>
          <a:solidFill>
            <a:srgbClr val="00C7B2"/>
          </a:solidFill>
          <a:extLst/>
        </p:spPr>
        <p:style>
          <a:lnRef idx="2">
            <a:schemeClr val="accent4">
              <a:shade val="50000"/>
            </a:schemeClr>
          </a:lnRef>
          <a:fillRef idx="1">
            <a:schemeClr val="accent4"/>
          </a:fillRef>
          <a:effectRef idx="0">
            <a:schemeClr val="accent4"/>
          </a:effectRef>
          <a:fontRef idx="minor">
            <a:schemeClr val="lt1"/>
          </a:fontRef>
        </p:style>
        <p:txBody>
          <a:bodyPr vert="horz" wrap="square" lIns="89377" tIns="44688" rIns="89377" bIns="44688"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defTabSz="446606">
              <a:spcBef>
                <a:spcPts val="1167"/>
              </a:spcBef>
              <a:buNone/>
            </a:pPr>
            <a:r>
              <a:rPr lang="fi-FI" sz="1467" dirty="0">
                <a:solidFill>
                  <a:srgbClr val="FFFFFF"/>
                </a:solidFill>
                <a:latin typeface="Candara"/>
              </a:rPr>
              <a:t>Funding calls and reporting</a:t>
            </a:r>
          </a:p>
        </p:txBody>
      </p:sp>
      <p:sp>
        <p:nvSpPr>
          <p:cNvPr id="26" name="TextBox 25"/>
          <p:cNvSpPr txBox="1"/>
          <p:nvPr/>
        </p:nvSpPr>
        <p:spPr>
          <a:xfrm>
            <a:off x="9164108" y="2267876"/>
            <a:ext cx="2829715" cy="338554"/>
          </a:xfrm>
          <a:prstGeom prst="rect">
            <a:avLst/>
          </a:prstGeom>
          <a:noFill/>
          <a:ln w="19050">
            <a:solidFill>
              <a:schemeClr val="tx1"/>
            </a:solidFill>
          </a:ln>
        </p:spPr>
        <p:txBody>
          <a:bodyPr wrap="square" rtlCol="0">
            <a:spAutoFit/>
          </a:bodyPr>
          <a:lstStyle/>
          <a:p>
            <a:pPr defTabSz="607469"/>
            <a:r>
              <a:rPr lang="fi-FI" sz="1600" b="1" dirty="0">
                <a:solidFill>
                  <a:srgbClr val="006778"/>
                </a:solidFill>
                <a:latin typeface="Candara" panose="020E0502030303020204" pitchFamily="34" charset="0"/>
                <a:ea typeface="MS PGothic" panose="020B0600070205080204" pitchFamily="34" charset="-128"/>
                <a:cs typeface="+mn-cs"/>
              </a:rPr>
              <a:t>Academy of Finland</a:t>
            </a:r>
          </a:p>
        </p:txBody>
      </p:sp>
      <p:sp>
        <p:nvSpPr>
          <p:cNvPr id="27" name="Content Placeholder 2"/>
          <p:cNvSpPr txBox="1">
            <a:spLocks/>
          </p:cNvSpPr>
          <p:nvPr/>
        </p:nvSpPr>
        <p:spPr bwMode="auto">
          <a:xfrm>
            <a:off x="5590876" y="615201"/>
            <a:ext cx="2826321" cy="409460"/>
          </a:xfrm>
          <a:prstGeom prst="rect">
            <a:avLst/>
          </a:prstGeom>
          <a:solidFill>
            <a:srgbClr val="00C7B2"/>
          </a:solidFill>
          <a:extLst/>
        </p:spPr>
        <p:style>
          <a:lnRef idx="2">
            <a:schemeClr val="accent4">
              <a:shade val="50000"/>
            </a:schemeClr>
          </a:lnRef>
          <a:fillRef idx="1">
            <a:schemeClr val="accent4"/>
          </a:fillRef>
          <a:effectRef idx="0">
            <a:schemeClr val="accent4"/>
          </a:effectRef>
          <a:fontRef idx="minor">
            <a:schemeClr val="lt1"/>
          </a:fontRef>
        </p:style>
        <p:txBody>
          <a:bodyPr vert="horz" wrap="square" lIns="89377" tIns="44688" rIns="89377" bIns="44688"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defTabSz="446606">
              <a:spcBef>
                <a:spcPts val="1167"/>
              </a:spcBef>
              <a:buNone/>
            </a:pPr>
            <a:r>
              <a:rPr lang="fi-FI" sz="1467" dirty="0">
                <a:solidFill>
                  <a:srgbClr val="FFFFFF"/>
                </a:solidFill>
                <a:latin typeface="Candara"/>
              </a:rPr>
              <a:t>National funding model</a:t>
            </a:r>
          </a:p>
        </p:txBody>
      </p:sp>
      <p:sp>
        <p:nvSpPr>
          <p:cNvPr id="28" name="TextBox 27"/>
          <p:cNvSpPr txBox="1"/>
          <p:nvPr/>
        </p:nvSpPr>
        <p:spPr>
          <a:xfrm>
            <a:off x="5590877" y="270369"/>
            <a:ext cx="2829715" cy="338554"/>
          </a:xfrm>
          <a:prstGeom prst="rect">
            <a:avLst/>
          </a:prstGeom>
          <a:noFill/>
          <a:ln w="19050">
            <a:solidFill>
              <a:schemeClr val="tx1"/>
            </a:solidFill>
          </a:ln>
        </p:spPr>
        <p:txBody>
          <a:bodyPr wrap="square" rtlCol="0">
            <a:spAutoFit/>
          </a:bodyPr>
          <a:lstStyle/>
          <a:p>
            <a:pPr defTabSz="607469"/>
            <a:r>
              <a:rPr lang="fi-FI" sz="1600" b="1" dirty="0">
                <a:solidFill>
                  <a:srgbClr val="006778"/>
                </a:solidFill>
                <a:latin typeface="Candara" panose="020E0502030303020204" pitchFamily="34" charset="0"/>
                <a:ea typeface="MS PGothic" panose="020B0600070205080204" pitchFamily="34" charset="-128"/>
                <a:cs typeface="+mn-cs"/>
              </a:rPr>
              <a:t>Annual publication data</a:t>
            </a:r>
          </a:p>
        </p:txBody>
      </p:sp>
      <p:sp>
        <p:nvSpPr>
          <p:cNvPr id="29" name="Content Placeholder 2"/>
          <p:cNvSpPr txBox="1">
            <a:spLocks/>
          </p:cNvSpPr>
          <p:nvPr/>
        </p:nvSpPr>
        <p:spPr bwMode="auto">
          <a:xfrm>
            <a:off x="9287616" y="3698673"/>
            <a:ext cx="2826321" cy="409460"/>
          </a:xfrm>
          <a:prstGeom prst="rect">
            <a:avLst/>
          </a:prstGeom>
          <a:solidFill>
            <a:srgbClr val="00C7B2"/>
          </a:solidFill>
          <a:extLst/>
        </p:spPr>
        <p:style>
          <a:lnRef idx="2">
            <a:schemeClr val="accent4">
              <a:shade val="50000"/>
            </a:schemeClr>
          </a:lnRef>
          <a:fillRef idx="1">
            <a:schemeClr val="accent4"/>
          </a:fillRef>
          <a:effectRef idx="0">
            <a:schemeClr val="accent4"/>
          </a:effectRef>
          <a:fontRef idx="minor">
            <a:schemeClr val="lt1"/>
          </a:fontRef>
        </p:style>
        <p:txBody>
          <a:bodyPr vert="horz" wrap="square" lIns="89377" tIns="44688" rIns="89377" bIns="44688"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defTabSz="446606">
              <a:spcBef>
                <a:spcPts val="1167"/>
              </a:spcBef>
              <a:buNone/>
            </a:pPr>
            <a:r>
              <a:rPr lang="fi-FI" sz="1467" dirty="0">
                <a:solidFill>
                  <a:srgbClr val="FFFFFF"/>
                </a:solidFill>
                <a:latin typeface="Candara"/>
              </a:rPr>
              <a:t>For master data purposes</a:t>
            </a:r>
          </a:p>
        </p:txBody>
      </p:sp>
      <p:sp>
        <p:nvSpPr>
          <p:cNvPr id="30" name="TextBox 29"/>
          <p:cNvSpPr txBox="1"/>
          <p:nvPr/>
        </p:nvSpPr>
        <p:spPr>
          <a:xfrm>
            <a:off x="9287617" y="3353841"/>
            <a:ext cx="2829715" cy="338554"/>
          </a:xfrm>
          <a:prstGeom prst="rect">
            <a:avLst/>
          </a:prstGeom>
          <a:noFill/>
          <a:ln w="19050">
            <a:solidFill>
              <a:schemeClr val="tx1"/>
            </a:solidFill>
          </a:ln>
        </p:spPr>
        <p:txBody>
          <a:bodyPr wrap="square" rtlCol="0">
            <a:spAutoFit/>
          </a:bodyPr>
          <a:lstStyle/>
          <a:p>
            <a:pPr defTabSz="607469"/>
            <a:r>
              <a:rPr lang="fi-FI" sz="1600" b="1" dirty="0">
                <a:solidFill>
                  <a:srgbClr val="006778"/>
                </a:solidFill>
                <a:latin typeface="Candara" panose="020E0502030303020204" pitchFamily="34" charset="0"/>
                <a:ea typeface="MS PGothic" panose="020B0600070205080204" pitchFamily="34" charset="-128"/>
                <a:cs typeface="+mn-cs"/>
              </a:rPr>
              <a:t>Organisations’ systems</a:t>
            </a:r>
          </a:p>
        </p:txBody>
      </p:sp>
      <p:sp>
        <p:nvSpPr>
          <p:cNvPr id="31" name="Down Arrow 30"/>
          <p:cNvSpPr/>
          <p:nvPr/>
        </p:nvSpPr>
        <p:spPr>
          <a:xfrm rot="10800000">
            <a:off x="6785697" y="2371035"/>
            <a:ext cx="317344" cy="624068"/>
          </a:xfrm>
          <a:prstGeom prst="downArrow">
            <a:avLst>
              <a:gd name="adj1" fmla="val 50000"/>
              <a:gd name="adj2" fmla="val 40000"/>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7469"/>
            <a:endParaRPr lang="fi-FI" sz="2400">
              <a:solidFill>
                <a:srgbClr val="006778"/>
              </a:solidFill>
              <a:latin typeface="Candara"/>
            </a:endParaRPr>
          </a:p>
        </p:txBody>
      </p:sp>
      <p:sp>
        <p:nvSpPr>
          <p:cNvPr id="32" name="Down Arrow 31"/>
          <p:cNvSpPr/>
          <p:nvPr/>
        </p:nvSpPr>
        <p:spPr>
          <a:xfrm rot="10800000" flipV="1">
            <a:off x="6785699" y="4626867"/>
            <a:ext cx="317344" cy="624068"/>
          </a:xfrm>
          <a:prstGeom prst="downArrow">
            <a:avLst>
              <a:gd name="adj1" fmla="val 50000"/>
              <a:gd name="adj2" fmla="val 40000"/>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7469"/>
            <a:r>
              <a:rPr lang="fi-FI" sz="1467" dirty="0">
                <a:ln>
                  <a:solidFill>
                    <a:sysClr val="windowText" lastClr="000000"/>
                  </a:solidFill>
                </a:ln>
                <a:solidFill>
                  <a:srgbClr val="006778"/>
                </a:solidFill>
                <a:latin typeface="Candara"/>
              </a:rPr>
              <a:t>2019</a:t>
            </a:r>
          </a:p>
        </p:txBody>
      </p:sp>
      <p:sp>
        <p:nvSpPr>
          <p:cNvPr id="33" name="Content Placeholder 2"/>
          <p:cNvSpPr txBox="1">
            <a:spLocks/>
          </p:cNvSpPr>
          <p:nvPr/>
        </p:nvSpPr>
        <p:spPr bwMode="auto">
          <a:xfrm>
            <a:off x="9164109" y="4785713"/>
            <a:ext cx="2826321" cy="409460"/>
          </a:xfrm>
          <a:prstGeom prst="rect">
            <a:avLst/>
          </a:prstGeom>
          <a:solidFill>
            <a:srgbClr val="00C7B2"/>
          </a:solidFill>
          <a:extLst/>
        </p:spPr>
        <p:style>
          <a:lnRef idx="2">
            <a:schemeClr val="accent4">
              <a:shade val="50000"/>
            </a:schemeClr>
          </a:lnRef>
          <a:fillRef idx="1">
            <a:schemeClr val="accent4"/>
          </a:fillRef>
          <a:effectRef idx="0">
            <a:schemeClr val="accent4"/>
          </a:effectRef>
          <a:fontRef idx="minor">
            <a:schemeClr val="lt1"/>
          </a:fontRef>
        </p:style>
        <p:txBody>
          <a:bodyPr vert="horz" wrap="square" lIns="89377" tIns="44688" rIns="89377" bIns="44688"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defTabSz="446606">
              <a:spcBef>
                <a:spcPts val="1167"/>
              </a:spcBef>
              <a:buNone/>
            </a:pPr>
            <a:r>
              <a:rPr lang="fi-FI" sz="1467" dirty="0">
                <a:solidFill>
                  <a:srgbClr val="FFFFFF"/>
                </a:solidFill>
                <a:latin typeface="Candara"/>
              </a:rPr>
              <a:t>For prefilling co-publications</a:t>
            </a:r>
          </a:p>
        </p:txBody>
      </p:sp>
      <p:sp>
        <p:nvSpPr>
          <p:cNvPr id="34" name="TextBox 33"/>
          <p:cNvSpPr txBox="1"/>
          <p:nvPr/>
        </p:nvSpPr>
        <p:spPr>
          <a:xfrm>
            <a:off x="9164111" y="4440880"/>
            <a:ext cx="2829715" cy="338554"/>
          </a:xfrm>
          <a:prstGeom prst="rect">
            <a:avLst/>
          </a:prstGeom>
          <a:noFill/>
          <a:ln w="19050">
            <a:solidFill>
              <a:schemeClr val="tx1"/>
            </a:solidFill>
          </a:ln>
        </p:spPr>
        <p:txBody>
          <a:bodyPr wrap="square" rtlCol="0">
            <a:spAutoFit/>
          </a:bodyPr>
          <a:lstStyle/>
          <a:p>
            <a:pPr defTabSz="607469"/>
            <a:r>
              <a:rPr lang="fi-FI" sz="1600" b="1" dirty="0">
                <a:solidFill>
                  <a:srgbClr val="006778"/>
                </a:solidFill>
                <a:latin typeface="Candara" panose="020E0502030303020204" pitchFamily="34" charset="0"/>
                <a:ea typeface="MS PGothic" panose="020B0600070205080204" pitchFamily="34" charset="-128"/>
                <a:cs typeface="+mn-cs"/>
              </a:rPr>
              <a:t>JUSTUS</a:t>
            </a:r>
          </a:p>
        </p:txBody>
      </p:sp>
      <p:sp>
        <p:nvSpPr>
          <p:cNvPr id="35" name="Content Placeholder 2"/>
          <p:cNvSpPr txBox="1">
            <a:spLocks/>
          </p:cNvSpPr>
          <p:nvPr/>
        </p:nvSpPr>
        <p:spPr bwMode="auto">
          <a:xfrm>
            <a:off x="5587480" y="5845667"/>
            <a:ext cx="2826321" cy="409460"/>
          </a:xfrm>
          <a:prstGeom prst="rect">
            <a:avLst/>
          </a:prstGeom>
          <a:solidFill>
            <a:srgbClr val="00C7B2"/>
          </a:solidFill>
          <a:extLst/>
        </p:spPr>
        <p:style>
          <a:lnRef idx="2">
            <a:schemeClr val="accent4">
              <a:shade val="50000"/>
            </a:schemeClr>
          </a:lnRef>
          <a:fillRef idx="1">
            <a:schemeClr val="accent4"/>
          </a:fillRef>
          <a:effectRef idx="0">
            <a:schemeClr val="accent4"/>
          </a:effectRef>
          <a:fontRef idx="minor">
            <a:schemeClr val="lt1"/>
          </a:fontRef>
        </p:style>
        <p:txBody>
          <a:bodyPr vert="horz" wrap="square" lIns="89377" tIns="44688" rIns="89377" bIns="44688"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defTabSz="446606">
              <a:spcBef>
                <a:spcPts val="1167"/>
              </a:spcBef>
              <a:buNone/>
            </a:pPr>
            <a:r>
              <a:rPr lang="fi-FI" sz="1467" dirty="0">
                <a:solidFill>
                  <a:srgbClr val="FFFFFF"/>
                </a:solidFill>
                <a:latin typeface="Candara"/>
              </a:rPr>
              <a:t>Wider linking and interoperability</a:t>
            </a:r>
          </a:p>
        </p:txBody>
      </p:sp>
      <p:sp>
        <p:nvSpPr>
          <p:cNvPr id="36" name="TextBox 35"/>
          <p:cNvSpPr txBox="1"/>
          <p:nvPr/>
        </p:nvSpPr>
        <p:spPr>
          <a:xfrm>
            <a:off x="5587481" y="5500835"/>
            <a:ext cx="2829715" cy="338554"/>
          </a:xfrm>
          <a:prstGeom prst="rect">
            <a:avLst/>
          </a:prstGeom>
          <a:noFill/>
          <a:ln w="19050">
            <a:solidFill>
              <a:schemeClr val="tx1"/>
            </a:solidFill>
          </a:ln>
        </p:spPr>
        <p:txBody>
          <a:bodyPr wrap="square" rtlCol="0">
            <a:spAutoFit/>
          </a:bodyPr>
          <a:lstStyle/>
          <a:p>
            <a:pPr defTabSz="607469"/>
            <a:r>
              <a:rPr lang="fi-FI" sz="1600" b="1" dirty="0">
                <a:solidFill>
                  <a:srgbClr val="006778"/>
                </a:solidFill>
                <a:latin typeface="Candara" panose="020E0502030303020204" pitchFamily="34" charset="0"/>
                <a:ea typeface="MS PGothic" panose="020B0600070205080204" pitchFamily="34" charset="-128"/>
                <a:cs typeface="+mn-cs"/>
              </a:rPr>
              <a:t>Research Information Hub</a:t>
            </a:r>
          </a:p>
        </p:txBody>
      </p:sp>
      <p:sp>
        <p:nvSpPr>
          <p:cNvPr id="37" name="Content Placeholder 2"/>
          <p:cNvSpPr txBox="1">
            <a:spLocks/>
          </p:cNvSpPr>
          <p:nvPr/>
        </p:nvSpPr>
        <p:spPr bwMode="auto">
          <a:xfrm>
            <a:off x="8782092" y="5835362"/>
            <a:ext cx="2826321" cy="409460"/>
          </a:xfrm>
          <a:prstGeom prst="rect">
            <a:avLst/>
          </a:prstGeom>
          <a:solidFill>
            <a:srgbClr val="00C7B2"/>
          </a:solidFill>
          <a:extLst/>
        </p:spPr>
        <p:style>
          <a:lnRef idx="2">
            <a:schemeClr val="accent4">
              <a:shade val="50000"/>
            </a:schemeClr>
          </a:lnRef>
          <a:fillRef idx="1">
            <a:schemeClr val="accent4"/>
          </a:fillRef>
          <a:effectRef idx="0">
            <a:schemeClr val="accent4"/>
          </a:effectRef>
          <a:fontRef idx="minor">
            <a:schemeClr val="lt1"/>
          </a:fontRef>
        </p:style>
        <p:txBody>
          <a:bodyPr vert="horz" wrap="square" lIns="89377" tIns="44688" rIns="89377" bIns="44688"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panose="020B0604020202020204" pitchFamily="34" charset="0"/>
              <a:buChar char="•"/>
              <a:defRPr kern="1200">
                <a:solidFill>
                  <a:schemeClr val="lt1"/>
                </a:solidFill>
                <a:latin typeface="+mn-lt"/>
                <a:ea typeface="+mn-ea"/>
                <a:cs typeface="+mn-cs"/>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chemeClr val="lt1"/>
                </a:solidFill>
                <a:latin typeface="+mn-lt"/>
                <a:ea typeface="+mn-ea"/>
                <a:cs typeface="+mn-cs"/>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chemeClr val="lt1"/>
                </a:solidFill>
                <a:latin typeface="+mn-lt"/>
                <a:ea typeface="+mn-ea"/>
                <a:cs typeface="+mn-cs"/>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chemeClr val="lt1"/>
                </a:solidFill>
                <a:latin typeface="+mn-lt"/>
                <a:ea typeface="+mn-ea"/>
                <a:cs typeface="+mn-cs"/>
              </a:defRPr>
            </a:lvl4pPr>
            <a:lvl5pPr marL="1508125" indent="-88900" algn="l" defTabSz="334963" rtl="0" eaLnBrk="1" fontAlgn="base" hangingPunct="1">
              <a:spcBef>
                <a:spcPct val="20000"/>
              </a:spcBef>
              <a:spcAft>
                <a:spcPct val="0"/>
              </a:spcAft>
              <a:buFont typeface="Arial" panose="020B0604020202020204" pitchFamily="34" charset="0"/>
              <a:buChar char="»"/>
              <a:defRPr sz="800" kern="1200">
                <a:solidFill>
                  <a:srgbClr val="000000"/>
                </a:solidFill>
                <a:latin typeface="Corbel"/>
                <a:ea typeface="+mn-ea"/>
                <a:cs typeface="Corbel"/>
              </a:defRPr>
            </a:lvl5pPr>
            <a:lvl6pPr marL="1843448" indent="-167586" algn="l" defTabSz="335173" rtl="0" eaLnBrk="1" latinLnBrk="0" hangingPunct="1">
              <a:spcBef>
                <a:spcPct val="20000"/>
              </a:spcBef>
              <a:buFont typeface="Arial"/>
              <a:buChar char="•"/>
              <a:defRPr sz="1500" kern="1200">
                <a:solidFill>
                  <a:schemeClr val="lt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lt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lt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lt1"/>
                </a:solidFill>
                <a:latin typeface="+mn-lt"/>
                <a:ea typeface="+mn-ea"/>
                <a:cs typeface="+mn-cs"/>
              </a:defRPr>
            </a:lvl9pPr>
          </a:lstStyle>
          <a:p>
            <a:pPr marL="0" indent="0" defTabSz="446606">
              <a:spcBef>
                <a:spcPts val="1167"/>
              </a:spcBef>
              <a:buNone/>
            </a:pPr>
            <a:r>
              <a:rPr lang="fi-FI" sz="1467" dirty="0">
                <a:solidFill>
                  <a:srgbClr val="FFFFFF"/>
                </a:solidFill>
                <a:latin typeface="Candara"/>
              </a:rPr>
              <a:t>National aggregator</a:t>
            </a:r>
          </a:p>
        </p:txBody>
      </p:sp>
      <p:sp>
        <p:nvSpPr>
          <p:cNvPr id="38" name="TextBox 37"/>
          <p:cNvSpPr txBox="1"/>
          <p:nvPr/>
        </p:nvSpPr>
        <p:spPr>
          <a:xfrm>
            <a:off x="8782093" y="5490530"/>
            <a:ext cx="2829715" cy="338554"/>
          </a:xfrm>
          <a:prstGeom prst="rect">
            <a:avLst/>
          </a:prstGeom>
          <a:noFill/>
          <a:ln w="19050">
            <a:solidFill>
              <a:schemeClr val="tx1"/>
            </a:solidFill>
          </a:ln>
        </p:spPr>
        <p:txBody>
          <a:bodyPr wrap="square" rtlCol="0">
            <a:spAutoFit/>
          </a:bodyPr>
          <a:lstStyle/>
          <a:p>
            <a:pPr defTabSz="607469"/>
            <a:r>
              <a:rPr lang="fi-FI" sz="1600" b="1" dirty="0">
                <a:solidFill>
                  <a:srgbClr val="006778"/>
                </a:solidFill>
                <a:latin typeface="Candara" panose="020E0502030303020204" pitchFamily="34" charset="0"/>
                <a:ea typeface="MS PGothic" panose="020B0600070205080204" pitchFamily="34" charset="-128"/>
                <a:cs typeface="+mn-cs"/>
              </a:rPr>
              <a:t>OpenAIRE</a:t>
            </a:r>
          </a:p>
        </p:txBody>
      </p:sp>
      <p:sp>
        <p:nvSpPr>
          <p:cNvPr id="3" name="TextBox 2"/>
          <p:cNvSpPr txBox="1"/>
          <p:nvPr/>
        </p:nvSpPr>
        <p:spPr>
          <a:xfrm>
            <a:off x="388263" y="1948464"/>
            <a:ext cx="2324675" cy="318100"/>
          </a:xfrm>
          <a:prstGeom prst="rect">
            <a:avLst/>
          </a:prstGeom>
          <a:noFill/>
        </p:spPr>
        <p:txBody>
          <a:bodyPr wrap="none" rtlCol="0">
            <a:spAutoFit/>
          </a:bodyPr>
          <a:lstStyle/>
          <a:p>
            <a:pPr defTabSz="607469"/>
            <a:r>
              <a:rPr lang="fi-FI" sz="1467" b="1" dirty="0">
                <a:solidFill>
                  <a:srgbClr val="00C7B2"/>
                </a:solidFill>
                <a:latin typeface="Candara" panose="020E0502030303020204" pitchFamily="34" charset="0"/>
                <a:ea typeface="MS PGothic" panose="020B0600070205080204" pitchFamily="34" charset="-128"/>
                <a:cs typeface="+mn-cs"/>
              </a:rPr>
              <a:t>+60k publications annually</a:t>
            </a:r>
          </a:p>
        </p:txBody>
      </p:sp>
      <p:sp>
        <p:nvSpPr>
          <p:cNvPr id="41" name="TextBox 40"/>
          <p:cNvSpPr txBox="1"/>
          <p:nvPr/>
        </p:nvSpPr>
        <p:spPr>
          <a:xfrm>
            <a:off x="7288790" y="3341871"/>
            <a:ext cx="1210588" cy="769634"/>
          </a:xfrm>
          <a:prstGeom prst="rect">
            <a:avLst/>
          </a:prstGeom>
          <a:noFill/>
        </p:spPr>
        <p:txBody>
          <a:bodyPr wrap="none" rtlCol="0">
            <a:spAutoFit/>
          </a:bodyPr>
          <a:lstStyle/>
          <a:p>
            <a:pPr algn="ctr" defTabSz="607469"/>
            <a:r>
              <a:rPr lang="fi-FI" sz="1467" b="1" dirty="0">
                <a:solidFill>
                  <a:srgbClr val="00C7B2"/>
                </a:solidFill>
                <a:latin typeface="Candara" panose="020E0502030303020204" pitchFamily="34" charset="0"/>
                <a:ea typeface="MS PGothic" panose="020B0600070205080204" pitchFamily="34" charset="-128"/>
                <a:cs typeface="+mn-cs"/>
              </a:rPr>
              <a:t>+350k </a:t>
            </a:r>
          </a:p>
          <a:p>
            <a:pPr algn="ctr" defTabSz="607469"/>
            <a:r>
              <a:rPr lang="fi-FI" sz="1467" b="1" dirty="0">
                <a:solidFill>
                  <a:srgbClr val="00C7B2"/>
                </a:solidFill>
                <a:latin typeface="Candara" panose="020E0502030303020204" pitchFamily="34" charset="0"/>
                <a:ea typeface="MS PGothic" panose="020B0600070205080204" pitchFamily="34" charset="-128"/>
                <a:cs typeface="+mn-cs"/>
              </a:rPr>
              <a:t>publications </a:t>
            </a:r>
          </a:p>
          <a:p>
            <a:pPr algn="ctr" defTabSz="607469"/>
            <a:r>
              <a:rPr lang="fi-FI" sz="1467" b="1" dirty="0">
                <a:solidFill>
                  <a:srgbClr val="00C7B2"/>
                </a:solidFill>
                <a:latin typeface="Candara" panose="020E0502030303020204" pitchFamily="34" charset="0"/>
                <a:ea typeface="MS PGothic" panose="020B0600070205080204" pitchFamily="34" charset="-128"/>
                <a:cs typeface="+mn-cs"/>
              </a:rPr>
              <a:t>total</a:t>
            </a:r>
          </a:p>
        </p:txBody>
      </p:sp>
    </p:spTree>
    <p:extLst>
      <p:ext uri="{BB962C8B-B14F-4D97-AF65-F5344CB8AC3E}">
        <p14:creationId xmlns:p14="http://schemas.microsoft.com/office/powerpoint/2010/main" val="412277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i-FI" dirty="0"/>
              <a:t>Finnish publication metadata from OpenAIRE’s point of view</a:t>
            </a:r>
          </a:p>
        </p:txBody>
      </p:sp>
    </p:spTree>
    <p:extLst>
      <p:ext uri="{BB962C8B-B14F-4D97-AF65-F5344CB8AC3E}">
        <p14:creationId xmlns:p14="http://schemas.microsoft.com/office/powerpoint/2010/main" val="456070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Finnish</a:t>
            </a:r>
            <a:r>
              <a:rPr lang="fi-FI" dirty="0"/>
              <a:t> </a:t>
            </a:r>
            <a:r>
              <a:rPr lang="fi-FI" dirty="0" err="1"/>
              <a:t>repositories</a:t>
            </a:r>
            <a:r>
              <a:rPr lang="fi-FI" dirty="0"/>
              <a:t> supporting OpenAIRE harvesting</a:t>
            </a:r>
          </a:p>
        </p:txBody>
      </p:sp>
      <p:sp>
        <p:nvSpPr>
          <p:cNvPr id="9" name="Content Placeholder 8"/>
          <p:cNvSpPr>
            <a:spLocks noGrp="1"/>
          </p:cNvSpPr>
          <p:nvPr>
            <p:ph idx="1"/>
          </p:nvPr>
        </p:nvSpPr>
        <p:spPr>
          <a:xfrm>
            <a:off x="6392863" y="1600200"/>
            <a:ext cx="5799137" cy="4525963"/>
          </a:xfrm>
        </p:spPr>
        <p:txBody>
          <a:bodyPr/>
          <a:lstStyle/>
          <a:p>
            <a:r>
              <a:rPr lang="fi-FI" sz="1800" dirty="0"/>
              <a:t>Includes</a:t>
            </a:r>
          </a:p>
          <a:p>
            <a:pPr lvl="1"/>
            <a:r>
              <a:rPr lang="fi-FI" sz="1600" dirty="0"/>
              <a:t>The repositories from 7 universities (+ 2 as sub-repositories)</a:t>
            </a:r>
          </a:p>
          <a:p>
            <a:pPr lvl="1"/>
            <a:r>
              <a:rPr lang="fi-FI" sz="1600" dirty="0" err="1"/>
              <a:t>Common</a:t>
            </a:r>
            <a:r>
              <a:rPr lang="fi-FI" sz="1600" dirty="0"/>
              <a:t> </a:t>
            </a:r>
            <a:r>
              <a:rPr lang="fi-FI" sz="1600" dirty="0" err="1"/>
              <a:t>repository</a:t>
            </a:r>
            <a:r>
              <a:rPr lang="fi-FI" sz="1600" dirty="0"/>
              <a:t> for </a:t>
            </a:r>
            <a:r>
              <a:rPr lang="fi-FI" sz="1600" dirty="0" err="1"/>
              <a:t>universities</a:t>
            </a:r>
            <a:r>
              <a:rPr lang="fi-FI" sz="1600" dirty="0"/>
              <a:t> of </a:t>
            </a:r>
            <a:r>
              <a:rPr lang="fi-FI" sz="1600" dirty="0" err="1"/>
              <a:t>applied</a:t>
            </a:r>
            <a:r>
              <a:rPr lang="fi-FI" sz="1600" dirty="0"/>
              <a:t> </a:t>
            </a:r>
            <a:r>
              <a:rPr lang="fi-FI" sz="1600" dirty="0" err="1"/>
              <a:t>sciences</a:t>
            </a:r>
            <a:r>
              <a:rPr lang="fi-FI" sz="1600" dirty="0"/>
              <a:t> (</a:t>
            </a:r>
            <a:r>
              <a:rPr lang="fi-FI" sz="1600" dirty="0" err="1"/>
              <a:t>Theseus</a:t>
            </a:r>
            <a:r>
              <a:rPr lang="fi-FI" sz="1600" dirty="0"/>
              <a:t>)</a:t>
            </a:r>
          </a:p>
          <a:p>
            <a:pPr lvl="1"/>
            <a:r>
              <a:rPr lang="fi-FI" sz="1600" dirty="0"/>
              <a:t>One research institution (VTT) (+ 4 as sub-repositories)</a:t>
            </a:r>
          </a:p>
          <a:p>
            <a:pPr lvl="1"/>
            <a:r>
              <a:rPr lang="fi-FI" sz="1600" dirty="0"/>
              <a:t>Self-archived (green OA) publications</a:t>
            </a:r>
          </a:p>
          <a:p>
            <a:pPr lvl="1"/>
            <a:r>
              <a:rPr lang="fi-FI" sz="1600" dirty="0"/>
              <a:t>Theses</a:t>
            </a:r>
          </a:p>
          <a:p>
            <a:r>
              <a:rPr lang="fi-FI" sz="1800" dirty="0"/>
              <a:t>Missing</a:t>
            </a:r>
          </a:p>
          <a:p>
            <a:pPr lvl="1"/>
            <a:r>
              <a:rPr lang="fi-FI" sz="1600" dirty="0"/>
              <a:t>Repositories from 5 universities + most research institutions</a:t>
            </a:r>
          </a:p>
          <a:p>
            <a:pPr lvl="1"/>
            <a:r>
              <a:rPr lang="fi-FI" sz="1600" dirty="0"/>
              <a:t>Publications </a:t>
            </a:r>
            <a:r>
              <a:rPr lang="fi-FI" sz="1600" dirty="0" err="1"/>
              <a:t>not</a:t>
            </a:r>
            <a:r>
              <a:rPr lang="fi-FI" sz="1600" dirty="0"/>
              <a:t> </a:t>
            </a:r>
            <a:r>
              <a:rPr lang="fi-FI" sz="1600" dirty="0" err="1"/>
              <a:t>archived</a:t>
            </a:r>
            <a:r>
              <a:rPr lang="fi-FI" sz="1600" dirty="0"/>
              <a:t> in </a:t>
            </a:r>
            <a:r>
              <a:rPr lang="fi-FI" sz="1600" dirty="0" err="1"/>
              <a:t>repositories</a:t>
            </a:r>
            <a:r>
              <a:rPr lang="fi-FI" sz="1600" dirty="0"/>
              <a:t>, e.g.</a:t>
            </a:r>
            <a:endParaRPr lang="fi-FI" sz="1400" dirty="0"/>
          </a:p>
          <a:p>
            <a:pPr lvl="2"/>
            <a:r>
              <a:rPr lang="fi-FI" sz="1400" dirty="0"/>
              <a:t>Aaltodoc repository 2011-2017:</a:t>
            </a:r>
          </a:p>
          <a:p>
            <a:pPr lvl="3"/>
            <a:r>
              <a:rPr lang="fi-FI" sz="1200" dirty="0"/>
              <a:t>3049 publications</a:t>
            </a:r>
          </a:p>
          <a:p>
            <a:pPr lvl="2"/>
            <a:r>
              <a:rPr lang="fi-FI" sz="1400" dirty="0"/>
              <a:t>AaltoCRIS 2011-2017:</a:t>
            </a:r>
          </a:p>
          <a:p>
            <a:pPr lvl="3"/>
            <a:r>
              <a:rPr lang="fi-FI" sz="1200" dirty="0"/>
              <a:t>35 886 publications</a:t>
            </a:r>
          </a:p>
          <a:p>
            <a:pPr lvl="2"/>
            <a:r>
              <a:rPr lang="fi-FI" sz="1400" dirty="0"/>
              <a:t>Aalto publications in VIRTA 2011-2017:</a:t>
            </a:r>
          </a:p>
          <a:p>
            <a:pPr lvl="3"/>
            <a:r>
              <a:rPr lang="fi-FI" sz="1200" dirty="0"/>
              <a:t>27 257 publications</a:t>
            </a:r>
          </a:p>
          <a:p>
            <a:pPr lvl="1"/>
            <a:endParaRPr lang="fi-FI" sz="1600" dirty="0"/>
          </a:p>
          <a:p>
            <a:pPr lvl="1"/>
            <a:endParaRPr lang="fi-FI" sz="1600" dirty="0"/>
          </a:p>
          <a:p>
            <a:pPr lvl="1"/>
            <a:endParaRPr lang="fi-FI" sz="1600" dirty="0"/>
          </a:p>
        </p:txBody>
      </p:sp>
      <p:sp>
        <p:nvSpPr>
          <p:cNvPr id="4" name="Date Placeholder 3"/>
          <p:cNvSpPr>
            <a:spLocks noGrp="1"/>
          </p:cNvSpPr>
          <p:nvPr>
            <p:ph type="dt" sz="half" idx="10"/>
          </p:nvPr>
        </p:nvSpPr>
        <p:spPr>
          <a:xfrm>
            <a:off x="0" y="6376988"/>
            <a:ext cx="1301750" cy="315912"/>
          </a:xfrm>
        </p:spPr>
        <p:txBody>
          <a:bodyPr/>
          <a:lstStyle/>
          <a:p>
            <a:pPr>
              <a:defRPr/>
            </a:pPr>
            <a:fld id="{9B4137FA-E41A-9F4F-917A-8F177691A111}" type="datetime1">
              <a:rPr lang="fi-FI" smtClean="0"/>
              <a:t>12.3.2019</a:t>
            </a:fld>
            <a:endParaRPr lang="en-US"/>
          </a:p>
        </p:txBody>
      </p:sp>
      <p:sp>
        <p:nvSpPr>
          <p:cNvPr id="5" name="Slide Number Placeholder 4"/>
          <p:cNvSpPr>
            <a:spLocks noGrp="1"/>
          </p:cNvSpPr>
          <p:nvPr>
            <p:ph type="sldNum" sz="quarter" idx="12"/>
          </p:nvPr>
        </p:nvSpPr>
        <p:spPr>
          <a:xfrm>
            <a:off x="0" y="6376988"/>
            <a:ext cx="862013" cy="315912"/>
          </a:xfrm>
        </p:spPr>
        <p:txBody>
          <a:bodyPr/>
          <a:lstStyle/>
          <a:p>
            <a:pPr>
              <a:defRPr/>
            </a:pPr>
            <a:fld id="{2BC46539-7FEE-8846-9EF1-6D13C0293C6C}" type="slidenum">
              <a:rPr lang="en-US" smtClean="0"/>
              <a:pPr>
                <a:defRPr/>
              </a:pPr>
              <a:t>8</a:t>
            </a:fld>
            <a:endParaRPr lang="en-US"/>
          </a:p>
        </p:txBody>
      </p:sp>
      <p:pic>
        <p:nvPicPr>
          <p:cNvPr id="6" name="Picture 5"/>
          <p:cNvPicPr>
            <a:picLocks noChangeAspect="1"/>
          </p:cNvPicPr>
          <p:nvPr/>
        </p:nvPicPr>
        <p:blipFill rotWithShape="1">
          <a:blip r:embed="rId2"/>
          <a:srcRect b="23746"/>
          <a:stretch/>
        </p:blipFill>
        <p:spPr>
          <a:xfrm>
            <a:off x="847726" y="4471561"/>
            <a:ext cx="4301271" cy="1337226"/>
          </a:xfrm>
          <a:prstGeom prst="rect">
            <a:avLst/>
          </a:prstGeom>
        </p:spPr>
      </p:pic>
      <p:pic>
        <p:nvPicPr>
          <p:cNvPr id="7" name="Picture 6"/>
          <p:cNvPicPr>
            <a:picLocks noChangeAspect="1"/>
          </p:cNvPicPr>
          <p:nvPr/>
        </p:nvPicPr>
        <p:blipFill rotWithShape="1">
          <a:blip r:embed="rId3"/>
          <a:srcRect b="746"/>
          <a:stretch/>
        </p:blipFill>
        <p:spPr>
          <a:xfrm>
            <a:off x="847726" y="1785940"/>
            <a:ext cx="4284134" cy="2715723"/>
          </a:xfrm>
          <a:prstGeom prst="rect">
            <a:avLst/>
          </a:prstGeom>
        </p:spPr>
      </p:pic>
    </p:spTree>
    <p:extLst>
      <p:ext uri="{BB962C8B-B14F-4D97-AF65-F5344CB8AC3E}">
        <p14:creationId xmlns:p14="http://schemas.microsoft.com/office/powerpoint/2010/main" val="3664544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dirty="0" err="1"/>
              <a:t>Survey</a:t>
            </a:r>
            <a:r>
              <a:rPr lang="fi-FI" dirty="0"/>
              <a:t> for </a:t>
            </a:r>
            <a:r>
              <a:rPr lang="fi-FI" dirty="0" err="1"/>
              <a:t>Finnish</a:t>
            </a:r>
            <a:r>
              <a:rPr lang="fi-FI" dirty="0"/>
              <a:t> </a:t>
            </a:r>
            <a:r>
              <a:rPr lang="fi-FI" dirty="0" err="1"/>
              <a:t>OpenAIRE</a:t>
            </a:r>
            <a:r>
              <a:rPr lang="fi-FI" dirty="0"/>
              <a:t> </a:t>
            </a:r>
            <a:r>
              <a:rPr lang="fi-FI" dirty="0" err="1"/>
              <a:t>providers</a:t>
            </a:r>
            <a:r>
              <a:rPr lang="fi-FI" dirty="0"/>
              <a:t> </a:t>
            </a:r>
            <a:r>
              <a:rPr lang="fi-FI" dirty="0" err="1"/>
              <a:t>by</a:t>
            </a:r>
            <a:r>
              <a:rPr lang="fi-FI" dirty="0"/>
              <a:t> </a:t>
            </a:r>
            <a:r>
              <a:rPr lang="fi-FI" dirty="0" err="1"/>
              <a:t>Finnish</a:t>
            </a:r>
            <a:r>
              <a:rPr lang="fi-FI" dirty="0"/>
              <a:t> NOAD in 2018</a:t>
            </a:r>
          </a:p>
        </p:txBody>
      </p:sp>
      <p:sp>
        <p:nvSpPr>
          <p:cNvPr id="7" name="Content Placeholder 6"/>
          <p:cNvSpPr>
            <a:spLocks noGrp="1"/>
          </p:cNvSpPr>
          <p:nvPr>
            <p:ph idx="1"/>
          </p:nvPr>
        </p:nvSpPr>
        <p:spPr/>
        <p:txBody>
          <a:bodyPr/>
          <a:lstStyle/>
          <a:p>
            <a:r>
              <a:rPr lang="fi-FI" sz="1800" dirty="0" err="1"/>
              <a:t>The</a:t>
            </a:r>
            <a:r>
              <a:rPr lang="fi-FI" sz="1800" dirty="0"/>
              <a:t> </a:t>
            </a:r>
            <a:r>
              <a:rPr lang="fi-FI" sz="1800" dirty="0" err="1"/>
              <a:t>survey</a:t>
            </a:r>
            <a:r>
              <a:rPr lang="fi-FI" sz="1800" dirty="0"/>
              <a:t> </a:t>
            </a:r>
            <a:r>
              <a:rPr lang="fi-FI" sz="1800" dirty="0" err="1"/>
              <a:t>was</a:t>
            </a:r>
            <a:r>
              <a:rPr lang="fi-FI" sz="1800" dirty="0"/>
              <a:t> </a:t>
            </a:r>
            <a:r>
              <a:rPr lang="fi-FI" sz="1800" dirty="0" err="1"/>
              <a:t>carried</a:t>
            </a:r>
            <a:r>
              <a:rPr lang="fi-FI" sz="1800" dirty="0"/>
              <a:t> out </a:t>
            </a:r>
            <a:r>
              <a:rPr lang="fi-FI" sz="1800" dirty="0" err="1"/>
              <a:t>by</a:t>
            </a:r>
            <a:r>
              <a:rPr lang="fi-FI" sz="1800" dirty="0"/>
              <a:t> </a:t>
            </a:r>
            <a:r>
              <a:rPr lang="fi-FI" sz="1800" dirty="0" err="1"/>
              <a:t>the</a:t>
            </a:r>
            <a:r>
              <a:rPr lang="fi-FI" sz="1800" dirty="0"/>
              <a:t> </a:t>
            </a:r>
            <a:r>
              <a:rPr lang="fi-FI" sz="1800" dirty="0" err="1"/>
              <a:t>Finnish</a:t>
            </a:r>
            <a:r>
              <a:rPr lang="fi-FI" sz="1800" dirty="0"/>
              <a:t> NOAD, </a:t>
            </a:r>
            <a:r>
              <a:rPr lang="fi-FI" sz="1800" dirty="0" err="1"/>
              <a:t>the</a:t>
            </a:r>
            <a:r>
              <a:rPr lang="fi-FI" sz="1800" dirty="0"/>
              <a:t> </a:t>
            </a:r>
            <a:r>
              <a:rPr lang="fi-FI" sz="1800" dirty="0" err="1"/>
              <a:t>University</a:t>
            </a:r>
            <a:r>
              <a:rPr lang="fi-FI" sz="1800" dirty="0"/>
              <a:t> of Helsinki</a:t>
            </a:r>
          </a:p>
          <a:p>
            <a:r>
              <a:rPr lang="fi-FI" sz="1800" dirty="0"/>
              <a:t>Responses from 7 (out of 9) current repositories that are harvested by OpenAIRE and 7 non-OpenAIRE repositories</a:t>
            </a:r>
          </a:p>
          <a:p>
            <a:r>
              <a:rPr lang="fi-FI" sz="1800" dirty="0"/>
              <a:t>6/7 current providers mentioned the work on data models and supporting harvestable API endpoint to be the biggest issues regarding OpenAIRE</a:t>
            </a:r>
          </a:p>
          <a:p>
            <a:pPr lvl="1"/>
            <a:r>
              <a:rPr lang="fi-FI" sz="1600" dirty="0"/>
              <a:t>In some cases repositories are not connected to CRIS systems</a:t>
            </a:r>
          </a:p>
          <a:p>
            <a:pPr lvl="1"/>
            <a:r>
              <a:rPr lang="fi-FI" sz="1600" dirty="0" err="1"/>
              <a:t>DSpace</a:t>
            </a:r>
            <a:r>
              <a:rPr lang="fi-FI" sz="1600" dirty="0"/>
              <a:t> (used by most repositories) needs work (on publication forms etc.) to be compliant with </a:t>
            </a:r>
            <a:r>
              <a:rPr lang="fi-FI" sz="1600" dirty="0" err="1"/>
              <a:t>OpenAIRE</a:t>
            </a:r>
            <a:r>
              <a:rPr lang="fi-FI" sz="1600" dirty="0"/>
              <a:t> </a:t>
            </a:r>
            <a:r>
              <a:rPr lang="fi-FI" sz="1600" dirty="0" err="1"/>
              <a:t>specifications</a:t>
            </a:r>
            <a:endParaRPr lang="fi-FI" sz="1600" dirty="0"/>
          </a:p>
          <a:p>
            <a:pPr lvl="1"/>
            <a:r>
              <a:rPr lang="fi-FI" sz="1600" dirty="0"/>
              <a:t>Harvested metadata is rather poor after mapping (repositories include richer metadata)</a:t>
            </a:r>
          </a:p>
          <a:p>
            <a:r>
              <a:rPr lang="fi-FI" sz="1800" dirty="0"/>
              <a:t>6/7 of non-OpenAIRE harvested repositories are </a:t>
            </a:r>
            <a:r>
              <a:rPr lang="fi-FI" sz="1800" dirty="0" err="1"/>
              <a:t>planning</a:t>
            </a:r>
            <a:r>
              <a:rPr lang="fi-FI" sz="1800" dirty="0"/>
              <a:t> to </a:t>
            </a:r>
            <a:r>
              <a:rPr lang="fi-FI" sz="1800" dirty="0" err="1"/>
              <a:t>implement</a:t>
            </a:r>
            <a:r>
              <a:rPr lang="fi-FI" sz="1800" dirty="0"/>
              <a:t> </a:t>
            </a:r>
            <a:r>
              <a:rPr lang="fi-FI" sz="1800" dirty="0" err="1"/>
              <a:t>OpenAIRE</a:t>
            </a:r>
            <a:r>
              <a:rPr lang="fi-FI" sz="1800" dirty="0"/>
              <a:t> </a:t>
            </a:r>
            <a:r>
              <a:rPr lang="fi-FI" sz="1800" dirty="0" err="1"/>
              <a:t>support</a:t>
            </a:r>
            <a:endParaRPr lang="fi-FI" sz="1800" dirty="0"/>
          </a:p>
          <a:p>
            <a:pPr lvl="1"/>
            <a:r>
              <a:rPr lang="fi-FI" sz="1600" dirty="0" err="1"/>
              <a:t>Half</a:t>
            </a:r>
            <a:r>
              <a:rPr lang="fi-FI" sz="1600" dirty="0"/>
              <a:t> of </a:t>
            </a:r>
            <a:r>
              <a:rPr lang="fi-FI" sz="1600" dirty="0" err="1"/>
              <a:t>them</a:t>
            </a:r>
            <a:r>
              <a:rPr lang="fi-FI" sz="1600" dirty="0"/>
              <a:t> to be harvestable in 2018/2019, others have no schedule yet</a:t>
            </a:r>
          </a:p>
          <a:p>
            <a:pPr lvl="1"/>
            <a:r>
              <a:rPr lang="fi-FI" sz="1600" dirty="0"/>
              <a:t>5/7 mention the technical implementation and work on metadata to be too resource intensive to yet have support for OpenAIRE spesifications</a:t>
            </a:r>
          </a:p>
          <a:p>
            <a:pPr lvl="1"/>
            <a:endParaRPr lang="fi-FI" sz="1600" dirty="0"/>
          </a:p>
          <a:p>
            <a:endParaRPr lang="fi-FI" sz="1800" dirty="0"/>
          </a:p>
        </p:txBody>
      </p:sp>
      <p:sp>
        <p:nvSpPr>
          <p:cNvPr id="5" name="Date Placeholder 4"/>
          <p:cNvSpPr>
            <a:spLocks noGrp="1"/>
          </p:cNvSpPr>
          <p:nvPr>
            <p:ph type="dt" sz="half" idx="10"/>
          </p:nvPr>
        </p:nvSpPr>
        <p:spPr/>
        <p:txBody>
          <a:bodyPr/>
          <a:lstStyle/>
          <a:p>
            <a:fld id="{9C7A9AA3-72D7-454A-A8FC-8A63A121CD42}" type="datetime1">
              <a:rPr lang="fi-FI" smtClean="0"/>
              <a:pPr/>
              <a:t>12.3.2019</a:t>
            </a:fld>
            <a:endParaRPr lang="en-US"/>
          </a:p>
        </p:txBody>
      </p:sp>
      <p:sp>
        <p:nvSpPr>
          <p:cNvPr id="6" name="Slide Number Placeholder 5"/>
          <p:cNvSpPr>
            <a:spLocks noGrp="1"/>
          </p:cNvSpPr>
          <p:nvPr>
            <p:ph type="sldNum" sz="quarter" idx="12"/>
          </p:nvPr>
        </p:nvSpPr>
        <p:spPr/>
        <p:txBody>
          <a:bodyPr/>
          <a:lstStyle/>
          <a:p>
            <a:fld id="{1902EB33-AE32-4D46-BAA6-3F61AB03C92B}" type="slidenum">
              <a:rPr lang="en-US" smtClean="0"/>
              <a:pPr/>
              <a:t>9</a:t>
            </a:fld>
            <a:endParaRPr lang="en-US"/>
          </a:p>
        </p:txBody>
      </p:sp>
      <p:sp>
        <p:nvSpPr>
          <p:cNvPr id="8" name="Rectangle 7"/>
          <p:cNvSpPr/>
          <p:nvPr/>
        </p:nvSpPr>
        <p:spPr>
          <a:xfrm>
            <a:off x="6137032" y="6105341"/>
            <a:ext cx="5943600" cy="430887"/>
          </a:xfrm>
          <a:prstGeom prst="rect">
            <a:avLst/>
          </a:prstGeom>
        </p:spPr>
        <p:txBody>
          <a:bodyPr wrap="square">
            <a:spAutoFit/>
          </a:bodyPr>
          <a:lstStyle/>
          <a:p>
            <a:r>
              <a:rPr lang="fi-FI" sz="1100" b="1" dirty="0"/>
              <a:t>Summary of results (in Finnish) at:</a:t>
            </a:r>
            <a:r>
              <a:rPr lang="fi-FI" sz="1100" dirty="0"/>
              <a:t> https://blogs.helsinki.fi/openaire2020/2018/08/23/kansallisesta-koordinaatiosta-toivotaan-tukea-julkaisuarkistoille-openaire-kyselyn-tulosten-yhteenveto/</a:t>
            </a:r>
          </a:p>
        </p:txBody>
      </p:sp>
    </p:spTree>
    <p:extLst>
      <p:ext uri="{BB962C8B-B14F-4D97-AF65-F5344CB8AC3E}">
        <p14:creationId xmlns:p14="http://schemas.microsoft.com/office/powerpoint/2010/main" val="2225316144"/>
      </p:ext>
    </p:extLst>
  </p:cSld>
  <p:clrMapOvr>
    <a:masterClrMapping/>
  </p:clrMapOvr>
</p:sld>
</file>

<file path=ppt/theme/theme1.xml><?xml version="1.0" encoding="utf-8"?>
<a:theme xmlns:a="http://schemas.openxmlformats.org/drawingml/2006/main" name="1_CSC2019">
  <a:themeElements>
    <a:clrScheme name="Custom 15">
      <a:dk1>
        <a:srgbClr val="006778"/>
      </a:dk1>
      <a:lt1>
        <a:srgbClr val="FFFFFF"/>
      </a:lt1>
      <a:dk2>
        <a:srgbClr val="830051"/>
      </a:dk2>
      <a:lt2>
        <a:srgbClr val="FFFFFF"/>
      </a:lt2>
      <a:accent1>
        <a:srgbClr val="006778"/>
      </a:accent1>
      <a:accent2>
        <a:srgbClr val="830051"/>
      </a:accent2>
      <a:accent3>
        <a:srgbClr val="5E6971"/>
      </a:accent3>
      <a:accent4>
        <a:srgbClr val="025B96"/>
      </a:accent4>
      <a:accent5>
        <a:srgbClr val="92C746"/>
      </a:accent5>
      <a:accent6>
        <a:srgbClr val="F05422"/>
      </a:accent6>
      <a:hlink>
        <a:srgbClr val="74003D"/>
      </a:hlink>
      <a:folHlink>
        <a:srgbClr val="075084"/>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4"/>
          </a:solidFill>
          <a:prstDash val="sysDash"/>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lnDef>
      <a:spPr>
        <a:ln w="9525">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C2019" id="{D3501019-9273-462B-88F9-ABD6F60B2EA1}" vid="{739CD724-33E3-4506-956A-2280208F96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uidelines Article" ma:contentTypeID="0x010100C568DB52D9D0A14D9B2FDCC96666E9F2007948130EC3DB064584E219954237AF39005865AF1693B9994CA07D29D3EBFFF69500D5CFB1A256BDC0439FEF5B0324F021D6" ma:contentTypeVersion="30" ma:contentTypeDescription="" ma:contentTypeScope="" ma:versionID="4cb75ce876bc9bb0bf3ca65d73c8002f">
  <xsd:schema xmlns:xsd="http://www.w3.org/2001/XMLSchema" xmlns:xs="http://www.w3.org/2001/XMLSchema" xmlns:p="http://schemas.microsoft.com/office/2006/metadata/properties" xmlns:ns1="http://schemas.microsoft.com/sharepoint/v3" xmlns:ns3="b542780c-f3c1-48de-9090-e65480539529" targetNamespace="http://schemas.microsoft.com/office/2006/metadata/properties" ma:root="true" ma:fieldsID="179bbc1ef3caf76c6e1127b99eabb6f9" ns1:_="" ns3:_="">
    <xsd:import namespace="http://schemas.microsoft.com/sharepoint/v3"/>
    <xsd:import namespace="b542780c-f3c1-48de-9090-e65480539529"/>
    <xsd:element name="properties">
      <xsd:complexType>
        <xsd:sequence>
          <xsd:element name="documentManagement">
            <xsd:complexType>
              <xsd:all>
                <xsd:element ref="ns3:CSC_x0020_Category" minOccurs="0"/>
                <xsd:element ref="ns3:CSC_x0020_Language" minOccurs="0"/>
                <xsd:element ref="ns3:Translation" minOccurs="0"/>
                <xsd:element ref="ns3:CSC_x0020_Group" minOccurs="0"/>
                <xsd:element ref="ns1:PublishingIsFurlPage" minOccurs="0"/>
                <xsd:element ref="ns1:SeoRobotsNoIndex" minOccurs="0"/>
                <xsd:element ref="ns1:PublishingContact" minOccurs="0"/>
                <xsd:element ref="ns1:PublishingContactEmail" minOccurs="0"/>
                <xsd:element ref="ns1:PublishingContactName" minOccurs="0"/>
                <xsd:element ref="ns1:PublishingContactPicture" minOccurs="0"/>
                <xsd:element ref="ns1:PublishingRollupImage" minOccurs="0"/>
                <xsd:element ref="ns1:Audience" minOccurs="0"/>
                <xsd:element ref="ns1:PublishingStartDate" minOccurs="0"/>
                <xsd:element ref="ns1:SeoBrowserTitle" minOccurs="0"/>
                <xsd:element ref="ns1:SeoMetaDescription" minOccurs="0"/>
                <xsd:element ref="ns1:SeoKeywords" minOccurs="0"/>
                <xsd:element ref="ns1:PublishingExpirationDate" minOccurs="0"/>
                <xsd:element ref="ns1:PublishingPageContent" minOccurs="0"/>
                <xsd:element ref="ns1:Comments" minOccurs="0"/>
                <xsd:element ref="ns1:PublishingVariationGroupID" minOccurs="0"/>
                <xsd:element ref="ns1:PublishingVariationRelationshipLinkFieldID" minOccurs="0"/>
                <xsd:element ref="ns1:PublishingPageLayo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IsFurlPage" ma:index="9" nillable="true" ma:displayName="Hide physical URLs from search" ma:description="If checked, the physical URL of this page will not appear in search results. Friendly URLs assigned to this page will always appear." ma:internalName="PublishingIsFurlPage" ma:readOnly="false">
      <xsd:simpleType>
        <xsd:restriction base="dms:Boolean"/>
      </xsd:simpleType>
    </xsd:element>
    <xsd:element name="SeoRobotsNoIndex" ma:index="10"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RobotsNoIndex">
      <xsd:simpleType>
        <xsd:restriction base="dms:Boolean"/>
      </xsd:simpleType>
    </xsd:element>
    <xsd:element name="PublishingContact" ma:index="11" nillable="true" ma:displayName="Contact" ma:description="Contact is a site column created by the Publishing feature. It is used on the Page Content Type as the person or group who is the contact person for the page." ma:hidden="true"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description="Contact E-mail Address is a site column created by the Publishing feature. It is used on the Page Content Type as the e-mail address of the person or group who is the contact person for the page." ma:hidden="true" ma:internalName="PublishingContactEmail" ma:readOnly="false">
      <xsd:simpleType>
        <xsd:restriction base="dms:Text">
          <xsd:maxLength value="255"/>
        </xsd:restriction>
      </xsd:simpleType>
    </xsd:element>
    <xsd:element name="PublishingContactName" ma:index="13"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PublishingContactPicture" ma:index="14" nillable="true" ma:displayName="Contact Picture" ma:description="Contact Picture is a site column created by the Publishing feature. It is used on the Page Content Type as the picture of the user or group who is the contact person for the page." ma:format="Image" ma:hidden="true" ma:internalName="PublishingContactPictur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5" nillable="true" ma:displayName="Rollup Image" ma:description="Rollup Image is a site column created by the Publishing feature. It is used on the Page Content Type as the image for the page shown in content roll-ups such as the Content By Search web part." ma:hidden="true" ma:internalName="PublishingRollupImage" ma:readOnly="false">
      <xsd:simpleType>
        <xsd:restriction base="dms:Unknown"/>
      </xsd:simpleType>
    </xsd:element>
    <xsd:element name="Audience" ma:index="16" nillable="true" ma:displayName="Target Audiences" ma:description="Target Audiences is a site column created by the Publishing feature. It is used to specify audiences to which this page will be targeted." ma:hidden="true" ma:internalName="Audience" ma:readOnly="false">
      <xsd:simpleType>
        <xsd:restriction base="dms:Unknown"/>
      </xsd:simpleType>
    </xsd:element>
    <xsd:element name="PublishingStartDate" ma:index="17"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SeoBrowserTitle" ma:index="18" nillable="true" ma:displayName="Browser Title" ma:description="Browser Title is a site column created by the Publishing feature. It is used as the title that appears at the top of a browser window and may appear in Internet search results." ma:hidden="true" ma:internalName="SeoBrowserTitle" ma:readOnly="false">
      <xsd:simpleType>
        <xsd:restriction base="dms:Text"/>
      </xsd:simpleType>
    </xsd:element>
    <xsd:element name="SeoMetaDescription" ma:index="19" nillable="true" ma:displayName="Meta Description" ma:description="Meta Description is a site column created by the Publishing feature. Internet search engines may display this description in search results pages." ma:hidden="true" ma:internalName="SeoMetaDescription" ma:readOnly="false">
      <xsd:simpleType>
        <xsd:restriction base="dms:Text"/>
      </xsd:simpleType>
    </xsd:element>
    <xsd:element name="SeoKeywords" ma:index="20" nillable="true" ma:displayName="Meta Keywords" ma:description="Meta Keywords" ma:hidden="true" ma:internalName="SeoKeywords" ma:readOnly="false">
      <xsd:simpleType>
        <xsd:restriction base="dms:Text"/>
      </xsd:simpleType>
    </xsd:element>
    <xsd:element name="PublishingExpirationDate" ma:index="2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element name="PublishingPageContent" ma:index="22" nillable="true" ma:displayName="Page Content" ma:description="Page Content is a site column created by the Publishing feature. It is used on the Article Page Content Type as the content of the page." ma:hidden="true" ma:internalName="PublishingPageContent" ma:readOnly="false">
      <xsd:simpleType>
        <xsd:restriction base="dms:Unknown"/>
      </xsd:simpleType>
    </xsd:element>
    <xsd:element name="Comments" ma:index="23" nillable="true" ma:displayName="Comments" ma:internalName="Comments">
      <xsd:simpleType>
        <xsd:restriction base="dms:Note">
          <xsd:maxLength value="255"/>
        </xsd:restriction>
      </xsd:simpleType>
    </xsd:element>
    <xsd:element name="PublishingVariationGroupID" ma:index="24" nillable="true" ma:displayName="Variation Group ID" ma:hidden="true" ma:internalName="PublishingVariationGroupID">
      <xsd:simpleType>
        <xsd:restriction base="dms:Text">
          <xsd:maxLength value="255"/>
        </xsd:restriction>
      </xsd:simpleType>
    </xsd:element>
    <xsd:element name="PublishingVariationRelationshipLinkFieldID" ma:index="25" nillable="true" ma:displayName="Variation Relationship Link"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32" nillable="true" ma:displayName="Page 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542780c-f3c1-48de-9090-e65480539529" elementFormDefault="qualified">
    <xsd:import namespace="http://schemas.microsoft.com/office/2006/documentManagement/types"/>
    <xsd:import namespace="http://schemas.microsoft.com/office/infopath/2007/PartnerControls"/>
    <xsd:element name="CSC_x0020_Category" ma:index="3" nillable="true" ma:displayName="CSC Category" ma:format="Dropdown" ma:internalName="CSC_x0020_Category">
      <xsd:simpleType>
        <xsd:restriction base="dms:Choice">
          <xsd:enumeration value="Courses &amp; Events"/>
          <xsd:enumeration value="Events&amp;Meetings"/>
          <xsd:enumeration value="Finance"/>
          <xsd:enumeration value="Forms"/>
          <xsd:enumeration value="HR"/>
          <xsd:enumeration value="ICT Tools"/>
          <xsd:enumeration value="Occupational safety and health"/>
          <xsd:enumeration value="Office"/>
          <xsd:enumeration value="Communications &amp; Marketing"/>
          <xsd:enumeration value="Planning"/>
          <xsd:enumeration value="Presentation Material"/>
          <xsd:enumeration value="Publications"/>
          <xsd:enumeration value="Security"/>
          <xsd:enumeration value="Statistics"/>
          <xsd:enumeration value="Steering &amp; Managing"/>
          <xsd:enumeration value="Templates"/>
          <xsd:enumeration value="Travelling"/>
          <xsd:enumeration value="1 Organization"/>
        </xsd:restriction>
      </xsd:simpleType>
    </xsd:element>
    <xsd:element name="CSC_x0020_Language" ma:index="4" nillable="true" ma:displayName="CSC Language" ma:default="Finnish" ma:description="Dokumentin kielet. Valitse molemmat, jos tämä dokumentti on suomeksi ja englanniksi. Valitse kieli ja no translation jos dokumentista ei ole kuin yhdenkielinen versio. Jos dokumentista on toisenkielinen versio muualla, lisää linkki alla olevaan kohtaan." ma:internalName="CSC_x0020_Language">
      <xsd:complexType>
        <xsd:complexContent>
          <xsd:extension base="dms:MultiChoice">
            <xsd:sequence>
              <xsd:element name="Value" maxOccurs="unbounded" minOccurs="0" nillable="true">
                <xsd:simpleType>
                  <xsd:restriction base="dms:Choice">
                    <xsd:enumeration value="Finnish"/>
                    <xsd:enumeration value="English"/>
                    <xsd:enumeration value="No Translation"/>
                  </xsd:restriction>
                </xsd:simpleType>
              </xsd:element>
            </xsd:sequence>
          </xsd:extension>
        </xsd:complexContent>
      </xsd:complexType>
    </xsd:element>
    <xsd:element name="Translation" ma:index="5" nillable="true" ma:displayName="CSC Translation" ma:description="Lisää ylempään kenttään toisenkielisen version linkki ja alempaan kenttään joko &quot;in English&quot; tai &quot;Suomeksi&quot;." ma:format="Hyperlink" ma:internalName="Translation">
      <xsd:complexType>
        <xsd:complexContent>
          <xsd:extension base="dms:URL">
            <xsd:sequence>
              <xsd:element name="Url" type="dms:ValidUrl" minOccurs="0" nillable="true"/>
              <xsd:element name="Description" type="xsd:string" nillable="true"/>
            </xsd:sequence>
          </xsd:extension>
        </xsd:complexContent>
      </xsd:complexType>
    </xsd:element>
    <xsd:element name="CSC_x0020_Group" ma:index="6" nillable="true" ma:displayName="CSC Group" ma:format="Dropdown" ma:internalName="CSC_x0020_Group">
      <xsd:simpleType>
        <xsd:union memberTypes="dms:Text">
          <xsd:simpleType>
            <xsd:restriction base="dms:Choice">
              <xsd:enumeration value="Johto"/>
              <xsd:enumeration value="API"/>
              <xsd:enumeration value="ASE"/>
              <xsd:enumeration value="CE"/>
              <xsd:enumeration value="CORE"/>
              <xsd:enumeration value="CUPROC"/>
              <xsd:enumeration value="DAC"/>
              <xsd:enumeration value="DASO"/>
              <xsd:enumeration value="dPres"/>
              <xsd:enumeration value="FUNET"/>
              <xsd:enumeration value="HEPA"/>
              <xsd:enumeration value="HPC"/>
              <xsd:enumeration value="IAM"/>
              <xsd:enumeration value="ICPT"/>
              <xsd:enumeration value="IMS"/>
              <xsd:enumeration value="KÄYPÄ"/>
              <xsd:enumeration value="MARCOM"/>
              <xsd:enumeration value="MECC"/>
              <xsd:enumeration value="META"/>
              <xsd:enumeration value="NET"/>
              <xsd:enumeration value="OHA"/>
              <xsd:enumeration value="PATA"/>
              <xsd:enumeration value="RI"/>
              <xsd:enumeration value="SCS"/>
              <xsd:enumeration value="SITI"/>
              <xsd:enumeration value="SR"/>
              <xsd:enumeration value="TALOUS"/>
              <xsd:enumeration value="TIE"/>
              <xsd:enumeration value="TIP"/>
              <xsd:enumeration value="TITU"/>
              <xsd:enumeration value="TPAL"/>
              <xsd:enumeration value="TUHAT"/>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30" ma:displayName="Content Type"/>
        <xsd:element ref="dc:title" minOccurs="0" maxOccurs="1" ma:index="1" ma:displayName="Title"/>
        <xsd:element ref="dc:subject" minOccurs="0" maxOccurs="1" ma:index="8" ma:displayName="Subject"/>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CSC_x0020_Language xmlns="b542780c-f3c1-48de-9090-e65480539529">
      <Value>Finnish</Value>
      <Value>English</Value>
    </CSC_x0020_Language>
    <Translation xmlns="b542780c-f3c1-48de-9090-e65480539529">
      <Url xsi:nil="true"/>
      <Description xsi:nil="true"/>
    </Translation>
    <PublishingContactEmail xmlns="http://schemas.microsoft.com/sharepoint/v3" xsi:nil="true"/>
    <PublishingPageContent xmlns="http://schemas.microsoft.com/sharepoint/v3" xsi:nil="true"/>
    <PublishingVariationRelationshipLinkFieldID xmlns="http://schemas.microsoft.com/sharepoint/v3">
      <Url xsi:nil="true"/>
      <Description xsi:nil="true"/>
    </PublishingVariationRelationshipLinkFieldID>
    <CSC_x0020_Category xmlns="b542780c-f3c1-48de-9090-e65480539529">Templates</CSC_x0020_Category>
    <SeoKeywords xmlns="http://schemas.microsoft.com/sharepoint/v3" xsi:nil="true"/>
    <PublishingVariationGroupID xmlns="http://schemas.microsoft.com/sharepoint/v3" xsi:nil="true"/>
    <PublishingIsFurlPage xmlns="http://schemas.microsoft.com/sharepoint/v3">false</PublishingIsFurlPage>
    <Audience xmlns="http://schemas.microsoft.com/sharepoint/v3" xsi:nil="true"/>
    <CSC_x0020_Group xmlns="b542780c-f3c1-48de-9090-e65480539529">MARCOM</CSC_x0020_Group>
    <SeoBrowserTitle xmlns="http://schemas.microsoft.com/sharepoint/v3" xsi:nil="true"/>
    <PublishingExpirationDate xmlns="http://schemas.microsoft.com/sharepoint/v3" xsi:nil="true"/>
    <PublishingContactPicture xmlns="http://schemas.microsoft.com/sharepoint/v3">
      <Url xsi:nil="true"/>
      <Description xsi:nil="true"/>
    </PublishingContactPicture>
    <SeoRobotsNoIndex xmlns="http://schemas.microsoft.com/sharepoint/v3" xsi:nil="true"/>
    <PublishingStartDate xmlns="http://schemas.microsoft.com/sharepoint/v3" xsi:nil="true"/>
    <SeoMetaDescription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CSC's official PowerPoint-template
Version 04.11.2016/Marketing and Communications</Comment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2D4B87-A129-49B6-A00B-E280DAE4F0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42780c-f3c1-48de-9090-e654805395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279921-A1B4-472D-B7BD-F638B6892104}">
  <ds:schemaRefs>
    <ds:schemaRef ds:uri="http://schemas.microsoft.com/office/2006/metadata/properties"/>
    <ds:schemaRef ds:uri="b542780c-f3c1-48de-9090-e65480539529"/>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D4C4CBFC-2EF1-4092-8F2F-5A5B86A85C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13526</TotalTime>
  <Words>1264</Words>
  <Application>Microsoft Office PowerPoint</Application>
  <PresentationFormat>Widescreen</PresentationFormat>
  <Paragraphs>247</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Candara</vt:lpstr>
      <vt:lpstr>Corbel</vt:lpstr>
      <vt:lpstr>Courier New</vt:lpstr>
      <vt:lpstr>Verdana</vt:lpstr>
      <vt:lpstr>Wingdings</vt:lpstr>
      <vt:lpstr>1_CSC2019</vt:lpstr>
      <vt:lpstr>Connecting Finnish publication data to OpenAIRE - case VIRTA</vt:lpstr>
      <vt:lpstr>Agenda</vt:lpstr>
      <vt:lpstr>VIRTA Publication Information Service</vt:lpstr>
      <vt:lpstr>Publication information collection in Finland</vt:lpstr>
      <vt:lpstr>Use of publication information in Finland</vt:lpstr>
      <vt:lpstr>PowerPoint Presentation</vt:lpstr>
      <vt:lpstr>Finnish publication metadata from OpenAIRE’s point of view</vt:lpstr>
      <vt:lpstr>Finnish repositories supporting OpenAIRE harvesting</vt:lpstr>
      <vt:lpstr>Survey for Finnish OpenAIRE providers by Finnish NOAD in 2018</vt:lpstr>
      <vt:lpstr>Implementation of OpenAIRE Guidelines for CRIS Managers</vt:lpstr>
      <vt:lpstr>Why?</vt:lpstr>
      <vt:lpstr>Guidelines for CRIS Managers</vt:lpstr>
      <vt:lpstr>PowerPoint Presentation</vt:lpstr>
      <vt:lpstr>Data models</vt:lpstr>
      <vt:lpstr>Data models</vt:lpstr>
      <vt:lpstr>Lessons learned</vt:lpstr>
      <vt:lpstr>Thank you!</vt:lpstr>
      <vt:lpstr>PowerPoint Presentation</vt:lpstr>
    </vt:vector>
  </TitlesOfParts>
  <Company>CSC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OpenAIRE Guidelines for CRIS Managers to Finnish VIRTA Publication Information Service</dc:title>
  <dc:subject/>
  <dc:creator>Joonas Nikkanen</dc:creator>
  <cp:keywords>template, powerpoint</cp:keywords>
  <cp:lastModifiedBy>HP 15</cp:lastModifiedBy>
  <cp:revision>142</cp:revision>
  <cp:lastPrinted>2016-02-24T09:01:08Z</cp:lastPrinted>
  <dcterms:created xsi:type="dcterms:W3CDTF">2018-10-22T06:33:06Z</dcterms:created>
  <dcterms:modified xsi:type="dcterms:W3CDTF">2019-03-12T12:15:46Z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0x010100C568DB52D9D0A14D9B2FDCC96666E9F2007948130EC3DB064584E219954237AF39005865AF1693B9994CA07D29D3EBFFF69500D5CFB1A256BDC0439FEF5B0324F021D6</vt:lpwstr>
  </property>
</Properties>
</file>