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0"/>
  </p:notesMasterIdLst>
  <p:sldIdLst>
    <p:sldId id="284" r:id="rId5"/>
    <p:sldId id="301" r:id="rId6"/>
    <p:sldId id="258" r:id="rId7"/>
    <p:sldId id="259" r:id="rId8"/>
    <p:sldId id="293" r:id="rId9"/>
    <p:sldId id="300" r:id="rId10"/>
    <p:sldId id="286" r:id="rId11"/>
    <p:sldId id="287" r:id="rId12"/>
    <p:sldId id="280" r:id="rId13"/>
    <p:sldId id="295" r:id="rId14"/>
    <p:sldId id="296" r:id="rId15"/>
    <p:sldId id="279" r:id="rId16"/>
    <p:sldId id="273" r:id="rId17"/>
    <p:sldId id="288" r:id="rId18"/>
    <p:sldId id="276" r:id="rId19"/>
    <p:sldId id="277" r:id="rId20"/>
    <p:sldId id="289" r:id="rId21"/>
    <p:sldId id="281" r:id="rId22"/>
    <p:sldId id="283" r:id="rId23"/>
    <p:sldId id="292" r:id="rId24"/>
    <p:sldId id="266" r:id="rId25"/>
    <p:sldId id="291" r:id="rId26"/>
    <p:sldId id="268" r:id="rId27"/>
    <p:sldId id="294" r:id="rId28"/>
    <p:sldId id="298" r:id="rId29"/>
  </p:sldIdLst>
  <p:sldSz cx="12192000" cy="6858000"/>
  <p:notesSz cx="6888163" cy="10020300"/>
  <p:defaultTextStyle>
    <a:defPPr>
      <a:defRPr lang="fi-FI"/>
    </a:defPPr>
    <a:lvl1pPr algn="l"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Normaali tyyli 2 - Korostu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Normaali tyyli 4 - Korostu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00" autoAdjust="0"/>
    <p:restoredTop sz="89194" autoAdjust="0"/>
  </p:normalViewPr>
  <p:slideViewPr>
    <p:cSldViewPr snapToGrid="0">
      <p:cViewPr varScale="1">
        <p:scale>
          <a:sx n="59" d="100"/>
          <a:sy n="59" d="100"/>
        </p:scale>
        <p:origin x="1076" y="64"/>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E267234-16DD-4336-A05E-C3183808D870}" type="doc">
      <dgm:prSet loTypeId="urn:microsoft.com/office/officeart/2005/8/layout/hProcess9" loCatId="process" qsTypeId="urn:microsoft.com/office/officeart/2005/8/quickstyle/simple1" qsCatId="simple" csTypeId="urn:microsoft.com/office/officeart/2005/8/colors/accent0_3" csCatId="mainScheme" phldr="1"/>
      <dgm:spPr/>
    </dgm:pt>
    <dgm:pt modelId="{B37880C8-B1AF-42AB-BC41-78967E8E8487}">
      <dgm:prSet phldrT="[Text]" custT="1"/>
      <dgm:spPr>
        <a:solidFill>
          <a:schemeClr val="tx2">
            <a:lumMod val="50000"/>
          </a:schemeClr>
        </a:solidFill>
      </dgm:spPr>
      <dgm:t>
        <a:bodyPr/>
        <a:lstStyle/>
        <a:p>
          <a:r>
            <a:rPr lang="en-US" sz="1600" dirty="0"/>
            <a:t>Burdensome assignments</a:t>
          </a:r>
        </a:p>
        <a:p>
          <a:r>
            <a:rPr lang="en-US" sz="1600" dirty="0"/>
            <a:t>Lack of free time</a:t>
          </a:r>
        </a:p>
        <a:p>
          <a:r>
            <a:rPr lang="en-US" sz="1600" dirty="0"/>
            <a:t>Poor sleep</a:t>
          </a:r>
        </a:p>
        <a:p>
          <a:r>
            <a:rPr lang="en-US" sz="1600" dirty="0"/>
            <a:t>Too high goals</a:t>
          </a:r>
        </a:p>
        <a:p>
          <a:r>
            <a:rPr lang="en-US" sz="1600" dirty="0"/>
            <a:t>Exam week</a:t>
          </a:r>
        </a:p>
        <a:p>
          <a:r>
            <a:rPr lang="en-US" sz="1600" dirty="0"/>
            <a:t>Procrastination of assignments </a:t>
          </a:r>
          <a:r>
            <a:rPr lang="en-US" sz="1600" dirty="0">
              <a:sym typeface="Wingdings" panose="05000000000000000000" pitchFamily="2" charset="2"/>
            </a:rPr>
            <a:t></a:t>
          </a:r>
        </a:p>
        <a:p>
          <a:r>
            <a:rPr lang="en-US" sz="1600" dirty="0">
              <a:sym typeface="Wingdings" panose="05000000000000000000" pitchFamily="2" charset="2"/>
            </a:rPr>
            <a:t>Accumulation of assignments</a:t>
          </a:r>
          <a:endParaRPr lang="en-US" sz="1600" dirty="0"/>
        </a:p>
      </dgm:t>
    </dgm:pt>
    <dgm:pt modelId="{DD910950-A3BD-460D-ACD0-D0CB721D40BD}" type="parTrans" cxnId="{E78F35B5-BB08-46B0-AA5C-A363E6542A04}">
      <dgm:prSet/>
      <dgm:spPr/>
      <dgm:t>
        <a:bodyPr/>
        <a:lstStyle/>
        <a:p>
          <a:endParaRPr lang="en-US"/>
        </a:p>
      </dgm:t>
    </dgm:pt>
    <dgm:pt modelId="{3CB01114-6B4B-4E3D-B35D-CB7ADA07A338}" type="sibTrans" cxnId="{E78F35B5-BB08-46B0-AA5C-A363E6542A04}">
      <dgm:prSet/>
      <dgm:spPr/>
      <dgm:t>
        <a:bodyPr/>
        <a:lstStyle/>
        <a:p>
          <a:endParaRPr lang="en-US"/>
        </a:p>
      </dgm:t>
    </dgm:pt>
    <dgm:pt modelId="{C436C539-D8C4-4585-885D-62472AF311C1}">
      <dgm:prSet phldrT="[Text]" custT="1"/>
      <dgm:spPr/>
      <dgm:t>
        <a:bodyPr/>
        <a:lstStyle/>
        <a:p>
          <a:r>
            <a:rPr lang="en-US" sz="1600" dirty="0"/>
            <a:t>Feelings of exhaustion/fatigue</a:t>
          </a:r>
        </a:p>
      </dgm:t>
    </dgm:pt>
    <dgm:pt modelId="{B8344E9F-DEF7-4FA3-B53F-4076774ADCEF}" type="parTrans" cxnId="{58873BB3-0D53-4B27-BAF0-4455A52F8374}">
      <dgm:prSet/>
      <dgm:spPr/>
      <dgm:t>
        <a:bodyPr/>
        <a:lstStyle/>
        <a:p>
          <a:endParaRPr lang="en-US"/>
        </a:p>
      </dgm:t>
    </dgm:pt>
    <dgm:pt modelId="{0C18714A-EF3D-47C8-A5C2-61C9E60AFE3C}" type="sibTrans" cxnId="{58873BB3-0D53-4B27-BAF0-4455A52F8374}">
      <dgm:prSet/>
      <dgm:spPr/>
      <dgm:t>
        <a:bodyPr/>
        <a:lstStyle/>
        <a:p>
          <a:endParaRPr lang="en-US"/>
        </a:p>
      </dgm:t>
    </dgm:pt>
    <dgm:pt modelId="{1594EFD3-DE2A-4A5B-8D20-7C5BE63547D5}">
      <dgm:prSet phldrT="[Text]" custT="1"/>
      <dgm:spPr>
        <a:solidFill>
          <a:schemeClr val="tx2">
            <a:lumMod val="60000"/>
            <a:lumOff val="40000"/>
          </a:schemeClr>
        </a:solidFill>
      </dgm:spPr>
      <dgm:t>
        <a:bodyPr/>
        <a:lstStyle/>
        <a:p>
          <a:r>
            <a:rPr lang="en-US" sz="1600" dirty="0"/>
            <a:t>Fatigue</a:t>
          </a:r>
        </a:p>
        <a:p>
          <a:r>
            <a:rPr lang="en-US" sz="1600" dirty="0"/>
            <a:t>No energy</a:t>
          </a:r>
        </a:p>
        <a:p>
          <a:r>
            <a:rPr lang="en-US" sz="1600" dirty="0"/>
            <a:t>Irritability</a:t>
          </a:r>
        </a:p>
        <a:p>
          <a:r>
            <a:rPr lang="en-US" sz="1600" dirty="0"/>
            <a:t>Diverse effects on everyday life and friendships</a:t>
          </a:r>
        </a:p>
        <a:p>
          <a:r>
            <a:rPr lang="en-US" sz="1600" dirty="0"/>
            <a:t>Feeling of failure</a:t>
          </a:r>
        </a:p>
        <a:p>
          <a:r>
            <a:rPr lang="en-US" sz="1600" dirty="0" err="1"/>
            <a:t>Paninc</a:t>
          </a:r>
          <a:r>
            <a:rPr lang="en-US" sz="1600" dirty="0"/>
            <a:t> attacks</a:t>
          </a:r>
        </a:p>
        <a:p>
          <a:r>
            <a:rPr lang="en-US" sz="1600" dirty="0"/>
            <a:t>Insomnia</a:t>
          </a:r>
        </a:p>
        <a:p>
          <a:r>
            <a:rPr lang="en-US" sz="1600" dirty="0"/>
            <a:t>Desire to give up</a:t>
          </a:r>
        </a:p>
      </dgm:t>
    </dgm:pt>
    <dgm:pt modelId="{BBAF6C1D-5AF5-478C-8495-CC8F5A9E20DA}" type="parTrans" cxnId="{E289973D-7513-451B-9834-D69256647CDC}">
      <dgm:prSet/>
      <dgm:spPr/>
      <dgm:t>
        <a:bodyPr/>
        <a:lstStyle/>
        <a:p>
          <a:endParaRPr lang="en-US"/>
        </a:p>
      </dgm:t>
    </dgm:pt>
    <dgm:pt modelId="{314B5E09-27D3-4DD2-AF2F-AD2A23DC97B7}" type="sibTrans" cxnId="{E289973D-7513-451B-9834-D69256647CDC}">
      <dgm:prSet/>
      <dgm:spPr/>
      <dgm:t>
        <a:bodyPr/>
        <a:lstStyle/>
        <a:p>
          <a:endParaRPr lang="en-US"/>
        </a:p>
      </dgm:t>
    </dgm:pt>
    <dgm:pt modelId="{CE69524B-4615-400C-AEAD-96578B9572FC}" type="pres">
      <dgm:prSet presAssocID="{8E267234-16DD-4336-A05E-C3183808D870}" presName="CompostProcess" presStyleCnt="0">
        <dgm:presLayoutVars>
          <dgm:dir/>
          <dgm:resizeHandles val="exact"/>
        </dgm:presLayoutVars>
      </dgm:prSet>
      <dgm:spPr/>
    </dgm:pt>
    <dgm:pt modelId="{8A967009-3F89-4AD3-A44E-88B8E2CDBF4C}" type="pres">
      <dgm:prSet presAssocID="{8E267234-16DD-4336-A05E-C3183808D870}" presName="arrow" presStyleLbl="bgShp" presStyleIdx="0" presStyleCnt="1" custScaleX="81565" custLinFactNeighborX="15180"/>
      <dgm:spPr/>
    </dgm:pt>
    <dgm:pt modelId="{93F003D6-8C7B-4D9B-80F9-40F1D4FD59D6}" type="pres">
      <dgm:prSet presAssocID="{8E267234-16DD-4336-A05E-C3183808D870}" presName="linearProcess" presStyleCnt="0"/>
      <dgm:spPr/>
    </dgm:pt>
    <dgm:pt modelId="{D3DC4BBA-E93F-4390-B761-BF32BB96D01E}" type="pres">
      <dgm:prSet presAssocID="{B37880C8-B1AF-42AB-BC41-78967E8E8487}" presName="textNode" presStyleLbl="node1" presStyleIdx="0" presStyleCnt="3" custScaleX="58581" custScaleY="177399">
        <dgm:presLayoutVars>
          <dgm:bulletEnabled val="1"/>
        </dgm:presLayoutVars>
      </dgm:prSet>
      <dgm:spPr/>
    </dgm:pt>
    <dgm:pt modelId="{3AEB23E4-E5D6-4915-9B00-E2974F253FFF}" type="pres">
      <dgm:prSet presAssocID="{3CB01114-6B4B-4E3D-B35D-CB7ADA07A338}" presName="sibTrans" presStyleCnt="0"/>
      <dgm:spPr/>
    </dgm:pt>
    <dgm:pt modelId="{5C9F8A2A-7D56-447A-A71B-74515CA1B530}" type="pres">
      <dgm:prSet presAssocID="{C436C539-D8C4-4585-885D-62472AF311C1}" presName="textNode" presStyleLbl="node1" presStyleIdx="1" presStyleCnt="3" custScaleX="53743">
        <dgm:presLayoutVars>
          <dgm:bulletEnabled val="1"/>
        </dgm:presLayoutVars>
      </dgm:prSet>
      <dgm:spPr/>
    </dgm:pt>
    <dgm:pt modelId="{DA3A1D16-453A-4AD5-BA45-72DD76C469B2}" type="pres">
      <dgm:prSet presAssocID="{0C18714A-EF3D-47C8-A5C2-61C9E60AFE3C}" presName="sibTrans" presStyleCnt="0"/>
      <dgm:spPr/>
    </dgm:pt>
    <dgm:pt modelId="{782836DB-2390-4F05-AAB7-AB253687E2A5}" type="pres">
      <dgm:prSet presAssocID="{1594EFD3-DE2A-4A5B-8D20-7C5BE63547D5}" presName="textNode" presStyleLbl="node1" presStyleIdx="2" presStyleCnt="3" custScaleX="59496" custScaleY="179588">
        <dgm:presLayoutVars>
          <dgm:bulletEnabled val="1"/>
        </dgm:presLayoutVars>
      </dgm:prSet>
      <dgm:spPr/>
    </dgm:pt>
  </dgm:ptLst>
  <dgm:cxnLst>
    <dgm:cxn modelId="{BBB1202B-D76B-4047-8EEB-7EEF6C4AC99E}" type="presOf" srcId="{1594EFD3-DE2A-4A5B-8D20-7C5BE63547D5}" destId="{782836DB-2390-4F05-AAB7-AB253687E2A5}" srcOrd="0" destOrd="0" presId="urn:microsoft.com/office/officeart/2005/8/layout/hProcess9"/>
    <dgm:cxn modelId="{E289973D-7513-451B-9834-D69256647CDC}" srcId="{8E267234-16DD-4336-A05E-C3183808D870}" destId="{1594EFD3-DE2A-4A5B-8D20-7C5BE63547D5}" srcOrd="2" destOrd="0" parTransId="{BBAF6C1D-5AF5-478C-8495-CC8F5A9E20DA}" sibTransId="{314B5E09-27D3-4DD2-AF2F-AD2A23DC97B7}"/>
    <dgm:cxn modelId="{1B9F4B5E-19B7-49FA-B653-744F4F37A370}" type="presOf" srcId="{B37880C8-B1AF-42AB-BC41-78967E8E8487}" destId="{D3DC4BBA-E93F-4390-B761-BF32BB96D01E}" srcOrd="0" destOrd="0" presId="urn:microsoft.com/office/officeart/2005/8/layout/hProcess9"/>
    <dgm:cxn modelId="{570D1062-DCCD-48B5-A7B1-564881971D3F}" type="presOf" srcId="{C436C539-D8C4-4585-885D-62472AF311C1}" destId="{5C9F8A2A-7D56-447A-A71B-74515CA1B530}" srcOrd="0" destOrd="0" presId="urn:microsoft.com/office/officeart/2005/8/layout/hProcess9"/>
    <dgm:cxn modelId="{7B368F81-79B8-4747-813D-8D224F900240}" type="presOf" srcId="{8E267234-16DD-4336-A05E-C3183808D870}" destId="{CE69524B-4615-400C-AEAD-96578B9572FC}" srcOrd="0" destOrd="0" presId="urn:microsoft.com/office/officeart/2005/8/layout/hProcess9"/>
    <dgm:cxn modelId="{58873BB3-0D53-4B27-BAF0-4455A52F8374}" srcId="{8E267234-16DD-4336-A05E-C3183808D870}" destId="{C436C539-D8C4-4585-885D-62472AF311C1}" srcOrd="1" destOrd="0" parTransId="{B8344E9F-DEF7-4FA3-B53F-4076774ADCEF}" sibTransId="{0C18714A-EF3D-47C8-A5C2-61C9E60AFE3C}"/>
    <dgm:cxn modelId="{E78F35B5-BB08-46B0-AA5C-A363E6542A04}" srcId="{8E267234-16DD-4336-A05E-C3183808D870}" destId="{B37880C8-B1AF-42AB-BC41-78967E8E8487}" srcOrd="0" destOrd="0" parTransId="{DD910950-A3BD-460D-ACD0-D0CB721D40BD}" sibTransId="{3CB01114-6B4B-4E3D-B35D-CB7ADA07A338}"/>
    <dgm:cxn modelId="{61F4EF6B-4847-48AB-9802-10C5F718F7D2}" type="presParOf" srcId="{CE69524B-4615-400C-AEAD-96578B9572FC}" destId="{8A967009-3F89-4AD3-A44E-88B8E2CDBF4C}" srcOrd="0" destOrd="0" presId="urn:microsoft.com/office/officeart/2005/8/layout/hProcess9"/>
    <dgm:cxn modelId="{2A6C16C4-C691-44CF-8E86-6EE515896DBB}" type="presParOf" srcId="{CE69524B-4615-400C-AEAD-96578B9572FC}" destId="{93F003D6-8C7B-4D9B-80F9-40F1D4FD59D6}" srcOrd="1" destOrd="0" presId="urn:microsoft.com/office/officeart/2005/8/layout/hProcess9"/>
    <dgm:cxn modelId="{0B2D60A1-069A-475C-867C-EB8B4804389E}" type="presParOf" srcId="{93F003D6-8C7B-4D9B-80F9-40F1D4FD59D6}" destId="{D3DC4BBA-E93F-4390-B761-BF32BB96D01E}" srcOrd="0" destOrd="0" presId="urn:microsoft.com/office/officeart/2005/8/layout/hProcess9"/>
    <dgm:cxn modelId="{30E45CC9-5841-47AC-B810-8A415B268053}" type="presParOf" srcId="{93F003D6-8C7B-4D9B-80F9-40F1D4FD59D6}" destId="{3AEB23E4-E5D6-4915-9B00-E2974F253FFF}" srcOrd="1" destOrd="0" presId="urn:microsoft.com/office/officeart/2005/8/layout/hProcess9"/>
    <dgm:cxn modelId="{04319AA4-C60C-4F5C-9D1D-66D3DD668E78}" type="presParOf" srcId="{93F003D6-8C7B-4D9B-80F9-40F1D4FD59D6}" destId="{5C9F8A2A-7D56-447A-A71B-74515CA1B530}" srcOrd="2" destOrd="0" presId="urn:microsoft.com/office/officeart/2005/8/layout/hProcess9"/>
    <dgm:cxn modelId="{92881104-848E-46FF-B1D2-5917548C2575}" type="presParOf" srcId="{93F003D6-8C7B-4D9B-80F9-40F1D4FD59D6}" destId="{DA3A1D16-453A-4AD5-BA45-72DD76C469B2}" srcOrd="3" destOrd="0" presId="urn:microsoft.com/office/officeart/2005/8/layout/hProcess9"/>
    <dgm:cxn modelId="{D6F5CBD9-DCAA-4854-838C-C07B76EC6C1B}" type="presParOf" srcId="{93F003D6-8C7B-4D9B-80F9-40F1D4FD59D6}" destId="{782836DB-2390-4F05-AAB7-AB253687E2A5}"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1A10BA6-B30E-AC42-9640-FD10180C6BAD}" type="doc">
      <dgm:prSet loTypeId="urn:microsoft.com/office/officeart/2005/8/layout/process2" loCatId="" qsTypeId="urn:microsoft.com/office/officeart/2005/8/quickstyle/simple1" qsCatId="simple" csTypeId="urn:microsoft.com/office/officeart/2005/8/colors/accent6_1" csCatId="accent6" phldr="1"/>
      <dgm:spPr/>
    </dgm:pt>
    <dgm:pt modelId="{CEEED51F-7CB9-0A46-8491-B76F17C74E95}">
      <dgm:prSet phldrT="[Teksti]"/>
      <dgm:spPr/>
      <dgm:t>
        <a:bodyPr/>
        <a:lstStyle/>
        <a:p>
          <a:r>
            <a:rPr lang="en-US" dirty="0"/>
            <a:t>The teacher knows the students</a:t>
          </a:r>
          <a:endParaRPr lang="fi-FI" dirty="0"/>
        </a:p>
      </dgm:t>
    </dgm:pt>
    <dgm:pt modelId="{7F3882FB-80E4-BC40-A46B-3370453CFE59}" type="parTrans" cxnId="{A3E2C89F-9D8B-4842-A16B-5ACE1333891B}">
      <dgm:prSet/>
      <dgm:spPr/>
      <dgm:t>
        <a:bodyPr/>
        <a:lstStyle/>
        <a:p>
          <a:endParaRPr lang="fi-FI"/>
        </a:p>
      </dgm:t>
    </dgm:pt>
    <dgm:pt modelId="{B7AEC82F-5F95-3442-BC74-B556F5A33C57}" type="sibTrans" cxnId="{A3E2C89F-9D8B-4842-A16B-5ACE1333891B}">
      <dgm:prSet/>
      <dgm:spPr>
        <a:solidFill>
          <a:schemeClr val="accent6"/>
        </a:solidFill>
      </dgm:spPr>
      <dgm:t>
        <a:bodyPr/>
        <a:lstStyle/>
        <a:p>
          <a:endParaRPr lang="fi-FI"/>
        </a:p>
      </dgm:t>
    </dgm:pt>
    <dgm:pt modelId="{A1379B2E-06C4-3E4B-A8C0-D93C59CE287B}">
      <dgm:prSet phldrT="[Teksti]"/>
      <dgm:spPr/>
      <dgm:t>
        <a:bodyPr/>
        <a:lstStyle/>
        <a:p>
          <a:r>
            <a:rPr lang="en-US" dirty="0"/>
            <a:t>Identifying and responding to the need for support</a:t>
          </a:r>
          <a:endParaRPr lang="fi-FI" dirty="0"/>
        </a:p>
      </dgm:t>
    </dgm:pt>
    <dgm:pt modelId="{93576408-C90A-064A-A123-D428ADCD8922}" type="parTrans" cxnId="{3ECD5C43-E26C-DD47-BFCF-183F4711A8E8}">
      <dgm:prSet/>
      <dgm:spPr/>
      <dgm:t>
        <a:bodyPr/>
        <a:lstStyle/>
        <a:p>
          <a:endParaRPr lang="fi-FI"/>
        </a:p>
      </dgm:t>
    </dgm:pt>
    <dgm:pt modelId="{4EDAD76D-7ED0-AC4F-92D8-345F290697CA}" type="sibTrans" cxnId="{3ECD5C43-E26C-DD47-BFCF-183F4711A8E8}">
      <dgm:prSet/>
      <dgm:spPr>
        <a:solidFill>
          <a:schemeClr val="accent6"/>
        </a:solidFill>
      </dgm:spPr>
      <dgm:t>
        <a:bodyPr/>
        <a:lstStyle/>
        <a:p>
          <a:endParaRPr lang="fi-FI"/>
        </a:p>
      </dgm:t>
    </dgm:pt>
    <dgm:pt modelId="{484E6E02-C6C5-EE41-854D-551F3426AFDE}">
      <dgm:prSet phldrT="[Teksti]"/>
      <dgm:spPr/>
      <dgm:t>
        <a:bodyPr/>
        <a:lstStyle/>
        <a:p>
          <a:r>
            <a:rPr lang="en-US" dirty="0"/>
            <a:t>Guiding the student forward</a:t>
          </a:r>
          <a:endParaRPr lang="fi-FI" dirty="0"/>
        </a:p>
      </dgm:t>
    </dgm:pt>
    <dgm:pt modelId="{3C78D7DF-EF75-484C-8B23-BE5347C0C581}" type="parTrans" cxnId="{763A2427-DDAA-024E-A7C3-50A82973ACEB}">
      <dgm:prSet/>
      <dgm:spPr/>
      <dgm:t>
        <a:bodyPr/>
        <a:lstStyle/>
        <a:p>
          <a:endParaRPr lang="fi-FI"/>
        </a:p>
      </dgm:t>
    </dgm:pt>
    <dgm:pt modelId="{231ABF9F-265B-9749-960A-0D793058F9A7}" type="sibTrans" cxnId="{763A2427-DDAA-024E-A7C3-50A82973ACEB}">
      <dgm:prSet/>
      <dgm:spPr/>
      <dgm:t>
        <a:bodyPr/>
        <a:lstStyle/>
        <a:p>
          <a:endParaRPr lang="fi-FI"/>
        </a:p>
      </dgm:t>
    </dgm:pt>
    <dgm:pt modelId="{E048308E-6BAA-4C49-88E3-66E41705E692}" type="pres">
      <dgm:prSet presAssocID="{81A10BA6-B30E-AC42-9640-FD10180C6BAD}" presName="linearFlow" presStyleCnt="0">
        <dgm:presLayoutVars>
          <dgm:resizeHandles val="exact"/>
        </dgm:presLayoutVars>
      </dgm:prSet>
      <dgm:spPr/>
    </dgm:pt>
    <dgm:pt modelId="{616156ED-0364-CD44-B9B9-A4CB442FF90F}" type="pres">
      <dgm:prSet presAssocID="{CEEED51F-7CB9-0A46-8491-B76F17C74E95}" presName="node" presStyleLbl="node1" presStyleIdx="0" presStyleCnt="3">
        <dgm:presLayoutVars>
          <dgm:bulletEnabled val="1"/>
        </dgm:presLayoutVars>
      </dgm:prSet>
      <dgm:spPr/>
    </dgm:pt>
    <dgm:pt modelId="{78F9EFAA-1127-244E-ADE3-CA97ABDE2B33}" type="pres">
      <dgm:prSet presAssocID="{B7AEC82F-5F95-3442-BC74-B556F5A33C57}" presName="sibTrans" presStyleLbl="sibTrans2D1" presStyleIdx="0" presStyleCnt="2"/>
      <dgm:spPr/>
    </dgm:pt>
    <dgm:pt modelId="{BFAF3C4D-676F-694A-9289-AFF501C608B8}" type="pres">
      <dgm:prSet presAssocID="{B7AEC82F-5F95-3442-BC74-B556F5A33C57}" presName="connectorText" presStyleLbl="sibTrans2D1" presStyleIdx="0" presStyleCnt="2"/>
      <dgm:spPr/>
    </dgm:pt>
    <dgm:pt modelId="{84DDB694-6E07-C249-A38D-C3FA7586DC9F}" type="pres">
      <dgm:prSet presAssocID="{A1379B2E-06C4-3E4B-A8C0-D93C59CE287B}" presName="node" presStyleLbl="node1" presStyleIdx="1" presStyleCnt="3">
        <dgm:presLayoutVars>
          <dgm:bulletEnabled val="1"/>
        </dgm:presLayoutVars>
      </dgm:prSet>
      <dgm:spPr/>
    </dgm:pt>
    <dgm:pt modelId="{A784B2DC-E895-9D49-9B6B-F00488C67610}" type="pres">
      <dgm:prSet presAssocID="{4EDAD76D-7ED0-AC4F-92D8-345F290697CA}" presName="sibTrans" presStyleLbl="sibTrans2D1" presStyleIdx="1" presStyleCnt="2"/>
      <dgm:spPr/>
    </dgm:pt>
    <dgm:pt modelId="{D6142D5F-2EC0-0243-AEDF-75B39FE79248}" type="pres">
      <dgm:prSet presAssocID="{4EDAD76D-7ED0-AC4F-92D8-345F290697CA}" presName="connectorText" presStyleLbl="sibTrans2D1" presStyleIdx="1" presStyleCnt="2"/>
      <dgm:spPr/>
    </dgm:pt>
    <dgm:pt modelId="{A88E0D49-64ED-5B43-A65D-9443FCF49F3E}" type="pres">
      <dgm:prSet presAssocID="{484E6E02-C6C5-EE41-854D-551F3426AFDE}" presName="node" presStyleLbl="node1" presStyleIdx="2" presStyleCnt="3">
        <dgm:presLayoutVars>
          <dgm:bulletEnabled val="1"/>
        </dgm:presLayoutVars>
      </dgm:prSet>
      <dgm:spPr/>
    </dgm:pt>
  </dgm:ptLst>
  <dgm:cxnLst>
    <dgm:cxn modelId="{C171A506-9427-0C40-A19E-F2BD5F547C86}" type="presOf" srcId="{484E6E02-C6C5-EE41-854D-551F3426AFDE}" destId="{A88E0D49-64ED-5B43-A65D-9443FCF49F3E}" srcOrd="0" destOrd="0" presId="urn:microsoft.com/office/officeart/2005/8/layout/process2"/>
    <dgm:cxn modelId="{763A2427-DDAA-024E-A7C3-50A82973ACEB}" srcId="{81A10BA6-B30E-AC42-9640-FD10180C6BAD}" destId="{484E6E02-C6C5-EE41-854D-551F3426AFDE}" srcOrd="2" destOrd="0" parTransId="{3C78D7DF-EF75-484C-8B23-BE5347C0C581}" sibTransId="{231ABF9F-265B-9749-960A-0D793058F9A7}"/>
    <dgm:cxn modelId="{3ECD5C43-E26C-DD47-BFCF-183F4711A8E8}" srcId="{81A10BA6-B30E-AC42-9640-FD10180C6BAD}" destId="{A1379B2E-06C4-3E4B-A8C0-D93C59CE287B}" srcOrd="1" destOrd="0" parTransId="{93576408-C90A-064A-A123-D428ADCD8922}" sibTransId="{4EDAD76D-7ED0-AC4F-92D8-345F290697CA}"/>
    <dgm:cxn modelId="{0EEB536D-1B11-874F-B5A7-4EC8611A71CF}" type="presOf" srcId="{A1379B2E-06C4-3E4B-A8C0-D93C59CE287B}" destId="{84DDB694-6E07-C249-A38D-C3FA7586DC9F}" srcOrd="0" destOrd="0" presId="urn:microsoft.com/office/officeart/2005/8/layout/process2"/>
    <dgm:cxn modelId="{23E92F59-FD52-C647-A814-4FE354C339F1}" type="presOf" srcId="{B7AEC82F-5F95-3442-BC74-B556F5A33C57}" destId="{BFAF3C4D-676F-694A-9289-AFF501C608B8}" srcOrd="1" destOrd="0" presId="urn:microsoft.com/office/officeart/2005/8/layout/process2"/>
    <dgm:cxn modelId="{F25AEF85-3279-A94F-965C-A528ACEF59EE}" type="presOf" srcId="{B7AEC82F-5F95-3442-BC74-B556F5A33C57}" destId="{78F9EFAA-1127-244E-ADE3-CA97ABDE2B33}" srcOrd="0" destOrd="0" presId="urn:microsoft.com/office/officeart/2005/8/layout/process2"/>
    <dgm:cxn modelId="{A3E2C89F-9D8B-4842-A16B-5ACE1333891B}" srcId="{81A10BA6-B30E-AC42-9640-FD10180C6BAD}" destId="{CEEED51F-7CB9-0A46-8491-B76F17C74E95}" srcOrd="0" destOrd="0" parTransId="{7F3882FB-80E4-BC40-A46B-3370453CFE59}" sibTransId="{B7AEC82F-5F95-3442-BC74-B556F5A33C57}"/>
    <dgm:cxn modelId="{D50092B6-45A8-9649-9273-990892EF5547}" type="presOf" srcId="{4EDAD76D-7ED0-AC4F-92D8-345F290697CA}" destId="{D6142D5F-2EC0-0243-AEDF-75B39FE79248}" srcOrd="1" destOrd="0" presId="urn:microsoft.com/office/officeart/2005/8/layout/process2"/>
    <dgm:cxn modelId="{60A9B8B6-4706-4647-B2D6-0C2BBF349F22}" type="presOf" srcId="{CEEED51F-7CB9-0A46-8491-B76F17C74E95}" destId="{616156ED-0364-CD44-B9B9-A4CB442FF90F}" srcOrd="0" destOrd="0" presId="urn:microsoft.com/office/officeart/2005/8/layout/process2"/>
    <dgm:cxn modelId="{134F19C1-EEAA-7745-9CAE-A755D33F6606}" type="presOf" srcId="{4EDAD76D-7ED0-AC4F-92D8-345F290697CA}" destId="{A784B2DC-E895-9D49-9B6B-F00488C67610}" srcOrd="0" destOrd="0" presId="urn:microsoft.com/office/officeart/2005/8/layout/process2"/>
    <dgm:cxn modelId="{9A4F87D7-E1E2-0B4F-A4BB-80B28E18A417}" type="presOf" srcId="{81A10BA6-B30E-AC42-9640-FD10180C6BAD}" destId="{E048308E-6BAA-4C49-88E3-66E41705E692}" srcOrd="0" destOrd="0" presId="urn:microsoft.com/office/officeart/2005/8/layout/process2"/>
    <dgm:cxn modelId="{CCE8925D-90B6-9545-BEC4-E9D3BEA6D565}" type="presParOf" srcId="{E048308E-6BAA-4C49-88E3-66E41705E692}" destId="{616156ED-0364-CD44-B9B9-A4CB442FF90F}" srcOrd="0" destOrd="0" presId="urn:microsoft.com/office/officeart/2005/8/layout/process2"/>
    <dgm:cxn modelId="{AA78B73D-6CB9-3B4E-8378-6DF18F2DA0A0}" type="presParOf" srcId="{E048308E-6BAA-4C49-88E3-66E41705E692}" destId="{78F9EFAA-1127-244E-ADE3-CA97ABDE2B33}" srcOrd="1" destOrd="0" presId="urn:microsoft.com/office/officeart/2005/8/layout/process2"/>
    <dgm:cxn modelId="{442CE800-9276-8740-B58F-1AB3F040B48A}" type="presParOf" srcId="{78F9EFAA-1127-244E-ADE3-CA97ABDE2B33}" destId="{BFAF3C4D-676F-694A-9289-AFF501C608B8}" srcOrd="0" destOrd="0" presId="urn:microsoft.com/office/officeart/2005/8/layout/process2"/>
    <dgm:cxn modelId="{57D05A4E-53F3-DB4D-BDA4-A909F99971F1}" type="presParOf" srcId="{E048308E-6BAA-4C49-88E3-66E41705E692}" destId="{84DDB694-6E07-C249-A38D-C3FA7586DC9F}" srcOrd="2" destOrd="0" presId="urn:microsoft.com/office/officeart/2005/8/layout/process2"/>
    <dgm:cxn modelId="{EC0FEED2-D89A-F64A-B880-F41E8F7B7955}" type="presParOf" srcId="{E048308E-6BAA-4C49-88E3-66E41705E692}" destId="{A784B2DC-E895-9D49-9B6B-F00488C67610}" srcOrd="3" destOrd="0" presId="urn:microsoft.com/office/officeart/2005/8/layout/process2"/>
    <dgm:cxn modelId="{DD21BE19-F21F-1944-BE15-8AB49A0CC54B}" type="presParOf" srcId="{A784B2DC-E895-9D49-9B6B-F00488C67610}" destId="{D6142D5F-2EC0-0243-AEDF-75B39FE79248}" srcOrd="0" destOrd="0" presId="urn:microsoft.com/office/officeart/2005/8/layout/process2"/>
    <dgm:cxn modelId="{B58280CE-23C9-784E-BCBC-67916CD77E06}" type="presParOf" srcId="{E048308E-6BAA-4C49-88E3-66E41705E692}" destId="{A88E0D49-64ED-5B43-A65D-9443FCF49F3E}" srcOrd="4" destOrd="0" presId="urn:microsoft.com/office/officeart/2005/8/layout/process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1A10BA6-B30E-AC42-9640-FD10180C6BAD}" type="doc">
      <dgm:prSet loTypeId="urn:microsoft.com/office/officeart/2005/8/layout/process2" loCatId="" qsTypeId="urn:microsoft.com/office/officeart/2005/8/quickstyle/simple1" qsCatId="simple" csTypeId="urn:microsoft.com/office/officeart/2005/8/colors/accent6_1" csCatId="accent6" phldr="1"/>
      <dgm:spPr/>
    </dgm:pt>
    <dgm:pt modelId="{CEEED51F-7CB9-0A46-8491-B76F17C74E95}">
      <dgm:prSet phldrT="[Teksti]"/>
      <dgm:spPr/>
      <dgm:t>
        <a:bodyPr/>
        <a:lstStyle/>
        <a:p>
          <a:r>
            <a:rPr lang="en-US" dirty="0"/>
            <a:t>Familiar staff</a:t>
          </a:r>
          <a:endParaRPr lang="fi-FI" dirty="0"/>
        </a:p>
      </dgm:t>
    </dgm:pt>
    <dgm:pt modelId="{7F3882FB-80E4-BC40-A46B-3370453CFE59}" type="parTrans" cxnId="{A3E2C89F-9D8B-4842-A16B-5ACE1333891B}">
      <dgm:prSet/>
      <dgm:spPr/>
      <dgm:t>
        <a:bodyPr/>
        <a:lstStyle/>
        <a:p>
          <a:endParaRPr lang="fi-FI"/>
        </a:p>
      </dgm:t>
    </dgm:pt>
    <dgm:pt modelId="{B7AEC82F-5F95-3442-BC74-B556F5A33C57}" type="sibTrans" cxnId="{A3E2C89F-9D8B-4842-A16B-5ACE1333891B}">
      <dgm:prSet/>
      <dgm:spPr>
        <a:solidFill>
          <a:schemeClr val="accent6"/>
        </a:solidFill>
      </dgm:spPr>
      <dgm:t>
        <a:bodyPr/>
        <a:lstStyle/>
        <a:p>
          <a:endParaRPr lang="fi-FI"/>
        </a:p>
      </dgm:t>
    </dgm:pt>
    <dgm:pt modelId="{553B7436-B37F-C347-8690-74B0979005D5}">
      <dgm:prSet phldrT="[Teksti]"/>
      <dgm:spPr/>
      <dgm:t>
        <a:bodyPr/>
        <a:lstStyle/>
        <a:p>
          <a:r>
            <a:rPr lang="en-US" dirty="0"/>
            <a:t>Knowledge of offered services</a:t>
          </a:r>
          <a:endParaRPr lang="fi-FI" dirty="0"/>
        </a:p>
      </dgm:t>
    </dgm:pt>
    <dgm:pt modelId="{500B175B-988C-E94E-8CEB-8F17E287831D}" type="parTrans" cxnId="{C8399257-FE12-484C-955C-8403566B2AA5}">
      <dgm:prSet/>
      <dgm:spPr/>
      <dgm:t>
        <a:bodyPr/>
        <a:lstStyle/>
        <a:p>
          <a:endParaRPr lang="fi-FI"/>
        </a:p>
      </dgm:t>
    </dgm:pt>
    <dgm:pt modelId="{7B5491A7-DDC3-664F-8D8D-BF15C6E40C51}" type="sibTrans" cxnId="{C8399257-FE12-484C-955C-8403566B2AA5}">
      <dgm:prSet/>
      <dgm:spPr>
        <a:solidFill>
          <a:schemeClr val="accent6"/>
        </a:solidFill>
      </dgm:spPr>
      <dgm:t>
        <a:bodyPr/>
        <a:lstStyle/>
        <a:p>
          <a:endParaRPr lang="fi-FI"/>
        </a:p>
      </dgm:t>
    </dgm:pt>
    <dgm:pt modelId="{A1379B2E-06C4-3E4B-A8C0-D93C59CE287B}">
      <dgm:prSet phldrT="[Teksti]"/>
      <dgm:spPr/>
      <dgm:t>
        <a:bodyPr/>
        <a:lstStyle/>
        <a:p>
          <a:r>
            <a:rPr lang="en-US" dirty="0"/>
            <a:t>Students know how to seek services and teachers know how to guide to services</a:t>
          </a:r>
          <a:endParaRPr lang="fi-FI" dirty="0"/>
        </a:p>
      </dgm:t>
    </dgm:pt>
    <dgm:pt modelId="{93576408-C90A-064A-A123-D428ADCD8922}" type="parTrans" cxnId="{3ECD5C43-E26C-DD47-BFCF-183F4711A8E8}">
      <dgm:prSet/>
      <dgm:spPr/>
      <dgm:t>
        <a:bodyPr/>
        <a:lstStyle/>
        <a:p>
          <a:endParaRPr lang="fi-FI"/>
        </a:p>
      </dgm:t>
    </dgm:pt>
    <dgm:pt modelId="{4EDAD76D-7ED0-AC4F-92D8-345F290697CA}" type="sibTrans" cxnId="{3ECD5C43-E26C-DD47-BFCF-183F4711A8E8}">
      <dgm:prSet/>
      <dgm:spPr>
        <a:solidFill>
          <a:schemeClr val="accent6"/>
        </a:solidFill>
      </dgm:spPr>
      <dgm:t>
        <a:bodyPr/>
        <a:lstStyle/>
        <a:p>
          <a:endParaRPr lang="fi-FI"/>
        </a:p>
      </dgm:t>
    </dgm:pt>
    <dgm:pt modelId="{E048308E-6BAA-4C49-88E3-66E41705E692}" type="pres">
      <dgm:prSet presAssocID="{81A10BA6-B30E-AC42-9640-FD10180C6BAD}" presName="linearFlow" presStyleCnt="0">
        <dgm:presLayoutVars>
          <dgm:resizeHandles val="exact"/>
        </dgm:presLayoutVars>
      </dgm:prSet>
      <dgm:spPr/>
    </dgm:pt>
    <dgm:pt modelId="{616156ED-0364-CD44-B9B9-A4CB442FF90F}" type="pres">
      <dgm:prSet presAssocID="{CEEED51F-7CB9-0A46-8491-B76F17C74E95}" presName="node" presStyleLbl="node1" presStyleIdx="0" presStyleCnt="3">
        <dgm:presLayoutVars>
          <dgm:bulletEnabled val="1"/>
        </dgm:presLayoutVars>
      </dgm:prSet>
      <dgm:spPr/>
    </dgm:pt>
    <dgm:pt modelId="{78F9EFAA-1127-244E-ADE3-CA97ABDE2B33}" type="pres">
      <dgm:prSet presAssocID="{B7AEC82F-5F95-3442-BC74-B556F5A33C57}" presName="sibTrans" presStyleLbl="sibTrans2D1" presStyleIdx="0" presStyleCnt="2"/>
      <dgm:spPr/>
    </dgm:pt>
    <dgm:pt modelId="{BFAF3C4D-676F-694A-9289-AFF501C608B8}" type="pres">
      <dgm:prSet presAssocID="{B7AEC82F-5F95-3442-BC74-B556F5A33C57}" presName="connectorText" presStyleLbl="sibTrans2D1" presStyleIdx="0" presStyleCnt="2"/>
      <dgm:spPr/>
    </dgm:pt>
    <dgm:pt modelId="{46375FF8-6CAE-DF4D-96B7-EA1F1FB7250A}" type="pres">
      <dgm:prSet presAssocID="{553B7436-B37F-C347-8690-74B0979005D5}" presName="node" presStyleLbl="node1" presStyleIdx="1" presStyleCnt="3">
        <dgm:presLayoutVars>
          <dgm:bulletEnabled val="1"/>
        </dgm:presLayoutVars>
      </dgm:prSet>
      <dgm:spPr/>
    </dgm:pt>
    <dgm:pt modelId="{F94C434A-BD1B-904E-9E67-4799506CAC55}" type="pres">
      <dgm:prSet presAssocID="{7B5491A7-DDC3-664F-8D8D-BF15C6E40C51}" presName="sibTrans" presStyleLbl="sibTrans2D1" presStyleIdx="1" presStyleCnt="2"/>
      <dgm:spPr/>
    </dgm:pt>
    <dgm:pt modelId="{3C411234-07CE-B64F-933B-EBE1B021A324}" type="pres">
      <dgm:prSet presAssocID="{7B5491A7-DDC3-664F-8D8D-BF15C6E40C51}" presName="connectorText" presStyleLbl="sibTrans2D1" presStyleIdx="1" presStyleCnt="2"/>
      <dgm:spPr/>
    </dgm:pt>
    <dgm:pt modelId="{84DDB694-6E07-C249-A38D-C3FA7586DC9F}" type="pres">
      <dgm:prSet presAssocID="{A1379B2E-06C4-3E4B-A8C0-D93C59CE287B}" presName="node" presStyleLbl="node1" presStyleIdx="2" presStyleCnt="3">
        <dgm:presLayoutVars>
          <dgm:bulletEnabled val="1"/>
        </dgm:presLayoutVars>
      </dgm:prSet>
      <dgm:spPr/>
    </dgm:pt>
  </dgm:ptLst>
  <dgm:cxnLst>
    <dgm:cxn modelId="{3258B30B-180A-384D-B31E-B807495DEFD1}" type="presOf" srcId="{7B5491A7-DDC3-664F-8D8D-BF15C6E40C51}" destId="{3C411234-07CE-B64F-933B-EBE1B021A324}" srcOrd="1" destOrd="0" presId="urn:microsoft.com/office/officeart/2005/8/layout/process2"/>
    <dgm:cxn modelId="{3ECD5C43-E26C-DD47-BFCF-183F4711A8E8}" srcId="{81A10BA6-B30E-AC42-9640-FD10180C6BAD}" destId="{A1379B2E-06C4-3E4B-A8C0-D93C59CE287B}" srcOrd="2" destOrd="0" parTransId="{93576408-C90A-064A-A123-D428ADCD8922}" sibTransId="{4EDAD76D-7ED0-AC4F-92D8-345F290697CA}"/>
    <dgm:cxn modelId="{9C8F7343-F2C0-E348-B2B3-D5E2D47BA030}" type="presOf" srcId="{7B5491A7-DDC3-664F-8D8D-BF15C6E40C51}" destId="{F94C434A-BD1B-904E-9E67-4799506CAC55}" srcOrd="0" destOrd="0" presId="urn:microsoft.com/office/officeart/2005/8/layout/process2"/>
    <dgm:cxn modelId="{BF8A6268-D18F-D445-A9DC-0B9CB685DDE8}" type="presOf" srcId="{553B7436-B37F-C347-8690-74B0979005D5}" destId="{46375FF8-6CAE-DF4D-96B7-EA1F1FB7250A}" srcOrd="0" destOrd="0" presId="urn:microsoft.com/office/officeart/2005/8/layout/process2"/>
    <dgm:cxn modelId="{0EEB536D-1B11-874F-B5A7-4EC8611A71CF}" type="presOf" srcId="{A1379B2E-06C4-3E4B-A8C0-D93C59CE287B}" destId="{84DDB694-6E07-C249-A38D-C3FA7586DC9F}" srcOrd="0" destOrd="0" presId="urn:microsoft.com/office/officeart/2005/8/layout/process2"/>
    <dgm:cxn modelId="{C8399257-FE12-484C-955C-8403566B2AA5}" srcId="{81A10BA6-B30E-AC42-9640-FD10180C6BAD}" destId="{553B7436-B37F-C347-8690-74B0979005D5}" srcOrd="1" destOrd="0" parTransId="{500B175B-988C-E94E-8CEB-8F17E287831D}" sibTransId="{7B5491A7-DDC3-664F-8D8D-BF15C6E40C51}"/>
    <dgm:cxn modelId="{23E92F59-FD52-C647-A814-4FE354C339F1}" type="presOf" srcId="{B7AEC82F-5F95-3442-BC74-B556F5A33C57}" destId="{BFAF3C4D-676F-694A-9289-AFF501C608B8}" srcOrd="1" destOrd="0" presId="urn:microsoft.com/office/officeart/2005/8/layout/process2"/>
    <dgm:cxn modelId="{F25AEF85-3279-A94F-965C-A528ACEF59EE}" type="presOf" srcId="{B7AEC82F-5F95-3442-BC74-B556F5A33C57}" destId="{78F9EFAA-1127-244E-ADE3-CA97ABDE2B33}" srcOrd="0" destOrd="0" presId="urn:microsoft.com/office/officeart/2005/8/layout/process2"/>
    <dgm:cxn modelId="{A3E2C89F-9D8B-4842-A16B-5ACE1333891B}" srcId="{81A10BA6-B30E-AC42-9640-FD10180C6BAD}" destId="{CEEED51F-7CB9-0A46-8491-B76F17C74E95}" srcOrd="0" destOrd="0" parTransId="{7F3882FB-80E4-BC40-A46B-3370453CFE59}" sibTransId="{B7AEC82F-5F95-3442-BC74-B556F5A33C57}"/>
    <dgm:cxn modelId="{60A9B8B6-4706-4647-B2D6-0C2BBF349F22}" type="presOf" srcId="{CEEED51F-7CB9-0A46-8491-B76F17C74E95}" destId="{616156ED-0364-CD44-B9B9-A4CB442FF90F}" srcOrd="0" destOrd="0" presId="urn:microsoft.com/office/officeart/2005/8/layout/process2"/>
    <dgm:cxn modelId="{9A4F87D7-E1E2-0B4F-A4BB-80B28E18A417}" type="presOf" srcId="{81A10BA6-B30E-AC42-9640-FD10180C6BAD}" destId="{E048308E-6BAA-4C49-88E3-66E41705E692}" srcOrd="0" destOrd="0" presId="urn:microsoft.com/office/officeart/2005/8/layout/process2"/>
    <dgm:cxn modelId="{CCE8925D-90B6-9545-BEC4-E9D3BEA6D565}" type="presParOf" srcId="{E048308E-6BAA-4C49-88E3-66E41705E692}" destId="{616156ED-0364-CD44-B9B9-A4CB442FF90F}" srcOrd="0" destOrd="0" presId="urn:microsoft.com/office/officeart/2005/8/layout/process2"/>
    <dgm:cxn modelId="{AA78B73D-6CB9-3B4E-8378-6DF18F2DA0A0}" type="presParOf" srcId="{E048308E-6BAA-4C49-88E3-66E41705E692}" destId="{78F9EFAA-1127-244E-ADE3-CA97ABDE2B33}" srcOrd="1" destOrd="0" presId="urn:microsoft.com/office/officeart/2005/8/layout/process2"/>
    <dgm:cxn modelId="{442CE800-9276-8740-B58F-1AB3F040B48A}" type="presParOf" srcId="{78F9EFAA-1127-244E-ADE3-CA97ABDE2B33}" destId="{BFAF3C4D-676F-694A-9289-AFF501C608B8}" srcOrd="0" destOrd="0" presId="urn:microsoft.com/office/officeart/2005/8/layout/process2"/>
    <dgm:cxn modelId="{6A9B025E-82CF-6245-87FC-242D97FC0E36}" type="presParOf" srcId="{E048308E-6BAA-4C49-88E3-66E41705E692}" destId="{46375FF8-6CAE-DF4D-96B7-EA1F1FB7250A}" srcOrd="2" destOrd="0" presId="urn:microsoft.com/office/officeart/2005/8/layout/process2"/>
    <dgm:cxn modelId="{3DB6C75D-6E02-AB48-B073-A8C288146B09}" type="presParOf" srcId="{E048308E-6BAA-4C49-88E3-66E41705E692}" destId="{F94C434A-BD1B-904E-9E67-4799506CAC55}" srcOrd="3" destOrd="0" presId="urn:microsoft.com/office/officeart/2005/8/layout/process2"/>
    <dgm:cxn modelId="{9BDE7683-4F19-C64E-83CB-63D1BE0CF27E}" type="presParOf" srcId="{F94C434A-BD1B-904E-9E67-4799506CAC55}" destId="{3C411234-07CE-B64F-933B-EBE1B021A324}" srcOrd="0" destOrd="0" presId="urn:microsoft.com/office/officeart/2005/8/layout/process2"/>
    <dgm:cxn modelId="{57D05A4E-53F3-DB4D-BDA4-A909F99971F1}" type="presParOf" srcId="{E048308E-6BAA-4C49-88E3-66E41705E692}" destId="{84DDB694-6E07-C249-A38D-C3FA7586DC9F}" srcOrd="4" destOrd="0" presId="urn:microsoft.com/office/officeart/2005/8/layout/process2"/>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1976BC7-E15D-4B4F-B85D-0FD7CE2DB8BB}" type="doc">
      <dgm:prSet loTypeId="urn:microsoft.com/office/officeart/2005/8/layout/hierarchy3" loCatId="" qsTypeId="urn:microsoft.com/office/officeart/2005/8/quickstyle/simple1" qsCatId="simple" csTypeId="urn:microsoft.com/office/officeart/2005/8/colors/accent1_2" csCatId="accent1" phldr="1"/>
      <dgm:spPr/>
      <dgm:t>
        <a:bodyPr/>
        <a:lstStyle/>
        <a:p>
          <a:endParaRPr lang="fi-FI"/>
        </a:p>
      </dgm:t>
    </dgm:pt>
    <dgm:pt modelId="{9800D97A-8CA8-5349-877C-59E7231E9CC7}">
      <dgm:prSet phldrT="[Teksti]"/>
      <dgm:spPr>
        <a:solidFill>
          <a:schemeClr val="accent6"/>
        </a:solidFill>
      </dgm:spPr>
      <dgm:t>
        <a:bodyPr/>
        <a:lstStyle/>
        <a:p>
          <a:r>
            <a:rPr lang="en-US" b="1" dirty="0">
              <a:solidFill>
                <a:schemeClr val="tx1"/>
              </a:solidFill>
            </a:rPr>
            <a:t>Collaboration</a:t>
          </a:r>
          <a:endParaRPr lang="fi-FI" b="1" dirty="0">
            <a:solidFill>
              <a:schemeClr val="tx1"/>
            </a:solidFill>
          </a:endParaRPr>
        </a:p>
      </dgm:t>
    </dgm:pt>
    <dgm:pt modelId="{D1868616-16A6-0040-88BD-F85D6A1D6A54}" type="parTrans" cxnId="{E35701D7-8797-B34B-8C14-A8C5CD925281}">
      <dgm:prSet/>
      <dgm:spPr/>
      <dgm:t>
        <a:bodyPr/>
        <a:lstStyle/>
        <a:p>
          <a:endParaRPr lang="fi-FI"/>
        </a:p>
      </dgm:t>
    </dgm:pt>
    <dgm:pt modelId="{65D37B4E-AE47-AA4E-BCA4-A9B02EF65D48}" type="sibTrans" cxnId="{E35701D7-8797-B34B-8C14-A8C5CD925281}">
      <dgm:prSet/>
      <dgm:spPr/>
      <dgm:t>
        <a:bodyPr/>
        <a:lstStyle/>
        <a:p>
          <a:endParaRPr lang="fi-FI"/>
        </a:p>
      </dgm:t>
    </dgm:pt>
    <dgm:pt modelId="{60B1546F-1DF5-3B4E-A2A9-1A6BD9807A91}">
      <dgm:prSet phldrT="[Teksti]" custT="1">
        <dgm:style>
          <a:lnRef idx="2">
            <a:schemeClr val="accent6"/>
          </a:lnRef>
          <a:fillRef idx="1">
            <a:schemeClr val="lt1"/>
          </a:fillRef>
          <a:effectRef idx="0">
            <a:schemeClr val="accent6"/>
          </a:effectRef>
          <a:fontRef idx="minor">
            <a:schemeClr val="dk1"/>
          </a:fontRef>
        </dgm:style>
      </dgm:prSet>
      <dgm:spPr/>
      <dgm:t>
        <a:bodyPr anchor="ctr"/>
        <a:lstStyle/>
        <a:p>
          <a:pPr algn="l"/>
          <a:r>
            <a:rPr lang="fi-FI" sz="1400" b="1" dirty="0" err="1"/>
            <a:t>Multiprofessional</a:t>
          </a:r>
          <a:r>
            <a:rPr lang="fi-FI" sz="1400" b="1" dirty="0"/>
            <a:t> </a:t>
          </a:r>
          <a:r>
            <a:rPr lang="fi-FI" sz="1400" b="1" dirty="0" err="1"/>
            <a:t>cooperation</a:t>
          </a:r>
          <a:endParaRPr lang="fi-FI" sz="1400" b="1" dirty="0"/>
        </a:p>
      </dgm:t>
    </dgm:pt>
    <dgm:pt modelId="{5F6FB446-4EFC-FB48-88D1-3ACCE1C49906}" type="parTrans" cxnId="{7882CC27-C407-894F-9002-9A9499834477}">
      <dgm:prSet>
        <dgm:style>
          <a:lnRef idx="1">
            <a:schemeClr val="accent6"/>
          </a:lnRef>
          <a:fillRef idx="0">
            <a:schemeClr val="accent6"/>
          </a:fillRef>
          <a:effectRef idx="0">
            <a:schemeClr val="accent6"/>
          </a:effectRef>
          <a:fontRef idx="minor">
            <a:schemeClr val="tx1"/>
          </a:fontRef>
        </dgm:style>
      </dgm:prSet>
      <dgm:spPr>
        <a:ln w="25400"/>
      </dgm:spPr>
      <dgm:t>
        <a:bodyPr/>
        <a:lstStyle/>
        <a:p>
          <a:endParaRPr lang="fi-FI"/>
        </a:p>
      </dgm:t>
    </dgm:pt>
    <dgm:pt modelId="{A502BC81-BA9F-E247-8773-BE7D6B8D37BC}" type="sibTrans" cxnId="{7882CC27-C407-894F-9002-9A9499834477}">
      <dgm:prSet/>
      <dgm:spPr/>
      <dgm:t>
        <a:bodyPr/>
        <a:lstStyle/>
        <a:p>
          <a:endParaRPr lang="fi-FI"/>
        </a:p>
      </dgm:t>
    </dgm:pt>
    <dgm:pt modelId="{8850330E-D594-2F48-AA81-E707A8683DA4}">
      <dgm:prSet phldrT="[Teksti]" custT="1">
        <dgm:style>
          <a:lnRef idx="2">
            <a:schemeClr val="accent6"/>
          </a:lnRef>
          <a:fillRef idx="1">
            <a:schemeClr val="lt1"/>
          </a:fillRef>
          <a:effectRef idx="0">
            <a:schemeClr val="accent6"/>
          </a:effectRef>
          <a:fontRef idx="minor">
            <a:schemeClr val="dk1"/>
          </a:fontRef>
        </dgm:style>
      </dgm:prSet>
      <dgm:spPr/>
      <dgm:t>
        <a:bodyPr anchor="ctr"/>
        <a:lstStyle/>
        <a:p>
          <a:r>
            <a:rPr lang="en-US" sz="1600" b="1" dirty="0"/>
            <a:t>Cooperation between teachers</a:t>
          </a:r>
          <a:endParaRPr lang="fi-FI" sz="1600" b="1" dirty="0"/>
        </a:p>
      </dgm:t>
    </dgm:pt>
    <dgm:pt modelId="{A11296E6-C86C-2546-81EB-2346F7736D01}" type="parTrans" cxnId="{AF4F41C2-DF6D-C049-88DD-5B9396D85E58}">
      <dgm:prSet>
        <dgm:style>
          <a:lnRef idx="1">
            <a:schemeClr val="accent6"/>
          </a:lnRef>
          <a:fillRef idx="0">
            <a:schemeClr val="accent6"/>
          </a:fillRef>
          <a:effectRef idx="0">
            <a:schemeClr val="accent6"/>
          </a:effectRef>
          <a:fontRef idx="minor">
            <a:schemeClr val="tx1"/>
          </a:fontRef>
        </dgm:style>
      </dgm:prSet>
      <dgm:spPr>
        <a:ln w="25400"/>
      </dgm:spPr>
      <dgm:t>
        <a:bodyPr/>
        <a:lstStyle/>
        <a:p>
          <a:endParaRPr lang="fi-FI"/>
        </a:p>
      </dgm:t>
    </dgm:pt>
    <dgm:pt modelId="{E23A1972-62DF-E343-A432-8F61C7CF3D18}" type="sibTrans" cxnId="{AF4F41C2-DF6D-C049-88DD-5B9396D85E58}">
      <dgm:prSet/>
      <dgm:spPr/>
      <dgm:t>
        <a:bodyPr/>
        <a:lstStyle/>
        <a:p>
          <a:endParaRPr lang="fi-FI"/>
        </a:p>
      </dgm:t>
    </dgm:pt>
    <dgm:pt modelId="{7CC889E3-D4B2-CF4D-94CD-2F52E65CDB4D}">
      <dgm:prSet phldrT="[Teksti]"/>
      <dgm:spPr>
        <a:solidFill>
          <a:schemeClr val="accent6"/>
        </a:solidFill>
      </dgm:spPr>
      <dgm:t>
        <a:bodyPr/>
        <a:lstStyle/>
        <a:p>
          <a:r>
            <a:rPr lang="en-US" b="1" dirty="0">
              <a:solidFill>
                <a:schemeClr val="tx1"/>
              </a:solidFill>
            </a:rPr>
            <a:t>Supporting students</a:t>
          </a:r>
          <a:endParaRPr lang="fi-FI" b="1" dirty="0">
            <a:solidFill>
              <a:schemeClr val="tx1"/>
            </a:solidFill>
          </a:endParaRPr>
        </a:p>
      </dgm:t>
    </dgm:pt>
    <dgm:pt modelId="{895C48D1-10CA-0449-8F41-0E534DE2F8C2}" type="parTrans" cxnId="{FCE1D56A-088C-924A-BA12-C91AE181E468}">
      <dgm:prSet/>
      <dgm:spPr/>
      <dgm:t>
        <a:bodyPr/>
        <a:lstStyle/>
        <a:p>
          <a:endParaRPr lang="fi-FI"/>
        </a:p>
      </dgm:t>
    </dgm:pt>
    <dgm:pt modelId="{9AD235EA-FB9A-2646-BA92-B32FA252481D}" type="sibTrans" cxnId="{FCE1D56A-088C-924A-BA12-C91AE181E468}">
      <dgm:prSet/>
      <dgm:spPr/>
      <dgm:t>
        <a:bodyPr/>
        <a:lstStyle/>
        <a:p>
          <a:endParaRPr lang="fi-FI"/>
        </a:p>
      </dgm:t>
    </dgm:pt>
    <dgm:pt modelId="{FA169DBB-5990-CC4F-AB40-08712FA987DA}">
      <dgm:prSet phldrT="[Teksti]" custT="1">
        <dgm:style>
          <a:lnRef idx="2">
            <a:schemeClr val="accent6"/>
          </a:lnRef>
          <a:fillRef idx="1">
            <a:schemeClr val="lt1"/>
          </a:fillRef>
          <a:effectRef idx="0">
            <a:schemeClr val="accent6"/>
          </a:effectRef>
          <a:fontRef idx="minor">
            <a:schemeClr val="dk1"/>
          </a:fontRef>
        </dgm:style>
      </dgm:prSet>
      <dgm:spPr/>
      <dgm:t>
        <a:bodyPr/>
        <a:lstStyle/>
        <a:p>
          <a:r>
            <a:rPr lang="en-US" sz="1400" b="1" dirty="0"/>
            <a:t>Supporting reading difficulties</a:t>
          </a:r>
          <a:endParaRPr lang="fi-FI" sz="1400" b="1" dirty="0"/>
        </a:p>
      </dgm:t>
    </dgm:pt>
    <dgm:pt modelId="{B0DA9C3D-EF0D-EE41-A690-5447344EFBA1}" type="parTrans" cxnId="{B07AA373-8F56-6744-BB37-4C91DB67F048}">
      <dgm:prSet>
        <dgm:style>
          <a:lnRef idx="1">
            <a:schemeClr val="accent6"/>
          </a:lnRef>
          <a:fillRef idx="0">
            <a:schemeClr val="accent6"/>
          </a:fillRef>
          <a:effectRef idx="0">
            <a:schemeClr val="accent6"/>
          </a:effectRef>
          <a:fontRef idx="minor">
            <a:schemeClr val="tx1"/>
          </a:fontRef>
        </dgm:style>
      </dgm:prSet>
      <dgm:spPr>
        <a:ln w="25400"/>
      </dgm:spPr>
      <dgm:t>
        <a:bodyPr/>
        <a:lstStyle/>
        <a:p>
          <a:endParaRPr lang="fi-FI"/>
        </a:p>
      </dgm:t>
    </dgm:pt>
    <dgm:pt modelId="{AFB3C7A8-9C18-C14E-B75F-B88F13E4479F}" type="sibTrans" cxnId="{B07AA373-8F56-6744-BB37-4C91DB67F048}">
      <dgm:prSet/>
      <dgm:spPr/>
      <dgm:t>
        <a:bodyPr/>
        <a:lstStyle/>
        <a:p>
          <a:endParaRPr lang="fi-FI"/>
        </a:p>
      </dgm:t>
    </dgm:pt>
    <dgm:pt modelId="{B8C8608C-7770-474F-AD2E-E08A818C5771}">
      <dgm:prSet phldrT="[Teksti]" custT="1">
        <dgm:style>
          <a:lnRef idx="2">
            <a:schemeClr val="accent6"/>
          </a:lnRef>
          <a:fillRef idx="1">
            <a:schemeClr val="lt1"/>
          </a:fillRef>
          <a:effectRef idx="0">
            <a:schemeClr val="accent6"/>
          </a:effectRef>
          <a:fontRef idx="minor">
            <a:schemeClr val="dk1"/>
          </a:fontRef>
        </dgm:style>
      </dgm:prSet>
      <dgm:spPr/>
      <dgm:t>
        <a:bodyPr anchor="ctr"/>
        <a:lstStyle/>
        <a:p>
          <a:r>
            <a:rPr lang="en-US" sz="1600" b="1" dirty="0"/>
            <a:t>Supporting readiness to study</a:t>
          </a:r>
          <a:endParaRPr lang="fi-FI" sz="1600" b="1" dirty="0"/>
        </a:p>
      </dgm:t>
    </dgm:pt>
    <dgm:pt modelId="{FDF638A7-0FF1-E043-8CB3-95E543BC421D}" type="parTrans" cxnId="{FF3F4BD6-D8CB-5948-8B01-BB162BA03B62}">
      <dgm:prSet>
        <dgm:style>
          <a:lnRef idx="1">
            <a:schemeClr val="accent6"/>
          </a:lnRef>
          <a:fillRef idx="0">
            <a:schemeClr val="accent6"/>
          </a:fillRef>
          <a:effectRef idx="0">
            <a:schemeClr val="accent6"/>
          </a:effectRef>
          <a:fontRef idx="minor">
            <a:schemeClr val="tx1"/>
          </a:fontRef>
        </dgm:style>
      </dgm:prSet>
      <dgm:spPr>
        <a:ln w="25400"/>
      </dgm:spPr>
      <dgm:t>
        <a:bodyPr/>
        <a:lstStyle/>
        <a:p>
          <a:endParaRPr lang="fi-FI"/>
        </a:p>
      </dgm:t>
    </dgm:pt>
    <dgm:pt modelId="{4D45F66B-FBAF-2D4B-B1B9-38BD7348DC1C}" type="sibTrans" cxnId="{FF3F4BD6-D8CB-5948-8B01-BB162BA03B62}">
      <dgm:prSet/>
      <dgm:spPr/>
      <dgm:t>
        <a:bodyPr/>
        <a:lstStyle/>
        <a:p>
          <a:endParaRPr lang="fi-FI"/>
        </a:p>
      </dgm:t>
    </dgm:pt>
    <dgm:pt modelId="{E811D8D8-BACA-C445-B2CC-0DA77DD3C9AA}">
      <dgm:prSet/>
      <dgm:spPr>
        <a:solidFill>
          <a:schemeClr val="accent6"/>
        </a:solidFill>
      </dgm:spPr>
      <dgm:t>
        <a:bodyPr/>
        <a:lstStyle/>
        <a:p>
          <a:r>
            <a:rPr lang="en-US" b="1" dirty="0">
              <a:solidFill>
                <a:schemeClr val="tx1"/>
              </a:solidFill>
            </a:rPr>
            <a:t>Written work</a:t>
          </a:r>
          <a:endParaRPr lang="fi-FI" b="1" dirty="0">
            <a:solidFill>
              <a:schemeClr val="tx1"/>
            </a:solidFill>
          </a:endParaRPr>
        </a:p>
      </dgm:t>
    </dgm:pt>
    <dgm:pt modelId="{1640B514-C750-6F45-83FA-EB9CDB3415F4}" type="parTrans" cxnId="{2C31448E-7BE1-F54A-925B-6309D5F31D64}">
      <dgm:prSet/>
      <dgm:spPr/>
      <dgm:t>
        <a:bodyPr/>
        <a:lstStyle/>
        <a:p>
          <a:endParaRPr lang="fi-FI"/>
        </a:p>
      </dgm:t>
    </dgm:pt>
    <dgm:pt modelId="{B3B7941D-442F-E842-A9D0-92D70D40CA55}" type="sibTrans" cxnId="{2C31448E-7BE1-F54A-925B-6309D5F31D64}">
      <dgm:prSet/>
      <dgm:spPr/>
      <dgm:t>
        <a:bodyPr/>
        <a:lstStyle/>
        <a:p>
          <a:endParaRPr lang="fi-FI"/>
        </a:p>
      </dgm:t>
    </dgm:pt>
    <dgm:pt modelId="{5470B20D-997A-004A-B6D7-073B1E75A3BC}">
      <dgm:prSet phldrT="[Teksti]" custT="1">
        <dgm:style>
          <a:lnRef idx="2">
            <a:schemeClr val="accent6"/>
          </a:lnRef>
          <a:fillRef idx="1">
            <a:schemeClr val="lt1"/>
          </a:fillRef>
          <a:effectRef idx="0">
            <a:schemeClr val="accent6"/>
          </a:effectRef>
          <a:fontRef idx="minor">
            <a:schemeClr val="dk1"/>
          </a:fontRef>
        </dgm:style>
      </dgm:prSet>
      <dgm:spPr/>
      <dgm:t>
        <a:bodyPr anchor="ctr"/>
        <a:lstStyle/>
        <a:p>
          <a:r>
            <a:rPr lang="en-US" sz="1600" b="1" dirty="0"/>
            <a:t>Subject guidance</a:t>
          </a:r>
          <a:endParaRPr lang="fi-FI" sz="1600" b="1" dirty="0"/>
        </a:p>
      </dgm:t>
    </dgm:pt>
    <dgm:pt modelId="{8E3CC43A-AB33-6D40-904F-46020BF996DF}" type="parTrans" cxnId="{EC5F58DA-9206-F248-A90B-B82EACBB2291}">
      <dgm:prSet>
        <dgm:style>
          <a:lnRef idx="1">
            <a:schemeClr val="accent6"/>
          </a:lnRef>
          <a:fillRef idx="0">
            <a:schemeClr val="accent6"/>
          </a:fillRef>
          <a:effectRef idx="0">
            <a:schemeClr val="accent6"/>
          </a:effectRef>
          <a:fontRef idx="minor">
            <a:schemeClr val="tx1"/>
          </a:fontRef>
        </dgm:style>
      </dgm:prSet>
      <dgm:spPr>
        <a:ln w="25400"/>
      </dgm:spPr>
      <dgm:t>
        <a:bodyPr/>
        <a:lstStyle/>
        <a:p>
          <a:endParaRPr lang="fi-FI"/>
        </a:p>
      </dgm:t>
    </dgm:pt>
    <dgm:pt modelId="{C213A915-1774-E441-AD27-530A262F8CF8}" type="sibTrans" cxnId="{EC5F58DA-9206-F248-A90B-B82EACBB2291}">
      <dgm:prSet/>
      <dgm:spPr/>
      <dgm:t>
        <a:bodyPr/>
        <a:lstStyle/>
        <a:p>
          <a:endParaRPr lang="fi-FI"/>
        </a:p>
      </dgm:t>
    </dgm:pt>
    <dgm:pt modelId="{2F136653-D6AD-394E-9EA8-C913D09F6859}">
      <dgm:prSet custT="1">
        <dgm:style>
          <a:lnRef idx="2">
            <a:schemeClr val="accent6"/>
          </a:lnRef>
          <a:fillRef idx="1">
            <a:schemeClr val="lt1"/>
          </a:fillRef>
          <a:effectRef idx="0">
            <a:schemeClr val="accent6"/>
          </a:effectRef>
          <a:fontRef idx="minor">
            <a:schemeClr val="dk1"/>
          </a:fontRef>
        </dgm:style>
      </dgm:prSet>
      <dgm:spPr/>
      <dgm:t>
        <a:bodyPr anchor="ctr"/>
        <a:lstStyle/>
        <a:p>
          <a:r>
            <a:rPr lang="en-US" sz="1400" b="1" dirty="0"/>
            <a:t>Statements</a:t>
          </a:r>
          <a:endParaRPr lang="fi-FI" sz="1400" b="1" dirty="0"/>
        </a:p>
      </dgm:t>
    </dgm:pt>
    <dgm:pt modelId="{5EF4D899-7636-7040-80B6-3E75C0755240}" type="parTrans" cxnId="{D31166C3-1050-B34D-9978-EBA6468906F3}">
      <dgm:prSet/>
      <dgm:spPr>
        <a:ln>
          <a:solidFill>
            <a:schemeClr val="accent6">
              <a:lumMod val="75000"/>
            </a:schemeClr>
          </a:solidFill>
        </a:ln>
      </dgm:spPr>
      <dgm:t>
        <a:bodyPr/>
        <a:lstStyle/>
        <a:p>
          <a:endParaRPr lang="fi-FI"/>
        </a:p>
      </dgm:t>
    </dgm:pt>
    <dgm:pt modelId="{78D429FB-1BF6-6046-A5D3-42CCA02DA0D0}" type="sibTrans" cxnId="{D31166C3-1050-B34D-9978-EBA6468906F3}">
      <dgm:prSet/>
      <dgm:spPr/>
      <dgm:t>
        <a:bodyPr/>
        <a:lstStyle/>
        <a:p>
          <a:endParaRPr lang="fi-FI"/>
        </a:p>
      </dgm:t>
    </dgm:pt>
    <dgm:pt modelId="{84FB9D21-FA73-6643-8B56-1EDBE40C9A88}">
      <dgm:prSet custT="1">
        <dgm:style>
          <a:lnRef idx="2">
            <a:schemeClr val="accent6"/>
          </a:lnRef>
          <a:fillRef idx="1">
            <a:schemeClr val="lt1"/>
          </a:fillRef>
          <a:effectRef idx="0">
            <a:schemeClr val="accent6"/>
          </a:effectRef>
          <a:fontRef idx="minor">
            <a:schemeClr val="dk1"/>
          </a:fontRef>
        </dgm:style>
      </dgm:prSet>
      <dgm:spPr/>
      <dgm:t>
        <a:bodyPr anchor="ctr"/>
        <a:lstStyle/>
        <a:p>
          <a:r>
            <a:rPr lang="en-US" sz="1400" b="1" dirty="0"/>
            <a:t>Recording</a:t>
          </a:r>
          <a:endParaRPr lang="fi-FI" sz="1400" b="1" dirty="0"/>
        </a:p>
      </dgm:t>
    </dgm:pt>
    <dgm:pt modelId="{07EDC19B-A49D-9344-BD98-DF7FB84E62E4}" type="parTrans" cxnId="{4C0619B9-7D93-9248-9726-AF254139C83C}">
      <dgm:prSet/>
      <dgm:spPr>
        <a:ln>
          <a:solidFill>
            <a:schemeClr val="accent6"/>
          </a:solidFill>
        </a:ln>
      </dgm:spPr>
      <dgm:t>
        <a:bodyPr/>
        <a:lstStyle/>
        <a:p>
          <a:endParaRPr lang="fi-FI"/>
        </a:p>
      </dgm:t>
    </dgm:pt>
    <dgm:pt modelId="{423B73AC-782E-6542-A80F-61D8425D3F08}" type="sibTrans" cxnId="{4C0619B9-7D93-9248-9726-AF254139C83C}">
      <dgm:prSet/>
      <dgm:spPr/>
      <dgm:t>
        <a:bodyPr/>
        <a:lstStyle/>
        <a:p>
          <a:endParaRPr lang="fi-FI"/>
        </a:p>
      </dgm:t>
    </dgm:pt>
    <dgm:pt modelId="{E2D55A42-0190-AF41-84A7-4DF913D41B1B}">
      <dgm:prSet custT="1">
        <dgm:style>
          <a:lnRef idx="2">
            <a:schemeClr val="accent6"/>
          </a:lnRef>
          <a:fillRef idx="1">
            <a:schemeClr val="lt1"/>
          </a:fillRef>
          <a:effectRef idx="0">
            <a:schemeClr val="accent6"/>
          </a:effectRef>
          <a:fontRef idx="minor">
            <a:schemeClr val="dk1"/>
          </a:fontRef>
        </dgm:style>
      </dgm:prSet>
      <dgm:spPr/>
      <dgm:t>
        <a:bodyPr/>
        <a:lstStyle/>
        <a:p>
          <a:r>
            <a:rPr lang="en-US" sz="1400" b="1" dirty="0"/>
            <a:t>Communication</a:t>
          </a:r>
          <a:endParaRPr lang="fi-FI" sz="1400" b="1" dirty="0"/>
        </a:p>
      </dgm:t>
    </dgm:pt>
    <dgm:pt modelId="{B4DB3B82-D6F0-1043-B380-62E9F8040A93}" type="parTrans" cxnId="{F352FE90-6C4C-A345-9D8C-70B9119933B5}">
      <dgm:prSet/>
      <dgm:spPr>
        <a:ln>
          <a:solidFill>
            <a:schemeClr val="accent6"/>
          </a:solidFill>
        </a:ln>
      </dgm:spPr>
      <dgm:t>
        <a:bodyPr/>
        <a:lstStyle/>
        <a:p>
          <a:endParaRPr lang="fi-FI"/>
        </a:p>
      </dgm:t>
    </dgm:pt>
    <dgm:pt modelId="{01B5AB43-CF92-3D44-8BF3-9BB95CED2960}" type="sibTrans" cxnId="{F352FE90-6C4C-A345-9D8C-70B9119933B5}">
      <dgm:prSet/>
      <dgm:spPr/>
      <dgm:t>
        <a:bodyPr/>
        <a:lstStyle/>
        <a:p>
          <a:endParaRPr lang="fi-FI"/>
        </a:p>
      </dgm:t>
    </dgm:pt>
    <dgm:pt modelId="{1A6F7B6F-EA17-0C48-9B1A-62321FB73A4B}">
      <dgm:prSet phldrT="[Teksti]" custT="1">
        <dgm:style>
          <a:lnRef idx="2">
            <a:schemeClr val="accent6"/>
          </a:lnRef>
          <a:fillRef idx="1">
            <a:schemeClr val="lt1"/>
          </a:fillRef>
          <a:effectRef idx="0">
            <a:schemeClr val="accent6"/>
          </a:effectRef>
          <a:fontRef idx="minor">
            <a:schemeClr val="dk1"/>
          </a:fontRef>
        </dgm:style>
      </dgm:prSet>
      <dgm:spPr/>
      <dgm:t>
        <a:bodyPr anchor="ctr"/>
        <a:lstStyle/>
        <a:p>
          <a:r>
            <a:rPr lang="en-US" sz="1600" dirty="0"/>
            <a:t>Building of co-teaching</a:t>
          </a:r>
          <a:endParaRPr lang="fi-FI" sz="1600" dirty="0"/>
        </a:p>
      </dgm:t>
    </dgm:pt>
    <dgm:pt modelId="{D591AE38-F40E-0045-A0D1-64CB5D9C26F7}" type="parTrans" cxnId="{CFA179C9-4FA6-3745-A8D7-4599A75FFA7F}">
      <dgm:prSet/>
      <dgm:spPr/>
      <dgm:t>
        <a:bodyPr/>
        <a:lstStyle/>
        <a:p>
          <a:endParaRPr lang="fi-FI"/>
        </a:p>
      </dgm:t>
    </dgm:pt>
    <dgm:pt modelId="{95D5C48B-291E-5449-BBEF-643741FD2ADB}" type="sibTrans" cxnId="{CFA179C9-4FA6-3745-A8D7-4599A75FFA7F}">
      <dgm:prSet/>
      <dgm:spPr/>
      <dgm:t>
        <a:bodyPr/>
        <a:lstStyle/>
        <a:p>
          <a:endParaRPr lang="fi-FI"/>
        </a:p>
      </dgm:t>
    </dgm:pt>
    <dgm:pt modelId="{6CEDA6B7-E533-6D4E-8A33-B102A94FB7F5}">
      <dgm:prSet phldrT="[Teksti]" custT="1">
        <dgm:style>
          <a:lnRef idx="2">
            <a:schemeClr val="accent6"/>
          </a:lnRef>
          <a:fillRef idx="1">
            <a:schemeClr val="lt1"/>
          </a:fillRef>
          <a:effectRef idx="0">
            <a:schemeClr val="accent6"/>
          </a:effectRef>
          <a:fontRef idx="minor">
            <a:schemeClr val="dk1"/>
          </a:fontRef>
        </dgm:style>
      </dgm:prSet>
      <dgm:spPr/>
      <dgm:t>
        <a:bodyPr anchor="ctr"/>
        <a:lstStyle/>
        <a:p>
          <a:r>
            <a:rPr lang="en-US" sz="1600" dirty="0"/>
            <a:t>Consultation</a:t>
          </a:r>
          <a:endParaRPr lang="fi-FI" sz="1600" dirty="0"/>
        </a:p>
      </dgm:t>
    </dgm:pt>
    <dgm:pt modelId="{B66BD09E-31B5-5B4F-A8A6-ED3275EDDDE3}" type="parTrans" cxnId="{24CEC38E-F505-D84A-B319-BD1BE4953539}">
      <dgm:prSet/>
      <dgm:spPr/>
      <dgm:t>
        <a:bodyPr/>
        <a:lstStyle/>
        <a:p>
          <a:endParaRPr lang="fi-FI"/>
        </a:p>
      </dgm:t>
    </dgm:pt>
    <dgm:pt modelId="{6A5BDFC1-982D-BE42-83DC-45EE407F5994}" type="sibTrans" cxnId="{24CEC38E-F505-D84A-B319-BD1BE4953539}">
      <dgm:prSet/>
      <dgm:spPr/>
      <dgm:t>
        <a:bodyPr/>
        <a:lstStyle/>
        <a:p>
          <a:endParaRPr lang="fi-FI"/>
        </a:p>
      </dgm:t>
    </dgm:pt>
    <dgm:pt modelId="{32FAF879-90A8-E548-9E5F-743786287460}">
      <dgm:prSet phldrT="[Teksti]" custT="1">
        <dgm:style>
          <a:lnRef idx="2">
            <a:schemeClr val="accent6"/>
          </a:lnRef>
          <a:fillRef idx="1">
            <a:schemeClr val="lt1"/>
          </a:fillRef>
          <a:effectRef idx="0">
            <a:schemeClr val="accent6"/>
          </a:effectRef>
          <a:fontRef idx="minor">
            <a:schemeClr val="dk1"/>
          </a:fontRef>
        </dgm:style>
      </dgm:prSet>
      <dgm:spPr/>
      <dgm:t>
        <a:bodyPr anchor="ctr"/>
        <a:lstStyle/>
        <a:p>
          <a:r>
            <a:rPr lang="en-US" sz="1400" dirty="0"/>
            <a:t>Screening and testing of dyslexia</a:t>
          </a:r>
          <a:endParaRPr lang="fi-FI" sz="1400" dirty="0"/>
        </a:p>
      </dgm:t>
    </dgm:pt>
    <dgm:pt modelId="{62FA8082-8466-514A-9CED-DAF40D486E1F}" type="parTrans" cxnId="{8D9D21AD-1212-6344-94A8-0ADFF9A1A900}">
      <dgm:prSet/>
      <dgm:spPr/>
      <dgm:t>
        <a:bodyPr/>
        <a:lstStyle/>
        <a:p>
          <a:endParaRPr lang="fi-FI"/>
        </a:p>
      </dgm:t>
    </dgm:pt>
    <dgm:pt modelId="{2A53B630-3099-1B4B-95FD-1F9F5DC3B51D}" type="sibTrans" cxnId="{8D9D21AD-1212-6344-94A8-0ADFF9A1A900}">
      <dgm:prSet/>
      <dgm:spPr/>
      <dgm:t>
        <a:bodyPr/>
        <a:lstStyle/>
        <a:p>
          <a:endParaRPr lang="fi-FI"/>
        </a:p>
      </dgm:t>
    </dgm:pt>
    <dgm:pt modelId="{1DA5E466-75CB-6340-A379-08E12FD0EE0F}">
      <dgm:prSet phldrT="[Teksti]" custT="1">
        <dgm:style>
          <a:lnRef idx="2">
            <a:schemeClr val="accent6"/>
          </a:lnRef>
          <a:fillRef idx="1">
            <a:schemeClr val="lt1"/>
          </a:fillRef>
          <a:effectRef idx="0">
            <a:schemeClr val="accent6"/>
          </a:effectRef>
          <a:fontRef idx="minor">
            <a:schemeClr val="dk1"/>
          </a:fontRef>
        </dgm:style>
      </dgm:prSet>
      <dgm:spPr/>
      <dgm:t>
        <a:bodyPr anchor="ctr"/>
        <a:lstStyle/>
        <a:p>
          <a:r>
            <a:rPr lang="en-US" sz="1400" dirty="0"/>
            <a:t>Individual meetings and planning of support</a:t>
          </a:r>
          <a:endParaRPr lang="fi-FI" sz="1400" dirty="0"/>
        </a:p>
      </dgm:t>
    </dgm:pt>
    <dgm:pt modelId="{8A2530C1-5647-2B4D-91AE-E8AAACD1CD7E}" type="parTrans" cxnId="{7591BBE2-3511-D149-9768-7E1140C54C5C}">
      <dgm:prSet/>
      <dgm:spPr/>
      <dgm:t>
        <a:bodyPr/>
        <a:lstStyle/>
        <a:p>
          <a:endParaRPr lang="fi-FI"/>
        </a:p>
      </dgm:t>
    </dgm:pt>
    <dgm:pt modelId="{E8E7E924-1986-9048-8577-33F12A452A0F}" type="sibTrans" cxnId="{7591BBE2-3511-D149-9768-7E1140C54C5C}">
      <dgm:prSet/>
      <dgm:spPr/>
      <dgm:t>
        <a:bodyPr/>
        <a:lstStyle/>
        <a:p>
          <a:endParaRPr lang="fi-FI"/>
        </a:p>
      </dgm:t>
    </dgm:pt>
    <dgm:pt modelId="{D9BB27BE-F59B-B245-9502-CB6D7B3420F5}">
      <dgm:prSet phldrT="[Teksti]" custT="1">
        <dgm:style>
          <a:lnRef idx="2">
            <a:schemeClr val="accent6"/>
          </a:lnRef>
          <a:fillRef idx="1">
            <a:schemeClr val="lt1"/>
          </a:fillRef>
          <a:effectRef idx="0">
            <a:schemeClr val="accent6"/>
          </a:effectRef>
          <a:fontRef idx="minor">
            <a:schemeClr val="dk1"/>
          </a:fontRef>
        </dgm:style>
      </dgm:prSet>
      <dgm:spPr/>
      <dgm:t>
        <a:bodyPr anchor="ctr"/>
        <a:lstStyle/>
        <a:p>
          <a:r>
            <a:rPr lang="en-US" sz="1600" dirty="0"/>
            <a:t>Studying techniques</a:t>
          </a:r>
          <a:endParaRPr lang="fi-FI" sz="1600" dirty="0"/>
        </a:p>
      </dgm:t>
    </dgm:pt>
    <dgm:pt modelId="{36A74A3B-09F6-1D4E-ADA5-CED8B5C67225}" type="parTrans" cxnId="{73D575DE-E001-F74F-B698-5B8C2D90C72B}">
      <dgm:prSet/>
      <dgm:spPr/>
      <dgm:t>
        <a:bodyPr/>
        <a:lstStyle/>
        <a:p>
          <a:endParaRPr lang="fi-FI"/>
        </a:p>
      </dgm:t>
    </dgm:pt>
    <dgm:pt modelId="{771CF355-20C1-BD40-A5D7-AA06794224CA}" type="sibTrans" cxnId="{73D575DE-E001-F74F-B698-5B8C2D90C72B}">
      <dgm:prSet/>
      <dgm:spPr/>
      <dgm:t>
        <a:bodyPr/>
        <a:lstStyle/>
        <a:p>
          <a:endParaRPr lang="fi-FI"/>
        </a:p>
      </dgm:t>
    </dgm:pt>
    <dgm:pt modelId="{9365D763-0B41-F54E-BF30-79F20499D8D1}">
      <dgm:prSet phldrT="[Teksti]" custT="1">
        <dgm:style>
          <a:lnRef idx="2">
            <a:schemeClr val="accent6"/>
          </a:lnRef>
          <a:fillRef idx="1">
            <a:schemeClr val="lt1"/>
          </a:fillRef>
          <a:effectRef idx="0">
            <a:schemeClr val="accent6"/>
          </a:effectRef>
          <a:fontRef idx="minor">
            <a:schemeClr val="dk1"/>
          </a:fontRef>
        </dgm:style>
      </dgm:prSet>
      <dgm:spPr/>
      <dgm:t>
        <a:bodyPr anchor="ctr"/>
        <a:lstStyle/>
        <a:p>
          <a:r>
            <a:rPr lang="en-US" sz="1600" dirty="0"/>
            <a:t>Regulation of own activities</a:t>
          </a:r>
          <a:endParaRPr lang="fi-FI" sz="1600" dirty="0"/>
        </a:p>
      </dgm:t>
    </dgm:pt>
    <dgm:pt modelId="{D921841C-C957-BF44-A217-921B03FB85F2}" type="parTrans" cxnId="{FB64C4E6-7894-7342-A6B4-8BFB79994BBD}">
      <dgm:prSet/>
      <dgm:spPr/>
      <dgm:t>
        <a:bodyPr/>
        <a:lstStyle/>
        <a:p>
          <a:endParaRPr lang="fi-FI"/>
        </a:p>
      </dgm:t>
    </dgm:pt>
    <dgm:pt modelId="{74D20100-F09A-2F46-948B-448D8E5F29F9}" type="sibTrans" cxnId="{FB64C4E6-7894-7342-A6B4-8BFB79994BBD}">
      <dgm:prSet/>
      <dgm:spPr/>
      <dgm:t>
        <a:bodyPr/>
        <a:lstStyle/>
        <a:p>
          <a:endParaRPr lang="fi-FI"/>
        </a:p>
      </dgm:t>
    </dgm:pt>
    <dgm:pt modelId="{570416EE-F919-214B-BBBE-74174F9DDD8E}">
      <dgm:prSet phldrT="[Teksti]" custT="1">
        <dgm:style>
          <a:lnRef idx="2">
            <a:schemeClr val="accent6"/>
          </a:lnRef>
          <a:fillRef idx="1">
            <a:schemeClr val="lt1"/>
          </a:fillRef>
          <a:effectRef idx="0">
            <a:schemeClr val="accent6"/>
          </a:effectRef>
          <a:fontRef idx="minor">
            <a:schemeClr val="dk1"/>
          </a:fontRef>
        </dgm:style>
      </dgm:prSet>
      <dgm:spPr/>
      <dgm:t>
        <a:bodyPr anchor="ctr"/>
        <a:lstStyle/>
        <a:p>
          <a:r>
            <a:rPr lang="en-US" sz="1600" dirty="0"/>
            <a:t>Psychological support</a:t>
          </a:r>
          <a:endParaRPr lang="fi-FI" sz="1600" dirty="0"/>
        </a:p>
      </dgm:t>
    </dgm:pt>
    <dgm:pt modelId="{6AFD26AC-C7E9-2541-8E9E-2DB984F6A43E}" type="parTrans" cxnId="{60BB8812-DCD6-9C48-B3F2-D18E41268645}">
      <dgm:prSet/>
      <dgm:spPr/>
      <dgm:t>
        <a:bodyPr/>
        <a:lstStyle/>
        <a:p>
          <a:endParaRPr lang="fi-FI"/>
        </a:p>
      </dgm:t>
    </dgm:pt>
    <dgm:pt modelId="{2C6CD82F-B6DB-694C-BDAD-BB0D7AAF73FB}" type="sibTrans" cxnId="{60BB8812-DCD6-9C48-B3F2-D18E41268645}">
      <dgm:prSet/>
      <dgm:spPr/>
      <dgm:t>
        <a:bodyPr/>
        <a:lstStyle/>
        <a:p>
          <a:endParaRPr lang="fi-FI"/>
        </a:p>
      </dgm:t>
    </dgm:pt>
    <dgm:pt modelId="{500EF960-BF38-694F-8F2D-24CBB76A31DB}">
      <dgm:prSet phldrT="[Teksti]" custT="1">
        <dgm:style>
          <a:lnRef idx="2">
            <a:schemeClr val="accent6"/>
          </a:lnRef>
          <a:fillRef idx="1">
            <a:schemeClr val="lt1"/>
          </a:fillRef>
          <a:effectRef idx="0">
            <a:schemeClr val="accent6"/>
          </a:effectRef>
          <a:fontRef idx="minor">
            <a:schemeClr val="dk1"/>
          </a:fontRef>
        </dgm:style>
      </dgm:prSet>
      <dgm:spPr/>
      <dgm:t>
        <a:bodyPr anchor="ctr"/>
        <a:lstStyle/>
        <a:p>
          <a:r>
            <a:rPr lang="en-US" sz="1600" dirty="0"/>
            <a:t>Small group work</a:t>
          </a:r>
          <a:endParaRPr lang="fi-FI" sz="1600" dirty="0"/>
        </a:p>
      </dgm:t>
    </dgm:pt>
    <dgm:pt modelId="{30C8475A-8E01-004B-A7FD-B718CBC1D5CE}" type="parTrans" cxnId="{16369E61-91BF-C14A-86D3-87B160DB8A13}">
      <dgm:prSet/>
      <dgm:spPr/>
      <dgm:t>
        <a:bodyPr/>
        <a:lstStyle/>
        <a:p>
          <a:endParaRPr lang="fi-FI"/>
        </a:p>
      </dgm:t>
    </dgm:pt>
    <dgm:pt modelId="{AF4604D0-BA49-994B-B6F2-995A398153BC}" type="sibTrans" cxnId="{16369E61-91BF-C14A-86D3-87B160DB8A13}">
      <dgm:prSet/>
      <dgm:spPr/>
      <dgm:t>
        <a:bodyPr/>
        <a:lstStyle/>
        <a:p>
          <a:endParaRPr lang="fi-FI"/>
        </a:p>
      </dgm:t>
    </dgm:pt>
    <dgm:pt modelId="{F5E88B9C-6523-754B-90D0-DE53D9434FDE}">
      <dgm:prSet phldrT="[Teksti]" custT="1">
        <dgm:style>
          <a:lnRef idx="2">
            <a:schemeClr val="accent6"/>
          </a:lnRef>
          <a:fillRef idx="1">
            <a:schemeClr val="lt1"/>
          </a:fillRef>
          <a:effectRef idx="0">
            <a:schemeClr val="accent6"/>
          </a:effectRef>
          <a:fontRef idx="minor">
            <a:schemeClr val="dk1"/>
          </a:fontRef>
        </dgm:style>
      </dgm:prSet>
      <dgm:spPr/>
      <dgm:t>
        <a:bodyPr anchor="ctr"/>
        <a:lstStyle/>
        <a:p>
          <a:r>
            <a:rPr lang="en-US" sz="1600" dirty="0"/>
            <a:t>Co-teaching</a:t>
          </a:r>
          <a:endParaRPr lang="fi-FI" sz="1600" dirty="0"/>
        </a:p>
      </dgm:t>
    </dgm:pt>
    <dgm:pt modelId="{54DE3845-516F-924D-9953-13A36F954098}" type="parTrans" cxnId="{9A932891-D678-FB40-91E1-29827DE382CF}">
      <dgm:prSet/>
      <dgm:spPr/>
      <dgm:t>
        <a:bodyPr/>
        <a:lstStyle/>
        <a:p>
          <a:endParaRPr lang="fi-FI"/>
        </a:p>
      </dgm:t>
    </dgm:pt>
    <dgm:pt modelId="{CDC24FE3-6460-DC47-8BAD-BBACD1915857}" type="sibTrans" cxnId="{9A932891-D678-FB40-91E1-29827DE382CF}">
      <dgm:prSet/>
      <dgm:spPr/>
      <dgm:t>
        <a:bodyPr/>
        <a:lstStyle/>
        <a:p>
          <a:endParaRPr lang="fi-FI"/>
        </a:p>
      </dgm:t>
    </dgm:pt>
    <dgm:pt modelId="{F6D8547C-30E8-9E4C-8C39-8244A69000A9}">
      <dgm:prSet custT="1">
        <dgm:style>
          <a:lnRef idx="2">
            <a:schemeClr val="accent6"/>
          </a:lnRef>
          <a:fillRef idx="1">
            <a:schemeClr val="lt1"/>
          </a:fillRef>
          <a:effectRef idx="0">
            <a:schemeClr val="accent6"/>
          </a:effectRef>
          <a:fontRef idx="minor">
            <a:schemeClr val="dk1"/>
          </a:fontRef>
        </dgm:style>
      </dgm:prSet>
      <dgm:spPr/>
      <dgm:t>
        <a:bodyPr anchor="ctr"/>
        <a:lstStyle/>
        <a:p>
          <a:r>
            <a:rPr lang="en-US" sz="1400" dirty="0"/>
            <a:t>Dyslexia statements and special arrangements for the </a:t>
          </a:r>
          <a:r>
            <a:rPr lang="fi-FI" sz="1400" b="0" i="0" dirty="0" err="1"/>
            <a:t>Finnish</a:t>
          </a:r>
          <a:r>
            <a:rPr lang="fi-FI" sz="1400" b="0" i="0" dirty="0"/>
            <a:t> </a:t>
          </a:r>
          <a:r>
            <a:rPr lang="fi-FI" sz="1400" b="0" i="0" dirty="0" err="1"/>
            <a:t>Matriculation</a:t>
          </a:r>
          <a:r>
            <a:rPr lang="fi-FI" sz="1400" b="0" i="0" dirty="0"/>
            <a:t> </a:t>
          </a:r>
          <a:r>
            <a:rPr lang="fi-FI" sz="1400" b="0" i="0" dirty="0" err="1"/>
            <a:t>Examination</a:t>
          </a:r>
          <a:r>
            <a:rPr lang="fi-FI" sz="1400" b="0" i="0" dirty="0"/>
            <a:t> Board</a:t>
          </a:r>
          <a:endParaRPr lang="fi-FI" sz="1400" dirty="0"/>
        </a:p>
      </dgm:t>
    </dgm:pt>
    <dgm:pt modelId="{C9B38C27-4251-F846-9337-5DD0C7D30EF0}" type="parTrans" cxnId="{5F1BF1F9-8CD8-F040-8AC6-A6A6C671B7F7}">
      <dgm:prSet/>
      <dgm:spPr/>
      <dgm:t>
        <a:bodyPr/>
        <a:lstStyle/>
        <a:p>
          <a:endParaRPr lang="fi-FI"/>
        </a:p>
      </dgm:t>
    </dgm:pt>
    <dgm:pt modelId="{ED298B88-910C-7944-9187-6246D77A69AB}" type="sibTrans" cxnId="{5F1BF1F9-8CD8-F040-8AC6-A6A6C671B7F7}">
      <dgm:prSet/>
      <dgm:spPr/>
      <dgm:t>
        <a:bodyPr/>
        <a:lstStyle/>
        <a:p>
          <a:endParaRPr lang="fi-FI"/>
        </a:p>
      </dgm:t>
    </dgm:pt>
    <dgm:pt modelId="{9DCB2B4C-36F3-7041-ABC2-0A0857A237F9}">
      <dgm:prSet custT="1">
        <dgm:style>
          <a:lnRef idx="2">
            <a:schemeClr val="accent6"/>
          </a:lnRef>
          <a:fillRef idx="1">
            <a:schemeClr val="lt1"/>
          </a:fillRef>
          <a:effectRef idx="0">
            <a:schemeClr val="accent6"/>
          </a:effectRef>
          <a:fontRef idx="minor">
            <a:schemeClr val="dk1"/>
          </a:fontRef>
        </dgm:style>
      </dgm:prSet>
      <dgm:spPr/>
      <dgm:t>
        <a:bodyPr anchor="ctr"/>
        <a:lstStyle/>
        <a:p>
          <a:r>
            <a:rPr lang="en-US" sz="1400" dirty="0"/>
            <a:t>Plans of support for learning for the </a:t>
          </a:r>
          <a:r>
            <a:rPr lang="fi-FI" sz="1400" b="0" i="0" dirty="0" err="1"/>
            <a:t>Finnish</a:t>
          </a:r>
          <a:r>
            <a:rPr lang="fi-FI" sz="1400" b="0" i="0" dirty="0"/>
            <a:t> </a:t>
          </a:r>
          <a:r>
            <a:rPr lang="fi-FI" sz="1400" b="0" i="0" dirty="0" err="1"/>
            <a:t>Matriculation</a:t>
          </a:r>
          <a:r>
            <a:rPr lang="fi-FI" sz="1400" b="0" i="0" dirty="0"/>
            <a:t> </a:t>
          </a:r>
          <a:r>
            <a:rPr lang="fi-FI" sz="1400" b="0" i="0" dirty="0" err="1"/>
            <a:t>Examination</a:t>
          </a:r>
          <a:r>
            <a:rPr lang="fi-FI" sz="1400" b="0" i="0" dirty="0"/>
            <a:t> Board</a:t>
          </a:r>
          <a:endParaRPr lang="fi-FI" sz="1400" dirty="0"/>
        </a:p>
      </dgm:t>
    </dgm:pt>
    <dgm:pt modelId="{7DCED93F-F65F-9646-929A-8B14312C05B2}" type="parTrans" cxnId="{FBD8E2F6-4919-F640-B968-DC97596822E0}">
      <dgm:prSet/>
      <dgm:spPr/>
      <dgm:t>
        <a:bodyPr/>
        <a:lstStyle/>
        <a:p>
          <a:endParaRPr lang="fi-FI"/>
        </a:p>
      </dgm:t>
    </dgm:pt>
    <dgm:pt modelId="{58535F7F-AB7F-1E46-BE2A-052D3B771CE2}" type="sibTrans" cxnId="{FBD8E2F6-4919-F640-B968-DC97596822E0}">
      <dgm:prSet/>
      <dgm:spPr/>
      <dgm:t>
        <a:bodyPr/>
        <a:lstStyle/>
        <a:p>
          <a:endParaRPr lang="fi-FI"/>
        </a:p>
      </dgm:t>
    </dgm:pt>
    <dgm:pt modelId="{F471A15C-47F9-2A43-8820-5A0F753B2367}">
      <dgm:prSet custT="1">
        <dgm:style>
          <a:lnRef idx="2">
            <a:schemeClr val="accent6"/>
          </a:lnRef>
          <a:fillRef idx="1">
            <a:schemeClr val="lt1"/>
          </a:fillRef>
          <a:effectRef idx="0">
            <a:schemeClr val="accent6"/>
          </a:effectRef>
          <a:fontRef idx="minor">
            <a:schemeClr val="dk1"/>
          </a:fontRef>
        </dgm:style>
      </dgm:prSet>
      <dgm:spPr/>
      <dgm:t>
        <a:bodyPr anchor="ctr"/>
        <a:lstStyle/>
        <a:p>
          <a:r>
            <a:rPr lang="en-US" sz="1400" dirty="0"/>
            <a:t>Informing about forms of support</a:t>
          </a:r>
          <a:endParaRPr lang="fi-FI" sz="1400" dirty="0"/>
        </a:p>
      </dgm:t>
    </dgm:pt>
    <dgm:pt modelId="{2B72D68E-F15C-7444-AA92-269CD5B169DA}" type="parTrans" cxnId="{49BAD339-9D5C-9D43-BB86-9984E45FA15F}">
      <dgm:prSet/>
      <dgm:spPr/>
      <dgm:t>
        <a:bodyPr/>
        <a:lstStyle/>
        <a:p>
          <a:endParaRPr lang="fi-FI"/>
        </a:p>
      </dgm:t>
    </dgm:pt>
    <dgm:pt modelId="{A5A032A3-CBCA-6343-B1AB-DE1221605C2E}" type="sibTrans" cxnId="{49BAD339-9D5C-9D43-BB86-9984E45FA15F}">
      <dgm:prSet/>
      <dgm:spPr/>
      <dgm:t>
        <a:bodyPr/>
        <a:lstStyle/>
        <a:p>
          <a:endParaRPr lang="fi-FI"/>
        </a:p>
      </dgm:t>
    </dgm:pt>
    <dgm:pt modelId="{52B80217-9BD2-ED40-9306-CE676E835919}">
      <dgm:prSet phldrT="[Teksti]" custT="1">
        <dgm:style>
          <a:lnRef idx="2">
            <a:schemeClr val="accent6"/>
          </a:lnRef>
          <a:fillRef idx="1">
            <a:schemeClr val="lt1"/>
          </a:fillRef>
          <a:effectRef idx="0">
            <a:schemeClr val="accent6"/>
          </a:effectRef>
          <a:fontRef idx="minor">
            <a:schemeClr val="dk1"/>
          </a:fontRef>
        </dgm:style>
      </dgm:prSet>
      <dgm:spPr/>
      <dgm:t>
        <a:bodyPr anchor="ctr"/>
        <a:lstStyle/>
        <a:p>
          <a:pPr algn="l"/>
          <a:r>
            <a:rPr lang="fi-FI" sz="1400" dirty="0" err="1"/>
            <a:t>Student</a:t>
          </a:r>
          <a:r>
            <a:rPr lang="fi-FI" sz="1400" dirty="0"/>
            <a:t> </a:t>
          </a:r>
          <a:r>
            <a:rPr lang="fi-FI" sz="1400" dirty="0" err="1"/>
            <a:t>welfare</a:t>
          </a:r>
          <a:r>
            <a:rPr lang="fi-FI" sz="1400" dirty="0"/>
            <a:t> </a:t>
          </a:r>
          <a:r>
            <a:rPr lang="fi-FI" sz="1400" dirty="0" err="1"/>
            <a:t>services</a:t>
          </a:r>
          <a:r>
            <a:rPr lang="fi-FI" sz="1400" dirty="0"/>
            <a:t> </a:t>
          </a:r>
          <a:r>
            <a:rPr lang="fi-FI" sz="1400" dirty="0" err="1"/>
            <a:t>work</a:t>
          </a:r>
          <a:r>
            <a:rPr lang="fi-FI" sz="1400" dirty="0"/>
            <a:t> (</a:t>
          </a:r>
          <a:r>
            <a:rPr lang="fi-FI" sz="1400" dirty="0" err="1"/>
            <a:t>especially</a:t>
          </a:r>
          <a:r>
            <a:rPr lang="fi-FI" sz="1400" dirty="0"/>
            <a:t> </a:t>
          </a:r>
          <a:r>
            <a:rPr lang="fi-FI" sz="1400" dirty="0" err="1"/>
            <a:t>guidance</a:t>
          </a:r>
          <a:r>
            <a:rPr lang="fi-FI" sz="1400" dirty="0"/>
            <a:t> </a:t>
          </a:r>
          <a:r>
            <a:rPr lang="fi-FI" sz="1400" dirty="0" err="1"/>
            <a:t>councellor</a:t>
          </a:r>
          <a:r>
            <a:rPr lang="fi-FI" sz="1400" dirty="0"/>
            <a:t>)</a:t>
          </a:r>
        </a:p>
      </dgm:t>
    </dgm:pt>
    <dgm:pt modelId="{696F203F-DC5B-7942-AE5C-3C31CBCE18F5}" type="sibTrans" cxnId="{1F69A2E2-E4BD-0F40-8CF7-5804ECF94B6D}">
      <dgm:prSet/>
      <dgm:spPr/>
      <dgm:t>
        <a:bodyPr/>
        <a:lstStyle/>
        <a:p>
          <a:endParaRPr lang="fi-FI"/>
        </a:p>
      </dgm:t>
    </dgm:pt>
    <dgm:pt modelId="{64375864-CF1E-C143-BEB1-755CC027E468}" type="parTrans" cxnId="{1F69A2E2-E4BD-0F40-8CF7-5804ECF94B6D}">
      <dgm:prSet/>
      <dgm:spPr/>
      <dgm:t>
        <a:bodyPr/>
        <a:lstStyle/>
        <a:p>
          <a:endParaRPr lang="fi-FI"/>
        </a:p>
      </dgm:t>
    </dgm:pt>
    <dgm:pt modelId="{A09902DE-E4C9-CE43-B86E-92965BC78181}">
      <dgm:prSet phldrT="[Teksti]" custT="1">
        <dgm:style>
          <a:lnRef idx="2">
            <a:schemeClr val="accent6"/>
          </a:lnRef>
          <a:fillRef idx="1">
            <a:schemeClr val="lt1"/>
          </a:fillRef>
          <a:effectRef idx="0">
            <a:schemeClr val="accent6"/>
          </a:effectRef>
          <a:fontRef idx="minor">
            <a:schemeClr val="dk1"/>
          </a:fontRef>
        </dgm:style>
      </dgm:prSet>
      <dgm:spPr/>
      <dgm:t>
        <a:bodyPr anchor="ctr"/>
        <a:lstStyle/>
        <a:p>
          <a:pPr algn="l"/>
          <a:r>
            <a:rPr lang="fi-FI" sz="1400" dirty="0" err="1"/>
            <a:t>Guardians</a:t>
          </a:r>
          <a:endParaRPr lang="fi-FI" sz="1400" dirty="0"/>
        </a:p>
      </dgm:t>
    </dgm:pt>
    <dgm:pt modelId="{2AE84DBB-2A08-8A4A-AFE3-C8C7113FFF8F}" type="sibTrans" cxnId="{C235CF77-178B-BF45-A558-4D1B0E9FD9DE}">
      <dgm:prSet/>
      <dgm:spPr/>
      <dgm:t>
        <a:bodyPr/>
        <a:lstStyle/>
        <a:p>
          <a:endParaRPr lang="fi-FI"/>
        </a:p>
      </dgm:t>
    </dgm:pt>
    <dgm:pt modelId="{82A0D50A-9680-4547-8DAC-33273DDEC8F7}" type="parTrans" cxnId="{C235CF77-178B-BF45-A558-4D1B0E9FD9DE}">
      <dgm:prSet/>
      <dgm:spPr/>
      <dgm:t>
        <a:bodyPr/>
        <a:lstStyle/>
        <a:p>
          <a:endParaRPr lang="fi-FI"/>
        </a:p>
      </dgm:t>
    </dgm:pt>
    <dgm:pt modelId="{4C002340-146A-4D40-9854-8BE1B12BF145}">
      <dgm:prSet phldrT="[Teksti]" custT="1">
        <dgm:style>
          <a:lnRef idx="2">
            <a:schemeClr val="accent6"/>
          </a:lnRef>
          <a:fillRef idx="1">
            <a:schemeClr val="lt1"/>
          </a:fillRef>
          <a:effectRef idx="0">
            <a:schemeClr val="accent6"/>
          </a:effectRef>
          <a:fontRef idx="minor">
            <a:schemeClr val="dk1"/>
          </a:fontRef>
        </dgm:style>
      </dgm:prSet>
      <dgm:spPr/>
      <dgm:t>
        <a:bodyPr anchor="ctr"/>
        <a:lstStyle/>
        <a:p>
          <a:pPr algn="l"/>
          <a:r>
            <a:rPr lang="fi-FI" sz="1400" dirty="0" err="1"/>
            <a:t>Communal</a:t>
          </a:r>
          <a:r>
            <a:rPr lang="fi-FI" sz="1400" dirty="0"/>
            <a:t> </a:t>
          </a:r>
          <a:r>
            <a:rPr lang="fi-FI" sz="1400" dirty="0" err="1"/>
            <a:t>work</a:t>
          </a:r>
          <a:endParaRPr lang="fi-FI" sz="1400" dirty="0"/>
        </a:p>
      </dgm:t>
    </dgm:pt>
    <dgm:pt modelId="{7423A6E5-ACAF-014D-A3D8-E8A363DE7337}" type="sibTrans" cxnId="{E794B43B-CC38-984A-92A4-0B12B79C7100}">
      <dgm:prSet/>
      <dgm:spPr/>
      <dgm:t>
        <a:bodyPr/>
        <a:lstStyle/>
        <a:p>
          <a:endParaRPr lang="fi-FI"/>
        </a:p>
      </dgm:t>
    </dgm:pt>
    <dgm:pt modelId="{FB27677C-56E5-0345-9158-992388EA906B}" type="parTrans" cxnId="{E794B43B-CC38-984A-92A4-0B12B79C7100}">
      <dgm:prSet/>
      <dgm:spPr/>
      <dgm:t>
        <a:bodyPr/>
        <a:lstStyle/>
        <a:p>
          <a:endParaRPr lang="fi-FI"/>
        </a:p>
      </dgm:t>
    </dgm:pt>
    <dgm:pt modelId="{A9C137A9-CB06-E743-9249-130553C89858}">
      <dgm:prSet phldrT="[Teksti]" custT="1">
        <dgm:style>
          <a:lnRef idx="2">
            <a:schemeClr val="accent6"/>
          </a:lnRef>
          <a:fillRef idx="1">
            <a:schemeClr val="lt1"/>
          </a:fillRef>
          <a:effectRef idx="0">
            <a:schemeClr val="accent6"/>
          </a:effectRef>
          <a:fontRef idx="minor">
            <a:schemeClr val="dk1"/>
          </a:fontRef>
        </dgm:style>
      </dgm:prSet>
      <dgm:spPr/>
      <dgm:t>
        <a:bodyPr anchor="ctr"/>
        <a:lstStyle/>
        <a:p>
          <a:pPr algn="l"/>
          <a:r>
            <a:rPr lang="fi-FI" sz="1400" dirty="0" err="1"/>
            <a:t>Development</a:t>
          </a:r>
          <a:r>
            <a:rPr lang="fi-FI" sz="1400" dirty="0"/>
            <a:t> and </a:t>
          </a:r>
          <a:r>
            <a:rPr lang="fi-FI" sz="1400" dirty="0" err="1"/>
            <a:t>planning</a:t>
          </a:r>
          <a:r>
            <a:rPr lang="fi-FI" sz="1400" dirty="0"/>
            <a:t> </a:t>
          </a:r>
          <a:r>
            <a:rPr lang="fi-FI" sz="1400" dirty="0" err="1"/>
            <a:t>work</a:t>
          </a:r>
          <a:endParaRPr lang="fi-FI" sz="1400" dirty="0"/>
        </a:p>
      </dgm:t>
    </dgm:pt>
    <dgm:pt modelId="{6AB0ED66-F33C-6F43-9656-FEFCAAF7D993}" type="sibTrans" cxnId="{B28B8490-1062-E44A-BECA-74127A50CBE5}">
      <dgm:prSet/>
      <dgm:spPr/>
      <dgm:t>
        <a:bodyPr/>
        <a:lstStyle/>
        <a:p>
          <a:endParaRPr lang="fi-FI"/>
        </a:p>
      </dgm:t>
    </dgm:pt>
    <dgm:pt modelId="{E3F683F4-08CB-FF45-BAEE-99C100AB14A9}" type="parTrans" cxnId="{B28B8490-1062-E44A-BECA-74127A50CBE5}">
      <dgm:prSet/>
      <dgm:spPr/>
      <dgm:t>
        <a:bodyPr/>
        <a:lstStyle/>
        <a:p>
          <a:endParaRPr lang="fi-FI"/>
        </a:p>
      </dgm:t>
    </dgm:pt>
    <dgm:pt modelId="{5842A6D7-C43D-4BED-B792-A0691B1699BD}">
      <dgm:prSet custT="1"/>
      <dgm:spPr/>
      <dgm:t>
        <a:bodyPr/>
        <a:lstStyle/>
        <a:p>
          <a:r>
            <a:rPr lang="en-US" sz="1400" dirty="0"/>
            <a:t>- General communication</a:t>
          </a:r>
        </a:p>
      </dgm:t>
    </dgm:pt>
    <dgm:pt modelId="{BAD3150D-57FC-4A1A-AFD2-7A2E9333F8E7}" type="parTrans" cxnId="{2C0492E0-B036-48EE-9877-943E361501DA}">
      <dgm:prSet/>
      <dgm:spPr/>
      <dgm:t>
        <a:bodyPr/>
        <a:lstStyle/>
        <a:p>
          <a:endParaRPr lang="en-US"/>
        </a:p>
      </dgm:t>
    </dgm:pt>
    <dgm:pt modelId="{DC33E72D-D44A-40C2-A2E6-92B1B239C108}" type="sibTrans" cxnId="{2C0492E0-B036-48EE-9877-943E361501DA}">
      <dgm:prSet/>
      <dgm:spPr/>
      <dgm:t>
        <a:bodyPr/>
        <a:lstStyle/>
        <a:p>
          <a:endParaRPr lang="en-US"/>
        </a:p>
      </dgm:t>
    </dgm:pt>
    <dgm:pt modelId="{2C6B3566-2CF4-C749-A379-ECC98C924B82}" type="pres">
      <dgm:prSet presAssocID="{B1976BC7-E15D-4B4F-B85D-0FD7CE2DB8BB}" presName="diagram" presStyleCnt="0">
        <dgm:presLayoutVars>
          <dgm:chPref val="1"/>
          <dgm:dir/>
          <dgm:animOne val="branch"/>
          <dgm:animLvl val="lvl"/>
          <dgm:resizeHandles/>
        </dgm:presLayoutVars>
      </dgm:prSet>
      <dgm:spPr/>
    </dgm:pt>
    <dgm:pt modelId="{754893DF-DA36-8344-82C9-752FD0468770}" type="pres">
      <dgm:prSet presAssocID="{9800D97A-8CA8-5349-877C-59E7231E9CC7}" presName="root" presStyleCnt="0"/>
      <dgm:spPr/>
    </dgm:pt>
    <dgm:pt modelId="{0D0AC1A6-53B6-B343-A389-33E58399214B}" type="pres">
      <dgm:prSet presAssocID="{9800D97A-8CA8-5349-877C-59E7231E9CC7}" presName="rootComposite" presStyleCnt="0"/>
      <dgm:spPr/>
    </dgm:pt>
    <dgm:pt modelId="{6194D9B0-0B77-0F47-AD9C-0C2256B0D980}" type="pres">
      <dgm:prSet presAssocID="{9800D97A-8CA8-5349-877C-59E7231E9CC7}" presName="rootText" presStyleLbl="node1" presStyleIdx="0" presStyleCnt="3" custScaleX="136257" custScaleY="81363" custLinFactNeighborX="-37361" custLinFactNeighborY="-577"/>
      <dgm:spPr/>
    </dgm:pt>
    <dgm:pt modelId="{A563A722-A8EA-DA4F-895A-371796323CFE}" type="pres">
      <dgm:prSet presAssocID="{9800D97A-8CA8-5349-877C-59E7231E9CC7}" presName="rootConnector" presStyleLbl="node1" presStyleIdx="0" presStyleCnt="3"/>
      <dgm:spPr/>
    </dgm:pt>
    <dgm:pt modelId="{A758AE35-186E-8348-A01C-C3EC0018165C}" type="pres">
      <dgm:prSet presAssocID="{9800D97A-8CA8-5349-877C-59E7231E9CC7}" presName="childShape" presStyleCnt="0"/>
      <dgm:spPr/>
    </dgm:pt>
    <dgm:pt modelId="{1ED3F307-7E9B-4A40-B36E-917E514AA53C}" type="pres">
      <dgm:prSet presAssocID="{5F6FB446-4EFC-FB48-88D1-3ACCE1C49906}" presName="Name13" presStyleLbl="parChTrans1D2" presStyleIdx="0" presStyleCnt="8"/>
      <dgm:spPr/>
    </dgm:pt>
    <dgm:pt modelId="{6FE2D176-B0A5-874F-8B42-C7719802639D}" type="pres">
      <dgm:prSet presAssocID="{60B1546F-1DF5-3B4E-A2A9-1A6BD9807A91}" presName="childText" presStyleLbl="bgAcc1" presStyleIdx="0" presStyleCnt="8" custScaleX="234179" custScaleY="259216" custLinFactNeighborX="-19613" custLinFactNeighborY="14019">
        <dgm:presLayoutVars>
          <dgm:bulletEnabled val="1"/>
        </dgm:presLayoutVars>
      </dgm:prSet>
      <dgm:spPr/>
    </dgm:pt>
    <dgm:pt modelId="{6C04CA40-04F2-1847-8AEE-C4AB6D4980CE}" type="pres">
      <dgm:prSet presAssocID="{A11296E6-C86C-2546-81EB-2346F7736D01}" presName="Name13" presStyleLbl="parChTrans1D2" presStyleIdx="1" presStyleCnt="8"/>
      <dgm:spPr/>
    </dgm:pt>
    <dgm:pt modelId="{20537B6A-371F-A84F-95C4-5D6AAC6044E6}" type="pres">
      <dgm:prSet presAssocID="{8850330E-D594-2F48-AA81-E707A8683DA4}" presName="childText" presStyleLbl="bgAcc1" presStyleIdx="1" presStyleCnt="8" custScaleX="238132" custScaleY="194424" custLinFactNeighborX="-18813" custLinFactNeighborY="17955">
        <dgm:presLayoutVars>
          <dgm:bulletEnabled val="1"/>
        </dgm:presLayoutVars>
      </dgm:prSet>
      <dgm:spPr/>
    </dgm:pt>
    <dgm:pt modelId="{D1455DD5-BA40-CF4A-BB54-B86E45903A91}" type="pres">
      <dgm:prSet presAssocID="{7CC889E3-D4B2-CF4D-94CD-2F52E65CDB4D}" presName="root" presStyleCnt="0"/>
      <dgm:spPr/>
    </dgm:pt>
    <dgm:pt modelId="{5F4A5785-B3D6-5846-985E-8F2E8193E198}" type="pres">
      <dgm:prSet presAssocID="{7CC889E3-D4B2-CF4D-94CD-2F52E65CDB4D}" presName="rootComposite" presStyleCnt="0"/>
      <dgm:spPr/>
    </dgm:pt>
    <dgm:pt modelId="{7EA7AEAB-665B-9D47-A8A8-973EE10F7C1B}" type="pres">
      <dgm:prSet presAssocID="{7CC889E3-D4B2-CF4D-94CD-2F52E65CDB4D}" presName="rootText" presStyleLbl="node1" presStyleIdx="1" presStyleCnt="3" custScaleX="166252" custScaleY="80496" custLinFactNeighborX="497" custLinFactNeighborY="-347"/>
      <dgm:spPr/>
    </dgm:pt>
    <dgm:pt modelId="{9F91B86C-4DF6-5646-9CB6-5BB15F409A69}" type="pres">
      <dgm:prSet presAssocID="{7CC889E3-D4B2-CF4D-94CD-2F52E65CDB4D}" presName="rootConnector" presStyleLbl="node1" presStyleIdx="1" presStyleCnt="3"/>
      <dgm:spPr/>
    </dgm:pt>
    <dgm:pt modelId="{D5DB64FA-7D74-BA4D-AB30-B6C4703C73E0}" type="pres">
      <dgm:prSet presAssocID="{7CC889E3-D4B2-CF4D-94CD-2F52E65CDB4D}" presName="childShape" presStyleCnt="0"/>
      <dgm:spPr/>
    </dgm:pt>
    <dgm:pt modelId="{C9C6DB8D-85E7-A04C-9B13-5EFB9F12F683}" type="pres">
      <dgm:prSet presAssocID="{B0DA9C3D-EF0D-EE41-A690-5447344EFBA1}" presName="Name13" presStyleLbl="parChTrans1D2" presStyleIdx="2" presStyleCnt="8"/>
      <dgm:spPr/>
    </dgm:pt>
    <dgm:pt modelId="{4E360E56-267B-C54E-A5BE-9E692A029C7F}" type="pres">
      <dgm:prSet presAssocID="{FA169DBB-5990-CC4F-AB40-08712FA987DA}" presName="childText" presStyleLbl="bgAcc1" presStyleIdx="2" presStyleCnt="8" custScaleX="247202" custScaleY="158604" custLinFactNeighborX="13966" custLinFactNeighborY="-4396">
        <dgm:presLayoutVars>
          <dgm:bulletEnabled val="1"/>
        </dgm:presLayoutVars>
      </dgm:prSet>
      <dgm:spPr/>
    </dgm:pt>
    <dgm:pt modelId="{67C57797-C252-804F-904D-99F15FFC80ED}" type="pres">
      <dgm:prSet presAssocID="{FDF638A7-0FF1-E043-8CB3-95E543BC421D}" presName="Name13" presStyleLbl="parChTrans1D2" presStyleIdx="3" presStyleCnt="8"/>
      <dgm:spPr/>
    </dgm:pt>
    <dgm:pt modelId="{33F0F0AE-5243-464C-B0B8-8A507B2C956C}" type="pres">
      <dgm:prSet presAssocID="{B8C8608C-7770-474F-AD2E-E08A818C5771}" presName="childText" presStyleLbl="bgAcc1" presStyleIdx="3" presStyleCnt="8" custScaleX="248313" custScaleY="180233" custLinFactNeighborX="13411" custLinFactNeighborY="-6677">
        <dgm:presLayoutVars>
          <dgm:bulletEnabled val="1"/>
        </dgm:presLayoutVars>
      </dgm:prSet>
      <dgm:spPr/>
    </dgm:pt>
    <dgm:pt modelId="{D4BEBF24-2E98-7448-908A-BBC219F4E68E}" type="pres">
      <dgm:prSet presAssocID="{8E3CC43A-AB33-6D40-904F-46020BF996DF}" presName="Name13" presStyleLbl="parChTrans1D2" presStyleIdx="4" presStyleCnt="8"/>
      <dgm:spPr/>
    </dgm:pt>
    <dgm:pt modelId="{0D6322B6-A9A0-6641-B06C-B12E3E7BDB92}" type="pres">
      <dgm:prSet presAssocID="{5470B20D-997A-004A-B6D7-073B1E75A3BC}" presName="childText" presStyleLbl="bgAcc1" presStyleIdx="4" presStyleCnt="8" custScaleX="246869" custScaleY="121348" custLinFactNeighborX="14133" custLinFactNeighborY="-9318">
        <dgm:presLayoutVars>
          <dgm:bulletEnabled val="1"/>
        </dgm:presLayoutVars>
      </dgm:prSet>
      <dgm:spPr/>
    </dgm:pt>
    <dgm:pt modelId="{32CD99B5-7ED5-2041-8229-10DE6F31ED5A}" type="pres">
      <dgm:prSet presAssocID="{E811D8D8-BACA-C445-B2CC-0DA77DD3C9AA}" presName="root" presStyleCnt="0"/>
      <dgm:spPr/>
    </dgm:pt>
    <dgm:pt modelId="{9604DC21-264C-B845-9A6C-E130776175DF}" type="pres">
      <dgm:prSet presAssocID="{E811D8D8-BACA-C445-B2CC-0DA77DD3C9AA}" presName="rootComposite" presStyleCnt="0"/>
      <dgm:spPr/>
    </dgm:pt>
    <dgm:pt modelId="{CA02B6E3-6EE3-2643-92D6-F544CABC7431}" type="pres">
      <dgm:prSet presAssocID="{E811D8D8-BACA-C445-B2CC-0DA77DD3C9AA}" presName="rootText" presStyleLbl="node1" presStyleIdx="2" presStyleCnt="3" custScaleX="179827" custScaleY="73434" custLinFactNeighborX="36330" custLinFactNeighborY="-89"/>
      <dgm:spPr/>
    </dgm:pt>
    <dgm:pt modelId="{C9087AB8-9A70-9147-8339-7CE6B99FD4C1}" type="pres">
      <dgm:prSet presAssocID="{E811D8D8-BACA-C445-B2CC-0DA77DD3C9AA}" presName="rootConnector" presStyleLbl="node1" presStyleIdx="2" presStyleCnt="3"/>
      <dgm:spPr/>
    </dgm:pt>
    <dgm:pt modelId="{FF060149-7355-F840-9CEC-90EDE4536BC1}" type="pres">
      <dgm:prSet presAssocID="{E811D8D8-BACA-C445-B2CC-0DA77DD3C9AA}" presName="childShape" presStyleCnt="0"/>
      <dgm:spPr/>
    </dgm:pt>
    <dgm:pt modelId="{EDD00679-F0FE-6E4B-A3DB-6F12C547B775}" type="pres">
      <dgm:prSet presAssocID="{5EF4D899-7636-7040-80B6-3E75C0755240}" presName="Name13" presStyleLbl="parChTrans1D2" presStyleIdx="5" presStyleCnt="8"/>
      <dgm:spPr/>
    </dgm:pt>
    <dgm:pt modelId="{625FDB36-A9F6-AB41-B2D2-D5DCE886DDDA}" type="pres">
      <dgm:prSet presAssocID="{2F136653-D6AD-394E-9EA8-C913D09F6859}" presName="childText" presStyleLbl="bgAcc1" presStyleIdx="5" presStyleCnt="8" custScaleX="215609" custScaleY="158703" custLinFactNeighborX="57934" custLinFactNeighborY="5934">
        <dgm:presLayoutVars>
          <dgm:bulletEnabled val="1"/>
        </dgm:presLayoutVars>
      </dgm:prSet>
      <dgm:spPr/>
    </dgm:pt>
    <dgm:pt modelId="{B065BAE1-B256-814F-9B92-6A0B5D833534}" type="pres">
      <dgm:prSet presAssocID="{07EDC19B-A49D-9344-BD98-DF7FB84E62E4}" presName="Name13" presStyleLbl="parChTrans1D2" presStyleIdx="6" presStyleCnt="8"/>
      <dgm:spPr/>
    </dgm:pt>
    <dgm:pt modelId="{BB385517-D1F8-D341-8424-FC59F15071B9}" type="pres">
      <dgm:prSet presAssocID="{84FB9D21-FA73-6643-8B56-1EDBE40C9A88}" presName="childText" presStyleLbl="bgAcc1" presStyleIdx="6" presStyleCnt="8" custScaleX="216093" custScaleY="152562" custLinFactNeighborX="57692" custLinFactNeighborY="1363">
        <dgm:presLayoutVars>
          <dgm:bulletEnabled val="1"/>
        </dgm:presLayoutVars>
      </dgm:prSet>
      <dgm:spPr/>
    </dgm:pt>
    <dgm:pt modelId="{CC61E536-BB30-BF48-A416-BF8E7B946D35}" type="pres">
      <dgm:prSet presAssocID="{B4DB3B82-D6F0-1043-B380-62E9F8040A93}" presName="Name13" presStyleLbl="parChTrans1D2" presStyleIdx="7" presStyleCnt="8"/>
      <dgm:spPr/>
    </dgm:pt>
    <dgm:pt modelId="{38A50B1C-0FC5-BD42-A8CD-D2B63DF3A243}" type="pres">
      <dgm:prSet presAssocID="{E2D55A42-0190-AF41-84A7-4DF913D41B1B}" presName="childText" presStyleLbl="bgAcc1" presStyleIdx="7" presStyleCnt="8" custScaleX="218063" custScaleY="162963" custLinFactNeighborX="58089" custLinFactNeighborY="-3590">
        <dgm:presLayoutVars>
          <dgm:bulletEnabled val="1"/>
        </dgm:presLayoutVars>
      </dgm:prSet>
      <dgm:spPr/>
    </dgm:pt>
  </dgm:ptLst>
  <dgm:cxnLst>
    <dgm:cxn modelId="{5A145B0B-D810-0740-817F-F287A46456BE}" type="presOf" srcId="{B0DA9C3D-EF0D-EE41-A690-5447344EFBA1}" destId="{C9C6DB8D-85E7-A04C-9B13-5EFB9F12F683}" srcOrd="0" destOrd="0" presId="urn:microsoft.com/office/officeart/2005/8/layout/hierarchy3"/>
    <dgm:cxn modelId="{B95ED10D-C4E7-E94F-AD74-568661CA0877}" type="presOf" srcId="{A9C137A9-CB06-E743-9249-130553C89858}" destId="{6FE2D176-B0A5-874F-8B42-C7719802639D}" srcOrd="0" destOrd="4" presId="urn:microsoft.com/office/officeart/2005/8/layout/hierarchy3"/>
    <dgm:cxn modelId="{280B1710-3376-B747-BAA8-186A35A2331C}" type="presOf" srcId="{5EF4D899-7636-7040-80B6-3E75C0755240}" destId="{EDD00679-F0FE-6E4B-A3DB-6F12C547B775}" srcOrd="0" destOrd="0" presId="urn:microsoft.com/office/officeart/2005/8/layout/hierarchy3"/>
    <dgm:cxn modelId="{60BB8812-DCD6-9C48-B3F2-D18E41268645}" srcId="{B8C8608C-7770-474F-AD2E-E08A818C5771}" destId="{570416EE-F919-214B-BBBE-74174F9DDD8E}" srcOrd="2" destOrd="0" parTransId="{6AFD26AC-C7E9-2541-8E9E-2DB984F6A43E}" sibTransId="{2C6CD82F-B6DB-694C-BDAD-BB0D7AAF73FB}"/>
    <dgm:cxn modelId="{6076A012-AE52-274A-8ABD-80ACC37B5866}" type="presOf" srcId="{E811D8D8-BACA-C445-B2CC-0DA77DD3C9AA}" destId="{CA02B6E3-6EE3-2643-92D6-F544CABC7431}" srcOrd="0" destOrd="0" presId="urn:microsoft.com/office/officeart/2005/8/layout/hierarchy3"/>
    <dgm:cxn modelId="{0EB80D13-10B1-4440-AD30-72A0AD5FCF79}" type="presOf" srcId="{B8C8608C-7770-474F-AD2E-E08A818C5771}" destId="{33F0F0AE-5243-464C-B0B8-8A507B2C956C}" srcOrd="0" destOrd="0" presId="urn:microsoft.com/office/officeart/2005/8/layout/hierarchy3"/>
    <dgm:cxn modelId="{4CBE4F24-F8B9-9344-B64C-AD2F97226B5F}" type="presOf" srcId="{6CEDA6B7-E533-6D4E-8A33-B102A94FB7F5}" destId="{20537B6A-371F-A84F-95C4-5D6AAC6044E6}" srcOrd="0" destOrd="2" presId="urn:microsoft.com/office/officeart/2005/8/layout/hierarchy3"/>
    <dgm:cxn modelId="{7882CC27-C407-894F-9002-9A9499834477}" srcId="{9800D97A-8CA8-5349-877C-59E7231E9CC7}" destId="{60B1546F-1DF5-3B4E-A2A9-1A6BD9807A91}" srcOrd="0" destOrd="0" parTransId="{5F6FB446-4EFC-FB48-88D1-3ACCE1C49906}" sibTransId="{A502BC81-BA9F-E247-8773-BE7D6B8D37BC}"/>
    <dgm:cxn modelId="{0BE9AB29-F4EE-744D-9352-F7AB58945441}" type="presOf" srcId="{500EF960-BF38-694F-8F2D-24CBB76A31DB}" destId="{0D6322B6-A9A0-6641-B06C-B12E3E7BDB92}" srcOrd="0" destOrd="1" presId="urn:microsoft.com/office/officeart/2005/8/layout/hierarchy3"/>
    <dgm:cxn modelId="{13A47C2E-C9E8-A84C-AA31-EF7F01DED15B}" type="presOf" srcId="{FA169DBB-5990-CC4F-AB40-08712FA987DA}" destId="{4E360E56-267B-C54E-A5BE-9E692A029C7F}" srcOrd="0" destOrd="0" presId="urn:microsoft.com/office/officeart/2005/8/layout/hierarchy3"/>
    <dgm:cxn modelId="{6D15F62E-54E6-654D-8C60-064B73C2A741}" type="presOf" srcId="{570416EE-F919-214B-BBBE-74174F9DDD8E}" destId="{33F0F0AE-5243-464C-B0B8-8A507B2C956C}" srcOrd="0" destOrd="3" presId="urn:microsoft.com/office/officeart/2005/8/layout/hierarchy3"/>
    <dgm:cxn modelId="{AB73BD34-30FB-AE4B-9881-96E93F71A0C4}" type="presOf" srcId="{E811D8D8-BACA-C445-B2CC-0DA77DD3C9AA}" destId="{C9087AB8-9A70-9147-8339-7CE6B99FD4C1}" srcOrd="1" destOrd="0" presId="urn:microsoft.com/office/officeart/2005/8/layout/hierarchy3"/>
    <dgm:cxn modelId="{49BAD339-9D5C-9D43-BB86-9984E45FA15F}" srcId="{E2D55A42-0190-AF41-84A7-4DF913D41B1B}" destId="{F471A15C-47F9-2A43-8820-5A0F753B2367}" srcOrd="0" destOrd="0" parTransId="{2B72D68E-F15C-7444-AA92-269CD5B169DA}" sibTransId="{A5A032A3-CBCA-6343-B1AB-DE1221605C2E}"/>
    <dgm:cxn modelId="{E794B43B-CC38-984A-92A4-0B12B79C7100}" srcId="{60B1546F-1DF5-3B4E-A2A9-1A6BD9807A91}" destId="{4C002340-146A-4D40-9854-8BE1B12BF145}" srcOrd="2" destOrd="0" parTransId="{FB27677C-56E5-0345-9158-992388EA906B}" sibTransId="{7423A6E5-ACAF-014D-A3D8-E8A363DE7337}"/>
    <dgm:cxn modelId="{F11CCC5F-0E60-44A1-9085-7FFC827AC8BD}" type="presOf" srcId="{5842A6D7-C43D-4BED-B792-A0691B1699BD}" destId="{38A50B1C-0FC5-BD42-A8CD-D2B63DF3A243}" srcOrd="0" destOrd="2" presId="urn:microsoft.com/office/officeart/2005/8/layout/hierarchy3"/>
    <dgm:cxn modelId="{B3A80A41-CA3B-5146-852B-7B47F1D8BAFA}" type="presOf" srcId="{60B1546F-1DF5-3B4E-A2A9-1A6BD9807A91}" destId="{6FE2D176-B0A5-874F-8B42-C7719802639D}" srcOrd="0" destOrd="0" presId="urn:microsoft.com/office/officeart/2005/8/layout/hierarchy3"/>
    <dgm:cxn modelId="{21393741-5B3D-594D-A925-029450F49C82}" type="presOf" srcId="{7CC889E3-D4B2-CF4D-94CD-2F52E65CDB4D}" destId="{7EA7AEAB-665B-9D47-A8A8-973EE10F7C1B}" srcOrd="0" destOrd="0" presId="urn:microsoft.com/office/officeart/2005/8/layout/hierarchy3"/>
    <dgm:cxn modelId="{16369E61-91BF-C14A-86D3-87B160DB8A13}" srcId="{5470B20D-997A-004A-B6D7-073B1E75A3BC}" destId="{500EF960-BF38-694F-8F2D-24CBB76A31DB}" srcOrd="0" destOrd="0" parTransId="{30C8475A-8E01-004B-A7FD-B718CBC1D5CE}" sibTransId="{AF4604D0-BA49-994B-B6F2-995A398153BC}"/>
    <dgm:cxn modelId="{2EE70247-D926-F642-B9A3-7FBBB941335A}" type="presOf" srcId="{F471A15C-47F9-2A43-8820-5A0F753B2367}" destId="{38A50B1C-0FC5-BD42-A8CD-D2B63DF3A243}" srcOrd="0" destOrd="1" presId="urn:microsoft.com/office/officeart/2005/8/layout/hierarchy3"/>
    <dgm:cxn modelId="{FCE1D56A-088C-924A-BA12-C91AE181E468}" srcId="{B1976BC7-E15D-4B4F-B85D-0FD7CE2DB8BB}" destId="{7CC889E3-D4B2-CF4D-94CD-2F52E65CDB4D}" srcOrd="1" destOrd="0" parTransId="{895C48D1-10CA-0449-8F41-0E534DE2F8C2}" sibTransId="{9AD235EA-FB9A-2646-BA92-B32FA252481D}"/>
    <dgm:cxn modelId="{312AE46A-C1EE-B84D-BC82-E4CE0ACA861B}" type="presOf" srcId="{F6D8547C-30E8-9E4C-8C39-8244A69000A9}" destId="{625FDB36-A9F6-AB41-B2D2-D5DCE886DDDA}" srcOrd="0" destOrd="1" presId="urn:microsoft.com/office/officeart/2005/8/layout/hierarchy3"/>
    <dgm:cxn modelId="{3579354E-AD91-F046-B52D-73F674818AFD}" type="presOf" srcId="{9800D97A-8CA8-5349-877C-59E7231E9CC7}" destId="{6194D9B0-0B77-0F47-AD9C-0C2256B0D980}" srcOrd="0" destOrd="0" presId="urn:microsoft.com/office/officeart/2005/8/layout/hierarchy3"/>
    <dgm:cxn modelId="{B07AA373-8F56-6744-BB37-4C91DB67F048}" srcId="{7CC889E3-D4B2-CF4D-94CD-2F52E65CDB4D}" destId="{FA169DBB-5990-CC4F-AB40-08712FA987DA}" srcOrd="0" destOrd="0" parTransId="{B0DA9C3D-EF0D-EE41-A690-5447344EFBA1}" sibTransId="{AFB3C7A8-9C18-C14E-B75F-B88F13E4479F}"/>
    <dgm:cxn modelId="{92550A75-37A1-5D4F-852C-EF750A2AB33E}" type="presOf" srcId="{5F6FB446-4EFC-FB48-88D1-3ACCE1C49906}" destId="{1ED3F307-7E9B-4A40-B36E-917E514AA53C}" srcOrd="0" destOrd="0" presId="urn:microsoft.com/office/officeart/2005/8/layout/hierarchy3"/>
    <dgm:cxn modelId="{C235CF77-178B-BF45-A558-4D1B0E9FD9DE}" srcId="{60B1546F-1DF5-3B4E-A2A9-1A6BD9807A91}" destId="{A09902DE-E4C9-CE43-B86E-92965BC78181}" srcOrd="1" destOrd="0" parTransId="{82A0D50A-9680-4547-8DAC-33273DDEC8F7}" sibTransId="{2AE84DBB-2A08-8A4A-AFE3-C8C7113FFF8F}"/>
    <dgm:cxn modelId="{9990F27A-1CB4-9749-B800-B479D7BAEAD7}" type="presOf" srcId="{4C002340-146A-4D40-9854-8BE1B12BF145}" destId="{6FE2D176-B0A5-874F-8B42-C7719802639D}" srcOrd="0" destOrd="3" presId="urn:microsoft.com/office/officeart/2005/8/layout/hierarchy3"/>
    <dgm:cxn modelId="{A36E617D-4B22-8D4C-AF88-412FE68E99CF}" type="presOf" srcId="{D9BB27BE-F59B-B245-9502-CB6D7B3420F5}" destId="{33F0F0AE-5243-464C-B0B8-8A507B2C956C}" srcOrd="0" destOrd="1" presId="urn:microsoft.com/office/officeart/2005/8/layout/hierarchy3"/>
    <dgm:cxn modelId="{F133C480-7D4D-B343-8C4F-DD7BF414BB07}" type="presOf" srcId="{52B80217-9BD2-ED40-9306-CE676E835919}" destId="{6FE2D176-B0A5-874F-8B42-C7719802639D}" srcOrd="0" destOrd="1" presId="urn:microsoft.com/office/officeart/2005/8/layout/hierarchy3"/>
    <dgm:cxn modelId="{0D24CF85-4346-3149-8335-B4D682F7954D}" type="presOf" srcId="{8850330E-D594-2F48-AA81-E707A8683DA4}" destId="{20537B6A-371F-A84F-95C4-5D6AAC6044E6}" srcOrd="0" destOrd="0" presId="urn:microsoft.com/office/officeart/2005/8/layout/hierarchy3"/>
    <dgm:cxn modelId="{74C43D8B-01F2-5547-96D5-770C7325FC8D}" type="presOf" srcId="{9DCB2B4C-36F3-7041-ABC2-0A0857A237F9}" destId="{BB385517-D1F8-D341-8424-FC59F15071B9}" srcOrd="0" destOrd="1" presId="urn:microsoft.com/office/officeart/2005/8/layout/hierarchy3"/>
    <dgm:cxn modelId="{2C31448E-7BE1-F54A-925B-6309D5F31D64}" srcId="{B1976BC7-E15D-4B4F-B85D-0FD7CE2DB8BB}" destId="{E811D8D8-BACA-C445-B2CC-0DA77DD3C9AA}" srcOrd="2" destOrd="0" parTransId="{1640B514-C750-6F45-83FA-EB9CDB3415F4}" sibTransId="{B3B7941D-442F-E842-A9D0-92D70D40CA55}"/>
    <dgm:cxn modelId="{24CEC38E-F505-D84A-B319-BD1BE4953539}" srcId="{8850330E-D594-2F48-AA81-E707A8683DA4}" destId="{6CEDA6B7-E533-6D4E-8A33-B102A94FB7F5}" srcOrd="1" destOrd="0" parTransId="{B66BD09E-31B5-5B4F-A8A6-ED3275EDDDE3}" sibTransId="{6A5BDFC1-982D-BE42-83DC-45EE407F5994}"/>
    <dgm:cxn modelId="{B28B8490-1062-E44A-BECA-74127A50CBE5}" srcId="{60B1546F-1DF5-3B4E-A2A9-1A6BD9807A91}" destId="{A9C137A9-CB06-E743-9249-130553C89858}" srcOrd="3" destOrd="0" parTransId="{E3F683F4-08CB-FF45-BAEE-99C100AB14A9}" sibTransId="{6AB0ED66-F33C-6F43-9656-FEFCAAF7D993}"/>
    <dgm:cxn modelId="{F352FE90-6C4C-A345-9D8C-70B9119933B5}" srcId="{E811D8D8-BACA-C445-B2CC-0DA77DD3C9AA}" destId="{E2D55A42-0190-AF41-84A7-4DF913D41B1B}" srcOrd="2" destOrd="0" parTransId="{B4DB3B82-D6F0-1043-B380-62E9F8040A93}" sibTransId="{01B5AB43-CF92-3D44-8BF3-9BB95CED2960}"/>
    <dgm:cxn modelId="{9A932891-D678-FB40-91E1-29827DE382CF}" srcId="{5470B20D-997A-004A-B6D7-073B1E75A3BC}" destId="{F5E88B9C-6523-754B-90D0-DE53D9434FDE}" srcOrd="1" destOrd="0" parTransId="{54DE3845-516F-924D-9953-13A36F954098}" sibTransId="{CDC24FE3-6460-DC47-8BAD-BBACD1915857}"/>
    <dgm:cxn modelId="{FD6BBD91-0BFC-454B-B7A6-C22183D8A95A}" type="presOf" srcId="{9365D763-0B41-F54E-BF30-79F20499D8D1}" destId="{33F0F0AE-5243-464C-B0B8-8A507B2C956C}" srcOrd="0" destOrd="2" presId="urn:microsoft.com/office/officeart/2005/8/layout/hierarchy3"/>
    <dgm:cxn modelId="{392E499C-D8CF-D445-ADB9-59E5B0805285}" type="presOf" srcId="{A09902DE-E4C9-CE43-B86E-92965BC78181}" destId="{6FE2D176-B0A5-874F-8B42-C7719802639D}" srcOrd="0" destOrd="2" presId="urn:microsoft.com/office/officeart/2005/8/layout/hierarchy3"/>
    <dgm:cxn modelId="{8D9D21AD-1212-6344-94A8-0ADFF9A1A900}" srcId="{FA169DBB-5990-CC4F-AB40-08712FA987DA}" destId="{32FAF879-90A8-E548-9E5F-743786287460}" srcOrd="0" destOrd="0" parTransId="{62FA8082-8466-514A-9CED-DAF40D486E1F}" sibTransId="{2A53B630-3099-1B4B-95FD-1F9F5DC3B51D}"/>
    <dgm:cxn modelId="{567B34AD-EF76-8840-9A61-C0880682610A}" type="presOf" srcId="{5470B20D-997A-004A-B6D7-073B1E75A3BC}" destId="{0D6322B6-A9A0-6641-B06C-B12E3E7BDB92}" srcOrd="0" destOrd="0" presId="urn:microsoft.com/office/officeart/2005/8/layout/hierarchy3"/>
    <dgm:cxn modelId="{913F3BB4-F627-2148-BA91-D021B404112F}" type="presOf" srcId="{2F136653-D6AD-394E-9EA8-C913D09F6859}" destId="{625FDB36-A9F6-AB41-B2D2-D5DCE886DDDA}" srcOrd="0" destOrd="0" presId="urn:microsoft.com/office/officeart/2005/8/layout/hierarchy3"/>
    <dgm:cxn modelId="{D9F16DB5-99E3-0C40-BBAD-AF1CB06D2A89}" type="presOf" srcId="{9800D97A-8CA8-5349-877C-59E7231E9CC7}" destId="{A563A722-A8EA-DA4F-895A-371796323CFE}" srcOrd="1" destOrd="0" presId="urn:microsoft.com/office/officeart/2005/8/layout/hierarchy3"/>
    <dgm:cxn modelId="{44D7E1B5-34A5-4549-9766-2FED38EB6AF8}" type="presOf" srcId="{F5E88B9C-6523-754B-90D0-DE53D9434FDE}" destId="{0D6322B6-A9A0-6641-B06C-B12E3E7BDB92}" srcOrd="0" destOrd="2" presId="urn:microsoft.com/office/officeart/2005/8/layout/hierarchy3"/>
    <dgm:cxn modelId="{7EB055B7-EC07-8642-B28C-410A8F8C0AC1}" type="presOf" srcId="{1DA5E466-75CB-6340-A379-08E12FD0EE0F}" destId="{4E360E56-267B-C54E-A5BE-9E692A029C7F}" srcOrd="0" destOrd="2" presId="urn:microsoft.com/office/officeart/2005/8/layout/hierarchy3"/>
    <dgm:cxn modelId="{5812BDB8-951A-604D-A200-854A4080B4D9}" type="presOf" srcId="{1A6F7B6F-EA17-0C48-9B1A-62321FB73A4B}" destId="{20537B6A-371F-A84F-95C4-5D6AAC6044E6}" srcOrd="0" destOrd="1" presId="urn:microsoft.com/office/officeart/2005/8/layout/hierarchy3"/>
    <dgm:cxn modelId="{4C0619B9-7D93-9248-9726-AF254139C83C}" srcId="{E811D8D8-BACA-C445-B2CC-0DA77DD3C9AA}" destId="{84FB9D21-FA73-6643-8B56-1EDBE40C9A88}" srcOrd="1" destOrd="0" parTransId="{07EDC19B-A49D-9344-BD98-DF7FB84E62E4}" sibTransId="{423B73AC-782E-6542-A80F-61D8425D3F08}"/>
    <dgm:cxn modelId="{1E3DEABA-C630-D646-A7C5-A5CE836BA9F8}" type="presOf" srcId="{7CC889E3-D4B2-CF4D-94CD-2F52E65CDB4D}" destId="{9F91B86C-4DF6-5646-9CB6-5BB15F409A69}" srcOrd="1" destOrd="0" presId="urn:microsoft.com/office/officeart/2005/8/layout/hierarchy3"/>
    <dgm:cxn modelId="{46DAA5BE-65A2-D44E-8727-88A06B5EEC67}" type="presOf" srcId="{07EDC19B-A49D-9344-BD98-DF7FB84E62E4}" destId="{B065BAE1-B256-814F-9B92-6A0B5D833534}" srcOrd="0" destOrd="0" presId="urn:microsoft.com/office/officeart/2005/8/layout/hierarchy3"/>
    <dgm:cxn modelId="{AF4F41C2-DF6D-C049-88DD-5B9396D85E58}" srcId="{9800D97A-8CA8-5349-877C-59E7231E9CC7}" destId="{8850330E-D594-2F48-AA81-E707A8683DA4}" srcOrd="1" destOrd="0" parTransId="{A11296E6-C86C-2546-81EB-2346F7736D01}" sibTransId="{E23A1972-62DF-E343-A432-8F61C7CF3D18}"/>
    <dgm:cxn modelId="{D31166C3-1050-B34D-9978-EBA6468906F3}" srcId="{E811D8D8-BACA-C445-B2CC-0DA77DD3C9AA}" destId="{2F136653-D6AD-394E-9EA8-C913D09F6859}" srcOrd="0" destOrd="0" parTransId="{5EF4D899-7636-7040-80B6-3E75C0755240}" sibTransId="{78D429FB-1BF6-6046-A5D3-42CCA02DA0D0}"/>
    <dgm:cxn modelId="{CFA179C9-4FA6-3745-A8D7-4599A75FFA7F}" srcId="{8850330E-D594-2F48-AA81-E707A8683DA4}" destId="{1A6F7B6F-EA17-0C48-9B1A-62321FB73A4B}" srcOrd="0" destOrd="0" parTransId="{D591AE38-F40E-0045-A0D1-64CB5D9C26F7}" sibTransId="{95D5C48B-291E-5449-BBEF-643741FD2ADB}"/>
    <dgm:cxn modelId="{6E1005CD-3036-5D40-AB1C-4235F51CD237}" type="presOf" srcId="{A11296E6-C86C-2546-81EB-2346F7736D01}" destId="{6C04CA40-04F2-1847-8AEE-C4AB6D4980CE}" srcOrd="0" destOrd="0" presId="urn:microsoft.com/office/officeart/2005/8/layout/hierarchy3"/>
    <dgm:cxn modelId="{4FFDCCD5-280A-994F-9D52-6297CE960BD3}" type="presOf" srcId="{B1976BC7-E15D-4B4F-B85D-0FD7CE2DB8BB}" destId="{2C6B3566-2CF4-C749-A379-ECC98C924B82}" srcOrd="0" destOrd="0" presId="urn:microsoft.com/office/officeart/2005/8/layout/hierarchy3"/>
    <dgm:cxn modelId="{E5DFE4D5-8782-3E49-9AB0-2CBAF55DB425}" type="presOf" srcId="{32FAF879-90A8-E548-9E5F-743786287460}" destId="{4E360E56-267B-C54E-A5BE-9E692A029C7F}" srcOrd="0" destOrd="1" presId="urn:microsoft.com/office/officeart/2005/8/layout/hierarchy3"/>
    <dgm:cxn modelId="{FF3F4BD6-D8CB-5948-8B01-BB162BA03B62}" srcId="{7CC889E3-D4B2-CF4D-94CD-2F52E65CDB4D}" destId="{B8C8608C-7770-474F-AD2E-E08A818C5771}" srcOrd="1" destOrd="0" parTransId="{FDF638A7-0FF1-E043-8CB3-95E543BC421D}" sibTransId="{4D45F66B-FBAF-2D4B-B1B9-38BD7348DC1C}"/>
    <dgm:cxn modelId="{E35701D7-8797-B34B-8C14-A8C5CD925281}" srcId="{B1976BC7-E15D-4B4F-B85D-0FD7CE2DB8BB}" destId="{9800D97A-8CA8-5349-877C-59E7231E9CC7}" srcOrd="0" destOrd="0" parTransId="{D1868616-16A6-0040-88BD-F85D6A1D6A54}" sibTransId="{65D37B4E-AE47-AA4E-BCA4-A9B02EF65D48}"/>
    <dgm:cxn modelId="{EC5F58DA-9206-F248-A90B-B82EACBB2291}" srcId="{7CC889E3-D4B2-CF4D-94CD-2F52E65CDB4D}" destId="{5470B20D-997A-004A-B6D7-073B1E75A3BC}" srcOrd="2" destOrd="0" parTransId="{8E3CC43A-AB33-6D40-904F-46020BF996DF}" sibTransId="{C213A915-1774-E441-AD27-530A262F8CF8}"/>
    <dgm:cxn modelId="{73D575DE-E001-F74F-B698-5B8C2D90C72B}" srcId="{B8C8608C-7770-474F-AD2E-E08A818C5771}" destId="{D9BB27BE-F59B-B245-9502-CB6D7B3420F5}" srcOrd="0" destOrd="0" parTransId="{36A74A3B-09F6-1D4E-ADA5-CED8B5C67225}" sibTransId="{771CF355-20C1-BD40-A5D7-AA06794224CA}"/>
    <dgm:cxn modelId="{2C0492E0-B036-48EE-9877-943E361501DA}" srcId="{E2D55A42-0190-AF41-84A7-4DF913D41B1B}" destId="{5842A6D7-C43D-4BED-B792-A0691B1699BD}" srcOrd="1" destOrd="0" parTransId="{BAD3150D-57FC-4A1A-AFD2-7A2E9333F8E7}" sibTransId="{DC33E72D-D44A-40C2-A2E6-92B1B239C108}"/>
    <dgm:cxn modelId="{1F69A2E2-E4BD-0F40-8CF7-5804ECF94B6D}" srcId="{60B1546F-1DF5-3B4E-A2A9-1A6BD9807A91}" destId="{52B80217-9BD2-ED40-9306-CE676E835919}" srcOrd="0" destOrd="0" parTransId="{64375864-CF1E-C143-BEB1-755CC027E468}" sibTransId="{696F203F-DC5B-7942-AE5C-3C31CBCE18F5}"/>
    <dgm:cxn modelId="{7591BBE2-3511-D149-9768-7E1140C54C5C}" srcId="{FA169DBB-5990-CC4F-AB40-08712FA987DA}" destId="{1DA5E466-75CB-6340-A379-08E12FD0EE0F}" srcOrd="1" destOrd="0" parTransId="{8A2530C1-5647-2B4D-91AE-E8AAACD1CD7E}" sibTransId="{E8E7E924-1986-9048-8577-33F12A452A0F}"/>
    <dgm:cxn modelId="{93F407E3-FD15-AA45-9F5C-52CD33491C35}" type="presOf" srcId="{8E3CC43A-AB33-6D40-904F-46020BF996DF}" destId="{D4BEBF24-2E98-7448-908A-BBC219F4E68E}" srcOrd="0" destOrd="0" presId="urn:microsoft.com/office/officeart/2005/8/layout/hierarchy3"/>
    <dgm:cxn modelId="{FB64C4E6-7894-7342-A6B4-8BFB79994BBD}" srcId="{B8C8608C-7770-474F-AD2E-E08A818C5771}" destId="{9365D763-0B41-F54E-BF30-79F20499D8D1}" srcOrd="1" destOrd="0" parTransId="{D921841C-C957-BF44-A217-921B03FB85F2}" sibTransId="{74D20100-F09A-2F46-948B-448D8E5F29F9}"/>
    <dgm:cxn modelId="{B7C018EF-D00F-1442-BE3A-FAAC0E47E333}" type="presOf" srcId="{84FB9D21-FA73-6643-8B56-1EDBE40C9A88}" destId="{BB385517-D1F8-D341-8424-FC59F15071B9}" srcOrd="0" destOrd="0" presId="urn:microsoft.com/office/officeart/2005/8/layout/hierarchy3"/>
    <dgm:cxn modelId="{FBD8E2F6-4919-F640-B968-DC97596822E0}" srcId="{84FB9D21-FA73-6643-8B56-1EDBE40C9A88}" destId="{9DCB2B4C-36F3-7041-ABC2-0A0857A237F9}" srcOrd="0" destOrd="0" parTransId="{7DCED93F-F65F-9646-929A-8B14312C05B2}" sibTransId="{58535F7F-AB7F-1E46-BE2A-052D3B771CE2}"/>
    <dgm:cxn modelId="{E34560F8-933E-9446-99C3-4650DEE59A4B}" type="presOf" srcId="{FDF638A7-0FF1-E043-8CB3-95E543BC421D}" destId="{67C57797-C252-804F-904D-99F15FFC80ED}" srcOrd="0" destOrd="0" presId="urn:microsoft.com/office/officeart/2005/8/layout/hierarchy3"/>
    <dgm:cxn modelId="{5F1BF1F9-8CD8-F040-8AC6-A6A6C671B7F7}" srcId="{2F136653-D6AD-394E-9EA8-C913D09F6859}" destId="{F6D8547C-30E8-9E4C-8C39-8244A69000A9}" srcOrd="0" destOrd="0" parTransId="{C9B38C27-4251-F846-9337-5DD0C7D30EF0}" sibTransId="{ED298B88-910C-7944-9187-6246D77A69AB}"/>
    <dgm:cxn modelId="{A52751FB-B8E0-7A4E-BC9A-FE1EF3B6C379}" type="presOf" srcId="{B4DB3B82-D6F0-1043-B380-62E9F8040A93}" destId="{CC61E536-BB30-BF48-A416-BF8E7B946D35}" srcOrd="0" destOrd="0" presId="urn:microsoft.com/office/officeart/2005/8/layout/hierarchy3"/>
    <dgm:cxn modelId="{E17351FB-0B0C-7B4B-A75F-BAE883F29ABF}" type="presOf" srcId="{E2D55A42-0190-AF41-84A7-4DF913D41B1B}" destId="{38A50B1C-0FC5-BD42-A8CD-D2B63DF3A243}" srcOrd="0" destOrd="0" presId="urn:microsoft.com/office/officeart/2005/8/layout/hierarchy3"/>
    <dgm:cxn modelId="{612C8FF0-1283-844B-BC92-55F85DF3AF1B}" type="presParOf" srcId="{2C6B3566-2CF4-C749-A379-ECC98C924B82}" destId="{754893DF-DA36-8344-82C9-752FD0468770}" srcOrd="0" destOrd="0" presId="urn:microsoft.com/office/officeart/2005/8/layout/hierarchy3"/>
    <dgm:cxn modelId="{ED9C33B3-0A69-B941-BDAD-5E65574B3FB8}" type="presParOf" srcId="{754893DF-DA36-8344-82C9-752FD0468770}" destId="{0D0AC1A6-53B6-B343-A389-33E58399214B}" srcOrd="0" destOrd="0" presId="urn:microsoft.com/office/officeart/2005/8/layout/hierarchy3"/>
    <dgm:cxn modelId="{FB5F1097-A2D2-7440-A575-40ADFCC7A094}" type="presParOf" srcId="{0D0AC1A6-53B6-B343-A389-33E58399214B}" destId="{6194D9B0-0B77-0F47-AD9C-0C2256B0D980}" srcOrd="0" destOrd="0" presId="urn:microsoft.com/office/officeart/2005/8/layout/hierarchy3"/>
    <dgm:cxn modelId="{79436DA5-4B26-F842-A2B6-34EBFDA0CEA1}" type="presParOf" srcId="{0D0AC1A6-53B6-B343-A389-33E58399214B}" destId="{A563A722-A8EA-DA4F-895A-371796323CFE}" srcOrd="1" destOrd="0" presId="urn:microsoft.com/office/officeart/2005/8/layout/hierarchy3"/>
    <dgm:cxn modelId="{97789394-1536-9843-A7BC-860E3CDADFA4}" type="presParOf" srcId="{754893DF-DA36-8344-82C9-752FD0468770}" destId="{A758AE35-186E-8348-A01C-C3EC0018165C}" srcOrd="1" destOrd="0" presId="urn:microsoft.com/office/officeart/2005/8/layout/hierarchy3"/>
    <dgm:cxn modelId="{23C40579-1F52-AB4D-AB05-009106B9748B}" type="presParOf" srcId="{A758AE35-186E-8348-A01C-C3EC0018165C}" destId="{1ED3F307-7E9B-4A40-B36E-917E514AA53C}" srcOrd="0" destOrd="0" presId="urn:microsoft.com/office/officeart/2005/8/layout/hierarchy3"/>
    <dgm:cxn modelId="{EE72B0FA-5F71-3D41-86AA-E54813F51BC0}" type="presParOf" srcId="{A758AE35-186E-8348-A01C-C3EC0018165C}" destId="{6FE2D176-B0A5-874F-8B42-C7719802639D}" srcOrd="1" destOrd="0" presId="urn:microsoft.com/office/officeart/2005/8/layout/hierarchy3"/>
    <dgm:cxn modelId="{099AA930-AACF-BF40-ABC4-35931444CC3A}" type="presParOf" srcId="{A758AE35-186E-8348-A01C-C3EC0018165C}" destId="{6C04CA40-04F2-1847-8AEE-C4AB6D4980CE}" srcOrd="2" destOrd="0" presId="urn:microsoft.com/office/officeart/2005/8/layout/hierarchy3"/>
    <dgm:cxn modelId="{5B1D21E4-0DC6-9B40-AF2D-4E62F696FF90}" type="presParOf" srcId="{A758AE35-186E-8348-A01C-C3EC0018165C}" destId="{20537B6A-371F-A84F-95C4-5D6AAC6044E6}" srcOrd="3" destOrd="0" presId="urn:microsoft.com/office/officeart/2005/8/layout/hierarchy3"/>
    <dgm:cxn modelId="{8963D611-3635-7540-B0B6-0BCC097BFD73}" type="presParOf" srcId="{2C6B3566-2CF4-C749-A379-ECC98C924B82}" destId="{D1455DD5-BA40-CF4A-BB54-B86E45903A91}" srcOrd="1" destOrd="0" presId="urn:microsoft.com/office/officeart/2005/8/layout/hierarchy3"/>
    <dgm:cxn modelId="{60CFC98F-8283-4E4E-ABAD-166D96EE1579}" type="presParOf" srcId="{D1455DD5-BA40-CF4A-BB54-B86E45903A91}" destId="{5F4A5785-B3D6-5846-985E-8F2E8193E198}" srcOrd="0" destOrd="0" presId="urn:microsoft.com/office/officeart/2005/8/layout/hierarchy3"/>
    <dgm:cxn modelId="{44F9F718-359F-2044-A07D-387FC6188FA4}" type="presParOf" srcId="{5F4A5785-B3D6-5846-985E-8F2E8193E198}" destId="{7EA7AEAB-665B-9D47-A8A8-973EE10F7C1B}" srcOrd="0" destOrd="0" presId="urn:microsoft.com/office/officeart/2005/8/layout/hierarchy3"/>
    <dgm:cxn modelId="{F277EAD2-45EC-3543-81AA-A794C3605063}" type="presParOf" srcId="{5F4A5785-B3D6-5846-985E-8F2E8193E198}" destId="{9F91B86C-4DF6-5646-9CB6-5BB15F409A69}" srcOrd="1" destOrd="0" presId="urn:microsoft.com/office/officeart/2005/8/layout/hierarchy3"/>
    <dgm:cxn modelId="{029CD28C-440D-2846-96AE-94182256B862}" type="presParOf" srcId="{D1455DD5-BA40-CF4A-BB54-B86E45903A91}" destId="{D5DB64FA-7D74-BA4D-AB30-B6C4703C73E0}" srcOrd="1" destOrd="0" presId="urn:microsoft.com/office/officeart/2005/8/layout/hierarchy3"/>
    <dgm:cxn modelId="{F522A7AE-88EC-6A4E-923C-5E3904397E14}" type="presParOf" srcId="{D5DB64FA-7D74-BA4D-AB30-B6C4703C73E0}" destId="{C9C6DB8D-85E7-A04C-9B13-5EFB9F12F683}" srcOrd="0" destOrd="0" presId="urn:microsoft.com/office/officeart/2005/8/layout/hierarchy3"/>
    <dgm:cxn modelId="{97DDED41-65CB-9241-9085-BE41E2795CCB}" type="presParOf" srcId="{D5DB64FA-7D74-BA4D-AB30-B6C4703C73E0}" destId="{4E360E56-267B-C54E-A5BE-9E692A029C7F}" srcOrd="1" destOrd="0" presId="urn:microsoft.com/office/officeart/2005/8/layout/hierarchy3"/>
    <dgm:cxn modelId="{BAF6464F-6004-BE40-88F7-EB3E147C8313}" type="presParOf" srcId="{D5DB64FA-7D74-BA4D-AB30-B6C4703C73E0}" destId="{67C57797-C252-804F-904D-99F15FFC80ED}" srcOrd="2" destOrd="0" presId="urn:microsoft.com/office/officeart/2005/8/layout/hierarchy3"/>
    <dgm:cxn modelId="{CA1EA834-F245-4141-9C03-CAA363B7C651}" type="presParOf" srcId="{D5DB64FA-7D74-BA4D-AB30-B6C4703C73E0}" destId="{33F0F0AE-5243-464C-B0B8-8A507B2C956C}" srcOrd="3" destOrd="0" presId="urn:microsoft.com/office/officeart/2005/8/layout/hierarchy3"/>
    <dgm:cxn modelId="{AE8FA583-65AE-004F-A394-C6CCDA63D8BD}" type="presParOf" srcId="{D5DB64FA-7D74-BA4D-AB30-B6C4703C73E0}" destId="{D4BEBF24-2E98-7448-908A-BBC219F4E68E}" srcOrd="4" destOrd="0" presId="urn:microsoft.com/office/officeart/2005/8/layout/hierarchy3"/>
    <dgm:cxn modelId="{4656DC77-7E9E-7948-8545-9FD693D056D2}" type="presParOf" srcId="{D5DB64FA-7D74-BA4D-AB30-B6C4703C73E0}" destId="{0D6322B6-A9A0-6641-B06C-B12E3E7BDB92}" srcOrd="5" destOrd="0" presId="urn:microsoft.com/office/officeart/2005/8/layout/hierarchy3"/>
    <dgm:cxn modelId="{5116AD73-1702-4C47-88AB-B01891140FAB}" type="presParOf" srcId="{2C6B3566-2CF4-C749-A379-ECC98C924B82}" destId="{32CD99B5-7ED5-2041-8229-10DE6F31ED5A}" srcOrd="2" destOrd="0" presId="urn:microsoft.com/office/officeart/2005/8/layout/hierarchy3"/>
    <dgm:cxn modelId="{17E7F944-490B-E74D-A89F-426A5B322F81}" type="presParOf" srcId="{32CD99B5-7ED5-2041-8229-10DE6F31ED5A}" destId="{9604DC21-264C-B845-9A6C-E130776175DF}" srcOrd="0" destOrd="0" presId="urn:microsoft.com/office/officeart/2005/8/layout/hierarchy3"/>
    <dgm:cxn modelId="{0F61D245-6286-FE4E-9065-78594B1D4757}" type="presParOf" srcId="{9604DC21-264C-B845-9A6C-E130776175DF}" destId="{CA02B6E3-6EE3-2643-92D6-F544CABC7431}" srcOrd="0" destOrd="0" presId="urn:microsoft.com/office/officeart/2005/8/layout/hierarchy3"/>
    <dgm:cxn modelId="{0A7F464C-D8D4-3A43-A652-07D5DF378BA6}" type="presParOf" srcId="{9604DC21-264C-B845-9A6C-E130776175DF}" destId="{C9087AB8-9A70-9147-8339-7CE6B99FD4C1}" srcOrd="1" destOrd="0" presId="urn:microsoft.com/office/officeart/2005/8/layout/hierarchy3"/>
    <dgm:cxn modelId="{6BDE3433-255B-3542-96CF-56A5C3D3F18C}" type="presParOf" srcId="{32CD99B5-7ED5-2041-8229-10DE6F31ED5A}" destId="{FF060149-7355-F840-9CEC-90EDE4536BC1}" srcOrd="1" destOrd="0" presId="urn:microsoft.com/office/officeart/2005/8/layout/hierarchy3"/>
    <dgm:cxn modelId="{9D10BAF1-1ADC-B54E-91AB-237D2F5EF5A4}" type="presParOf" srcId="{FF060149-7355-F840-9CEC-90EDE4536BC1}" destId="{EDD00679-F0FE-6E4B-A3DB-6F12C547B775}" srcOrd="0" destOrd="0" presId="urn:microsoft.com/office/officeart/2005/8/layout/hierarchy3"/>
    <dgm:cxn modelId="{701823B2-5EC7-AC48-9AB1-F9EF17A91D9A}" type="presParOf" srcId="{FF060149-7355-F840-9CEC-90EDE4536BC1}" destId="{625FDB36-A9F6-AB41-B2D2-D5DCE886DDDA}" srcOrd="1" destOrd="0" presId="urn:microsoft.com/office/officeart/2005/8/layout/hierarchy3"/>
    <dgm:cxn modelId="{EC03F278-BB97-DE47-B4D8-10181EA23357}" type="presParOf" srcId="{FF060149-7355-F840-9CEC-90EDE4536BC1}" destId="{B065BAE1-B256-814F-9B92-6A0B5D833534}" srcOrd="2" destOrd="0" presId="urn:microsoft.com/office/officeart/2005/8/layout/hierarchy3"/>
    <dgm:cxn modelId="{48B83A74-5B35-B642-9C27-8DB5203DF7A5}" type="presParOf" srcId="{FF060149-7355-F840-9CEC-90EDE4536BC1}" destId="{BB385517-D1F8-D341-8424-FC59F15071B9}" srcOrd="3" destOrd="0" presId="urn:microsoft.com/office/officeart/2005/8/layout/hierarchy3"/>
    <dgm:cxn modelId="{01A5255F-AF83-5240-828F-1B293096920E}" type="presParOf" srcId="{FF060149-7355-F840-9CEC-90EDE4536BC1}" destId="{CC61E536-BB30-BF48-A416-BF8E7B946D35}" srcOrd="4" destOrd="0" presId="urn:microsoft.com/office/officeart/2005/8/layout/hierarchy3"/>
    <dgm:cxn modelId="{94801EB1-A261-E945-8EEB-C91E361143E7}" type="presParOf" srcId="{FF060149-7355-F840-9CEC-90EDE4536BC1}" destId="{38A50B1C-0FC5-BD42-A8CD-D2B63DF3A243}" srcOrd="5"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9295E30-8D23-564E-A6B5-0E4D19BEFCBC}" type="doc">
      <dgm:prSet loTypeId="urn:microsoft.com/office/officeart/2005/8/layout/hierarchy3" loCatId="" qsTypeId="urn:microsoft.com/office/officeart/2005/8/quickstyle/simple1" qsCatId="simple" csTypeId="urn:microsoft.com/office/officeart/2005/8/colors/accent1_2" csCatId="accent1" phldr="1"/>
      <dgm:spPr/>
      <dgm:t>
        <a:bodyPr/>
        <a:lstStyle/>
        <a:p>
          <a:endParaRPr lang="fi-FI"/>
        </a:p>
      </dgm:t>
    </dgm:pt>
    <dgm:pt modelId="{80C487F4-FC1D-D147-9507-3D3614741D97}">
      <dgm:prSet phldrT="[Teksti]">
        <dgm:style>
          <a:lnRef idx="2">
            <a:schemeClr val="accent6"/>
          </a:lnRef>
          <a:fillRef idx="1">
            <a:schemeClr val="lt1"/>
          </a:fillRef>
          <a:effectRef idx="0">
            <a:schemeClr val="accent6"/>
          </a:effectRef>
          <a:fontRef idx="minor">
            <a:schemeClr val="dk1"/>
          </a:fontRef>
        </dgm:style>
      </dgm:prSet>
      <dgm:spPr>
        <a:solidFill>
          <a:schemeClr val="accent6"/>
        </a:solidFill>
      </dgm:spPr>
      <dgm:t>
        <a:bodyPr/>
        <a:lstStyle/>
        <a:p>
          <a:r>
            <a:rPr lang="en-US" dirty="0"/>
            <a:t>Strengthening of subject competence</a:t>
          </a:r>
          <a:endParaRPr lang="fi-FI" dirty="0"/>
        </a:p>
      </dgm:t>
    </dgm:pt>
    <dgm:pt modelId="{895277F4-B511-0046-BD3B-583D1FAE2D2B}" type="parTrans" cxnId="{E20CF12B-DF74-564B-9CB9-A75FF7D157DD}">
      <dgm:prSet/>
      <dgm:spPr/>
      <dgm:t>
        <a:bodyPr/>
        <a:lstStyle/>
        <a:p>
          <a:endParaRPr lang="fi-FI"/>
        </a:p>
      </dgm:t>
    </dgm:pt>
    <dgm:pt modelId="{A40FE8C4-7D91-D940-8E37-E4E960A44EA7}" type="sibTrans" cxnId="{E20CF12B-DF74-564B-9CB9-A75FF7D157DD}">
      <dgm:prSet/>
      <dgm:spPr/>
      <dgm:t>
        <a:bodyPr/>
        <a:lstStyle/>
        <a:p>
          <a:endParaRPr lang="fi-FI"/>
        </a:p>
      </dgm:t>
    </dgm:pt>
    <dgm:pt modelId="{0834A015-A837-C448-9394-6D5B0460027F}">
      <dgm:prSet phldrT="[Teksti]" custT="1">
        <dgm:style>
          <a:lnRef idx="2">
            <a:schemeClr val="accent6"/>
          </a:lnRef>
          <a:fillRef idx="1">
            <a:schemeClr val="lt1"/>
          </a:fillRef>
          <a:effectRef idx="0">
            <a:schemeClr val="accent6"/>
          </a:effectRef>
          <a:fontRef idx="minor">
            <a:schemeClr val="dk1"/>
          </a:fontRef>
        </dgm:style>
      </dgm:prSet>
      <dgm:spPr/>
      <dgm:t>
        <a:bodyPr/>
        <a:lstStyle/>
        <a:p>
          <a:r>
            <a:rPr lang="en-US" sz="1400" dirty="0"/>
            <a:t>Mathematics, (also advanced) languages</a:t>
          </a:r>
          <a:endParaRPr lang="fi-FI" sz="1400" dirty="0"/>
        </a:p>
      </dgm:t>
    </dgm:pt>
    <dgm:pt modelId="{11D33BD9-A707-DA41-8335-6BC451F163AB}" type="parTrans" cxnId="{ABE1FD75-C380-6B46-8E41-4CCC8A646771}">
      <dgm:prSet>
        <dgm:style>
          <a:lnRef idx="1">
            <a:schemeClr val="accent6"/>
          </a:lnRef>
          <a:fillRef idx="0">
            <a:schemeClr val="accent6"/>
          </a:fillRef>
          <a:effectRef idx="0">
            <a:schemeClr val="accent6"/>
          </a:effectRef>
          <a:fontRef idx="minor">
            <a:schemeClr val="tx1"/>
          </a:fontRef>
        </dgm:style>
      </dgm:prSet>
      <dgm:spPr>
        <a:ln w="25400"/>
      </dgm:spPr>
      <dgm:t>
        <a:bodyPr/>
        <a:lstStyle/>
        <a:p>
          <a:endParaRPr lang="fi-FI"/>
        </a:p>
      </dgm:t>
    </dgm:pt>
    <dgm:pt modelId="{87707B18-2762-274E-B083-53B6874D632E}" type="sibTrans" cxnId="{ABE1FD75-C380-6B46-8E41-4CCC8A646771}">
      <dgm:prSet/>
      <dgm:spPr/>
      <dgm:t>
        <a:bodyPr/>
        <a:lstStyle/>
        <a:p>
          <a:endParaRPr lang="fi-FI"/>
        </a:p>
      </dgm:t>
    </dgm:pt>
    <dgm:pt modelId="{66552D6E-8B2F-5047-8725-29B63B3355B0}">
      <dgm:prSet phldrT="[Teksti]">
        <dgm:style>
          <a:lnRef idx="2">
            <a:schemeClr val="accent6"/>
          </a:lnRef>
          <a:fillRef idx="1">
            <a:schemeClr val="lt1"/>
          </a:fillRef>
          <a:effectRef idx="0">
            <a:schemeClr val="accent6"/>
          </a:effectRef>
          <a:fontRef idx="minor">
            <a:schemeClr val="dk1"/>
          </a:fontRef>
        </dgm:style>
      </dgm:prSet>
      <dgm:spPr>
        <a:solidFill>
          <a:schemeClr val="accent6"/>
        </a:solidFill>
      </dgm:spPr>
      <dgm:t>
        <a:bodyPr/>
        <a:lstStyle/>
        <a:p>
          <a:r>
            <a:rPr lang="en-US" dirty="0"/>
            <a:t>Study skills</a:t>
          </a:r>
          <a:endParaRPr lang="fi-FI" dirty="0"/>
        </a:p>
      </dgm:t>
    </dgm:pt>
    <dgm:pt modelId="{85423AC7-4997-A740-87D4-68F70EF9D3B3}" type="parTrans" cxnId="{E8FA278C-C0C3-7B45-97D5-5614BBEF5798}">
      <dgm:prSet/>
      <dgm:spPr/>
      <dgm:t>
        <a:bodyPr/>
        <a:lstStyle/>
        <a:p>
          <a:endParaRPr lang="fi-FI"/>
        </a:p>
      </dgm:t>
    </dgm:pt>
    <dgm:pt modelId="{B8524B3F-B218-EB4B-91D7-B91FD49B9B34}" type="sibTrans" cxnId="{E8FA278C-C0C3-7B45-97D5-5614BBEF5798}">
      <dgm:prSet/>
      <dgm:spPr/>
      <dgm:t>
        <a:bodyPr/>
        <a:lstStyle/>
        <a:p>
          <a:endParaRPr lang="fi-FI"/>
        </a:p>
      </dgm:t>
    </dgm:pt>
    <dgm:pt modelId="{D198F75D-2780-8048-8AB4-40EEBE5BA4B1}">
      <dgm:prSet phldrT="[Teksti]" custT="1">
        <dgm:style>
          <a:lnRef idx="2">
            <a:schemeClr val="accent6"/>
          </a:lnRef>
          <a:fillRef idx="1">
            <a:schemeClr val="lt1"/>
          </a:fillRef>
          <a:effectRef idx="0">
            <a:schemeClr val="accent6"/>
          </a:effectRef>
          <a:fontRef idx="minor">
            <a:schemeClr val="dk1"/>
          </a:fontRef>
        </dgm:style>
      </dgm:prSet>
      <dgm:spPr/>
      <dgm:t>
        <a:bodyPr/>
        <a:lstStyle/>
        <a:p>
          <a:r>
            <a:rPr lang="en-US" sz="1400" dirty="0"/>
            <a:t>Doing the assignments together</a:t>
          </a:r>
          <a:endParaRPr lang="fi-FI" sz="1400" dirty="0"/>
        </a:p>
      </dgm:t>
    </dgm:pt>
    <dgm:pt modelId="{2158C740-C496-A545-9037-08477673EDBA}" type="parTrans" cxnId="{B6AF6ACC-8176-2148-BA3C-ED7F9DA2E761}">
      <dgm:prSet>
        <dgm:style>
          <a:lnRef idx="1">
            <a:schemeClr val="accent6"/>
          </a:lnRef>
          <a:fillRef idx="0">
            <a:schemeClr val="accent6"/>
          </a:fillRef>
          <a:effectRef idx="0">
            <a:schemeClr val="accent6"/>
          </a:effectRef>
          <a:fontRef idx="minor">
            <a:schemeClr val="tx1"/>
          </a:fontRef>
        </dgm:style>
      </dgm:prSet>
      <dgm:spPr>
        <a:ln w="25400"/>
      </dgm:spPr>
      <dgm:t>
        <a:bodyPr/>
        <a:lstStyle/>
        <a:p>
          <a:endParaRPr lang="fi-FI"/>
        </a:p>
      </dgm:t>
    </dgm:pt>
    <dgm:pt modelId="{C6E598BB-618C-2C44-8136-0B2EABF4A031}" type="sibTrans" cxnId="{B6AF6ACC-8176-2148-BA3C-ED7F9DA2E761}">
      <dgm:prSet/>
      <dgm:spPr/>
      <dgm:t>
        <a:bodyPr/>
        <a:lstStyle/>
        <a:p>
          <a:endParaRPr lang="fi-FI"/>
        </a:p>
      </dgm:t>
    </dgm:pt>
    <dgm:pt modelId="{8A667F8D-C7FB-DC41-8223-F80A86B697BF}">
      <dgm:prSet phldrT="[Teksti]" custT="1">
        <dgm:style>
          <a:lnRef idx="2">
            <a:schemeClr val="accent6"/>
          </a:lnRef>
          <a:fillRef idx="1">
            <a:schemeClr val="lt1"/>
          </a:fillRef>
          <a:effectRef idx="0">
            <a:schemeClr val="accent6"/>
          </a:effectRef>
          <a:fontRef idx="minor">
            <a:schemeClr val="dk1"/>
          </a:fontRef>
        </dgm:style>
      </dgm:prSet>
      <dgm:spPr/>
      <dgm:t>
        <a:bodyPr/>
        <a:lstStyle/>
        <a:p>
          <a:r>
            <a:rPr lang="en-US" sz="1400" dirty="0"/>
            <a:t>Efficient study methods</a:t>
          </a:r>
          <a:endParaRPr lang="fi-FI" sz="1400" dirty="0"/>
        </a:p>
      </dgm:t>
    </dgm:pt>
    <dgm:pt modelId="{1BF326E1-834C-834B-9D94-F968FAF553A7}" type="parTrans" cxnId="{DA245C2A-EBAB-5D46-A1BB-287C05E72E62}">
      <dgm:prSet>
        <dgm:style>
          <a:lnRef idx="1">
            <a:schemeClr val="accent6"/>
          </a:lnRef>
          <a:fillRef idx="0">
            <a:schemeClr val="accent6"/>
          </a:fillRef>
          <a:effectRef idx="0">
            <a:schemeClr val="accent6"/>
          </a:effectRef>
          <a:fontRef idx="minor">
            <a:schemeClr val="tx1"/>
          </a:fontRef>
        </dgm:style>
      </dgm:prSet>
      <dgm:spPr>
        <a:ln w="25400"/>
      </dgm:spPr>
      <dgm:t>
        <a:bodyPr/>
        <a:lstStyle/>
        <a:p>
          <a:endParaRPr lang="fi-FI"/>
        </a:p>
      </dgm:t>
    </dgm:pt>
    <dgm:pt modelId="{402EE3FB-B126-2140-972B-253ACAD0FBD2}" type="sibTrans" cxnId="{DA245C2A-EBAB-5D46-A1BB-287C05E72E62}">
      <dgm:prSet/>
      <dgm:spPr/>
      <dgm:t>
        <a:bodyPr/>
        <a:lstStyle/>
        <a:p>
          <a:endParaRPr lang="fi-FI"/>
        </a:p>
      </dgm:t>
    </dgm:pt>
    <dgm:pt modelId="{FF3A504B-2EAE-D54A-81B1-127CBA611913}">
      <dgm:prSet phldrT="[Teksti]" custT="1">
        <dgm:style>
          <a:lnRef idx="2">
            <a:schemeClr val="accent6"/>
          </a:lnRef>
          <a:fillRef idx="1">
            <a:schemeClr val="lt1"/>
          </a:fillRef>
          <a:effectRef idx="0">
            <a:schemeClr val="accent6"/>
          </a:effectRef>
          <a:fontRef idx="minor">
            <a:schemeClr val="dk1"/>
          </a:fontRef>
        </dgm:style>
      </dgm:prSet>
      <dgm:spPr/>
      <dgm:t>
        <a:bodyPr/>
        <a:lstStyle/>
        <a:p>
          <a:r>
            <a:rPr lang="en-US" sz="1400" dirty="0"/>
            <a:t>Personality of the assistance of learning</a:t>
          </a:r>
          <a:endParaRPr lang="fi-FI" sz="1400" dirty="0"/>
        </a:p>
      </dgm:t>
    </dgm:pt>
    <dgm:pt modelId="{B8CE69D9-BBEE-EB46-879E-A408596666C3}" type="parTrans" cxnId="{84B5DF24-B45D-9B43-A7F6-9284C310F221}">
      <dgm:prSet>
        <dgm:style>
          <a:lnRef idx="1">
            <a:schemeClr val="accent6"/>
          </a:lnRef>
          <a:fillRef idx="0">
            <a:schemeClr val="accent6"/>
          </a:fillRef>
          <a:effectRef idx="0">
            <a:schemeClr val="accent6"/>
          </a:effectRef>
          <a:fontRef idx="minor">
            <a:schemeClr val="tx1"/>
          </a:fontRef>
        </dgm:style>
      </dgm:prSet>
      <dgm:spPr>
        <a:ln w="25400"/>
      </dgm:spPr>
      <dgm:t>
        <a:bodyPr/>
        <a:lstStyle/>
        <a:p>
          <a:endParaRPr lang="fi-FI"/>
        </a:p>
      </dgm:t>
    </dgm:pt>
    <dgm:pt modelId="{EDD0C7E9-3AB1-1D4A-806A-970147C0DD4E}" type="sibTrans" cxnId="{84B5DF24-B45D-9B43-A7F6-9284C310F221}">
      <dgm:prSet/>
      <dgm:spPr/>
      <dgm:t>
        <a:bodyPr/>
        <a:lstStyle/>
        <a:p>
          <a:endParaRPr lang="fi-FI"/>
        </a:p>
      </dgm:t>
    </dgm:pt>
    <dgm:pt modelId="{60C28E4F-F305-6043-9709-EAA3C4E171AA}">
      <dgm:prSet phldrT="[Teksti]" custT="1">
        <dgm:style>
          <a:lnRef idx="2">
            <a:schemeClr val="accent6"/>
          </a:lnRef>
          <a:fillRef idx="1">
            <a:schemeClr val="lt1"/>
          </a:fillRef>
          <a:effectRef idx="0">
            <a:schemeClr val="accent6"/>
          </a:effectRef>
          <a:fontRef idx="minor">
            <a:schemeClr val="dk1"/>
          </a:fontRef>
        </dgm:style>
      </dgm:prSet>
      <dgm:spPr/>
      <dgm:t>
        <a:bodyPr/>
        <a:lstStyle/>
        <a:p>
          <a:r>
            <a:rPr lang="en-US" sz="1400" dirty="0"/>
            <a:t>Time management and scheduling</a:t>
          </a:r>
          <a:endParaRPr lang="fi-FI" sz="1400" dirty="0"/>
        </a:p>
      </dgm:t>
    </dgm:pt>
    <dgm:pt modelId="{1FCC730D-E844-3C43-82FA-4C70885CF2CB}" type="parTrans" cxnId="{31875ECA-554C-544A-A5E4-79378570BE1A}">
      <dgm:prSet>
        <dgm:style>
          <a:lnRef idx="1">
            <a:schemeClr val="accent6"/>
          </a:lnRef>
          <a:fillRef idx="0">
            <a:schemeClr val="accent6"/>
          </a:fillRef>
          <a:effectRef idx="0">
            <a:schemeClr val="accent6"/>
          </a:effectRef>
          <a:fontRef idx="minor">
            <a:schemeClr val="tx1"/>
          </a:fontRef>
        </dgm:style>
      </dgm:prSet>
      <dgm:spPr>
        <a:ln w="25400"/>
      </dgm:spPr>
      <dgm:t>
        <a:bodyPr/>
        <a:lstStyle/>
        <a:p>
          <a:endParaRPr lang="fi-FI"/>
        </a:p>
      </dgm:t>
    </dgm:pt>
    <dgm:pt modelId="{A025FB66-E3DD-EB48-98E8-07236C7BA8E0}" type="sibTrans" cxnId="{31875ECA-554C-544A-A5E4-79378570BE1A}">
      <dgm:prSet/>
      <dgm:spPr/>
      <dgm:t>
        <a:bodyPr/>
        <a:lstStyle/>
        <a:p>
          <a:endParaRPr lang="fi-FI"/>
        </a:p>
      </dgm:t>
    </dgm:pt>
    <dgm:pt modelId="{C3F73D92-4927-C944-98A2-9CDAD34E4847}">
      <dgm:prSet phldrT="[Teksti]" custT="1">
        <dgm:style>
          <a:lnRef idx="2">
            <a:schemeClr val="accent6"/>
          </a:lnRef>
          <a:fillRef idx="1">
            <a:schemeClr val="lt1"/>
          </a:fillRef>
          <a:effectRef idx="0">
            <a:schemeClr val="accent6"/>
          </a:effectRef>
          <a:fontRef idx="minor">
            <a:schemeClr val="dk1"/>
          </a:fontRef>
        </dgm:style>
      </dgm:prSet>
      <dgm:spPr/>
      <dgm:t>
        <a:bodyPr/>
        <a:lstStyle/>
        <a:p>
          <a:r>
            <a:rPr lang="en-US" sz="1400" dirty="0"/>
            <a:t>Under the responsibility of subject teachers</a:t>
          </a:r>
          <a:endParaRPr lang="fi-FI" sz="1400" dirty="0"/>
        </a:p>
      </dgm:t>
    </dgm:pt>
    <dgm:pt modelId="{F1A65EDA-A14B-014A-A468-194F574DA58A}" type="parTrans" cxnId="{7D78415C-A541-AA4C-8ACB-57B28FECD25F}">
      <dgm:prSet>
        <dgm:style>
          <a:lnRef idx="1">
            <a:schemeClr val="accent6"/>
          </a:lnRef>
          <a:fillRef idx="0">
            <a:schemeClr val="accent6"/>
          </a:fillRef>
          <a:effectRef idx="0">
            <a:schemeClr val="accent6"/>
          </a:effectRef>
          <a:fontRef idx="minor">
            <a:schemeClr val="tx1"/>
          </a:fontRef>
        </dgm:style>
      </dgm:prSet>
      <dgm:spPr>
        <a:ln w="25400"/>
      </dgm:spPr>
      <dgm:t>
        <a:bodyPr/>
        <a:lstStyle/>
        <a:p>
          <a:endParaRPr lang="fi-FI"/>
        </a:p>
      </dgm:t>
    </dgm:pt>
    <dgm:pt modelId="{7DA77A03-28C1-F34E-A12E-52EF55B84528}" type="sibTrans" cxnId="{7D78415C-A541-AA4C-8ACB-57B28FECD25F}">
      <dgm:prSet/>
      <dgm:spPr/>
      <dgm:t>
        <a:bodyPr/>
        <a:lstStyle/>
        <a:p>
          <a:endParaRPr lang="fi-FI"/>
        </a:p>
      </dgm:t>
    </dgm:pt>
    <dgm:pt modelId="{AAF95972-2A00-6D46-8683-7446FAF6C31E}">
      <dgm:prSet phldrT="[Teksti]" custT="1">
        <dgm:style>
          <a:lnRef idx="2">
            <a:schemeClr val="accent6"/>
          </a:lnRef>
          <a:fillRef idx="1">
            <a:schemeClr val="lt1"/>
          </a:fillRef>
          <a:effectRef idx="0">
            <a:schemeClr val="accent6"/>
          </a:effectRef>
          <a:fontRef idx="minor">
            <a:schemeClr val="dk1"/>
          </a:fontRef>
        </dgm:style>
      </dgm:prSet>
      <dgm:spPr/>
      <dgm:t>
        <a:bodyPr/>
        <a:lstStyle/>
        <a:p>
          <a:r>
            <a:rPr lang="en-US" sz="1400" dirty="0"/>
            <a:t>Club-based remedial teaching</a:t>
          </a:r>
          <a:endParaRPr lang="fi-FI" sz="1400" dirty="0"/>
        </a:p>
      </dgm:t>
    </dgm:pt>
    <dgm:pt modelId="{96A0C797-6438-DE47-8376-611BC4444B05}" type="parTrans" cxnId="{ACAC1B78-6778-B94E-9F47-094095DD0AAC}">
      <dgm:prSet>
        <dgm:style>
          <a:lnRef idx="1">
            <a:schemeClr val="accent6"/>
          </a:lnRef>
          <a:fillRef idx="0">
            <a:schemeClr val="accent6"/>
          </a:fillRef>
          <a:effectRef idx="0">
            <a:schemeClr val="accent6"/>
          </a:effectRef>
          <a:fontRef idx="minor">
            <a:schemeClr val="tx1"/>
          </a:fontRef>
        </dgm:style>
      </dgm:prSet>
      <dgm:spPr>
        <a:ln w="25400"/>
      </dgm:spPr>
      <dgm:t>
        <a:bodyPr/>
        <a:lstStyle/>
        <a:p>
          <a:endParaRPr lang="fi-FI"/>
        </a:p>
      </dgm:t>
    </dgm:pt>
    <dgm:pt modelId="{CCB40924-4427-3449-B461-07A8034E358F}" type="sibTrans" cxnId="{ACAC1B78-6778-B94E-9F47-094095DD0AAC}">
      <dgm:prSet/>
      <dgm:spPr/>
      <dgm:t>
        <a:bodyPr/>
        <a:lstStyle/>
        <a:p>
          <a:endParaRPr lang="fi-FI"/>
        </a:p>
      </dgm:t>
    </dgm:pt>
    <dgm:pt modelId="{99A3DF71-66BF-694F-AA87-14AC60F5F858}" type="pres">
      <dgm:prSet presAssocID="{09295E30-8D23-564E-A6B5-0E4D19BEFCBC}" presName="diagram" presStyleCnt="0">
        <dgm:presLayoutVars>
          <dgm:chPref val="1"/>
          <dgm:dir/>
          <dgm:animOne val="branch"/>
          <dgm:animLvl val="lvl"/>
          <dgm:resizeHandles/>
        </dgm:presLayoutVars>
      </dgm:prSet>
      <dgm:spPr/>
    </dgm:pt>
    <dgm:pt modelId="{36C7EBBE-C40A-FB4A-ACFC-F7DB537FA927}" type="pres">
      <dgm:prSet presAssocID="{80C487F4-FC1D-D147-9507-3D3614741D97}" presName="root" presStyleCnt="0"/>
      <dgm:spPr/>
    </dgm:pt>
    <dgm:pt modelId="{D1FF1A6A-BE63-4A4F-9A73-1FDA0716E6A8}" type="pres">
      <dgm:prSet presAssocID="{80C487F4-FC1D-D147-9507-3D3614741D97}" presName="rootComposite" presStyleCnt="0"/>
      <dgm:spPr/>
    </dgm:pt>
    <dgm:pt modelId="{E357FFAE-DD0A-8B4E-BBCB-2C6D0A4F0481}" type="pres">
      <dgm:prSet presAssocID="{80C487F4-FC1D-D147-9507-3D3614741D97}" presName="rootText" presStyleLbl="node1" presStyleIdx="0" presStyleCnt="2" custScaleX="158844" custScaleY="136449"/>
      <dgm:spPr/>
    </dgm:pt>
    <dgm:pt modelId="{EB9834F7-E605-C443-80C9-CF9CFE29C651}" type="pres">
      <dgm:prSet presAssocID="{80C487F4-FC1D-D147-9507-3D3614741D97}" presName="rootConnector" presStyleLbl="node1" presStyleIdx="0" presStyleCnt="2"/>
      <dgm:spPr/>
    </dgm:pt>
    <dgm:pt modelId="{DB718257-CD33-114F-AD11-45C96280A237}" type="pres">
      <dgm:prSet presAssocID="{80C487F4-FC1D-D147-9507-3D3614741D97}" presName="childShape" presStyleCnt="0"/>
      <dgm:spPr/>
    </dgm:pt>
    <dgm:pt modelId="{7F141DA4-5262-BB46-835A-3456366CE033}" type="pres">
      <dgm:prSet presAssocID="{11D33BD9-A707-DA41-8335-6BC451F163AB}" presName="Name13" presStyleLbl="parChTrans1D2" presStyleIdx="0" presStyleCnt="7"/>
      <dgm:spPr/>
    </dgm:pt>
    <dgm:pt modelId="{699DD79F-05EF-8B48-80A4-A6298A051023}" type="pres">
      <dgm:prSet presAssocID="{0834A015-A837-C448-9394-6D5B0460027F}" presName="childText" presStyleLbl="bgAcc1" presStyleIdx="0" presStyleCnt="7" custScaleX="164790">
        <dgm:presLayoutVars>
          <dgm:bulletEnabled val="1"/>
        </dgm:presLayoutVars>
      </dgm:prSet>
      <dgm:spPr/>
    </dgm:pt>
    <dgm:pt modelId="{CA50DFC3-A28A-0E45-9251-D5B39D074657}" type="pres">
      <dgm:prSet presAssocID="{F1A65EDA-A14B-014A-A468-194F574DA58A}" presName="Name13" presStyleLbl="parChTrans1D2" presStyleIdx="1" presStyleCnt="7"/>
      <dgm:spPr/>
    </dgm:pt>
    <dgm:pt modelId="{AC5763C7-D076-8C4D-A15F-228B8E177E42}" type="pres">
      <dgm:prSet presAssocID="{C3F73D92-4927-C944-98A2-9CDAD34E4847}" presName="childText" presStyleLbl="bgAcc1" presStyleIdx="1" presStyleCnt="7" custScaleX="166807">
        <dgm:presLayoutVars>
          <dgm:bulletEnabled val="1"/>
        </dgm:presLayoutVars>
      </dgm:prSet>
      <dgm:spPr/>
    </dgm:pt>
    <dgm:pt modelId="{EF764DC0-BAD3-5E42-AFE6-8765A70ACE7D}" type="pres">
      <dgm:prSet presAssocID="{96A0C797-6438-DE47-8376-611BC4444B05}" presName="Name13" presStyleLbl="parChTrans1D2" presStyleIdx="2" presStyleCnt="7"/>
      <dgm:spPr/>
    </dgm:pt>
    <dgm:pt modelId="{4D82FBA4-875F-C04D-BF31-4033BAB4AF16}" type="pres">
      <dgm:prSet presAssocID="{AAF95972-2A00-6D46-8683-7446FAF6C31E}" presName="childText" presStyleLbl="bgAcc1" presStyleIdx="2" presStyleCnt="7" custScaleX="166808">
        <dgm:presLayoutVars>
          <dgm:bulletEnabled val="1"/>
        </dgm:presLayoutVars>
      </dgm:prSet>
      <dgm:spPr/>
    </dgm:pt>
    <dgm:pt modelId="{C7369A3C-F331-7644-B4F2-C7E73FD78390}" type="pres">
      <dgm:prSet presAssocID="{66552D6E-8B2F-5047-8725-29B63B3355B0}" presName="root" presStyleCnt="0"/>
      <dgm:spPr/>
    </dgm:pt>
    <dgm:pt modelId="{0664B46D-B90F-EC4D-AB20-6AC069DF58CA}" type="pres">
      <dgm:prSet presAssocID="{66552D6E-8B2F-5047-8725-29B63B3355B0}" presName="rootComposite" presStyleCnt="0"/>
      <dgm:spPr/>
    </dgm:pt>
    <dgm:pt modelId="{96F739FB-933D-774C-BD93-9063575AE16C}" type="pres">
      <dgm:prSet presAssocID="{66552D6E-8B2F-5047-8725-29B63B3355B0}" presName="rootText" presStyleLbl="node1" presStyleIdx="1" presStyleCnt="2" custScaleX="157047" custScaleY="137291"/>
      <dgm:spPr/>
    </dgm:pt>
    <dgm:pt modelId="{89A6175D-982D-3F46-983A-729BBE67F0D4}" type="pres">
      <dgm:prSet presAssocID="{66552D6E-8B2F-5047-8725-29B63B3355B0}" presName="rootConnector" presStyleLbl="node1" presStyleIdx="1" presStyleCnt="2"/>
      <dgm:spPr/>
    </dgm:pt>
    <dgm:pt modelId="{4DD55818-D4C4-EA41-8D2B-22C66E27D380}" type="pres">
      <dgm:prSet presAssocID="{66552D6E-8B2F-5047-8725-29B63B3355B0}" presName="childShape" presStyleCnt="0"/>
      <dgm:spPr/>
    </dgm:pt>
    <dgm:pt modelId="{02D92BA1-ABB7-6849-858E-4E7ED12B7A03}" type="pres">
      <dgm:prSet presAssocID="{2158C740-C496-A545-9037-08477673EDBA}" presName="Name13" presStyleLbl="parChTrans1D2" presStyleIdx="3" presStyleCnt="7"/>
      <dgm:spPr/>
    </dgm:pt>
    <dgm:pt modelId="{B0B682B4-6934-8F42-92E0-BD1F25F4D67C}" type="pres">
      <dgm:prSet presAssocID="{D198F75D-2780-8048-8AB4-40EEBE5BA4B1}" presName="childText" presStyleLbl="bgAcc1" presStyleIdx="3" presStyleCnt="7" custScaleX="163523">
        <dgm:presLayoutVars>
          <dgm:bulletEnabled val="1"/>
        </dgm:presLayoutVars>
      </dgm:prSet>
      <dgm:spPr/>
    </dgm:pt>
    <dgm:pt modelId="{1E010EC9-5728-AC4F-929A-86C84419C529}" type="pres">
      <dgm:prSet presAssocID="{B8CE69D9-BBEE-EB46-879E-A408596666C3}" presName="Name13" presStyleLbl="parChTrans1D2" presStyleIdx="4" presStyleCnt="7"/>
      <dgm:spPr/>
    </dgm:pt>
    <dgm:pt modelId="{6035FB4E-2319-6F44-B788-6DCBD95650E4}" type="pres">
      <dgm:prSet presAssocID="{FF3A504B-2EAE-D54A-81B1-127CBA611913}" presName="childText" presStyleLbl="bgAcc1" presStyleIdx="4" presStyleCnt="7" custScaleX="163523">
        <dgm:presLayoutVars>
          <dgm:bulletEnabled val="1"/>
        </dgm:presLayoutVars>
      </dgm:prSet>
      <dgm:spPr/>
    </dgm:pt>
    <dgm:pt modelId="{95CEF109-C369-6848-9B83-1B1C50FD904B}" type="pres">
      <dgm:prSet presAssocID="{1BF326E1-834C-834B-9D94-F968FAF553A7}" presName="Name13" presStyleLbl="parChTrans1D2" presStyleIdx="5" presStyleCnt="7"/>
      <dgm:spPr/>
    </dgm:pt>
    <dgm:pt modelId="{B06DB3DF-DD6D-E940-B257-BF860A0B19E4}" type="pres">
      <dgm:prSet presAssocID="{8A667F8D-C7FB-DC41-8223-F80A86B697BF}" presName="childText" presStyleLbl="bgAcc1" presStyleIdx="5" presStyleCnt="7" custScaleX="163523">
        <dgm:presLayoutVars>
          <dgm:bulletEnabled val="1"/>
        </dgm:presLayoutVars>
      </dgm:prSet>
      <dgm:spPr/>
    </dgm:pt>
    <dgm:pt modelId="{32809EB8-0700-A643-9542-3B42B5B03368}" type="pres">
      <dgm:prSet presAssocID="{1FCC730D-E844-3C43-82FA-4C70885CF2CB}" presName="Name13" presStyleLbl="parChTrans1D2" presStyleIdx="6" presStyleCnt="7"/>
      <dgm:spPr/>
    </dgm:pt>
    <dgm:pt modelId="{FB1CC8C4-50AB-B04E-9845-70D0E610AFD0}" type="pres">
      <dgm:prSet presAssocID="{60C28E4F-F305-6043-9709-EAA3C4E171AA}" presName="childText" presStyleLbl="bgAcc1" presStyleIdx="6" presStyleCnt="7" custScaleX="163523">
        <dgm:presLayoutVars>
          <dgm:bulletEnabled val="1"/>
        </dgm:presLayoutVars>
      </dgm:prSet>
      <dgm:spPr/>
    </dgm:pt>
  </dgm:ptLst>
  <dgm:cxnLst>
    <dgm:cxn modelId="{F9EB571B-ABE7-3843-9AAD-0A5AB5A9197E}" type="presOf" srcId="{1FCC730D-E844-3C43-82FA-4C70885CF2CB}" destId="{32809EB8-0700-A643-9542-3B42B5B03368}" srcOrd="0" destOrd="0" presId="urn:microsoft.com/office/officeart/2005/8/layout/hierarchy3"/>
    <dgm:cxn modelId="{84B5DF24-B45D-9B43-A7F6-9284C310F221}" srcId="{66552D6E-8B2F-5047-8725-29B63B3355B0}" destId="{FF3A504B-2EAE-D54A-81B1-127CBA611913}" srcOrd="1" destOrd="0" parTransId="{B8CE69D9-BBEE-EB46-879E-A408596666C3}" sibTransId="{EDD0C7E9-3AB1-1D4A-806A-970147C0DD4E}"/>
    <dgm:cxn modelId="{DA245C2A-EBAB-5D46-A1BB-287C05E72E62}" srcId="{66552D6E-8B2F-5047-8725-29B63B3355B0}" destId="{8A667F8D-C7FB-DC41-8223-F80A86B697BF}" srcOrd="2" destOrd="0" parTransId="{1BF326E1-834C-834B-9D94-F968FAF553A7}" sibTransId="{402EE3FB-B126-2140-972B-253ACAD0FBD2}"/>
    <dgm:cxn modelId="{E20CF12B-DF74-564B-9CB9-A75FF7D157DD}" srcId="{09295E30-8D23-564E-A6B5-0E4D19BEFCBC}" destId="{80C487F4-FC1D-D147-9507-3D3614741D97}" srcOrd="0" destOrd="0" parTransId="{895277F4-B511-0046-BD3B-583D1FAE2D2B}" sibTransId="{A40FE8C4-7D91-D940-8E37-E4E960A44EA7}"/>
    <dgm:cxn modelId="{8E361C36-A2C0-1240-BDF7-B2FFE05D80CF}" type="presOf" srcId="{66552D6E-8B2F-5047-8725-29B63B3355B0}" destId="{96F739FB-933D-774C-BD93-9063575AE16C}" srcOrd="0" destOrd="0" presId="urn:microsoft.com/office/officeart/2005/8/layout/hierarchy3"/>
    <dgm:cxn modelId="{C0FA543E-DC46-9141-A1F9-473A0C16C23C}" type="presOf" srcId="{96A0C797-6438-DE47-8376-611BC4444B05}" destId="{EF764DC0-BAD3-5E42-AFE6-8765A70ACE7D}" srcOrd="0" destOrd="0" presId="urn:microsoft.com/office/officeart/2005/8/layout/hierarchy3"/>
    <dgm:cxn modelId="{7D78415C-A541-AA4C-8ACB-57B28FECD25F}" srcId="{80C487F4-FC1D-D147-9507-3D3614741D97}" destId="{C3F73D92-4927-C944-98A2-9CDAD34E4847}" srcOrd="1" destOrd="0" parTransId="{F1A65EDA-A14B-014A-A468-194F574DA58A}" sibTransId="{7DA77A03-28C1-F34E-A12E-52EF55B84528}"/>
    <dgm:cxn modelId="{1679EA5E-4D5C-BA4F-8B29-D7063D8BD127}" type="presOf" srcId="{80C487F4-FC1D-D147-9507-3D3614741D97}" destId="{E357FFAE-DD0A-8B4E-BBCB-2C6D0A4F0481}" srcOrd="0" destOrd="0" presId="urn:microsoft.com/office/officeart/2005/8/layout/hierarchy3"/>
    <dgm:cxn modelId="{4AB5295F-B083-8B48-8AA4-FDE4704658ED}" type="presOf" srcId="{C3F73D92-4927-C944-98A2-9CDAD34E4847}" destId="{AC5763C7-D076-8C4D-A15F-228B8E177E42}" srcOrd="0" destOrd="0" presId="urn:microsoft.com/office/officeart/2005/8/layout/hierarchy3"/>
    <dgm:cxn modelId="{4BB3CF5F-3BD6-AB43-A941-187182305A87}" type="presOf" srcId="{80C487F4-FC1D-D147-9507-3D3614741D97}" destId="{EB9834F7-E605-C443-80C9-CF9CFE29C651}" srcOrd="1" destOrd="0" presId="urn:microsoft.com/office/officeart/2005/8/layout/hierarchy3"/>
    <dgm:cxn modelId="{EEC30862-8B25-F041-BAD2-8DD432241A72}" type="presOf" srcId="{0834A015-A837-C448-9394-6D5B0460027F}" destId="{699DD79F-05EF-8B48-80A4-A6298A051023}" srcOrd="0" destOrd="0" presId="urn:microsoft.com/office/officeart/2005/8/layout/hierarchy3"/>
    <dgm:cxn modelId="{65C61A47-86D4-544D-B6CF-EE0FB7F5711F}" type="presOf" srcId="{09295E30-8D23-564E-A6B5-0E4D19BEFCBC}" destId="{99A3DF71-66BF-694F-AA87-14AC60F5F858}" srcOrd="0" destOrd="0" presId="urn:microsoft.com/office/officeart/2005/8/layout/hierarchy3"/>
    <dgm:cxn modelId="{4E37696C-6B05-7040-AF94-9377AE56B802}" type="presOf" srcId="{8A667F8D-C7FB-DC41-8223-F80A86B697BF}" destId="{B06DB3DF-DD6D-E940-B257-BF860A0B19E4}" srcOrd="0" destOrd="0" presId="urn:microsoft.com/office/officeart/2005/8/layout/hierarchy3"/>
    <dgm:cxn modelId="{ABE1FD75-C380-6B46-8E41-4CCC8A646771}" srcId="{80C487F4-FC1D-D147-9507-3D3614741D97}" destId="{0834A015-A837-C448-9394-6D5B0460027F}" srcOrd="0" destOrd="0" parTransId="{11D33BD9-A707-DA41-8335-6BC451F163AB}" sibTransId="{87707B18-2762-274E-B083-53B6874D632E}"/>
    <dgm:cxn modelId="{ACAC1B78-6778-B94E-9F47-094095DD0AAC}" srcId="{80C487F4-FC1D-D147-9507-3D3614741D97}" destId="{AAF95972-2A00-6D46-8683-7446FAF6C31E}" srcOrd="2" destOrd="0" parTransId="{96A0C797-6438-DE47-8376-611BC4444B05}" sibTransId="{CCB40924-4427-3449-B461-07A8034E358F}"/>
    <dgm:cxn modelId="{D7530C79-12A6-CE45-9604-4A7A8F1B1CFA}" type="presOf" srcId="{B8CE69D9-BBEE-EB46-879E-A408596666C3}" destId="{1E010EC9-5728-AC4F-929A-86C84419C529}" srcOrd="0" destOrd="0" presId="urn:microsoft.com/office/officeart/2005/8/layout/hierarchy3"/>
    <dgm:cxn modelId="{F15B817A-3290-A148-BC53-5F9F5B62CFB6}" type="presOf" srcId="{2158C740-C496-A545-9037-08477673EDBA}" destId="{02D92BA1-ABB7-6849-858E-4E7ED12B7A03}" srcOrd="0" destOrd="0" presId="urn:microsoft.com/office/officeart/2005/8/layout/hierarchy3"/>
    <dgm:cxn modelId="{763CDA7B-9438-174E-98E3-24B8A5E4208C}" type="presOf" srcId="{F1A65EDA-A14B-014A-A468-194F574DA58A}" destId="{CA50DFC3-A28A-0E45-9251-D5B39D074657}" srcOrd="0" destOrd="0" presId="urn:microsoft.com/office/officeart/2005/8/layout/hierarchy3"/>
    <dgm:cxn modelId="{D9434881-7FE4-6C44-BAD8-71842A476DDD}" type="presOf" srcId="{D198F75D-2780-8048-8AB4-40EEBE5BA4B1}" destId="{B0B682B4-6934-8F42-92E0-BD1F25F4D67C}" srcOrd="0" destOrd="0" presId="urn:microsoft.com/office/officeart/2005/8/layout/hierarchy3"/>
    <dgm:cxn modelId="{E8FA278C-C0C3-7B45-97D5-5614BBEF5798}" srcId="{09295E30-8D23-564E-A6B5-0E4D19BEFCBC}" destId="{66552D6E-8B2F-5047-8725-29B63B3355B0}" srcOrd="1" destOrd="0" parTransId="{85423AC7-4997-A740-87D4-68F70EF9D3B3}" sibTransId="{B8524B3F-B218-EB4B-91D7-B91FD49B9B34}"/>
    <dgm:cxn modelId="{607D8D92-62BA-C943-86F0-F469FEC41FAA}" type="presOf" srcId="{1BF326E1-834C-834B-9D94-F968FAF553A7}" destId="{95CEF109-C369-6848-9B83-1B1C50FD904B}" srcOrd="0" destOrd="0" presId="urn:microsoft.com/office/officeart/2005/8/layout/hierarchy3"/>
    <dgm:cxn modelId="{FF58709E-D652-5C40-8203-7517C9F6B9B8}" type="presOf" srcId="{AAF95972-2A00-6D46-8683-7446FAF6C31E}" destId="{4D82FBA4-875F-C04D-BF31-4033BAB4AF16}" srcOrd="0" destOrd="0" presId="urn:microsoft.com/office/officeart/2005/8/layout/hierarchy3"/>
    <dgm:cxn modelId="{1A9239A3-32D6-744A-A68F-7E4F5EDBAB55}" type="presOf" srcId="{11D33BD9-A707-DA41-8335-6BC451F163AB}" destId="{7F141DA4-5262-BB46-835A-3456366CE033}" srcOrd="0" destOrd="0" presId="urn:microsoft.com/office/officeart/2005/8/layout/hierarchy3"/>
    <dgm:cxn modelId="{906095AF-FA1C-2F4B-86F6-474BC914A59D}" type="presOf" srcId="{FF3A504B-2EAE-D54A-81B1-127CBA611913}" destId="{6035FB4E-2319-6F44-B788-6DCBD95650E4}" srcOrd="0" destOrd="0" presId="urn:microsoft.com/office/officeart/2005/8/layout/hierarchy3"/>
    <dgm:cxn modelId="{31875ECA-554C-544A-A5E4-79378570BE1A}" srcId="{66552D6E-8B2F-5047-8725-29B63B3355B0}" destId="{60C28E4F-F305-6043-9709-EAA3C4E171AA}" srcOrd="3" destOrd="0" parTransId="{1FCC730D-E844-3C43-82FA-4C70885CF2CB}" sibTransId="{A025FB66-E3DD-EB48-98E8-07236C7BA8E0}"/>
    <dgm:cxn modelId="{B6AF6ACC-8176-2148-BA3C-ED7F9DA2E761}" srcId="{66552D6E-8B2F-5047-8725-29B63B3355B0}" destId="{D198F75D-2780-8048-8AB4-40EEBE5BA4B1}" srcOrd="0" destOrd="0" parTransId="{2158C740-C496-A545-9037-08477673EDBA}" sibTransId="{C6E598BB-618C-2C44-8136-0B2EABF4A031}"/>
    <dgm:cxn modelId="{BB82C1CE-2C18-5A46-BB92-D90FD15F6087}" type="presOf" srcId="{66552D6E-8B2F-5047-8725-29B63B3355B0}" destId="{89A6175D-982D-3F46-983A-729BBE67F0D4}" srcOrd="1" destOrd="0" presId="urn:microsoft.com/office/officeart/2005/8/layout/hierarchy3"/>
    <dgm:cxn modelId="{019AFCF7-95C0-5B42-BF44-15B38273C982}" type="presOf" srcId="{60C28E4F-F305-6043-9709-EAA3C4E171AA}" destId="{FB1CC8C4-50AB-B04E-9845-70D0E610AFD0}" srcOrd="0" destOrd="0" presId="urn:microsoft.com/office/officeart/2005/8/layout/hierarchy3"/>
    <dgm:cxn modelId="{0AF73C0B-668B-FF46-B327-9C6F1C95EAFB}" type="presParOf" srcId="{99A3DF71-66BF-694F-AA87-14AC60F5F858}" destId="{36C7EBBE-C40A-FB4A-ACFC-F7DB537FA927}" srcOrd="0" destOrd="0" presId="urn:microsoft.com/office/officeart/2005/8/layout/hierarchy3"/>
    <dgm:cxn modelId="{BF3FEC00-43DF-054B-9869-4F428E9F6CD5}" type="presParOf" srcId="{36C7EBBE-C40A-FB4A-ACFC-F7DB537FA927}" destId="{D1FF1A6A-BE63-4A4F-9A73-1FDA0716E6A8}" srcOrd="0" destOrd="0" presId="urn:microsoft.com/office/officeart/2005/8/layout/hierarchy3"/>
    <dgm:cxn modelId="{D27EA8DE-23B9-5549-B0E4-BC94C2BD02A1}" type="presParOf" srcId="{D1FF1A6A-BE63-4A4F-9A73-1FDA0716E6A8}" destId="{E357FFAE-DD0A-8B4E-BBCB-2C6D0A4F0481}" srcOrd="0" destOrd="0" presId="urn:microsoft.com/office/officeart/2005/8/layout/hierarchy3"/>
    <dgm:cxn modelId="{D7DA9970-A3D8-8C42-A076-B6C2768E400B}" type="presParOf" srcId="{D1FF1A6A-BE63-4A4F-9A73-1FDA0716E6A8}" destId="{EB9834F7-E605-C443-80C9-CF9CFE29C651}" srcOrd="1" destOrd="0" presId="urn:microsoft.com/office/officeart/2005/8/layout/hierarchy3"/>
    <dgm:cxn modelId="{B353F126-C865-814B-BB87-E8E1D4A83D39}" type="presParOf" srcId="{36C7EBBE-C40A-FB4A-ACFC-F7DB537FA927}" destId="{DB718257-CD33-114F-AD11-45C96280A237}" srcOrd="1" destOrd="0" presId="urn:microsoft.com/office/officeart/2005/8/layout/hierarchy3"/>
    <dgm:cxn modelId="{E5AC2B04-6165-1544-919B-46389EF18956}" type="presParOf" srcId="{DB718257-CD33-114F-AD11-45C96280A237}" destId="{7F141DA4-5262-BB46-835A-3456366CE033}" srcOrd="0" destOrd="0" presId="urn:microsoft.com/office/officeart/2005/8/layout/hierarchy3"/>
    <dgm:cxn modelId="{A20E113B-F286-3D43-A532-47793D1CA87C}" type="presParOf" srcId="{DB718257-CD33-114F-AD11-45C96280A237}" destId="{699DD79F-05EF-8B48-80A4-A6298A051023}" srcOrd="1" destOrd="0" presId="urn:microsoft.com/office/officeart/2005/8/layout/hierarchy3"/>
    <dgm:cxn modelId="{76E1F6B3-93CB-C94A-9A5C-C90018B9BD7C}" type="presParOf" srcId="{DB718257-CD33-114F-AD11-45C96280A237}" destId="{CA50DFC3-A28A-0E45-9251-D5B39D074657}" srcOrd="2" destOrd="0" presId="urn:microsoft.com/office/officeart/2005/8/layout/hierarchy3"/>
    <dgm:cxn modelId="{86179D35-AB9D-7F49-9E30-8DA1618F5758}" type="presParOf" srcId="{DB718257-CD33-114F-AD11-45C96280A237}" destId="{AC5763C7-D076-8C4D-A15F-228B8E177E42}" srcOrd="3" destOrd="0" presId="urn:microsoft.com/office/officeart/2005/8/layout/hierarchy3"/>
    <dgm:cxn modelId="{3575E5E2-F2A2-1647-B8AF-2F7756346FBE}" type="presParOf" srcId="{DB718257-CD33-114F-AD11-45C96280A237}" destId="{EF764DC0-BAD3-5E42-AFE6-8765A70ACE7D}" srcOrd="4" destOrd="0" presId="urn:microsoft.com/office/officeart/2005/8/layout/hierarchy3"/>
    <dgm:cxn modelId="{D5F6AFE1-C8C7-1844-8238-5CB7B9E75BA0}" type="presParOf" srcId="{DB718257-CD33-114F-AD11-45C96280A237}" destId="{4D82FBA4-875F-C04D-BF31-4033BAB4AF16}" srcOrd="5" destOrd="0" presId="urn:microsoft.com/office/officeart/2005/8/layout/hierarchy3"/>
    <dgm:cxn modelId="{4E1185F6-7890-0F46-B766-267CB86B677F}" type="presParOf" srcId="{99A3DF71-66BF-694F-AA87-14AC60F5F858}" destId="{C7369A3C-F331-7644-B4F2-C7E73FD78390}" srcOrd="1" destOrd="0" presId="urn:microsoft.com/office/officeart/2005/8/layout/hierarchy3"/>
    <dgm:cxn modelId="{4EF5B680-26B3-1D40-8329-88DA22A1D6BD}" type="presParOf" srcId="{C7369A3C-F331-7644-B4F2-C7E73FD78390}" destId="{0664B46D-B90F-EC4D-AB20-6AC069DF58CA}" srcOrd="0" destOrd="0" presId="urn:microsoft.com/office/officeart/2005/8/layout/hierarchy3"/>
    <dgm:cxn modelId="{F113B5A9-5BA7-8F49-86CC-86A43EC4FF03}" type="presParOf" srcId="{0664B46D-B90F-EC4D-AB20-6AC069DF58CA}" destId="{96F739FB-933D-774C-BD93-9063575AE16C}" srcOrd="0" destOrd="0" presId="urn:microsoft.com/office/officeart/2005/8/layout/hierarchy3"/>
    <dgm:cxn modelId="{89837518-D972-F449-8820-43F522BF3FF8}" type="presParOf" srcId="{0664B46D-B90F-EC4D-AB20-6AC069DF58CA}" destId="{89A6175D-982D-3F46-983A-729BBE67F0D4}" srcOrd="1" destOrd="0" presId="urn:microsoft.com/office/officeart/2005/8/layout/hierarchy3"/>
    <dgm:cxn modelId="{83FCBBF2-8A95-7849-8257-0D77F12ACFA2}" type="presParOf" srcId="{C7369A3C-F331-7644-B4F2-C7E73FD78390}" destId="{4DD55818-D4C4-EA41-8D2B-22C66E27D380}" srcOrd="1" destOrd="0" presId="urn:microsoft.com/office/officeart/2005/8/layout/hierarchy3"/>
    <dgm:cxn modelId="{883333DC-6A28-564B-B5F1-A86AA2B43ACA}" type="presParOf" srcId="{4DD55818-D4C4-EA41-8D2B-22C66E27D380}" destId="{02D92BA1-ABB7-6849-858E-4E7ED12B7A03}" srcOrd="0" destOrd="0" presId="urn:microsoft.com/office/officeart/2005/8/layout/hierarchy3"/>
    <dgm:cxn modelId="{40B42086-3BEE-E44F-B309-1FC1C62A91E1}" type="presParOf" srcId="{4DD55818-D4C4-EA41-8D2B-22C66E27D380}" destId="{B0B682B4-6934-8F42-92E0-BD1F25F4D67C}" srcOrd="1" destOrd="0" presId="urn:microsoft.com/office/officeart/2005/8/layout/hierarchy3"/>
    <dgm:cxn modelId="{1CEB8589-FE12-D24C-971F-99668132820A}" type="presParOf" srcId="{4DD55818-D4C4-EA41-8D2B-22C66E27D380}" destId="{1E010EC9-5728-AC4F-929A-86C84419C529}" srcOrd="2" destOrd="0" presId="urn:microsoft.com/office/officeart/2005/8/layout/hierarchy3"/>
    <dgm:cxn modelId="{EA34EE16-4106-7648-85C6-A546EA341A90}" type="presParOf" srcId="{4DD55818-D4C4-EA41-8D2B-22C66E27D380}" destId="{6035FB4E-2319-6F44-B788-6DCBD95650E4}" srcOrd="3" destOrd="0" presId="urn:microsoft.com/office/officeart/2005/8/layout/hierarchy3"/>
    <dgm:cxn modelId="{3D24FD7C-E98A-9545-91E8-5A815104E8F2}" type="presParOf" srcId="{4DD55818-D4C4-EA41-8D2B-22C66E27D380}" destId="{95CEF109-C369-6848-9B83-1B1C50FD904B}" srcOrd="4" destOrd="0" presId="urn:microsoft.com/office/officeart/2005/8/layout/hierarchy3"/>
    <dgm:cxn modelId="{EA96FB1D-8FF7-404C-8776-4A2B89D2A451}" type="presParOf" srcId="{4DD55818-D4C4-EA41-8D2B-22C66E27D380}" destId="{B06DB3DF-DD6D-E940-B257-BF860A0B19E4}" srcOrd="5" destOrd="0" presId="urn:microsoft.com/office/officeart/2005/8/layout/hierarchy3"/>
    <dgm:cxn modelId="{5AA05FBF-9EF8-0542-8D1C-0E205FE8C837}" type="presParOf" srcId="{4DD55818-D4C4-EA41-8D2B-22C66E27D380}" destId="{32809EB8-0700-A643-9542-3B42B5B03368}" srcOrd="6" destOrd="0" presId="urn:microsoft.com/office/officeart/2005/8/layout/hierarchy3"/>
    <dgm:cxn modelId="{CF022A99-0CEE-394F-9F26-2EB3207EC9BC}" type="presParOf" srcId="{4DD55818-D4C4-EA41-8D2B-22C66E27D380}" destId="{FB1CC8C4-50AB-B04E-9845-70D0E610AFD0}" srcOrd="7"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9295E30-8D23-564E-A6B5-0E4D19BEFCBC}" type="doc">
      <dgm:prSet loTypeId="urn:microsoft.com/office/officeart/2005/8/layout/hierarchy3" loCatId="" qsTypeId="urn:microsoft.com/office/officeart/2005/8/quickstyle/simple1" qsCatId="simple" csTypeId="urn:microsoft.com/office/officeart/2005/8/colors/accent1_2" csCatId="accent1" phldr="1"/>
      <dgm:spPr/>
      <dgm:t>
        <a:bodyPr/>
        <a:lstStyle/>
        <a:p>
          <a:endParaRPr lang="fi-FI"/>
        </a:p>
      </dgm:t>
    </dgm:pt>
    <dgm:pt modelId="{80C487F4-FC1D-D147-9507-3D3614741D97}">
      <dgm:prSet phldrT="[Teksti]">
        <dgm:style>
          <a:lnRef idx="2">
            <a:schemeClr val="accent6"/>
          </a:lnRef>
          <a:fillRef idx="1">
            <a:schemeClr val="lt1"/>
          </a:fillRef>
          <a:effectRef idx="0">
            <a:schemeClr val="accent6"/>
          </a:effectRef>
          <a:fontRef idx="minor">
            <a:schemeClr val="dk1"/>
          </a:fontRef>
        </dgm:style>
      </dgm:prSet>
      <dgm:spPr>
        <a:solidFill>
          <a:schemeClr val="accent6"/>
        </a:solidFill>
      </dgm:spPr>
      <dgm:t>
        <a:bodyPr/>
        <a:lstStyle/>
        <a:p>
          <a:r>
            <a:rPr lang="fi-FI" dirty="0" err="1"/>
            <a:t>Support</a:t>
          </a:r>
          <a:r>
            <a:rPr lang="fi-FI" dirty="0"/>
            <a:t> for </a:t>
          </a:r>
          <a:r>
            <a:rPr lang="fi-FI" dirty="0" err="1"/>
            <a:t>coping</a:t>
          </a:r>
          <a:r>
            <a:rPr lang="fi-FI" dirty="0"/>
            <a:t> of </a:t>
          </a:r>
          <a:r>
            <a:rPr lang="fi-FI" dirty="0" err="1"/>
            <a:t>workload</a:t>
          </a:r>
          <a:endParaRPr lang="fi-FI" dirty="0"/>
        </a:p>
      </dgm:t>
    </dgm:pt>
    <dgm:pt modelId="{895277F4-B511-0046-BD3B-583D1FAE2D2B}" type="parTrans" cxnId="{E20CF12B-DF74-564B-9CB9-A75FF7D157DD}">
      <dgm:prSet/>
      <dgm:spPr/>
      <dgm:t>
        <a:bodyPr/>
        <a:lstStyle/>
        <a:p>
          <a:endParaRPr lang="fi-FI"/>
        </a:p>
      </dgm:t>
    </dgm:pt>
    <dgm:pt modelId="{A40FE8C4-7D91-D940-8E37-E4E960A44EA7}" type="sibTrans" cxnId="{E20CF12B-DF74-564B-9CB9-A75FF7D157DD}">
      <dgm:prSet/>
      <dgm:spPr/>
      <dgm:t>
        <a:bodyPr/>
        <a:lstStyle/>
        <a:p>
          <a:endParaRPr lang="fi-FI"/>
        </a:p>
      </dgm:t>
    </dgm:pt>
    <dgm:pt modelId="{66552D6E-8B2F-5047-8725-29B63B3355B0}">
      <dgm:prSet phldrT="[Teksti]">
        <dgm:style>
          <a:lnRef idx="2">
            <a:schemeClr val="accent6"/>
          </a:lnRef>
          <a:fillRef idx="1">
            <a:schemeClr val="lt1"/>
          </a:fillRef>
          <a:effectRef idx="0">
            <a:schemeClr val="accent6"/>
          </a:effectRef>
          <a:fontRef idx="minor">
            <a:schemeClr val="dk1"/>
          </a:fontRef>
        </dgm:style>
      </dgm:prSet>
      <dgm:spPr>
        <a:solidFill>
          <a:schemeClr val="accent6"/>
        </a:solidFill>
      </dgm:spPr>
      <dgm:t>
        <a:bodyPr/>
        <a:lstStyle/>
        <a:p>
          <a:r>
            <a:rPr lang="fi-FI" dirty="0" err="1"/>
            <a:t>Means</a:t>
          </a:r>
          <a:r>
            <a:rPr lang="fi-FI" dirty="0"/>
            <a:t> of </a:t>
          </a:r>
          <a:r>
            <a:rPr lang="fi-FI" dirty="0" err="1"/>
            <a:t>stress</a:t>
          </a:r>
          <a:r>
            <a:rPr lang="fi-FI" dirty="0"/>
            <a:t> management</a:t>
          </a:r>
        </a:p>
      </dgm:t>
    </dgm:pt>
    <dgm:pt modelId="{85423AC7-4997-A740-87D4-68F70EF9D3B3}" type="parTrans" cxnId="{E8FA278C-C0C3-7B45-97D5-5614BBEF5798}">
      <dgm:prSet/>
      <dgm:spPr/>
      <dgm:t>
        <a:bodyPr/>
        <a:lstStyle/>
        <a:p>
          <a:endParaRPr lang="fi-FI"/>
        </a:p>
      </dgm:t>
    </dgm:pt>
    <dgm:pt modelId="{B8524B3F-B218-EB4B-91D7-B91FD49B9B34}" type="sibTrans" cxnId="{E8FA278C-C0C3-7B45-97D5-5614BBEF5798}">
      <dgm:prSet/>
      <dgm:spPr/>
      <dgm:t>
        <a:bodyPr/>
        <a:lstStyle/>
        <a:p>
          <a:endParaRPr lang="fi-FI"/>
        </a:p>
      </dgm:t>
    </dgm:pt>
    <dgm:pt modelId="{03AD9047-6132-C14A-9749-248B49EAB6E2}">
      <dgm:prSet phldrT="[Teksti]">
        <dgm:style>
          <a:lnRef idx="2">
            <a:schemeClr val="accent6"/>
          </a:lnRef>
          <a:fillRef idx="1">
            <a:schemeClr val="lt1"/>
          </a:fillRef>
          <a:effectRef idx="0">
            <a:schemeClr val="accent6"/>
          </a:effectRef>
          <a:fontRef idx="minor">
            <a:schemeClr val="dk1"/>
          </a:fontRef>
        </dgm:style>
      </dgm:prSet>
      <dgm:spPr>
        <a:solidFill>
          <a:schemeClr val="accent6"/>
        </a:solidFill>
      </dgm:spPr>
      <dgm:t>
        <a:bodyPr/>
        <a:lstStyle/>
        <a:p>
          <a:r>
            <a:rPr lang="fi-FI" dirty="0" err="1"/>
            <a:t>Maintenance</a:t>
          </a:r>
          <a:r>
            <a:rPr lang="fi-FI" dirty="0"/>
            <a:t> of </a:t>
          </a:r>
          <a:r>
            <a:rPr lang="fi-FI" dirty="0" err="1"/>
            <a:t>motivation</a:t>
          </a:r>
          <a:endParaRPr lang="fi-FI" dirty="0"/>
        </a:p>
      </dgm:t>
    </dgm:pt>
    <dgm:pt modelId="{93F1B48F-19F0-E549-B42E-0F665E80DBCA}" type="parTrans" cxnId="{09E8AAD5-18EE-4A44-81BA-DBA41521A76B}">
      <dgm:prSet/>
      <dgm:spPr/>
      <dgm:t>
        <a:bodyPr/>
        <a:lstStyle/>
        <a:p>
          <a:endParaRPr lang="fi-FI"/>
        </a:p>
      </dgm:t>
    </dgm:pt>
    <dgm:pt modelId="{64395B0A-E672-FD4C-A457-774F9C723B4E}" type="sibTrans" cxnId="{09E8AAD5-18EE-4A44-81BA-DBA41521A76B}">
      <dgm:prSet/>
      <dgm:spPr/>
      <dgm:t>
        <a:bodyPr/>
        <a:lstStyle/>
        <a:p>
          <a:endParaRPr lang="fi-FI"/>
        </a:p>
      </dgm:t>
    </dgm:pt>
    <dgm:pt modelId="{99A3DF71-66BF-694F-AA87-14AC60F5F858}" type="pres">
      <dgm:prSet presAssocID="{09295E30-8D23-564E-A6B5-0E4D19BEFCBC}" presName="diagram" presStyleCnt="0">
        <dgm:presLayoutVars>
          <dgm:chPref val="1"/>
          <dgm:dir/>
          <dgm:animOne val="branch"/>
          <dgm:animLvl val="lvl"/>
          <dgm:resizeHandles/>
        </dgm:presLayoutVars>
      </dgm:prSet>
      <dgm:spPr/>
    </dgm:pt>
    <dgm:pt modelId="{36C7EBBE-C40A-FB4A-ACFC-F7DB537FA927}" type="pres">
      <dgm:prSet presAssocID="{80C487F4-FC1D-D147-9507-3D3614741D97}" presName="root" presStyleCnt="0"/>
      <dgm:spPr/>
    </dgm:pt>
    <dgm:pt modelId="{D1FF1A6A-BE63-4A4F-9A73-1FDA0716E6A8}" type="pres">
      <dgm:prSet presAssocID="{80C487F4-FC1D-D147-9507-3D3614741D97}" presName="rootComposite" presStyleCnt="0"/>
      <dgm:spPr/>
    </dgm:pt>
    <dgm:pt modelId="{E357FFAE-DD0A-8B4E-BBCB-2C6D0A4F0481}" type="pres">
      <dgm:prSet presAssocID="{80C487F4-FC1D-D147-9507-3D3614741D97}" presName="rootText" presStyleLbl="node1" presStyleIdx="0" presStyleCnt="3" custScaleX="130630" custScaleY="144458" custLinFactY="-100000" custLinFactNeighborX="11891" custLinFactNeighborY="-158832"/>
      <dgm:spPr/>
    </dgm:pt>
    <dgm:pt modelId="{EB9834F7-E605-C443-80C9-CF9CFE29C651}" type="pres">
      <dgm:prSet presAssocID="{80C487F4-FC1D-D147-9507-3D3614741D97}" presName="rootConnector" presStyleLbl="node1" presStyleIdx="0" presStyleCnt="3"/>
      <dgm:spPr/>
    </dgm:pt>
    <dgm:pt modelId="{DB718257-CD33-114F-AD11-45C96280A237}" type="pres">
      <dgm:prSet presAssocID="{80C487F4-FC1D-D147-9507-3D3614741D97}" presName="childShape" presStyleCnt="0"/>
      <dgm:spPr/>
    </dgm:pt>
    <dgm:pt modelId="{C7369A3C-F331-7644-B4F2-C7E73FD78390}" type="pres">
      <dgm:prSet presAssocID="{66552D6E-8B2F-5047-8725-29B63B3355B0}" presName="root" presStyleCnt="0"/>
      <dgm:spPr/>
    </dgm:pt>
    <dgm:pt modelId="{0664B46D-B90F-EC4D-AB20-6AC069DF58CA}" type="pres">
      <dgm:prSet presAssocID="{66552D6E-8B2F-5047-8725-29B63B3355B0}" presName="rootComposite" presStyleCnt="0"/>
      <dgm:spPr/>
    </dgm:pt>
    <dgm:pt modelId="{96F739FB-933D-774C-BD93-9063575AE16C}" type="pres">
      <dgm:prSet presAssocID="{66552D6E-8B2F-5047-8725-29B63B3355B0}" presName="rootText" presStyleLbl="node1" presStyleIdx="1" presStyleCnt="3" custScaleX="137074" custScaleY="143616" custLinFactY="-100000" custLinFactNeighborX="-4034" custLinFactNeighborY="-155504"/>
      <dgm:spPr/>
    </dgm:pt>
    <dgm:pt modelId="{89A6175D-982D-3F46-983A-729BBE67F0D4}" type="pres">
      <dgm:prSet presAssocID="{66552D6E-8B2F-5047-8725-29B63B3355B0}" presName="rootConnector" presStyleLbl="node1" presStyleIdx="1" presStyleCnt="3"/>
      <dgm:spPr/>
    </dgm:pt>
    <dgm:pt modelId="{4DD55818-D4C4-EA41-8D2B-22C66E27D380}" type="pres">
      <dgm:prSet presAssocID="{66552D6E-8B2F-5047-8725-29B63B3355B0}" presName="childShape" presStyleCnt="0"/>
      <dgm:spPr/>
    </dgm:pt>
    <dgm:pt modelId="{608C5356-8091-5348-8516-CCC76B5D948A}" type="pres">
      <dgm:prSet presAssocID="{03AD9047-6132-C14A-9749-248B49EAB6E2}" presName="root" presStyleCnt="0"/>
      <dgm:spPr/>
    </dgm:pt>
    <dgm:pt modelId="{C0D75E58-F012-7349-BE10-5818634DCCC1}" type="pres">
      <dgm:prSet presAssocID="{03AD9047-6132-C14A-9749-248B49EAB6E2}" presName="rootComposite" presStyleCnt="0"/>
      <dgm:spPr/>
    </dgm:pt>
    <dgm:pt modelId="{FCDA16F4-4055-E14F-9D89-C5A8410DABEE}" type="pres">
      <dgm:prSet presAssocID="{03AD9047-6132-C14A-9749-248B49EAB6E2}" presName="rootText" presStyleLbl="node1" presStyleIdx="2" presStyleCnt="3" custScaleX="131535" custScaleY="142984" custLinFactY="-100000" custLinFactNeighborX="-16137" custLinFactNeighborY="-147435"/>
      <dgm:spPr/>
    </dgm:pt>
    <dgm:pt modelId="{0586C5C3-FE9A-434A-8D0E-7685B4AB87DF}" type="pres">
      <dgm:prSet presAssocID="{03AD9047-6132-C14A-9749-248B49EAB6E2}" presName="rootConnector" presStyleLbl="node1" presStyleIdx="2" presStyleCnt="3"/>
      <dgm:spPr/>
    </dgm:pt>
    <dgm:pt modelId="{0C9268D7-A8C0-A84D-A516-051C2D551A60}" type="pres">
      <dgm:prSet presAssocID="{03AD9047-6132-C14A-9749-248B49EAB6E2}" presName="childShape" presStyleCnt="0"/>
      <dgm:spPr/>
    </dgm:pt>
  </dgm:ptLst>
  <dgm:cxnLst>
    <dgm:cxn modelId="{E20CF12B-DF74-564B-9CB9-A75FF7D157DD}" srcId="{09295E30-8D23-564E-A6B5-0E4D19BEFCBC}" destId="{80C487F4-FC1D-D147-9507-3D3614741D97}" srcOrd="0" destOrd="0" parTransId="{895277F4-B511-0046-BD3B-583D1FAE2D2B}" sibTransId="{A40FE8C4-7D91-D940-8E37-E4E960A44EA7}"/>
    <dgm:cxn modelId="{8E361C36-A2C0-1240-BDF7-B2FFE05D80CF}" type="presOf" srcId="{66552D6E-8B2F-5047-8725-29B63B3355B0}" destId="{96F739FB-933D-774C-BD93-9063575AE16C}" srcOrd="0" destOrd="0" presId="urn:microsoft.com/office/officeart/2005/8/layout/hierarchy3"/>
    <dgm:cxn modelId="{1679EA5E-4D5C-BA4F-8B29-D7063D8BD127}" type="presOf" srcId="{80C487F4-FC1D-D147-9507-3D3614741D97}" destId="{E357FFAE-DD0A-8B4E-BBCB-2C6D0A4F0481}" srcOrd="0" destOrd="0" presId="urn:microsoft.com/office/officeart/2005/8/layout/hierarchy3"/>
    <dgm:cxn modelId="{4BB3CF5F-3BD6-AB43-A941-187182305A87}" type="presOf" srcId="{80C487F4-FC1D-D147-9507-3D3614741D97}" destId="{EB9834F7-E605-C443-80C9-CF9CFE29C651}" srcOrd="1" destOrd="0" presId="urn:microsoft.com/office/officeart/2005/8/layout/hierarchy3"/>
    <dgm:cxn modelId="{4BDE7061-E21C-1540-85A6-6AC6A987BBC2}" type="presOf" srcId="{03AD9047-6132-C14A-9749-248B49EAB6E2}" destId="{FCDA16F4-4055-E14F-9D89-C5A8410DABEE}" srcOrd="0" destOrd="0" presId="urn:microsoft.com/office/officeart/2005/8/layout/hierarchy3"/>
    <dgm:cxn modelId="{65C61A47-86D4-544D-B6CF-EE0FB7F5711F}" type="presOf" srcId="{09295E30-8D23-564E-A6B5-0E4D19BEFCBC}" destId="{99A3DF71-66BF-694F-AA87-14AC60F5F858}" srcOrd="0" destOrd="0" presId="urn:microsoft.com/office/officeart/2005/8/layout/hierarchy3"/>
    <dgm:cxn modelId="{2B423370-6023-FA47-846C-93EA2F4D132B}" type="presOf" srcId="{03AD9047-6132-C14A-9749-248B49EAB6E2}" destId="{0586C5C3-FE9A-434A-8D0E-7685B4AB87DF}" srcOrd="1" destOrd="0" presId="urn:microsoft.com/office/officeart/2005/8/layout/hierarchy3"/>
    <dgm:cxn modelId="{E8FA278C-C0C3-7B45-97D5-5614BBEF5798}" srcId="{09295E30-8D23-564E-A6B5-0E4D19BEFCBC}" destId="{66552D6E-8B2F-5047-8725-29B63B3355B0}" srcOrd="1" destOrd="0" parTransId="{85423AC7-4997-A740-87D4-68F70EF9D3B3}" sibTransId="{B8524B3F-B218-EB4B-91D7-B91FD49B9B34}"/>
    <dgm:cxn modelId="{BB82C1CE-2C18-5A46-BB92-D90FD15F6087}" type="presOf" srcId="{66552D6E-8B2F-5047-8725-29B63B3355B0}" destId="{89A6175D-982D-3F46-983A-729BBE67F0D4}" srcOrd="1" destOrd="0" presId="urn:microsoft.com/office/officeart/2005/8/layout/hierarchy3"/>
    <dgm:cxn modelId="{09E8AAD5-18EE-4A44-81BA-DBA41521A76B}" srcId="{09295E30-8D23-564E-A6B5-0E4D19BEFCBC}" destId="{03AD9047-6132-C14A-9749-248B49EAB6E2}" srcOrd="2" destOrd="0" parTransId="{93F1B48F-19F0-E549-B42E-0F665E80DBCA}" sibTransId="{64395B0A-E672-FD4C-A457-774F9C723B4E}"/>
    <dgm:cxn modelId="{0AF73C0B-668B-FF46-B327-9C6F1C95EAFB}" type="presParOf" srcId="{99A3DF71-66BF-694F-AA87-14AC60F5F858}" destId="{36C7EBBE-C40A-FB4A-ACFC-F7DB537FA927}" srcOrd="0" destOrd="0" presId="urn:microsoft.com/office/officeart/2005/8/layout/hierarchy3"/>
    <dgm:cxn modelId="{BF3FEC00-43DF-054B-9869-4F428E9F6CD5}" type="presParOf" srcId="{36C7EBBE-C40A-FB4A-ACFC-F7DB537FA927}" destId="{D1FF1A6A-BE63-4A4F-9A73-1FDA0716E6A8}" srcOrd="0" destOrd="0" presId="urn:microsoft.com/office/officeart/2005/8/layout/hierarchy3"/>
    <dgm:cxn modelId="{D27EA8DE-23B9-5549-B0E4-BC94C2BD02A1}" type="presParOf" srcId="{D1FF1A6A-BE63-4A4F-9A73-1FDA0716E6A8}" destId="{E357FFAE-DD0A-8B4E-BBCB-2C6D0A4F0481}" srcOrd="0" destOrd="0" presId="urn:microsoft.com/office/officeart/2005/8/layout/hierarchy3"/>
    <dgm:cxn modelId="{D7DA9970-A3D8-8C42-A076-B6C2768E400B}" type="presParOf" srcId="{D1FF1A6A-BE63-4A4F-9A73-1FDA0716E6A8}" destId="{EB9834F7-E605-C443-80C9-CF9CFE29C651}" srcOrd="1" destOrd="0" presId="urn:microsoft.com/office/officeart/2005/8/layout/hierarchy3"/>
    <dgm:cxn modelId="{B353F126-C865-814B-BB87-E8E1D4A83D39}" type="presParOf" srcId="{36C7EBBE-C40A-FB4A-ACFC-F7DB537FA927}" destId="{DB718257-CD33-114F-AD11-45C96280A237}" srcOrd="1" destOrd="0" presId="urn:microsoft.com/office/officeart/2005/8/layout/hierarchy3"/>
    <dgm:cxn modelId="{4E1185F6-7890-0F46-B766-267CB86B677F}" type="presParOf" srcId="{99A3DF71-66BF-694F-AA87-14AC60F5F858}" destId="{C7369A3C-F331-7644-B4F2-C7E73FD78390}" srcOrd="1" destOrd="0" presId="urn:microsoft.com/office/officeart/2005/8/layout/hierarchy3"/>
    <dgm:cxn modelId="{4EF5B680-26B3-1D40-8329-88DA22A1D6BD}" type="presParOf" srcId="{C7369A3C-F331-7644-B4F2-C7E73FD78390}" destId="{0664B46D-B90F-EC4D-AB20-6AC069DF58CA}" srcOrd="0" destOrd="0" presId="urn:microsoft.com/office/officeart/2005/8/layout/hierarchy3"/>
    <dgm:cxn modelId="{F113B5A9-5BA7-8F49-86CC-86A43EC4FF03}" type="presParOf" srcId="{0664B46D-B90F-EC4D-AB20-6AC069DF58CA}" destId="{96F739FB-933D-774C-BD93-9063575AE16C}" srcOrd="0" destOrd="0" presId="urn:microsoft.com/office/officeart/2005/8/layout/hierarchy3"/>
    <dgm:cxn modelId="{89837518-D972-F449-8820-43F522BF3FF8}" type="presParOf" srcId="{0664B46D-B90F-EC4D-AB20-6AC069DF58CA}" destId="{89A6175D-982D-3F46-983A-729BBE67F0D4}" srcOrd="1" destOrd="0" presId="urn:microsoft.com/office/officeart/2005/8/layout/hierarchy3"/>
    <dgm:cxn modelId="{83FCBBF2-8A95-7849-8257-0D77F12ACFA2}" type="presParOf" srcId="{C7369A3C-F331-7644-B4F2-C7E73FD78390}" destId="{4DD55818-D4C4-EA41-8D2B-22C66E27D380}" srcOrd="1" destOrd="0" presId="urn:microsoft.com/office/officeart/2005/8/layout/hierarchy3"/>
    <dgm:cxn modelId="{392863B1-7C02-0A41-A1A2-E887BF3FF28D}" type="presParOf" srcId="{99A3DF71-66BF-694F-AA87-14AC60F5F858}" destId="{608C5356-8091-5348-8516-CCC76B5D948A}" srcOrd="2" destOrd="0" presId="urn:microsoft.com/office/officeart/2005/8/layout/hierarchy3"/>
    <dgm:cxn modelId="{F85E488A-C2F2-8E46-B3B7-2E26829725DF}" type="presParOf" srcId="{608C5356-8091-5348-8516-CCC76B5D948A}" destId="{C0D75E58-F012-7349-BE10-5818634DCCC1}" srcOrd="0" destOrd="0" presId="urn:microsoft.com/office/officeart/2005/8/layout/hierarchy3"/>
    <dgm:cxn modelId="{272CB34C-E19E-4F4F-9355-4BFC20E73387}" type="presParOf" srcId="{C0D75E58-F012-7349-BE10-5818634DCCC1}" destId="{FCDA16F4-4055-E14F-9D89-C5A8410DABEE}" srcOrd="0" destOrd="0" presId="urn:microsoft.com/office/officeart/2005/8/layout/hierarchy3"/>
    <dgm:cxn modelId="{1F9756D4-81C4-E04B-B084-343CAE4C1CFB}" type="presParOf" srcId="{C0D75E58-F012-7349-BE10-5818634DCCC1}" destId="{0586C5C3-FE9A-434A-8D0E-7685B4AB87DF}" srcOrd="1" destOrd="0" presId="urn:microsoft.com/office/officeart/2005/8/layout/hierarchy3"/>
    <dgm:cxn modelId="{B8C84761-884B-8840-A87C-0DB6466780C1}" type="presParOf" srcId="{608C5356-8091-5348-8516-CCC76B5D948A}" destId="{0C9268D7-A8C0-A84D-A516-051C2D551A60}" srcOrd="1" destOrd="0" presId="urn:microsoft.com/office/officeart/2005/8/layout/hierarchy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9295E30-8D23-564E-A6B5-0E4D19BEFCBC}" type="doc">
      <dgm:prSet loTypeId="urn:microsoft.com/office/officeart/2005/8/layout/hierarchy3" loCatId="" qsTypeId="urn:microsoft.com/office/officeart/2005/8/quickstyle/simple1" qsCatId="simple" csTypeId="urn:microsoft.com/office/officeart/2005/8/colors/accent1_2" csCatId="accent1" phldr="1"/>
      <dgm:spPr/>
      <dgm:t>
        <a:bodyPr/>
        <a:lstStyle/>
        <a:p>
          <a:endParaRPr lang="fi-FI"/>
        </a:p>
      </dgm:t>
    </dgm:pt>
    <dgm:pt modelId="{80C487F4-FC1D-D147-9507-3D3614741D97}">
      <dgm:prSet phldrT="[Teksti]">
        <dgm:style>
          <a:lnRef idx="2">
            <a:schemeClr val="accent6"/>
          </a:lnRef>
          <a:fillRef idx="1">
            <a:schemeClr val="lt1"/>
          </a:fillRef>
          <a:effectRef idx="0">
            <a:schemeClr val="accent6"/>
          </a:effectRef>
          <a:fontRef idx="minor">
            <a:schemeClr val="dk1"/>
          </a:fontRef>
        </dgm:style>
      </dgm:prSet>
      <dgm:spPr>
        <a:solidFill>
          <a:schemeClr val="accent6"/>
        </a:solidFill>
      </dgm:spPr>
      <dgm:t>
        <a:bodyPr/>
        <a:lstStyle/>
        <a:p>
          <a:r>
            <a:rPr lang="en-US" dirty="0"/>
            <a:t>Support from subject teachers</a:t>
          </a:r>
          <a:endParaRPr lang="fi-FI" dirty="0"/>
        </a:p>
      </dgm:t>
    </dgm:pt>
    <dgm:pt modelId="{895277F4-B511-0046-BD3B-583D1FAE2D2B}" type="parTrans" cxnId="{E20CF12B-DF74-564B-9CB9-A75FF7D157DD}">
      <dgm:prSet/>
      <dgm:spPr/>
      <dgm:t>
        <a:bodyPr/>
        <a:lstStyle/>
        <a:p>
          <a:endParaRPr lang="fi-FI"/>
        </a:p>
      </dgm:t>
    </dgm:pt>
    <dgm:pt modelId="{A40FE8C4-7D91-D940-8E37-E4E960A44EA7}" type="sibTrans" cxnId="{E20CF12B-DF74-564B-9CB9-A75FF7D157DD}">
      <dgm:prSet/>
      <dgm:spPr/>
      <dgm:t>
        <a:bodyPr/>
        <a:lstStyle/>
        <a:p>
          <a:endParaRPr lang="fi-FI"/>
        </a:p>
      </dgm:t>
    </dgm:pt>
    <dgm:pt modelId="{0834A015-A837-C448-9394-6D5B0460027F}">
      <dgm:prSet phldrT="[Teksti]" custT="1">
        <dgm:style>
          <a:lnRef idx="2">
            <a:schemeClr val="accent6"/>
          </a:lnRef>
          <a:fillRef idx="1">
            <a:schemeClr val="lt1"/>
          </a:fillRef>
          <a:effectRef idx="0">
            <a:schemeClr val="accent6"/>
          </a:effectRef>
          <a:fontRef idx="minor">
            <a:schemeClr val="dk1"/>
          </a:fontRef>
        </dgm:style>
      </dgm:prSet>
      <dgm:spPr/>
      <dgm:t>
        <a:bodyPr/>
        <a:lstStyle/>
        <a:p>
          <a:r>
            <a:rPr lang="en-US" sz="1400" dirty="0"/>
            <a:t>Subject know-how</a:t>
          </a:r>
          <a:endParaRPr lang="fi-FI" sz="1400" dirty="0"/>
        </a:p>
      </dgm:t>
    </dgm:pt>
    <dgm:pt modelId="{11D33BD9-A707-DA41-8335-6BC451F163AB}" type="parTrans" cxnId="{ABE1FD75-C380-6B46-8E41-4CCC8A646771}">
      <dgm:prSet>
        <dgm:style>
          <a:lnRef idx="1">
            <a:schemeClr val="accent6"/>
          </a:lnRef>
          <a:fillRef idx="0">
            <a:schemeClr val="accent6"/>
          </a:fillRef>
          <a:effectRef idx="0">
            <a:schemeClr val="accent6"/>
          </a:effectRef>
          <a:fontRef idx="minor">
            <a:schemeClr val="tx1"/>
          </a:fontRef>
        </dgm:style>
      </dgm:prSet>
      <dgm:spPr>
        <a:ln w="25400"/>
      </dgm:spPr>
      <dgm:t>
        <a:bodyPr/>
        <a:lstStyle/>
        <a:p>
          <a:endParaRPr lang="fi-FI"/>
        </a:p>
      </dgm:t>
    </dgm:pt>
    <dgm:pt modelId="{87707B18-2762-274E-B083-53B6874D632E}" type="sibTrans" cxnId="{ABE1FD75-C380-6B46-8E41-4CCC8A646771}">
      <dgm:prSet/>
      <dgm:spPr/>
      <dgm:t>
        <a:bodyPr/>
        <a:lstStyle/>
        <a:p>
          <a:endParaRPr lang="fi-FI"/>
        </a:p>
      </dgm:t>
    </dgm:pt>
    <dgm:pt modelId="{548028F1-4D00-E94D-A69C-8E0A518EA7F2}">
      <dgm:prSet phldrT="[Teksti]" custT="1">
        <dgm:style>
          <a:lnRef idx="2">
            <a:schemeClr val="accent6"/>
          </a:lnRef>
          <a:fillRef idx="1">
            <a:schemeClr val="lt1"/>
          </a:fillRef>
          <a:effectRef idx="0">
            <a:schemeClr val="accent6"/>
          </a:effectRef>
          <a:fontRef idx="minor">
            <a:schemeClr val="dk1"/>
          </a:fontRef>
        </dgm:style>
      </dgm:prSet>
      <dgm:spPr/>
      <dgm:t>
        <a:bodyPr/>
        <a:lstStyle/>
        <a:p>
          <a:r>
            <a:rPr lang="en-US" sz="1400" dirty="0"/>
            <a:t>Remedial teaching</a:t>
          </a:r>
          <a:endParaRPr lang="fi-FI" sz="1400" dirty="0"/>
        </a:p>
      </dgm:t>
    </dgm:pt>
    <dgm:pt modelId="{DEF51CC2-DBD5-D749-BFF9-1AEE6C4C01C2}" type="parTrans" cxnId="{0A0E78B7-6FF4-5D41-B76B-14F6BA79CDAC}">
      <dgm:prSet>
        <dgm:style>
          <a:lnRef idx="1">
            <a:schemeClr val="accent6"/>
          </a:lnRef>
          <a:fillRef idx="0">
            <a:schemeClr val="accent6"/>
          </a:fillRef>
          <a:effectRef idx="0">
            <a:schemeClr val="accent6"/>
          </a:effectRef>
          <a:fontRef idx="minor">
            <a:schemeClr val="tx1"/>
          </a:fontRef>
        </dgm:style>
      </dgm:prSet>
      <dgm:spPr>
        <a:ln w="25400"/>
      </dgm:spPr>
      <dgm:t>
        <a:bodyPr/>
        <a:lstStyle/>
        <a:p>
          <a:endParaRPr lang="fi-FI"/>
        </a:p>
      </dgm:t>
    </dgm:pt>
    <dgm:pt modelId="{381FEA81-47C6-FB47-AB0F-D4BD2223549A}" type="sibTrans" cxnId="{0A0E78B7-6FF4-5D41-B76B-14F6BA79CDAC}">
      <dgm:prSet/>
      <dgm:spPr/>
      <dgm:t>
        <a:bodyPr/>
        <a:lstStyle/>
        <a:p>
          <a:endParaRPr lang="fi-FI"/>
        </a:p>
      </dgm:t>
    </dgm:pt>
    <dgm:pt modelId="{66552D6E-8B2F-5047-8725-29B63B3355B0}">
      <dgm:prSet phldrT="[Teksti]">
        <dgm:style>
          <a:lnRef idx="2">
            <a:schemeClr val="accent6"/>
          </a:lnRef>
          <a:fillRef idx="1">
            <a:schemeClr val="lt1"/>
          </a:fillRef>
          <a:effectRef idx="0">
            <a:schemeClr val="accent6"/>
          </a:effectRef>
          <a:fontRef idx="minor">
            <a:schemeClr val="dk1"/>
          </a:fontRef>
        </dgm:style>
      </dgm:prSet>
      <dgm:spPr>
        <a:solidFill>
          <a:schemeClr val="accent6"/>
        </a:solidFill>
      </dgm:spPr>
      <dgm:t>
        <a:bodyPr/>
        <a:lstStyle/>
        <a:p>
          <a:r>
            <a:rPr lang="en-US" dirty="0"/>
            <a:t>Special pedagogical support</a:t>
          </a:r>
          <a:endParaRPr lang="fi-FI" dirty="0"/>
        </a:p>
      </dgm:t>
    </dgm:pt>
    <dgm:pt modelId="{85423AC7-4997-A740-87D4-68F70EF9D3B3}" type="parTrans" cxnId="{E8FA278C-C0C3-7B45-97D5-5614BBEF5798}">
      <dgm:prSet/>
      <dgm:spPr/>
      <dgm:t>
        <a:bodyPr/>
        <a:lstStyle/>
        <a:p>
          <a:endParaRPr lang="fi-FI"/>
        </a:p>
      </dgm:t>
    </dgm:pt>
    <dgm:pt modelId="{B8524B3F-B218-EB4B-91D7-B91FD49B9B34}" type="sibTrans" cxnId="{E8FA278C-C0C3-7B45-97D5-5614BBEF5798}">
      <dgm:prSet/>
      <dgm:spPr/>
      <dgm:t>
        <a:bodyPr/>
        <a:lstStyle/>
        <a:p>
          <a:endParaRPr lang="fi-FI"/>
        </a:p>
      </dgm:t>
    </dgm:pt>
    <dgm:pt modelId="{D198F75D-2780-8048-8AB4-40EEBE5BA4B1}">
      <dgm:prSet phldrT="[Teksti]" custT="1">
        <dgm:style>
          <a:lnRef idx="2">
            <a:schemeClr val="accent6"/>
          </a:lnRef>
          <a:fillRef idx="1">
            <a:schemeClr val="lt1"/>
          </a:fillRef>
          <a:effectRef idx="0">
            <a:schemeClr val="accent6"/>
          </a:effectRef>
          <a:fontRef idx="minor">
            <a:schemeClr val="dk1"/>
          </a:fontRef>
        </dgm:style>
      </dgm:prSet>
      <dgm:spPr/>
      <dgm:t>
        <a:bodyPr/>
        <a:lstStyle/>
        <a:p>
          <a:r>
            <a:rPr lang="en-US" sz="1400" dirty="0"/>
            <a:t>Study advice</a:t>
          </a:r>
          <a:endParaRPr lang="fi-FI" sz="1400" dirty="0"/>
        </a:p>
      </dgm:t>
    </dgm:pt>
    <dgm:pt modelId="{2158C740-C496-A545-9037-08477673EDBA}" type="parTrans" cxnId="{B6AF6ACC-8176-2148-BA3C-ED7F9DA2E761}">
      <dgm:prSet>
        <dgm:style>
          <a:lnRef idx="1">
            <a:schemeClr val="accent6"/>
          </a:lnRef>
          <a:fillRef idx="0">
            <a:schemeClr val="accent6"/>
          </a:fillRef>
          <a:effectRef idx="0">
            <a:schemeClr val="accent6"/>
          </a:effectRef>
          <a:fontRef idx="minor">
            <a:schemeClr val="tx1"/>
          </a:fontRef>
        </dgm:style>
      </dgm:prSet>
      <dgm:spPr>
        <a:ln w="25400"/>
      </dgm:spPr>
      <dgm:t>
        <a:bodyPr/>
        <a:lstStyle/>
        <a:p>
          <a:endParaRPr lang="fi-FI"/>
        </a:p>
      </dgm:t>
    </dgm:pt>
    <dgm:pt modelId="{C6E598BB-618C-2C44-8136-0B2EABF4A031}" type="sibTrans" cxnId="{B6AF6ACC-8176-2148-BA3C-ED7F9DA2E761}">
      <dgm:prSet/>
      <dgm:spPr/>
      <dgm:t>
        <a:bodyPr/>
        <a:lstStyle/>
        <a:p>
          <a:endParaRPr lang="fi-FI"/>
        </a:p>
      </dgm:t>
    </dgm:pt>
    <dgm:pt modelId="{8A667F8D-C7FB-DC41-8223-F80A86B697BF}">
      <dgm:prSet phldrT="[Teksti]" custT="1">
        <dgm:style>
          <a:lnRef idx="2">
            <a:schemeClr val="accent6"/>
          </a:lnRef>
          <a:fillRef idx="1">
            <a:schemeClr val="lt1"/>
          </a:fillRef>
          <a:effectRef idx="0">
            <a:schemeClr val="accent6"/>
          </a:effectRef>
          <a:fontRef idx="minor">
            <a:schemeClr val="dk1"/>
          </a:fontRef>
        </dgm:style>
      </dgm:prSet>
      <dgm:spPr/>
      <dgm:t>
        <a:bodyPr/>
        <a:lstStyle/>
        <a:p>
          <a:r>
            <a:rPr lang="en-US" sz="1400" dirty="0"/>
            <a:t>Arrangements for additional time</a:t>
          </a:r>
          <a:endParaRPr lang="fi-FI" sz="1400" dirty="0"/>
        </a:p>
      </dgm:t>
    </dgm:pt>
    <dgm:pt modelId="{1BF326E1-834C-834B-9D94-F968FAF553A7}" type="parTrans" cxnId="{DA245C2A-EBAB-5D46-A1BB-287C05E72E62}">
      <dgm:prSet>
        <dgm:style>
          <a:lnRef idx="1">
            <a:schemeClr val="accent6"/>
          </a:lnRef>
          <a:fillRef idx="0">
            <a:schemeClr val="accent6"/>
          </a:fillRef>
          <a:effectRef idx="0">
            <a:schemeClr val="accent6"/>
          </a:effectRef>
          <a:fontRef idx="minor">
            <a:schemeClr val="tx1"/>
          </a:fontRef>
        </dgm:style>
      </dgm:prSet>
      <dgm:spPr>
        <a:ln w="25400"/>
      </dgm:spPr>
      <dgm:t>
        <a:bodyPr/>
        <a:lstStyle/>
        <a:p>
          <a:endParaRPr lang="fi-FI"/>
        </a:p>
      </dgm:t>
    </dgm:pt>
    <dgm:pt modelId="{402EE3FB-B126-2140-972B-253ACAD0FBD2}" type="sibTrans" cxnId="{DA245C2A-EBAB-5D46-A1BB-287C05E72E62}">
      <dgm:prSet/>
      <dgm:spPr/>
      <dgm:t>
        <a:bodyPr/>
        <a:lstStyle/>
        <a:p>
          <a:endParaRPr lang="fi-FI"/>
        </a:p>
      </dgm:t>
    </dgm:pt>
    <dgm:pt modelId="{8B5E922C-B2C2-CE43-9475-3B1F73B2C4B5}">
      <dgm:prSet phldrT="[Teksti]">
        <dgm:style>
          <a:lnRef idx="2">
            <a:schemeClr val="accent6"/>
          </a:lnRef>
          <a:fillRef idx="1">
            <a:schemeClr val="lt1"/>
          </a:fillRef>
          <a:effectRef idx="0">
            <a:schemeClr val="accent6"/>
          </a:effectRef>
          <a:fontRef idx="minor">
            <a:schemeClr val="dk1"/>
          </a:fontRef>
        </dgm:style>
      </dgm:prSet>
      <dgm:spPr>
        <a:solidFill>
          <a:schemeClr val="accent6"/>
        </a:solidFill>
      </dgm:spPr>
      <dgm:t>
        <a:bodyPr/>
        <a:lstStyle/>
        <a:p>
          <a:r>
            <a:rPr lang="en-US" dirty="0" err="1"/>
            <a:t>Guidence</a:t>
          </a:r>
          <a:r>
            <a:rPr lang="en-US" dirty="0"/>
            <a:t> </a:t>
          </a:r>
          <a:r>
            <a:rPr lang="en-US" dirty="0" err="1"/>
            <a:t>councelling</a:t>
          </a:r>
          <a:endParaRPr lang="fi-FI" dirty="0"/>
        </a:p>
      </dgm:t>
    </dgm:pt>
    <dgm:pt modelId="{4B318A07-F0E1-AD44-9228-40531C716700}" type="parTrans" cxnId="{1209E549-62FD-7B4D-8E1D-B60313000E43}">
      <dgm:prSet/>
      <dgm:spPr/>
      <dgm:t>
        <a:bodyPr/>
        <a:lstStyle/>
        <a:p>
          <a:endParaRPr lang="fi-FI"/>
        </a:p>
      </dgm:t>
    </dgm:pt>
    <dgm:pt modelId="{75C1F7A6-95AD-EA45-9944-35D59FD23D42}" type="sibTrans" cxnId="{1209E549-62FD-7B4D-8E1D-B60313000E43}">
      <dgm:prSet/>
      <dgm:spPr/>
      <dgm:t>
        <a:bodyPr/>
        <a:lstStyle/>
        <a:p>
          <a:endParaRPr lang="fi-FI"/>
        </a:p>
      </dgm:t>
    </dgm:pt>
    <dgm:pt modelId="{F48E875C-304E-834A-88C7-BCC210958F17}">
      <dgm:prSet phldrT="[Teksti]" custT="1">
        <dgm:style>
          <a:lnRef idx="2">
            <a:schemeClr val="accent6"/>
          </a:lnRef>
          <a:fillRef idx="1">
            <a:schemeClr val="lt1"/>
          </a:fillRef>
          <a:effectRef idx="0">
            <a:schemeClr val="accent6"/>
          </a:effectRef>
          <a:fontRef idx="minor">
            <a:schemeClr val="dk1"/>
          </a:fontRef>
        </dgm:style>
      </dgm:prSet>
      <dgm:spPr/>
      <dgm:t>
        <a:bodyPr/>
        <a:lstStyle/>
        <a:p>
          <a:r>
            <a:rPr lang="en-US" sz="1400" dirty="0"/>
            <a:t>Homework clubs and homework parking</a:t>
          </a:r>
          <a:endParaRPr lang="fi-FI" sz="1400" dirty="0"/>
        </a:p>
      </dgm:t>
    </dgm:pt>
    <dgm:pt modelId="{CFB92699-AEC6-C540-BD9D-30DA6644E773}" type="parTrans" cxnId="{A849325D-A5AD-1A40-A789-503F2D28543D}">
      <dgm:prSet>
        <dgm:style>
          <a:lnRef idx="1">
            <a:schemeClr val="accent6"/>
          </a:lnRef>
          <a:fillRef idx="0">
            <a:schemeClr val="accent6"/>
          </a:fillRef>
          <a:effectRef idx="0">
            <a:schemeClr val="accent6"/>
          </a:effectRef>
          <a:fontRef idx="minor">
            <a:schemeClr val="tx1"/>
          </a:fontRef>
        </dgm:style>
      </dgm:prSet>
      <dgm:spPr>
        <a:ln w="25400"/>
      </dgm:spPr>
      <dgm:t>
        <a:bodyPr/>
        <a:lstStyle/>
        <a:p>
          <a:endParaRPr lang="fi-FI"/>
        </a:p>
      </dgm:t>
    </dgm:pt>
    <dgm:pt modelId="{C0F4BDB7-5346-CC41-915A-70585F517A01}" type="sibTrans" cxnId="{A849325D-A5AD-1A40-A789-503F2D28543D}">
      <dgm:prSet/>
      <dgm:spPr/>
      <dgm:t>
        <a:bodyPr/>
        <a:lstStyle/>
        <a:p>
          <a:endParaRPr lang="fi-FI"/>
        </a:p>
      </dgm:t>
    </dgm:pt>
    <dgm:pt modelId="{FF3A504B-2EAE-D54A-81B1-127CBA611913}">
      <dgm:prSet phldrT="[Teksti]" custT="1">
        <dgm:style>
          <a:lnRef idx="2">
            <a:schemeClr val="accent6"/>
          </a:lnRef>
          <a:fillRef idx="1">
            <a:schemeClr val="lt1"/>
          </a:fillRef>
          <a:effectRef idx="0">
            <a:schemeClr val="accent6"/>
          </a:effectRef>
          <a:fontRef idx="minor">
            <a:schemeClr val="dk1"/>
          </a:fontRef>
        </dgm:style>
      </dgm:prSet>
      <dgm:spPr/>
      <dgm:t>
        <a:bodyPr/>
        <a:lstStyle/>
        <a:p>
          <a:r>
            <a:rPr lang="en-US" sz="1100" dirty="0"/>
            <a:t>Testing and screening of dyslexia and support for reading difficulties</a:t>
          </a:r>
          <a:endParaRPr lang="fi-FI" sz="1100" dirty="0"/>
        </a:p>
      </dgm:t>
    </dgm:pt>
    <dgm:pt modelId="{B8CE69D9-BBEE-EB46-879E-A408596666C3}" type="parTrans" cxnId="{84B5DF24-B45D-9B43-A7F6-9284C310F221}">
      <dgm:prSet>
        <dgm:style>
          <a:lnRef idx="1">
            <a:schemeClr val="accent6"/>
          </a:lnRef>
          <a:fillRef idx="0">
            <a:schemeClr val="accent6"/>
          </a:fillRef>
          <a:effectRef idx="0">
            <a:schemeClr val="accent6"/>
          </a:effectRef>
          <a:fontRef idx="minor">
            <a:schemeClr val="tx1"/>
          </a:fontRef>
        </dgm:style>
      </dgm:prSet>
      <dgm:spPr>
        <a:ln w="25400"/>
      </dgm:spPr>
      <dgm:t>
        <a:bodyPr/>
        <a:lstStyle/>
        <a:p>
          <a:endParaRPr lang="fi-FI"/>
        </a:p>
      </dgm:t>
    </dgm:pt>
    <dgm:pt modelId="{EDD0C7E9-3AB1-1D4A-806A-970147C0DD4E}" type="sibTrans" cxnId="{84B5DF24-B45D-9B43-A7F6-9284C310F221}">
      <dgm:prSet/>
      <dgm:spPr/>
      <dgm:t>
        <a:bodyPr/>
        <a:lstStyle/>
        <a:p>
          <a:endParaRPr lang="fi-FI"/>
        </a:p>
      </dgm:t>
    </dgm:pt>
    <dgm:pt modelId="{60C28E4F-F305-6043-9709-EAA3C4E171AA}">
      <dgm:prSet phldrT="[Teksti]" custT="1">
        <dgm:style>
          <a:lnRef idx="2">
            <a:schemeClr val="accent6"/>
          </a:lnRef>
          <a:fillRef idx="1">
            <a:schemeClr val="lt1"/>
          </a:fillRef>
          <a:effectRef idx="0">
            <a:schemeClr val="accent6"/>
          </a:effectRef>
          <a:fontRef idx="minor">
            <a:schemeClr val="dk1"/>
          </a:fontRef>
        </dgm:style>
      </dgm:prSet>
      <dgm:spPr/>
      <dgm:t>
        <a:bodyPr/>
        <a:lstStyle/>
        <a:p>
          <a:r>
            <a:rPr lang="en-US" sz="1400" dirty="0"/>
            <a:t>Subject contents</a:t>
          </a:r>
          <a:endParaRPr lang="fi-FI" sz="1400" dirty="0"/>
        </a:p>
      </dgm:t>
    </dgm:pt>
    <dgm:pt modelId="{1FCC730D-E844-3C43-82FA-4C70885CF2CB}" type="parTrans" cxnId="{31875ECA-554C-544A-A5E4-79378570BE1A}">
      <dgm:prSet>
        <dgm:style>
          <a:lnRef idx="1">
            <a:schemeClr val="accent6"/>
          </a:lnRef>
          <a:fillRef idx="0">
            <a:schemeClr val="accent6"/>
          </a:fillRef>
          <a:effectRef idx="0">
            <a:schemeClr val="accent6"/>
          </a:effectRef>
          <a:fontRef idx="minor">
            <a:schemeClr val="tx1"/>
          </a:fontRef>
        </dgm:style>
      </dgm:prSet>
      <dgm:spPr>
        <a:ln w="25400"/>
      </dgm:spPr>
      <dgm:t>
        <a:bodyPr/>
        <a:lstStyle/>
        <a:p>
          <a:endParaRPr lang="fi-FI"/>
        </a:p>
      </dgm:t>
    </dgm:pt>
    <dgm:pt modelId="{A025FB66-E3DD-EB48-98E8-07236C7BA8E0}" type="sibTrans" cxnId="{31875ECA-554C-544A-A5E4-79378570BE1A}">
      <dgm:prSet/>
      <dgm:spPr/>
      <dgm:t>
        <a:bodyPr/>
        <a:lstStyle/>
        <a:p>
          <a:endParaRPr lang="fi-FI"/>
        </a:p>
      </dgm:t>
    </dgm:pt>
    <dgm:pt modelId="{33013EFE-211A-CD4E-BD7F-0E63282D97F7}">
      <dgm:prSet phldrT="[Teksti]" custT="1">
        <dgm:style>
          <a:lnRef idx="2">
            <a:schemeClr val="accent6"/>
          </a:lnRef>
          <a:fillRef idx="1">
            <a:schemeClr val="lt1"/>
          </a:fillRef>
          <a:effectRef idx="0">
            <a:schemeClr val="accent6"/>
          </a:effectRef>
          <a:fontRef idx="minor">
            <a:schemeClr val="dk1"/>
          </a:fontRef>
        </dgm:style>
      </dgm:prSet>
      <dgm:spPr/>
      <dgm:t>
        <a:bodyPr/>
        <a:lstStyle/>
        <a:p>
          <a:r>
            <a:rPr lang="en-US" sz="1400" dirty="0"/>
            <a:t>Possibilities for extension of studies</a:t>
          </a:r>
          <a:endParaRPr lang="fi-FI" sz="1400" dirty="0"/>
        </a:p>
      </dgm:t>
    </dgm:pt>
    <dgm:pt modelId="{D9E80183-40F2-4C4C-9679-984ACAFC64B2}" type="parTrans" cxnId="{9ED2665C-855B-FB48-A579-E2F272C85521}">
      <dgm:prSet>
        <dgm:style>
          <a:lnRef idx="1">
            <a:schemeClr val="accent6"/>
          </a:lnRef>
          <a:fillRef idx="0">
            <a:schemeClr val="accent6"/>
          </a:fillRef>
          <a:effectRef idx="0">
            <a:schemeClr val="accent6"/>
          </a:effectRef>
          <a:fontRef idx="minor">
            <a:schemeClr val="tx1"/>
          </a:fontRef>
        </dgm:style>
      </dgm:prSet>
      <dgm:spPr>
        <a:ln w="25400"/>
      </dgm:spPr>
      <dgm:t>
        <a:bodyPr/>
        <a:lstStyle/>
        <a:p>
          <a:endParaRPr lang="fi-FI"/>
        </a:p>
      </dgm:t>
    </dgm:pt>
    <dgm:pt modelId="{18C1C75F-B1FB-F148-BC9F-E03859758704}" type="sibTrans" cxnId="{9ED2665C-855B-FB48-A579-E2F272C85521}">
      <dgm:prSet/>
      <dgm:spPr/>
      <dgm:t>
        <a:bodyPr/>
        <a:lstStyle/>
        <a:p>
          <a:endParaRPr lang="fi-FI"/>
        </a:p>
      </dgm:t>
    </dgm:pt>
    <dgm:pt modelId="{17CBA138-8B26-BE43-B9B9-4FDA1EED7537}">
      <dgm:prSet phldrT="[Teksti]" custT="1">
        <dgm:style>
          <a:lnRef idx="2">
            <a:schemeClr val="accent6"/>
          </a:lnRef>
          <a:fillRef idx="1">
            <a:schemeClr val="lt1"/>
          </a:fillRef>
          <a:effectRef idx="0">
            <a:schemeClr val="accent6"/>
          </a:effectRef>
          <a:fontRef idx="minor">
            <a:schemeClr val="dk1"/>
          </a:fontRef>
        </dgm:style>
      </dgm:prSet>
      <dgm:spPr/>
      <dgm:t>
        <a:bodyPr/>
        <a:lstStyle/>
        <a:p>
          <a:r>
            <a:rPr lang="en-US" sz="1400" dirty="0"/>
            <a:t>Course choices</a:t>
          </a:r>
          <a:endParaRPr lang="fi-FI" sz="1400" dirty="0"/>
        </a:p>
      </dgm:t>
    </dgm:pt>
    <dgm:pt modelId="{E2BA7FA2-606F-674D-94B6-80C9793FE639}" type="parTrans" cxnId="{24C574BB-D5B1-0546-AB2C-0ADAC3882A33}">
      <dgm:prSet>
        <dgm:style>
          <a:lnRef idx="1">
            <a:schemeClr val="accent6"/>
          </a:lnRef>
          <a:fillRef idx="0">
            <a:schemeClr val="accent6"/>
          </a:fillRef>
          <a:effectRef idx="0">
            <a:schemeClr val="accent6"/>
          </a:effectRef>
          <a:fontRef idx="minor">
            <a:schemeClr val="tx1"/>
          </a:fontRef>
        </dgm:style>
      </dgm:prSet>
      <dgm:spPr>
        <a:ln w="25400"/>
      </dgm:spPr>
      <dgm:t>
        <a:bodyPr/>
        <a:lstStyle/>
        <a:p>
          <a:endParaRPr lang="fi-FI"/>
        </a:p>
      </dgm:t>
    </dgm:pt>
    <dgm:pt modelId="{77A93379-1055-734F-9F28-5E3B6FC30E7D}" type="sibTrans" cxnId="{24C574BB-D5B1-0546-AB2C-0ADAC3882A33}">
      <dgm:prSet/>
      <dgm:spPr/>
      <dgm:t>
        <a:bodyPr/>
        <a:lstStyle/>
        <a:p>
          <a:endParaRPr lang="fi-FI"/>
        </a:p>
      </dgm:t>
    </dgm:pt>
    <dgm:pt modelId="{587A8F6D-1B27-5846-B2FA-9FC00C240F7B}">
      <dgm:prSet phldrT="[Teksti]" custT="1">
        <dgm:style>
          <a:lnRef idx="2">
            <a:schemeClr val="accent6"/>
          </a:lnRef>
          <a:fillRef idx="1">
            <a:schemeClr val="lt1"/>
          </a:fillRef>
          <a:effectRef idx="0">
            <a:schemeClr val="accent6"/>
          </a:effectRef>
          <a:fontRef idx="minor">
            <a:schemeClr val="dk1"/>
          </a:fontRef>
        </dgm:style>
      </dgm:prSet>
      <dgm:spPr/>
      <dgm:t>
        <a:bodyPr/>
        <a:lstStyle/>
        <a:p>
          <a:r>
            <a:rPr lang="fi-FI" sz="1400" b="0" i="0" dirty="0" err="1"/>
            <a:t>Matriculation</a:t>
          </a:r>
          <a:r>
            <a:rPr lang="fi-FI" sz="1400" b="0" i="0" dirty="0"/>
            <a:t> </a:t>
          </a:r>
          <a:r>
            <a:rPr lang="fi-FI" sz="1400" b="0" i="0" dirty="0" err="1"/>
            <a:t>examination</a:t>
          </a:r>
          <a:endParaRPr lang="fi-FI" sz="1400" dirty="0"/>
        </a:p>
      </dgm:t>
    </dgm:pt>
    <dgm:pt modelId="{9132C571-E1E9-C64D-B8A3-25C65F5DA9CE}" type="parTrans" cxnId="{205494A2-301E-884E-B01E-9E2D6356597D}">
      <dgm:prSet>
        <dgm:style>
          <a:lnRef idx="1">
            <a:schemeClr val="accent6"/>
          </a:lnRef>
          <a:fillRef idx="0">
            <a:schemeClr val="accent6"/>
          </a:fillRef>
          <a:effectRef idx="0">
            <a:schemeClr val="accent6"/>
          </a:effectRef>
          <a:fontRef idx="minor">
            <a:schemeClr val="tx1"/>
          </a:fontRef>
        </dgm:style>
      </dgm:prSet>
      <dgm:spPr>
        <a:ln w="25400"/>
      </dgm:spPr>
      <dgm:t>
        <a:bodyPr/>
        <a:lstStyle/>
        <a:p>
          <a:endParaRPr lang="fi-FI"/>
        </a:p>
      </dgm:t>
    </dgm:pt>
    <dgm:pt modelId="{79934703-AFEE-AC43-974F-78A0B61A879B}" type="sibTrans" cxnId="{205494A2-301E-884E-B01E-9E2D6356597D}">
      <dgm:prSet/>
      <dgm:spPr/>
      <dgm:t>
        <a:bodyPr/>
        <a:lstStyle/>
        <a:p>
          <a:endParaRPr lang="fi-FI"/>
        </a:p>
      </dgm:t>
    </dgm:pt>
    <dgm:pt modelId="{AB049779-0073-B34E-8E2D-373D66B53A60}">
      <dgm:prSet phldrT="[Teksti]" custT="1">
        <dgm:style>
          <a:lnRef idx="2">
            <a:schemeClr val="accent6"/>
          </a:lnRef>
          <a:fillRef idx="1">
            <a:schemeClr val="lt1"/>
          </a:fillRef>
          <a:effectRef idx="0">
            <a:schemeClr val="accent6"/>
          </a:effectRef>
          <a:fontRef idx="minor">
            <a:schemeClr val="dk1"/>
          </a:fontRef>
        </dgm:style>
      </dgm:prSet>
      <dgm:spPr/>
      <dgm:t>
        <a:bodyPr/>
        <a:lstStyle/>
        <a:p>
          <a:r>
            <a:rPr lang="en-US" sz="1400" dirty="0"/>
            <a:t>Further studies</a:t>
          </a:r>
          <a:endParaRPr lang="fi-FI" sz="1400" dirty="0"/>
        </a:p>
      </dgm:t>
    </dgm:pt>
    <dgm:pt modelId="{2E082369-0C0C-EF40-A208-A67C6733DA68}" type="parTrans" cxnId="{C7D7F2B7-AB38-394B-82A6-4F6E1F2DB061}">
      <dgm:prSet>
        <dgm:style>
          <a:lnRef idx="1">
            <a:schemeClr val="accent6"/>
          </a:lnRef>
          <a:fillRef idx="0">
            <a:schemeClr val="accent6"/>
          </a:fillRef>
          <a:effectRef idx="0">
            <a:schemeClr val="accent6"/>
          </a:effectRef>
          <a:fontRef idx="minor">
            <a:schemeClr val="tx1"/>
          </a:fontRef>
        </dgm:style>
      </dgm:prSet>
      <dgm:spPr>
        <a:ln w="25400"/>
      </dgm:spPr>
      <dgm:t>
        <a:bodyPr/>
        <a:lstStyle/>
        <a:p>
          <a:endParaRPr lang="fi-FI"/>
        </a:p>
      </dgm:t>
    </dgm:pt>
    <dgm:pt modelId="{C14F834F-17C0-1740-97F1-1C0AB6ECA86A}" type="sibTrans" cxnId="{C7D7F2B7-AB38-394B-82A6-4F6E1F2DB061}">
      <dgm:prSet/>
      <dgm:spPr/>
      <dgm:t>
        <a:bodyPr/>
        <a:lstStyle/>
        <a:p>
          <a:endParaRPr lang="fi-FI"/>
        </a:p>
      </dgm:t>
    </dgm:pt>
    <dgm:pt modelId="{99A3DF71-66BF-694F-AA87-14AC60F5F858}" type="pres">
      <dgm:prSet presAssocID="{09295E30-8D23-564E-A6B5-0E4D19BEFCBC}" presName="diagram" presStyleCnt="0">
        <dgm:presLayoutVars>
          <dgm:chPref val="1"/>
          <dgm:dir/>
          <dgm:animOne val="branch"/>
          <dgm:animLvl val="lvl"/>
          <dgm:resizeHandles/>
        </dgm:presLayoutVars>
      </dgm:prSet>
      <dgm:spPr/>
    </dgm:pt>
    <dgm:pt modelId="{36C7EBBE-C40A-FB4A-ACFC-F7DB537FA927}" type="pres">
      <dgm:prSet presAssocID="{80C487F4-FC1D-D147-9507-3D3614741D97}" presName="root" presStyleCnt="0"/>
      <dgm:spPr/>
    </dgm:pt>
    <dgm:pt modelId="{D1FF1A6A-BE63-4A4F-9A73-1FDA0716E6A8}" type="pres">
      <dgm:prSet presAssocID="{80C487F4-FC1D-D147-9507-3D3614741D97}" presName="rootComposite" presStyleCnt="0"/>
      <dgm:spPr/>
    </dgm:pt>
    <dgm:pt modelId="{E357FFAE-DD0A-8B4E-BBCB-2C6D0A4F0481}" type="pres">
      <dgm:prSet presAssocID="{80C487F4-FC1D-D147-9507-3D3614741D97}" presName="rootText" presStyleLbl="node1" presStyleIdx="0" presStyleCnt="3" custScaleX="158844" custScaleY="136449"/>
      <dgm:spPr/>
    </dgm:pt>
    <dgm:pt modelId="{EB9834F7-E605-C443-80C9-CF9CFE29C651}" type="pres">
      <dgm:prSet presAssocID="{80C487F4-FC1D-D147-9507-3D3614741D97}" presName="rootConnector" presStyleLbl="node1" presStyleIdx="0" presStyleCnt="3"/>
      <dgm:spPr/>
    </dgm:pt>
    <dgm:pt modelId="{DB718257-CD33-114F-AD11-45C96280A237}" type="pres">
      <dgm:prSet presAssocID="{80C487F4-FC1D-D147-9507-3D3614741D97}" presName="childShape" presStyleCnt="0"/>
      <dgm:spPr/>
    </dgm:pt>
    <dgm:pt modelId="{7F141DA4-5262-BB46-835A-3456366CE033}" type="pres">
      <dgm:prSet presAssocID="{11D33BD9-A707-DA41-8335-6BC451F163AB}" presName="Name13" presStyleLbl="parChTrans1D2" presStyleIdx="0" presStyleCnt="11"/>
      <dgm:spPr/>
    </dgm:pt>
    <dgm:pt modelId="{699DD79F-05EF-8B48-80A4-A6298A051023}" type="pres">
      <dgm:prSet presAssocID="{0834A015-A837-C448-9394-6D5B0460027F}" presName="childText" presStyleLbl="bgAcc1" presStyleIdx="0" presStyleCnt="11" custScaleX="164790">
        <dgm:presLayoutVars>
          <dgm:bulletEnabled val="1"/>
        </dgm:presLayoutVars>
      </dgm:prSet>
      <dgm:spPr/>
    </dgm:pt>
    <dgm:pt modelId="{7BD77944-DA61-D342-B048-5F407DE2F98D}" type="pres">
      <dgm:prSet presAssocID="{DEF51CC2-DBD5-D749-BFF9-1AEE6C4C01C2}" presName="Name13" presStyleLbl="parChTrans1D2" presStyleIdx="1" presStyleCnt="11"/>
      <dgm:spPr/>
    </dgm:pt>
    <dgm:pt modelId="{FC2283EA-BA3D-2F4C-93B2-4DA8647ABE89}" type="pres">
      <dgm:prSet presAssocID="{548028F1-4D00-E94D-A69C-8E0A518EA7F2}" presName="childText" presStyleLbl="bgAcc1" presStyleIdx="1" presStyleCnt="11" custScaleX="164790">
        <dgm:presLayoutVars>
          <dgm:bulletEnabled val="1"/>
        </dgm:presLayoutVars>
      </dgm:prSet>
      <dgm:spPr/>
    </dgm:pt>
    <dgm:pt modelId="{54AFC8E9-D761-3845-AEBB-AD12FCE0DFC8}" type="pres">
      <dgm:prSet presAssocID="{CFB92699-AEC6-C540-BD9D-30DA6644E773}" presName="Name13" presStyleLbl="parChTrans1D2" presStyleIdx="2" presStyleCnt="11"/>
      <dgm:spPr/>
    </dgm:pt>
    <dgm:pt modelId="{310AAAC4-C073-4749-ABBE-814AF75A8FBC}" type="pres">
      <dgm:prSet presAssocID="{F48E875C-304E-834A-88C7-BCC210958F17}" presName="childText" presStyleLbl="bgAcc1" presStyleIdx="2" presStyleCnt="11" custScaleX="164790">
        <dgm:presLayoutVars>
          <dgm:bulletEnabled val="1"/>
        </dgm:presLayoutVars>
      </dgm:prSet>
      <dgm:spPr/>
    </dgm:pt>
    <dgm:pt modelId="{C7369A3C-F331-7644-B4F2-C7E73FD78390}" type="pres">
      <dgm:prSet presAssocID="{66552D6E-8B2F-5047-8725-29B63B3355B0}" presName="root" presStyleCnt="0"/>
      <dgm:spPr/>
    </dgm:pt>
    <dgm:pt modelId="{0664B46D-B90F-EC4D-AB20-6AC069DF58CA}" type="pres">
      <dgm:prSet presAssocID="{66552D6E-8B2F-5047-8725-29B63B3355B0}" presName="rootComposite" presStyleCnt="0"/>
      <dgm:spPr/>
    </dgm:pt>
    <dgm:pt modelId="{96F739FB-933D-774C-BD93-9063575AE16C}" type="pres">
      <dgm:prSet presAssocID="{66552D6E-8B2F-5047-8725-29B63B3355B0}" presName="rootText" presStyleLbl="node1" presStyleIdx="1" presStyleCnt="3" custScaleX="157047" custScaleY="137291"/>
      <dgm:spPr/>
    </dgm:pt>
    <dgm:pt modelId="{89A6175D-982D-3F46-983A-729BBE67F0D4}" type="pres">
      <dgm:prSet presAssocID="{66552D6E-8B2F-5047-8725-29B63B3355B0}" presName="rootConnector" presStyleLbl="node1" presStyleIdx="1" presStyleCnt="3"/>
      <dgm:spPr/>
    </dgm:pt>
    <dgm:pt modelId="{4DD55818-D4C4-EA41-8D2B-22C66E27D380}" type="pres">
      <dgm:prSet presAssocID="{66552D6E-8B2F-5047-8725-29B63B3355B0}" presName="childShape" presStyleCnt="0"/>
      <dgm:spPr/>
    </dgm:pt>
    <dgm:pt modelId="{02D92BA1-ABB7-6849-858E-4E7ED12B7A03}" type="pres">
      <dgm:prSet presAssocID="{2158C740-C496-A545-9037-08477673EDBA}" presName="Name13" presStyleLbl="parChTrans1D2" presStyleIdx="3" presStyleCnt="11"/>
      <dgm:spPr/>
    </dgm:pt>
    <dgm:pt modelId="{B0B682B4-6934-8F42-92E0-BD1F25F4D67C}" type="pres">
      <dgm:prSet presAssocID="{D198F75D-2780-8048-8AB4-40EEBE5BA4B1}" presName="childText" presStyleLbl="bgAcc1" presStyleIdx="3" presStyleCnt="11" custScaleX="163523">
        <dgm:presLayoutVars>
          <dgm:bulletEnabled val="1"/>
        </dgm:presLayoutVars>
      </dgm:prSet>
      <dgm:spPr/>
    </dgm:pt>
    <dgm:pt modelId="{1E010EC9-5728-AC4F-929A-86C84419C529}" type="pres">
      <dgm:prSet presAssocID="{B8CE69D9-BBEE-EB46-879E-A408596666C3}" presName="Name13" presStyleLbl="parChTrans1D2" presStyleIdx="4" presStyleCnt="11"/>
      <dgm:spPr/>
    </dgm:pt>
    <dgm:pt modelId="{6035FB4E-2319-6F44-B788-6DCBD95650E4}" type="pres">
      <dgm:prSet presAssocID="{FF3A504B-2EAE-D54A-81B1-127CBA611913}" presName="childText" presStyleLbl="bgAcc1" presStyleIdx="4" presStyleCnt="11" custScaleX="163523">
        <dgm:presLayoutVars>
          <dgm:bulletEnabled val="1"/>
        </dgm:presLayoutVars>
      </dgm:prSet>
      <dgm:spPr/>
    </dgm:pt>
    <dgm:pt modelId="{95CEF109-C369-6848-9B83-1B1C50FD904B}" type="pres">
      <dgm:prSet presAssocID="{1BF326E1-834C-834B-9D94-F968FAF553A7}" presName="Name13" presStyleLbl="parChTrans1D2" presStyleIdx="5" presStyleCnt="11"/>
      <dgm:spPr/>
    </dgm:pt>
    <dgm:pt modelId="{B06DB3DF-DD6D-E940-B257-BF860A0B19E4}" type="pres">
      <dgm:prSet presAssocID="{8A667F8D-C7FB-DC41-8223-F80A86B697BF}" presName="childText" presStyleLbl="bgAcc1" presStyleIdx="5" presStyleCnt="11" custScaleX="163523">
        <dgm:presLayoutVars>
          <dgm:bulletEnabled val="1"/>
        </dgm:presLayoutVars>
      </dgm:prSet>
      <dgm:spPr/>
    </dgm:pt>
    <dgm:pt modelId="{32809EB8-0700-A643-9542-3B42B5B03368}" type="pres">
      <dgm:prSet presAssocID="{1FCC730D-E844-3C43-82FA-4C70885CF2CB}" presName="Name13" presStyleLbl="parChTrans1D2" presStyleIdx="6" presStyleCnt="11"/>
      <dgm:spPr/>
    </dgm:pt>
    <dgm:pt modelId="{FB1CC8C4-50AB-B04E-9845-70D0E610AFD0}" type="pres">
      <dgm:prSet presAssocID="{60C28E4F-F305-6043-9709-EAA3C4E171AA}" presName="childText" presStyleLbl="bgAcc1" presStyleIdx="6" presStyleCnt="11" custScaleX="163523">
        <dgm:presLayoutVars>
          <dgm:bulletEnabled val="1"/>
        </dgm:presLayoutVars>
      </dgm:prSet>
      <dgm:spPr/>
    </dgm:pt>
    <dgm:pt modelId="{EFB399B3-7AFA-0945-85FB-36CA3C290CA0}" type="pres">
      <dgm:prSet presAssocID="{8B5E922C-B2C2-CE43-9475-3B1F73B2C4B5}" presName="root" presStyleCnt="0"/>
      <dgm:spPr/>
    </dgm:pt>
    <dgm:pt modelId="{B4E814FF-79D9-FD4E-9C58-39ECC036FB5E}" type="pres">
      <dgm:prSet presAssocID="{8B5E922C-B2C2-CE43-9475-3B1F73B2C4B5}" presName="rootComposite" presStyleCnt="0"/>
      <dgm:spPr/>
    </dgm:pt>
    <dgm:pt modelId="{85A39910-2F5C-5B49-A9A8-8D8B0ABECBED}" type="pres">
      <dgm:prSet presAssocID="{8B5E922C-B2C2-CE43-9475-3B1F73B2C4B5}" presName="rootText" presStyleLbl="node1" presStyleIdx="2" presStyleCnt="3" custScaleX="157190" custScaleY="137408"/>
      <dgm:spPr/>
    </dgm:pt>
    <dgm:pt modelId="{4AD06E8C-AE53-B148-974B-FFF27A21ED70}" type="pres">
      <dgm:prSet presAssocID="{8B5E922C-B2C2-CE43-9475-3B1F73B2C4B5}" presName="rootConnector" presStyleLbl="node1" presStyleIdx="2" presStyleCnt="3"/>
      <dgm:spPr/>
    </dgm:pt>
    <dgm:pt modelId="{D5218BE0-C397-064C-81D7-7DDCF421F809}" type="pres">
      <dgm:prSet presAssocID="{8B5E922C-B2C2-CE43-9475-3B1F73B2C4B5}" presName="childShape" presStyleCnt="0"/>
      <dgm:spPr/>
    </dgm:pt>
    <dgm:pt modelId="{49A75892-6EE7-5C48-9E66-5AF2DF93EA69}" type="pres">
      <dgm:prSet presAssocID="{D9E80183-40F2-4C4C-9679-984ACAFC64B2}" presName="Name13" presStyleLbl="parChTrans1D2" presStyleIdx="7" presStyleCnt="11"/>
      <dgm:spPr/>
    </dgm:pt>
    <dgm:pt modelId="{6AB2D0A8-76C1-774E-99D2-F6A94887F3E2}" type="pres">
      <dgm:prSet presAssocID="{33013EFE-211A-CD4E-BD7F-0E63282D97F7}" presName="childText" presStyleLbl="bgAcc1" presStyleIdx="7" presStyleCnt="11" custScaleX="164705">
        <dgm:presLayoutVars>
          <dgm:bulletEnabled val="1"/>
        </dgm:presLayoutVars>
      </dgm:prSet>
      <dgm:spPr/>
    </dgm:pt>
    <dgm:pt modelId="{6534A02B-4D18-CD4A-8DF3-FC5370A83CD8}" type="pres">
      <dgm:prSet presAssocID="{E2BA7FA2-606F-674D-94B6-80C9793FE639}" presName="Name13" presStyleLbl="parChTrans1D2" presStyleIdx="8" presStyleCnt="11"/>
      <dgm:spPr/>
    </dgm:pt>
    <dgm:pt modelId="{3BD0A36D-D7D9-284F-8B41-12FAC21FBF08}" type="pres">
      <dgm:prSet presAssocID="{17CBA138-8B26-BE43-B9B9-4FDA1EED7537}" presName="childText" presStyleLbl="bgAcc1" presStyleIdx="8" presStyleCnt="11" custScaleX="164275">
        <dgm:presLayoutVars>
          <dgm:bulletEnabled val="1"/>
        </dgm:presLayoutVars>
      </dgm:prSet>
      <dgm:spPr/>
    </dgm:pt>
    <dgm:pt modelId="{4FB3BB69-6BB8-8C41-A1CE-FB8565C66A3E}" type="pres">
      <dgm:prSet presAssocID="{9132C571-E1E9-C64D-B8A3-25C65F5DA9CE}" presName="Name13" presStyleLbl="parChTrans1D2" presStyleIdx="9" presStyleCnt="11"/>
      <dgm:spPr/>
    </dgm:pt>
    <dgm:pt modelId="{39E4D336-FAE8-E243-84F6-B93450C7D584}" type="pres">
      <dgm:prSet presAssocID="{587A8F6D-1B27-5846-B2FA-9FC00C240F7B}" presName="childText" presStyleLbl="bgAcc1" presStyleIdx="9" presStyleCnt="11" custScaleX="164275">
        <dgm:presLayoutVars>
          <dgm:bulletEnabled val="1"/>
        </dgm:presLayoutVars>
      </dgm:prSet>
      <dgm:spPr/>
    </dgm:pt>
    <dgm:pt modelId="{F52CD055-1D87-6D41-A26F-952E12A133C6}" type="pres">
      <dgm:prSet presAssocID="{2E082369-0C0C-EF40-A208-A67C6733DA68}" presName="Name13" presStyleLbl="parChTrans1D2" presStyleIdx="10" presStyleCnt="11"/>
      <dgm:spPr/>
    </dgm:pt>
    <dgm:pt modelId="{A7E71A02-7651-F44C-9887-EB6469E57F7B}" type="pres">
      <dgm:prSet presAssocID="{AB049779-0073-B34E-8E2D-373D66B53A60}" presName="childText" presStyleLbl="bgAcc1" presStyleIdx="10" presStyleCnt="11" custScaleX="164275">
        <dgm:presLayoutVars>
          <dgm:bulletEnabled val="1"/>
        </dgm:presLayoutVars>
      </dgm:prSet>
      <dgm:spPr/>
    </dgm:pt>
  </dgm:ptLst>
  <dgm:cxnLst>
    <dgm:cxn modelId="{ADF6C009-5A21-7847-8B8E-7ACD74C9AE6B}" type="presOf" srcId="{9132C571-E1E9-C64D-B8A3-25C65F5DA9CE}" destId="{4FB3BB69-6BB8-8C41-A1CE-FB8565C66A3E}" srcOrd="0" destOrd="0" presId="urn:microsoft.com/office/officeart/2005/8/layout/hierarchy3"/>
    <dgm:cxn modelId="{51876E10-58C0-6943-B594-370390434DB9}" type="presOf" srcId="{17CBA138-8B26-BE43-B9B9-4FDA1EED7537}" destId="{3BD0A36D-D7D9-284F-8B41-12FAC21FBF08}" srcOrd="0" destOrd="0" presId="urn:microsoft.com/office/officeart/2005/8/layout/hierarchy3"/>
    <dgm:cxn modelId="{F9EB571B-ABE7-3843-9AAD-0A5AB5A9197E}" type="presOf" srcId="{1FCC730D-E844-3C43-82FA-4C70885CF2CB}" destId="{32809EB8-0700-A643-9542-3B42B5B03368}" srcOrd="0" destOrd="0" presId="urn:microsoft.com/office/officeart/2005/8/layout/hierarchy3"/>
    <dgm:cxn modelId="{84B5DF24-B45D-9B43-A7F6-9284C310F221}" srcId="{66552D6E-8B2F-5047-8725-29B63B3355B0}" destId="{FF3A504B-2EAE-D54A-81B1-127CBA611913}" srcOrd="1" destOrd="0" parTransId="{B8CE69D9-BBEE-EB46-879E-A408596666C3}" sibTransId="{EDD0C7E9-3AB1-1D4A-806A-970147C0DD4E}"/>
    <dgm:cxn modelId="{B8551728-71DA-4C4D-B854-FFB25634090B}" type="presOf" srcId="{8B5E922C-B2C2-CE43-9475-3B1F73B2C4B5}" destId="{85A39910-2F5C-5B49-A9A8-8D8B0ABECBED}" srcOrd="0" destOrd="0" presId="urn:microsoft.com/office/officeart/2005/8/layout/hierarchy3"/>
    <dgm:cxn modelId="{DA245C2A-EBAB-5D46-A1BB-287C05E72E62}" srcId="{66552D6E-8B2F-5047-8725-29B63B3355B0}" destId="{8A667F8D-C7FB-DC41-8223-F80A86B697BF}" srcOrd="2" destOrd="0" parTransId="{1BF326E1-834C-834B-9D94-F968FAF553A7}" sibTransId="{402EE3FB-B126-2140-972B-253ACAD0FBD2}"/>
    <dgm:cxn modelId="{E20CF12B-DF74-564B-9CB9-A75FF7D157DD}" srcId="{09295E30-8D23-564E-A6B5-0E4D19BEFCBC}" destId="{80C487F4-FC1D-D147-9507-3D3614741D97}" srcOrd="0" destOrd="0" parTransId="{895277F4-B511-0046-BD3B-583D1FAE2D2B}" sibTransId="{A40FE8C4-7D91-D940-8E37-E4E960A44EA7}"/>
    <dgm:cxn modelId="{8E361C36-A2C0-1240-BDF7-B2FFE05D80CF}" type="presOf" srcId="{66552D6E-8B2F-5047-8725-29B63B3355B0}" destId="{96F739FB-933D-774C-BD93-9063575AE16C}" srcOrd="0" destOrd="0" presId="urn:microsoft.com/office/officeart/2005/8/layout/hierarchy3"/>
    <dgm:cxn modelId="{9E40B23E-76CD-B240-88B0-DAF7B280581B}" type="presOf" srcId="{D9E80183-40F2-4C4C-9679-984ACAFC64B2}" destId="{49A75892-6EE7-5C48-9E66-5AF2DF93EA69}" srcOrd="0" destOrd="0" presId="urn:microsoft.com/office/officeart/2005/8/layout/hierarchy3"/>
    <dgm:cxn modelId="{9ED2665C-855B-FB48-A579-E2F272C85521}" srcId="{8B5E922C-B2C2-CE43-9475-3B1F73B2C4B5}" destId="{33013EFE-211A-CD4E-BD7F-0E63282D97F7}" srcOrd="0" destOrd="0" parTransId="{D9E80183-40F2-4C4C-9679-984ACAFC64B2}" sibTransId="{18C1C75F-B1FB-F148-BC9F-E03859758704}"/>
    <dgm:cxn modelId="{A849325D-A5AD-1A40-A789-503F2D28543D}" srcId="{80C487F4-FC1D-D147-9507-3D3614741D97}" destId="{F48E875C-304E-834A-88C7-BCC210958F17}" srcOrd="2" destOrd="0" parTransId="{CFB92699-AEC6-C540-BD9D-30DA6644E773}" sibTransId="{C0F4BDB7-5346-CC41-915A-70585F517A01}"/>
    <dgm:cxn modelId="{DA69755E-7A59-3D4D-8327-B24F2938DBF3}" type="presOf" srcId="{8B5E922C-B2C2-CE43-9475-3B1F73B2C4B5}" destId="{4AD06E8C-AE53-B148-974B-FFF27A21ED70}" srcOrd="1" destOrd="0" presId="urn:microsoft.com/office/officeart/2005/8/layout/hierarchy3"/>
    <dgm:cxn modelId="{1679EA5E-4D5C-BA4F-8B29-D7063D8BD127}" type="presOf" srcId="{80C487F4-FC1D-D147-9507-3D3614741D97}" destId="{E357FFAE-DD0A-8B4E-BBCB-2C6D0A4F0481}" srcOrd="0" destOrd="0" presId="urn:microsoft.com/office/officeart/2005/8/layout/hierarchy3"/>
    <dgm:cxn modelId="{4BB3CF5F-3BD6-AB43-A941-187182305A87}" type="presOf" srcId="{80C487F4-FC1D-D147-9507-3D3614741D97}" destId="{EB9834F7-E605-C443-80C9-CF9CFE29C651}" srcOrd="1" destOrd="0" presId="urn:microsoft.com/office/officeart/2005/8/layout/hierarchy3"/>
    <dgm:cxn modelId="{EEC30862-8B25-F041-BAD2-8DD432241A72}" type="presOf" srcId="{0834A015-A837-C448-9394-6D5B0460027F}" destId="{699DD79F-05EF-8B48-80A4-A6298A051023}" srcOrd="0" destOrd="0" presId="urn:microsoft.com/office/officeart/2005/8/layout/hierarchy3"/>
    <dgm:cxn modelId="{65C61A47-86D4-544D-B6CF-EE0FB7F5711F}" type="presOf" srcId="{09295E30-8D23-564E-A6B5-0E4D19BEFCBC}" destId="{99A3DF71-66BF-694F-AA87-14AC60F5F858}" srcOrd="0" destOrd="0" presId="urn:microsoft.com/office/officeart/2005/8/layout/hierarchy3"/>
    <dgm:cxn modelId="{C9850769-2A72-BF44-A975-71DB69FA4EF8}" type="presOf" srcId="{F48E875C-304E-834A-88C7-BCC210958F17}" destId="{310AAAC4-C073-4749-ABBE-814AF75A8FBC}" srcOrd="0" destOrd="0" presId="urn:microsoft.com/office/officeart/2005/8/layout/hierarchy3"/>
    <dgm:cxn modelId="{1209E549-62FD-7B4D-8E1D-B60313000E43}" srcId="{09295E30-8D23-564E-A6B5-0E4D19BEFCBC}" destId="{8B5E922C-B2C2-CE43-9475-3B1F73B2C4B5}" srcOrd="2" destOrd="0" parTransId="{4B318A07-F0E1-AD44-9228-40531C716700}" sibTransId="{75C1F7A6-95AD-EA45-9944-35D59FD23D42}"/>
    <dgm:cxn modelId="{4E37696C-6B05-7040-AF94-9377AE56B802}" type="presOf" srcId="{8A667F8D-C7FB-DC41-8223-F80A86B697BF}" destId="{B06DB3DF-DD6D-E940-B257-BF860A0B19E4}" srcOrd="0" destOrd="0" presId="urn:microsoft.com/office/officeart/2005/8/layout/hierarchy3"/>
    <dgm:cxn modelId="{0802124F-40DD-BC4E-90EF-A52319FDF1F9}" type="presOf" srcId="{33013EFE-211A-CD4E-BD7F-0E63282D97F7}" destId="{6AB2D0A8-76C1-774E-99D2-F6A94887F3E2}" srcOrd="0" destOrd="0" presId="urn:microsoft.com/office/officeart/2005/8/layout/hierarchy3"/>
    <dgm:cxn modelId="{ABE1FD75-C380-6B46-8E41-4CCC8A646771}" srcId="{80C487F4-FC1D-D147-9507-3D3614741D97}" destId="{0834A015-A837-C448-9394-6D5B0460027F}" srcOrd="0" destOrd="0" parTransId="{11D33BD9-A707-DA41-8335-6BC451F163AB}" sibTransId="{87707B18-2762-274E-B083-53B6874D632E}"/>
    <dgm:cxn modelId="{D7530C79-12A6-CE45-9604-4A7A8F1B1CFA}" type="presOf" srcId="{B8CE69D9-BBEE-EB46-879E-A408596666C3}" destId="{1E010EC9-5728-AC4F-929A-86C84419C529}" srcOrd="0" destOrd="0" presId="urn:microsoft.com/office/officeart/2005/8/layout/hierarchy3"/>
    <dgm:cxn modelId="{F15B817A-3290-A148-BC53-5F9F5B62CFB6}" type="presOf" srcId="{2158C740-C496-A545-9037-08477673EDBA}" destId="{02D92BA1-ABB7-6849-858E-4E7ED12B7A03}" srcOrd="0" destOrd="0" presId="urn:microsoft.com/office/officeart/2005/8/layout/hierarchy3"/>
    <dgm:cxn modelId="{D9434881-7FE4-6C44-BAD8-71842A476DDD}" type="presOf" srcId="{D198F75D-2780-8048-8AB4-40EEBE5BA4B1}" destId="{B0B682B4-6934-8F42-92E0-BD1F25F4D67C}" srcOrd="0" destOrd="0" presId="urn:microsoft.com/office/officeart/2005/8/layout/hierarchy3"/>
    <dgm:cxn modelId="{E8FA278C-C0C3-7B45-97D5-5614BBEF5798}" srcId="{09295E30-8D23-564E-A6B5-0E4D19BEFCBC}" destId="{66552D6E-8B2F-5047-8725-29B63B3355B0}" srcOrd="1" destOrd="0" parTransId="{85423AC7-4997-A740-87D4-68F70EF9D3B3}" sibTransId="{B8524B3F-B218-EB4B-91D7-B91FD49B9B34}"/>
    <dgm:cxn modelId="{607D8D92-62BA-C943-86F0-F469FEC41FAA}" type="presOf" srcId="{1BF326E1-834C-834B-9D94-F968FAF553A7}" destId="{95CEF109-C369-6848-9B83-1B1C50FD904B}" srcOrd="0" destOrd="0" presId="urn:microsoft.com/office/officeart/2005/8/layout/hierarchy3"/>
    <dgm:cxn modelId="{205494A2-301E-884E-B01E-9E2D6356597D}" srcId="{8B5E922C-B2C2-CE43-9475-3B1F73B2C4B5}" destId="{587A8F6D-1B27-5846-B2FA-9FC00C240F7B}" srcOrd="2" destOrd="0" parTransId="{9132C571-E1E9-C64D-B8A3-25C65F5DA9CE}" sibTransId="{79934703-AFEE-AC43-974F-78A0B61A879B}"/>
    <dgm:cxn modelId="{1A9239A3-32D6-744A-A68F-7E4F5EDBAB55}" type="presOf" srcId="{11D33BD9-A707-DA41-8335-6BC451F163AB}" destId="{7F141DA4-5262-BB46-835A-3456366CE033}" srcOrd="0" destOrd="0" presId="urn:microsoft.com/office/officeart/2005/8/layout/hierarchy3"/>
    <dgm:cxn modelId="{B4E5BFAD-4851-AF4C-9532-2C80430C54AD}" type="presOf" srcId="{DEF51CC2-DBD5-D749-BFF9-1AEE6C4C01C2}" destId="{7BD77944-DA61-D342-B048-5F407DE2F98D}" srcOrd="0" destOrd="0" presId="urn:microsoft.com/office/officeart/2005/8/layout/hierarchy3"/>
    <dgm:cxn modelId="{906095AF-FA1C-2F4B-86F6-474BC914A59D}" type="presOf" srcId="{FF3A504B-2EAE-D54A-81B1-127CBA611913}" destId="{6035FB4E-2319-6F44-B788-6DCBD95650E4}" srcOrd="0" destOrd="0" presId="urn:microsoft.com/office/officeart/2005/8/layout/hierarchy3"/>
    <dgm:cxn modelId="{7E0453B4-FCA9-1743-9563-A734F27BEE56}" type="presOf" srcId="{548028F1-4D00-E94D-A69C-8E0A518EA7F2}" destId="{FC2283EA-BA3D-2F4C-93B2-4DA8647ABE89}" srcOrd="0" destOrd="0" presId="urn:microsoft.com/office/officeart/2005/8/layout/hierarchy3"/>
    <dgm:cxn modelId="{0A0E78B7-6FF4-5D41-B76B-14F6BA79CDAC}" srcId="{80C487F4-FC1D-D147-9507-3D3614741D97}" destId="{548028F1-4D00-E94D-A69C-8E0A518EA7F2}" srcOrd="1" destOrd="0" parTransId="{DEF51CC2-DBD5-D749-BFF9-1AEE6C4C01C2}" sibTransId="{381FEA81-47C6-FB47-AB0F-D4BD2223549A}"/>
    <dgm:cxn modelId="{C7D7F2B7-AB38-394B-82A6-4F6E1F2DB061}" srcId="{8B5E922C-B2C2-CE43-9475-3B1F73B2C4B5}" destId="{AB049779-0073-B34E-8E2D-373D66B53A60}" srcOrd="3" destOrd="0" parTransId="{2E082369-0C0C-EF40-A208-A67C6733DA68}" sibTransId="{C14F834F-17C0-1740-97F1-1C0AB6ECA86A}"/>
    <dgm:cxn modelId="{24C574BB-D5B1-0546-AB2C-0ADAC3882A33}" srcId="{8B5E922C-B2C2-CE43-9475-3B1F73B2C4B5}" destId="{17CBA138-8B26-BE43-B9B9-4FDA1EED7537}" srcOrd="1" destOrd="0" parTransId="{E2BA7FA2-606F-674D-94B6-80C9793FE639}" sibTransId="{77A93379-1055-734F-9F28-5E3B6FC30E7D}"/>
    <dgm:cxn modelId="{AEAA71BE-1629-7242-8CE6-9405FDC1703B}" type="presOf" srcId="{CFB92699-AEC6-C540-BD9D-30DA6644E773}" destId="{54AFC8E9-D761-3845-AEBB-AD12FCE0DFC8}" srcOrd="0" destOrd="0" presId="urn:microsoft.com/office/officeart/2005/8/layout/hierarchy3"/>
    <dgm:cxn modelId="{31875ECA-554C-544A-A5E4-79378570BE1A}" srcId="{66552D6E-8B2F-5047-8725-29B63B3355B0}" destId="{60C28E4F-F305-6043-9709-EAA3C4E171AA}" srcOrd="3" destOrd="0" parTransId="{1FCC730D-E844-3C43-82FA-4C70885CF2CB}" sibTransId="{A025FB66-E3DD-EB48-98E8-07236C7BA8E0}"/>
    <dgm:cxn modelId="{B6AF6ACC-8176-2148-BA3C-ED7F9DA2E761}" srcId="{66552D6E-8B2F-5047-8725-29B63B3355B0}" destId="{D198F75D-2780-8048-8AB4-40EEBE5BA4B1}" srcOrd="0" destOrd="0" parTransId="{2158C740-C496-A545-9037-08477673EDBA}" sibTransId="{C6E598BB-618C-2C44-8136-0B2EABF4A031}"/>
    <dgm:cxn modelId="{BB82C1CE-2C18-5A46-BB92-D90FD15F6087}" type="presOf" srcId="{66552D6E-8B2F-5047-8725-29B63B3355B0}" destId="{89A6175D-982D-3F46-983A-729BBE67F0D4}" srcOrd="1" destOrd="0" presId="urn:microsoft.com/office/officeart/2005/8/layout/hierarchy3"/>
    <dgm:cxn modelId="{3ED957E8-336D-7642-919A-0E26AD4F3BE1}" type="presOf" srcId="{E2BA7FA2-606F-674D-94B6-80C9793FE639}" destId="{6534A02B-4D18-CD4A-8DF3-FC5370A83CD8}" srcOrd="0" destOrd="0" presId="urn:microsoft.com/office/officeart/2005/8/layout/hierarchy3"/>
    <dgm:cxn modelId="{C7AAF6EF-FE2A-1643-B08F-680BE24C91E3}" type="presOf" srcId="{AB049779-0073-B34E-8E2D-373D66B53A60}" destId="{A7E71A02-7651-F44C-9887-EB6469E57F7B}" srcOrd="0" destOrd="0" presId="urn:microsoft.com/office/officeart/2005/8/layout/hierarchy3"/>
    <dgm:cxn modelId="{68F7A7F1-9C92-D54B-8F22-1AE9F4C4E1F2}" type="presOf" srcId="{587A8F6D-1B27-5846-B2FA-9FC00C240F7B}" destId="{39E4D336-FAE8-E243-84F6-B93450C7D584}" srcOrd="0" destOrd="0" presId="urn:microsoft.com/office/officeart/2005/8/layout/hierarchy3"/>
    <dgm:cxn modelId="{35C4B3F1-B352-E44E-B963-5DAF7D255E87}" type="presOf" srcId="{2E082369-0C0C-EF40-A208-A67C6733DA68}" destId="{F52CD055-1D87-6D41-A26F-952E12A133C6}" srcOrd="0" destOrd="0" presId="urn:microsoft.com/office/officeart/2005/8/layout/hierarchy3"/>
    <dgm:cxn modelId="{019AFCF7-95C0-5B42-BF44-15B38273C982}" type="presOf" srcId="{60C28E4F-F305-6043-9709-EAA3C4E171AA}" destId="{FB1CC8C4-50AB-B04E-9845-70D0E610AFD0}" srcOrd="0" destOrd="0" presId="urn:microsoft.com/office/officeart/2005/8/layout/hierarchy3"/>
    <dgm:cxn modelId="{0AF73C0B-668B-FF46-B327-9C6F1C95EAFB}" type="presParOf" srcId="{99A3DF71-66BF-694F-AA87-14AC60F5F858}" destId="{36C7EBBE-C40A-FB4A-ACFC-F7DB537FA927}" srcOrd="0" destOrd="0" presId="urn:microsoft.com/office/officeart/2005/8/layout/hierarchy3"/>
    <dgm:cxn modelId="{BF3FEC00-43DF-054B-9869-4F428E9F6CD5}" type="presParOf" srcId="{36C7EBBE-C40A-FB4A-ACFC-F7DB537FA927}" destId="{D1FF1A6A-BE63-4A4F-9A73-1FDA0716E6A8}" srcOrd="0" destOrd="0" presId="urn:microsoft.com/office/officeart/2005/8/layout/hierarchy3"/>
    <dgm:cxn modelId="{D27EA8DE-23B9-5549-B0E4-BC94C2BD02A1}" type="presParOf" srcId="{D1FF1A6A-BE63-4A4F-9A73-1FDA0716E6A8}" destId="{E357FFAE-DD0A-8B4E-BBCB-2C6D0A4F0481}" srcOrd="0" destOrd="0" presId="urn:microsoft.com/office/officeart/2005/8/layout/hierarchy3"/>
    <dgm:cxn modelId="{D7DA9970-A3D8-8C42-A076-B6C2768E400B}" type="presParOf" srcId="{D1FF1A6A-BE63-4A4F-9A73-1FDA0716E6A8}" destId="{EB9834F7-E605-C443-80C9-CF9CFE29C651}" srcOrd="1" destOrd="0" presId="urn:microsoft.com/office/officeart/2005/8/layout/hierarchy3"/>
    <dgm:cxn modelId="{B353F126-C865-814B-BB87-E8E1D4A83D39}" type="presParOf" srcId="{36C7EBBE-C40A-FB4A-ACFC-F7DB537FA927}" destId="{DB718257-CD33-114F-AD11-45C96280A237}" srcOrd="1" destOrd="0" presId="urn:microsoft.com/office/officeart/2005/8/layout/hierarchy3"/>
    <dgm:cxn modelId="{E5AC2B04-6165-1544-919B-46389EF18956}" type="presParOf" srcId="{DB718257-CD33-114F-AD11-45C96280A237}" destId="{7F141DA4-5262-BB46-835A-3456366CE033}" srcOrd="0" destOrd="0" presId="urn:microsoft.com/office/officeart/2005/8/layout/hierarchy3"/>
    <dgm:cxn modelId="{A20E113B-F286-3D43-A532-47793D1CA87C}" type="presParOf" srcId="{DB718257-CD33-114F-AD11-45C96280A237}" destId="{699DD79F-05EF-8B48-80A4-A6298A051023}" srcOrd="1" destOrd="0" presId="urn:microsoft.com/office/officeart/2005/8/layout/hierarchy3"/>
    <dgm:cxn modelId="{675579AA-8229-2047-998D-376B9AC2B304}" type="presParOf" srcId="{DB718257-CD33-114F-AD11-45C96280A237}" destId="{7BD77944-DA61-D342-B048-5F407DE2F98D}" srcOrd="2" destOrd="0" presId="urn:microsoft.com/office/officeart/2005/8/layout/hierarchy3"/>
    <dgm:cxn modelId="{F7ED4193-2580-884D-A375-09B90FC8A101}" type="presParOf" srcId="{DB718257-CD33-114F-AD11-45C96280A237}" destId="{FC2283EA-BA3D-2F4C-93B2-4DA8647ABE89}" srcOrd="3" destOrd="0" presId="urn:microsoft.com/office/officeart/2005/8/layout/hierarchy3"/>
    <dgm:cxn modelId="{10FA7134-EB76-9A4C-8B2C-A9E41A88269E}" type="presParOf" srcId="{DB718257-CD33-114F-AD11-45C96280A237}" destId="{54AFC8E9-D761-3845-AEBB-AD12FCE0DFC8}" srcOrd="4" destOrd="0" presId="urn:microsoft.com/office/officeart/2005/8/layout/hierarchy3"/>
    <dgm:cxn modelId="{4099BDEB-C0D5-EF46-919F-E3A608C89DE0}" type="presParOf" srcId="{DB718257-CD33-114F-AD11-45C96280A237}" destId="{310AAAC4-C073-4749-ABBE-814AF75A8FBC}" srcOrd="5" destOrd="0" presId="urn:microsoft.com/office/officeart/2005/8/layout/hierarchy3"/>
    <dgm:cxn modelId="{4E1185F6-7890-0F46-B766-267CB86B677F}" type="presParOf" srcId="{99A3DF71-66BF-694F-AA87-14AC60F5F858}" destId="{C7369A3C-F331-7644-B4F2-C7E73FD78390}" srcOrd="1" destOrd="0" presId="urn:microsoft.com/office/officeart/2005/8/layout/hierarchy3"/>
    <dgm:cxn modelId="{4EF5B680-26B3-1D40-8329-88DA22A1D6BD}" type="presParOf" srcId="{C7369A3C-F331-7644-B4F2-C7E73FD78390}" destId="{0664B46D-B90F-EC4D-AB20-6AC069DF58CA}" srcOrd="0" destOrd="0" presId="urn:microsoft.com/office/officeart/2005/8/layout/hierarchy3"/>
    <dgm:cxn modelId="{F113B5A9-5BA7-8F49-86CC-86A43EC4FF03}" type="presParOf" srcId="{0664B46D-B90F-EC4D-AB20-6AC069DF58CA}" destId="{96F739FB-933D-774C-BD93-9063575AE16C}" srcOrd="0" destOrd="0" presId="urn:microsoft.com/office/officeart/2005/8/layout/hierarchy3"/>
    <dgm:cxn modelId="{89837518-D972-F449-8820-43F522BF3FF8}" type="presParOf" srcId="{0664B46D-B90F-EC4D-AB20-6AC069DF58CA}" destId="{89A6175D-982D-3F46-983A-729BBE67F0D4}" srcOrd="1" destOrd="0" presId="urn:microsoft.com/office/officeart/2005/8/layout/hierarchy3"/>
    <dgm:cxn modelId="{83FCBBF2-8A95-7849-8257-0D77F12ACFA2}" type="presParOf" srcId="{C7369A3C-F331-7644-B4F2-C7E73FD78390}" destId="{4DD55818-D4C4-EA41-8D2B-22C66E27D380}" srcOrd="1" destOrd="0" presId="urn:microsoft.com/office/officeart/2005/8/layout/hierarchy3"/>
    <dgm:cxn modelId="{883333DC-6A28-564B-B5F1-A86AA2B43ACA}" type="presParOf" srcId="{4DD55818-D4C4-EA41-8D2B-22C66E27D380}" destId="{02D92BA1-ABB7-6849-858E-4E7ED12B7A03}" srcOrd="0" destOrd="0" presId="urn:microsoft.com/office/officeart/2005/8/layout/hierarchy3"/>
    <dgm:cxn modelId="{40B42086-3BEE-E44F-B309-1FC1C62A91E1}" type="presParOf" srcId="{4DD55818-D4C4-EA41-8D2B-22C66E27D380}" destId="{B0B682B4-6934-8F42-92E0-BD1F25F4D67C}" srcOrd="1" destOrd="0" presId="urn:microsoft.com/office/officeart/2005/8/layout/hierarchy3"/>
    <dgm:cxn modelId="{1CEB8589-FE12-D24C-971F-99668132820A}" type="presParOf" srcId="{4DD55818-D4C4-EA41-8D2B-22C66E27D380}" destId="{1E010EC9-5728-AC4F-929A-86C84419C529}" srcOrd="2" destOrd="0" presId="urn:microsoft.com/office/officeart/2005/8/layout/hierarchy3"/>
    <dgm:cxn modelId="{EA34EE16-4106-7648-85C6-A546EA341A90}" type="presParOf" srcId="{4DD55818-D4C4-EA41-8D2B-22C66E27D380}" destId="{6035FB4E-2319-6F44-B788-6DCBD95650E4}" srcOrd="3" destOrd="0" presId="urn:microsoft.com/office/officeart/2005/8/layout/hierarchy3"/>
    <dgm:cxn modelId="{3D24FD7C-E98A-9545-91E8-5A815104E8F2}" type="presParOf" srcId="{4DD55818-D4C4-EA41-8D2B-22C66E27D380}" destId="{95CEF109-C369-6848-9B83-1B1C50FD904B}" srcOrd="4" destOrd="0" presId="urn:microsoft.com/office/officeart/2005/8/layout/hierarchy3"/>
    <dgm:cxn modelId="{EA96FB1D-8FF7-404C-8776-4A2B89D2A451}" type="presParOf" srcId="{4DD55818-D4C4-EA41-8D2B-22C66E27D380}" destId="{B06DB3DF-DD6D-E940-B257-BF860A0B19E4}" srcOrd="5" destOrd="0" presId="urn:microsoft.com/office/officeart/2005/8/layout/hierarchy3"/>
    <dgm:cxn modelId="{5AA05FBF-9EF8-0542-8D1C-0E205FE8C837}" type="presParOf" srcId="{4DD55818-D4C4-EA41-8D2B-22C66E27D380}" destId="{32809EB8-0700-A643-9542-3B42B5B03368}" srcOrd="6" destOrd="0" presId="urn:microsoft.com/office/officeart/2005/8/layout/hierarchy3"/>
    <dgm:cxn modelId="{CF022A99-0CEE-394F-9F26-2EB3207EC9BC}" type="presParOf" srcId="{4DD55818-D4C4-EA41-8D2B-22C66E27D380}" destId="{FB1CC8C4-50AB-B04E-9845-70D0E610AFD0}" srcOrd="7" destOrd="0" presId="urn:microsoft.com/office/officeart/2005/8/layout/hierarchy3"/>
    <dgm:cxn modelId="{6E1C1133-4618-324D-8EEB-2C0F847BC549}" type="presParOf" srcId="{99A3DF71-66BF-694F-AA87-14AC60F5F858}" destId="{EFB399B3-7AFA-0945-85FB-36CA3C290CA0}" srcOrd="2" destOrd="0" presId="urn:microsoft.com/office/officeart/2005/8/layout/hierarchy3"/>
    <dgm:cxn modelId="{E3C08251-935B-E44C-9465-112F32F196AE}" type="presParOf" srcId="{EFB399B3-7AFA-0945-85FB-36CA3C290CA0}" destId="{B4E814FF-79D9-FD4E-9C58-39ECC036FB5E}" srcOrd="0" destOrd="0" presId="urn:microsoft.com/office/officeart/2005/8/layout/hierarchy3"/>
    <dgm:cxn modelId="{BB87CFAB-44AA-254C-A061-2DE333B491E2}" type="presParOf" srcId="{B4E814FF-79D9-FD4E-9C58-39ECC036FB5E}" destId="{85A39910-2F5C-5B49-A9A8-8D8B0ABECBED}" srcOrd="0" destOrd="0" presId="urn:microsoft.com/office/officeart/2005/8/layout/hierarchy3"/>
    <dgm:cxn modelId="{8AD4E66F-9248-F248-BE23-E6EB1CC417A0}" type="presParOf" srcId="{B4E814FF-79D9-FD4E-9C58-39ECC036FB5E}" destId="{4AD06E8C-AE53-B148-974B-FFF27A21ED70}" srcOrd="1" destOrd="0" presId="urn:microsoft.com/office/officeart/2005/8/layout/hierarchy3"/>
    <dgm:cxn modelId="{05216947-715B-C74F-9319-5902C998EE0E}" type="presParOf" srcId="{EFB399B3-7AFA-0945-85FB-36CA3C290CA0}" destId="{D5218BE0-C397-064C-81D7-7DDCF421F809}" srcOrd="1" destOrd="0" presId="urn:microsoft.com/office/officeart/2005/8/layout/hierarchy3"/>
    <dgm:cxn modelId="{312B598A-47CB-C34D-8B6F-FAC7820E100D}" type="presParOf" srcId="{D5218BE0-C397-064C-81D7-7DDCF421F809}" destId="{49A75892-6EE7-5C48-9E66-5AF2DF93EA69}" srcOrd="0" destOrd="0" presId="urn:microsoft.com/office/officeart/2005/8/layout/hierarchy3"/>
    <dgm:cxn modelId="{FAFAE1E4-E774-1845-9616-11CFBC57D92C}" type="presParOf" srcId="{D5218BE0-C397-064C-81D7-7DDCF421F809}" destId="{6AB2D0A8-76C1-774E-99D2-F6A94887F3E2}" srcOrd="1" destOrd="0" presId="urn:microsoft.com/office/officeart/2005/8/layout/hierarchy3"/>
    <dgm:cxn modelId="{69BC0825-2DBF-8542-A811-6C051E7ECC5B}" type="presParOf" srcId="{D5218BE0-C397-064C-81D7-7DDCF421F809}" destId="{6534A02B-4D18-CD4A-8DF3-FC5370A83CD8}" srcOrd="2" destOrd="0" presId="urn:microsoft.com/office/officeart/2005/8/layout/hierarchy3"/>
    <dgm:cxn modelId="{20EE9AD2-E894-D04A-B3E1-ACB50FA557C0}" type="presParOf" srcId="{D5218BE0-C397-064C-81D7-7DDCF421F809}" destId="{3BD0A36D-D7D9-284F-8B41-12FAC21FBF08}" srcOrd="3" destOrd="0" presId="urn:microsoft.com/office/officeart/2005/8/layout/hierarchy3"/>
    <dgm:cxn modelId="{2497613E-78E8-3F43-9400-08C4815FB396}" type="presParOf" srcId="{D5218BE0-C397-064C-81D7-7DDCF421F809}" destId="{4FB3BB69-6BB8-8C41-A1CE-FB8565C66A3E}" srcOrd="4" destOrd="0" presId="urn:microsoft.com/office/officeart/2005/8/layout/hierarchy3"/>
    <dgm:cxn modelId="{822C1BF1-43EB-1241-B025-A0ED515779C7}" type="presParOf" srcId="{D5218BE0-C397-064C-81D7-7DDCF421F809}" destId="{39E4D336-FAE8-E243-84F6-B93450C7D584}" srcOrd="5" destOrd="0" presId="urn:microsoft.com/office/officeart/2005/8/layout/hierarchy3"/>
    <dgm:cxn modelId="{4E4D0F12-29D9-F841-9CB3-8868994B2ED8}" type="presParOf" srcId="{D5218BE0-C397-064C-81D7-7DDCF421F809}" destId="{F52CD055-1D87-6D41-A26F-952E12A133C6}" srcOrd="6" destOrd="0" presId="urn:microsoft.com/office/officeart/2005/8/layout/hierarchy3"/>
    <dgm:cxn modelId="{964933B8-DB10-DC49-B64A-EF322E911ED9}" type="presParOf" srcId="{D5218BE0-C397-064C-81D7-7DDCF421F809}" destId="{A7E71A02-7651-F44C-9887-EB6469E57F7B}" srcOrd="7"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9295E30-8D23-564E-A6B5-0E4D19BEFCBC}" type="doc">
      <dgm:prSet loTypeId="urn:microsoft.com/office/officeart/2005/8/layout/hierarchy3" loCatId="" qsTypeId="urn:microsoft.com/office/officeart/2005/8/quickstyle/simple1" qsCatId="simple" csTypeId="urn:microsoft.com/office/officeart/2005/8/colors/accent1_2" csCatId="accent1" phldr="1"/>
      <dgm:spPr/>
      <dgm:t>
        <a:bodyPr/>
        <a:lstStyle/>
        <a:p>
          <a:endParaRPr lang="fi-FI"/>
        </a:p>
      </dgm:t>
    </dgm:pt>
    <dgm:pt modelId="{80C487F4-FC1D-D147-9507-3D3614741D97}">
      <dgm:prSet phldrT="[Teksti]">
        <dgm:style>
          <a:lnRef idx="2">
            <a:schemeClr val="accent6"/>
          </a:lnRef>
          <a:fillRef idx="1">
            <a:schemeClr val="lt1"/>
          </a:fillRef>
          <a:effectRef idx="0">
            <a:schemeClr val="accent6"/>
          </a:effectRef>
          <a:fontRef idx="minor">
            <a:schemeClr val="dk1"/>
          </a:fontRef>
        </dgm:style>
      </dgm:prSet>
      <dgm:spPr>
        <a:solidFill>
          <a:schemeClr val="accent6"/>
        </a:solidFill>
      </dgm:spPr>
      <dgm:t>
        <a:bodyPr/>
        <a:lstStyle/>
        <a:p>
          <a:r>
            <a:rPr lang="fi-FI" dirty="0" err="1"/>
            <a:t>Support</a:t>
          </a:r>
          <a:r>
            <a:rPr lang="fi-FI" dirty="0"/>
            <a:t> for </a:t>
          </a:r>
          <a:r>
            <a:rPr lang="fi-FI" dirty="0" err="1"/>
            <a:t>coping</a:t>
          </a:r>
          <a:r>
            <a:rPr lang="fi-FI" dirty="0"/>
            <a:t> (of </a:t>
          </a:r>
          <a:r>
            <a:rPr lang="fi-FI" dirty="0" err="1"/>
            <a:t>workload</a:t>
          </a:r>
          <a:r>
            <a:rPr lang="fi-FI" dirty="0"/>
            <a:t>)</a:t>
          </a:r>
        </a:p>
      </dgm:t>
    </dgm:pt>
    <dgm:pt modelId="{895277F4-B511-0046-BD3B-583D1FAE2D2B}" type="parTrans" cxnId="{E20CF12B-DF74-564B-9CB9-A75FF7D157DD}">
      <dgm:prSet/>
      <dgm:spPr/>
      <dgm:t>
        <a:bodyPr/>
        <a:lstStyle/>
        <a:p>
          <a:endParaRPr lang="fi-FI"/>
        </a:p>
      </dgm:t>
    </dgm:pt>
    <dgm:pt modelId="{A40FE8C4-7D91-D940-8E37-E4E960A44EA7}" type="sibTrans" cxnId="{E20CF12B-DF74-564B-9CB9-A75FF7D157DD}">
      <dgm:prSet/>
      <dgm:spPr/>
      <dgm:t>
        <a:bodyPr/>
        <a:lstStyle/>
        <a:p>
          <a:endParaRPr lang="fi-FI"/>
        </a:p>
      </dgm:t>
    </dgm:pt>
    <dgm:pt modelId="{66552D6E-8B2F-5047-8725-29B63B3355B0}">
      <dgm:prSet phldrT="[Teksti]">
        <dgm:style>
          <a:lnRef idx="2">
            <a:schemeClr val="accent6"/>
          </a:lnRef>
          <a:fillRef idx="1">
            <a:schemeClr val="lt1"/>
          </a:fillRef>
          <a:effectRef idx="0">
            <a:schemeClr val="accent6"/>
          </a:effectRef>
          <a:fontRef idx="minor">
            <a:schemeClr val="dk1"/>
          </a:fontRef>
        </dgm:style>
      </dgm:prSet>
      <dgm:spPr>
        <a:solidFill>
          <a:schemeClr val="accent6"/>
        </a:solidFill>
      </dgm:spPr>
      <dgm:t>
        <a:bodyPr/>
        <a:lstStyle/>
        <a:p>
          <a:r>
            <a:rPr lang="fi-FI" dirty="0" err="1"/>
            <a:t>Means</a:t>
          </a:r>
          <a:r>
            <a:rPr lang="fi-FI" dirty="0"/>
            <a:t> of </a:t>
          </a:r>
          <a:r>
            <a:rPr lang="fi-FI" dirty="0" err="1"/>
            <a:t>stress</a:t>
          </a:r>
          <a:r>
            <a:rPr lang="fi-FI" dirty="0"/>
            <a:t> management</a:t>
          </a:r>
        </a:p>
      </dgm:t>
    </dgm:pt>
    <dgm:pt modelId="{85423AC7-4997-A740-87D4-68F70EF9D3B3}" type="parTrans" cxnId="{E8FA278C-C0C3-7B45-97D5-5614BBEF5798}">
      <dgm:prSet/>
      <dgm:spPr/>
      <dgm:t>
        <a:bodyPr/>
        <a:lstStyle/>
        <a:p>
          <a:endParaRPr lang="fi-FI"/>
        </a:p>
      </dgm:t>
    </dgm:pt>
    <dgm:pt modelId="{B8524B3F-B218-EB4B-91D7-B91FD49B9B34}" type="sibTrans" cxnId="{E8FA278C-C0C3-7B45-97D5-5614BBEF5798}">
      <dgm:prSet/>
      <dgm:spPr/>
      <dgm:t>
        <a:bodyPr/>
        <a:lstStyle/>
        <a:p>
          <a:endParaRPr lang="fi-FI"/>
        </a:p>
      </dgm:t>
    </dgm:pt>
    <dgm:pt modelId="{03AD9047-6132-C14A-9749-248B49EAB6E2}">
      <dgm:prSet phldrT="[Teksti]">
        <dgm:style>
          <a:lnRef idx="2">
            <a:schemeClr val="accent6"/>
          </a:lnRef>
          <a:fillRef idx="1">
            <a:schemeClr val="lt1"/>
          </a:fillRef>
          <a:effectRef idx="0">
            <a:schemeClr val="accent6"/>
          </a:effectRef>
          <a:fontRef idx="minor">
            <a:schemeClr val="dk1"/>
          </a:fontRef>
        </dgm:style>
      </dgm:prSet>
      <dgm:spPr>
        <a:solidFill>
          <a:schemeClr val="accent6"/>
        </a:solidFill>
      </dgm:spPr>
      <dgm:t>
        <a:bodyPr/>
        <a:lstStyle/>
        <a:p>
          <a:r>
            <a:rPr lang="fi-FI" dirty="0" err="1"/>
            <a:t>Maintenance</a:t>
          </a:r>
          <a:r>
            <a:rPr lang="fi-FI" dirty="0"/>
            <a:t> of </a:t>
          </a:r>
          <a:r>
            <a:rPr lang="fi-FI" dirty="0" err="1"/>
            <a:t>motivation</a:t>
          </a:r>
          <a:endParaRPr lang="fi-FI" dirty="0"/>
        </a:p>
      </dgm:t>
    </dgm:pt>
    <dgm:pt modelId="{93F1B48F-19F0-E549-B42E-0F665E80DBCA}" type="parTrans" cxnId="{09E8AAD5-18EE-4A44-81BA-DBA41521A76B}">
      <dgm:prSet/>
      <dgm:spPr/>
      <dgm:t>
        <a:bodyPr/>
        <a:lstStyle/>
        <a:p>
          <a:endParaRPr lang="fi-FI"/>
        </a:p>
      </dgm:t>
    </dgm:pt>
    <dgm:pt modelId="{64395B0A-E672-FD4C-A457-774F9C723B4E}" type="sibTrans" cxnId="{09E8AAD5-18EE-4A44-81BA-DBA41521A76B}">
      <dgm:prSet/>
      <dgm:spPr/>
      <dgm:t>
        <a:bodyPr/>
        <a:lstStyle/>
        <a:p>
          <a:endParaRPr lang="fi-FI"/>
        </a:p>
      </dgm:t>
    </dgm:pt>
    <dgm:pt modelId="{99A3DF71-66BF-694F-AA87-14AC60F5F858}" type="pres">
      <dgm:prSet presAssocID="{09295E30-8D23-564E-A6B5-0E4D19BEFCBC}" presName="diagram" presStyleCnt="0">
        <dgm:presLayoutVars>
          <dgm:chPref val="1"/>
          <dgm:dir/>
          <dgm:animOne val="branch"/>
          <dgm:animLvl val="lvl"/>
          <dgm:resizeHandles/>
        </dgm:presLayoutVars>
      </dgm:prSet>
      <dgm:spPr/>
    </dgm:pt>
    <dgm:pt modelId="{36C7EBBE-C40A-FB4A-ACFC-F7DB537FA927}" type="pres">
      <dgm:prSet presAssocID="{80C487F4-FC1D-D147-9507-3D3614741D97}" presName="root" presStyleCnt="0"/>
      <dgm:spPr/>
    </dgm:pt>
    <dgm:pt modelId="{D1FF1A6A-BE63-4A4F-9A73-1FDA0716E6A8}" type="pres">
      <dgm:prSet presAssocID="{80C487F4-FC1D-D147-9507-3D3614741D97}" presName="rootComposite" presStyleCnt="0"/>
      <dgm:spPr/>
    </dgm:pt>
    <dgm:pt modelId="{E357FFAE-DD0A-8B4E-BBCB-2C6D0A4F0481}" type="pres">
      <dgm:prSet presAssocID="{80C487F4-FC1D-D147-9507-3D3614741D97}" presName="rootText" presStyleLbl="node1" presStyleIdx="0" presStyleCnt="3" custScaleX="130630" custScaleY="144458" custLinFactY="-100000" custLinFactNeighborX="11891" custLinFactNeighborY="-158832"/>
      <dgm:spPr/>
    </dgm:pt>
    <dgm:pt modelId="{EB9834F7-E605-C443-80C9-CF9CFE29C651}" type="pres">
      <dgm:prSet presAssocID="{80C487F4-FC1D-D147-9507-3D3614741D97}" presName="rootConnector" presStyleLbl="node1" presStyleIdx="0" presStyleCnt="3"/>
      <dgm:spPr/>
    </dgm:pt>
    <dgm:pt modelId="{DB718257-CD33-114F-AD11-45C96280A237}" type="pres">
      <dgm:prSet presAssocID="{80C487F4-FC1D-D147-9507-3D3614741D97}" presName="childShape" presStyleCnt="0"/>
      <dgm:spPr/>
    </dgm:pt>
    <dgm:pt modelId="{C7369A3C-F331-7644-B4F2-C7E73FD78390}" type="pres">
      <dgm:prSet presAssocID="{66552D6E-8B2F-5047-8725-29B63B3355B0}" presName="root" presStyleCnt="0"/>
      <dgm:spPr/>
    </dgm:pt>
    <dgm:pt modelId="{0664B46D-B90F-EC4D-AB20-6AC069DF58CA}" type="pres">
      <dgm:prSet presAssocID="{66552D6E-8B2F-5047-8725-29B63B3355B0}" presName="rootComposite" presStyleCnt="0"/>
      <dgm:spPr/>
    </dgm:pt>
    <dgm:pt modelId="{96F739FB-933D-774C-BD93-9063575AE16C}" type="pres">
      <dgm:prSet presAssocID="{66552D6E-8B2F-5047-8725-29B63B3355B0}" presName="rootText" presStyleLbl="node1" presStyleIdx="1" presStyleCnt="3" custScaleX="137074" custScaleY="143616" custLinFactY="-100000" custLinFactNeighborX="-4034" custLinFactNeighborY="-155504"/>
      <dgm:spPr/>
    </dgm:pt>
    <dgm:pt modelId="{89A6175D-982D-3F46-983A-729BBE67F0D4}" type="pres">
      <dgm:prSet presAssocID="{66552D6E-8B2F-5047-8725-29B63B3355B0}" presName="rootConnector" presStyleLbl="node1" presStyleIdx="1" presStyleCnt="3"/>
      <dgm:spPr/>
    </dgm:pt>
    <dgm:pt modelId="{4DD55818-D4C4-EA41-8D2B-22C66E27D380}" type="pres">
      <dgm:prSet presAssocID="{66552D6E-8B2F-5047-8725-29B63B3355B0}" presName="childShape" presStyleCnt="0"/>
      <dgm:spPr/>
    </dgm:pt>
    <dgm:pt modelId="{608C5356-8091-5348-8516-CCC76B5D948A}" type="pres">
      <dgm:prSet presAssocID="{03AD9047-6132-C14A-9749-248B49EAB6E2}" presName="root" presStyleCnt="0"/>
      <dgm:spPr/>
    </dgm:pt>
    <dgm:pt modelId="{C0D75E58-F012-7349-BE10-5818634DCCC1}" type="pres">
      <dgm:prSet presAssocID="{03AD9047-6132-C14A-9749-248B49EAB6E2}" presName="rootComposite" presStyleCnt="0"/>
      <dgm:spPr/>
    </dgm:pt>
    <dgm:pt modelId="{FCDA16F4-4055-E14F-9D89-C5A8410DABEE}" type="pres">
      <dgm:prSet presAssocID="{03AD9047-6132-C14A-9749-248B49EAB6E2}" presName="rootText" presStyleLbl="node1" presStyleIdx="2" presStyleCnt="3" custScaleX="131535" custScaleY="142984" custLinFactY="-100000" custLinFactNeighborX="-16915" custLinFactNeighborY="-161472"/>
      <dgm:spPr/>
    </dgm:pt>
    <dgm:pt modelId="{0586C5C3-FE9A-434A-8D0E-7685B4AB87DF}" type="pres">
      <dgm:prSet presAssocID="{03AD9047-6132-C14A-9749-248B49EAB6E2}" presName="rootConnector" presStyleLbl="node1" presStyleIdx="2" presStyleCnt="3"/>
      <dgm:spPr/>
    </dgm:pt>
    <dgm:pt modelId="{0C9268D7-A8C0-A84D-A516-051C2D551A60}" type="pres">
      <dgm:prSet presAssocID="{03AD9047-6132-C14A-9749-248B49EAB6E2}" presName="childShape" presStyleCnt="0"/>
      <dgm:spPr/>
    </dgm:pt>
  </dgm:ptLst>
  <dgm:cxnLst>
    <dgm:cxn modelId="{E20CF12B-DF74-564B-9CB9-A75FF7D157DD}" srcId="{09295E30-8D23-564E-A6B5-0E4D19BEFCBC}" destId="{80C487F4-FC1D-D147-9507-3D3614741D97}" srcOrd="0" destOrd="0" parTransId="{895277F4-B511-0046-BD3B-583D1FAE2D2B}" sibTransId="{A40FE8C4-7D91-D940-8E37-E4E960A44EA7}"/>
    <dgm:cxn modelId="{8E361C36-A2C0-1240-BDF7-B2FFE05D80CF}" type="presOf" srcId="{66552D6E-8B2F-5047-8725-29B63B3355B0}" destId="{96F739FB-933D-774C-BD93-9063575AE16C}" srcOrd="0" destOrd="0" presId="urn:microsoft.com/office/officeart/2005/8/layout/hierarchy3"/>
    <dgm:cxn modelId="{1679EA5E-4D5C-BA4F-8B29-D7063D8BD127}" type="presOf" srcId="{80C487F4-FC1D-D147-9507-3D3614741D97}" destId="{E357FFAE-DD0A-8B4E-BBCB-2C6D0A4F0481}" srcOrd="0" destOrd="0" presId="urn:microsoft.com/office/officeart/2005/8/layout/hierarchy3"/>
    <dgm:cxn modelId="{4BB3CF5F-3BD6-AB43-A941-187182305A87}" type="presOf" srcId="{80C487F4-FC1D-D147-9507-3D3614741D97}" destId="{EB9834F7-E605-C443-80C9-CF9CFE29C651}" srcOrd="1" destOrd="0" presId="urn:microsoft.com/office/officeart/2005/8/layout/hierarchy3"/>
    <dgm:cxn modelId="{4BDE7061-E21C-1540-85A6-6AC6A987BBC2}" type="presOf" srcId="{03AD9047-6132-C14A-9749-248B49EAB6E2}" destId="{FCDA16F4-4055-E14F-9D89-C5A8410DABEE}" srcOrd="0" destOrd="0" presId="urn:microsoft.com/office/officeart/2005/8/layout/hierarchy3"/>
    <dgm:cxn modelId="{65C61A47-86D4-544D-B6CF-EE0FB7F5711F}" type="presOf" srcId="{09295E30-8D23-564E-A6B5-0E4D19BEFCBC}" destId="{99A3DF71-66BF-694F-AA87-14AC60F5F858}" srcOrd="0" destOrd="0" presId="urn:microsoft.com/office/officeart/2005/8/layout/hierarchy3"/>
    <dgm:cxn modelId="{2B423370-6023-FA47-846C-93EA2F4D132B}" type="presOf" srcId="{03AD9047-6132-C14A-9749-248B49EAB6E2}" destId="{0586C5C3-FE9A-434A-8D0E-7685B4AB87DF}" srcOrd="1" destOrd="0" presId="urn:microsoft.com/office/officeart/2005/8/layout/hierarchy3"/>
    <dgm:cxn modelId="{E8FA278C-C0C3-7B45-97D5-5614BBEF5798}" srcId="{09295E30-8D23-564E-A6B5-0E4D19BEFCBC}" destId="{66552D6E-8B2F-5047-8725-29B63B3355B0}" srcOrd="1" destOrd="0" parTransId="{85423AC7-4997-A740-87D4-68F70EF9D3B3}" sibTransId="{B8524B3F-B218-EB4B-91D7-B91FD49B9B34}"/>
    <dgm:cxn modelId="{BB82C1CE-2C18-5A46-BB92-D90FD15F6087}" type="presOf" srcId="{66552D6E-8B2F-5047-8725-29B63B3355B0}" destId="{89A6175D-982D-3F46-983A-729BBE67F0D4}" srcOrd="1" destOrd="0" presId="urn:microsoft.com/office/officeart/2005/8/layout/hierarchy3"/>
    <dgm:cxn modelId="{09E8AAD5-18EE-4A44-81BA-DBA41521A76B}" srcId="{09295E30-8D23-564E-A6B5-0E4D19BEFCBC}" destId="{03AD9047-6132-C14A-9749-248B49EAB6E2}" srcOrd="2" destOrd="0" parTransId="{93F1B48F-19F0-E549-B42E-0F665E80DBCA}" sibTransId="{64395B0A-E672-FD4C-A457-774F9C723B4E}"/>
    <dgm:cxn modelId="{0AF73C0B-668B-FF46-B327-9C6F1C95EAFB}" type="presParOf" srcId="{99A3DF71-66BF-694F-AA87-14AC60F5F858}" destId="{36C7EBBE-C40A-FB4A-ACFC-F7DB537FA927}" srcOrd="0" destOrd="0" presId="urn:microsoft.com/office/officeart/2005/8/layout/hierarchy3"/>
    <dgm:cxn modelId="{BF3FEC00-43DF-054B-9869-4F428E9F6CD5}" type="presParOf" srcId="{36C7EBBE-C40A-FB4A-ACFC-F7DB537FA927}" destId="{D1FF1A6A-BE63-4A4F-9A73-1FDA0716E6A8}" srcOrd="0" destOrd="0" presId="urn:microsoft.com/office/officeart/2005/8/layout/hierarchy3"/>
    <dgm:cxn modelId="{D27EA8DE-23B9-5549-B0E4-BC94C2BD02A1}" type="presParOf" srcId="{D1FF1A6A-BE63-4A4F-9A73-1FDA0716E6A8}" destId="{E357FFAE-DD0A-8B4E-BBCB-2C6D0A4F0481}" srcOrd="0" destOrd="0" presId="urn:microsoft.com/office/officeart/2005/8/layout/hierarchy3"/>
    <dgm:cxn modelId="{D7DA9970-A3D8-8C42-A076-B6C2768E400B}" type="presParOf" srcId="{D1FF1A6A-BE63-4A4F-9A73-1FDA0716E6A8}" destId="{EB9834F7-E605-C443-80C9-CF9CFE29C651}" srcOrd="1" destOrd="0" presId="urn:microsoft.com/office/officeart/2005/8/layout/hierarchy3"/>
    <dgm:cxn modelId="{B353F126-C865-814B-BB87-E8E1D4A83D39}" type="presParOf" srcId="{36C7EBBE-C40A-FB4A-ACFC-F7DB537FA927}" destId="{DB718257-CD33-114F-AD11-45C96280A237}" srcOrd="1" destOrd="0" presId="urn:microsoft.com/office/officeart/2005/8/layout/hierarchy3"/>
    <dgm:cxn modelId="{4E1185F6-7890-0F46-B766-267CB86B677F}" type="presParOf" srcId="{99A3DF71-66BF-694F-AA87-14AC60F5F858}" destId="{C7369A3C-F331-7644-B4F2-C7E73FD78390}" srcOrd="1" destOrd="0" presId="urn:microsoft.com/office/officeart/2005/8/layout/hierarchy3"/>
    <dgm:cxn modelId="{4EF5B680-26B3-1D40-8329-88DA22A1D6BD}" type="presParOf" srcId="{C7369A3C-F331-7644-B4F2-C7E73FD78390}" destId="{0664B46D-B90F-EC4D-AB20-6AC069DF58CA}" srcOrd="0" destOrd="0" presId="urn:microsoft.com/office/officeart/2005/8/layout/hierarchy3"/>
    <dgm:cxn modelId="{F113B5A9-5BA7-8F49-86CC-86A43EC4FF03}" type="presParOf" srcId="{0664B46D-B90F-EC4D-AB20-6AC069DF58CA}" destId="{96F739FB-933D-774C-BD93-9063575AE16C}" srcOrd="0" destOrd="0" presId="urn:microsoft.com/office/officeart/2005/8/layout/hierarchy3"/>
    <dgm:cxn modelId="{89837518-D972-F449-8820-43F522BF3FF8}" type="presParOf" srcId="{0664B46D-B90F-EC4D-AB20-6AC069DF58CA}" destId="{89A6175D-982D-3F46-983A-729BBE67F0D4}" srcOrd="1" destOrd="0" presId="urn:microsoft.com/office/officeart/2005/8/layout/hierarchy3"/>
    <dgm:cxn modelId="{83FCBBF2-8A95-7849-8257-0D77F12ACFA2}" type="presParOf" srcId="{C7369A3C-F331-7644-B4F2-C7E73FD78390}" destId="{4DD55818-D4C4-EA41-8D2B-22C66E27D380}" srcOrd="1" destOrd="0" presId="urn:microsoft.com/office/officeart/2005/8/layout/hierarchy3"/>
    <dgm:cxn modelId="{392863B1-7C02-0A41-A1A2-E887BF3FF28D}" type="presParOf" srcId="{99A3DF71-66BF-694F-AA87-14AC60F5F858}" destId="{608C5356-8091-5348-8516-CCC76B5D948A}" srcOrd="2" destOrd="0" presId="urn:microsoft.com/office/officeart/2005/8/layout/hierarchy3"/>
    <dgm:cxn modelId="{F85E488A-C2F2-8E46-B3B7-2E26829725DF}" type="presParOf" srcId="{608C5356-8091-5348-8516-CCC76B5D948A}" destId="{C0D75E58-F012-7349-BE10-5818634DCCC1}" srcOrd="0" destOrd="0" presId="urn:microsoft.com/office/officeart/2005/8/layout/hierarchy3"/>
    <dgm:cxn modelId="{272CB34C-E19E-4F4F-9355-4BFC20E73387}" type="presParOf" srcId="{C0D75E58-F012-7349-BE10-5818634DCCC1}" destId="{FCDA16F4-4055-E14F-9D89-C5A8410DABEE}" srcOrd="0" destOrd="0" presId="urn:microsoft.com/office/officeart/2005/8/layout/hierarchy3"/>
    <dgm:cxn modelId="{1F9756D4-81C4-E04B-B084-343CAE4C1CFB}" type="presParOf" srcId="{C0D75E58-F012-7349-BE10-5818634DCCC1}" destId="{0586C5C3-FE9A-434A-8D0E-7685B4AB87DF}" srcOrd="1" destOrd="0" presId="urn:microsoft.com/office/officeart/2005/8/layout/hierarchy3"/>
    <dgm:cxn modelId="{B8C84761-884B-8840-A87C-0DB6466780C1}" type="presParOf" srcId="{608C5356-8091-5348-8516-CCC76B5D948A}" destId="{0C9268D7-A8C0-A84D-A516-051C2D551A60}" srcOrd="1" destOrd="0" presId="urn:microsoft.com/office/officeart/2005/8/layout/hierarchy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9295E30-8D23-564E-A6B5-0E4D19BEFCBC}" type="doc">
      <dgm:prSet loTypeId="urn:microsoft.com/office/officeart/2005/8/layout/hierarchy3" loCatId="" qsTypeId="urn:microsoft.com/office/officeart/2005/8/quickstyle/simple1" qsCatId="simple" csTypeId="urn:microsoft.com/office/officeart/2005/8/colors/accent1_2" csCatId="accent1" phldr="1"/>
      <dgm:spPr/>
      <dgm:t>
        <a:bodyPr/>
        <a:lstStyle/>
        <a:p>
          <a:endParaRPr lang="fi-FI"/>
        </a:p>
      </dgm:t>
    </dgm:pt>
    <dgm:pt modelId="{80C487F4-FC1D-D147-9507-3D3614741D97}">
      <dgm:prSet phldrT="[Teksti]">
        <dgm:style>
          <a:lnRef idx="2">
            <a:schemeClr val="accent6"/>
          </a:lnRef>
          <a:fillRef idx="1">
            <a:schemeClr val="lt1"/>
          </a:fillRef>
          <a:effectRef idx="0">
            <a:schemeClr val="accent6"/>
          </a:effectRef>
          <a:fontRef idx="minor">
            <a:schemeClr val="dk1"/>
          </a:fontRef>
        </dgm:style>
      </dgm:prSet>
      <dgm:spPr>
        <a:solidFill>
          <a:schemeClr val="accent6"/>
        </a:solidFill>
      </dgm:spPr>
      <dgm:t>
        <a:bodyPr/>
        <a:lstStyle/>
        <a:p>
          <a:r>
            <a:rPr lang="en-US" dirty="0"/>
            <a:t>Support form subject teachers</a:t>
          </a:r>
          <a:endParaRPr lang="fi-FI" dirty="0"/>
        </a:p>
      </dgm:t>
    </dgm:pt>
    <dgm:pt modelId="{895277F4-B511-0046-BD3B-583D1FAE2D2B}" type="parTrans" cxnId="{E20CF12B-DF74-564B-9CB9-A75FF7D157DD}">
      <dgm:prSet/>
      <dgm:spPr/>
      <dgm:t>
        <a:bodyPr/>
        <a:lstStyle/>
        <a:p>
          <a:endParaRPr lang="fi-FI"/>
        </a:p>
      </dgm:t>
    </dgm:pt>
    <dgm:pt modelId="{A40FE8C4-7D91-D940-8E37-E4E960A44EA7}" type="sibTrans" cxnId="{E20CF12B-DF74-564B-9CB9-A75FF7D157DD}">
      <dgm:prSet/>
      <dgm:spPr/>
      <dgm:t>
        <a:bodyPr/>
        <a:lstStyle/>
        <a:p>
          <a:endParaRPr lang="fi-FI"/>
        </a:p>
      </dgm:t>
    </dgm:pt>
    <dgm:pt modelId="{548028F1-4D00-E94D-A69C-8E0A518EA7F2}">
      <dgm:prSet phldrT="[Teksti]" custT="1">
        <dgm:style>
          <a:lnRef idx="2">
            <a:schemeClr val="accent6"/>
          </a:lnRef>
          <a:fillRef idx="1">
            <a:schemeClr val="lt1"/>
          </a:fillRef>
          <a:effectRef idx="0">
            <a:schemeClr val="accent6"/>
          </a:effectRef>
          <a:fontRef idx="minor">
            <a:schemeClr val="dk1"/>
          </a:fontRef>
        </dgm:style>
      </dgm:prSet>
      <dgm:spPr/>
      <dgm:t>
        <a:bodyPr/>
        <a:lstStyle/>
        <a:p>
          <a:r>
            <a:rPr lang="en-US" sz="1600" dirty="0"/>
            <a:t>Remedial teaching</a:t>
          </a:r>
          <a:endParaRPr lang="fi-FI" sz="1600" dirty="0"/>
        </a:p>
      </dgm:t>
    </dgm:pt>
    <dgm:pt modelId="{DEF51CC2-DBD5-D749-BFF9-1AEE6C4C01C2}" type="parTrans" cxnId="{0A0E78B7-6FF4-5D41-B76B-14F6BA79CDAC}">
      <dgm:prSet>
        <dgm:style>
          <a:lnRef idx="1">
            <a:schemeClr val="accent6"/>
          </a:lnRef>
          <a:fillRef idx="0">
            <a:schemeClr val="accent6"/>
          </a:fillRef>
          <a:effectRef idx="0">
            <a:schemeClr val="accent6"/>
          </a:effectRef>
          <a:fontRef idx="minor">
            <a:schemeClr val="tx1"/>
          </a:fontRef>
        </dgm:style>
      </dgm:prSet>
      <dgm:spPr>
        <a:ln w="25400"/>
      </dgm:spPr>
      <dgm:t>
        <a:bodyPr/>
        <a:lstStyle/>
        <a:p>
          <a:endParaRPr lang="fi-FI"/>
        </a:p>
      </dgm:t>
    </dgm:pt>
    <dgm:pt modelId="{381FEA81-47C6-FB47-AB0F-D4BD2223549A}" type="sibTrans" cxnId="{0A0E78B7-6FF4-5D41-B76B-14F6BA79CDAC}">
      <dgm:prSet/>
      <dgm:spPr/>
      <dgm:t>
        <a:bodyPr/>
        <a:lstStyle/>
        <a:p>
          <a:endParaRPr lang="fi-FI"/>
        </a:p>
      </dgm:t>
    </dgm:pt>
    <dgm:pt modelId="{66552D6E-8B2F-5047-8725-29B63B3355B0}">
      <dgm:prSet phldrT="[Teksti]">
        <dgm:style>
          <a:lnRef idx="2">
            <a:schemeClr val="accent6"/>
          </a:lnRef>
          <a:fillRef idx="1">
            <a:schemeClr val="lt1"/>
          </a:fillRef>
          <a:effectRef idx="0">
            <a:schemeClr val="accent6"/>
          </a:effectRef>
          <a:fontRef idx="minor">
            <a:schemeClr val="dk1"/>
          </a:fontRef>
        </dgm:style>
      </dgm:prSet>
      <dgm:spPr>
        <a:solidFill>
          <a:schemeClr val="accent6"/>
        </a:solidFill>
      </dgm:spPr>
      <dgm:t>
        <a:bodyPr/>
        <a:lstStyle/>
        <a:p>
          <a:r>
            <a:rPr lang="en-US" dirty="0"/>
            <a:t>Support from guidance </a:t>
          </a:r>
          <a:r>
            <a:rPr lang="en-US" dirty="0" err="1"/>
            <a:t>councelling</a:t>
          </a:r>
          <a:endParaRPr lang="fi-FI" dirty="0"/>
        </a:p>
      </dgm:t>
    </dgm:pt>
    <dgm:pt modelId="{85423AC7-4997-A740-87D4-68F70EF9D3B3}" type="parTrans" cxnId="{E8FA278C-C0C3-7B45-97D5-5614BBEF5798}">
      <dgm:prSet/>
      <dgm:spPr/>
      <dgm:t>
        <a:bodyPr/>
        <a:lstStyle/>
        <a:p>
          <a:endParaRPr lang="fi-FI"/>
        </a:p>
      </dgm:t>
    </dgm:pt>
    <dgm:pt modelId="{B8524B3F-B218-EB4B-91D7-B91FD49B9B34}" type="sibTrans" cxnId="{E8FA278C-C0C3-7B45-97D5-5614BBEF5798}">
      <dgm:prSet/>
      <dgm:spPr/>
      <dgm:t>
        <a:bodyPr/>
        <a:lstStyle/>
        <a:p>
          <a:endParaRPr lang="fi-FI"/>
        </a:p>
      </dgm:t>
    </dgm:pt>
    <dgm:pt modelId="{D198F75D-2780-8048-8AB4-40EEBE5BA4B1}">
      <dgm:prSet phldrT="[Teksti]" custT="1">
        <dgm:style>
          <a:lnRef idx="2">
            <a:schemeClr val="accent6"/>
          </a:lnRef>
          <a:fillRef idx="1">
            <a:schemeClr val="lt1"/>
          </a:fillRef>
          <a:effectRef idx="0">
            <a:schemeClr val="accent6"/>
          </a:effectRef>
          <a:fontRef idx="minor">
            <a:schemeClr val="dk1"/>
          </a:fontRef>
        </dgm:style>
      </dgm:prSet>
      <dgm:spPr/>
      <dgm:t>
        <a:bodyPr/>
        <a:lstStyle/>
        <a:p>
          <a:r>
            <a:rPr lang="en-US" sz="1600" dirty="0"/>
            <a:t>Quantitative increase in courses</a:t>
          </a:r>
          <a:endParaRPr lang="fi-FI" sz="1600" dirty="0"/>
        </a:p>
      </dgm:t>
    </dgm:pt>
    <dgm:pt modelId="{2158C740-C496-A545-9037-08477673EDBA}" type="parTrans" cxnId="{B6AF6ACC-8176-2148-BA3C-ED7F9DA2E761}">
      <dgm:prSet>
        <dgm:style>
          <a:lnRef idx="1">
            <a:schemeClr val="accent6"/>
          </a:lnRef>
          <a:fillRef idx="0">
            <a:schemeClr val="accent6"/>
          </a:fillRef>
          <a:effectRef idx="0">
            <a:schemeClr val="accent6"/>
          </a:effectRef>
          <a:fontRef idx="minor">
            <a:schemeClr val="tx1"/>
          </a:fontRef>
        </dgm:style>
      </dgm:prSet>
      <dgm:spPr>
        <a:ln w="25400"/>
      </dgm:spPr>
      <dgm:t>
        <a:bodyPr/>
        <a:lstStyle/>
        <a:p>
          <a:endParaRPr lang="fi-FI"/>
        </a:p>
      </dgm:t>
    </dgm:pt>
    <dgm:pt modelId="{C6E598BB-618C-2C44-8136-0B2EABF4A031}" type="sibTrans" cxnId="{B6AF6ACC-8176-2148-BA3C-ED7F9DA2E761}">
      <dgm:prSet/>
      <dgm:spPr/>
      <dgm:t>
        <a:bodyPr/>
        <a:lstStyle/>
        <a:p>
          <a:endParaRPr lang="fi-FI"/>
        </a:p>
      </dgm:t>
    </dgm:pt>
    <dgm:pt modelId="{8A667F8D-C7FB-DC41-8223-F80A86B697BF}">
      <dgm:prSet phldrT="[Teksti]" custT="1">
        <dgm:style>
          <a:lnRef idx="2">
            <a:schemeClr val="accent6"/>
          </a:lnRef>
          <a:fillRef idx="1">
            <a:schemeClr val="lt1"/>
          </a:fillRef>
          <a:effectRef idx="0">
            <a:schemeClr val="accent6"/>
          </a:effectRef>
          <a:fontRef idx="minor">
            <a:schemeClr val="dk1"/>
          </a:fontRef>
        </dgm:style>
      </dgm:prSet>
      <dgm:spPr/>
      <dgm:t>
        <a:bodyPr/>
        <a:lstStyle/>
        <a:p>
          <a:r>
            <a:rPr lang="en-US" sz="1600" dirty="0"/>
            <a:t>Time to think about the future</a:t>
          </a:r>
          <a:endParaRPr lang="fi-FI" sz="1600" dirty="0"/>
        </a:p>
      </dgm:t>
    </dgm:pt>
    <dgm:pt modelId="{1BF326E1-834C-834B-9D94-F968FAF553A7}" type="parTrans" cxnId="{DA245C2A-EBAB-5D46-A1BB-287C05E72E62}">
      <dgm:prSet>
        <dgm:style>
          <a:lnRef idx="1">
            <a:schemeClr val="accent6"/>
          </a:lnRef>
          <a:fillRef idx="0">
            <a:schemeClr val="accent6"/>
          </a:fillRef>
          <a:effectRef idx="0">
            <a:schemeClr val="accent6"/>
          </a:effectRef>
          <a:fontRef idx="minor">
            <a:schemeClr val="tx1"/>
          </a:fontRef>
        </dgm:style>
      </dgm:prSet>
      <dgm:spPr>
        <a:ln w="25400"/>
      </dgm:spPr>
      <dgm:t>
        <a:bodyPr/>
        <a:lstStyle/>
        <a:p>
          <a:endParaRPr lang="fi-FI"/>
        </a:p>
      </dgm:t>
    </dgm:pt>
    <dgm:pt modelId="{402EE3FB-B126-2140-972B-253ACAD0FBD2}" type="sibTrans" cxnId="{DA245C2A-EBAB-5D46-A1BB-287C05E72E62}">
      <dgm:prSet/>
      <dgm:spPr/>
      <dgm:t>
        <a:bodyPr/>
        <a:lstStyle/>
        <a:p>
          <a:endParaRPr lang="fi-FI"/>
        </a:p>
      </dgm:t>
    </dgm:pt>
    <dgm:pt modelId="{8B5E922C-B2C2-CE43-9475-3B1F73B2C4B5}">
      <dgm:prSet phldrT="[Teksti]">
        <dgm:style>
          <a:lnRef idx="2">
            <a:schemeClr val="accent6"/>
          </a:lnRef>
          <a:fillRef idx="1">
            <a:schemeClr val="lt1"/>
          </a:fillRef>
          <a:effectRef idx="0">
            <a:schemeClr val="accent6"/>
          </a:effectRef>
          <a:fontRef idx="minor">
            <a:schemeClr val="dk1"/>
          </a:fontRef>
        </dgm:style>
      </dgm:prSet>
      <dgm:spPr>
        <a:solidFill>
          <a:schemeClr val="accent6"/>
        </a:solidFill>
      </dgm:spPr>
      <dgm:t>
        <a:bodyPr/>
        <a:lstStyle/>
        <a:p>
          <a:r>
            <a:rPr lang="en-US" dirty="0"/>
            <a:t>Special pedagogical support</a:t>
          </a:r>
          <a:endParaRPr lang="fi-FI" dirty="0"/>
        </a:p>
      </dgm:t>
    </dgm:pt>
    <dgm:pt modelId="{4B318A07-F0E1-AD44-9228-40531C716700}" type="parTrans" cxnId="{1209E549-62FD-7B4D-8E1D-B60313000E43}">
      <dgm:prSet/>
      <dgm:spPr/>
      <dgm:t>
        <a:bodyPr/>
        <a:lstStyle/>
        <a:p>
          <a:endParaRPr lang="fi-FI"/>
        </a:p>
      </dgm:t>
    </dgm:pt>
    <dgm:pt modelId="{75C1F7A6-95AD-EA45-9944-35D59FD23D42}" type="sibTrans" cxnId="{1209E549-62FD-7B4D-8E1D-B60313000E43}">
      <dgm:prSet/>
      <dgm:spPr/>
      <dgm:t>
        <a:bodyPr/>
        <a:lstStyle/>
        <a:p>
          <a:endParaRPr lang="fi-FI"/>
        </a:p>
      </dgm:t>
    </dgm:pt>
    <dgm:pt modelId="{F48E875C-304E-834A-88C7-BCC210958F17}">
      <dgm:prSet phldrT="[Teksti]" custT="1">
        <dgm:style>
          <a:lnRef idx="2">
            <a:schemeClr val="accent6"/>
          </a:lnRef>
          <a:fillRef idx="1">
            <a:schemeClr val="lt1"/>
          </a:fillRef>
          <a:effectRef idx="0">
            <a:schemeClr val="accent6"/>
          </a:effectRef>
          <a:fontRef idx="minor">
            <a:schemeClr val="dk1"/>
          </a:fontRef>
        </dgm:style>
      </dgm:prSet>
      <dgm:spPr/>
      <dgm:t>
        <a:bodyPr/>
        <a:lstStyle/>
        <a:p>
          <a:r>
            <a:rPr lang="fi-FI" sz="1600" b="0" i="1" dirty="0" err="1"/>
            <a:t>Homogeneity</a:t>
          </a:r>
          <a:r>
            <a:rPr lang="fi-FI" sz="1600" b="0" i="0" dirty="0"/>
            <a:t> of </a:t>
          </a:r>
          <a:r>
            <a:rPr lang="fi-FI" sz="1600" b="0" i="0" dirty="0" err="1"/>
            <a:t>teaching</a:t>
          </a:r>
          <a:endParaRPr lang="fi-FI" sz="1600" dirty="0"/>
        </a:p>
      </dgm:t>
    </dgm:pt>
    <dgm:pt modelId="{CFB92699-AEC6-C540-BD9D-30DA6644E773}" type="parTrans" cxnId="{A849325D-A5AD-1A40-A789-503F2D28543D}">
      <dgm:prSet>
        <dgm:style>
          <a:lnRef idx="1">
            <a:schemeClr val="accent6"/>
          </a:lnRef>
          <a:fillRef idx="0">
            <a:schemeClr val="accent6"/>
          </a:fillRef>
          <a:effectRef idx="0">
            <a:schemeClr val="accent6"/>
          </a:effectRef>
          <a:fontRef idx="minor">
            <a:schemeClr val="tx1"/>
          </a:fontRef>
        </dgm:style>
      </dgm:prSet>
      <dgm:spPr>
        <a:ln w="25400"/>
      </dgm:spPr>
      <dgm:t>
        <a:bodyPr/>
        <a:lstStyle/>
        <a:p>
          <a:endParaRPr lang="fi-FI"/>
        </a:p>
      </dgm:t>
    </dgm:pt>
    <dgm:pt modelId="{C0F4BDB7-5346-CC41-915A-70585F517A01}" type="sibTrans" cxnId="{A849325D-A5AD-1A40-A789-503F2D28543D}">
      <dgm:prSet/>
      <dgm:spPr/>
      <dgm:t>
        <a:bodyPr/>
        <a:lstStyle/>
        <a:p>
          <a:endParaRPr lang="fi-FI"/>
        </a:p>
      </dgm:t>
    </dgm:pt>
    <dgm:pt modelId="{FF3A504B-2EAE-D54A-81B1-127CBA611913}">
      <dgm:prSet phldrT="[Teksti]" custT="1">
        <dgm:style>
          <a:lnRef idx="2">
            <a:schemeClr val="accent6"/>
          </a:lnRef>
          <a:fillRef idx="1">
            <a:schemeClr val="lt1"/>
          </a:fillRef>
          <a:effectRef idx="0">
            <a:schemeClr val="accent6"/>
          </a:effectRef>
          <a:fontRef idx="minor">
            <a:schemeClr val="dk1"/>
          </a:fontRef>
        </dgm:style>
      </dgm:prSet>
      <dgm:spPr/>
      <dgm:t>
        <a:bodyPr/>
        <a:lstStyle/>
        <a:p>
          <a:r>
            <a:rPr lang="en-US" sz="1600" dirty="0"/>
            <a:t>Personality of guidance</a:t>
          </a:r>
          <a:endParaRPr lang="fi-FI" sz="1600" dirty="0"/>
        </a:p>
      </dgm:t>
    </dgm:pt>
    <dgm:pt modelId="{B8CE69D9-BBEE-EB46-879E-A408596666C3}" type="parTrans" cxnId="{84B5DF24-B45D-9B43-A7F6-9284C310F221}">
      <dgm:prSet>
        <dgm:style>
          <a:lnRef idx="1">
            <a:schemeClr val="accent6"/>
          </a:lnRef>
          <a:fillRef idx="0">
            <a:schemeClr val="accent6"/>
          </a:fillRef>
          <a:effectRef idx="0">
            <a:schemeClr val="accent6"/>
          </a:effectRef>
          <a:fontRef idx="minor">
            <a:schemeClr val="tx1"/>
          </a:fontRef>
        </dgm:style>
      </dgm:prSet>
      <dgm:spPr>
        <a:ln w="25400"/>
      </dgm:spPr>
      <dgm:t>
        <a:bodyPr/>
        <a:lstStyle/>
        <a:p>
          <a:endParaRPr lang="fi-FI"/>
        </a:p>
      </dgm:t>
    </dgm:pt>
    <dgm:pt modelId="{EDD0C7E9-3AB1-1D4A-806A-970147C0DD4E}" type="sibTrans" cxnId="{84B5DF24-B45D-9B43-A7F6-9284C310F221}">
      <dgm:prSet/>
      <dgm:spPr/>
      <dgm:t>
        <a:bodyPr/>
        <a:lstStyle/>
        <a:p>
          <a:endParaRPr lang="fi-FI"/>
        </a:p>
      </dgm:t>
    </dgm:pt>
    <dgm:pt modelId="{33013EFE-211A-CD4E-BD7F-0E63282D97F7}">
      <dgm:prSet phldrT="[Teksti]" custT="1">
        <dgm:style>
          <a:lnRef idx="2">
            <a:schemeClr val="accent6"/>
          </a:lnRef>
          <a:fillRef idx="1">
            <a:schemeClr val="lt1"/>
          </a:fillRef>
          <a:effectRef idx="0">
            <a:schemeClr val="accent6"/>
          </a:effectRef>
          <a:fontRef idx="minor">
            <a:schemeClr val="dk1"/>
          </a:fontRef>
        </dgm:style>
      </dgm:prSet>
      <dgm:spPr/>
      <dgm:t>
        <a:bodyPr/>
        <a:lstStyle/>
        <a:p>
          <a:r>
            <a:rPr lang="en-US" sz="1600" dirty="0"/>
            <a:t>Remedial teaching</a:t>
          </a:r>
          <a:endParaRPr lang="fi-FI" sz="1600" dirty="0"/>
        </a:p>
      </dgm:t>
    </dgm:pt>
    <dgm:pt modelId="{D9E80183-40F2-4C4C-9679-984ACAFC64B2}" type="parTrans" cxnId="{9ED2665C-855B-FB48-A579-E2F272C85521}">
      <dgm:prSet>
        <dgm:style>
          <a:lnRef idx="1">
            <a:schemeClr val="accent6"/>
          </a:lnRef>
          <a:fillRef idx="0">
            <a:schemeClr val="accent6"/>
          </a:fillRef>
          <a:effectRef idx="0">
            <a:schemeClr val="accent6"/>
          </a:effectRef>
          <a:fontRef idx="minor">
            <a:schemeClr val="tx1"/>
          </a:fontRef>
        </dgm:style>
      </dgm:prSet>
      <dgm:spPr>
        <a:ln w="25400"/>
      </dgm:spPr>
      <dgm:t>
        <a:bodyPr/>
        <a:lstStyle/>
        <a:p>
          <a:endParaRPr lang="fi-FI"/>
        </a:p>
      </dgm:t>
    </dgm:pt>
    <dgm:pt modelId="{18C1C75F-B1FB-F148-BC9F-E03859758704}" type="sibTrans" cxnId="{9ED2665C-855B-FB48-A579-E2F272C85521}">
      <dgm:prSet/>
      <dgm:spPr/>
      <dgm:t>
        <a:bodyPr/>
        <a:lstStyle/>
        <a:p>
          <a:endParaRPr lang="fi-FI"/>
        </a:p>
      </dgm:t>
    </dgm:pt>
    <dgm:pt modelId="{17CBA138-8B26-BE43-B9B9-4FDA1EED7537}">
      <dgm:prSet phldrT="[Teksti]" custT="1">
        <dgm:style>
          <a:lnRef idx="2">
            <a:schemeClr val="accent6"/>
          </a:lnRef>
          <a:fillRef idx="1">
            <a:schemeClr val="lt1"/>
          </a:fillRef>
          <a:effectRef idx="0">
            <a:schemeClr val="accent6"/>
          </a:effectRef>
          <a:fontRef idx="minor">
            <a:schemeClr val="dk1"/>
          </a:fontRef>
        </dgm:style>
      </dgm:prSet>
      <dgm:spPr/>
      <dgm:t>
        <a:bodyPr/>
        <a:lstStyle/>
        <a:p>
          <a:r>
            <a:rPr lang="en-US" sz="1400" dirty="0"/>
            <a:t>The availability of support in all subjects</a:t>
          </a:r>
          <a:endParaRPr lang="fi-FI" sz="1400" dirty="0"/>
        </a:p>
      </dgm:t>
    </dgm:pt>
    <dgm:pt modelId="{E2BA7FA2-606F-674D-94B6-80C9793FE639}" type="parTrans" cxnId="{24C574BB-D5B1-0546-AB2C-0ADAC3882A33}">
      <dgm:prSet>
        <dgm:style>
          <a:lnRef idx="1">
            <a:schemeClr val="accent6"/>
          </a:lnRef>
          <a:fillRef idx="0">
            <a:schemeClr val="accent6"/>
          </a:fillRef>
          <a:effectRef idx="0">
            <a:schemeClr val="accent6"/>
          </a:effectRef>
          <a:fontRef idx="minor">
            <a:schemeClr val="tx1"/>
          </a:fontRef>
        </dgm:style>
      </dgm:prSet>
      <dgm:spPr>
        <a:ln w="25400"/>
      </dgm:spPr>
      <dgm:t>
        <a:bodyPr/>
        <a:lstStyle/>
        <a:p>
          <a:endParaRPr lang="fi-FI"/>
        </a:p>
      </dgm:t>
    </dgm:pt>
    <dgm:pt modelId="{77A93379-1055-734F-9F28-5E3B6FC30E7D}" type="sibTrans" cxnId="{24C574BB-D5B1-0546-AB2C-0ADAC3882A33}">
      <dgm:prSet/>
      <dgm:spPr/>
      <dgm:t>
        <a:bodyPr/>
        <a:lstStyle/>
        <a:p>
          <a:endParaRPr lang="fi-FI"/>
        </a:p>
      </dgm:t>
    </dgm:pt>
    <dgm:pt modelId="{587A8F6D-1B27-5846-B2FA-9FC00C240F7B}">
      <dgm:prSet phldrT="[Teksti]" custT="1">
        <dgm:style>
          <a:lnRef idx="2">
            <a:schemeClr val="accent6"/>
          </a:lnRef>
          <a:fillRef idx="1">
            <a:schemeClr val="lt1"/>
          </a:fillRef>
          <a:effectRef idx="0">
            <a:schemeClr val="accent6"/>
          </a:effectRef>
          <a:fontRef idx="minor">
            <a:schemeClr val="dk1"/>
          </a:fontRef>
        </dgm:style>
      </dgm:prSet>
      <dgm:spPr/>
      <dgm:t>
        <a:bodyPr/>
        <a:lstStyle/>
        <a:p>
          <a:r>
            <a:rPr lang="en-US" sz="1600" dirty="0"/>
            <a:t>Personal support</a:t>
          </a:r>
          <a:endParaRPr lang="fi-FI" sz="1600" dirty="0"/>
        </a:p>
      </dgm:t>
    </dgm:pt>
    <dgm:pt modelId="{9132C571-E1E9-C64D-B8A3-25C65F5DA9CE}" type="parTrans" cxnId="{205494A2-301E-884E-B01E-9E2D6356597D}">
      <dgm:prSet>
        <dgm:style>
          <a:lnRef idx="1">
            <a:schemeClr val="accent6"/>
          </a:lnRef>
          <a:fillRef idx="0">
            <a:schemeClr val="accent6"/>
          </a:fillRef>
          <a:effectRef idx="0">
            <a:schemeClr val="accent6"/>
          </a:effectRef>
          <a:fontRef idx="minor">
            <a:schemeClr val="tx1"/>
          </a:fontRef>
        </dgm:style>
      </dgm:prSet>
      <dgm:spPr>
        <a:ln w="25400"/>
      </dgm:spPr>
      <dgm:t>
        <a:bodyPr/>
        <a:lstStyle/>
        <a:p>
          <a:endParaRPr lang="fi-FI"/>
        </a:p>
      </dgm:t>
    </dgm:pt>
    <dgm:pt modelId="{79934703-AFEE-AC43-974F-78A0B61A879B}" type="sibTrans" cxnId="{205494A2-301E-884E-B01E-9E2D6356597D}">
      <dgm:prSet/>
      <dgm:spPr/>
      <dgm:t>
        <a:bodyPr/>
        <a:lstStyle/>
        <a:p>
          <a:endParaRPr lang="fi-FI"/>
        </a:p>
      </dgm:t>
    </dgm:pt>
    <dgm:pt modelId="{AB049779-0073-B34E-8E2D-373D66B53A60}">
      <dgm:prSet phldrT="[Teksti]" custT="1">
        <dgm:style>
          <a:lnRef idx="2">
            <a:schemeClr val="accent6"/>
          </a:lnRef>
          <a:fillRef idx="1">
            <a:schemeClr val="lt1"/>
          </a:fillRef>
          <a:effectRef idx="0">
            <a:schemeClr val="accent6"/>
          </a:effectRef>
          <a:fontRef idx="minor">
            <a:schemeClr val="dk1"/>
          </a:fontRef>
        </dgm:style>
      </dgm:prSet>
      <dgm:spPr/>
      <dgm:t>
        <a:bodyPr/>
        <a:lstStyle/>
        <a:p>
          <a:r>
            <a:rPr lang="en-US" sz="1600" dirty="0"/>
            <a:t>Club-based support</a:t>
          </a:r>
          <a:endParaRPr lang="fi-FI" sz="1600" dirty="0"/>
        </a:p>
      </dgm:t>
    </dgm:pt>
    <dgm:pt modelId="{2E082369-0C0C-EF40-A208-A67C6733DA68}" type="parTrans" cxnId="{C7D7F2B7-AB38-394B-82A6-4F6E1F2DB061}">
      <dgm:prSet>
        <dgm:style>
          <a:lnRef idx="1">
            <a:schemeClr val="accent6"/>
          </a:lnRef>
          <a:fillRef idx="0">
            <a:schemeClr val="accent6"/>
          </a:fillRef>
          <a:effectRef idx="0">
            <a:schemeClr val="accent6"/>
          </a:effectRef>
          <a:fontRef idx="minor">
            <a:schemeClr val="tx1"/>
          </a:fontRef>
        </dgm:style>
      </dgm:prSet>
      <dgm:spPr>
        <a:ln w="25400"/>
      </dgm:spPr>
      <dgm:t>
        <a:bodyPr/>
        <a:lstStyle/>
        <a:p>
          <a:endParaRPr lang="fi-FI"/>
        </a:p>
      </dgm:t>
    </dgm:pt>
    <dgm:pt modelId="{C14F834F-17C0-1740-97F1-1C0AB6ECA86A}" type="sibTrans" cxnId="{C7D7F2B7-AB38-394B-82A6-4F6E1F2DB061}">
      <dgm:prSet/>
      <dgm:spPr/>
      <dgm:t>
        <a:bodyPr/>
        <a:lstStyle/>
        <a:p>
          <a:endParaRPr lang="fi-FI"/>
        </a:p>
      </dgm:t>
    </dgm:pt>
    <dgm:pt modelId="{D2938300-10EC-BE43-B5DF-0BC2953FCFC8}">
      <dgm:prSet phldrT="[Teksti]" custT="1">
        <dgm:style>
          <a:lnRef idx="2">
            <a:schemeClr val="accent6"/>
          </a:lnRef>
          <a:fillRef idx="1">
            <a:schemeClr val="lt1"/>
          </a:fillRef>
          <a:effectRef idx="0">
            <a:schemeClr val="accent6"/>
          </a:effectRef>
          <a:fontRef idx="minor">
            <a:schemeClr val="dk1"/>
          </a:fontRef>
        </dgm:style>
      </dgm:prSet>
      <dgm:spPr/>
      <dgm:t>
        <a:bodyPr/>
        <a:lstStyle/>
        <a:p>
          <a:r>
            <a:rPr lang="en-US" sz="1400" dirty="0"/>
            <a:t>Revision of the basics during lessons</a:t>
          </a:r>
          <a:endParaRPr lang="fi-FI" sz="1400" dirty="0"/>
        </a:p>
      </dgm:t>
    </dgm:pt>
    <dgm:pt modelId="{2D98E938-57FE-1540-BFF8-99B4DBFA1D76}" type="parTrans" cxnId="{2C2846DA-2A04-CE4D-B524-9030B2F1ADD6}">
      <dgm:prSet>
        <dgm:style>
          <a:lnRef idx="1">
            <a:schemeClr val="accent6"/>
          </a:lnRef>
          <a:fillRef idx="0">
            <a:schemeClr val="accent6"/>
          </a:fillRef>
          <a:effectRef idx="0">
            <a:schemeClr val="accent6"/>
          </a:effectRef>
          <a:fontRef idx="minor">
            <a:schemeClr val="tx1"/>
          </a:fontRef>
        </dgm:style>
      </dgm:prSet>
      <dgm:spPr>
        <a:ln w="25400"/>
      </dgm:spPr>
      <dgm:t>
        <a:bodyPr/>
        <a:lstStyle/>
        <a:p>
          <a:endParaRPr lang="fi-FI"/>
        </a:p>
      </dgm:t>
    </dgm:pt>
    <dgm:pt modelId="{618ED9AA-C08A-EC41-93D4-06D014DD1113}" type="sibTrans" cxnId="{2C2846DA-2A04-CE4D-B524-9030B2F1ADD6}">
      <dgm:prSet/>
      <dgm:spPr/>
      <dgm:t>
        <a:bodyPr/>
        <a:lstStyle/>
        <a:p>
          <a:endParaRPr lang="fi-FI"/>
        </a:p>
      </dgm:t>
    </dgm:pt>
    <dgm:pt modelId="{584C7C5A-8CCF-914A-8F8E-AEFA05FED362}">
      <dgm:prSet phldrT="[Teksti]" custT="1">
        <dgm:style>
          <a:lnRef idx="2">
            <a:schemeClr val="accent6"/>
          </a:lnRef>
          <a:fillRef idx="1">
            <a:schemeClr val="lt1"/>
          </a:fillRef>
          <a:effectRef idx="0">
            <a:schemeClr val="accent6"/>
          </a:effectRef>
          <a:fontRef idx="minor">
            <a:schemeClr val="dk1"/>
          </a:fontRef>
        </dgm:style>
      </dgm:prSet>
      <dgm:spPr/>
      <dgm:t>
        <a:bodyPr/>
        <a:lstStyle/>
        <a:p>
          <a:r>
            <a:rPr lang="en-US" sz="1600" dirty="0"/>
            <a:t>Constructive feedback</a:t>
          </a:r>
          <a:endParaRPr lang="fi-FI" sz="1600" dirty="0"/>
        </a:p>
      </dgm:t>
    </dgm:pt>
    <dgm:pt modelId="{00BC0266-AF02-AF48-B1C5-6F89A0CE8D0D}" type="parTrans" cxnId="{AA1C8496-1B6A-2E40-8D97-19704131772B}">
      <dgm:prSet>
        <dgm:style>
          <a:lnRef idx="1">
            <a:schemeClr val="accent6"/>
          </a:lnRef>
          <a:fillRef idx="0">
            <a:schemeClr val="accent6"/>
          </a:fillRef>
          <a:effectRef idx="0">
            <a:schemeClr val="accent6"/>
          </a:effectRef>
          <a:fontRef idx="minor">
            <a:schemeClr val="tx1"/>
          </a:fontRef>
        </dgm:style>
      </dgm:prSet>
      <dgm:spPr>
        <a:ln w="25400"/>
      </dgm:spPr>
      <dgm:t>
        <a:bodyPr/>
        <a:lstStyle/>
        <a:p>
          <a:endParaRPr lang="fi-FI"/>
        </a:p>
      </dgm:t>
    </dgm:pt>
    <dgm:pt modelId="{DC85A0CA-7D9D-0045-9A70-2840E8C7BC12}" type="sibTrans" cxnId="{AA1C8496-1B6A-2E40-8D97-19704131772B}">
      <dgm:prSet/>
      <dgm:spPr/>
      <dgm:t>
        <a:bodyPr/>
        <a:lstStyle/>
        <a:p>
          <a:endParaRPr lang="fi-FI"/>
        </a:p>
      </dgm:t>
    </dgm:pt>
    <dgm:pt modelId="{E646FE56-F869-C442-9CC4-3C63AEFD2D3C}">
      <dgm:prSet phldrT="[Teksti]" custT="1">
        <dgm:style>
          <a:lnRef idx="2">
            <a:schemeClr val="accent6"/>
          </a:lnRef>
          <a:fillRef idx="1">
            <a:schemeClr val="lt1"/>
          </a:fillRef>
          <a:effectRef idx="0">
            <a:schemeClr val="accent6"/>
          </a:effectRef>
          <a:fontRef idx="minor">
            <a:schemeClr val="dk1"/>
          </a:fontRef>
        </dgm:style>
      </dgm:prSet>
      <dgm:spPr/>
      <dgm:t>
        <a:bodyPr/>
        <a:lstStyle/>
        <a:p>
          <a:r>
            <a:rPr lang="en-US" sz="1400" dirty="0"/>
            <a:t>Rehearsing for the matriculation examination</a:t>
          </a:r>
          <a:endParaRPr lang="fi-FI" sz="1400" dirty="0"/>
        </a:p>
      </dgm:t>
    </dgm:pt>
    <dgm:pt modelId="{EC2834D7-C6D5-974E-9765-CB1B545D242D}" type="parTrans" cxnId="{73206B16-DC66-1742-8045-8DF0639BE849}">
      <dgm:prSet>
        <dgm:style>
          <a:lnRef idx="1">
            <a:schemeClr val="accent6"/>
          </a:lnRef>
          <a:fillRef idx="0">
            <a:schemeClr val="accent6"/>
          </a:fillRef>
          <a:effectRef idx="0">
            <a:schemeClr val="accent6"/>
          </a:effectRef>
          <a:fontRef idx="minor">
            <a:schemeClr val="tx1"/>
          </a:fontRef>
        </dgm:style>
      </dgm:prSet>
      <dgm:spPr>
        <a:ln w="25400"/>
      </dgm:spPr>
      <dgm:t>
        <a:bodyPr/>
        <a:lstStyle/>
        <a:p>
          <a:endParaRPr lang="fi-FI"/>
        </a:p>
      </dgm:t>
    </dgm:pt>
    <dgm:pt modelId="{56FEF29B-06FA-ED46-A290-53F137652D3E}" type="sibTrans" cxnId="{73206B16-DC66-1742-8045-8DF0639BE849}">
      <dgm:prSet/>
      <dgm:spPr/>
      <dgm:t>
        <a:bodyPr/>
        <a:lstStyle/>
        <a:p>
          <a:endParaRPr lang="fi-FI"/>
        </a:p>
      </dgm:t>
    </dgm:pt>
    <dgm:pt modelId="{763A9292-297D-E54B-BC3B-74BEFB3BB45A}">
      <dgm:prSet phldrT="[Teksti]" custT="1">
        <dgm:style>
          <a:lnRef idx="2">
            <a:schemeClr val="accent6"/>
          </a:lnRef>
          <a:fillRef idx="1">
            <a:schemeClr val="lt1"/>
          </a:fillRef>
          <a:effectRef idx="0">
            <a:schemeClr val="accent6"/>
          </a:effectRef>
          <a:fontRef idx="minor">
            <a:schemeClr val="dk1"/>
          </a:fontRef>
        </dgm:style>
      </dgm:prSet>
      <dgm:spPr>
        <a:solidFill>
          <a:schemeClr val="accent6"/>
        </a:solidFill>
      </dgm:spPr>
      <dgm:t>
        <a:bodyPr/>
        <a:lstStyle/>
        <a:p>
          <a:r>
            <a:rPr lang="en-US" sz="1600" dirty="0"/>
            <a:t>Support from the school level</a:t>
          </a:r>
          <a:endParaRPr lang="fi-FI" sz="1600" dirty="0"/>
        </a:p>
      </dgm:t>
    </dgm:pt>
    <dgm:pt modelId="{075C8F5F-BF1C-D442-9F38-F0FB282F689E}" type="parTrans" cxnId="{3D185142-24D6-994A-98C1-68153B68B820}">
      <dgm:prSet/>
      <dgm:spPr/>
      <dgm:t>
        <a:bodyPr/>
        <a:lstStyle/>
        <a:p>
          <a:endParaRPr lang="fi-FI"/>
        </a:p>
      </dgm:t>
    </dgm:pt>
    <dgm:pt modelId="{A1C306D0-670D-1745-9E18-5F6DA9B2B046}" type="sibTrans" cxnId="{3D185142-24D6-994A-98C1-68153B68B820}">
      <dgm:prSet/>
      <dgm:spPr/>
      <dgm:t>
        <a:bodyPr/>
        <a:lstStyle/>
        <a:p>
          <a:endParaRPr lang="fi-FI"/>
        </a:p>
      </dgm:t>
    </dgm:pt>
    <dgm:pt modelId="{31A74761-79E0-654A-8917-BF6E60962C69}">
      <dgm:prSet phldrT="[Teksti]" custT="1">
        <dgm:style>
          <a:lnRef idx="2">
            <a:schemeClr val="accent6"/>
          </a:lnRef>
          <a:fillRef idx="1">
            <a:schemeClr val="lt1"/>
          </a:fillRef>
          <a:effectRef idx="0">
            <a:schemeClr val="accent6"/>
          </a:effectRef>
          <a:fontRef idx="minor">
            <a:schemeClr val="dk1"/>
          </a:fontRef>
        </dgm:style>
      </dgm:prSet>
      <dgm:spPr/>
      <dgm:t>
        <a:bodyPr/>
        <a:lstStyle/>
        <a:p>
          <a:r>
            <a:rPr lang="en-US" sz="1600" dirty="0"/>
            <a:t>Flexibility in </a:t>
          </a:r>
          <a:r>
            <a:rPr lang="en-US" sz="1600" dirty="0" err="1"/>
            <a:t>absencies</a:t>
          </a:r>
          <a:endParaRPr lang="fi-FI" sz="1600" dirty="0"/>
        </a:p>
      </dgm:t>
    </dgm:pt>
    <dgm:pt modelId="{5FEDFB92-8BDE-484B-A70B-44067835FC1E}" type="parTrans" cxnId="{6B97B971-32AA-DD47-AC6F-0240A68AF5C9}">
      <dgm:prSet>
        <dgm:style>
          <a:lnRef idx="1">
            <a:schemeClr val="accent6"/>
          </a:lnRef>
          <a:fillRef idx="0">
            <a:schemeClr val="accent6"/>
          </a:fillRef>
          <a:effectRef idx="0">
            <a:schemeClr val="accent6"/>
          </a:effectRef>
          <a:fontRef idx="minor">
            <a:schemeClr val="tx1"/>
          </a:fontRef>
        </dgm:style>
      </dgm:prSet>
      <dgm:spPr>
        <a:ln w="25400"/>
      </dgm:spPr>
      <dgm:t>
        <a:bodyPr/>
        <a:lstStyle/>
        <a:p>
          <a:endParaRPr lang="fi-FI"/>
        </a:p>
      </dgm:t>
    </dgm:pt>
    <dgm:pt modelId="{C06C3639-6262-DA44-9FBB-E73547249984}" type="sibTrans" cxnId="{6B97B971-32AA-DD47-AC6F-0240A68AF5C9}">
      <dgm:prSet/>
      <dgm:spPr/>
      <dgm:t>
        <a:bodyPr/>
        <a:lstStyle/>
        <a:p>
          <a:endParaRPr lang="fi-FI"/>
        </a:p>
      </dgm:t>
    </dgm:pt>
    <dgm:pt modelId="{632E0F5D-8ABA-2548-9C78-4355B6E14352}">
      <dgm:prSet phldrT="[Teksti]" custT="1">
        <dgm:style>
          <a:lnRef idx="2">
            <a:schemeClr val="accent6"/>
          </a:lnRef>
          <a:fillRef idx="1">
            <a:schemeClr val="lt1"/>
          </a:fillRef>
          <a:effectRef idx="0">
            <a:schemeClr val="accent6"/>
          </a:effectRef>
          <a:fontRef idx="minor">
            <a:schemeClr val="dk1"/>
          </a:fontRef>
        </dgm:style>
      </dgm:prSet>
      <dgm:spPr/>
      <dgm:t>
        <a:bodyPr/>
        <a:lstStyle/>
        <a:p>
          <a:r>
            <a:rPr lang="en-US" sz="1600" dirty="0"/>
            <a:t>The optionality of course choices</a:t>
          </a:r>
          <a:endParaRPr lang="fi-FI" sz="1600" dirty="0"/>
        </a:p>
      </dgm:t>
    </dgm:pt>
    <dgm:pt modelId="{01C72A6B-25CB-7A4B-8B45-5DAC11F4009A}" type="parTrans" cxnId="{0E565D24-A358-0144-B392-4BD827E6DCC8}">
      <dgm:prSet>
        <dgm:style>
          <a:lnRef idx="1">
            <a:schemeClr val="accent6"/>
          </a:lnRef>
          <a:fillRef idx="0">
            <a:schemeClr val="accent6"/>
          </a:fillRef>
          <a:effectRef idx="0">
            <a:schemeClr val="accent6"/>
          </a:effectRef>
          <a:fontRef idx="minor">
            <a:schemeClr val="tx1"/>
          </a:fontRef>
        </dgm:style>
      </dgm:prSet>
      <dgm:spPr>
        <a:ln w="25400"/>
      </dgm:spPr>
      <dgm:t>
        <a:bodyPr/>
        <a:lstStyle/>
        <a:p>
          <a:endParaRPr lang="fi-FI"/>
        </a:p>
      </dgm:t>
    </dgm:pt>
    <dgm:pt modelId="{AAACDE03-F99A-154B-8CC3-B96CEC9F333F}" type="sibTrans" cxnId="{0E565D24-A358-0144-B392-4BD827E6DCC8}">
      <dgm:prSet/>
      <dgm:spPr/>
      <dgm:t>
        <a:bodyPr/>
        <a:lstStyle/>
        <a:p>
          <a:endParaRPr lang="fi-FI"/>
        </a:p>
      </dgm:t>
    </dgm:pt>
    <dgm:pt modelId="{D36564FB-A071-9843-9D52-3F0BD4C1D838}">
      <dgm:prSet phldrT="[Teksti]" custT="1">
        <dgm:style>
          <a:lnRef idx="2">
            <a:schemeClr val="accent6"/>
          </a:lnRef>
          <a:fillRef idx="1">
            <a:schemeClr val="lt1"/>
          </a:fillRef>
          <a:effectRef idx="0">
            <a:schemeClr val="accent6"/>
          </a:effectRef>
          <a:fontRef idx="minor">
            <a:schemeClr val="dk1"/>
          </a:fontRef>
        </dgm:style>
      </dgm:prSet>
      <dgm:spPr/>
      <dgm:t>
        <a:bodyPr/>
        <a:lstStyle/>
        <a:p>
          <a:r>
            <a:rPr lang="en-US" sz="1600" dirty="0"/>
            <a:t>Functioning informing</a:t>
          </a:r>
          <a:endParaRPr lang="fi-FI" sz="1600" dirty="0"/>
        </a:p>
      </dgm:t>
    </dgm:pt>
    <dgm:pt modelId="{F34B58A9-2B4C-7140-9B2C-43F99D940F1D}" type="parTrans" cxnId="{7F364157-B67B-B647-B314-6BE91045AB66}">
      <dgm:prSet>
        <dgm:style>
          <a:lnRef idx="1">
            <a:schemeClr val="accent6"/>
          </a:lnRef>
          <a:fillRef idx="0">
            <a:schemeClr val="accent6"/>
          </a:fillRef>
          <a:effectRef idx="0">
            <a:schemeClr val="accent6"/>
          </a:effectRef>
          <a:fontRef idx="minor">
            <a:schemeClr val="tx1"/>
          </a:fontRef>
        </dgm:style>
      </dgm:prSet>
      <dgm:spPr>
        <a:ln w="25400"/>
      </dgm:spPr>
      <dgm:t>
        <a:bodyPr/>
        <a:lstStyle/>
        <a:p>
          <a:endParaRPr lang="fi-FI"/>
        </a:p>
      </dgm:t>
    </dgm:pt>
    <dgm:pt modelId="{D3D2713C-3A4C-F841-8BD2-FF7B7AB87B98}" type="sibTrans" cxnId="{7F364157-B67B-B647-B314-6BE91045AB66}">
      <dgm:prSet/>
      <dgm:spPr/>
      <dgm:t>
        <a:bodyPr/>
        <a:lstStyle/>
        <a:p>
          <a:endParaRPr lang="fi-FI"/>
        </a:p>
      </dgm:t>
    </dgm:pt>
    <dgm:pt modelId="{60220A70-51A5-3448-9EF1-612C6BD05EEF}">
      <dgm:prSet phldrT="[Teksti]" custT="1">
        <dgm:style>
          <a:lnRef idx="2">
            <a:schemeClr val="accent6"/>
          </a:lnRef>
          <a:fillRef idx="1">
            <a:schemeClr val="lt1"/>
          </a:fillRef>
          <a:effectRef idx="0">
            <a:schemeClr val="accent6"/>
          </a:effectRef>
          <a:fontRef idx="minor">
            <a:schemeClr val="dk1"/>
          </a:fontRef>
        </dgm:style>
      </dgm:prSet>
      <dgm:spPr/>
      <dgm:t>
        <a:bodyPr/>
        <a:lstStyle/>
        <a:p>
          <a:r>
            <a:rPr lang="en-US" sz="1600" dirty="0"/>
            <a:t>Maintenance of motivation</a:t>
          </a:r>
          <a:endParaRPr lang="fi-FI" sz="1600" dirty="0"/>
        </a:p>
      </dgm:t>
    </dgm:pt>
    <dgm:pt modelId="{26816729-6302-FF47-85BD-5A2408331E3A}" type="parTrans" cxnId="{5769AE2D-F9DA-BF4F-91D0-48AFCCC19826}">
      <dgm:prSet>
        <dgm:style>
          <a:lnRef idx="1">
            <a:schemeClr val="accent6"/>
          </a:lnRef>
          <a:fillRef idx="0">
            <a:schemeClr val="accent6"/>
          </a:fillRef>
          <a:effectRef idx="0">
            <a:schemeClr val="accent6"/>
          </a:effectRef>
          <a:fontRef idx="minor">
            <a:schemeClr val="tx1"/>
          </a:fontRef>
        </dgm:style>
      </dgm:prSet>
      <dgm:spPr>
        <a:ln w="25400"/>
      </dgm:spPr>
      <dgm:t>
        <a:bodyPr/>
        <a:lstStyle/>
        <a:p>
          <a:endParaRPr lang="fi-FI"/>
        </a:p>
      </dgm:t>
    </dgm:pt>
    <dgm:pt modelId="{96D11B42-2AA8-1F4D-AEC8-4B66C7529FC7}" type="sibTrans" cxnId="{5769AE2D-F9DA-BF4F-91D0-48AFCCC19826}">
      <dgm:prSet/>
      <dgm:spPr/>
      <dgm:t>
        <a:bodyPr/>
        <a:lstStyle/>
        <a:p>
          <a:endParaRPr lang="fi-FI"/>
        </a:p>
      </dgm:t>
    </dgm:pt>
    <dgm:pt modelId="{99A3DF71-66BF-694F-AA87-14AC60F5F858}" type="pres">
      <dgm:prSet presAssocID="{09295E30-8D23-564E-A6B5-0E4D19BEFCBC}" presName="diagram" presStyleCnt="0">
        <dgm:presLayoutVars>
          <dgm:chPref val="1"/>
          <dgm:dir/>
          <dgm:animOne val="branch"/>
          <dgm:animLvl val="lvl"/>
          <dgm:resizeHandles/>
        </dgm:presLayoutVars>
      </dgm:prSet>
      <dgm:spPr/>
    </dgm:pt>
    <dgm:pt modelId="{36C7EBBE-C40A-FB4A-ACFC-F7DB537FA927}" type="pres">
      <dgm:prSet presAssocID="{80C487F4-FC1D-D147-9507-3D3614741D97}" presName="root" presStyleCnt="0"/>
      <dgm:spPr/>
    </dgm:pt>
    <dgm:pt modelId="{D1FF1A6A-BE63-4A4F-9A73-1FDA0716E6A8}" type="pres">
      <dgm:prSet presAssocID="{80C487F4-FC1D-D147-9507-3D3614741D97}" presName="rootComposite" presStyleCnt="0"/>
      <dgm:spPr/>
    </dgm:pt>
    <dgm:pt modelId="{E357FFAE-DD0A-8B4E-BBCB-2C6D0A4F0481}" type="pres">
      <dgm:prSet presAssocID="{80C487F4-FC1D-D147-9507-3D3614741D97}" presName="rootText" presStyleLbl="node1" presStyleIdx="0" presStyleCnt="4" custScaleX="189275" custScaleY="136449" custLinFactNeighborX="-61008" custLinFactNeighborY="-49"/>
      <dgm:spPr/>
    </dgm:pt>
    <dgm:pt modelId="{EB9834F7-E605-C443-80C9-CF9CFE29C651}" type="pres">
      <dgm:prSet presAssocID="{80C487F4-FC1D-D147-9507-3D3614741D97}" presName="rootConnector" presStyleLbl="node1" presStyleIdx="0" presStyleCnt="4"/>
      <dgm:spPr/>
    </dgm:pt>
    <dgm:pt modelId="{DB718257-CD33-114F-AD11-45C96280A237}" type="pres">
      <dgm:prSet presAssocID="{80C487F4-FC1D-D147-9507-3D3614741D97}" presName="childShape" presStyleCnt="0"/>
      <dgm:spPr/>
    </dgm:pt>
    <dgm:pt modelId="{7BD77944-DA61-D342-B048-5F407DE2F98D}" type="pres">
      <dgm:prSet presAssocID="{DEF51CC2-DBD5-D749-BFF9-1AEE6C4C01C2}" presName="Name13" presStyleLbl="parChTrans1D2" presStyleIdx="0" presStyleCnt="16"/>
      <dgm:spPr/>
    </dgm:pt>
    <dgm:pt modelId="{FC2283EA-BA3D-2F4C-93B2-4DA8647ABE89}" type="pres">
      <dgm:prSet presAssocID="{548028F1-4D00-E94D-A69C-8E0A518EA7F2}" presName="childText" presStyleLbl="bgAcc1" presStyleIdx="0" presStyleCnt="16" custScaleX="237503" custLinFactNeighborX="-76261" custLinFactNeighborY="-10061">
        <dgm:presLayoutVars>
          <dgm:bulletEnabled val="1"/>
        </dgm:presLayoutVars>
      </dgm:prSet>
      <dgm:spPr/>
    </dgm:pt>
    <dgm:pt modelId="{58DC8325-B7F0-DB4A-A808-B35874AC2BA4}" type="pres">
      <dgm:prSet presAssocID="{2D98E938-57FE-1540-BFF8-99B4DBFA1D76}" presName="Name13" presStyleLbl="parChTrans1D2" presStyleIdx="1" presStyleCnt="16"/>
      <dgm:spPr/>
    </dgm:pt>
    <dgm:pt modelId="{A276AB2A-6D68-F448-971B-8663FD6A45F0}" type="pres">
      <dgm:prSet presAssocID="{D2938300-10EC-BE43-B5DF-0BC2953FCFC8}" presName="childText" presStyleLbl="bgAcc1" presStyleIdx="1" presStyleCnt="16" custScaleX="235559" custLinFactNeighborX="-74354" custLinFactNeighborY="-13708">
        <dgm:presLayoutVars>
          <dgm:bulletEnabled val="1"/>
        </dgm:presLayoutVars>
      </dgm:prSet>
      <dgm:spPr/>
    </dgm:pt>
    <dgm:pt modelId="{B8166199-4105-3545-8365-6AF3F65C204F}" type="pres">
      <dgm:prSet presAssocID="{00BC0266-AF02-AF48-B1C5-6F89A0CE8D0D}" presName="Name13" presStyleLbl="parChTrans1D2" presStyleIdx="2" presStyleCnt="16"/>
      <dgm:spPr/>
    </dgm:pt>
    <dgm:pt modelId="{45064E69-8C49-7940-B316-0749D6FF8C4A}" type="pres">
      <dgm:prSet presAssocID="{584C7C5A-8CCF-914A-8F8E-AEFA05FED362}" presName="childText" presStyleLbl="bgAcc1" presStyleIdx="2" presStyleCnt="16" custScaleX="236428" custLinFactNeighborX="-74354" custLinFactNeighborY="-6588">
        <dgm:presLayoutVars>
          <dgm:bulletEnabled val="1"/>
        </dgm:presLayoutVars>
      </dgm:prSet>
      <dgm:spPr/>
    </dgm:pt>
    <dgm:pt modelId="{08791626-9ED4-9246-84EA-52EEA3D9C9B3}" type="pres">
      <dgm:prSet presAssocID="{EC2834D7-C6D5-974E-9765-CB1B545D242D}" presName="Name13" presStyleLbl="parChTrans1D2" presStyleIdx="3" presStyleCnt="16"/>
      <dgm:spPr/>
    </dgm:pt>
    <dgm:pt modelId="{5EBC7405-34A9-784A-A4FB-4FA038F2B8E4}" type="pres">
      <dgm:prSet presAssocID="{E646FE56-F869-C442-9CC4-3C63AEFD2D3C}" presName="childText" presStyleLbl="bgAcc1" presStyleIdx="3" presStyleCnt="16" custScaleX="236487" custLinFactNeighborX="-74354" custLinFactNeighborY="-6101">
        <dgm:presLayoutVars>
          <dgm:bulletEnabled val="1"/>
        </dgm:presLayoutVars>
      </dgm:prSet>
      <dgm:spPr/>
    </dgm:pt>
    <dgm:pt modelId="{54AFC8E9-D761-3845-AEBB-AD12FCE0DFC8}" type="pres">
      <dgm:prSet presAssocID="{CFB92699-AEC6-C540-BD9D-30DA6644E773}" presName="Name13" presStyleLbl="parChTrans1D2" presStyleIdx="4" presStyleCnt="16"/>
      <dgm:spPr/>
    </dgm:pt>
    <dgm:pt modelId="{310AAAC4-C073-4749-ABBE-814AF75A8FBC}" type="pres">
      <dgm:prSet presAssocID="{F48E875C-304E-834A-88C7-BCC210958F17}" presName="childText" presStyleLbl="bgAcc1" presStyleIdx="4" presStyleCnt="16" custScaleX="236693" custLinFactNeighborX="-76261" custLinFactNeighborY="136">
        <dgm:presLayoutVars>
          <dgm:bulletEnabled val="1"/>
        </dgm:presLayoutVars>
      </dgm:prSet>
      <dgm:spPr/>
    </dgm:pt>
    <dgm:pt modelId="{C7369A3C-F331-7644-B4F2-C7E73FD78390}" type="pres">
      <dgm:prSet presAssocID="{66552D6E-8B2F-5047-8725-29B63B3355B0}" presName="root" presStyleCnt="0"/>
      <dgm:spPr/>
    </dgm:pt>
    <dgm:pt modelId="{0664B46D-B90F-EC4D-AB20-6AC069DF58CA}" type="pres">
      <dgm:prSet presAssocID="{66552D6E-8B2F-5047-8725-29B63B3355B0}" presName="rootComposite" presStyleCnt="0"/>
      <dgm:spPr/>
    </dgm:pt>
    <dgm:pt modelId="{96F739FB-933D-774C-BD93-9063575AE16C}" type="pres">
      <dgm:prSet presAssocID="{66552D6E-8B2F-5047-8725-29B63B3355B0}" presName="rootText" presStyleLbl="node1" presStyleIdx="1" presStyleCnt="4" custScaleX="190474" custScaleY="137291" custLinFactNeighborX="-10677" custLinFactNeighborY="-49"/>
      <dgm:spPr/>
    </dgm:pt>
    <dgm:pt modelId="{89A6175D-982D-3F46-983A-729BBE67F0D4}" type="pres">
      <dgm:prSet presAssocID="{66552D6E-8B2F-5047-8725-29B63B3355B0}" presName="rootConnector" presStyleLbl="node1" presStyleIdx="1" presStyleCnt="4"/>
      <dgm:spPr/>
    </dgm:pt>
    <dgm:pt modelId="{4DD55818-D4C4-EA41-8D2B-22C66E27D380}" type="pres">
      <dgm:prSet presAssocID="{66552D6E-8B2F-5047-8725-29B63B3355B0}" presName="childShape" presStyleCnt="0"/>
      <dgm:spPr/>
    </dgm:pt>
    <dgm:pt modelId="{02D92BA1-ABB7-6849-858E-4E7ED12B7A03}" type="pres">
      <dgm:prSet presAssocID="{2158C740-C496-A545-9037-08477673EDBA}" presName="Name13" presStyleLbl="parChTrans1D2" presStyleIdx="5" presStyleCnt="16"/>
      <dgm:spPr/>
    </dgm:pt>
    <dgm:pt modelId="{B0B682B4-6934-8F42-92E0-BD1F25F4D67C}" type="pres">
      <dgm:prSet presAssocID="{D198F75D-2780-8048-8AB4-40EEBE5BA4B1}" presName="childText" presStyleLbl="bgAcc1" presStyleIdx="5" presStyleCnt="16" custScaleX="238219" custLinFactNeighborX="-7987" custLinFactNeighborY="10450">
        <dgm:presLayoutVars>
          <dgm:bulletEnabled val="1"/>
        </dgm:presLayoutVars>
      </dgm:prSet>
      <dgm:spPr/>
    </dgm:pt>
    <dgm:pt modelId="{1E010EC9-5728-AC4F-929A-86C84419C529}" type="pres">
      <dgm:prSet presAssocID="{B8CE69D9-BBEE-EB46-879E-A408596666C3}" presName="Name13" presStyleLbl="parChTrans1D2" presStyleIdx="6" presStyleCnt="16"/>
      <dgm:spPr/>
    </dgm:pt>
    <dgm:pt modelId="{6035FB4E-2319-6F44-B788-6DCBD95650E4}" type="pres">
      <dgm:prSet presAssocID="{FF3A504B-2EAE-D54A-81B1-127CBA611913}" presName="childText" presStyleLbl="bgAcc1" presStyleIdx="6" presStyleCnt="16" custScaleX="238219" custLinFactNeighborX="-7987" custLinFactNeighborY="17570">
        <dgm:presLayoutVars>
          <dgm:bulletEnabled val="1"/>
        </dgm:presLayoutVars>
      </dgm:prSet>
      <dgm:spPr/>
    </dgm:pt>
    <dgm:pt modelId="{95CEF109-C369-6848-9B83-1B1C50FD904B}" type="pres">
      <dgm:prSet presAssocID="{1BF326E1-834C-834B-9D94-F968FAF553A7}" presName="Name13" presStyleLbl="parChTrans1D2" presStyleIdx="7" presStyleCnt="16"/>
      <dgm:spPr/>
    </dgm:pt>
    <dgm:pt modelId="{B06DB3DF-DD6D-E940-B257-BF860A0B19E4}" type="pres">
      <dgm:prSet presAssocID="{8A667F8D-C7FB-DC41-8223-F80A86B697BF}" presName="childText" presStyleLbl="bgAcc1" presStyleIdx="7" presStyleCnt="16" custScaleX="235970" custLinFactNeighborX="-5738" custLinFactNeighborY="30504">
        <dgm:presLayoutVars>
          <dgm:bulletEnabled val="1"/>
        </dgm:presLayoutVars>
      </dgm:prSet>
      <dgm:spPr/>
    </dgm:pt>
    <dgm:pt modelId="{EFB399B3-7AFA-0945-85FB-36CA3C290CA0}" type="pres">
      <dgm:prSet presAssocID="{8B5E922C-B2C2-CE43-9475-3B1F73B2C4B5}" presName="root" presStyleCnt="0"/>
      <dgm:spPr/>
    </dgm:pt>
    <dgm:pt modelId="{B4E814FF-79D9-FD4E-9C58-39ECC036FB5E}" type="pres">
      <dgm:prSet presAssocID="{8B5E922C-B2C2-CE43-9475-3B1F73B2C4B5}" presName="rootComposite" presStyleCnt="0"/>
      <dgm:spPr/>
    </dgm:pt>
    <dgm:pt modelId="{85A39910-2F5C-5B49-A9A8-8D8B0ABECBED}" type="pres">
      <dgm:prSet presAssocID="{8B5E922C-B2C2-CE43-9475-3B1F73B2C4B5}" presName="rootText" presStyleLbl="node1" presStyleIdx="2" presStyleCnt="4" custScaleX="189950" custScaleY="137408" custLinFactNeighborX="44231" custLinFactNeighborY="-49"/>
      <dgm:spPr/>
    </dgm:pt>
    <dgm:pt modelId="{4AD06E8C-AE53-B148-974B-FFF27A21ED70}" type="pres">
      <dgm:prSet presAssocID="{8B5E922C-B2C2-CE43-9475-3B1F73B2C4B5}" presName="rootConnector" presStyleLbl="node1" presStyleIdx="2" presStyleCnt="4"/>
      <dgm:spPr/>
    </dgm:pt>
    <dgm:pt modelId="{D5218BE0-C397-064C-81D7-7DDCF421F809}" type="pres">
      <dgm:prSet presAssocID="{8B5E922C-B2C2-CE43-9475-3B1F73B2C4B5}" presName="childShape" presStyleCnt="0"/>
      <dgm:spPr/>
    </dgm:pt>
    <dgm:pt modelId="{49A75892-6EE7-5C48-9E66-5AF2DF93EA69}" type="pres">
      <dgm:prSet presAssocID="{D9E80183-40F2-4C4C-9679-984ACAFC64B2}" presName="Name13" presStyleLbl="parChTrans1D2" presStyleIdx="8" presStyleCnt="16"/>
      <dgm:spPr/>
    </dgm:pt>
    <dgm:pt modelId="{6AB2D0A8-76C1-774E-99D2-F6A94887F3E2}" type="pres">
      <dgm:prSet presAssocID="{33013EFE-211A-CD4E-BD7F-0E63282D97F7}" presName="childText" presStyleLbl="bgAcc1" presStyleIdx="8" presStyleCnt="16" custScaleX="237985" custLinFactNeighborX="51476" custLinFactNeighborY="10333">
        <dgm:presLayoutVars>
          <dgm:bulletEnabled val="1"/>
        </dgm:presLayoutVars>
      </dgm:prSet>
      <dgm:spPr/>
    </dgm:pt>
    <dgm:pt modelId="{6534A02B-4D18-CD4A-8DF3-FC5370A83CD8}" type="pres">
      <dgm:prSet presAssocID="{E2BA7FA2-606F-674D-94B6-80C9793FE639}" presName="Name13" presStyleLbl="parChTrans1D2" presStyleIdx="9" presStyleCnt="16"/>
      <dgm:spPr/>
    </dgm:pt>
    <dgm:pt modelId="{3BD0A36D-D7D9-284F-8B41-12FAC21FBF08}" type="pres">
      <dgm:prSet presAssocID="{17CBA138-8B26-BE43-B9B9-4FDA1EED7537}" presName="childText" presStyleLbl="bgAcc1" presStyleIdx="9" presStyleCnt="16" custScaleX="235488" custLinFactNeighborX="49570" custLinFactNeighborY="17453">
        <dgm:presLayoutVars>
          <dgm:bulletEnabled val="1"/>
        </dgm:presLayoutVars>
      </dgm:prSet>
      <dgm:spPr/>
    </dgm:pt>
    <dgm:pt modelId="{4FB3BB69-6BB8-8C41-A1CE-FB8565C66A3E}" type="pres">
      <dgm:prSet presAssocID="{9132C571-E1E9-C64D-B8A3-25C65F5DA9CE}" presName="Name13" presStyleLbl="parChTrans1D2" presStyleIdx="10" presStyleCnt="16"/>
      <dgm:spPr/>
    </dgm:pt>
    <dgm:pt modelId="{39E4D336-FAE8-E243-84F6-B93450C7D584}" type="pres">
      <dgm:prSet presAssocID="{587A8F6D-1B27-5846-B2FA-9FC00C240F7B}" presName="childText" presStyleLbl="bgAcc1" presStyleIdx="10" presStyleCnt="16" custScaleX="235488" custLinFactNeighborX="49570" custLinFactNeighborY="21353">
        <dgm:presLayoutVars>
          <dgm:bulletEnabled val="1"/>
        </dgm:presLayoutVars>
      </dgm:prSet>
      <dgm:spPr/>
    </dgm:pt>
    <dgm:pt modelId="{F52CD055-1D87-6D41-A26F-952E12A133C6}" type="pres">
      <dgm:prSet presAssocID="{2E082369-0C0C-EF40-A208-A67C6733DA68}" presName="Name13" presStyleLbl="parChTrans1D2" presStyleIdx="11" presStyleCnt="16"/>
      <dgm:spPr/>
    </dgm:pt>
    <dgm:pt modelId="{A7E71A02-7651-F44C-9887-EB6469E57F7B}" type="pres">
      <dgm:prSet presAssocID="{AB049779-0073-B34E-8E2D-373D66B53A60}" presName="childText" presStyleLbl="bgAcc1" presStyleIdx="11" presStyleCnt="16" custScaleX="235488" custLinFactNeighborX="51476" custLinFactNeighborY="33555">
        <dgm:presLayoutVars>
          <dgm:bulletEnabled val="1"/>
        </dgm:presLayoutVars>
      </dgm:prSet>
      <dgm:spPr/>
    </dgm:pt>
    <dgm:pt modelId="{B2C48668-4B03-1B47-872A-C216434DC2D0}" type="pres">
      <dgm:prSet presAssocID="{763A9292-297D-E54B-BC3B-74BEFB3BB45A}" presName="root" presStyleCnt="0"/>
      <dgm:spPr/>
    </dgm:pt>
    <dgm:pt modelId="{F5DBAB99-F891-A540-83E1-21EDB95140C4}" type="pres">
      <dgm:prSet presAssocID="{763A9292-297D-E54B-BC3B-74BEFB3BB45A}" presName="rootComposite" presStyleCnt="0"/>
      <dgm:spPr/>
    </dgm:pt>
    <dgm:pt modelId="{ED0C4CD6-5A44-2140-AFED-44FB43B7CC64}" type="pres">
      <dgm:prSet presAssocID="{763A9292-297D-E54B-BC3B-74BEFB3BB45A}" presName="rootText" presStyleLbl="node1" presStyleIdx="3" presStyleCnt="4" custScaleX="188598" custScaleY="145014" custLinFactNeighborX="77786" custLinFactNeighborY="-49"/>
      <dgm:spPr/>
    </dgm:pt>
    <dgm:pt modelId="{E9291BD0-0686-CF49-9E8E-DA448C7E27D3}" type="pres">
      <dgm:prSet presAssocID="{763A9292-297D-E54B-BC3B-74BEFB3BB45A}" presName="rootConnector" presStyleLbl="node1" presStyleIdx="3" presStyleCnt="4"/>
      <dgm:spPr/>
    </dgm:pt>
    <dgm:pt modelId="{220959BF-F87E-D247-90D0-D9D194872FAF}" type="pres">
      <dgm:prSet presAssocID="{763A9292-297D-E54B-BC3B-74BEFB3BB45A}" presName="childShape" presStyleCnt="0"/>
      <dgm:spPr/>
    </dgm:pt>
    <dgm:pt modelId="{6259D9F3-3185-D94D-B005-7069B263BA56}" type="pres">
      <dgm:prSet presAssocID="{5FEDFB92-8BDE-484B-A70B-44067835FC1E}" presName="Name13" presStyleLbl="parChTrans1D2" presStyleIdx="12" presStyleCnt="16"/>
      <dgm:spPr/>
    </dgm:pt>
    <dgm:pt modelId="{82A96B46-4C36-6D4E-BD81-E603A915C7BA}" type="pres">
      <dgm:prSet presAssocID="{31A74761-79E0-654A-8917-BF6E60962C69}" presName="childText" presStyleLbl="bgAcc1" presStyleIdx="12" presStyleCnt="16" custScaleX="237922" custLinFactNeighborX="91327" custLinFactNeighborY="2727">
        <dgm:presLayoutVars>
          <dgm:bulletEnabled val="1"/>
        </dgm:presLayoutVars>
      </dgm:prSet>
      <dgm:spPr/>
    </dgm:pt>
    <dgm:pt modelId="{C3F1F120-7BB8-3F44-BB62-AEE18ED653B7}" type="pres">
      <dgm:prSet presAssocID="{01C72A6B-25CB-7A4B-8B45-5DAC11F4009A}" presName="Name13" presStyleLbl="parChTrans1D2" presStyleIdx="13" presStyleCnt="16"/>
      <dgm:spPr/>
    </dgm:pt>
    <dgm:pt modelId="{6B0F376D-3E73-154B-B106-2BC3D17D849E}" type="pres">
      <dgm:prSet presAssocID="{632E0F5D-8ABA-2548-9C78-4355B6E14352}" presName="childText" presStyleLbl="bgAcc1" presStyleIdx="13" presStyleCnt="16" custScaleX="237677" custLinFactNeighborX="87700" custLinFactNeighborY="9847">
        <dgm:presLayoutVars>
          <dgm:bulletEnabled val="1"/>
        </dgm:presLayoutVars>
      </dgm:prSet>
      <dgm:spPr/>
    </dgm:pt>
    <dgm:pt modelId="{4E822684-659A-E04A-95EE-FC733ABEB286}" type="pres">
      <dgm:prSet presAssocID="{F34B58A9-2B4C-7140-9B2C-43F99D940F1D}" presName="Name13" presStyleLbl="parChTrans1D2" presStyleIdx="14" presStyleCnt="16"/>
      <dgm:spPr/>
    </dgm:pt>
    <dgm:pt modelId="{4ECAE016-1BC9-9540-A2CC-18D6C21CB894}" type="pres">
      <dgm:prSet presAssocID="{D36564FB-A071-9843-9D52-3F0BD4C1D838}" presName="childText" presStyleLbl="bgAcc1" presStyleIdx="14" presStyleCnt="16" custScaleX="237677" custLinFactNeighborX="87700" custLinFactNeighborY="21353">
        <dgm:presLayoutVars>
          <dgm:bulletEnabled val="1"/>
        </dgm:presLayoutVars>
      </dgm:prSet>
      <dgm:spPr/>
    </dgm:pt>
    <dgm:pt modelId="{E8BEB8FF-5BB5-9344-8355-39EEA913733D}" type="pres">
      <dgm:prSet presAssocID="{26816729-6302-FF47-85BD-5A2408331E3A}" presName="Name13" presStyleLbl="parChTrans1D2" presStyleIdx="15" presStyleCnt="16"/>
      <dgm:spPr/>
    </dgm:pt>
    <dgm:pt modelId="{DE9DDB3F-E48A-0340-8737-463A6D7BF75C}" type="pres">
      <dgm:prSet presAssocID="{60220A70-51A5-3448-9EF1-612C6BD05EEF}" presName="childText" presStyleLbl="bgAcc1" presStyleIdx="15" presStyleCnt="16" custScaleX="237677" custLinFactNeighborX="89606" custLinFactNeighborY="30504">
        <dgm:presLayoutVars>
          <dgm:bulletEnabled val="1"/>
        </dgm:presLayoutVars>
      </dgm:prSet>
      <dgm:spPr/>
    </dgm:pt>
  </dgm:ptLst>
  <dgm:cxnLst>
    <dgm:cxn modelId="{ADF6C009-5A21-7847-8B8E-7ACD74C9AE6B}" type="presOf" srcId="{9132C571-E1E9-C64D-B8A3-25C65F5DA9CE}" destId="{4FB3BB69-6BB8-8C41-A1CE-FB8565C66A3E}" srcOrd="0" destOrd="0" presId="urn:microsoft.com/office/officeart/2005/8/layout/hierarchy3"/>
    <dgm:cxn modelId="{51876E10-58C0-6943-B594-370390434DB9}" type="presOf" srcId="{17CBA138-8B26-BE43-B9B9-4FDA1EED7537}" destId="{3BD0A36D-D7D9-284F-8B41-12FAC21FBF08}" srcOrd="0" destOrd="0" presId="urn:microsoft.com/office/officeart/2005/8/layout/hierarchy3"/>
    <dgm:cxn modelId="{34622E15-B023-604B-A813-4EAAB73B5043}" type="presOf" srcId="{632E0F5D-8ABA-2548-9C78-4355B6E14352}" destId="{6B0F376D-3E73-154B-B106-2BC3D17D849E}" srcOrd="0" destOrd="0" presId="urn:microsoft.com/office/officeart/2005/8/layout/hierarchy3"/>
    <dgm:cxn modelId="{73206B16-DC66-1742-8045-8DF0639BE849}" srcId="{80C487F4-FC1D-D147-9507-3D3614741D97}" destId="{E646FE56-F869-C442-9CC4-3C63AEFD2D3C}" srcOrd="3" destOrd="0" parTransId="{EC2834D7-C6D5-974E-9765-CB1B545D242D}" sibTransId="{56FEF29B-06FA-ED46-A290-53F137652D3E}"/>
    <dgm:cxn modelId="{0E565D24-A358-0144-B392-4BD827E6DCC8}" srcId="{763A9292-297D-E54B-BC3B-74BEFB3BB45A}" destId="{632E0F5D-8ABA-2548-9C78-4355B6E14352}" srcOrd="1" destOrd="0" parTransId="{01C72A6B-25CB-7A4B-8B45-5DAC11F4009A}" sibTransId="{AAACDE03-F99A-154B-8CC3-B96CEC9F333F}"/>
    <dgm:cxn modelId="{84B5DF24-B45D-9B43-A7F6-9284C310F221}" srcId="{66552D6E-8B2F-5047-8725-29B63B3355B0}" destId="{FF3A504B-2EAE-D54A-81B1-127CBA611913}" srcOrd="1" destOrd="0" parTransId="{B8CE69D9-BBEE-EB46-879E-A408596666C3}" sibTransId="{EDD0C7E9-3AB1-1D4A-806A-970147C0DD4E}"/>
    <dgm:cxn modelId="{48B02A27-5B9D-9B40-B4D3-E7CAF490A00F}" type="presOf" srcId="{60220A70-51A5-3448-9EF1-612C6BD05EEF}" destId="{DE9DDB3F-E48A-0340-8737-463A6D7BF75C}" srcOrd="0" destOrd="0" presId="urn:microsoft.com/office/officeart/2005/8/layout/hierarchy3"/>
    <dgm:cxn modelId="{C8D3E827-B67A-7244-822B-DF9409540A07}" type="presOf" srcId="{763A9292-297D-E54B-BC3B-74BEFB3BB45A}" destId="{ED0C4CD6-5A44-2140-AFED-44FB43B7CC64}" srcOrd="0" destOrd="0" presId="urn:microsoft.com/office/officeart/2005/8/layout/hierarchy3"/>
    <dgm:cxn modelId="{B8551728-71DA-4C4D-B854-FFB25634090B}" type="presOf" srcId="{8B5E922C-B2C2-CE43-9475-3B1F73B2C4B5}" destId="{85A39910-2F5C-5B49-A9A8-8D8B0ABECBED}" srcOrd="0" destOrd="0" presId="urn:microsoft.com/office/officeart/2005/8/layout/hierarchy3"/>
    <dgm:cxn modelId="{DA245C2A-EBAB-5D46-A1BB-287C05E72E62}" srcId="{66552D6E-8B2F-5047-8725-29B63B3355B0}" destId="{8A667F8D-C7FB-DC41-8223-F80A86B697BF}" srcOrd="2" destOrd="0" parTransId="{1BF326E1-834C-834B-9D94-F968FAF553A7}" sibTransId="{402EE3FB-B126-2140-972B-253ACAD0FBD2}"/>
    <dgm:cxn modelId="{E20CF12B-DF74-564B-9CB9-A75FF7D157DD}" srcId="{09295E30-8D23-564E-A6B5-0E4D19BEFCBC}" destId="{80C487F4-FC1D-D147-9507-3D3614741D97}" srcOrd="0" destOrd="0" parTransId="{895277F4-B511-0046-BD3B-583D1FAE2D2B}" sibTransId="{A40FE8C4-7D91-D940-8E37-E4E960A44EA7}"/>
    <dgm:cxn modelId="{5769AE2D-F9DA-BF4F-91D0-48AFCCC19826}" srcId="{763A9292-297D-E54B-BC3B-74BEFB3BB45A}" destId="{60220A70-51A5-3448-9EF1-612C6BD05EEF}" srcOrd="3" destOrd="0" parTransId="{26816729-6302-FF47-85BD-5A2408331E3A}" sibTransId="{96D11B42-2AA8-1F4D-AEC8-4B66C7529FC7}"/>
    <dgm:cxn modelId="{B244BC31-FF1B-754F-BB27-DB5D67872B03}" type="presOf" srcId="{EC2834D7-C6D5-974E-9765-CB1B545D242D}" destId="{08791626-9ED4-9246-84EA-52EEA3D9C9B3}" srcOrd="0" destOrd="0" presId="urn:microsoft.com/office/officeart/2005/8/layout/hierarchy3"/>
    <dgm:cxn modelId="{8E361C36-A2C0-1240-BDF7-B2FFE05D80CF}" type="presOf" srcId="{66552D6E-8B2F-5047-8725-29B63B3355B0}" destId="{96F739FB-933D-774C-BD93-9063575AE16C}" srcOrd="0" destOrd="0" presId="urn:microsoft.com/office/officeart/2005/8/layout/hierarchy3"/>
    <dgm:cxn modelId="{3866E238-7297-9347-B300-4431359CA11F}" type="presOf" srcId="{01C72A6B-25CB-7A4B-8B45-5DAC11F4009A}" destId="{C3F1F120-7BB8-3F44-BB62-AEE18ED653B7}" srcOrd="0" destOrd="0" presId="urn:microsoft.com/office/officeart/2005/8/layout/hierarchy3"/>
    <dgm:cxn modelId="{F891833E-209D-A54B-96EA-3D25282590F0}" type="presOf" srcId="{D2938300-10EC-BE43-B5DF-0BC2953FCFC8}" destId="{A276AB2A-6D68-F448-971B-8663FD6A45F0}" srcOrd="0" destOrd="0" presId="urn:microsoft.com/office/officeart/2005/8/layout/hierarchy3"/>
    <dgm:cxn modelId="{9E40B23E-76CD-B240-88B0-DAF7B280581B}" type="presOf" srcId="{D9E80183-40F2-4C4C-9679-984ACAFC64B2}" destId="{49A75892-6EE7-5C48-9E66-5AF2DF93EA69}" srcOrd="0" destOrd="0" presId="urn:microsoft.com/office/officeart/2005/8/layout/hierarchy3"/>
    <dgm:cxn modelId="{9ED2665C-855B-FB48-A579-E2F272C85521}" srcId="{8B5E922C-B2C2-CE43-9475-3B1F73B2C4B5}" destId="{33013EFE-211A-CD4E-BD7F-0E63282D97F7}" srcOrd="0" destOrd="0" parTransId="{D9E80183-40F2-4C4C-9679-984ACAFC64B2}" sibTransId="{18C1C75F-B1FB-F148-BC9F-E03859758704}"/>
    <dgm:cxn modelId="{A849325D-A5AD-1A40-A789-503F2D28543D}" srcId="{80C487F4-FC1D-D147-9507-3D3614741D97}" destId="{F48E875C-304E-834A-88C7-BCC210958F17}" srcOrd="4" destOrd="0" parTransId="{CFB92699-AEC6-C540-BD9D-30DA6644E773}" sibTransId="{C0F4BDB7-5346-CC41-915A-70585F517A01}"/>
    <dgm:cxn modelId="{DA69755E-7A59-3D4D-8327-B24F2938DBF3}" type="presOf" srcId="{8B5E922C-B2C2-CE43-9475-3B1F73B2C4B5}" destId="{4AD06E8C-AE53-B148-974B-FFF27A21ED70}" srcOrd="1" destOrd="0" presId="urn:microsoft.com/office/officeart/2005/8/layout/hierarchy3"/>
    <dgm:cxn modelId="{1679EA5E-4D5C-BA4F-8B29-D7063D8BD127}" type="presOf" srcId="{80C487F4-FC1D-D147-9507-3D3614741D97}" destId="{E357FFAE-DD0A-8B4E-BBCB-2C6D0A4F0481}" srcOrd="0" destOrd="0" presId="urn:microsoft.com/office/officeart/2005/8/layout/hierarchy3"/>
    <dgm:cxn modelId="{4BB3CF5F-3BD6-AB43-A941-187182305A87}" type="presOf" srcId="{80C487F4-FC1D-D147-9507-3D3614741D97}" destId="{EB9834F7-E605-C443-80C9-CF9CFE29C651}" srcOrd="1" destOrd="0" presId="urn:microsoft.com/office/officeart/2005/8/layout/hierarchy3"/>
    <dgm:cxn modelId="{C495E460-9E68-6149-A819-96409B5EFAD7}" type="presOf" srcId="{F34B58A9-2B4C-7140-9B2C-43F99D940F1D}" destId="{4E822684-659A-E04A-95EE-FC733ABEB286}" srcOrd="0" destOrd="0" presId="urn:microsoft.com/office/officeart/2005/8/layout/hierarchy3"/>
    <dgm:cxn modelId="{3D185142-24D6-994A-98C1-68153B68B820}" srcId="{09295E30-8D23-564E-A6B5-0E4D19BEFCBC}" destId="{763A9292-297D-E54B-BC3B-74BEFB3BB45A}" srcOrd="3" destOrd="0" parTransId="{075C8F5F-BF1C-D442-9F38-F0FB282F689E}" sibTransId="{A1C306D0-670D-1745-9E18-5F6DA9B2B046}"/>
    <dgm:cxn modelId="{65C61A47-86D4-544D-B6CF-EE0FB7F5711F}" type="presOf" srcId="{09295E30-8D23-564E-A6B5-0E4D19BEFCBC}" destId="{99A3DF71-66BF-694F-AA87-14AC60F5F858}" srcOrd="0" destOrd="0" presId="urn:microsoft.com/office/officeart/2005/8/layout/hierarchy3"/>
    <dgm:cxn modelId="{25F0BC68-03EC-F04F-BD75-10CA0FF9D50E}" type="presOf" srcId="{2D98E938-57FE-1540-BFF8-99B4DBFA1D76}" destId="{58DC8325-B7F0-DB4A-A808-B35874AC2BA4}" srcOrd="0" destOrd="0" presId="urn:microsoft.com/office/officeart/2005/8/layout/hierarchy3"/>
    <dgm:cxn modelId="{C9850769-2A72-BF44-A975-71DB69FA4EF8}" type="presOf" srcId="{F48E875C-304E-834A-88C7-BCC210958F17}" destId="{310AAAC4-C073-4749-ABBE-814AF75A8FBC}" srcOrd="0" destOrd="0" presId="urn:microsoft.com/office/officeart/2005/8/layout/hierarchy3"/>
    <dgm:cxn modelId="{1209E549-62FD-7B4D-8E1D-B60313000E43}" srcId="{09295E30-8D23-564E-A6B5-0E4D19BEFCBC}" destId="{8B5E922C-B2C2-CE43-9475-3B1F73B2C4B5}" srcOrd="2" destOrd="0" parTransId="{4B318A07-F0E1-AD44-9228-40531C716700}" sibTransId="{75C1F7A6-95AD-EA45-9944-35D59FD23D42}"/>
    <dgm:cxn modelId="{4E37696C-6B05-7040-AF94-9377AE56B802}" type="presOf" srcId="{8A667F8D-C7FB-DC41-8223-F80A86B697BF}" destId="{B06DB3DF-DD6D-E940-B257-BF860A0B19E4}" srcOrd="0" destOrd="0" presId="urn:microsoft.com/office/officeart/2005/8/layout/hierarchy3"/>
    <dgm:cxn modelId="{0802124F-40DD-BC4E-90EF-A52319FDF1F9}" type="presOf" srcId="{33013EFE-211A-CD4E-BD7F-0E63282D97F7}" destId="{6AB2D0A8-76C1-774E-99D2-F6A94887F3E2}" srcOrd="0" destOrd="0" presId="urn:microsoft.com/office/officeart/2005/8/layout/hierarchy3"/>
    <dgm:cxn modelId="{6B97B971-32AA-DD47-AC6F-0240A68AF5C9}" srcId="{763A9292-297D-E54B-BC3B-74BEFB3BB45A}" destId="{31A74761-79E0-654A-8917-BF6E60962C69}" srcOrd="0" destOrd="0" parTransId="{5FEDFB92-8BDE-484B-A70B-44067835FC1E}" sibTransId="{C06C3639-6262-DA44-9FBB-E73547249984}"/>
    <dgm:cxn modelId="{7F364157-B67B-B647-B314-6BE91045AB66}" srcId="{763A9292-297D-E54B-BC3B-74BEFB3BB45A}" destId="{D36564FB-A071-9843-9D52-3F0BD4C1D838}" srcOrd="2" destOrd="0" parTransId="{F34B58A9-2B4C-7140-9B2C-43F99D940F1D}" sibTransId="{D3D2713C-3A4C-F841-8BD2-FF7B7AB87B98}"/>
    <dgm:cxn modelId="{73659D58-82E1-984C-BC46-816359B9EF77}" type="presOf" srcId="{00BC0266-AF02-AF48-B1C5-6F89A0CE8D0D}" destId="{B8166199-4105-3545-8365-6AF3F65C204F}" srcOrd="0" destOrd="0" presId="urn:microsoft.com/office/officeart/2005/8/layout/hierarchy3"/>
    <dgm:cxn modelId="{D7530C79-12A6-CE45-9604-4A7A8F1B1CFA}" type="presOf" srcId="{B8CE69D9-BBEE-EB46-879E-A408596666C3}" destId="{1E010EC9-5728-AC4F-929A-86C84419C529}" srcOrd="0" destOrd="0" presId="urn:microsoft.com/office/officeart/2005/8/layout/hierarchy3"/>
    <dgm:cxn modelId="{F15B817A-3290-A148-BC53-5F9F5B62CFB6}" type="presOf" srcId="{2158C740-C496-A545-9037-08477673EDBA}" destId="{02D92BA1-ABB7-6849-858E-4E7ED12B7A03}" srcOrd="0" destOrd="0" presId="urn:microsoft.com/office/officeart/2005/8/layout/hierarchy3"/>
    <dgm:cxn modelId="{B94E0680-CB54-A04B-9D83-033D47FF0F9F}" type="presOf" srcId="{763A9292-297D-E54B-BC3B-74BEFB3BB45A}" destId="{E9291BD0-0686-CF49-9E8E-DA448C7E27D3}" srcOrd="1" destOrd="0" presId="urn:microsoft.com/office/officeart/2005/8/layout/hierarchy3"/>
    <dgm:cxn modelId="{D9434881-7FE4-6C44-BAD8-71842A476DDD}" type="presOf" srcId="{D198F75D-2780-8048-8AB4-40EEBE5BA4B1}" destId="{B0B682B4-6934-8F42-92E0-BD1F25F4D67C}" srcOrd="0" destOrd="0" presId="urn:microsoft.com/office/officeart/2005/8/layout/hierarchy3"/>
    <dgm:cxn modelId="{F5238481-959C-E742-AC6C-E2C4F1D29D12}" type="presOf" srcId="{31A74761-79E0-654A-8917-BF6E60962C69}" destId="{82A96B46-4C36-6D4E-BD81-E603A915C7BA}" srcOrd="0" destOrd="0" presId="urn:microsoft.com/office/officeart/2005/8/layout/hierarchy3"/>
    <dgm:cxn modelId="{C547A684-F201-204B-9A76-9DFFC3F05F19}" type="presOf" srcId="{E646FE56-F869-C442-9CC4-3C63AEFD2D3C}" destId="{5EBC7405-34A9-784A-A4FB-4FA038F2B8E4}" srcOrd="0" destOrd="0" presId="urn:microsoft.com/office/officeart/2005/8/layout/hierarchy3"/>
    <dgm:cxn modelId="{E8FA278C-C0C3-7B45-97D5-5614BBEF5798}" srcId="{09295E30-8D23-564E-A6B5-0E4D19BEFCBC}" destId="{66552D6E-8B2F-5047-8725-29B63B3355B0}" srcOrd="1" destOrd="0" parTransId="{85423AC7-4997-A740-87D4-68F70EF9D3B3}" sibTransId="{B8524B3F-B218-EB4B-91D7-B91FD49B9B34}"/>
    <dgm:cxn modelId="{607D8D92-62BA-C943-86F0-F469FEC41FAA}" type="presOf" srcId="{1BF326E1-834C-834B-9D94-F968FAF553A7}" destId="{95CEF109-C369-6848-9B83-1B1C50FD904B}" srcOrd="0" destOrd="0" presId="urn:microsoft.com/office/officeart/2005/8/layout/hierarchy3"/>
    <dgm:cxn modelId="{AA1C8496-1B6A-2E40-8D97-19704131772B}" srcId="{80C487F4-FC1D-D147-9507-3D3614741D97}" destId="{584C7C5A-8CCF-914A-8F8E-AEFA05FED362}" srcOrd="2" destOrd="0" parTransId="{00BC0266-AF02-AF48-B1C5-6F89A0CE8D0D}" sibTransId="{DC85A0CA-7D9D-0045-9A70-2840E8C7BC12}"/>
    <dgm:cxn modelId="{205494A2-301E-884E-B01E-9E2D6356597D}" srcId="{8B5E922C-B2C2-CE43-9475-3B1F73B2C4B5}" destId="{587A8F6D-1B27-5846-B2FA-9FC00C240F7B}" srcOrd="2" destOrd="0" parTransId="{9132C571-E1E9-C64D-B8A3-25C65F5DA9CE}" sibTransId="{79934703-AFEE-AC43-974F-78A0B61A879B}"/>
    <dgm:cxn modelId="{F8106EA4-8A75-DF4F-9356-C4C965C71763}" type="presOf" srcId="{584C7C5A-8CCF-914A-8F8E-AEFA05FED362}" destId="{45064E69-8C49-7940-B316-0749D6FF8C4A}" srcOrd="0" destOrd="0" presId="urn:microsoft.com/office/officeart/2005/8/layout/hierarchy3"/>
    <dgm:cxn modelId="{5E18FFA8-09E8-FF43-A5F2-C980A060B7B7}" type="presOf" srcId="{5FEDFB92-8BDE-484B-A70B-44067835FC1E}" destId="{6259D9F3-3185-D94D-B005-7069B263BA56}" srcOrd="0" destOrd="0" presId="urn:microsoft.com/office/officeart/2005/8/layout/hierarchy3"/>
    <dgm:cxn modelId="{2D8F71AA-CDE3-904D-843F-0260F0D28E30}" type="presOf" srcId="{D36564FB-A071-9843-9D52-3F0BD4C1D838}" destId="{4ECAE016-1BC9-9540-A2CC-18D6C21CB894}" srcOrd="0" destOrd="0" presId="urn:microsoft.com/office/officeart/2005/8/layout/hierarchy3"/>
    <dgm:cxn modelId="{B4E5BFAD-4851-AF4C-9532-2C80430C54AD}" type="presOf" srcId="{DEF51CC2-DBD5-D749-BFF9-1AEE6C4C01C2}" destId="{7BD77944-DA61-D342-B048-5F407DE2F98D}" srcOrd="0" destOrd="0" presId="urn:microsoft.com/office/officeart/2005/8/layout/hierarchy3"/>
    <dgm:cxn modelId="{906095AF-FA1C-2F4B-86F6-474BC914A59D}" type="presOf" srcId="{FF3A504B-2EAE-D54A-81B1-127CBA611913}" destId="{6035FB4E-2319-6F44-B788-6DCBD95650E4}" srcOrd="0" destOrd="0" presId="urn:microsoft.com/office/officeart/2005/8/layout/hierarchy3"/>
    <dgm:cxn modelId="{7E0453B4-FCA9-1743-9563-A734F27BEE56}" type="presOf" srcId="{548028F1-4D00-E94D-A69C-8E0A518EA7F2}" destId="{FC2283EA-BA3D-2F4C-93B2-4DA8647ABE89}" srcOrd="0" destOrd="0" presId="urn:microsoft.com/office/officeart/2005/8/layout/hierarchy3"/>
    <dgm:cxn modelId="{0A0E78B7-6FF4-5D41-B76B-14F6BA79CDAC}" srcId="{80C487F4-FC1D-D147-9507-3D3614741D97}" destId="{548028F1-4D00-E94D-A69C-8E0A518EA7F2}" srcOrd="0" destOrd="0" parTransId="{DEF51CC2-DBD5-D749-BFF9-1AEE6C4C01C2}" sibTransId="{381FEA81-47C6-FB47-AB0F-D4BD2223549A}"/>
    <dgm:cxn modelId="{73F1DAB7-D4BB-F744-B126-D00D27B83B1D}" type="presOf" srcId="{26816729-6302-FF47-85BD-5A2408331E3A}" destId="{E8BEB8FF-5BB5-9344-8355-39EEA913733D}" srcOrd="0" destOrd="0" presId="urn:microsoft.com/office/officeart/2005/8/layout/hierarchy3"/>
    <dgm:cxn modelId="{C7D7F2B7-AB38-394B-82A6-4F6E1F2DB061}" srcId="{8B5E922C-B2C2-CE43-9475-3B1F73B2C4B5}" destId="{AB049779-0073-B34E-8E2D-373D66B53A60}" srcOrd="3" destOrd="0" parTransId="{2E082369-0C0C-EF40-A208-A67C6733DA68}" sibTransId="{C14F834F-17C0-1740-97F1-1C0AB6ECA86A}"/>
    <dgm:cxn modelId="{24C574BB-D5B1-0546-AB2C-0ADAC3882A33}" srcId="{8B5E922C-B2C2-CE43-9475-3B1F73B2C4B5}" destId="{17CBA138-8B26-BE43-B9B9-4FDA1EED7537}" srcOrd="1" destOrd="0" parTransId="{E2BA7FA2-606F-674D-94B6-80C9793FE639}" sibTransId="{77A93379-1055-734F-9F28-5E3B6FC30E7D}"/>
    <dgm:cxn modelId="{AEAA71BE-1629-7242-8CE6-9405FDC1703B}" type="presOf" srcId="{CFB92699-AEC6-C540-BD9D-30DA6644E773}" destId="{54AFC8E9-D761-3845-AEBB-AD12FCE0DFC8}" srcOrd="0" destOrd="0" presId="urn:microsoft.com/office/officeart/2005/8/layout/hierarchy3"/>
    <dgm:cxn modelId="{B6AF6ACC-8176-2148-BA3C-ED7F9DA2E761}" srcId="{66552D6E-8B2F-5047-8725-29B63B3355B0}" destId="{D198F75D-2780-8048-8AB4-40EEBE5BA4B1}" srcOrd="0" destOrd="0" parTransId="{2158C740-C496-A545-9037-08477673EDBA}" sibTransId="{C6E598BB-618C-2C44-8136-0B2EABF4A031}"/>
    <dgm:cxn modelId="{BB82C1CE-2C18-5A46-BB92-D90FD15F6087}" type="presOf" srcId="{66552D6E-8B2F-5047-8725-29B63B3355B0}" destId="{89A6175D-982D-3F46-983A-729BBE67F0D4}" srcOrd="1" destOrd="0" presId="urn:microsoft.com/office/officeart/2005/8/layout/hierarchy3"/>
    <dgm:cxn modelId="{2C2846DA-2A04-CE4D-B524-9030B2F1ADD6}" srcId="{80C487F4-FC1D-D147-9507-3D3614741D97}" destId="{D2938300-10EC-BE43-B5DF-0BC2953FCFC8}" srcOrd="1" destOrd="0" parTransId="{2D98E938-57FE-1540-BFF8-99B4DBFA1D76}" sibTransId="{618ED9AA-C08A-EC41-93D4-06D014DD1113}"/>
    <dgm:cxn modelId="{3ED957E8-336D-7642-919A-0E26AD4F3BE1}" type="presOf" srcId="{E2BA7FA2-606F-674D-94B6-80C9793FE639}" destId="{6534A02B-4D18-CD4A-8DF3-FC5370A83CD8}" srcOrd="0" destOrd="0" presId="urn:microsoft.com/office/officeart/2005/8/layout/hierarchy3"/>
    <dgm:cxn modelId="{C7AAF6EF-FE2A-1643-B08F-680BE24C91E3}" type="presOf" srcId="{AB049779-0073-B34E-8E2D-373D66B53A60}" destId="{A7E71A02-7651-F44C-9887-EB6469E57F7B}" srcOrd="0" destOrd="0" presId="urn:microsoft.com/office/officeart/2005/8/layout/hierarchy3"/>
    <dgm:cxn modelId="{68F7A7F1-9C92-D54B-8F22-1AE9F4C4E1F2}" type="presOf" srcId="{587A8F6D-1B27-5846-B2FA-9FC00C240F7B}" destId="{39E4D336-FAE8-E243-84F6-B93450C7D584}" srcOrd="0" destOrd="0" presId="urn:microsoft.com/office/officeart/2005/8/layout/hierarchy3"/>
    <dgm:cxn modelId="{35C4B3F1-B352-E44E-B963-5DAF7D255E87}" type="presOf" srcId="{2E082369-0C0C-EF40-A208-A67C6733DA68}" destId="{F52CD055-1D87-6D41-A26F-952E12A133C6}" srcOrd="0" destOrd="0" presId="urn:microsoft.com/office/officeart/2005/8/layout/hierarchy3"/>
    <dgm:cxn modelId="{0AF73C0B-668B-FF46-B327-9C6F1C95EAFB}" type="presParOf" srcId="{99A3DF71-66BF-694F-AA87-14AC60F5F858}" destId="{36C7EBBE-C40A-FB4A-ACFC-F7DB537FA927}" srcOrd="0" destOrd="0" presId="urn:microsoft.com/office/officeart/2005/8/layout/hierarchy3"/>
    <dgm:cxn modelId="{BF3FEC00-43DF-054B-9869-4F428E9F6CD5}" type="presParOf" srcId="{36C7EBBE-C40A-FB4A-ACFC-F7DB537FA927}" destId="{D1FF1A6A-BE63-4A4F-9A73-1FDA0716E6A8}" srcOrd="0" destOrd="0" presId="urn:microsoft.com/office/officeart/2005/8/layout/hierarchy3"/>
    <dgm:cxn modelId="{D27EA8DE-23B9-5549-B0E4-BC94C2BD02A1}" type="presParOf" srcId="{D1FF1A6A-BE63-4A4F-9A73-1FDA0716E6A8}" destId="{E357FFAE-DD0A-8B4E-BBCB-2C6D0A4F0481}" srcOrd="0" destOrd="0" presId="urn:microsoft.com/office/officeart/2005/8/layout/hierarchy3"/>
    <dgm:cxn modelId="{D7DA9970-A3D8-8C42-A076-B6C2768E400B}" type="presParOf" srcId="{D1FF1A6A-BE63-4A4F-9A73-1FDA0716E6A8}" destId="{EB9834F7-E605-C443-80C9-CF9CFE29C651}" srcOrd="1" destOrd="0" presId="urn:microsoft.com/office/officeart/2005/8/layout/hierarchy3"/>
    <dgm:cxn modelId="{B353F126-C865-814B-BB87-E8E1D4A83D39}" type="presParOf" srcId="{36C7EBBE-C40A-FB4A-ACFC-F7DB537FA927}" destId="{DB718257-CD33-114F-AD11-45C96280A237}" srcOrd="1" destOrd="0" presId="urn:microsoft.com/office/officeart/2005/8/layout/hierarchy3"/>
    <dgm:cxn modelId="{675579AA-8229-2047-998D-376B9AC2B304}" type="presParOf" srcId="{DB718257-CD33-114F-AD11-45C96280A237}" destId="{7BD77944-DA61-D342-B048-5F407DE2F98D}" srcOrd="0" destOrd="0" presId="urn:microsoft.com/office/officeart/2005/8/layout/hierarchy3"/>
    <dgm:cxn modelId="{F7ED4193-2580-884D-A375-09B90FC8A101}" type="presParOf" srcId="{DB718257-CD33-114F-AD11-45C96280A237}" destId="{FC2283EA-BA3D-2F4C-93B2-4DA8647ABE89}" srcOrd="1" destOrd="0" presId="urn:microsoft.com/office/officeart/2005/8/layout/hierarchy3"/>
    <dgm:cxn modelId="{386E850B-764F-FC47-855A-45DBF60FE93B}" type="presParOf" srcId="{DB718257-CD33-114F-AD11-45C96280A237}" destId="{58DC8325-B7F0-DB4A-A808-B35874AC2BA4}" srcOrd="2" destOrd="0" presId="urn:microsoft.com/office/officeart/2005/8/layout/hierarchy3"/>
    <dgm:cxn modelId="{87746FEC-4C11-8648-B393-28BED5A99E32}" type="presParOf" srcId="{DB718257-CD33-114F-AD11-45C96280A237}" destId="{A276AB2A-6D68-F448-971B-8663FD6A45F0}" srcOrd="3" destOrd="0" presId="urn:microsoft.com/office/officeart/2005/8/layout/hierarchy3"/>
    <dgm:cxn modelId="{739FBBD5-5DE5-4A49-8056-742DBE6331A4}" type="presParOf" srcId="{DB718257-CD33-114F-AD11-45C96280A237}" destId="{B8166199-4105-3545-8365-6AF3F65C204F}" srcOrd="4" destOrd="0" presId="urn:microsoft.com/office/officeart/2005/8/layout/hierarchy3"/>
    <dgm:cxn modelId="{52C5E071-5563-7F41-816C-BC72A565136F}" type="presParOf" srcId="{DB718257-CD33-114F-AD11-45C96280A237}" destId="{45064E69-8C49-7940-B316-0749D6FF8C4A}" srcOrd="5" destOrd="0" presId="urn:microsoft.com/office/officeart/2005/8/layout/hierarchy3"/>
    <dgm:cxn modelId="{C6112C9D-0671-3147-B6B3-4794B98B91A4}" type="presParOf" srcId="{DB718257-CD33-114F-AD11-45C96280A237}" destId="{08791626-9ED4-9246-84EA-52EEA3D9C9B3}" srcOrd="6" destOrd="0" presId="urn:microsoft.com/office/officeart/2005/8/layout/hierarchy3"/>
    <dgm:cxn modelId="{CE936C09-CA6C-4041-83D3-1CD51AF0777D}" type="presParOf" srcId="{DB718257-CD33-114F-AD11-45C96280A237}" destId="{5EBC7405-34A9-784A-A4FB-4FA038F2B8E4}" srcOrd="7" destOrd="0" presId="urn:microsoft.com/office/officeart/2005/8/layout/hierarchy3"/>
    <dgm:cxn modelId="{10FA7134-EB76-9A4C-8B2C-A9E41A88269E}" type="presParOf" srcId="{DB718257-CD33-114F-AD11-45C96280A237}" destId="{54AFC8E9-D761-3845-AEBB-AD12FCE0DFC8}" srcOrd="8" destOrd="0" presId="urn:microsoft.com/office/officeart/2005/8/layout/hierarchy3"/>
    <dgm:cxn modelId="{4099BDEB-C0D5-EF46-919F-E3A608C89DE0}" type="presParOf" srcId="{DB718257-CD33-114F-AD11-45C96280A237}" destId="{310AAAC4-C073-4749-ABBE-814AF75A8FBC}" srcOrd="9" destOrd="0" presId="urn:microsoft.com/office/officeart/2005/8/layout/hierarchy3"/>
    <dgm:cxn modelId="{4E1185F6-7890-0F46-B766-267CB86B677F}" type="presParOf" srcId="{99A3DF71-66BF-694F-AA87-14AC60F5F858}" destId="{C7369A3C-F331-7644-B4F2-C7E73FD78390}" srcOrd="1" destOrd="0" presId="urn:microsoft.com/office/officeart/2005/8/layout/hierarchy3"/>
    <dgm:cxn modelId="{4EF5B680-26B3-1D40-8329-88DA22A1D6BD}" type="presParOf" srcId="{C7369A3C-F331-7644-B4F2-C7E73FD78390}" destId="{0664B46D-B90F-EC4D-AB20-6AC069DF58CA}" srcOrd="0" destOrd="0" presId="urn:microsoft.com/office/officeart/2005/8/layout/hierarchy3"/>
    <dgm:cxn modelId="{F113B5A9-5BA7-8F49-86CC-86A43EC4FF03}" type="presParOf" srcId="{0664B46D-B90F-EC4D-AB20-6AC069DF58CA}" destId="{96F739FB-933D-774C-BD93-9063575AE16C}" srcOrd="0" destOrd="0" presId="urn:microsoft.com/office/officeart/2005/8/layout/hierarchy3"/>
    <dgm:cxn modelId="{89837518-D972-F449-8820-43F522BF3FF8}" type="presParOf" srcId="{0664B46D-B90F-EC4D-AB20-6AC069DF58CA}" destId="{89A6175D-982D-3F46-983A-729BBE67F0D4}" srcOrd="1" destOrd="0" presId="urn:microsoft.com/office/officeart/2005/8/layout/hierarchy3"/>
    <dgm:cxn modelId="{83FCBBF2-8A95-7849-8257-0D77F12ACFA2}" type="presParOf" srcId="{C7369A3C-F331-7644-B4F2-C7E73FD78390}" destId="{4DD55818-D4C4-EA41-8D2B-22C66E27D380}" srcOrd="1" destOrd="0" presId="urn:microsoft.com/office/officeart/2005/8/layout/hierarchy3"/>
    <dgm:cxn modelId="{883333DC-6A28-564B-B5F1-A86AA2B43ACA}" type="presParOf" srcId="{4DD55818-D4C4-EA41-8D2B-22C66E27D380}" destId="{02D92BA1-ABB7-6849-858E-4E7ED12B7A03}" srcOrd="0" destOrd="0" presId="urn:microsoft.com/office/officeart/2005/8/layout/hierarchy3"/>
    <dgm:cxn modelId="{40B42086-3BEE-E44F-B309-1FC1C62A91E1}" type="presParOf" srcId="{4DD55818-D4C4-EA41-8D2B-22C66E27D380}" destId="{B0B682B4-6934-8F42-92E0-BD1F25F4D67C}" srcOrd="1" destOrd="0" presId="urn:microsoft.com/office/officeart/2005/8/layout/hierarchy3"/>
    <dgm:cxn modelId="{1CEB8589-FE12-D24C-971F-99668132820A}" type="presParOf" srcId="{4DD55818-D4C4-EA41-8D2B-22C66E27D380}" destId="{1E010EC9-5728-AC4F-929A-86C84419C529}" srcOrd="2" destOrd="0" presId="urn:microsoft.com/office/officeart/2005/8/layout/hierarchy3"/>
    <dgm:cxn modelId="{EA34EE16-4106-7648-85C6-A546EA341A90}" type="presParOf" srcId="{4DD55818-D4C4-EA41-8D2B-22C66E27D380}" destId="{6035FB4E-2319-6F44-B788-6DCBD95650E4}" srcOrd="3" destOrd="0" presId="urn:microsoft.com/office/officeart/2005/8/layout/hierarchy3"/>
    <dgm:cxn modelId="{3D24FD7C-E98A-9545-91E8-5A815104E8F2}" type="presParOf" srcId="{4DD55818-D4C4-EA41-8D2B-22C66E27D380}" destId="{95CEF109-C369-6848-9B83-1B1C50FD904B}" srcOrd="4" destOrd="0" presId="urn:microsoft.com/office/officeart/2005/8/layout/hierarchy3"/>
    <dgm:cxn modelId="{EA96FB1D-8FF7-404C-8776-4A2B89D2A451}" type="presParOf" srcId="{4DD55818-D4C4-EA41-8D2B-22C66E27D380}" destId="{B06DB3DF-DD6D-E940-B257-BF860A0B19E4}" srcOrd="5" destOrd="0" presId="urn:microsoft.com/office/officeart/2005/8/layout/hierarchy3"/>
    <dgm:cxn modelId="{6E1C1133-4618-324D-8EEB-2C0F847BC549}" type="presParOf" srcId="{99A3DF71-66BF-694F-AA87-14AC60F5F858}" destId="{EFB399B3-7AFA-0945-85FB-36CA3C290CA0}" srcOrd="2" destOrd="0" presId="urn:microsoft.com/office/officeart/2005/8/layout/hierarchy3"/>
    <dgm:cxn modelId="{E3C08251-935B-E44C-9465-112F32F196AE}" type="presParOf" srcId="{EFB399B3-7AFA-0945-85FB-36CA3C290CA0}" destId="{B4E814FF-79D9-FD4E-9C58-39ECC036FB5E}" srcOrd="0" destOrd="0" presId="urn:microsoft.com/office/officeart/2005/8/layout/hierarchy3"/>
    <dgm:cxn modelId="{BB87CFAB-44AA-254C-A061-2DE333B491E2}" type="presParOf" srcId="{B4E814FF-79D9-FD4E-9C58-39ECC036FB5E}" destId="{85A39910-2F5C-5B49-A9A8-8D8B0ABECBED}" srcOrd="0" destOrd="0" presId="urn:microsoft.com/office/officeart/2005/8/layout/hierarchy3"/>
    <dgm:cxn modelId="{8AD4E66F-9248-F248-BE23-E6EB1CC417A0}" type="presParOf" srcId="{B4E814FF-79D9-FD4E-9C58-39ECC036FB5E}" destId="{4AD06E8C-AE53-B148-974B-FFF27A21ED70}" srcOrd="1" destOrd="0" presId="urn:microsoft.com/office/officeart/2005/8/layout/hierarchy3"/>
    <dgm:cxn modelId="{05216947-715B-C74F-9319-5902C998EE0E}" type="presParOf" srcId="{EFB399B3-7AFA-0945-85FB-36CA3C290CA0}" destId="{D5218BE0-C397-064C-81D7-7DDCF421F809}" srcOrd="1" destOrd="0" presId="urn:microsoft.com/office/officeart/2005/8/layout/hierarchy3"/>
    <dgm:cxn modelId="{312B598A-47CB-C34D-8B6F-FAC7820E100D}" type="presParOf" srcId="{D5218BE0-C397-064C-81D7-7DDCF421F809}" destId="{49A75892-6EE7-5C48-9E66-5AF2DF93EA69}" srcOrd="0" destOrd="0" presId="urn:microsoft.com/office/officeart/2005/8/layout/hierarchy3"/>
    <dgm:cxn modelId="{FAFAE1E4-E774-1845-9616-11CFBC57D92C}" type="presParOf" srcId="{D5218BE0-C397-064C-81D7-7DDCF421F809}" destId="{6AB2D0A8-76C1-774E-99D2-F6A94887F3E2}" srcOrd="1" destOrd="0" presId="urn:microsoft.com/office/officeart/2005/8/layout/hierarchy3"/>
    <dgm:cxn modelId="{69BC0825-2DBF-8542-A811-6C051E7ECC5B}" type="presParOf" srcId="{D5218BE0-C397-064C-81D7-7DDCF421F809}" destId="{6534A02B-4D18-CD4A-8DF3-FC5370A83CD8}" srcOrd="2" destOrd="0" presId="urn:microsoft.com/office/officeart/2005/8/layout/hierarchy3"/>
    <dgm:cxn modelId="{20EE9AD2-E894-D04A-B3E1-ACB50FA557C0}" type="presParOf" srcId="{D5218BE0-C397-064C-81D7-7DDCF421F809}" destId="{3BD0A36D-D7D9-284F-8B41-12FAC21FBF08}" srcOrd="3" destOrd="0" presId="urn:microsoft.com/office/officeart/2005/8/layout/hierarchy3"/>
    <dgm:cxn modelId="{2497613E-78E8-3F43-9400-08C4815FB396}" type="presParOf" srcId="{D5218BE0-C397-064C-81D7-7DDCF421F809}" destId="{4FB3BB69-6BB8-8C41-A1CE-FB8565C66A3E}" srcOrd="4" destOrd="0" presId="urn:microsoft.com/office/officeart/2005/8/layout/hierarchy3"/>
    <dgm:cxn modelId="{822C1BF1-43EB-1241-B025-A0ED515779C7}" type="presParOf" srcId="{D5218BE0-C397-064C-81D7-7DDCF421F809}" destId="{39E4D336-FAE8-E243-84F6-B93450C7D584}" srcOrd="5" destOrd="0" presId="urn:microsoft.com/office/officeart/2005/8/layout/hierarchy3"/>
    <dgm:cxn modelId="{4E4D0F12-29D9-F841-9CB3-8868994B2ED8}" type="presParOf" srcId="{D5218BE0-C397-064C-81D7-7DDCF421F809}" destId="{F52CD055-1D87-6D41-A26F-952E12A133C6}" srcOrd="6" destOrd="0" presId="urn:microsoft.com/office/officeart/2005/8/layout/hierarchy3"/>
    <dgm:cxn modelId="{964933B8-DB10-DC49-B64A-EF322E911ED9}" type="presParOf" srcId="{D5218BE0-C397-064C-81D7-7DDCF421F809}" destId="{A7E71A02-7651-F44C-9887-EB6469E57F7B}" srcOrd="7" destOrd="0" presId="urn:microsoft.com/office/officeart/2005/8/layout/hierarchy3"/>
    <dgm:cxn modelId="{94E403AB-DE91-7A40-AF34-502E4A66A66E}" type="presParOf" srcId="{99A3DF71-66BF-694F-AA87-14AC60F5F858}" destId="{B2C48668-4B03-1B47-872A-C216434DC2D0}" srcOrd="3" destOrd="0" presId="urn:microsoft.com/office/officeart/2005/8/layout/hierarchy3"/>
    <dgm:cxn modelId="{FA8A1551-DFF6-7749-937C-6179B53123EF}" type="presParOf" srcId="{B2C48668-4B03-1B47-872A-C216434DC2D0}" destId="{F5DBAB99-F891-A540-83E1-21EDB95140C4}" srcOrd="0" destOrd="0" presId="urn:microsoft.com/office/officeart/2005/8/layout/hierarchy3"/>
    <dgm:cxn modelId="{8758ED14-4B37-F943-9306-DD603EE61EC2}" type="presParOf" srcId="{F5DBAB99-F891-A540-83E1-21EDB95140C4}" destId="{ED0C4CD6-5A44-2140-AFED-44FB43B7CC64}" srcOrd="0" destOrd="0" presId="urn:microsoft.com/office/officeart/2005/8/layout/hierarchy3"/>
    <dgm:cxn modelId="{41C511BE-265B-9341-8474-EB8A83D85C1D}" type="presParOf" srcId="{F5DBAB99-F891-A540-83E1-21EDB95140C4}" destId="{E9291BD0-0686-CF49-9E8E-DA448C7E27D3}" srcOrd="1" destOrd="0" presId="urn:microsoft.com/office/officeart/2005/8/layout/hierarchy3"/>
    <dgm:cxn modelId="{10BD834A-C1AB-7D4C-9EF9-176006401E79}" type="presParOf" srcId="{B2C48668-4B03-1B47-872A-C216434DC2D0}" destId="{220959BF-F87E-D247-90D0-D9D194872FAF}" srcOrd="1" destOrd="0" presId="urn:microsoft.com/office/officeart/2005/8/layout/hierarchy3"/>
    <dgm:cxn modelId="{37A963B6-62FC-CF40-9A1C-7FECB49E79E7}" type="presParOf" srcId="{220959BF-F87E-D247-90D0-D9D194872FAF}" destId="{6259D9F3-3185-D94D-B005-7069B263BA56}" srcOrd="0" destOrd="0" presId="urn:microsoft.com/office/officeart/2005/8/layout/hierarchy3"/>
    <dgm:cxn modelId="{04C8CD14-EE8F-AE49-A8A8-85AD0A401166}" type="presParOf" srcId="{220959BF-F87E-D247-90D0-D9D194872FAF}" destId="{82A96B46-4C36-6D4E-BD81-E603A915C7BA}" srcOrd="1" destOrd="0" presId="urn:microsoft.com/office/officeart/2005/8/layout/hierarchy3"/>
    <dgm:cxn modelId="{A8C37F36-FF1B-544D-972A-4ADC25DF27BF}" type="presParOf" srcId="{220959BF-F87E-D247-90D0-D9D194872FAF}" destId="{C3F1F120-7BB8-3F44-BB62-AEE18ED653B7}" srcOrd="2" destOrd="0" presId="urn:microsoft.com/office/officeart/2005/8/layout/hierarchy3"/>
    <dgm:cxn modelId="{B78686EC-4FB6-224B-A743-C6CCB50F1370}" type="presParOf" srcId="{220959BF-F87E-D247-90D0-D9D194872FAF}" destId="{6B0F376D-3E73-154B-B106-2BC3D17D849E}" srcOrd="3" destOrd="0" presId="urn:microsoft.com/office/officeart/2005/8/layout/hierarchy3"/>
    <dgm:cxn modelId="{A5F385C6-F6DB-7549-9740-2FAC5BF24208}" type="presParOf" srcId="{220959BF-F87E-D247-90D0-D9D194872FAF}" destId="{4E822684-659A-E04A-95EE-FC733ABEB286}" srcOrd="4" destOrd="0" presId="urn:microsoft.com/office/officeart/2005/8/layout/hierarchy3"/>
    <dgm:cxn modelId="{6180B0AB-846B-2F44-9362-43B2E5D2755A}" type="presParOf" srcId="{220959BF-F87E-D247-90D0-D9D194872FAF}" destId="{4ECAE016-1BC9-9540-A2CC-18D6C21CB894}" srcOrd="5" destOrd="0" presId="urn:microsoft.com/office/officeart/2005/8/layout/hierarchy3"/>
    <dgm:cxn modelId="{41F155E9-CEF5-404F-A88C-8B6DCD1DB37E}" type="presParOf" srcId="{220959BF-F87E-D247-90D0-D9D194872FAF}" destId="{E8BEB8FF-5BB5-9344-8355-39EEA913733D}" srcOrd="6" destOrd="0" presId="urn:microsoft.com/office/officeart/2005/8/layout/hierarchy3"/>
    <dgm:cxn modelId="{F4E71A3A-FA9B-0445-9CDC-3AB064DFFE9F}" type="presParOf" srcId="{220959BF-F87E-D247-90D0-D9D194872FAF}" destId="{DE9DDB3F-E48A-0340-8737-463A6D7BF75C}" srcOrd="7"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9295E30-8D23-564E-A6B5-0E4D19BEFCBC}" type="doc">
      <dgm:prSet loTypeId="urn:microsoft.com/office/officeart/2005/8/layout/hierarchy3" loCatId="" qsTypeId="urn:microsoft.com/office/officeart/2005/8/quickstyle/simple1" qsCatId="simple" csTypeId="urn:microsoft.com/office/officeart/2005/8/colors/accent1_2" csCatId="accent1" phldr="1"/>
      <dgm:spPr/>
      <dgm:t>
        <a:bodyPr/>
        <a:lstStyle/>
        <a:p>
          <a:endParaRPr lang="fi-FI"/>
        </a:p>
      </dgm:t>
    </dgm:pt>
    <dgm:pt modelId="{80C487F4-FC1D-D147-9507-3D3614741D97}">
      <dgm:prSet phldrT="[Teksti]">
        <dgm:style>
          <a:lnRef idx="2">
            <a:schemeClr val="accent6"/>
          </a:lnRef>
          <a:fillRef idx="1">
            <a:schemeClr val="lt1"/>
          </a:fillRef>
          <a:effectRef idx="0">
            <a:schemeClr val="accent6"/>
          </a:effectRef>
          <a:fontRef idx="minor">
            <a:schemeClr val="dk1"/>
          </a:fontRef>
        </dgm:style>
      </dgm:prSet>
      <dgm:spPr>
        <a:solidFill>
          <a:schemeClr val="accent6"/>
        </a:solidFill>
      </dgm:spPr>
      <dgm:t>
        <a:bodyPr/>
        <a:lstStyle/>
        <a:p>
          <a:r>
            <a:rPr lang="en-US" dirty="0"/>
            <a:t>Special pedagogical support</a:t>
          </a:r>
          <a:endParaRPr lang="fi-FI" dirty="0"/>
        </a:p>
      </dgm:t>
    </dgm:pt>
    <dgm:pt modelId="{895277F4-B511-0046-BD3B-583D1FAE2D2B}" type="parTrans" cxnId="{E20CF12B-DF74-564B-9CB9-A75FF7D157DD}">
      <dgm:prSet/>
      <dgm:spPr/>
      <dgm:t>
        <a:bodyPr/>
        <a:lstStyle/>
        <a:p>
          <a:endParaRPr lang="fi-FI"/>
        </a:p>
      </dgm:t>
    </dgm:pt>
    <dgm:pt modelId="{A40FE8C4-7D91-D940-8E37-E4E960A44EA7}" type="sibTrans" cxnId="{E20CF12B-DF74-564B-9CB9-A75FF7D157DD}">
      <dgm:prSet/>
      <dgm:spPr/>
      <dgm:t>
        <a:bodyPr/>
        <a:lstStyle/>
        <a:p>
          <a:endParaRPr lang="fi-FI"/>
        </a:p>
      </dgm:t>
    </dgm:pt>
    <dgm:pt modelId="{548028F1-4D00-E94D-A69C-8E0A518EA7F2}">
      <dgm:prSet phldrT="[Teksti]" custT="1">
        <dgm:style>
          <a:lnRef idx="2">
            <a:schemeClr val="accent6"/>
          </a:lnRef>
          <a:fillRef idx="1">
            <a:schemeClr val="lt1"/>
          </a:fillRef>
          <a:effectRef idx="0">
            <a:schemeClr val="accent6"/>
          </a:effectRef>
          <a:fontRef idx="minor">
            <a:schemeClr val="dk1"/>
          </a:fontRef>
        </dgm:style>
      </dgm:prSet>
      <dgm:spPr/>
      <dgm:t>
        <a:bodyPr/>
        <a:lstStyle/>
        <a:p>
          <a:r>
            <a:rPr lang="en-US" sz="1600" dirty="0"/>
            <a:t>Facilitating the access to support</a:t>
          </a:r>
          <a:endParaRPr lang="fi-FI" sz="1600" dirty="0"/>
        </a:p>
      </dgm:t>
    </dgm:pt>
    <dgm:pt modelId="{DEF51CC2-DBD5-D749-BFF9-1AEE6C4C01C2}" type="parTrans" cxnId="{0A0E78B7-6FF4-5D41-B76B-14F6BA79CDAC}">
      <dgm:prSet>
        <dgm:style>
          <a:lnRef idx="1">
            <a:schemeClr val="accent6"/>
          </a:lnRef>
          <a:fillRef idx="0">
            <a:schemeClr val="accent6"/>
          </a:fillRef>
          <a:effectRef idx="0">
            <a:schemeClr val="accent6"/>
          </a:effectRef>
          <a:fontRef idx="minor">
            <a:schemeClr val="tx1"/>
          </a:fontRef>
        </dgm:style>
      </dgm:prSet>
      <dgm:spPr>
        <a:ln w="25400"/>
      </dgm:spPr>
      <dgm:t>
        <a:bodyPr/>
        <a:lstStyle/>
        <a:p>
          <a:endParaRPr lang="fi-FI"/>
        </a:p>
      </dgm:t>
    </dgm:pt>
    <dgm:pt modelId="{381FEA81-47C6-FB47-AB0F-D4BD2223549A}" type="sibTrans" cxnId="{0A0E78B7-6FF4-5D41-B76B-14F6BA79CDAC}">
      <dgm:prSet/>
      <dgm:spPr/>
      <dgm:t>
        <a:bodyPr/>
        <a:lstStyle/>
        <a:p>
          <a:endParaRPr lang="fi-FI"/>
        </a:p>
      </dgm:t>
    </dgm:pt>
    <dgm:pt modelId="{66552D6E-8B2F-5047-8725-29B63B3355B0}">
      <dgm:prSet phldrT="[Teksti]">
        <dgm:style>
          <a:lnRef idx="2">
            <a:schemeClr val="accent6"/>
          </a:lnRef>
          <a:fillRef idx="1">
            <a:schemeClr val="lt1"/>
          </a:fillRef>
          <a:effectRef idx="0">
            <a:schemeClr val="accent6"/>
          </a:effectRef>
          <a:fontRef idx="minor">
            <a:schemeClr val="dk1"/>
          </a:fontRef>
        </dgm:style>
      </dgm:prSet>
      <dgm:spPr>
        <a:solidFill>
          <a:schemeClr val="accent6"/>
        </a:solidFill>
      </dgm:spPr>
      <dgm:t>
        <a:bodyPr/>
        <a:lstStyle/>
        <a:p>
          <a:r>
            <a:rPr lang="en-US" dirty="0"/>
            <a:t>Support from </a:t>
          </a:r>
          <a:r>
            <a:rPr lang="fi-FI" dirty="0" err="1"/>
            <a:t>student</a:t>
          </a:r>
          <a:r>
            <a:rPr lang="fi-FI" dirty="0"/>
            <a:t> </a:t>
          </a:r>
          <a:r>
            <a:rPr lang="fi-FI" dirty="0" err="1"/>
            <a:t>welfare</a:t>
          </a:r>
          <a:r>
            <a:rPr lang="fi-FI" dirty="0"/>
            <a:t> </a:t>
          </a:r>
          <a:r>
            <a:rPr lang="fi-FI" dirty="0" err="1"/>
            <a:t>services</a:t>
          </a:r>
          <a:endParaRPr lang="fi-FI" dirty="0"/>
        </a:p>
      </dgm:t>
    </dgm:pt>
    <dgm:pt modelId="{85423AC7-4997-A740-87D4-68F70EF9D3B3}" type="parTrans" cxnId="{E8FA278C-C0C3-7B45-97D5-5614BBEF5798}">
      <dgm:prSet/>
      <dgm:spPr/>
      <dgm:t>
        <a:bodyPr/>
        <a:lstStyle/>
        <a:p>
          <a:endParaRPr lang="fi-FI"/>
        </a:p>
      </dgm:t>
    </dgm:pt>
    <dgm:pt modelId="{B8524B3F-B218-EB4B-91D7-B91FD49B9B34}" type="sibTrans" cxnId="{E8FA278C-C0C3-7B45-97D5-5614BBEF5798}">
      <dgm:prSet/>
      <dgm:spPr/>
      <dgm:t>
        <a:bodyPr/>
        <a:lstStyle/>
        <a:p>
          <a:endParaRPr lang="fi-FI"/>
        </a:p>
      </dgm:t>
    </dgm:pt>
    <dgm:pt modelId="{D198F75D-2780-8048-8AB4-40EEBE5BA4B1}">
      <dgm:prSet phldrT="[Teksti]" custT="1">
        <dgm:style>
          <a:lnRef idx="2">
            <a:schemeClr val="accent6"/>
          </a:lnRef>
          <a:fillRef idx="1">
            <a:schemeClr val="lt1"/>
          </a:fillRef>
          <a:effectRef idx="0">
            <a:schemeClr val="accent6"/>
          </a:effectRef>
          <a:fontRef idx="minor">
            <a:schemeClr val="dk1"/>
          </a:fontRef>
        </dgm:style>
      </dgm:prSet>
      <dgm:spPr/>
      <dgm:t>
        <a:bodyPr/>
        <a:lstStyle/>
        <a:p>
          <a:r>
            <a:rPr lang="en-US" sz="1600" dirty="0"/>
            <a:t>Taking exhaustion seriously</a:t>
          </a:r>
          <a:endParaRPr lang="fi-FI" sz="1600" dirty="0"/>
        </a:p>
      </dgm:t>
    </dgm:pt>
    <dgm:pt modelId="{2158C740-C496-A545-9037-08477673EDBA}" type="parTrans" cxnId="{B6AF6ACC-8176-2148-BA3C-ED7F9DA2E761}">
      <dgm:prSet>
        <dgm:style>
          <a:lnRef idx="1">
            <a:schemeClr val="accent6"/>
          </a:lnRef>
          <a:fillRef idx="0">
            <a:schemeClr val="accent6"/>
          </a:fillRef>
          <a:effectRef idx="0">
            <a:schemeClr val="accent6"/>
          </a:effectRef>
          <a:fontRef idx="minor">
            <a:schemeClr val="tx1"/>
          </a:fontRef>
        </dgm:style>
      </dgm:prSet>
      <dgm:spPr>
        <a:ln w="25400"/>
      </dgm:spPr>
      <dgm:t>
        <a:bodyPr/>
        <a:lstStyle/>
        <a:p>
          <a:endParaRPr lang="fi-FI"/>
        </a:p>
      </dgm:t>
    </dgm:pt>
    <dgm:pt modelId="{C6E598BB-618C-2C44-8136-0B2EABF4A031}" type="sibTrans" cxnId="{B6AF6ACC-8176-2148-BA3C-ED7F9DA2E761}">
      <dgm:prSet/>
      <dgm:spPr/>
      <dgm:t>
        <a:bodyPr/>
        <a:lstStyle/>
        <a:p>
          <a:endParaRPr lang="fi-FI"/>
        </a:p>
      </dgm:t>
    </dgm:pt>
    <dgm:pt modelId="{8A667F8D-C7FB-DC41-8223-F80A86B697BF}">
      <dgm:prSet phldrT="[Teksti]" custT="1">
        <dgm:style>
          <a:lnRef idx="2">
            <a:schemeClr val="accent6"/>
          </a:lnRef>
          <a:fillRef idx="1">
            <a:schemeClr val="lt1"/>
          </a:fillRef>
          <a:effectRef idx="0">
            <a:schemeClr val="accent6"/>
          </a:effectRef>
          <a:fontRef idx="minor">
            <a:schemeClr val="dk1"/>
          </a:fontRef>
        </dgm:style>
      </dgm:prSet>
      <dgm:spPr/>
      <dgm:t>
        <a:bodyPr/>
        <a:lstStyle/>
        <a:p>
          <a:r>
            <a:rPr lang="en-US" sz="1600" baseline="0" dirty="0"/>
            <a:t>Clear instructions after requesting assistance </a:t>
          </a:r>
          <a:endParaRPr lang="fi-FI" sz="1600" dirty="0"/>
        </a:p>
      </dgm:t>
    </dgm:pt>
    <dgm:pt modelId="{1BF326E1-834C-834B-9D94-F968FAF553A7}" type="parTrans" cxnId="{DA245C2A-EBAB-5D46-A1BB-287C05E72E62}">
      <dgm:prSet>
        <dgm:style>
          <a:lnRef idx="1">
            <a:schemeClr val="accent6"/>
          </a:lnRef>
          <a:fillRef idx="0">
            <a:schemeClr val="accent6"/>
          </a:fillRef>
          <a:effectRef idx="0">
            <a:schemeClr val="accent6"/>
          </a:effectRef>
          <a:fontRef idx="minor">
            <a:schemeClr val="tx1"/>
          </a:fontRef>
        </dgm:style>
      </dgm:prSet>
      <dgm:spPr>
        <a:ln w="25400"/>
      </dgm:spPr>
      <dgm:t>
        <a:bodyPr/>
        <a:lstStyle/>
        <a:p>
          <a:endParaRPr lang="fi-FI"/>
        </a:p>
      </dgm:t>
    </dgm:pt>
    <dgm:pt modelId="{402EE3FB-B126-2140-972B-253ACAD0FBD2}" type="sibTrans" cxnId="{DA245C2A-EBAB-5D46-A1BB-287C05E72E62}">
      <dgm:prSet/>
      <dgm:spPr/>
      <dgm:t>
        <a:bodyPr/>
        <a:lstStyle/>
        <a:p>
          <a:endParaRPr lang="fi-FI"/>
        </a:p>
      </dgm:t>
    </dgm:pt>
    <dgm:pt modelId="{8B5E922C-B2C2-CE43-9475-3B1F73B2C4B5}">
      <dgm:prSet phldrT="[Teksti]">
        <dgm:style>
          <a:lnRef idx="2">
            <a:schemeClr val="accent6"/>
          </a:lnRef>
          <a:fillRef idx="1">
            <a:schemeClr val="lt1"/>
          </a:fillRef>
          <a:effectRef idx="0">
            <a:schemeClr val="accent6"/>
          </a:effectRef>
          <a:fontRef idx="minor">
            <a:schemeClr val="dk1"/>
          </a:fontRef>
        </dgm:style>
      </dgm:prSet>
      <dgm:spPr>
        <a:solidFill>
          <a:schemeClr val="accent6"/>
        </a:solidFill>
      </dgm:spPr>
      <dgm:t>
        <a:bodyPr/>
        <a:lstStyle/>
        <a:p>
          <a:r>
            <a:rPr lang="en-US" dirty="0"/>
            <a:t>Social support</a:t>
          </a:r>
          <a:endParaRPr lang="fi-FI" dirty="0"/>
        </a:p>
      </dgm:t>
    </dgm:pt>
    <dgm:pt modelId="{4B318A07-F0E1-AD44-9228-40531C716700}" type="parTrans" cxnId="{1209E549-62FD-7B4D-8E1D-B60313000E43}">
      <dgm:prSet/>
      <dgm:spPr/>
      <dgm:t>
        <a:bodyPr/>
        <a:lstStyle/>
        <a:p>
          <a:endParaRPr lang="fi-FI"/>
        </a:p>
      </dgm:t>
    </dgm:pt>
    <dgm:pt modelId="{75C1F7A6-95AD-EA45-9944-35D59FD23D42}" type="sibTrans" cxnId="{1209E549-62FD-7B4D-8E1D-B60313000E43}">
      <dgm:prSet/>
      <dgm:spPr/>
      <dgm:t>
        <a:bodyPr/>
        <a:lstStyle/>
        <a:p>
          <a:endParaRPr lang="fi-FI"/>
        </a:p>
      </dgm:t>
    </dgm:pt>
    <dgm:pt modelId="{33013EFE-211A-CD4E-BD7F-0E63282D97F7}">
      <dgm:prSet phldrT="[Teksti]" custT="1">
        <dgm:style>
          <a:lnRef idx="2">
            <a:schemeClr val="accent6"/>
          </a:lnRef>
          <a:fillRef idx="1">
            <a:schemeClr val="lt1"/>
          </a:fillRef>
          <a:effectRef idx="0">
            <a:schemeClr val="accent6"/>
          </a:effectRef>
          <a:fontRef idx="minor">
            <a:schemeClr val="dk1"/>
          </a:fontRef>
        </dgm:style>
      </dgm:prSet>
      <dgm:spPr/>
      <dgm:t>
        <a:bodyPr/>
        <a:lstStyle/>
        <a:p>
          <a:r>
            <a:rPr lang="en-US" sz="1600" dirty="0"/>
            <a:t>Support from subject teachers</a:t>
          </a:r>
          <a:endParaRPr lang="fi-FI" sz="1600" dirty="0"/>
        </a:p>
      </dgm:t>
    </dgm:pt>
    <dgm:pt modelId="{D9E80183-40F2-4C4C-9679-984ACAFC64B2}" type="parTrans" cxnId="{9ED2665C-855B-FB48-A579-E2F272C85521}">
      <dgm:prSet>
        <dgm:style>
          <a:lnRef idx="1">
            <a:schemeClr val="accent6"/>
          </a:lnRef>
          <a:fillRef idx="0">
            <a:schemeClr val="accent6"/>
          </a:fillRef>
          <a:effectRef idx="0">
            <a:schemeClr val="accent6"/>
          </a:effectRef>
          <a:fontRef idx="minor">
            <a:schemeClr val="tx1"/>
          </a:fontRef>
        </dgm:style>
      </dgm:prSet>
      <dgm:spPr>
        <a:ln w="25400"/>
      </dgm:spPr>
      <dgm:t>
        <a:bodyPr/>
        <a:lstStyle/>
        <a:p>
          <a:endParaRPr lang="fi-FI"/>
        </a:p>
      </dgm:t>
    </dgm:pt>
    <dgm:pt modelId="{18C1C75F-B1FB-F148-BC9F-E03859758704}" type="sibTrans" cxnId="{9ED2665C-855B-FB48-A579-E2F272C85521}">
      <dgm:prSet/>
      <dgm:spPr/>
      <dgm:t>
        <a:bodyPr/>
        <a:lstStyle/>
        <a:p>
          <a:endParaRPr lang="fi-FI"/>
        </a:p>
      </dgm:t>
    </dgm:pt>
    <dgm:pt modelId="{17CBA138-8B26-BE43-B9B9-4FDA1EED7537}">
      <dgm:prSet phldrT="[Teksti]" custT="1">
        <dgm:style>
          <a:lnRef idx="2">
            <a:schemeClr val="accent6"/>
          </a:lnRef>
          <a:fillRef idx="1">
            <a:schemeClr val="lt1"/>
          </a:fillRef>
          <a:effectRef idx="0">
            <a:schemeClr val="accent6"/>
          </a:effectRef>
          <a:fontRef idx="minor">
            <a:schemeClr val="dk1"/>
          </a:fontRef>
        </dgm:style>
      </dgm:prSet>
      <dgm:spPr/>
      <dgm:t>
        <a:bodyPr/>
        <a:lstStyle/>
        <a:p>
          <a:r>
            <a:rPr lang="en-US" sz="1600" dirty="0"/>
            <a:t>Support from tutors</a:t>
          </a:r>
          <a:endParaRPr lang="fi-FI" sz="1600" dirty="0"/>
        </a:p>
      </dgm:t>
    </dgm:pt>
    <dgm:pt modelId="{E2BA7FA2-606F-674D-94B6-80C9793FE639}" type="parTrans" cxnId="{24C574BB-D5B1-0546-AB2C-0ADAC3882A33}">
      <dgm:prSet>
        <dgm:style>
          <a:lnRef idx="1">
            <a:schemeClr val="accent6"/>
          </a:lnRef>
          <a:fillRef idx="0">
            <a:schemeClr val="accent6"/>
          </a:fillRef>
          <a:effectRef idx="0">
            <a:schemeClr val="accent6"/>
          </a:effectRef>
          <a:fontRef idx="minor">
            <a:schemeClr val="tx1"/>
          </a:fontRef>
        </dgm:style>
      </dgm:prSet>
      <dgm:spPr>
        <a:ln w="25400"/>
      </dgm:spPr>
      <dgm:t>
        <a:bodyPr/>
        <a:lstStyle/>
        <a:p>
          <a:endParaRPr lang="fi-FI"/>
        </a:p>
      </dgm:t>
    </dgm:pt>
    <dgm:pt modelId="{77A93379-1055-734F-9F28-5E3B6FC30E7D}" type="sibTrans" cxnId="{24C574BB-D5B1-0546-AB2C-0ADAC3882A33}">
      <dgm:prSet/>
      <dgm:spPr/>
      <dgm:t>
        <a:bodyPr/>
        <a:lstStyle/>
        <a:p>
          <a:endParaRPr lang="fi-FI"/>
        </a:p>
      </dgm:t>
    </dgm:pt>
    <dgm:pt modelId="{587A8F6D-1B27-5846-B2FA-9FC00C240F7B}">
      <dgm:prSet phldrT="[Teksti]" custT="1">
        <dgm:style>
          <a:lnRef idx="2">
            <a:schemeClr val="accent6"/>
          </a:lnRef>
          <a:fillRef idx="1">
            <a:schemeClr val="lt1"/>
          </a:fillRef>
          <a:effectRef idx="0">
            <a:schemeClr val="accent6"/>
          </a:effectRef>
          <a:fontRef idx="minor">
            <a:schemeClr val="dk1"/>
          </a:fontRef>
        </dgm:style>
      </dgm:prSet>
      <dgm:spPr/>
      <dgm:t>
        <a:bodyPr/>
        <a:lstStyle/>
        <a:p>
          <a:r>
            <a:rPr lang="en-US" sz="1600" dirty="0"/>
            <a:t>Positive feedback</a:t>
          </a:r>
          <a:endParaRPr lang="fi-FI" sz="1600" dirty="0"/>
        </a:p>
      </dgm:t>
    </dgm:pt>
    <dgm:pt modelId="{9132C571-E1E9-C64D-B8A3-25C65F5DA9CE}" type="parTrans" cxnId="{205494A2-301E-884E-B01E-9E2D6356597D}">
      <dgm:prSet>
        <dgm:style>
          <a:lnRef idx="1">
            <a:schemeClr val="accent6"/>
          </a:lnRef>
          <a:fillRef idx="0">
            <a:schemeClr val="accent6"/>
          </a:fillRef>
          <a:effectRef idx="0">
            <a:schemeClr val="accent6"/>
          </a:effectRef>
          <a:fontRef idx="minor">
            <a:schemeClr val="tx1"/>
          </a:fontRef>
        </dgm:style>
      </dgm:prSet>
      <dgm:spPr>
        <a:ln w="25400"/>
      </dgm:spPr>
      <dgm:t>
        <a:bodyPr/>
        <a:lstStyle/>
        <a:p>
          <a:endParaRPr lang="fi-FI"/>
        </a:p>
      </dgm:t>
    </dgm:pt>
    <dgm:pt modelId="{79934703-AFEE-AC43-974F-78A0B61A879B}" type="sibTrans" cxnId="{205494A2-301E-884E-B01E-9E2D6356597D}">
      <dgm:prSet/>
      <dgm:spPr/>
      <dgm:t>
        <a:bodyPr/>
        <a:lstStyle/>
        <a:p>
          <a:endParaRPr lang="fi-FI"/>
        </a:p>
      </dgm:t>
    </dgm:pt>
    <dgm:pt modelId="{D2938300-10EC-BE43-B5DF-0BC2953FCFC8}">
      <dgm:prSet phldrT="[Teksti]" custT="1">
        <dgm:style>
          <a:lnRef idx="2">
            <a:schemeClr val="accent6"/>
          </a:lnRef>
          <a:fillRef idx="1">
            <a:schemeClr val="lt1"/>
          </a:fillRef>
          <a:effectRef idx="0">
            <a:schemeClr val="accent6"/>
          </a:effectRef>
          <a:fontRef idx="minor">
            <a:schemeClr val="dk1"/>
          </a:fontRef>
        </dgm:style>
      </dgm:prSet>
      <dgm:spPr/>
      <dgm:t>
        <a:bodyPr/>
        <a:lstStyle/>
        <a:p>
          <a:r>
            <a:rPr lang="en-US" sz="1600" dirty="0"/>
            <a:t>Possibility for anonymity</a:t>
          </a:r>
          <a:endParaRPr lang="fi-FI" sz="1600" dirty="0"/>
        </a:p>
      </dgm:t>
    </dgm:pt>
    <dgm:pt modelId="{2D98E938-57FE-1540-BFF8-99B4DBFA1D76}" type="parTrans" cxnId="{2C2846DA-2A04-CE4D-B524-9030B2F1ADD6}">
      <dgm:prSet>
        <dgm:style>
          <a:lnRef idx="1">
            <a:schemeClr val="accent6"/>
          </a:lnRef>
          <a:fillRef idx="0">
            <a:schemeClr val="accent6"/>
          </a:fillRef>
          <a:effectRef idx="0">
            <a:schemeClr val="accent6"/>
          </a:effectRef>
          <a:fontRef idx="minor">
            <a:schemeClr val="tx1"/>
          </a:fontRef>
        </dgm:style>
      </dgm:prSet>
      <dgm:spPr>
        <a:ln w="25400"/>
      </dgm:spPr>
      <dgm:t>
        <a:bodyPr/>
        <a:lstStyle/>
        <a:p>
          <a:endParaRPr lang="fi-FI"/>
        </a:p>
      </dgm:t>
    </dgm:pt>
    <dgm:pt modelId="{618ED9AA-C08A-EC41-93D4-06D014DD1113}" type="sibTrans" cxnId="{2C2846DA-2A04-CE4D-B524-9030B2F1ADD6}">
      <dgm:prSet/>
      <dgm:spPr/>
      <dgm:t>
        <a:bodyPr/>
        <a:lstStyle/>
        <a:p>
          <a:endParaRPr lang="fi-FI"/>
        </a:p>
      </dgm:t>
    </dgm:pt>
    <dgm:pt modelId="{584C7C5A-8CCF-914A-8F8E-AEFA05FED362}">
      <dgm:prSet phldrT="[Teksti]" custT="1">
        <dgm:style>
          <a:lnRef idx="2">
            <a:schemeClr val="accent6"/>
          </a:lnRef>
          <a:fillRef idx="1">
            <a:schemeClr val="lt1"/>
          </a:fillRef>
          <a:effectRef idx="0">
            <a:schemeClr val="accent6"/>
          </a:effectRef>
          <a:fontRef idx="minor">
            <a:schemeClr val="dk1"/>
          </a:fontRef>
        </dgm:style>
      </dgm:prSet>
      <dgm:spPr/>
      <dgm:t>
        <a:bodyPr/>
        <a:lstStyle/>
        <a:p>
          <a:r>
            <a:rPr lang="fi-FI" sz="1600" dirty="0"/>
            <a:t>Toimiva tiedotus tuesta</a:t>
          </a:r>
        </a:p>
      </dgm:t>
    </dgm:pt>
    <dgm:pt modelId="{00BC0266-AF02-AF48-B1C5-6F89A0CE8D0D}" type="parTrans" cxnId="{AA1C8496-1B6A-2E40-8D97-19704131772B}">
      <dgm:prSet>
        <dgm:style>
          <a:lnRef idx="1">
            <a:schemeClr val="accent6"/>
          </a:lnRef>
          <a:fillRef idx="0">
            <a:schemeClr val="accent6"/>
          </a:fillRef>
          <a:effectRef idx="0">
            <a:schemeClr val="accent6"/>
          </a:effectRef>
          <a:fontRef idx="minor">
            <a:schemeClr val="tx1"/>
          </a:fontRef>
        </dgm:style>
      </dgm:prSet>
      <dgm:spPr>
        <a:ln w="25400"/>
      </dgm:spPr>
      <dgm:t>
        <a:bodyPr/>
        <a:lstStyle/>
        <a:p>
          <a:endParaRPr lang="fi-FI"/>
        </a:p>
      </dgm:t>
    </dgm:pt>
    <dgm:pt modelId="{DC85A0CA-7D9D-0045-9A70-2840E8C7BC12}" type="sibTrans" cxnId="{AA1C8496-1B6A-2E40-8D97-19704131772B}">
      <dgm:prSet/>
      <dgm:spPr/>
      <dgm:t>
        <a:bodyPr/>
        <a:lstStyle/>
        <a:p>
          <a:endParaRPr lang="fi-FI"/>
        </a:p>
      </dgm:t>
    </dgm:pt>
    <dgm:pt modelId="{E646FE56-F869-C442-9CC4-3C63AEFD2D3C}">
      <dgm:prSet phldrT="[Teksti]" custT="1">
        <dgm:style>
          <a:lnRef idx="2">
            <a:schemeClr val="accent6"/>
          </a:lnRef>
          <a:fillRef idx="1">
            <a:schemeClr val="lt1"/>
          </a:fillRef>
          <a:effectRef idx="0">
            <a:schemeClr val="accent6"/>
          </a:effectRef>
          <a:fontRef idx="minor">
            <a:schemeClr val="dk1"/>
          </a:fontRef>
        </dgm:style>
      </dgm:prSet>
      <dgm:spPr/>
      <dgm:t>
        <a:bodyPr/>
        <a:lstStyle/>
        <a:p>
          <a:r>
            <a:rPr lang="en-US" sz="1600" dirty="0"/>
            <a:t>Functioning informing of the support</a:t>
          </a:r>
          <a:endParaRPr lang="fi-FI" sz="1600" dirty="0"/>
        </a:p>
      </dgm:t>
    </dgm:pt>
    <dgm:pt modelId="{EC2834D7-C6D5-974E-9765-CB1B545D242D}" type="parTrans" cxnId="{73206B16-DC66-1742-8045-8DF0639BE849}">
      <dgm:prSet>
        <dgm:style>
          <a:lnRef idx="1">
            <a:schemeClr val="accent6"/>
          </a:lnRef>
          <a:fillRef idx="0">
            <a:schemeClr val="accent6"/>
          </a:fillRef>
          <a:effectRef idx="0">
            <a:schemeClr val="accent6"/>
          </a:effectRef>
          <a:fontRef idx="minor">
            <a:schemeClr val="tx1"/>
          </a:fontRef>
        </dgm:style>
      </dgm:prSet>
      <dgm:spPr>
        <a:ln w="25400"/>
      </dgm:spPr>
      <dgm:t>
        <a:bodyPr/>
        <a:lstStyle/>
        <a:p>
          <a:endParaRPr lang="fi-FI"/>
        </a:p>
      </dgm:t>
    </dgm:pt>
    <dgm:pt modelId="{56FEF29B-06FA-ED46-A290-53F137652D3E}" type="sibTrans" cxnId="{73206B16-DC66-1742-8045-8DF0639BE849}">
      <dgm:prSet/>
      <dgm:spPr/>
      <dgm:t>
        <a:bodyPr/>
        <a:lstStyle/>
        <a:p>
          <a:endParaRPr lang="fi-FI"/>
        </a:p>
      </dgm:t>
    </dgm:pt>
    <dgm:pt modelId="{763A9292-297D-E54B-BC3B-74BEFB3BB45A}">
      <dgm:prSet phldrT="[Teksti]" custT="1">
        <dgm:style>
          <a:lnRef idx="2">
            <a:schemeClr val="accent6"/>
          </a:lnRef>
          <a:fillRef idx="1">
            <a:schemeClr val="lt1"/>
          </a:fillRef>
          <a:effectRef idx="0">
            <a:schemeClr val="accent6"/>
          </a:effectRef>
          <a:fontRef idx="minor">
            <a:schemeClr val="dk1"/>
          </a:fontRef>
        </dgm:style>
      </dgm:prSet>
      <dgm:spPr>
        <a:solidFill>
          <a:schemeClr val="accent6"/>
        </a:solidFill>
      </dgm:spPr>
      <dgm:t>
        <a:bodyPr/>
        <a:lstStyle/>
        <a:p>
          <a:r>
            <a:rPr lang="en-US" sz="1600" dirty="0"/>
            <a:t>The impact of the learning environment</a:t>
          </a:r>
          <a:endParaRPr lang="fi-FI" sz="1600" dirty="0"/>
        </a:p>
      </dgm:t>
    </dgm:pt>
    <dgm:pt modelId="{075C8F5F-BF1C-D442-9F38-F0FB282F689E}" type="parTrans" cxnId="{3D185142-24D6-994A-98C1-68153B68B820}">
      <dgm:prSet/>
      <dgm:spPr/>
      <dgm:t>
        <a:bodyPr/>
        <a:lstStyle/>
        <a:p>
          <a:endParaRPr lang="fi-FI"/>
        </a:p>
      </dgm:t>
    </dgm:pt>
    <dgm:pt modelId="{A1C306D0-670D-1745-9E18-5F6DA9B2B046}" type="sibTrans" cxnId="{3D185142-24D6-994A-98C1-68153B68B820}">
      <dgm:prSet/>
      <dgm:spPr/>
      <dgm:t>
        <a:bodyPr/>
        <a:lstStyle/>
        <a:p>
          <a:endParaRPr lang="fi-FI"/>
        </a:p>
      </dgm:t>
    </dgm:pt>
    <dgm:pt modelId="{31A74761-79E0-654A-8917-BF6E60962C69}">
      <dgm:prSet phldrT="[Teksti]" custT="1">
        <dgm:style>
          <a:lnRef idx="2">
            <a:schemeClr val="accent6"/>
          </a:lnRef>
          <a:fillRef idx="1">
            <a:schemeClr val="lt1"/>
          </a:fillRef>
          <a:effectRef idx="0">
            <a:schemeClr val="accent6"/>
          </a:effectRef>
          <a:fontRef idx="minor">
            <a:schemeClr val="dk1"/>
          </a:fontRef>
        </dgm:style>
      </dgm:prSet>
      <dgm:spPr/>
      <dgm:t>
        <a:bodyPr/>
        <a:lstStyle/>
        <a:p>
          <a:r>
            <a:rPr lang="en-US" sz="1600" dirty="0"/>
            <a:t>Diverse classroom spaces</a:t>
          </a:r>
          <a:endParaRPr lang="fi-FI" sz="1600" dirty="0"/>
        </a:p>
      </dgm:t>
    </dgm:pt>
    <dgm:pt modelId="{5FEDFB92-8BDE-484B-A70B-44067835FC1E}" type="parTrans" cxnId="{6B97B971-32AA-DD47-AC6F-0240A68AF5C9}">
      <dgm:prSet>
        <dgm:style>
          <a:lnRef idx="1">
            <a:schemeClr val="accent6"/>
          </a:lnRef>
          <a:fillRef idx="0">
            <a:schemeClr val="accent6"/>
          </a:fillRef>
          <a:effectRef idx="0">
            <a:schemeClr val="accent6"/>
          </a:effectRef>
          <a:fontRef idx="minor">
            <a:schemeClr val="tx1"/>
          </a:fontRef>
        </dgm:style>
      </dgm:prSet>
      <dgm:spPr>
        <a:ln w="25400"/>
      </dgm:spPr>
      <dgm:t>
        <a:bodyPr/>
        <a:lstStyle/>
        <a:p>
          <a:endParaRPr lang="fi-FI"/>
        </a:p>
      </dgm:t>
    </dgm:pt>
    <dgm:pt modelId="{C06C3639-6262-DA44-9FBB-E73547249984}" type="sibTrans" cxnId="{6B97B971-32AA-DD47-AC6F-0240A68AF5C9}">
      <dgm:prSet/>
      <dgm:spPr/>
      <dgm:t>
        <a:bodyPr/>
        <a:lstStyle/>
        <a:p>
          <a:endParaRPr lang="fi-FI"/>
        </a:p>
      </dgm:t>
    </dgm:pt>
    <dgm:pt modelId="{632E0F5D-8ABA-2548-9C78-4355B6E14352}">
      <dgm:prSet phldrT="[Teksti]" custT="1">
        <dgm:style>
          <a:lnRef idx="2">
            <a:schemeClr val="accent6"/>
          </a:lnRef>
          <a:fillRef idx="1">
            <a:schemeClr val="lt1"/>
          </a:fillRef>
          <a:effectRef idx="0">
            <a:schemeClr val="accent6"/>
          </a:effectRef>
          <a:fontRef idx="minor">
            <a:schemeClr val="dk1"/>
          </a:fontRef>
        </dgm:style>
      </dgm:prSet>
      <dgm:spPr/>
      <dgm:t>
        <a:bodyPr/>
        <a:lstStyle/>
        <a:p>
          <a:r>
            <a:rPr lang="en-US" sz="1600" dirty="0"/>
            <a:t>Purity and freshness of the indoor air</a:t>
          </a:r>
          <a:endParaRPr lang="fi-FI" sz="1600" dirty="0"/>
        </a:p>
      </dgm:t>
    </dgm:pt>
    <dgm:pt modelId="{01C72A6B-25CB-7A4B-8B45-5DAC11F4009A}" type="parTrans" cxnId="{0E565D24-A358-0144-B392-4BD827E6DCC8}">
      <dgm:prSet>
        <dgm:style>
          <a:lnRef idx="1">
            <a:schemeClr val="accent6"/>
          </a:lnRef>
          <a:fillRef idx="0">
            <a:schemeClr val="accent6"/>
          </a:fillRef>
          <a:effectRef idx="0">
            <a:schemeClr val="accent6"/>
          </a:effectRef>
          <a:fontRef idx="minor">
            <a:schemeClr val="tx1"/>
          </a:fontRef>
        </dgm:style>
      </dgm:prSet>
      <dgm:spPr>
        <a:ln w="25400"/>
      </dgm:spPr>
      <dgm:t>
        <a:bodyPr/>
        <a:lstStyle/>
        <a:p>
          <a:endParaRPr lang="fi-FI"/>
        </a:p>
      </dgm:t>
    </dgm:pt>
    <dgm:pt modelId="{AAACDE03-F99A-154B-8CC3-B96CEC9F333F}" type="sibTrans" cxnId="{0E565D24-A358-0144-B392-4BD827E6DCC8}">
      <dgm:prSet/>
      <dgm:spPr/>
      <dgm:t>
        <a:bodyPr/>
        <a:lstStyle/>
        <a:p>
          <a:endParaRPr lang="fi-FI"/>
        </a:p>
      </dgm:t>
    </dgm:pt>
    <dgm:pt modelId="{D36564FB-A071-9843-9D52-3F0BD4C1D838}">
      <dgm:prSet phldrT="[Teksti]" custT="1">
        <dgm:style>
          <a:lnRef idx="2">
            <a:schemeClr val="accent6"/>
          </a:lnRef>
          <a:fillRef idx="1">
            <a:schemeClr val="lt1"/>
          </a:fillRef>
          <a:effectRef idx="0">
            <a:schemeClr val="accent6"/>
          </a:effectRef>
          <a:fontRef idx="minor">
            <a:schemeClr val="dk1"/>
          </a:fontRef>
        </dgm:style>
      </dgm:prSet>
      <dgm:spPr/>
      <dgm:t>
        <a:bodyPr/>
        <a:lstStyle/>
        <a:p>
          <a:r>
            <a:rPr lang="en-US" sz="1600" dirty="0"/>
            <a:t>Importance of school food</a:t>
          </a:r>
          <a:endParaRPr lang="fi-FI" sz="1600" dirty="0"/>
        </a:p>
      </dgm:t>
    </dgm:pt>
    <dgm:pt modelId="{F34B58A9-2B4C-7140-9B2C-43F99D940F1D}" type="parTrans" cxnId="{7F364157-B67B-B647-B314-6BE91045AB66}">
      <dgm:prSet>
        <dgm:style>
          <a:lnRef idx="1">
            <a:schemeClr val="accent6"/>
          </a:lnRef>
          <a:fillRef idx="0">
            <a:schemeClr val="accent6"/>
          </a:fillRef>
          <a:effectRef idx="0">
            <a:schemeClr val="accent6"/>
          </a:effectRef>
          <a:fontRef idx="minor">
            <a:schemeClr val="tx1"/>
          </a:fontRef>
        </dgm:style>
      </dgm:prSet>
      <dgm:spPr>
        <a:ln w="25400"/>
      </dgm:spPr>
      <dgm:t>
        <a:bodyPr/>
        <a:lstStyle/>
        <a:p>
          <a:endParaRPr lang="fi-FI"/>
        </a:p>
      </dgm:t>
    </dgm:pt>
    <dgm:pt modelId="{D3D2713C-3A4C-F841-8BD2-FF7B7AB87B98}" type="sibTrans" cxnId="{7F364157-B67B-B647-B314-6BE91045AB66}">
      <dgm:prSet/>
      <dgm:spPr/>
      <dgm:t>
        <a:bodyPr/>
        <a:lstStyle/>
        <a:p>
          <a:endParaRPr lang="fi-FI"/>
        </a:p>
      </dgm:t>
    </dgm:pt>
    <dgm:pt modelId="{60220A70-51A5-3448-9EF1-612C6BD05EEF}">
      <dgm:prSet phldrT="[Teksti]" custT="1">
        <dgm:style>
          <a:lnRef idx="2">
            <a:schemeClr val="accent6"/>
          </a:lnRef>
          <a:fillRef idx="1">
            <a:schemeClr val="lt1"/>
          </a:fillRef>
          <a:effectRef idx="0">
            <a:schemeClr val="accent6"/>
          </a:effectRef>
          <a:fontRef idx="minor">
            <a:schemeClr val="dk1"/>
          </a:fontRef>
        </dgm:style>
      </dgm:prSet>
      <dgm:spPr/>
      <dgm:t>
        <a:bodyPr/>
        <a:lstStyle/>
        <a:p>
          <a:r>
            <a:rPr lang="en-US" sz="1600" dirty="0"/>
            <a:t>Functional/Active breaks</a:t>
          </a:r>
          <a:endParaRPr lang="fi-FI" sz="1600" dirty="0"/>
        </a:p>
      </dgm:t>
    </dgm:pt>
    <dgm:pt modelId="{26816729-6302-FF47-85BD-5A2408331E3A}" type="parTrans" cxnId="{5769AE2D-F9DA-BF4F-91D0-48AFCCC19826}">
      <dgm:prSet>
        <dgm:style>
          <a:lnRef idx="1">
            <a:schemeClr val="accent6"/>
          </a:lnRef>
          <a:fillRef idx="0">
            <a:schemeClr val="accent6"/>
          </a:fillRef>
          <a:effectRef idx="0">
            <a:schemeClr val="accent6"/>
          </a:effectRef>
          <a:fontRef idx="minor">
            <a:schemeClr val="tx1"/>
          </a:fontRef>
        </dgm:style>
      </dgm:prSet>
      <dgm:spPr>
        <a:ln w="25400"/>
      </dgm:spPr>
      <dgm:t>
        <a:bodyPr/>
        <a:lstStyle/>
        <a:p>
          <a:endParaRPr lang="fi-FI"/>
        </a:p>
      </dgm:t>
    </dgm:pt>
    <dgm:pt modelId="{96D11B42-2AA8-1F4D-AEC8-4B66C7529FC7}" type="sibTrans" cxnId="{5769AE2D-F9DA-BF4F-91D0-48AFCCC19826}">
      <dgm:prSet/>
      <dgm:spPr/>
      <dgm:t>
        <a:bodyPr/>
        <a:lstStyle/>
        <a:p>
          <a:endParaRPr lang="fi-FI"/>
        </a:p>
      </dgm:t>
    </dgm:pt>
    <dgm:pt modelId="{793D87C3-1EE6-594F-9011-497492710614}">
      <dgm:prSet phldrT="[Teksti]" custT="1">
        <dgm:style>
          <a:lnRef idx="2">
            <a:schemeClr val="accent6"/>
          </a:lnRef>
          <a:fillRef idx="1">
            <a:schemeClr val="lt1"/>
          </a:fillRef>
          <a:effectRef idx="0">
            <a:schemeClr val="accent6"/>
          </a:effectRef>
          <a:fontRef idx="minor">
            <a:schemeClr val="dk1"/>
          </a:fontRef>
        </dgm:style>
      </dgm:prSet>
      <dgm:spPr/>
      <dgm:t>
        <a:bodyPr/>
        <a:lstStyle/>
        <a:p>
          <a:r>
            <a:rPr lang="en-US" sz="1600" dirty="0"/>
            <a:t>Informing about support and its availability</a:t>
          </a:r>
          <a:endParaRPr lang="fi-FI" sz="1600" dirty="0"/>
        </a:p>
      </dgm:t>
    </dgm:pt>
    <dgm:pt modelId="{6945EC75-3FCB-914B-9D95-7080BB468D7C}" type="parTrans" cxnId="{BF9E4602-8678-D941-8002-E05CF1CB85B3}">
      <dgm:prSet>
        <dgm:style>
          <a:lnRef idx="1">
            <a:schemeClr val="accent6"/>
          </a:lnRef>
          <a:fillRef idx="0">
            <a:schemeClr val="accent6"/>
          </a:fillRef>
          <a:effectRef idx="0">
            <a:schemeClr val="accent6"/>
          </a:effectRef>
          <a:fontRef idx="minor">
            <a:schemeClr val="tx1"/>
          </a:fontRef>
        </dgm:style>
      </dgm:prSet>
      <dgm:spPr>
        <a:ln w="25400"/>
      </dgm:spPr>
      <dgm:t>
        <a:bodyPr/>
        <a:lstStyle/>
        <a:p>
          <a:endParaRPr lang="fi-FI"/>
        </a:p>
      </dgm:t>
    </dgm:pt>
    <dgm:pt modelId="{536697BD-9CA9-6346-A077-385407402990}" type="sibTrans" cxnId="{BF9E4602-8678-D941-8002-E05CF1CB85B3}">
      <dgm:prSet/>
      <dgm:spPr/>
      <dgm:t>
        <a:bodyPr/>
        <a:lstStyle/>
        <a:p>
          <a:endParaRPr lang="fi-FI"/>
        </a:p>
      </dgm:t>
    </dgm:pt>
    <dgm:pt modelId="{AB049779-0073-B34E-8E2D-373D66B53A60}">
      <dgm:prSet phldrT="[Teksti]" custT="1">
        <dgm:style>
          <a:lnRef idx="2">
            <a:schemeClr val="accent6"/>
          </a:lnRef>
          <a:fillRef idx="1">
            <a:schemeClr val="lt1"/>
          </a:fillRef>
          <a:effectRef idx="0">
            <a:schemeClr val="accent6"/>
          </a:effectRef>
          <a:fontRef idx="minor">
            <a:schemeClr val="dk1"/>
          </a:fontRef>
        </dgm:style>
      </dgm:prSet>
      <dgm:spPr/>
      <dgm:t>
        <a:bodyPr/>
        <a:lstStyle/>
        <a:p>
          <a:r>
            <a:rPr lang="en-US" sz="1600" dirty="0"/>
            <a:t>Communality of the school</a:t>
          </a:r>
          <a:endParaRPr lang="fi-FI" sz="1600" dirty="0"/>
        </a:p>
      </dgm:t>
    </dgm:pt>
    <dgm:pt modelId="{C14F834F-17C0-1740-97F1-1C0AB6ECA86A}" type="sibTrans" cxnId="{C7D7F2B7-AB38-394B-82A6-4F6E1F2DB061}">
      <dgm:prSet/>
      <dgm:spPr/>
      <dgm:t>
        <a:bodyPr/>
        <a:lstStyle/>
        <a:p>
          <a:endParaRPr lang="fi-FI"/>
        </a:p>
      </dgm:t>
    </dgm:pt>
    <dgm:pt modelId="{2E082369-0C0C-EF40-A208-A67C6733DA68}" type="parTrans" cxnId="{C7D7F2B7-AB38-394B-82A6-4F6E1F2DB061}">
      <dgm:prSet>
        <dgm:style>
          <a:lnRef idx="1">
            <a:schemeClr val="accent6"/>
          </a:lnRef>
          <a:fillRef idx="0">
            <a:schemeClr val="accent6"/>
          </a:fillRef>
          <a:effectRef idx="0">
            <a:schemeClr val="accent6"/>
          </a:effectRef>
          <a:fontRef idx="minor">
            <a:schemeClr val="tx1"/>
          </a:fontRef>
        </dgm:style>
      </dgm:prSet>
      <dgm:spPr>
        <a:ln w="25400"/>
      </dgm:spPr>
      <dgm:t>
        <a:bodyPr/>
        <a:lstStyle/>
        <a:p>
          <a:endParaRPr lang="fi-FI"/>
        </a:p>
      </dgm:t>
    </dgm:pt>
    <dgm:pt modelId="{99A3DF71-66BF-694F-AA87-14AC60F5F858}" type="pres">
      <dgm:prSet presAssocID="{09295E30-8D23-564E-A6B5-0E4D19BEFCBC}" presName="diagram" presStyleCnt="0">
        <dgm:presLayoutVars>
          <dgm:chPref val="1"/>
          <dgm:dir/>
          <dgm:animOne val="branch"/>
          <dgm:animLvl val="lvl"/>
          <dgm:resizeHandles/>
        </dgm:presLayoutVars>
      </dgm:prSet>
      <dgm:spPr/>
    </dgm:pt>
    <dgm:pt modelId="{36C7EBBE-C40A-FB4A-ACFC-F7DB537FA927}" type="pres">
      <dgm:prSet presAssocID="{80C487F4-FC1D-D147-9507-3D3614741D97}" presName="root" presStyleCnt="0"/>
      <dgm:spPr/>
    </dgm:pt>
    <dgm:pt modelId="{D1FF1A6A-BE63-4A4F-9A73-1FDA0716E6A8}" type="pres">
      <dgm:prSet presAssocID="{80C487F4-FC1D-D147-9507-3D3614741D97}" presName="rootComposite" presStyleCnt="0"/>
      <dgm:spPr/>
    </dgm:pt>
    <dgm:pt modelId="{E357FFAE-DD0A-8B4E-BBCB-2C6D0A4F0481}" type="pres">
      <dgm:prSet presAssocID="{80C487F4-FC1D-D147-9507-3D3614741D97}" presName="rootText" presStyleLbl="node1" presStyleIdx="0" presStyleCnt="4" custScaleX="189275" custScaleY="136449" custLinFactNeighborX="-27267" custLinFactNeighborY="-324"/>
      <dgm:spPr/>
    </dgm:pt>
    <dgm:pt modelId="{EB9834F7-E605-C443-80C9-CF9CFE29C651}" type="pres">
      <dgm:prSet presAssocID="{80C487F4-FC1D-D147-9507-3D3614741D97}" presName="rootConnector" presStyleLbl="node1" presStyleIdx="0" presStyleCnt="4"/>
      <dgm:spPr/>
    </dgm:pt>
    <dgm:pt modelId="{DB718257-CD33-114F-AD11-45C96280A237}" type="pres">
      <dgm:prSet presAssocID="{80C487F4-FC1D-D147-9507-3D3614741D97}" presName="childShape" presStyleCnt="0"/>
      <dgm:spPr/>
    </dgm:pt>
    <dgm:pt modelId="{7BD77944-DA61-D342-B048-5F407DE2F98D}" type="pres">
      <dgm:prSet presAssocID="{DEF51CC2-DBD5-D749-BFF9-1AEE6C4C01C2}" presName="Name13" presStyleLbl="parChTrans1D2" presStyleIdx="0" presStyleCnt="15"/>
      <dgm:spPr/>
    </dgm:pt>
    <dgm:pt modelId="{FC2283EA-BA3D-2F4C-93B2-4DA8647ABE89}" type="pres">
      <dgm:prSet presAssocID="{548028F1-4D00-E94D-A69C-8E0A518EA7F2}" presName="childText" presStyleLbl="bgAcc1" presStyleIdx="0" presStyleCnt="15" custScaleX="237503" custLinFactNeighborX="-38544" custLinFactNeighborY="7746">
        <dgm:presLayoutVars>
          <dgm:bulletEnabled val="1"/>
        </dgm:presLayoutVars>
      </dgm:prSet>
      <dgm:spPr/>
    </dgm:pt>
    <dgm:pt modelId="{58DC8325-B7F0-DB4A-A808-B35874AC2BA4}" type="pres">
      <dgm:prSet presAssocID="{2D98E938-57FE-1540-BFF8-99B4DBFA1D76}" presName="Name13" presStyleLbl="parChTrans1D2" presStyleIdx="1" presStyleCnt="15"/>
      <dgm:spPr/>
    </dgm:pt>
    <dgm:pt modelId="{A276AB2A-6D68-F448-971B-8663FD6A45F0}" type="pres">
      <dgm:prSet presAssocID="{D2938300-10EC-BE43-B5DF-0BC2953FCFC8}" presName="childText" presStyleLbl="bgAcc1" presStyleIdx="1" presStyleCnt="15" custScaleX="235559" custScaleY="131450" custLinFactNeighborX="-31644" custLinFactNeighborY="17556">
        <dgm:presLayoutVars>
          <dgm:bulletEnabled val="1"/>
        </dgm:presLayoutVars>
      </dgm:prSet>
      <dgm:spPr/>
    </dgm:pt>
    <dgm:pt modelId="{B8166199-4105-3545-8365-6AF3F65C204F}" type="pres">
      <dgm:prSet presAssocID="{00BC0266-AF02-AF48-B1C5-6F89A0CE8D0D}" presName="Name13" presStyleLbl="parChTrans1D2" presStyleIdx="2" presStyleCnt="15"/>
      <dgm:spPr/>
    </dgm:pt>
    <dgm:pt modelId="{45064E69-8C49-7940-B316-0749D6FF8C4A}" type="pres">
      <dgm:prSet presAssocID="{584C7C5A-8CCF-914A-8F8E-AEFA05FED362}" presName="childText" presStyleLbl="bgAcc1" presStyleIdx="2" presStyleCnt="15" custScaleX="236428" custLinFactNeighborX="-33572" custLinFactNeighborY="5031">
        <dgm:presLayoutVars>
          <dgm:bulletEnabled val="1"/>
        </dgm:presLayoutVars>
      </dgm:prSet>
      <dgm:spPr/>
    </dgm:pt>
    <dgm:pt modelId="{08791626-9ED4-9246-84EA-52EEA3D9C9B3}" type="pres">
      <dgm:prSet presAssocID="{EC2834D7-C6D5-974E-9765-CB1B545D242D}" presName="Name13" presStyleLbl="parChTrans1D2" presStyleIdx="3" presStyleCnt="15"/>
      <dgm:spPr/>
    </dgm:pt>
    <dgm:pt modelId="{5EBC7405-34A9-784A-A4FB-4FA038F2B8E4}" type="pres">
      <dgm:prSet presAssocID="{E646FE56-F869-C442-9CC4-3C63AEFD2D3C}" presName="childText" presStyleLbl="bgAcc1" presStyleIdx="3" presStyleCnt="15" custScaleX="236487" custScaleY="127443" custLinFactNeighborX="-32085" custLinFactNeighborY="403">
        <dgm:presLayoutVars>
          <dgm:bulletEnabled val="1"/>
        </dgm:presLayoutVars>
      </dgm:prSet>
      <dgm:spPr/>
    </dgm:pt>
    <dgm:pt modelId="{C7369A3C-F331-7644-B4F2-C7E73FD78390}" type="pres">
      <dgm:prSet presAssocID="{66552D6E-8B2F-5047-8725-29B63B3355B0}" presName="root" presStyleCnt="0"/>
      <dgm:spPr/>
    </dgm:pt>
    <dgm:pt modelId="{0664B46D-B90F-EC4D-AB20-6AC069DF58CA}" type="pres">
      <dgm:prSet presAssocID="{66552D6E-8B2F-5047-8725-29B63B3355B0}" presName="rootComposite" presStyleCnt="0"/>
      <dgm:spPr/>
    </dgm:pt>
    <dgm:pt modelId="{96F739FB-933D-774C-BD93-9063575AE16C}" type="pres">
      <dgm:prSet presAssocID="{66552D6E-8B2F-5047-8725-29B63B3355B0}" presName="rootText" presStyleLbl="node1" presStyleIdx="1" presStyleCnt="4" custScaleX="190474" custScaleY="137291"/>
      <dgm:spPr/>
    </dgm:pt>
    <dgm:pt modelId="{89A6175D-982D-3F46-983A-729BBE67F0D4}" type="pres">
      <dgm:prSet presAssocID="{66552D6E-8B2F-5047-8725-29B63B3355B0}" presName="rootConnector" presStyleLbl="node1" presStyleIdx="1" presStyleCnt="4"/>
      <dgm:spPr/>
    </dgm:pt>
    <dgm:pt modelId="{4DD55818-D4C4-EA41-8D2B-22C66E27D380}" type="pres">
      <dgm:prSet presAssocID="{66552D6E-8B2F-5047-8725-29B63B3355B0}" presName="childShape" presStyleCnt="0"/>
      <dgm:spPr/>
    </dgm:pt>
    <dgm:pt modelId="{02D92BA1-ABB7-6849-858E-4E7ED12B7A03}" type="pres">
      <dgm:prSet presAssocID="{2158C740-C496-A545-9037-08477673EDBA}" presName="Name13" presStyleLbl="parChTrans1D2" presStyleIdx="4" presStyleCnt="15"/>
      <dgm:spPr/>
    </dgm:pt>
    <dgm:pt modelId="{B0B682B4-6934-8F42-92E0-BD1F25F4D67C}" type="pres">
      <dgm:prSet presAssocID="{D198F75D-2780-8048-8AB4-40EEBE5BA4B1}" presName="childText" presStyleLbl="bgAcc1" presStyleIdx="4" presStyleCnt="15" custScaleX="238219">
        <dgm:presLayoutVars>
          <dgm:bulletEnabled val="1"/>
        </dgm:presLayoutVars>
      </dgm:prSet>
      <dgm:spPr/>
    </dgm:pt>
    <dgm:pt modelId="{95CEF109-C369-6848-9B83-1B1C50FD904B}" type="pres">
      <dgm:prSet presAssocID="{1BF326E1-834C-834B-9D94-F968FAF553A7}" presName="Name13" presStyleLbl="parChTrans1D2" presStyleIdx="5" presStyleCnt="15"/>
      <dgm:spPr/>
    </dgm:pt>
    <dgm:pt modelId="{B06DB3DF-DD6D-E940-B257-BF860A0B19E4}" type="pres">
      <dgm:prSet presAssocID="{8A667F8D-C7FB-DC41-8223-F80A86B697BF}" presName="childText" presStyleLbl="bgAcc1" presStyleIdx="5" presStyleCnt="15" custScaleX="235970" custScaleY="150955">
        <dgm:presLayoutVars>
          <dgm:bulletEnabled val="1"/>
        </dgm:presLayoutVars>
      </dgm:prSet>
      <dgm:spPr/>
    </dgm:pt>
    <dgm:pt modelId="{AB78511B-2866-B24D-B6EB-E39671FC4174}" type="pres">
      <dgm:prSet presAssocID="{6945EC75-3FCB-914B-9D95-7080BB468D7C}" presName="Name13" presStyleLbl="parChTrans1D2" presStyleIdx="6" presStyleCnt="15"/>
      <dgm:spPr/>
    </dgm:pt>
    <dgm:pt modelId="{05FE7650-536D-604D-A231-2611F4DA039F}" type="pres">
      <dgm:prSet presAssocID="{793D87C3-1EE6-594F-9011-497492710614}" presName="childText" presStyleLbl="bgAcc1" presStyleIdx="6" presStyleCnt="15" custScaleX="229185" custScaleY="139754" custLinFactNeighborX="1092" custLinFactNeighborY="16727">
        <dgm:presLayoutVars>
          <dgm:bulletEnabled val="1"/>
        </dgm:presLayoutVars>
      </dgm:prSet>
      <dgm:spPr/>
    </dgm:pt>
    <dgm:pt modelId="{EFB399B3-7AFA-0945-85FB-36CA3C290CA0}" type="pres">
      <dgm:prSet presAssocID="{8B5E922C-B2C2-CE43-9475-3B1F73B2C4B5}" presName="root" presStyleCnt="0"/>
      <dgm:spPr/>
    </dgm:pt>
    <dgm:pt modelId="{B4E814FF-79D9-FD4E-9C58-39ECC036FB5E}" type="pres">
      <dgm:prSet presAssocID="{8B5E922C-B2C2-CE43-9475-3B1F73B2C4B5}" presName="rootComposite" presStyleCnt="0"/>
      <dgm:spPr/>
    </dgm:pt>
    <dgm:pt modelId="{85A39910-2F5C-5B49-A9A8-8D8B0ABECBED}" type="pres">
      <dgm:prSet presAssocID="{8B5E922C-B2C2-CE43-9475-3B1F73B2C4B5}" presName="rootText" presStyleLbl="node1" presStyleIdx="2" presStyleCnt="4" custScaleX="189950" custScaleY="137408" custLinFactNeighborX="20575" custLinFactNeighborY="-324"/>
      <dgm:spPr/>
    </dgm:pt>
    <dgm:pt modelId="{4AD06E8C-AE53-B148-974B-FFF27A21ED70}" type="pres">
      <dgm:prSet presAssocID="{8B5E922C-B2C2-CE43-9475-3B1F73B2C4B5}" presName="rootConnector" presStyleLbl="node1" presStyleIdx="2" presStyleCnt="4"/>
      <dgm:spPr/>
    </dgm:pt>
    <dgm:pt modelId="{D5218BE0-C397-064C-81D7-7DDCF421F809}" type="pres">
      <dgm:prSet presAssocID="{8B5E922C-B2C2-CE43-9475-3B1F73B2C4B5}" presName="childShape" presStyleCnt="0"/>
      <dgm:spPr/>
    </dgm:pt>
    <dgm:pt modelId="{49A75892-6EE7-5C48-9E66-5AF2DF93EA69}" type="pres">
      <dgm:prSet presAssocID="{D9E80183-40F2-4C4C-9679-984ACAFC64B2}" presName="Name13" presStyleLbl="parChTrans1D2" presStyleIdx="7" presStyleCnt="15"/>
      <dgm:spPr/>
    </dgm:pt>
    <dgm:pt modelId="{6AB2D0A8-76C1-774E-99D2-F6A94887F3E2}" type="pres">
      <dgm:prSet presAssocID="{33013EFE-211A-CD4E-BD7F-0E63282D97F7}" presName="childText" presStyleLbl="bgAcc1" presStyleIdx="7" presStyleCnt="15" custScaleX="237985" custLinFactNeighborX="19166" custLinFactNeighborY="-7152">
        <dgm:presLayoutVars>
          <dgm:bulletEnabled val="1"/>
        </dgm:presLayoutVars>
      </dgm:prSet>
      <dgm:spPr/>
    </dgm:pt>
    <dgm:pt modelId="{6534A02B-4D18-CD4A-8DF3-FC5370A83CD8}" type="pres">
      <dgm:prSet presAssocID="{E2BA7FA2-606F-674D-94B6-80C9793FE639}" presName="Name13" presStyleLbl="parChTrans1D2" presStyleIdx="8" presStyleCnt="15"/>
      <dgm:spPr/>
    </dgm:pt>
    <dgm:pt modelId="{3BD0A36D-D7D9-284F-8B41-12FAC21FBF08}" type="pres">
      <dgm:prSet presAssocID="{17CBA138-8B26-BE43-B9B9-4FDA1EED7537}" presName="childText" presStyleLbl="bgAcc1" presStyleIdx="8" presStyleCnt="15" custScaleX="235488" custLinFactNeighborX="22651" custLinFactNeighborY="2788">
        <dgm:presLayoutVars>
          <dgm:bulletEnabled val="1"/>
        </dgm:presLayoutVars>
      </dgm:prSet>
      <dgm:spPr/>
    </dgm:pt>
    <dgm:pt modelId="{4FB3BB69-6BB8-8C41-A1CE-FB8565C66A3E}" type="pres">
      <dgm:prSet presAssocID="{9132C571-E1E9-C64D-B8A3-25C65F5DA9CE}" presName="Name13" presStyleLbl="parChTrans1D2" presStyleIdx="9" presStyleCnt="15"/>
      <dgm:spPr/>
    </dgm:pt>
    <dgm:pt modelId="{39E4D336-FAE8-E243-84F6-B93450C7D584}" type="pres">
      <dgm:prSet presAssocID="{587A8F6D-1B27-5846-B2FA-9FC00C240F7B}" presName="childText" presStyleLbl="bgAcc1" presStyleIdx="9" presStyleCnt="15" custScaleX="235488" custLinFactNeighborX="22651" custLinFactNeighborY="2788">
        <dgm:presLayoutVars>
          <dgm:bulletEnabled val="1"/>
        </dgm:presLayoutVars>
      </dgm:prSet>
      <dgm:spPr/>
    </dgm:pt>
    <dgm:pt modelId="{F52CD055-1D87-6D41-A26F-952E12A133C6}" type="pres">
      <dgm:prSet presAssocID="{2E082369-0C0C-EF40-A208-A67C6733DA68}" presName="Name13" presStyleLbl="parChTrans1D2" presStyleIdx="10" presStyleCnt="15"/>
      <dgm:spPr/>
    </dgm:pt>
    <dgm:pt modelId="{A7E71A02-7651-F44C-9887-EB6469E57F7B}" type="pres">
      <dgm:prSet presAssocID="{AB049779-0073-B34E-8E2D-373D66B53A60}" presName="childText" presStyleLbl="bgAcc1" presStyleIdx="10" presStyleCnt="15" custScaleX="235488" custLinFactNeighborX="22651" custLinFactNeighborY="5576">
        <dgm:presLayoutVars>
          <dgm:bulletEnabled val="1"/>
        </dgm:presLayoutVars>
      </dgm:prSet>
      <dgm:spPr/>
    </dgm:pt>
    <dgm:pt modelId="{B2C48668-4B03-1B47-872A-C216434DC2D0}" type="pres">
      <dgm:prSet presAssocID="{763A9292-297D-E54B-BC3B-74BEFB3BB45A}" presName="root" presStyleCnt="0"/>
      <dgm:spPr/>
    </dgm:pt>
    <dgm:pt modelId="{F5DBAB99-F891-A540-83E1-21EDB95140C4}" type="pres">
      <dgm:prSet presAssocID="{763A9292-297D-E54B-BC3B-74BEFB3BB45A}" presName="rootComposite" presStyleCnt="0"/>
      <dgm:spPr/>
    </dgm:pt>
    <dgm:pt modelId="{ED0C4CD6-5A44-2140-AFED-44FB43B7CC64}" type="pres">
      <dgm:prSet presAssocID="{763A9292-297D-E54B-BC3B-74BEFB3BB45A}" presName="rootText" presStyleLbl="node1" presStyleIdx="3" presStyleCnt="4" custScaleX="188598" custScaleY="145014" custLinFactNeighborX="34915" custLinFactNeighborY="-324"/>
      <dgm:spPr/>
    </dgm:pt>
    <dgm:pt modelId="{E9291BD0-0686-CF49-9E8E-DA448C7E27D3}" type="pres">
      <dgm:prSet presAssocID="{763A9292-297D-E54B-BC3B-74BEFB3BB45A}" presName="rootConnector" presStyleLbl="node1" presStyleIdx="3" presStyleCnt="4"/>
      <dgm:spPr/>
    </dgm:pt>
    <dgm:pt modelId="{220959BF-F87E-D247-90D0-D9D194872FAF}" type="pres">
      <dgm:prSet presAssocID="{763A9292-297D-E54B-BC3B-74BEFB3BB45A}" presName="childShape" presStyleCnt="0"/>
      <dgm:spPr/>
    </dgm:pt>
    <dgm:pt modelId="{6259D9F3-3185-D94D-B005-7069B263BA56}" type="pres">
      <dgm:prSet presAssocID="{5FEDFB92-8BDE-484B-A70B-44067835FC1E}" presName="Name13" presStyleLbl="parChTrans1D2" presStyleIdx="11" presStyleCnt="15"/>
      <dgm:spPr/>
    </dgm:pt>
    <dgm:pt modelId="{82A96B46-4C36-6D4E-BD81-E603A915C7BA}" type="pres">
      <dgm:prSet presAssocID="{31A74761-79E0-654A-8917-BF6E60962C69}" presName="childText" presStyleLbl="bgAcc1" presStyleIdx="11" presStyleCnt="15" custScaleX="237922" custLinFactNeighborX="38216" custLinFactNeighborY="1091">
        <dgm:presLayoutVars>
          <dgm:bulletEnabled val="1"/>
        </dgm:presLayoutVars>
      </dgm:prSet>
      <dgm:spPr/>
    </dgm:pt>
    <dgm:pt modelId="{C3F1F120-7BB8-3F44-BB62-AEE18ED653B7}" type="pres">
      <dgm:prSet presAssocID="{01C72A6B-25CB-7A4B-8B45-5DAC11F4009A}" presName="Name13" presStyleLbl="parChTrans1D2" presStyleIdx="12" presStyleCnt="15"/>
      <dgm:spPr/>
    </dgm:pt>
    <dgm:pt modelId="{6B0F376D-3E73-154B-B106-2BC3D17D849E}" type="pres">
      <dgm:prSet presAssocID="{632E0F5D-8ABA-2548-9C78-4355B6E14352}" presName="childText" presStyleLbl="bgAcc1" presStyleIdx="12" presStyleCnt="15" custScaleX="237677" custLinFactNeighborX="39556" custLinFactNeighborY="725">
        <dgm:presLayoutVars>
          <dgm:bulletEnabled val="1"/>
        </dgm:presLayoutVars>
      </dgm:prSet>
      <dgm:spPr/>
    </dgm:pt>
    <dgm:pt modelId="{4E822684-659A-E04A-95EE-FC733ABEB286}" type="pres">
      <dgm:prSet presAssocID="{F34B58A9-2B4C-7140-9B2C-43F99D940F1D}" presName="Name13" presStyleLbl="parChTrans1D2" presStyleIdx="13" presStyleCnt="15"/>
      <dgm:spPr/>
    </dgm:pt>
    <dgm:pt modelId="{4ECAE016-1BC9-9540-A2CC-18D6C21CB894}" type="pres">
      <dgm:prSet presAssocID="{D36564FB-A071-9843-9D52-3F0BD4C1D838}" presName="childText" presStyleLbl="bgAcc1" presStyleIdx="13" presStyleCnt="15" custScaleX="237677" custLinFactNeighborX="41298" custLinFactNeighborY="2788">
        <dgm:presLayoutVars>
          <dgm:bulletEnabled val="1"/>
        </dgm:presLayoutVars>
      </dgm:prSet>
      <dgm:spPr/>
    </dgm:pt>
    <dgm:pt modelId="{E8BEB8FF-5BB5-9344-8355-39EEA913733D}" type="pres">
      <dgm:prSet presAssocID="{26816729-6302-FF47-85BD-5A2408331E3A}" presName="Name13" presStyleLbl="parChTrans1D2" presStyleIdx="14" presStyleCnt="15"/>
      <dgm:spPr/>
    </dgm:pt>
    <dgm:pt modelId="{DE9DDB3F-E48A-0340-8737-463A6D7BF75C}" type="pres">
      <dgm:prSet presAssocID="{60220A70-51A5-3448-9EF1-612C6BD05EEF}" presName="childText" presStyleLbl="bgAcc1" presStyleIdx="14" presStyleCnt="15" custScaleX="237677" custLinFactNeighborX="41298" custLinFactNeighborY="80">
        <dgm:presLayoutVars>
          <dgm:bulletEnabled val="1"/>
        </dgm:presLayoutVars>
      </dgm:prSet>
      <dgm:spPr/>
    </dgm:pt>
  </dgm:ptLst>
  <dgm:cxnLst>
    <dgm:cxn modelId="{BF9E4602-8678-D941-8002-E05CF1CB85B3}" srcId="{66552D6E-8B2F-5047-8725-29B63B3355B0}" destId="{793D87C3-1EE6-594F-9011-497492710614}" srcOrd="2" destOrd="0" parTransId="{6945EC75-3FCB-914B-9D95-7080BB468D7C}" sibTransId="{536697BD-9CA9-6346-A077-385407402990}"/>
    <dgm:cxn modelId="{ADF6C009-5A21-7847-8B8E-7ACD74C9AE6B}" type="presOf" srcId="{9132C571-E1E9-C64D-B8A3-25C65F5DA9CE}" destId="{4FB3BB69-6BB8-8C41-A1CE-FB8565C66A3E}" srcOrd="0" destOrd="0" presId="urn:microsoft.com/office/officeart/2005/8/layout/hierarchy3"/>
    <dgm:cxn modelId="{51876E10-58C0-6943-B594-370390434DB9}" type="presOf" srcId="{17CBA138-8B26-BE43-B9B9-4FDA1EED7537}" destId="{3BD0A36D-D7D9-284F-8B41-12FAC21FBF08}" srcOrd="0" destOrd="0" presId="urn:microsoft.com/office/officeart/2005/8/layout/hierarchy3"/>
    <dgm:cxn modelId="{34622E15-B023-604B-A813-4EAAB73B5043}" type="presOf" srcId="{632E0F5D-8ABA-2548-9C78-4355B6E14352}" destId="{6B0F376D-3E73-154B-B106-2BC3D17D849E}" srcOrd="0" destOrd="0" presId="urn:microsoft.com/office/officeart/2005/8/layout/hierarchy3"/>
    <dgm:cxn modelId="{73206B16-DC66-1742-8045-8DF0639BE849}" srcId="{80C487F4-FC1D-D147-9507-3D3614741D97}" destId="{E646FE56-F869-C442-9CC4-3C63AEFD2D3C}" srcOrd="3" destOrd="0" parTransId="{EC2834D7-C6D5-974E-9765-CB1B545D242D}" sibTransId="{56FEF29B-06FA-ED46-A290-53F137652D3E}"/>
    <dgm:cxn modelId="{0E565D24-A358-0144-B392-4BD827E6DCC8}" srcId="{763A9292-297D-E54B-BC3B-74BEFB3BB45A}" destId="{632E0F5D-8ABA-2548-9C78-4355B6E14352}" srcOrd="1" destOrd="0" parTransId="{01C72A6B-25CB-7A4B-8B45-5DAC11F4009A}" sibTransId="{AAACDE03-F99A-154B-8CC3-B96CEC9F333F}"/>
    <dgm:cxn modelId="{48B02A27-5B9D-9B40-B4D3-E7CAF490A00F}" type="presOf" srcId="{60220A70-51A5-3448-9EF1-612C6BD05EEF}" destId="{DE9DDB3F-E48A-0340-8737-463A6D7BF75C}" srcOrd="0" destOrd="0" presId="urn:microsoft.com/office/officeart/2005/8/layout/hierarchy3"/>
    <dgm:cxn modelId="{C8D3E827-B67A-7244-822B-DF9409540A07}" type="presOf" srcId="{763A9292-297D-E54B-BC3B-74BEFB3BB45A}" destId="{ED0C4CD6-5A44-2140-AFED-44FB43B7CC64}" srcOrd="0" destOrd="0" presId="urn:microsoft.com/office/officeart/2005/8/layout/hierarchy3"/>
    <dgm:cxn modelId="{B8551728-71DA-4C4D-B854-FFB25634090B}" type="presOf" srcId="{8B5E922C-B2C2-CE43-9475-3B1F73B2C4B5}" destId="{85A39910-2F5C-5B49-A9A8-8D8B0ABECBED}" srcOrd="0" destOrd="0" presId="urn:microsoft.com/office/officeart/2005/8/layout/hierarchy3"/>
    <dgm:cxn modelId="{DA245C2A-EBAB-5D46-A1BB-287C05E72E62}" srcId="{66552D6E-8B2F-5047-8725-29B63B3355B0}" destId="{8A667F8D-C7FB-DC41-8223-F80A86B697BF}" srcOrd="1" destOrd="0" parTransId="{1BF326E1-834C-834B-9D94-F968FAF553A7}" sibTransId="{402EE3FB-B126-2140-972B-253ACAD0FBD2}"/>
    <dgm:cxn modelId="{E20CF12B-DF74-564B-9CB9-A75FF7D157DD}" srcId="{09295E30-8D23-564E-A6B5-0E4D19BEFCBC}" destId="{80C487F4-FC1D-D147-9507-3D3614741D97}" srcOrd="0" destOrd="0" parTransId="{895277F4-B511-0046-BD3B-583D1FAE2D2B}" sibTransId="{A40FE8C4-7D91-D940-8E37-E4E960A44EA7}"/>
    <dgm:cxn modelId="{5769AE2D-F9DA-BF4F-91D0-48AFCCC19826}" srcId="{763A9292-297D-E54B-BC3B-74BEFB3BB45A}" destId="{60220A70-51A5-3448-9EF1-612C6BD05EEF}" srcOrd="3" destOrd="0" parTransId="{26816729-6302-FF47-85BD-5A2408331E3A}" sibTransId="{96D11B42-2AA8-1F4D-AEC8-4B66C7529FC7}"/>
    <dgm:cxn modelId="{B244BC31-FF1B-754F-BB27-DB5D67872B03}" type="presOf" srcId="{EC2834D7-C6D5-974E-9765-CB1B545D242D}" destId="{08791626-9ED4-9246-84EA-52EEA3D9C9B3}" srcOrd="0" destOrd="0" presId="urn:microsoft.com/office/officeart/2005/8/layout/hierarchy3"/>
    <dgm:cxn modelId="{8E361C36-A2C0-1240-BDF7-B2FFE05D80CF}" type="presOf" srcId="{66552D6E-8B2F-5047-8725-29B63B3355B0}" destId="{96F739FB-933D-774C-BD93-9063575AE16C}" srcOrd="0" destOrd="0" presId="urn:microsoft.com/office/officeart/2005/8/layout/hierarchy3"/>
    <dgm:cxn modelId="{548D9D37-7254-6F46-B5C5-8B021AF8C64E}" type="presOf" srcId="{6945EC75-3FCB-914B-9D95-7080BB468D7C}" destId="{AB78511B-2866-B24D-B6EB-E39671FC4174}" srcOrd="0" destOrd="0" presId="urn:microsoft.com/office/officeart/2005/8/layout/hierarchy3"/>
    <dgm:cxn modelId="{3866E238-7297-9347-B300-4431359CA11F}" type="presOf" srcId="{01C72A6B-25CB-7A4B-8B45-5DAC11F4009A}" destId="{C3F1F120-7BB8-3F44-BB62-AEE18ED653B7}" srcOrd="0" destOrd="0" presId="urn:microsoft.com/office/officeart/2005/8/layout/hierarchy3"/>
    <dgm:cxn modelId="{F891833E-209D-A54B-96EA-3D25282590F0}" type="presOf" srcId="{D2938300-10EC-BE43-B5DF-0BC2953FCFC8}" destId="{A276AB2A-6D68-F448-971B-8663FD6A45F0}" srcOrd="0" destOrd="0" presId="urn:microsoft.com/office/officeart/2005/8/layout/hierarchy3"/>
    <dgm:cxn modelId="{9E40B23E-76CD-B240-88B0-DAF7B280581B}" type="presOf" srcId="{D9E80183-40F2-4C4C-9679-984ACAFC64B2}" destId="{49A75892-6EE7-5C48-9E66-5AF2DF93EA69}" srcOrd="0" destOrd="0" presId="urn:microsoft.com/office/officeart/2005/8/layout/hierarchy3"/>
    <dgm:cxn modelId="{9ED2665C-855B-FB48-A579-E2F272C85521}" srcId="{8B5E922C-B2C2-CE43-9475-3B1F73B2C4B5}" destId="{33013EFE-211A-CD4E-BD7F-0E63282D97F7}" srcOrd="0" destOrd="0" parTransId="{D9E80183-40F2-4C4C-9679-984ACAFC64B2}" sibTransId="{18C1C75F-B1FB-F148-BC9F-E03859758704}"/>
    <dgm:cxn modelId="{DA69755E-7A59-3D4D-8327-B24F2938DBF3}" type="presOf" srcId="{8B5E922C-B2C2-CE43-9475-3B1F73B2C4B5}" destId="{4AD06E8C-AE53-B148-974B-FFF27A21ED70}" srcOrd="1" destOrd="0" presId="urn:microsoft.com/office/officeart/2005/8/layout/hierarchy3"/>
    <dgm:cxn modelId="{1679EA5E-4D5C-BA4F-8B29-D7063D8BD127}" type="presOf" srcId="{80C487F4-FC1D-D147-9507-3D3614741D97}" destId="{E357FFAE-DD0A-8B4E-BBCB-2C6D0A4F0481}" srcOrd="0" destOrd="0" presId="urn:microsoft.com/office/officeart/2005/8/layout/hierarchy3"/>
    <dgm:cxn modelId="{4BB3CF5F-3BD6-AB43-A941-187182305A87}" type="presOf" srcId="{80C487F4-FC1D-D147-9507-3D3614741D97}" destId="{EB9834F7-E605-C443-80C9-CF9CFE29C651}" srcOrd="1" destOrd="0" presId="urn:microsoft.com/office/officeart/2005/8/layout/hierarchy3"/>
    <dgm:cxn modelId="{C495E460-9E68-6149-A819-96409B5EFAD7}" type="presOf" srcId="{F34B58A9-2B4C-7140-9B2C-43F99D940F1D}" destId="{4E822684-659A-E04A-95EE-FC733ABEB286}" srcOrd="0" destOrd="0" presId="urn:microsoft.com/office/officeart/2005/8/layout/hierarchy3"/>
    <dgm:cxn modelId="{EF4E5C41-0C13-0240-B220-A283745732A9}" type="presOf" srcId="{793D87C3-1EE6-594F-9011-497492710614}" destId="{05FE7650-536D-604D-A231-2611F4DA039F}" srcOrd="0" destOrd="0" presId="urn:microsoft.com/office/officeart/2005/8/layout/hierarchy3"/>
    <dgm:cxn modelId="{3D185142-24D6-994A-98C1-68153B68B820}" srcId="{09295E30-8D23-564E-A6B5-0E4D19BEFCBC}" destId="{763A9292-297D-E54B-BC3B-74BEFB3BB45A}" srcOrd="3" destOrd="0" parTransId="{075C8F5F-BF1C-D442-9F38-F0FB282F689E}" sibTransId="{A1C306D0-670D-1745-9E18-5F6DA9B2B046}"/>
    <dgm:cxn modelId="{65C61A47-86D4-544D-B6CF-EE0FB7F5711F}" type="presOf" srcId="{09295E30-8D23-564E-A6B5-0E4D19BEFCBC}" destId="{99A3DF71-66BF-694F-AA87-14AC60F5F858}" srcOrd="0" destOrd="0" presId="urn:microsoft.com/office/officeart/2005/8/layout/hierarchy3"/>
    <dgm:cxn modelId="{25F0BC68-03EC-F04F-BD75-10CA0FF9D50E}" type="presOf" srcId="{2D98E938-57FE-1540-BFF8-99B4DBFA1D76}" destId="{58DC8325-B7F0-DB4A-A808-B35874AC2BA4}" srcOrd="0" destOrd="0" presId="urn:microsoft.com/office/officeart/2005/8/layout/hierarchy3"/>
    <dgm:cxn modelId="{1209E549-62FD-7B4D-8E1D-B60313000E43}" srcId="{09295E30-8D23-564E-A6B5-0E4D19BEFCBC}" destId="{8B5E922C-B2C2-CE43-9475-3B1F73B2C4B5}" srcOrd="2" destOrd="0" parTransId="{4B318A07-F0E1-AD44-9228-40531C716700}" sibTransId="{75C1F7A6-95AD-EA45-9944-35D59FD23D42}"/>
    <dgm:cxn modelId="{4E37696C-6B05-7040-AF94-9377AE56B802}" type="presOf" srcId="{8A667F8D-C7FB-DC41-8223-F80A86B697BF}" destId="{B06DB3DF-DD6D-E940-B257-BF860A0B19E4}" srcOrd="0" destOrd="0" presId="urn:microsoft.com/office/officeart/2005/8/layout/hierarchy3"/>
    <dgm:cxn modelId="{0802124F-40DD-BC4E-90EF-A52319FDF1F9}" type="presOf" srcId="{33013EFE-211A-CD4E-BD7F-0E63282D97F7}" destId="{6AB2D0A8-76C1-774E-99D2-F6A94887F3E2}" srcOrd="0" destOrd="0" presId="urn:microsoft.com/office/officeart/2005/8/layout/hierarchy3"/>
    <dgm:cxn modelId="{6B97B971-32AA-DD47-AC6F-0240A68AF5C9}" srcId="{763A9292-297D-E54B-BC3B-74BEFB3BB45A}" destId="{31A74761-79E0-654A-8917-BF6E60962C69}" srcOrd="0" destOrd="0" parTransId="{5FEDFB92-8BDE-484B-A70B-44067835FC1E}" sibTransId="{C06C3639-6262-DA44-9FBB-E73547249984}"/>
    <dgm:cxn modelId="{7F364157-B67B-B647-B314-6BE91045AB66}" srcId="{763A9292-297D-E54B-BC3B-74BEFB3BB45A}" destId="{D36564FB-A071-9843-9D52-3F0BD4C1D838}" srcOrd="2" destOrd="0" parTransId="{F34B58A9-2B4C-7140-9B2C-43F99D940F1D}" sibTransId="{D3D2713C-3A4C-F841-8BD2-FF7B7AB87B98}"/>
    <dgm:cxn modelId="{73659D58-82E1-984C-BC46-816359B9EF77}" type="presOf" srcId="{00BC0266-AF02-AF48-B1C5-6F89A0CE8D0D}" destId="{B8166199-4105-3545-8365-6AF3F65C204F}" srcOrd="0" destOrd="0" presId="urn:microsoft.com/office/officeart/2005/8/layout/hierarchy3"/>
    <dgm:cxn modelId="{F15B817A-3290-A148-BC53-5F9F5B62CFB6}" type="presOf" srcId="{2158C740-C496-A545-9037-08477673EDBA}" destId="{02D92BA1-ABB7-6849-858E-4E7ED12B7A03}" srcOrd="0" destOrd="0" presId="urn:microsoft.com/office/officeart/2005/8/layout/hierarchy3"/>
    <dgm:cxn modelId="{B94E0680-CB54-A04B-9D83-033D47FF0F9F}" type="presOf" srcId="{763A9292-297D-E54B-BC3B-74BEFB3BB45A}" destId="{E9291BD0-0686-CF49-9E8E-DA448C7E27D3}" srcOrd="1" destOrd="0" presId="urn:microsoft.com/office/officeart/2005/8/layout/hierarchy3"/>
    <dgm:cxn modelId="{D9434881-7FE4-6C44-BAD8-71842A476DDD}" type="presOf" srcId="{D198F75D-2780-8048-8AB4-40EEBE5BA4B1}" destId="{B0B682B4-6934-8F42-92E0-BD1F25F4D67C}" srcOrd="0" destOrd="0" presId="urn:microsoft.com/office/officeart/2005/8/layout/hierarchy3"/>
    <dgm:cxn modelId="{F5238481-959C-E742-AC6C-E2C4F1D29D12}" type="presOf" srcId="{31A74761-79E0-654A-8917-BF6E60962C69}" destId="{82A96B46-4C36-6D4E-BD81-E603A915C7BA}" srcOrd="0" destOrd="0" presId="urn:microsoft.com/office/officeart/2005/8/layout/hierarchy3"/>
    <dgm:cxn modelId="{C547A684-F201-204B-9A76-9DFFC3F05F19}" type="presOf" srcId="{E646FE56-F869-C442-9CC4-3C63AEFD2D3C}" destId="{5EBC7405-34A9-784A-A4FB-4FA038F2B8E4}" srcOrd="0" destOrd="0" presId="urn:microsoft.com/office/officeart/2005/8/layout/hierarchy3"/>
    <dgm:cxn modelId="{E8FA278C-C0C3-7B45-97D5-5614BBEF5798}" srcId="{09295E30-8D23-564E-A6B5-0E4D19BEFCBC}" destId="{66552D6E-8B2F-5047-8725-29B63B3355B0}" srcOrd="1" destOrd="0" parTransId="{85423AC7-4997-A740-87D4-68F70EF9D3B3}" sibTransId="{B8524B3F-B218-EB4B-91D7-B91FD49B9B34}"/>
    <dgm:cxn modelId="{607D8D92-62BA-C943-86F0-F469FEC41FAA}" type="presOf" srcId="{1BF326E1-834C-834B-9D94-F968FAF553A7}" destId="{95CEF109-C369-6848-9B83-1B1C50FD904B}" srcOrd="0" destOrd="0" presId="urn:microsoft.com/office/officeart/2005/8/layout/hierarchy3"/>
    <dgm:cxn modelId="{AA1C8496-1B6A-2E40-8D97-19704131772B}" srcId="{80C487F4-FC1D-D147-9507-3D3614741D97}" destId="{584C7C5A-8CCF-914A-8F8E-AEFA05FED362}" srcOrd="2" destOrd="0" parTransId="{00BC0266-AF02-AF48-B1C5-6F89A0CE8D0D}" sibTransId="{DC85A0CA-7D9D-0045-9A70-2840E8C7BC12}"/>
    <dgm:cxn modelId="{205494A2-301E-884E-B01E-9E2D6356597D}" srcId="{8B5E922C-B2C2-CE43-9475-3B1F73B2C4B5}" destId="{587A8F6D-1B27-5846-B2FA-9FC00C240F7B}" srcOrd="2" destOrd="0" parTransId="{9132C571-E1E9-C64D-B8A3-25C65F5DA9CE}" sibTransId="{79934703-AFEE-AC43-974F-78A0B61A879B}"/>
    <dgm:cxn modelId="{F8106EA4-8A75-DF4F-9356-C4C965C71763}" type="presOf" srcId="{584C7C5A-8CCF-914A-8F8E-AEFA05FED362}" destId="{45064E69-8C49-7940-B316-0749D6FF8C4A}" srcOrd="0" destOrd="0" presId="urn:microsoft.com/office/officeart/2005/8/layout/hierarchy3"/>
    <dgm:cxn modelId="{5E18FFA8-09E8-FF43-A5F2-C980A060B7B7}" type="presOf" srcId="{5FEDFB92-8BDE-484B-A70B-44067835FC1E}" destId="{6259D9F3-3185-D94D-B005-7069B263BA56}" srcOrd="0" destOrd="0" presId="urn:microsoft.com/office/officeart/2005/8/layout/hierarchy3"/>
    <dgm:cxn modelId="{2D8F71AA-CDE3-904D-843F-0260F0D28E30}" type="presOf" srcId="{D36564FB-A071-9843-9D52-3F0BD4C1D838}" destId="{4ECAE016-1BC9-9540-A2CC-18D6C21CB894}" srcOrd="0" destOrd="0" presId="urn:microsoft.com/office/officeart/2005/8/layout/hierarchy3"/>
    <dgm:cxn modelId="{B4E5BFAD-4851-AF4C-9532-2C80430C54AD}" type="presOf" srcId="{DEF51CC2-DBD5-D749-BFF9-1AEE6C4C01C2}" destId="{7BD77944-DA61-D342-B048-5F407DE2F98D}" srcOrd="0" destOrd="0" presId="urn:microsoft.com/office/officeart/2005/8/layout/hierarchy3"/>
    <dgm:cxn modelId="{7E0453B4-FCA9-1743-9563-A734F27BEE56}" type="presOf" srcId="{548028F1-4D00-E94D-A69C-8E0A518EA7F2}" destId="{FC2283EA-BA3D-2F4C-93B2-4DA8647ABE89}" srcOrd="0" destOrd="0" presId="urn:microsoft.com/office/officeart/2005/8/layout/hierarchy3"/>
    <dgm:cxn modelId="{0A0E78B7-6FF4-5D41-B76B-14F6BA79CDAC}" srcId="{80C487F4-FC1D-D147-9507-3D3614741D97}" destId="{548028F1-4D00-E94D-A69C-8E0A518EA7F2}" srcOrd="0" destOrd="0" parTransId="{DEF51CC2-DBD5-D749-BFF9-1AEE6C4C01C2}" sibTransId="{381FEA81-47C6-FB47-AB0F-D4BD2223549A}"/>
    <dgm:cxn modelId="{73F1DAB7-D4BB-F744-B126-D00D27B83B1D}" type="presOf" srcId="{26816729-6302-FF47-85BD-5A2408331E3A}" destId="{E8BEB8FF-5BB5-9344-8355-39EEA913733D}" srcOrd="0" destOrd="0" presId="urn:microsoft.com/office/officeart/2005/8/layout/hierarchy3"/>
    <dgm:cxn modelId="{C7D7F2B7-AB38-394B-82A6-4F6E1F2DB061}" srcId="{8B5E922C-B2C2-CE43-9475-3B1F73B2C4B5}" destId="{AB049779-0073-B34E-8E2D-373D66B53A60}" srcOrd="3" destOrd="0" parTransId="{2E082369-0C0C-EF40-A208-A67C6733DA68}" sibTransId="{C14F834F-17C0-1740-97F1-1C0AB6ECA86A}"/>
    <dgm:cxn modelId="{24C574BB-D5B1-0546-AB2C-0ADAC3882A33}" srcId="{8B5E922C-B2C2-CE43-9475-3B1F73B2C4B5}" destId="{17CBA138-8B26-BE43-B9B9-4FDA1EED7537}" srcOrd="1" destOrd="0" parTransId="{E2BA7FA2-606F-674D-94B6-80C9793FE639}" sibTransId="{77A93379-1055-734F-9F28-5E3B6FC30E7D}"/>
    <dgm:cxn modelId="{B6AF6ACC-8176-2148-BA3C-ED7F9DA2E761}" srcId="{66552D6E-8B2F-5047-8725-29B63B3355B0}" destId="{D198F75D-2780-8048-8AB4-40EEBE5BA4B1}" srcOrd="0" destOrd="0" parTransId="{2158C740-C496-A545-9037-08477673EDBA}" sibTransId="{C6E598BB-618C-2C44-8136-0B2EABF4A031}"/>
    <dgm:cxn modelId="{BB82C1CE-2C18-5A46-BB92-D90FD15F6087}" type="presOf" srcId="{66552D6E-8B2F-5047-8725-29B63B3355B0}" destId="{89A6175D-982D-3F46-983A-729BBE67F0D4}" srcOrd="1" destOrd="0" presId="urn:microsoft.com/office/officeart/2005/8/layout/hierarchy3"/>
    <dgm:cxn modelId="{2C2846DA-2A04-CE4D-B524-9030B2F1ADD6}" srcId="{80C487F4-FC1D-D147-9507-3D3614741D97}" destId="{D2938300-10EC-BE43-B5DF-0BC2953FCFC8}" srcOrd="1" destOrd="0" parTransId="{2D98E938-57FE-1540-BFF8-99B4DBFA1D76}" sibTransId="{618ED9AA-C08A-EC41-93D4-06D014DD1113}"/>
    <dgm:cxn modelId="{3ED957E8-336D-7642-919A-0E26AD4F3BE1}" type="presOf" srcId="{E2BA7FA2-606F-674D-94B6-80C9793FE639}" destId="{6534A02B-4D18-CD4A-8DF3-FC5370A83CD8}" srcOrd="0" destOrd="0" presId="urn:microsoft.com/office/officeart/2005/8/layout/hierarchy3"/>
    <dgm:cxn modelId="{C7AAF6EF-FE2A-1643-B08F-680BE24C91E3}" type="presOf" srcId="{AB049779-0073-B34E-8E2D-373D66B53A60}" destId="{A7E71A02-7651-F44C-9887-EB6469E57F7B}" srcOrd="0" destOrd="0" presId="urn:microsoft.com/office/officeart/2005/8/layout/hierarchy3"/>
    <dgm:cxn modelId="{68F7A7F1-9C92-D54B-8F22-1AE9F4C4E1F2}" type="presOf" srcId="{587A8F6D-1B27-5846-B2FA-9FC00C240F7B}" destId="{39E4D336-FAE8-E243-84F6-B93450C7D584}" srcOrd="0" destOrd="0" presId="urn:microsoft.com/office/officeart/2005/8/layout/hierarchy3"/>
    <dgm:cxn modelId="{35C4B3F1-B352-E44E-B963-5DAF7D255E87}" type="presOf" srcId="{2E082369-0C0C-EF40-A208-A67C6733DA68}" destId="{F52CD055-1D87-6D41-A26F-952E12A133C6}" srcOrd="0" destOrd="0" presId="urn:microsoft.com/office/officeart/2005/8/layout/hierarchy3"/>
    <dgm:cxn modelId="{0AF73C0B-668B-FF46-B327-9C6F1C95EAFB}" type="presParOf" srcId="{99A3DF71-66BF-694F-AA87-14AC60F5F858}" destId="{36C7EBBE-C40A-FB4A-ACFC-F7DB537FA927}" srcOrd="0" destOrd="0" presId="urn:microsoft.com/office/officeart/2005/8/layout/hierarchy3"/>
    <dgm:cxn modelId="{BF3FEC00-43DF-054B-9869-4F428E9F6CD5}" type="presParOf" srcId="{36C7EBBE-C40A-FB4A-ACFC-F7DB537FA927}" destId="{D1FF1A6A-BE63-4A4F-9A73-1FDA0716E6A8}" srcOrd="0" destOrd="0" presId="urn:microsoft.com/office/officeart/2005/8/layout/hierarchy3"/>
    <dgm:cxn modelId="{D27EA8DE-23B9-5549-B0E4-BC94C2BD02A1}" type="presParOf" srcId="{D1FF1A6A-BE63-4A4F-9A73-1FDA0716E6A8}" destId="{E357FFAE-DD0A-8B4E-BBCB-2C6D0A4F0481}" srcOrd="0" destOrd="0" presId="urn:microsoft.com/office/officeart/2005/8/layout/hierarchy3"/>
    <dgm:cxn modelId="{D7DA9970-A3D8-8C42-A076-B6C2768E400B}" type="presParOf" srcId="{D1FF1A6A-BE63-4A4F-9A73-1FDA0716E6A8}" destId="{EB9834F7-E605-C443-80C9-CF9CFE29C651}" srcOrd="1" destOrd="0" presId="urn:microsoft.com/office/officeart/2005/8/layout/hierarchy3"/>
    <dgm:cxn modelId="{B353F126-C865-814B-BB87-E8E1D4A83D39}" type="presParOf" srcId="{36C7EBBE-C40A-FB4A-ACFC-F7DB537FA927}" destId="{DB718257-CD33-114F-AD11-45C96280A237}" srcOrd="1" destOrd="0" presId="urn:microsoft.com/office/officeart/2005/8/layout/hierarchy3"/>
    <dgm:cxn modelId="{675579AA-8229-2047-998D-376B9AC2B304}" type="presParOf" srcId="{DB718257-CD33-114F-AD11-45C96280A237}" destId="{7BD77944-DA61-D342-B048-5F407DE2F98D}" srcOrd="0" destOrd="0" presId="urn:microsoft.com/office/officeart/2005/8/layout/hierarchy3"/>
    <dgm:cxn modelId="{F7ED4193-2580-884D-A375-09B90FC8A101}" type="presParOf" srcId="{DB718257-CD33-114F-AD11-45C96280A237}" destId="{FC2283EA-BA3D-2F4C-93B2-4DA8647ABE89}" srcOrd="1" destOrd="0" presId="urn:microsoft.com/office/officeart/2005/8/layout/hierarchy3"/>
    <dgm:cxn modelId="{386E850B-764F-FC47-855A-45DBF60FE93B}" type="presParOf" srcId="{DB718257-CD33-114F-AD11-45C96280A237}" destId="{58DC8325-B7F0-DB4A-A808-B35874AC2BA4}" srcOrd="2" destOrd="0" presId="urn:microsoft.com/office/officeart/2005/8/layout/hierarchy3"/>
    <dgm:cxn modelId="{87746FEC-4C11-8648-B393-28BED5A99E32}" type="presParOf" srcId="{DB718257-CD33-114F-AD11-45C96280A237}" destId="{A276AB2A-6D68-F448-971B-8663FD6A45F0}" srcOrd="3" destOrd="0" presId="urn:microsoft.com/office/officeart/2005/8/layout/hierarchy3"/>
    <dgm:cxn modelId="{739FBBD5-5DE5-4A49-8056-742DBE6331A4}" type="presParOf" srcId="{DB718257-CD33-114F-AD11-45C96280A237}" destId="{B8166199-4105-3545-8365-6AF3F65C204F}" srcOrd="4" destOrd="0" presId="urn:microsoft.com/office/officeart/2005/8/layout/hierarchy3"/>
    <dgm:cxn modelId="{52C5E071-5563-7F41-816C-BC72A565136F}" type="presParOf" srcId="{DB718257-CD33-114F-AD11-45C96280A237}" destId="{45064E69-8C49-7940-B316-0749D6FF8C4A}" srcOrd="5" destOrd="0" presId="urn:microsoft.com/office/officeart/2005/8/layout/hierarchy3"/>
    <dgm:cxn modelId="{C6112C9D-0671-3147-B6B3-4794B98B91A4}" type="presParOf" srcId="{DB718257-CD33-114F-AD11-45C96280A237}" destId="{08791626-9ED4-9246-84EA-52EEA3D9C9B3}" srcOrd="6" destOrd="0" presId="urn:microsoft.com/office/officeart/2005/8/layout/hierarchy3"/>
    <dgm:cxn modelId="{CE936C09-CA6C-4041-83D3-1CD51AF0777D}" type="presParOf" srcId="{DB718257-CD33-114F-AD11-45C96280A237}" destId="{5EBC7405-34A9-784A-A4FB-4FA038F2B8E4}" srcOrd="7" destOrd="0" presId="urn:microsoft.com/office/officeart/2005/8/layout/hierarchy3"/>
    <dgm:cxn modelId="{4E1185F6-7890-0F46-B766-267CB86B677F}" type="presParOf" srcId="{99A3DF71-66BF-694F-AA87-14AC60F5F858}" destId="{C7369A3C-F331-7644-B4F2-C7E73FD78390}" srcOrd="1" destOrd="0" presId="urn:microsoft.com/office/officeart/2005/8/layout/hierarchy3"/>
    <dgm:cxn modelId="{4EF5B680-26B3-1D40-8329-88DA22A1D6BD}" type="presParOf" srcId="{C7369A3C-F331-7644-B4F2-C7E73FD78390}" destId="{0664B46D-B90F-EC4D-AB20-6AC069DF58CA}" srcOrd="0" destOrd="0" presId="urn:microsoft.com/office/officeart/2005/8/layout/hierarchy3"/>
    <dgm:cxn modelId="{F113B5A9-5BA7-8F49-86CC-86A43EC4FF03}" type="presParOf" srcId="{0664B46D-B90F-EC4D-AB20-6AC069DF58CA}" destId="{96F739FB-933D-774C-BD93-9063575AE16C}" srcOrd="0" destOrd="0" presId="urn:microsoft.com/office/officeart/2005/8/layout/hierarchy3"/>
    <dgm:cxn modelId="{89837518-D972-F449-8820-43F522BF3FF8}" type="presParOf" srcId="{0664B46D-B90F-EC4D-AB20-6AC069DF58CA}" destId="{89A6175D-982D-3F46-983A-729BBE67F0D4}" srcOrd="1" destOrd="0" presId="urn:microsoft.com/office/officeart/2005/8/layout/hierarchy3"/>
    <dgm:cxn modelId="{83FCBBF2-8A95-7849-8257-0D77F12ACFA2}" type="presParOf" srcId="{C7369A3C-F331-7644-B4F2-C7E73FD78390}" destId="{4DD55818-D4C4-EA41-8D2B-22C66E27D380}" srcOrd="1" destOrd="0" presId="urn:microsoft.com/office/officeart/2005/8/layout/hierarchy3"/>
    <dgm:cxn modelId="{883333DC-6A28-564B-B5F1-A86AA2B43ACA}" type="presParOf" srcId="{4DD55818-D4C4-EA41-8D2B-22C66E27D380}" destId="{02D92BA1-ABB7-6849-858E-4E7ED12B7A03}" srcOrd="0" destOrd="0" presId="urn:microsoft.com/office/officeart/2005/8/layout/hierarchy3"/>
    <dgm:cxn modelId="{40B42086-3BEE-E44F-B309-1FC1C62A91E1}" type="presParOf" srcId="{4DD55818-D4C4-EA41-8D2B-22C66E27D380}" destId="{B0B682B4-6934-8F42-92E0-BD1F25F4D67C}" srcOrd="1" destOrd="0" presId="urn:microsoft.com/office/officeart/2005/8/layout/hierarchy3"/>
    <dgm:cxn modelId="{3D24FD7C-E98A-9545-91E8-5A815104E8F2}" type="presParOf" srcId="{4DD55818-D4C4-EA41-8D2B-22C66E27D380}" destId="{95CEF109-C369-6848-9B83-1B1C50FD904B}" srcOrd="2" destOrd="0" presId="urn:microsoft.com/office/officeart/2005/8/layout/hierarchy3"/>
    <dgm:cxn modelId="{EA96FB1D-8FF7-404C-8776-4A2B89D2A451}" type="presParOf" srcId="{4DD55818-D4C4-EA41-8D2B-22C66E27D380}" destId="{B06DB3DF-DD6D-E940-B257-BF860A0B19E4}" srcOrd="3" destOrd="0" presId="urn:microsoft.com/office/officeart/2005/8/layout/hierarchy3"/>
    <dgm:cxn modelId="{C4265A53-AAF5-E646-9069-A3489F0CBA96}" type="presParOf" srcId="{4DD55818-D4C4-EA41-8D2B-22C66E27D380}" destId="{AB78511B-2866-B24D-B6EB-E39671FC4174}" srcOrd="4" destOrd="0" presId="urn:microsoft.com/office/officeart/2005/8/layout/hierarchy3"/>
    <dgm:cxn modelId="{5B70D6A3-8EFE-FA48-960C-600326A10051}" type="presParOf" srcId="{4DD55818-D4C4-EA41-8D2B-22C66E27D380}" destId="{05FE7650-536D-604D-A231-2611F4DA039F}" srcOrd="5" destOrd="0" presId="urn:microsoft.com/office/officeart/2005/8/layout/hierarchy3"/>
    <dgm:cxn modelId="{6E1C1133-4618-324D-8EEB-2C0F847BC549}" type="presParOf" srcId="{99A3DF71-66BF-694F-AA87-14AC60F5F858}" destId="{EFB399B3-7AFA-0945-85FB-36CA3C290CA0}" srcOrd="2" destOrd="0" presId="urn:microsoft.com/office/officeart/2005/8/layout/hierarchy3"/>
    <dgm:cxn modelId="{E3C08251-935B-E44C-9465-112F32F196AE}" type="presParOf" srcId="{EFB399B3-7AFA-0945-85FB-36CA3C290CA0}" destId="{B4E814FF-79D9-FD4E-9C58-39ECC036FB5E}" srcOrd="0" destOrd="0" presId="urn:microsoft.com/office/officeart/2005/8/layout/hierarchy3"/>
    <dgm:cxn modelId="{BB87CFAB-44AA-254C-A061-2DE333B491E2}" type="presParOf" srcId="{B4E814FF-79D9-FD4E-9C58-39ECC036FB5E}" destId="{85A39910-2F5C-5B49-A9A8-8D8B0ABECBED}" srcOrd="0" destOrd="0" presId="urn:microsoft.com/office/officeart/2005/8/layout/hierarchy3"/>
    <dgm:cxn modelId="{8AD4E66F-9248-F248-BE23-E6EB1CC417A0}" type="presParOf" srcId="{B4E814FF-79D9-FD4E-9C58-39ECC036FB5E}" destId="{4AD06E8C-AE53-B148-974B-FFF27A21ED70}" srcOrd="1" destOrd="0" presId="urn:microsoft.com/office/officeart/2005/8/layout/hierarchy3"/>
    <dgm:cxn modelId="{05216947-715B-C74F-9319-5902C998EE0E}" type="presParOf" srcId="{EFB399B3-7AFA-0945-85FB-36CA3C290CA0}" destId="{D5218BE0-C397-064C-81D7-7DDCF421F809}" srcOrd="1" destOrd="0" presId="urn:microsoft.com/office/officeart/2005/8/layout/hierarchy3"/>
    <dgm:cxn modelId="{312B598A-47CB-C34D-8B6F-FAC7820E100D}" type="presParOf" srcId="{D5218BE0-C397-064C-81D7-7DDCF421F809}" destId="{49A75892-6EE7-5C48-9E66-5AF2DF93EA69}" srcOrd="0" destOrd="0" presId="urn:microsoft.com/office/officeart/2005/8/layout/hierarchy3"/>
    <dgm:cxn modelId="{FAFAE1E4-E774-1845-9616-11CFBC57D92C}" type="presParOf" srcId="{D5218BE0-C397-064C-81D7-7DDCF421F809}" destId="{6AB2D0A8-76C1-774E-99D2-F6A94887F3E2}" srcOrd="1" destOrd="0" presId="urn:microsoft.com/office/officeart/2005/8/layout/hierarchy3"/>
    <dgm:cxn modelId="{69BC0825-2DBF-8542-A811-6C051E7ECC5B}" type="presParOf" srcId="{D5218BE0-C397-064C-81D7-7DDCF421F809}" destId="{6534A02B-4D18-CD4A-8DF3-FC5370A83CD8}" srcOrd="2" destOrd="0" presId="urn:microsoft.com/office/officeart/2005/8/layout/hierarchy3"/>
    <dgm:cxn modelId="{20EE9AD2-E894-D04A-B3E1-ACB50FA557C0}" type="presParOf" srcId="{D5218BE0-C397-064C-81D7-7DDCF421F809}" destId="{3BD0A36D-D7D9-284F-8B41-12FAC21FBF08}" srcOrd="3" destOrd="0" presId="urn:microsoft.com/office/officeart/2005/8/layout/hierarchy3"/>
    <dgm:cxn modelId="{2497613E-78E8-3F43-9400-08C4815FB396}" type="presParOf" srcId="{D5218BE0-C397-064C-81D7-7DDCF421F809}" destId="{4FB3BB69-6BB8-8C41-A1CE-FB8565C66A3E}" srcOrd="4" destOrd="0" presId="urn:microsoft.com/office/officeart/2005/8/layout/hierarchy3"/>
    <dgm:cxn modelId="{822C1BF1-43EB-1241-B025-A0ED515779C7}" type="presParOf" srcId="{D5218BE0-C397-064C-81D7-7DDCF421F809}" destId="{39E4D336-FAE8-E243-84F6-B93450C7D584}" srcOrd="5" destOrd="0" presId="urn:microsoft.com/office/officeart/2005/8/layout/hierarchy3"/>
    <dgm:cxn modelId="{4E4D0F12-29D9-F841-9CB3-8868994B2ED8}" type="presParOf" srcId="{D5218BE0-C397-064C-81D7-7DDCF421F809}" destId="{F52CD055-1D87-6D41-A26F-952E12A133C6}" srcOrd="6" destOrd="0" presId="urn:microsoft.com/office/officeart/2005/8/layout/hierarchy3"/>
    <dgm:cxn modelId="{964933B8-DB10-DC49-B64A-EF322E911ED9}" type="presParOf" srcId="{D5218BE0-C397-064C-81D7-7DDCF421F809}" destId="{A7E71A02-7651-F44C-9887-EB6469E57F7B}" srcOrd="7" destOrd="0" presId="urn:microsoft.com/office/officeart/2005/8/layout/hierarchy3"/>
    <dgm:cxn modelId="{94E403AB-DE91-7A40-AF34-502E4A66A66E}" type="presParOf" srcId="{99A3DF71-66BF-694F-AA87-14AC60F5F858}" destId="{B2C48668-4B03-1B47-872A-C216434DC2D0}" srcOrd="3" destOrd="0" presId="urn:microsoft.com/office/officeart/2005/8/layout/hierarchy3"/>
    <dgm:cxn modelId="{FA8A1551-DFF6-7749-937C-6179B53123EF}" type="presParOf" srcId="{B2C48668-4B03-1B47-872A-C216434DC2D0}" destId="{F5DBAB99-F891-A540-83E1-21EDB95140C4}" srcOrd="0" destOrd="0" presId="urn:microsoft.com/office/officeart/2005/8/layout/hierarchy3"/>
    <dgm:cxn modelId="{8758ED14-4B37-F943-9306-DD603EE61EC2}" type="presParOf" srcId="{F5DBAB99-F891-A540-83E1-21EDB95140C4}" destId="{ED0C4CD6-5A44-2140-AFED-44FB43B7CC64}" srcOrd="0" destOrd="0" presId="urn:microsoft.com/office/officeart/2005/8/layout/hierarchy3"/>
    <dgm:cxn modelId="{41C511BE-265B-9341-8474-EB8A83D85C1D}" type="presParOf" srcId="{F5DBAB99-F891-A540-83E1-21EDB95140C4}" destId="{E9291BD0-0686-CF49-9E8E-DA448C7E27D3}" srcOrd="1" destOrd="0" presId="urn:microsoft.com/office/officeart/2005/8/layout/hierarchy3"/>
    <dgm:cxn modelId="{10BD834A-C1AB-7D4C-9EF9-176006401E79}" type="presParOf" srcId="{B2C48668-4B03-1B47-872A-C216434DC2D0}" destId="{220959BF-F87E-D247-90D0-D9D194872FAF}" srcOrd="1" destOrd="0" presId="urn:microsoft.com/office/officeart/2005/8/layout/hierarchy3"/>
    <dgm:cxn modelId="{37A963B6-62FC-CF40-9A1C-7FECB49E79E7}" type="presParOf" srcId="{220959BF-F87E-D247-90D0-D9D194872FAF}" destId="{6259D9F3-3185-D94D-B005-7069B263BA56}" srcOrd="0" destOrd="0" presId="urn:microsoft.com/office/officeart/2005/8/layout/hierarchy3"/>
    <dgm:cxn modelId="{04C8CD14-EE8F-AE49-A8A8-85AD0A401166}" type="presParOf" srcId="{220959BF-F87E-D247-90D0-D9D194872FAF}" destId="{82A96B46-4C36-6D4E-BD81-E603A915C7BA}" srcOrd="1" destOrd="0" presId="urn:microsoft.com/office/officeart/2005/8/layout/hierarchy3"/>
    <dgm:cxn modelId="{A8C37F36-FF1B-544D-972A-4ADC25DF27BF}" type="presParOf" srcId="{220959BF-F87E-D247-90D0-D9D194872FAF}" destId="{C3F1F120-7BB8-3F44-BB62-AEE18ED653B7}" srcOrd="2" destOrd="0" presId="urn:microsoft.com/office/officeart/2005/8/layout/hierarchy3"/>
    <dgm:cxn modelId="{B78686EC-4FB6-224B-A743-C6CCB50F1370}" type="presParOf" srcId="{220959BF-F87E-D247-90D0-D9D194872FAF}" destId="{6B0F376D-3E73-154B-B106-2BC3D17D849E}" srcOrd="3" destOrd="0" presId="urn:microsoft.com/office/officeart/2005/8/layout/hierarchy3"/>
    <dgm:cxn modelId="{A5F385C6-F6DB-7549-9740-2FAC5BF24208}" type="presParOf" srcId="{220959BF-F87E-D247-90D0-D9D194872FAF}" destId="{4E822684-659A-E04A-95EE-FC733ABEB286}" srcOrd="4" destOrd="0" presId="urn:microsoft.com/office/officeart/2005/8/layout/hierarchy3"/>
    <dgm:cxn modelId="{6180B0AB-846B-2F44-9362-43B2E5D2755A}" type="presParOf" srcId="{220959BF-F87E-D247-90D0-D9D194872FAF}" destId="{4ECAE016-1BC9-9540-A2CC-18D6C21CB894}" srcOrd="5" destOrd="0" presId="urn:microsoft.com/office/officeart/2005/8/layout/hierarchy3"/>
    <dgm:cxn modelId="{41F155E9-CEF5-404F-A88C-8B6DCD1DB37E}" type="presParOf" srcId="{220959BF-F87E-D247-90D0-D9D194872FAF}" destId="{E8BEB8FF-5BB5-9344-8355-39EEA913733D}" srcOrd="6" destOrd="0" presId="urn:microsoft.com/office/officeart/2005/8/layout/hierarchy3"/>
    <dgm:cxn modelId="{F4E71A3A-FA9B-0445-9CDC-3AB064DFFE9F}" type="presParOf" srcId="{220959BF-F87E-D247-90D0-D9D194872FAF}" destId="{DE9DDB3F-E48A-0340-8737-463A6D7BF75C}" srcOrd="7"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1A10BA6-B30E-AC42-9640-FD10180C6BAD}" type="doc">
      <dgm:prSet loTypeId="urn:microsoft.com/office/officeart/2005/8/layout/process2" loCatId="" qsTypeId="urn:microsoft.com/office/officeart/2005/8/quickstyle/simple1" qsCatId="simple" csTypeId="urn:microsoft.com/office/officeart/2005/8/colors/accent6_1" csCatId="accent6" phldr="1"/>
      <dgm:spPr/>
    </dgm:pt>
    <dgm:pt modelId="{CEEED51F-7CB9-0A46-8491-B76F17C74E95}">
      <dgm:prSet phldrT="[Teksti]"/>
      <dgm:spPr/>
      <dgm:t>
        <a:bodyPr/>
        <a:lstStyle/>
        <a:p>
          <a:r>
            <a:rPr lang="fi-FI" dirty="0"/>
            <a:t>Ajantasaisen tiedon hankinta</a:t>
          </a:r>
        </a:p>
      </dgm:t>
    </dgm:pt>
    <dgm:pt modelId="{7F3882FB-80E4-BC40-A46B-3370453CFE59}" type="parTrans" cxnId="{A3E2C89F-9D8B-4842-A16B-5ACE1333891B}">
      <dgm:prSet/>
      <dgm:spPr/>
      <dgm:t>
        <a:bodyPr/>
        <a:lstStyle/>
        <a:p>
          <a:endParaRPr lang="fi-FI"/>
        </a:p>
      </dgm:t>
    </dgm:pt>
    <dgm:pt modelId="{B7AEC82F-5F95-3442-BC74-B556F5A33C57}" type="sibTrans" cxnId="{A3E2C89F-9D8B-4842-A16B-5ACE1333891B}">
      <dgm:prSet/>
      <dgm:spPr>
        <a:solidFill>
          <a:schemeClr val="accent6"/>
        </a:solidFill>
      </dgm:spPr>
      <dgm:t>
        <a:bodyPr/>
        <a:lstStyle/>
        <a:p>
          <a:endParaRPr lang="fi-FI"/>
        </a:p>
      </dgm:t>
    </dgm:pt>
    <dgm:pt modelId="{553B7436-B37F-C347-8690-74B0979005D5}">
      <dgm:prSet phldrT="[Teksti]"/>
      <dgm:spPr/>
      <dgm:t>
        <a:bodyPr/>
        <a:lstStyle/>
        <a:p>
          <a:r>
            <a:rPr lang="en-US" dirty="0"/>
            <a:t>Several mean of support</a:t>
          </a:r>
          <a:endParaRPr lang="fi-FI" dirty="0"/>
        </a:p>
      </dgm:t>
    </dgm:pt>
    <dgm:pt modelId="{500B175B-988C-E94E-8CEB-8F17E287831D}" type="parTrans" cxnId="{C8399257-FE12-484C-955C-8403566B2AA5}">
      <dgm:prSet/>
      <dgm:spPr/>
      <dgm:t>
        <a:bodyPr/>
        <a:lstStyle/>
        <a:p>
          <a:endParaRPr lang="fi-FI"/>
        </a:p>
      </dgm:t>
    </dgm:pt>
    <dgm:pt modelId="{7B5491A7-DDC3-664F-8D8D-BF15C6E40C51}" type="sibTrans" cxnId="{C8399257-FE12-484C-955C-8403566B2AA5}">
      <dgm:prSet/>
      <dgm:spPr>
        <a:solidFill>
          <a:schemeClr val="accent6"/>
        </a:solidFill>
      </dgm:spPr>
      <dgm:t>
        <a:bodyPr/>
        <a:lstStyle/>
        <a:p>
          <a:endParaRPr lang="fi-FI"/>
        </a:p>
      </dgm:t>
    </dgm:pt>
    <dgm:pt modelId="{A1379B2E-06C4-3E4B-A8C0-D93C59CE287B}">
      <dgm:prSet phldrT="[Teksti]"/>
      <dgm:spPr/>
      <dgm:t>
        <a:bodyPr/>
        <a:lstStyle/>
        <a:p>
          <a:r>
            <a:rPr lang="en-US" dirty="0"/>
            <a:t>Identifying and responding to the need for support</a:t>
          </a:r>
          <a:endParaRPr lang="fi-FI" dirty="0"/>
        </a:p>
      </dgm:t>
    </dgm:pt>
    <dgm:pt modelId="{93576408-C90A-064A-A123-D428ADCD8922}" type="parTrans" cxnId="{3ECD5C43-E26C-DD47-BFCF-183F4711A8E8}">
      <dgm:prSet/>
      <dgm:spPr/>
      <dgm:t>
        <a:bodyPr/>
        <a:lstStyle/>
        <a:p>
          <a:endParaRPr lang="fi-FI"/>
        </a:p>
      </dgm:t>
    </dgm:pt>
    <dgm:pt modelId="{4EDAD76D-7ED0-AC4F-92D8-345F290697CA}" type="sibTrans" cxnId="{3ECD5C43-E26C-DD47-BFCF-183F4711A8E8}">
      <dgm:prSet/>
      <dgm:spPr>
        <a:solidFill>
          <a:schemeClr val="accent6"/>
        </a:solidFill>
      </dgm:spPr>
      <dgm:t>
        <a:bodyPr/>
        <a:lstStyle/>
        <a:p>
          <a:endParaRPr lang="fi-FI"/>
        </a:p>
      </dgm:t>
    </dgm:pt>
    <dgm:pt modelId="{484E6E02-C6C5-EE41-854D-551F3426AFDE}">
      <dgm:prSet phldrT="[Teksti]"/>
      <dgm:spPr/>
      <dgm:t>
        <a:bodyPr/>
        <a:lstStyle/>
        <a:p>
          <a:r>
            <a:rPr lang="en-US" dirty="0"/>
            <a:t>Guiding the student forward</a:t>
          </a:r>
          <a:endParaRPr lang="fi-FI" dirty="0"/>
        </a:p>
      </dgm:t>
    </dgm:pt>
    <dgm:pt modelId="{3C78D7DF-EF75-484C-8B23-BE5347C0C581}" type="parTrans" cxnId="{763A2427-DDAA-024E-A7C3-50A82973ACEB}">
      <dgm:prSet/>
      <dgm:spPr/>
      <dgm:t>
        <a:bodyPr/>
        <a:lstStyle/>
        <a:p>
          <a:endParaRPr lang="fi-FI"/>
        </a:p>
      </dgm:t>
    </dgm:pt>
    <dgm:pt modelId="{231ABF9F-265B-9749-960A-0D793058F9A7}" type="sibTrans" cxnId="{763A2427-DDAA-024E-A7C3-50A82973ACEB}">
      <dgm:prSet/>
      <dgm:spPr/>
      <dgm:t>
        <a:bodyPr/>
        <a:lstStyle/>
        <a:p>
          <a:endParaRPr lang="fi-FI"/>
        </a:p>
      </dgm:t>
    </dgm:pt>
    <dgm:pt modelId="{E048308E-6BAA-4C49-88E3-66E41705E692}" type="pres">
      <dgm:prSet presAssocID="{81A10BA6-B30E-AC42-9640-FD10180C6BAD}" presName="linearFlow" presStyleCnt="0">
        <dgm:presLayoutVars>
          <dgm:resizeHandles val="exact"/>
        </dgm:presLayoutVars>
      </dgm:prSet>
      <dgm:spPr/>
    </dgm:pt>
    <dgm:pt modelId="{616156ED-0364-CD44-B9B9-A4CB442FF90F}" type="pres">
      <dgm:prSet presAssocID="{CEEED51F-7CB9-0A46-8491-B76F17C74E95}" presName="node" presStyleLbl="node1" presStyleIdx="0" presStyleCnt="4">
        <dgm:presLayoutVars>
          <dgm:bulletEnabled val="1"/>
        </dgm:presLayoutVars>
      </dgm:prSet>
      <dgm:spPr/>
    </dgm:pt>
    <dgm:pt modelId="{78F9EFAA-1127-244E-ADE3-CA97ABDE2B33}" type="pres">
      <dgm:prSet presAssocID="{B7AEC82F-5F95-3442-BC74-B556F5A33C57}" presName="sibTrans" presStyleLbl="sibTrans2D1" presStyleIdx="0" presStyleCnt="3"/>
      <dgm:spPr/>
    </dgm:pt>
    <dgm:pt modelId="{BFAF3C4D-676F-694A-9289-AFF501C608B8}" type="pres">
      <dgm:prSet presAssocID="{B7AEC82F-5F95-3442-BC74-B556F5A33C57}" presName="connectorText" presStyleLbl="sibTrans2D1" presStyleIdx="0" presStyleCnt="3"/>
      <dgm:spPr/>
    </dgm:pt>
    <dgm:pt modelId="{46375FF8-6CAE-DF4D-96B7-EA1F1FB7250A}" type="pres">
      <dgm:prSet presAssocID="{553B7436-B37F-C347-8690-74B0979005D5}" presName="node" presStyleLbl="node1" presStyleIdx="1" presStyleCnt="4">
        <dgm:presLayoutVars>
          <dgm:bulletEnabled val="1"/>
        </dgm:presLayoutVars>
      </dgm:prSet>
      <dgm:spPr/>
    </dgm:pt>
    <dgm:pt modelId="{F94C434A-BD1B-904E-9E67-4799506CAC55}" type="pres">
      <dgm:prSet presAssocID="{7B5491A7-DDC3-664F-8D8D-BF15C6E40C51}" presName="sibTrans" presStyleLbl="sibTrans2D1" presStyleIdx="1" presStyleCnt="3"/>
      <dgm:spPr/>
    </dgm:pt>
    <dgm:pt modelId="{3C411234-07CE-B64F-933B-EBE1B021A324}" type="pres">
      <dgm:prSet presAssocID="{7B5491A7-DDC3-664F-8D8D-BF15C6E40C51}" presName="connectorText" presStyleLbl="sibTrans2D1" presStyleIdx="1" presStyleCnt="3"/>
      <dgm:spPr/>
    </dgm:pt>
    <dgm:pt modelId="{84DDB694-6E07-C249-A38D-C3FA7586DC9F}" type="pres">
      <dgm:prSet presAssocID="{A1379B2E-06C4-3E4B-A8C0-D93C59CE287B}" presName="node" presStyleLbl="node1" presStyleIdx="2" presStyleCnt="4">
        <dgm:presLayoutVars>
          <dgm:bulletEnabled val="1"/>
        </dgm:presLayoutVars>
      </dgm:prSet>
      <dgm:spPr/>
    </dgm:pt>
    <dgm:pt modelId="{A784B2DC-E895-9D49-9B6B-F00488C67610}" type="pres">
      <dgm:prSet presAssocID="{4EDAD76D-7ED0-AC4F-92D8-345F290697CA}" presName="sibTrans" presStyleLbl="sibTrans2D1" presStyleIdx="2" presStyleCnt="3"/>
      <dgm:spPr/>
    </dgm:pt>
    <dgm:pt modelId="{D6142D5F-2EC0-0243-AEDF-75B39FE79248}" type="pres">
      <dgm:prSet presAssocID="{4EDAD76D-7ED0-AC4F-92D8-345F290697CA}" presName="connectorText" presStyleLbl="sibTrans2D1" presStyleIdx="2" presStyleCnt="3"/>
      <dgm:spPr/>
    </dgm:pt>
    <dgm:pt modelId="{A88E0D49-64ED-5B43-A65D-9443FCF49F3E}" type="pres">
      <dgm:prSet presAssocID="{484E6E02-C6C5-EE41-854D-551F3426AFDE}" presName="node" presStyleLbl="node1" presStyleIdx="3" presStyleCnt="4">
        <dgm:presLayoutVars>
          <dgm:bulletEnabled val="1"/>
        </dgm:presLayoutVars>
      </dgm:prSet>
      <dgm:spPr/>
    </dgm:pt>
  </dgm:ptLst>
  <dgm:cxnLst>
    <dgm:cxn modelId="{C171A506-9427-0C40-A19E-F2BD5F547C86}" type="presOf" srcId="{484E6E02-C6C5-EE41-854D-551F3426AFDE}" destId="{A88E0D49-64ED-5B43-A65D-9443FCF49F3E}" srcOrd="0" destOrd="0" presId="urn:microsoft.com/office/officeart/2005/8/layout/process2"/>
    <dgm:cxn modelId="{3258B30B-180A-384D-B31E-B807495DEFD1}" type="presOf" srcId="{7B5491A7-DDC3-664F-8D8D-BF15C6E40C51}" destId="{3C411234-07CE-B64F-933B-EBE1B021A324}" srcOrd="1" destOrd="0" presId="urn:microsoft.com/office/officeart/2005/8/layout/process2"/>
    <dgm:cxn modelId="{763A2427-DDAA-024E-A7C3-50A82973ACEB}" srcId="{81A10BA6-B30E-AC42-9640-FD10180C6BAD}" destId="{484E6E02-C6C5-EE41-854D-551F3426AFDE}" srcOrd="3" destOrd="0" parTransId="{3C78D7DF-EF75-484C-8B23-BE5347C0C581}" sibTransId="{231ABF9F-265B-9749-960A-0D793058F9A7}"/>
    <dgm:cxn modelId="{3ECD5C43-E26C-DD47-BFCF-183F4711A8E8}" srcId="{81A10BA6-B30E-AC42-9640-FD10180C6BAD}" destId="{A1379B2E-06C4-3E4B-A8C0-D93C59CE287B}" srcOrd="2" destOrd="0" parTransId="{93576408-C90A-064A-A123-D428ADCD8922}" sibTransId="{4EDAD76D-7ED0-AC4F-92D8-345F290697CA}"/>
    <dgm:cxn modelId="{9C8F7343-F2C0-E348-B2B3-D5E2D47BA030}" type="presOf" srcId="{7B5491A7-DDC3-664F-8D8D-BF15C6E40C51}" destId="{F94C434A-BD1B-904E-9E67-4799506CAC55}" srcOrd="0" destOrd="0" presId="urn:microsoft.com/office/officeart/2005/8/layout/process2"/>
    <dgm:cxn modelId="{BF8A6268-D18F-D445-A9DC-0B9CB685DDE8}" type="presOf" srcId="{553B7436-B37F-C347-8690-74B0979005D5}" destId="{46375FF8-6CAE-DF4D-96B7-EA1F1FB7250A}" srcOrd="0" destOrd="0" presId="urn:microsoft.com/office/officeart/2005/8/layout/process2"/>
    <dgm:cxn modelId="{0EEB536D-1B11-874F-B5A7-4EC8611A71CF}" type="presOf" srcId="{A1379B2E-06C4-3E4B-A8C0-D93C59CE287B}" destId="{84DDB694-6E07-C249-A38D-C3FA7586DC9F}" srcOrd="0" destOrd="0" presId="urn:microsoft.com/office/officeart/2005/8/layout/process2"/>
    <dgm:cxn modelId="{C8399257-FE12-484C-955C-8403566B2AA5}" srcId="{81A10BA6-B30E-AC42-9640-FD10180C6BAD}" destId="{553B7436-B37F-C347-8690-74B0979005D5}" srcOrd="1" destOrd="0" parTransId="{500B175B-988C-E94E-8CEB-8F17E287831D}" sibTransId="{7B5491A7-DDC3-664F-8D8D-BF15C6E40C51}"/>
    <dgm:cxn modelId="{23E92F59-FD52-C647-A814-4FE354C339F1}" type="presOf" srcId="{B7AEC82F-5F95-3442-BC74-B556F5A33C57}" destId="{BFAF3C4D-676F-694A-9289-AFF501C608B8}" srcOrd="1" destOrd="0" presId="urn:microsoft.com/office/officeart/2005/8/layout/process2"/>
    <dgm:cxn modelId="{F25AEF85-3279-A94F-965C-A528ACEF59EE}" type="presOf" srcId="{B7AEC82F-5F95-3442-BC74-B556F5A33C57}" destId="{78F9EFAA-1127-244E-ADE3-CA97ABDE2B33}" srcOrd="0" destOrd="0" presId="urn:microsoft.com/office/officeart/2005/8/layout/process2"/>
    <dgm:cxn modelId="{A3E2C89F-9D8B-4842-A16B-5ACE1333891B}" srcId="{81A10BA6-B30E-AC42-9640-FD10180C6BAD}" destId="{CEEED51F-7CB9-0A46-8491-B76F17C74E95}" srcOrd="0" destOrd="0" parTransId="{7F3882FB-80E4-BC40-A46B-3370453CFE59}" sibTransId="{B7AEC82F-5F95-3442-BC74-B556F5A33C57}"/>
    <dgm:cxn modelId="{D50092B6-45A8-9649-9273-990892EF5547}" type="presOf" srcId="{4EDAD76D-7ED0-AC4F-92D8-345F290697CA}" destId="{D6142D5F-2EC0-0243-AEDF-75B39FE79248}" srcOrd="1" destOrd="0" presId="urn:microsoft.com/office/officeart/2005/8/layout/process2"/>
    <dgm:cxn modelId="{60A9B8B6-4706-4647-B2D6-0C2BBF349F22}" type="presOf" srcId="{CEEED51F-7CB9-0A46-8491-B76F17C74E95}" destId="{616156ED-0364-CD44-B9B9-A4CB442FF90F}" srcOrd="0" destOrd="0" presId="urn:microsoft.com/office/officeart/2005/8/layout/process2"/>
    <dgm:cxn modelId="{134F19C1-EEAA-7745-9CAE-A755D33F6606}" type="presOf" srcId="{4EDAD76D-7ED0-AC4F-92D8-345F290697CA}" destId="{A784B2DC-E895-9D49-9B6B-F00488C67610}" srcOrd="0" destOrd="0" presId="urn:microsoft.com/office/officeart/2005/8/layout/process2"/>
    <dgm:cxn modelId="{9A4F87D7-E1E2-0B4F-A4BB-80B28E18A417}" type="presOf" srcId="{81A10BA6-B30E-AC42-9640-FD10180C6BAD}" destId="{E048308E-6BAA-4C49-88E3-66E41705E692}" srcOrd="0" destOrd="0" presId="urn:microsoft.com/office/officeart/2005/8/layout/process2"/>
    <dgm:cxn modelId="{CCE8925D-90B6-9545-BEC4-E9D3BEA6D565}" type="presParOf" srcId="{E048308E-6BAA-4C49-88E3-66E41705E692}" destId="{616156ED-0364-CD44-B9B9-A4CB442FF90F}" srcOrd="0" destOrd="0" presId="urn:microsoft.com/office/officeart/2005/8/layout/process2"/>
    <dgm:cxn modelId="{AA78B73D-6CB9-3B4E-8378-6DF18F2DA0A0}" type="presParOf" srcId="{E048308E-6BAA-4C49-88E3-66E41705E692}" destId="{78F9EFAA-1127-244E-ADE3-CA97ABDE2B33}" srcOrd="1" destOrd="0" presId="urn:microsoft.com/office/officeart/2005/8/layout/process2"/>
    <dgm:cxn modelId="{442CE800-9276-8740-B58F-1AB3F040B48A}" type="presParOf" srcId="{78F9EFAA-1127-244E-ADE3-CA97ABDE2B33}" destId="{BFAF3C4D-676F-694A-9289-AFF501C608B8}" srcOrd="0" destOrd="0" presId="urn:microsoft.com/office/officeart/2005/8/layout/process2"/>
    <dgm:cxn modelId="{6A9B025E-82CF-6245-87FC-242D97FC0E36}" type="presParOf" srcId="{E048308E-6BAA-4C49-88E3-66E41705E692}" destId="{46375FF8-6CAE-DF4D-96B7-EA1F1FB7250A}" srcOrd="2" destOrd="0" presId="urn:microsoft.com/office/officeart/2005/8/layout/process2"/>
    <dgm:cxn modelId="{3DB6C75D-6E02-AB48-B073-A8C288146B09}" type="presParOf" srcId="{E048308E-6BAA-4C49-88E3-66E41705E692}" destId="{F94C434A-BD1B-904E-9E67-4799506CAC55}" srcOrd="3" destOrd="0" presId="urn:microsoft.com/office/officeart/2005/8/layout/process2"/>
    <dgm:cxn modelId="{9BDE7683-4F19-C64E-83CB-63D1BE0CF27E}" type="presParOf" srcId="{F94C434A-BD1B-904E-9E67-4799506CAC55}" destId="{3C411234-07CE-B64F-933B-EBE1B021A324}" srcOrd="0" destOrd="0" presId="urn:microsoft.com/office/officeart/2005/8/layout/process2"/>
    <dgm:cxn modelId="{57D05A4E-53F3-DB4D-BDA4-A909F99971F1}" type="presParOf" srcId="{E048308E-6BAA-4C49-88E3-66E41705E692}" destId="{84DDB694-6E07-C249-A38D-C3FA7586DC9F}" srcOrd="4" destOrd="0" presId="urn:microsoft.com/office/officeart/2005/8/layout/process2"/>
    <dgm:cxn modelId="{EC0FEED2-D89A-F64A-B880-F41E8F7B7955}" type="presParOf" srcId="{E048308E-6BAA-4C49-88E3-66E41705E692}" destId="{A784B2DC-E895-9D49-9B6B-F00488C67610}" srcOrd="5" destOrd="0" presId="urn:microsoft.com/office/officeart/2005/8/layout/process2"/>
    <dgm:cxn modelId="{DD21BE19-F21F-1944-BE15-8AB49A0CC54B}" type="presParOf" srcId="{A784B2DC-E895-9D49-9B6B-F00488C67610}" destId="{D6142D5F-2EC0-0243-AEDF-75B39FE79248}" srcOrd="0" destOrd="0" presId="urn:microsoft.com/office/officeart/2005/8/layout/process2"/>
    <dgm:cxn modelId="{B58280CE-23C9-784E-BCBC-67916CD77E06}" type="presParOf" srcId="{E048308E-6BAA-4C49-88E3-66E41705E692}" destId="{A88E0D49-64ED-5B43-A65D-9443FCF49F3E}" srcOrd="6"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1A10BA6-B30E-AC42-9640-FD10180C6BAD}" type="doc">
      <dgm:prSet loTypeId="urn:microsoft.com/office/officeart/2005/8/layout/process2" loCatId="" qsTypeId="urn:microsoft.com/office/officeart/2005/8/quickstyle/simple1" qsCatId="simple" csTypeId="urn:microsoft.com/office/officeart/2005/8/colors/accent6_1" csCatId="accent6" phldr="1"/>
      <dgm:spPr/>
    </dgm:pt>
    <dgm:pt modelId="{CEEED51F-7CB9-0A46-8491-B76F17C74E95}">
      <dgm:prSet phldrT="[Teksti]"/>
      <dgm:spPr/>
      <dgm:t>
        <a:bodyPr/>
        <a:lstStyle/>
        <a:p>
          <a:r>
            <a:rPr lang="en-US" dirty="0"/>
            <a:t>Consultation, close cooperation</a:t>
          </a:r>
          <a:endParaRPr lang="fi-FI" dirty="0"/>
        </a:p>
      </dgm:t>
    </dgm:pt>
    <dgm:pt modelId="{7F3882FB-80E4-BC40-A46B-3370453CFE59}" type="parTrans" cxnId="{A3E2C89F-9D8B-4842-A16B-5ACE1333891B}">
      <dgm:prSet/>
      <dgm:spPr/>
      <dgm:t>
        <a:bodyPr/>
        <a:lstStyle/>
        <a:p>
          <a:endParaRPr lang="fi-FI"/>
        </a:p>
      </dgm:t>
    </dgm:pt>
    <dgm:pt modelId="{B7AEC82F-5F95-3442-BC74-B556F5A33C57}" type="sibTrans" cxnId="{A3E2C89F-9D8B-4842-A16B-5ACE1333891B}">
      <dgm:prSet/>
      <dgm:spPr>
        <a:solidFill>
          <a:schemeClr val="accent6"/>
        </a:solidFill>
      </dgm:spPr>
      <dgm:t>
        <a:bodyPr/>
        <a:lstStyle/>
        <a:p>
          <a:endParaRPr lang="fi-FI"/>
        </a:p>
      </dgm:t>
    </dgm:pt>
    <dgm:pt modelId="{553B7436-B37F-C347-8690-74B0979005D5}">
      <dgm:prSet phldrT="[Teksti]"/>
      <dgm:spPr/>
      <dgm:t>
        <a:bodyPr/>
        <a:lstStyle/>
        <a:p>
          <a:r>
            <a:rPr lang="en-US" i="1" dirty="0"/>
            <a:t>Common</a:t>
          </a:r>
          <a:r>
            <a:rPr lang="en-US" dirty="0"/>
            <a:t> discussion and understanding</a:t>
          </a:r>
          <a:endParaRPr lang="fi-FI" dirty="0"/>
        </a:p>
      </dgm:t>
    </dgm:pt>
    <dgm:pt modelId="{500B175B-988C-E94E-8CEB-8F17E287831D}" type="parTrans" cxnId="{C8399257-FE12-484C-955C-8403566B2AA5}">
      <dgm:prSet/>
      <dgm:spPr/>
      <dgm:t>
        <a:bodyPr/>
        <a:lstStyle/>
        <a:p>
          <a:endParaRPr lang="fi-FI"/>
        </a:p>
      </dgm:t>
    </dgm:pt>
    <dgm:pt modelId="{7B5491A7-DDC3-664F-8D8D-BF15C6E40C51}" type="sibTrans" cxnId="{C8399257-FE12-484C-955C-8403566B2AA5}">
      <dgm:prSet/>
      <dgm:spPr>
        <a:solidFill>
          <a:schemeClr val="accent6"/>
        </a:solidFill>
      </dgm:spPr>
      <dgm:t>
        <a:bodyPr/>
        <a:lstStyle/>
        <a:p>
          <a:endParaRPr lang="fi-FI"/>
        </a:p>
      </dgm:t>
    </dgm:pt>
    <dgm:pt modelId="{A1379B2E-06C4-3E4B-A8C0-D93C59CE287B}">
      <dgm:prSet phldrT="[Teksti]"/>
      <dgm:spPr/>
      <dgm:t>
        <a:bodyPr/>
        <a:lstStyle/>
        <a:p>
          <a:r>
            <a:rPr lang="en-US" dirty="0"/>
            <a:t>Evaluation, planning and development of the effectiveness of support</a:t>
          </a:r>
          <a:endParaRPr lang="fi-FI" dirty="0"/>
        </a:p>
      </dgm:t>
    </dgm:pt>
    <dgm:pt modelId="{93576408-C90A-064A-A123-D428ADCD8922}" type="parTrans" cxnId="{3ECD5C43-E26C-DD47-BFCF-183F4711A8E8}">
      <dgm:prSet/>
      <dgm:spPr/>
      <dgm:t>
        <a:bodyPr/>
        <a:lstStyle/>
        <a:p>
          <a:endParaRPr lang="fi-FI"/>
        </a:p>
      </dgm:t>
    </dgm:pt>
    <dgm:pt modelId="{4EDAD76D-7ED0-AC4F-92D8-345F290697CA}" type="sibTrans" cxnId="{3ECD5C43-E26C-DD47-BFCF-183F4711A8E8}">
      <dgm:prSet/>
      <dgm:spPr>
        <a:solidFill>
          <a:schemeClr val="accent6"/>
        </a:solidFill>
      </dgm:spPr>
      <dgm:t>
        <a:bodyPr/>
        <a:lstStyle/>
        <a:p>
          <a:endParaRPr lang="fi-FI"/>
        </a:p>
      </dgm:t>
    </dgm:pt>
    <dgm:pt modelId="{E048308E-6BAA-4C49-88E3-66E41705E692}" type="pres">
      <dgm:prSet presAssocID="{81A10BA6-B30E-AC42-9640-FD10180C6BAD}" presName="linearFlow" presStyleCnt="0">
        <dgm:presLayoutVars>
          <dgm:resizeHandles val="exact"/>
        </dgm:presLayoutVars>
      </dgm:prSet>
      <dgm:spPr/>
    </dgm:pt>
    <dgm:pt modelId="{616156ED-0364-CD44-B9B9-A4CB442FF90F}" type="pres">
      <dgm:prSet presAssocID="{CEEED51F-7CB9-0A46-8491-B76F17C74E95}" presName="node" presStyleLbl="node1" presStyleIdx="0" presStyleCnt="3">
        <dgm:presLayoutVars>
          <dgm:bulletEnabled val="1"/>
        </dgm:presLayoutVars>
      </dgm:prSet>
      <dgm:spPr/>
    </dgm:pt>
    <dgm:pt modelId="{78F9EFAA-1127-244E-ADE3-CA97ABDE2B33}" type="pres">
      <dgm:prSet presAssocID="{B7AEC82F-5F95-3442-BC74-B556F5A33C57}" presName="sibTrans" presStyleLbl="sibTrans2D1" presStyleIdx="0" presStyleCnt="2"/>
      <dgm:spPr/>
    </dgm:pt>
    <dgm:pt modelId="{BFAF3C4D-676F-694A-9289-AFF501C608B8}" type="pres">
      <dgm:prSet presAssocID="{B7AEC82F-5F95-3442-BC74-B556F5A33C57}" presName="connectorText" presStyleLbl="sibTrans2D1" presStyleIdx="0" presStyleCnt="2"/>
      <dgm:spPr/>
    </dgm:pt>
    <dgm:pt modelId="{46375FF8-6CAE-DF4D-96B7-EA1F1FB7250A}" type="pres">
      <dgm:prSet presAssocID="{553B7436-B37F-C347-8690-74B0979005D5}" presName="node" presStyleLbl="node1" presStyleIdx="1" presStyleCnt="3">
        <dgm:presLayoutVars>
          <dgm:bulletEnabled val="1"/>
        </dgm:presLayoutVars>
      </dgm:prSet>
      <dgm:spPr/>
    </dgm:pt>
    <dgm:pt modelId="{F94C434A-BD1B-904E-9E67-4799506CAC55}" type="pres">
      <dgm:prSet presAssocID="{7B5491A7-DDC3-664F-8D8D-BF15C6E40C51}" presName="sibTrans" presStyleLbl="sibTrans2D1" presStyleIdx="1" presStyleCnt="2"/>
      <dgm:spPr/>
    </dgm:pt>
    <dgm:pt modelId="{3C411234-07CE-B64F-933B-EBE1B021A324}" type="pres">
      <dgm:prSet presAssocID="{7B5491A7-DDC3-664F-8D8D-BF15C6E40C51}" presName="connectorText" presStyleLbl="sibTrans2D1" presStyleIdx="1" presStyleCnt="2"/>
      <dgm:spPr/>
    </dgm:pt>
    <dgm:pt modelId="{84DDB694-6E07-C249-A38D-C3FA7586DC9F}" type="pres">
      <dgm:prSet presAssocID="{A1379B2E-06C4-3E4B-A8C0-D93C59CE287B}" presName="node" presStyleLbl="node1" presStyleIdx="2" presStyleCnt="3">
        <dgm:presLayoutVars>
          <dgm:bulletEnabled val="1"/>
        </dgm:presLayoutVars>
      </dgm:prSet>
      <dgm:spPr/>
    </dgm:pt>
  </dgm:ptLst>
  <dgm:cxnLst>
    <dgm:cxn modelId="{3258B30B-180A-384D-B31E-B807495DEFD1}" type="presOf" srcId="{7B5491A7-DDC3-664F-8D8D-BF15C6E40C51}" destId="{3C411234-07CE-B64F-933B-EBE1B021A324}" srcOrd="1" destOrd="0" presId="urn:microsoft.com/office/officeart/2005/8/layout/process2"/>
    <dgm:cxn modelId="{3ECD5C43-E26C-DD47-BFCF-183F4711A8E8}" srcId="{81A10BA6-B30E-AC42-9640-FD10180C6BAD}" destId="{A1379B2E-06C4-3E4B-A8C0-D93C59CE287B}" srcOrd="2" destOrd="0" parTransId="{93576408-C90A-064A-A123-D428ADCD8922}" sibTransId="{4EDAD76D-7ED0-AC4F-92D8-345F290697CA}"/>
    <dgm:cxn modelId="{9C8F7343-F2C0-E348-B2B3-D5E2D47BA030}" type="presOf" srcId="{7B5491A7-DDC3-664F-8D8D-BF15C6E40C51}" destId="{F94C434A-BD1B-904E-9E67-4799506CAC55}" srcOrd="0" destOrd="0" presId="urn:microsoft.com/office/officeart/2005/8/layout/process2"/>
    <dgm:cxn modelId="{BF8A6268-D18F-D445-A9DC-0B9CB685DDE8}" type="presOf" srcId="{553B7436-B37F-C347-8690-74B0979005D5}" destId="{46375FF8-6CAE-DF4D-96B7-EA1F1FB7250A}" srcOrd="0" destOrd="0" presId="urn:microsoft.com/office/officeart/2005/8/layout/process2"/>
    <dgm:cxn modelId="{0EEB536D-1B11-874F-B5A7-4EC8611A71CF}" type="presOf" srcId="{A1379B2E-06C4-3E4B-A8C0-D93C59CE287B}" destId="{84DDB694-6E07-C249-A38D-C3FA7586DC9F}" srcOrd="0" destOrd="0" presId="urn:microsoft.com/office/officeart/2005/8/layout/process2"/>
    <dgm:cxn modelId="{C8399257-FE12-484C-955C-8403566B2AA5}" srcId="{81A10BA6-B30E-AC42-9640-FD10180C6BAD}" destId="{553B7436-B37F-C347-8690-74B0979005D5}" srcOrd="1" destOrd="0" parTransId="{500B175B-988C-E94E-8CEB-8F17E287831D}" sibTransId="{7B5491A7-DDC3-664F-8D8D-BF15C6E40C51}"/>
    <dgm:cxn modelId="{23E92F59-FD52-C647-A814-4FE354C339F1}" type="presOf" srcId="{B7AEC82F-5F95-3442-BC74-B556F5A33C57}" destId="{BFAF3C4D-676F-694A-9289-AFF501C608B8}" srcOrd="1" destOrd="0" presId="urn:microsoft.com/office/officeart/2005/8/layout/process2"/>
    <dgm:cxn modelId="{F25AEF85-3279-A94F-965C-A528ACEF59EE}" type="presOf" srcId="{B7AEC82F-5F95-3442-BC74-B556F5A33C57}" destId="{78F9EFAA-1127-244E-ADE3-CA97ABDE2B33}" srcOrd="0" destOrd="0" presId="urn:microsoft.com/office/officeart/2005/8/layout/process2"/>
    <dgm:cxn modelId="{A3E2C89F-9D8B-4842-A16B-5ACE1333891B}" srcId="{81A10BA6-B30E-AC42-9640-FD10180C6BAD}" destId="{CEEED51F-7CB9-0A46-8491-B76F17C74E95}" srcOrd="0" destOrd="0" parTransId="{7F3882FB-80E4-BC40-A46B-3370453CFE59}" sibTransId="{B7AEC82F-5F95-3442-BC74-B556F5A33C57}"/>
    <dgm:cxn modelId="{60A9B8B6-4706-4647-B2D6-0C2BBF349F22}" type="presOf" srcId="{CEEED51F-7CB9-0A46-8491-B76F17C74E95}" destId="{616156ED-0364-CD44-B9B9-A4CB442FF90F}" srcOrd="0" destOrd="0" presId="urn:microsoft.com/office/officeart/2005/8/layout/process2"/>
    <dgm:cxn modelId="{9A4F87D7-E1E2-0B4F-A4BB-80B28E18A417}" type="presOf" srcId="{81A10BA6-B30E-AC42-9640-FD10180C6BAD}" destId="{E048308E-6BAA-4C49-88E3-66E41705E692}" srcOrd="0" destOrd="0" presId="urn:microsoft.com/office/officeart/2005/8/layout/process2"/>
    <dgm:cxn modelId="{CCE8925D-90B6-9545-BEC4-E9D3BEA6D565}" type="presParOf" srcId="{E048308E-6BAA-4C49-88E3-66E41705E692}" destId="{616156ED-0364-CD44-B9B9-A4CB442FF90F}" srcOrd="0" destOrd="0" presId="urn:microsoft.com/office/officeart/2005/8/layout/process2"/>
    <dgm:cxn modelId="{AA78B73D-6CB9-3B4E-8378-6DF18F2DA0A0}" type="presParOf" srcId="{E048308E-6BAA-4C49-88E3-66E41705E692}" destId="{78F9EFAA-1127-244E-ADE3-CA97ABDE2B33}" srcOrd="1" destOrd="0" presId="urn:microsoft.com/office/officeart/2005/8/layout/process2"/>
    <dgm:cxn modelId="{442CE800-9276-8740-B58F-1AB3F040B48A}" type="presParOf" srcId="{78F9EFAA-1127-244E-ADE3-CA97ABDE2B33}" destId="{BFAF3C4D-676F-694A-9289-AFF501C608B8}" srcOrd="0" destOrd="0" presId="urn:microsoft.com/office/officeart/2005/8/layout/process2"/>
    <dgm:cxn modelId="{6A9B025E-82CF-6245-87FC-242D97FC0E36}" type="presParOf" srcId="{E048308E-6BAA-4C49-88E3-66E41705E692}" destId="{46375FF8-6CAE-DF4D-96B7-EA1F1FB7250A}" srcOrd="2" destOrd="0" presId="urn:microsoft.com/office/officeart/2005/8/layout/process2"/>
    <dgm:cxn modelId="{3DB6C75D-6E02-AB48-B073-A8C288146B09}" type="presParOf" srcId="{E048308E-6BAA-4C49-88E3-66E41705E692}" destId="{F94C434A-BD1B-904E-9E67-4799506CAC55}" srcOrd="3" destOrd="0" presId="urn:microsoft.com/office/officeart/2005/8/layout/process2"/>
    <dgm:cxn modelId="{9BDE7683-4F19-C64E-83CB-63D1BE0CF27E}" type="presParOf" srcId="{F94C434A-BD1B-904E-9E67-4799506CAC55}" destId="{3C411234-07CE-B64F-933B-EBE1B021A324}" srcOrd="0" destOrd="0" presId="urn:microsoft.com/office/officeart/2005/8/layout/process2"/>
    <dgm:cxn modelId="{57D05A4E-53F3-DB4D-BDA4-A909F99971F1}" type="presParOf" srcId="{E048308E-6BAA-4C49-88E3-66E41705E692}" destId="{84DDB694-6E07-C249-A38D-C3FA7586DC9F}" srcOrd="4" destOrd="0" presId="urn:microsoft.com/office/officeart/2005/8/layout/process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967009-3F89-4AD3-A44E-88B8E2CDBF4C}">
      <dsp:nvSpPr>
        <dsp:cNvPr id="0" name=""/>
        <dsp:cNvSpPr/>
      </dsp:nvSpPr>
      <dsp:spPr>
        <a:xfrm>
          <a:off x="2106251" y="0"/>
          <a:ext cx="4878459" cy="4351338"/>
        </a:xfrm>
        <a:prstGeom prst="rightArrow">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3DC4BBA-E93F-4390-B761-BF32BB96D01E}">
      <dsp:nvSpPr>
        <dsp:cNvPr id="0" name=""/>
        <dsp:cNvSpPr/>
      </dsp:nvSpPr>
      <dsp:spPr>
        <a:xfrm>
          <a:off x="624852" y="631822"/>
          <a:ext cx="2221089" cy="3087692"/>
        </a:xfrm>
        <a:prstGeom prst="roundRect">
          <a:avLst/>
        </a:prstGeom>
        <a:solidFill>
          <a:schemeClr val="tx2">
            <a:lumMod val="50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Burdensome assignments</a:t>
          </a:r>
        </a:p>
        <a:p>
          <a:pPr marL="0" lvl="0" indent="0" algn="ctr" defTabSz="711200">
            <a:lnSpc>
              <a:spcPct val="90000"/>
            </a:lnSpc>
            <a:spcBef>
              <a:spcPct val="0"/>
            </a:spcBef>
            <a:spcAft>
              <a:spcPct val="35000"/>
            </a:spcAft>
            <a:buNone/>
          </a:pPr>
          <a:r>
            <a:rPr lang="en-US" sz="1600" kern="1200" dirty="0"/>
            <a:t>Lack of free time</a:t>
          </a:r>
        </a:p>
        <a:p>
          <a:pPr marL="0" lvl="0" indent="0" algn="ctr" defTabSz="711200">
            <a:lnSpc>
              <a:spcPct val="90000"/>
            </a:lnSpc>
            <a:spcBef>
              <a:spcPct val="0"/>
            </a:spcBef>
            <a:spcAft>
              <a:spcPct val="35000"/>
            </a:spcAft>
            <a:buNone/>
          </a:pPr>
          <a:r>
            <a:rPr lang="en-US" sz="1600" kern="1200" dirty="0"/>
            <a:t>Poor sleep</a:t>
          </a:r>
        </a:p>
        <a:p>
          <a:pPr marL="0" lvl="0" indent="0" algn="ctr" defTabSz="711200">
            <a:lnSpc>
              <a:spcPct val="90000"/>
            </a:lnSpc>
            <a:spcBef>
              <a:spcPct val="0"/>
            </a:spcBef>
            <a:spcAft>
              <a:spcPct val="35000"/>
            </a:spcAft>
            <a:buNone/>
          </a:pPr>
          <a:r>
            <a:rPr lang="en-US" sz="1600" kern="1200" dirty="0"/>
            <a:t>Too high goals</a:t>
          </a:r>
        </a:p>
        <a:p>
          <a:pPr marL="0" lvl="0" indent="0" algn="ctr" defTabSz="711200">
            <a:lnSpc>
              <a:spcPct val="90000"/>
            </a:lnSpc>
            <a:spcBef>
              <a:spcPct val="0"/>
            </a:spcBef>
            <a:spcAft>
              <a:spcPct val="35000"/>
            </a:spcAft>
            <a:buNone/>
          </a:pPr>
          <a:r>
            <a:rPr lang="en-US" sz="1600" kern="1200" dirty="0"/>
            <a:t>Exam week</a:t>
          </a:r>
        </a:p>
        <a:p>
          <a:pPr marL="0" lvl="0" indent="0" algn="ctr" defTabSz="711200">
            <a:lnSpc>
              <a:spcPct val="90000"/>
            </a:lnSpc>
            <a:spcBef>
              <a:spcPct val="0"/>
            </a:spcBef>
            <a:spcAft>
              <a:spcPct val="35000"/>
            </a:spcAft>
            <a:buNone/>
          </a:pPr>
          <a:r>
            <a:rPr lang="en-US" sz="1600" kern="1200" dirty="0"/>
            <a:t>Procrastination of assignments </a:t>
          </a:r>
          <a:r>
            <a:rPr lang="en-US" sz="1600" kern="1200" dirty="0">
              <a:sym typeface="Wingdings" panose="05000000000000000000" pitchFamily="2" charset="2"/>
            </a:rPr>
            <a:t></a:t>
          </a:r>
        </a:p>
        <a:p>
          <a:pPr marL="0" lvl="0" indent="0" algn="ctr" defTabSz="711200">
            <a:lnSpc>
              <a:spcPct val="90000"/>
            </a:lnSpc>
            <a:spcBef>
              <a:spcPct val="0"/>
            </a:spcBef>
            <a:spcAft>
              <a:spcPct val="35000"/>
            </a:spcAft>
            <a:buNone/>
          </a:pPr>
          <a:r>
            <a:rPr lang="en-US" sz="1600" kern="1200" dirty="0">
              <a:sym typeface="Wingdings" panose="05000000000000000000" pitchFamily="2" charset="2"/>
            </a:rPr>
            <a:t>Accumulation of assignments</a:t>
          </a:r>
          <a:endParaRPr lang="en-US" sz="1600" kern="1200" dirty="0"/>
        </a:p>
      </dsp:txBody>
      <dsp:txXfrm>
        <a:off x="733277" y="740247"/>
        <a:ext cx="2004239" cy="2870842"/>
      </dsp:txXfrm>
    </dsp:sp>
    <dsp:sp modelId="{5C9F8A2A-7D56-447A-A71B-74515CA1B530}">
      <dsp:nvSpPr>
        <dsp:cNvPr id="0" name=""/>
        <dsp:cNvSpPr/>
      </dsp:nvSpPr>
      <dsp:spPr>
        <a:xfrm>
          <a:off x="3277288" y="1305401"/>
          <a:ext cx="2037657" cy="1740535"/>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Feelings of exhaustion/fatigue</a:t>
          </a:r>
        </a:p>
      </dsp:txBody>
      <dsp:txXfrm>
        <a:off x="3362254" y="1390367"/>
        <a:ext cx="1867725" cy="1570603"/>
      </dsp:txXfrm>
    </dsp:sp>
    <dsp:sp modelId="{782836DB-2390-4F05-AAB7-AB253687E2A5}">
      <dsp:nvSpPr>
        <dsp:cNvPr id="0" name=""/>
        <dsp:cNvSpPr/>
      </dsp:nvSpPr>
      <dsp:spPr>
        <a:xfrm>
          <a:off x="5746292" y="612772"/>
          <a:ext cx="2255781" cy="3125792"/>
        </a:xfrm>
        <a:prstGeom prst="roundRect">
          <a:avLst/>
        </a:prstGeom>
        <a:solidFill>
          <a:schemeClr val="tx2">
            <a:lumMod val="60000"/>
            <a:lumOff val="40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Fatigue</a:t>
          </a:r>
        </a:p>
        <a:p>
          <a:pPr marL="0" lvl="0" indent="0" algn="ctr" defTabSz="711200">
            <a:lnSpc>
              <a:spcPct val="90000"/>
            </a:lnSpc>
            <a:spcBef>
              <a:spcPct val="0"/>
            </a:spcBef>
            <a:spcAft>
              <a:spcPct val="35000"/>
            </a:spcAft>
            <a:buNone/>
          </a:pPr>
          <a:r>
            <a:rPr lang="en-US" sz="1600" kern="1200" dirty="0"/>
            <a:t>No energy</a:t>
          </a:r>
        </a:p>
        <a:p>
          <a:pPr marL="0" lvl="0" indent="0" algn="ctr" defTabSz="711200">
            <a:lnSpc>
              <a:spcPct val="90000"/>
            </a:lnSpc>
            <a:spcBef>
              <a:spcPct val="0"/>
            </a:spcBef>
            <a:spcAft>
              <a:spcPct val="35000"/>
            </a:spcAft>
            <a:buNone/>
          </a:pPr>
          <a:r>
            <a:rPr lang="en-US" sz="1600" kern="1200" dirty="0"/>
            <a:t>Irritability</a:t>
          </a:r>
        </a:p>
        <a:p>
          <a:pPr marL="0" lvl="0" indent="0" algn="ctr" defTabSz="711200">
            <a:lnSpc>
              <a:spcPct val="90000"/>
            </a:lnSpc>
            <a:spcBef>
              <a:spcPct val="0"/>
            </a:spcBef>
            <a:spcAft>
              <a:spcPct val="35000"/>
            </a:spcAft>
            <a:buNone/>
          </a:pPr>
          <a:r>
            <a:rPr lang="en-US" sz="1600" kern="1200" dirty="0"/>
            <a:t>Diverse effects on everyday life and friendships</a:t>
          </a:r>
        </a:p>
        <a:p>
          <a:pPr marL="0" lvl="0" indent="0" algn="ctr" defTabSz="711200">
            <a:lnSpc>
              <a:spcPct val="90000"/>
            </a:lnSpc>
            <a:spcBef>
              <a:spcPct val="0"/>
            </a:spcBef>
            <a:spcAft>
              <a:spcPct val="35000"/>
            </a:spcAft>
            <a:buNone/>
          </a:pPr>
          <a:r>
            <a:rPr lang="en-US" sz="1600" kern="1200" dirty="0"/>
            <a:t>Feeling of failure</a:t>
          </a:r>
        </a:p>
        <a:p>
          <a:pPr marL="0" lvl="0" indent="0" algn="ctr" defTabSz="711200">
            <a:lnSpc>
              <a:spcPct val="90000"/>
            </a:lnSpc>
            <a:spcBef>
              <a:spcPct val="0"/>
            </a:spcBef>
            <a:spcAft>
              <a:spcPct val="35000"/>
            </a:spcAft>
            <a:buNone/>
          </a:pPr>
          <a:r>
            <a:rPr lang="en-US" sz="1600" kern="1200" dirty="0" err="1"/>
            <a:t>Paninc</a:t>
          </a:r>
          <a:r>
            <a:rPr lang="en-US" sz="1600" kern="1200" dirty="0"/>
            <a:t> attacks</a:t>
          </a:r>
        </a:p>
        <a:p>
          <a:pPr marL="0" lvl="0" indent="0" algn="ctr" defTabSz="711200">
            <a:lnSpc>
              <a:spcPct val="90000"/>
            </a:lnSpc>
            <a:spcBef>
              <a:spcPct val="0"/>
            </a:spcBef>
            <a:spcAft>
              <a:spcPct val="35000"/>
            </a:spcAft>
            <a:buNone/>
          </a:pPr>
          <a:r>
            <a:rPr lang="en-US" sz="1600" kern="1200" dirty="0"/>
            <a:t>Insomnia</a:t>
          </a:r>
        </a:p>
        <a:p>
          <a:pPr marL="0" lvl="0" indent="0" algn="ctr" defTabSz="711200">
            <a:lnSpc>
              <a:spcPct val="90000"/>
            </a:lnSpc>
            <a:spcBef>
              <a:spcPct val="0"/>
            </a:spcBef>
            <a:spcAft>
              <a:spcPct val="35000"/>
            </a:spcAft>
            <a:buNone/>
          </a:pPr>
          <a:r>
            <a:rPr lang="en-US" sz="1600" kern="1200" dirty="0"/>
            <a:t>Desire to give up</a:t>
          </a:r>
        </a:p>
      </dsp:txBody>
      <dsp:txXfrm>
        <a:off x="5856410" y="722890"/>
        <a:ext cx="2035545" cy="290555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6156ED-0364-CD44-B9B9-A4CB442FF90F}">
      <dsp:nvSpPr>
        <dsp:cNvPr id="0" name=""/>
        <dsp:cNvSpPr/>
      </dsp:nvSpPr>
      <dsp:spPr>
        <a:xfrm>
          <a:off x="797109" y="0"/>
          <a:ext cx="2004717" cy="906087"/>
        </a:xfrm>
        <a:prstGeom prst="roundRect">
          <a:avLst>
            <a:gd name="adj" fmla="val 10000"/>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The teacher knows the students</a:t>
          </a:r>
          <a:endParaRPr lang="fi-FI" sz="1800" kern="1200" dirty="0"/>
        </a:p>
      </dsp:txBody>
      <dsp:txXfrm>
        <a:off x="823647" y="26538"/>
        <a:ext cx="1951641" cy="853011"/>
      </dsp:txXfrm>
    </dsp:sp>
    <dsp:sp modelId="{78F9EFAA-1127-244E-ADE3-CA97ABDE2B33}">
      <dsp:nvSpPr>
        <dsp:cNvPr id="0" name=""/>
        <dsp:cNvSpPr/>
      </dsp:nvSpPr>
      <dsp:spPr>
        <a:xfrm rot="5400000">
          <a:off x="1629577" y="928739"/>
          <a:ext cx="339782" cy="407739"/>
        </a:xfrm>
        <a:prstGeom prst="rightArrow">
          <a:avLst>
            <a:gd name="adj1" fmla="val 60000"/>
            <a:gd name="adj2" fmla="val 50000"/>
          </a:avLst>
        </a:prstGeom>
        <a:solidFill>
          <a:schemeClr val="accent6"/>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fi-FI" sz="1400" kern="1200"/>
        </a:p>
      </dsp:txBody>
      <dsp:txXfrm rot="-5400000">
        <a:off x="1677147" y="962718"/>
        <a:ext cx="244643" cy="237847"/>
      </dsp:txXfrm>
    </dsp:sp>
    <dsp:sp modelId="{84DDB694-6E07-C249-A38D-C3FA7586DC9F}">
      <dsp:nvSpPr>
        <dsp:cNvPr id="0" name=""/>
        <dsp:cNvSpPr/>
      </dsp:nvSpPr>
      <dsp:spPr>
        <a:xfrm>
          <a:off x="797109" y="1359130"/>
          <a:ext cx="2004717" cy="906087"/>
        </a:xfrm>
        <a:prstGeom prst="roundRect">
          <a:avLst>
            <a:gd name="adj" fmla="val 10000"/>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Identifying and responding to the need for support</a:t>
          </a:r>
          <a:endParaRPr lang="fi-FI" sz="1800" kern="1200" dirty="0"/>
        </a:p>
      </dsp:txBody>
      <dsp:txXfrm>
        <a:off x="823647" y="1385668"/>
        <a:ext cx="1951641" cy="853011"/>
      </dsp:txXfrm>
    </dsp:sp>
    <dsp:sp modelId="{A784B2DC-E895-9D49-9B6B-F00488C67610}">
      <dsp:nvSpPr>
        <dsp:cNvPr id="0" name=""/>
        <dsp:cNvSpPr/>
      </dsp:nvSpPr>
      <dsp:spPr>
        <a:xfrm rot="5400000">
          <a:off x="1629577" y="2287869"/>
          <a:ext cx="339782" cy="407739"/>
        </a:xfrm>
        <a:prstGeom prst="rightArrow">
          <a:avLst>
            <a:gd name="adj1" fmla="val 60000"/>
            <a:gd name="adj2" fmla="val 50000"/>
          </a:avLst>
        </a:prstGeom>
        <a:solidFill>
          <a:schemeClr val="accent6"/>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fi-FI" sz="1400" kern="1200"/>
        </a:p>
      </dsp:txBody>
      <dsp:txXfrm rot="-5400000">
        <a:off x="1677147" y="2321848"/>
        <a:ext cx="244643" cy="237847"/>
      </dsp:txXfrm>
    </dsp:sp>
    <dsp:sp modelId="{A88E0D49-64ED-5B43-A65D-9443FCF49F3E}">
      <dsp:nvSpPr>
        <dsp:cNvPr id="0" name=""/>
        <dsp:cNvSpPr/>
      </dsp:nvSpPr>
      <dsp:spPr>
        <a:xfrm>
          <a:off x="797109" y="2718261"/>
          <a:ext cx="2004717" cy="906087"/>
        </a:xfrm>
        <a:prstGeom prst="roundRect">
          <a:avLst>
            <a:gd name="adj" fmla="val 10000"/>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Guiding the student forward</a:t>
          </a:r>
          <a:endParaRPr lang="fi-FI" sz="1800" kern="1200" dirty="0"/>
        </a:p>
      </dsp:txBody>
      <dsp:txXfrm>
        <a:off x="823647" y="2744799"/>
        <a:ext cx="1951641" cy="85301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6156ED-0364-CD44-B9B9-A4CB442FF90F}">
      <dsp:nvSpPr>
        <dsp:cNvPr id="0" name=""/>
        <dsp:cNvSpPr/>
      </dsp:nvSpPr>
      <dsp:spPr>
        <a:xfrm>
          <a:off x="421637" y="0"/>
          <a:ext cx="3063706" cy="906087"/>
        </a:xfrm>
        <a:prstGeom prst="roundRect">
          <a:avLst>
            <a:gd name="adj" fmla="val 10000"/>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Familiar staff</a:t>
          </a:r>
          <a:endParaRPr lang="fi-FI" sz="1800" kern="1200" dirty="0"/>
        </a:p>
      </dsp:txBody>
      <dsp:txXfrm>
        <a:off x="448175" y="26538"/>
        <a:ext cx="3010630" cy="853011"/>
      </dsp:txXfrm>
    </dsp:sp>
    <dsp:sp modelId="{78F9EFAA-1127-244E-ADE3-CA97ABDE2B33}">
      <dsp:nvSpPr>
        <dsp:cNvPr id="0" name=""/>
        <dsp:cNvSpPr/>
      </dsp:nvSpPr>
      <dsp:spPr>
        <a:xfrm rot="5400000">
          <a:off x="1783599" y="928739"/>
          <a:ext cx="339782" cy="407739"/>
        </a:xfrm>
        <a:prstGeom prst="rightArrow">
          <a:avLst>
            <a:gd name="adj1" fmla="val 60000"/>
            <a:gd name="adj2" fmla="val 50000"/>
          </a:avLst>
        </a:prstGeom>
        <a:solidFill>
          <a:schemeClr val="accent6"/>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fi-FI" sz="1400" kern="1200"/>
        </a:p>
      </dsp:txBody>
      <dsp:txXfrm rot="-5400000">
        <a:off x="1831169" y="962718"/>
        <a:ext cx="244643" cy="237847"/>
      </dsp:txXfrm>
    </dsp:sp>
    <dsp:sp modelId="{46375FF8-6CAE-DF4D-96B7-EA1F1FB7250A}">
      <dsp:nvSpPr>
        <dsp:cNvPr id="0" name=""/>
        <dsp:cNvSpPr/>
      </dsp:nvSpPr>
      <dsp:spPr>
        <a:xfrm>
          <a:off x="421637" y="1359130"/>
          <a:ext cx="3063706" cy="906087"/>
        </a:xfrm>
        <a:prstGeom prst="roundRect">
          <a:avLst>
            <a:gd name="adj" fmla="val 10000"/>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Knowledge of offered services</a:t>
          </a:r>
          <a:endParaRPr lang="fi-FI" sz="1800" kern="1200" dirty="0"/>
        </a:p>
      </dsp:txBody>
      <dsp:txXfrm>
        <a:off x="448175" y="1385668"/>
        <a:ext cx="3010630" cy="853011"/>
      </dsp:txXfrm>
    </dsp:sp>
    <dsp:sp modelId="{F94C434A-BD1B-904E-9E67-4799506CAC55}">
      <dsp:nvSpPr>
        <dsp:cNvPr id="0" name=""/>
        <dsp:cNvSpPr/>
      </dsp:nvSpPr>
      <dsp:spPr>
        <a:xfrm rot="5400000">
          <a:off x="1783599" y="2287869"/>
          <a:ext cx="339782" cy="407739"/>
        </a:xfrm>
        <a:prstGeom prst="rightArrow">
          <a:avLst>
            <a:gd name="adj1" fmla="val 60000"/>
            <a:gd name="adj2" fmla="val 50000"/>
          </a:avLst>
        </a:prstGeom>
        <a:solidFill>
          <a:schemeClr val="accent6"/>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fi-FI" sz="1400" kern="1200"/>
        </a:p>
      </dsp:txBody>
      <dsp:txXfrm rot="-5400000">
        <a:off x="1831169" y="2321848"/>
        <a:ext cx="244643" cy="237847"/>
      </dsp:txXfrm>
    </dsp:sp>
    <dsp:sp modelId="{84DDB694-6E07-C249-A38D-C3FA7586DC9F}">
      <dsp:nvSpPr>
        <dsp:cNvPr id="0" name=""/>
        <dsp:cNvSpPr/>
      </dsp:nvSpPr>
      <dsp:spPr>
        <a:xfrm>
          <a:off x="421637" y="2718261"/>
          <a:ext cx="3063706" cy="906087"/>
        </a:xfrm>
        <a:prstGeom prst="roundRect">
          <a:avLst>
            <a:gd name="adj" fmla="val 10000"/>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Students know how to seek services and teachers know how to guide to services</a:t>
          </a:r>
          <a:endParaRPr lang="fi-FI" sz="1800" kern="1200" dirty="0"/>
        </a:p>
      </dsp:txBody>
      <dsp:txXfrm>
        <a:off x="448175" y="2744799"/>
        <a:ext cx="3010630" cy="853011"/>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94D9B0-0B77-0F47-AD9C-0C2256B0D980}">
      <dsp:nvSpPr>
        <dsp:cNvPr id="0" name=""/>
        <dsp:cNvSpPr/>
      </dsp:nvSpPr>
      <dsp:spPr>
        <a:xfrm>
          <a:off x="733717" y="0"/>
          <a:ext cx="1914476" cy="571594"/>
        </a:xfrm>
        <a:prstGeom prst="roundRect">
          <a:avLst>
            <a:gd name="adj" fmla="val 10000"/>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solidFill>
            </a:rPr>
            <a:t>Collaboration</a:t>
          </a:r>
          <a:endParaRPr lang="fi-FI" sz="1800" b="1" kern="1200" dirty="0">
            <a:solidFill>
              <a:schemeClr val="tx1"/>
            </a:solidFill>
          </a:endParaRPr>
        </a:p>
      </dsp:txBody>
      <dsp:txXfrm>
        <a:off x="750458" y="16741"/>
        <a:ext cx="1880994" cy="538112"/>
      </dsp:txXfrm>
    </dsp:sp>
    <dsp:sp modelId="{1ED3F307-7E9B-4A40-B36E-917E514AA53C}">
      <dsp:nvSpPr>
        <dsp:cNvPr id="0" name=""/>
        <dsp:cNvSpPr/>
      </dsp:nvSpPr>
      <dsp:spPr>
        <a:xfrm>
          <a:off x="925165" y="571594"/>
          <a:ext cx="495930" cy="1185057"/>
        </a:xfrm>
        <a:custGeom>
          <a:avLst/>
          <a:gdLst/>
          <a:ahLst/>
          <a:cxnLst/>
          <a:rect l="0" t="0" r="0" b="0"/>
          <a:pathLst>
            <a:path>
              <a:moveTo>
                <a:pt x="0" y="0"/>
              </a:moveTo>
              <a:lnTo>
                <a:pt x="0" y="1185057"/>
              </a:lnTo>
              <a:lnTo>
                <a:pt x="495930" y="1185057"/>
              </a:lnTo>
            </a:path>
          </a:pathLst>
        </a:custGeom>
        <a:noFill/>
        <a:ln w="25400" cap="flat" cmpd="sng" algn="ctr">
          <a:solidFill>
            <a:schemeClr val="accent6">
              <a:shade val="95000"/>
              <a:satMod val="105000"/>
            </a:schemeClr>
          </a:solidFill>
          <a:prstDash val="solid"/>
        </a:ln>
        <a:effectLst/>
      </dsp:spPr>
      <dsp:style>
        <a:lnRef idx="1">
          <a:schemeClr val="accent6"/>
        </a:lnRef>
        <a:fillRef idx="0">
          <a:schemeClr val="accent6"/>
        </a:fillRef>
        <a:effectRef idx="0">
          <a:schemeClr val="accent6"/>
        </a:effectRef>
        <a:fontRef idx="minor">
          <a:schemeClr val="tx1"/>
        </a:fontRef>
      </dsp:style>
    </dsp:sp>
    <dsp:sp modelId="{6FE2D176-B0A5-874F-8B42-C7719802639D}">
      <dsp:nvSpPr>
        <dsp:cNvPr id="0" name=""/>
        <dsp:cNvSpPr/>
      </dsp:nvSpPr>
      <dsp:spPr>
        <a:xfrm>
          <a:off x="1421095" y="846124"/>
          <a:ext cx="2632262" cy="1821054"/>
        </a:xfrm>
        <a:prstGeom prst="roundRect">
          <a:avLst>
            <a:gd name="adj" fmla="val 10000"/>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26670" tIns="17780" rIns="26670" bIns="17780" numCol="1" spcCol="1270" anchor="ctr" anchorCtr="0">
          <a:noAutofit/>
        </a:bodyPr>
        <a:lstStyle/>
        <a:p>
          <a:pPr marL="0" lvl="0" indent="0" algn="l" defTabSz="622300">
            <a:lnSpc>
              <a:spcPct val="90000"/>
            </a:lnSpc>
            <a:spcBef>
              <a:spcPct val="0"/>
            </a:spcBef>
            <a:spcAft>
              <a:spcPct val="35000"/>
            </a:spcAft>
            <a:buNone/>
          </a:pPr>
          <a:r>
            <a:rPr lang="fi-FI" sz="1400" b="1" kern="1200" dirty="0" err="1"/>
            <a:t>Multiprofessional</a:t>
          </a:r>
          <a:r>
            <a:rPr lang="fi-FI" sz="1400" b="1" kern="1200" dirty="0"/>
            <a:t> </a:t>
          </a:r>
          <a:r>
            <a:rPr lang="fi-FI" sz="1400" b="1" kern="1200" dirty="0" err="1"/>
            <a:t>cooperation</a:t>
          </a:r>
          <a:endParaRPr lang="fi-FI" sz="1400" b="1" kern="1200" dirty="0"/>
        </a:p>
        <a:p>
          <a:pPr marL="114300" lvl="1" indent="-114300" algn="l" defTabSz="622300">
            <a:lnSpc>
              <a:spcPct val="90000"/>
            </a:lnSpc>
            <a:spcBef>
              <a:spcPct val="0"/>
            </a:spcBef>
            <a:spcAft>
              <a:spcPct val="15000"/>
            </a:spcAft>
            <a:buChar char="•"/>
          </a:pPr>
          <a:r>
            <a:rPr lang="fi-FI" sz="1400" kern="1200" dirty="0" err="1"/>
            <a:t>Student</a:t>
          </a:r>
          <a:r>
            <a:rPr lang="fi-FI" sz="1400" kern="1200" dirty="0"/>
            <a:t> </a:t>
          </a:r>
          <a:r>
            <a:rPr lang="fi-FI" sz="1400" kern="1200" dirty="0" err="1"/>
            <a:t>welfare</a:t>
          </a:r>
          <a:r>
            <a:rPr lang="fi-FI" sz="1400" kern="1200" dirty="0"/>
            <a:t> </a:t>
          </a:r>
          <a:r>
            <a:rPr lang="fi-FI" sz="1400" kern="1200" dirty="0" err="1"/>
            <a:t>services</a:t>
          </a:r>
          <a:r>
            <a:rPr lang="fi-FI" sz="1400" kern="1200" dirty="0"/>
            <a:t> </a:t>
          </a:r>
          <a:r>
            <a:rPr lang="fi-FI" sz="1400" kern="1200" dirty="0" err="1"/>
            <a:t>work</a:t>
          </a:r>
          <a:r>
            <a:rPr lang="fi-FI" sz="1400" kern="1200" dirty="0"/>
            <a:t> (</a:t>
          </a:r>
          <a:r>
            <a:rPr lang="fi-FI" sz="1400" kern="1200" dirty="0" err="1"/>
            <a:t>especially</a:t>
          </a:r>
          <a:r>
            <a:rPr lang="fi-FI" sz="1400" kern="1200" dirty="0"/>
            <a:t> </a:t>
          </a:r>
          <a:r>
            <a:rPr lang="fi-FI" sz="1400" kern="1200" dirty="0" err="1"/>
            <a:t>guidance</a:t>
          </a:r>
          <a:r>
            <a:rPr lang="fi-FI" sz="1400" kern="1200" dirty="0"/>
            <a:t> </a:t>
          </a:r>
          <a:r>
            <a:rPr lang="fi-FI" sz="1400" kern="1200" dirty="0" err="1"/>
            <a:t>councellor</a:t>
          </a:r>
          <a:r>
            <a:rPr lang="fi-FI" sz="1400" kern="1200" dirty="0"/>
            <a:t>)</a:t>
          </a:r>
        </a:p>
        <a:p>
          <a:pPr marL="114300" lvl="1" indent="-114300" algn="l" defTabSz="622300">
            <a:lnSpc>
              <a:spcPct val="90000"/>
            </a:lnSpc>
            <a:spcBef>
              <a:spcPct val="0"/>
            </a:spcBef>
            <a:spcAft>
              <a:spcPct val="15000"/>
            </a:spcAft>
            <a:buChar char="•"/>
          </a:pPr>
          <a:r>
            <a:rPr lang="fi-FI" sz="1400" kern="1200" dirty="0" err="1"/>
            <a:t>Guardians</a:t>
          </a:r>
          <a:endParaRPr lang="fi-FI" sz="1400" kern="1200" dirty="0"/>
        </a:p>
        <a:p>
          <a:pPr marL="114300" lvl="1" indent="-114300" algn="l" defTabSz="622300">
            <a:lnSpc>
              <a:spcPct val="90000"/>
            </a:lnSpc>
            <a:spcBef>
              <a:spcPct val="0"/>
            </a:spcBef>
            <a:spcAft>
              <a:spcPct val="15000"/>
            </a:spcAft>
            <a:buChar char="•"/>
          </a:pPr>
          <a:r>
            <a:rPr lang="fi-FI" sz="1400" kern="1200" dirty="0" err="1"/>
            <a:t>Communal</a:t>
          </a:r>
          <a:r>
            <a:rPr lang="fi-FI" sz="1400" kern="1200" dirty="0"/>
            <a:t> </a:t>
          </a:r>
          <a:r>
            <a:rPr lang="fi-FI" sz="1400" kern="1200" dirty="0" err="1"/>
            <a:t>work</a:t>
          </a:r>
          <a:endParaRPr lang="fi-FI" sz="1400" kern="1200" dirty="0"/>
        </a:p>
        <a:p>
          <a:pPr marL="114300" lvl="1" indent="-114300" algn="l" defTabSz="622300">
            <a:lnSpc>
              <a:spcPct val="90000"/>
            </a:lnSpc>
            <a:spcBef>
              <a:spcPct val="0"/>
            </a:spcBef>
            <a:spcAft>
              <a:spcPct val="15000"/>
            </a:spcAft>
            <a:buChar char="•"/>
          </a:pPr>
          <a:r>
            <a:rPr lang="fi-FI" sz="1400" kern="1200" dirty="0" err="1"/>
            <a:t>Development</a:t>
          </a:r>
          <a:r>
            <a:rPr lang="fi-FI" sz="1400" kern="1200" dirty="0"/>
            <a:t> and </a:t>
          </a:r>
          <a:r>
            <a:rPr lang="fi-FI" sz="1400" kern="1200" dirty="0" err="1"/>
            <a:t>planning</a:t>
          </a:r>
          <a:r>
            <a:rPr lang="fi-FI" sz="1400" kern="1200" dirty="0"/>
            <a:t> </a:t>
          </a:r>
          <a:r>
            <a:rPr lang="fi-FI" sz="1400" kern="1200" dirty="0" err="1"/>
            <a:t>work</a:t>
          </a:r>
          <a:endParaRPr lang="fi-FI" sz="1400" kern="1200" dirty="0"/>
        </a:p>
      </dsp:txBody>
      <dsp:txXfrm>
        <a:off x="1474432" y="899461"/>
        <a:ext cx="2525588" cy="1714380"/>
      </dsp:txXfrm>
    </dsp:sp>
    <dsp:sp modelId="{6C04CA40-04F2-1847-8AEE-C4AB6D4980CE}">
      <dsp:nvSpPr>
        <dsp:cNvPr id="0" name=""/>
        <dsp:cNvSpPr/>
      </dsp:nvSpPr>
      <dsp:spPr>
        <a:xfrm>
          <a:off x="925165" y="571594"/>
          <a:ext cx="504922" cy="2981805"/>
        </a:xfrm>
        <a:custGeom>
          <a:avLst/>
          <a:gdLst/>
          <a:ahLst/>
          <a:cxnLst/>
          <a:rect l="0" t="0" r="0" b="0"/>
          <a:pathLst>
            <a:path>
              <a:moveTo>
                <a:pt x="0" y="0"/>
              </a:moveTo>
              <a:lnTo>
                <a:pt x="0" y="2981805"/>
              </a:lnTo>
              <a:lnTo>
                <a:pt x="504922" y="2981805"/>
              </a:lnTo>
            </a:path>
          </a:pathLst>
        </a:custGeom>
        <a:noFill/>
        <a:ln w="25400" cap="flat" cmpd="sng" algn="ctr">
          <a:solidFill>
            <a:schemeClr val="accent6">
              <a:shade val="95000"/>
              <a:satMod val="105000"/>
            </a:schemeClr>
          </a:solidFill>
          <a:prstDash val="solid"/>
        </a:ln>
        <a:effectLst/>
      </dsp:spPr>
      <dsp:style>
        <a:lnRef idx="1">
          <a:schemeClr val="accent6"/>
        </a:lnRef>
        <a:fillRef idx="0">
          <a:schemeClr val="accent6"/>
        </a:fillRef>
        <a:effectRef idx="0">
          <a:schemeClr val="accent6"/>
        </a:effectRef>
        <a:fontRef idx="minor">
          <a:schemeClr val="tx1"/>
        </a:fontRef>
      </dsp:style>
    </dsp:sp>
    <dsp:sp modelId="{20537B6A-371F-A84F-95C4-5D6AAC6044E6}">
      <dsp:nvSpPr>
        <dsp:cNvPr id="0" name=""/>
        <dsp:cNvSpPr/>
      </dsp:nvSpPr>
      <dsp:spPr>
        <a:xfrm>
          <a:off x="1430087" y="2870461"/>
          <a:ext cx="2676695" cy="1365875"/>
        </a:xfrm>
        <a:prstGeom prst="roundRect">
          <a:avLst>
            <a:gd name="adj" fmla="val 10000"/>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30480" tIns="20320" rIns="30480" bIns="20320" numCol="1" spcCol="1270" anchor="ctr" anchorCtr="0">
          <a:noAutofit/>
        </a:bodyPr>
        <a:lstStyle/>
        <a:p>
          <a:pPr marL="0" lvl="0" indent="0" algn="l" defTabSz="711200">
            <a:lnSpc>
              <a:spcPct val="90000"/>
            </a:lnSpc>
            <a:spcBef>
              <a:spcPct val="0"/>
            </a:spcBef>
            <a:spcAft>
              <a:spcPct val="35000"/>
            </a:spcAft>
            <a:buNone/>
          </a:pPr>
          <a:r>
            <a:rPr lang="en-US" sz="1600" b="1" kern="1200" dirty="0"/>
            <a:t>Cooperation between teachers</a:t>
          </a:r>
          <a:endParaRPr lang="fi-FI" sz="1600" b="1" kern="1200" dirty="0"/>
        </a:p>
        <a:p>
          <a:pPr marL="171450" lvl="1" indent="-171450" algn="l" defTabSz="711200">
            <a:lnSpc>
              <a:spcPct val="90000"/>
            </a:lnSpc>
            <a:spcBef>
              <a:spcPct val="0"/>
            </a:spcBef>
            <a:spcAft>
              <a:spcPct val="15000"/>
            </a:spcAft>
            <a:buChar char="•"/>
          </a:pPr>
          <a:r>
            <a:rPr lang="en-US" sz="1600" kern="1200" dirty="0"/>
            <a:t>Building of co-teaching</a:t>
          </a:r>
          <a:endParaRPr lang="fi-FI" sz="1600" kern="1200" dirty="0"/>
        </a:p>
        <a:p>
          <a:pPr marL="171450" lvl="1" indent="-171450" algn="l" defTabSz="711200">
            <a:lnSpc>
              <a:spcPct val="90000"/>
            </a:lnSpc>
            <a:spcBef>
              <a:spcPct val="0"/>
            </a:spcBef>
            <a:spcAft>
              <a:spcPct val="15000"/>
            </a:spcAft>
            <a:buChar char="•"/>
          </a:pPr>
          <a:r>
            <a:rPr lang="en-US" sz="1600" kern="1200" dirty="0"/>
            <a:t>Consultation</a:t>
          </a:r>
          <a:endParaRPr lang="fi-FI" sz="1600" kern="1200" dirty="0"/>
        </a:p>
      </dsp:txBody>
      <dsp:txXfrm>
        <a:off x="1470092" y="2910466"/>
        <a:ext cx="2596685" cy="1285865"/>
      </dsp:txXfrm>
    </dsp:sp>
    <dsp:sp modelId="{7EA7AEAB-665B-9D47-A8A8-973EE10F7C1B}">
      <dsp:nvSpPr>
        <dsp:cNvPr id="0" name=""/>
        <dsp:cNvSpPr/>
      </dsp:nvSpPr>
      <dsp:spPr>
        <a:xfrm>
          <a:off x="4209309" y="0"/>
          <a:ext cx="2335920" cy="565503"/>
        </a:xfrm>
        <a:prstGeom prst="roundRect">
          <a:avLst>
            <a:gd name="adj" fmla="val 10000"/>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solidFill>
            </a:rPr>
            <a:t>Supporting students</a:t>
          </a:r>
          <a:endParaRPr lang="fi-FI" sz="1800" b="1" kern="1200" dirty="0">
            <a:solidFill>
              <a:schemeClr val="tx1"/>
            </a:solidFill>
          </a:endParaRPr>
        </a:p>
      </dsp:txBody>
      <dsp:txXfrm>
        <a:off x="4225872" y="16563"/>
        <a:ext cx="2302794" cy="532377"/>
      </dsp:txXfrm>
    </dsp:sp>
    <dsp:sp modelId="{C9C6DB8D-85E7-A04C-9B13-5EFB9F12F683}">
      <dsp:nvSpPr>
        <dsp:cNvPr id="0" name=""/>
        <dsp:cNvSpPr/>
      </dsp:nvSpPr>
      <dsp:spPr>
        <a:xfrm>
          <a:off x="4442901" y="565503"/>
          <a:ext cx="383592" cy="702275"/>
        </a:xfrm>
        <a:custGeom>
          <a:avLst/>
          <a:gdLst/>
          <a:ahLst/>
          <a:cxnLst/>
          <a:rect l="0" t="0" r="0" b="0"/>
          <a:pathLst>
            <a:path>
              <a:moveTo>
                <a:pt x="0" y="0"/>
              </a:moveTo>
              <a:lnTo>
                <a:pt x="0" y="702275"/>
              </a:lnTo>
              <a:lnTo>
                <a:pt x="383592" y="702275"/>
              </a:lnTo>
            </a:path>
          </a:pathLst>
        </a:custGeom>
        <a:noFill/>
        <a:ln w="25400" cap="flat" cmpd="sng" algn="ctr">
          <a:solidFill>
            <a:schemeClr val="accent6">
              <a:shade val="95000"/>
              <a:satMod val="105000"/>
            </a:schemeClr>
          </a:solidFill>
          <a:prstDash val="solid"/>
        </a:ln>
        <a:effectLst/>
      </dsp:spPr>
      <dsp:style>
        <a:lnRef idx="1">
          <a:schemeClr val="accent6"/>
        </a:lnRef>
        <a:fillRef idx="0">
          <a:schemeClr val="accent6"/>
        </a:fillRef>
        <a:effectRef idx="0">
          <a:schemeClr val="accent6"/>
        </a:effectRef>
        <a:fontRef idx="minor">
          <a:schemeClr val="tx1"/>
        </a:fontRef>
      </dsp:style>
    </dsp:sp>
    <dsp:sp modelId="{4E360E56-267B-C54E-A5BE-9E692A029C7F}">
      <dsp:nvSpPr>
        <dsp:cNvPr id="0" name=""/>
        <dsp:cNvSpPr/>
      </dsp:nvSpPr>
      <dsp:spPr>
        <a:xfrm>
          <a:off x="4826493" y="710664"/>
          <a:ext cx="2778645" cy="1114231"/>
        </a:xfrm>
        <a:prstGeom prst="roundRect">
          <a:avLst>
            <a:gd name="adj" fmla="val 10000"/>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26670" tIns="17780" rIns="26670" bIns="17780" numCol="1" spcCol="1270" anchor="t" anchorCtr="0">
          <a:noAutofit/>
        </a:bodyPr>
        <a:lstStyle/>
        <a:p>
          <a:pPr marL="0" lvl="0" indent="0" algn="l" defTabSz="622300">
            <a:lnSpc>
              <a:spcPct val="90000"/>
            </a:lnSpc>
            <a:spcBef>
              <a:spcPct val="0"/>
            </a:spcBef>
            <a:spcAft>
              <a:spcPct val="35000"/>
            </a:spcAft>
            <a:buNone/>
          </a:pPr>
          <a:r>
            <a:rPr lang="en-US" sz="1400" b="1" kern="1200" dirty="0"/>
            <a:t>Supporting reading difficulties</a:t>
          </a:r>
          <a:endParaRPr lang="fi-FI" sz="1400" b="1" kern="1200" dirty="0"/>
        </a:p>
        <a:p>
          <a:pPr marL="114300" lvl="1" indent="-114300" algn="l" defTabSz="622300">
            <a:lnSpc>
              <a:spcPct val="90000"/>
            </a:lnSpc>
            <a:spcBef>
              <a:spcPct val="0"/>
            </a:spcBef>
            <a:spcAft>
              <a:spcPct val="15000"/>
            </a:spcAft>
            <a:buChar char="•"/>
          </a:pPr>
          <a:r>
            <a:rPr lang="en-US" sz="1400" kern="1200" dirty="0"/>
            <a:t>Screening and testing of dyslexia</a:t>
          </a:r>
          <a:endParaRPr lang="fi-FI" sz="1400" kern="1200" dirty="0"/>
        </a:p>
        <a:p>
          <a:pPr marL="114300" lvl="1" indent="-114300" algn="l" defTabSz="622300">
            <a:lnSpc>
              <a:spcPct val="90000"/>
            </a:lnSpc>
            <a:spcBef>
              <a:spcPct val="0"/>
            </a:spcBef>
            <a:spcAft>
              <a:spcPct val="15000"/>
            </a:spcAft>
            <a:buChar char="•"/>
          </a:pPr>
          <a:r>
            <a:rPr lang="en-US" sz="1400" kern="1200" dirty="0"/>
            <a:t>Individual meetings and planning of support</a:t>
          </a:r>
          <a:endParaRPr lang="fi-FI" sz="1400" kern="1200" dirty="0"/>
        </a:p>
      </dsp:txBody>
      <dsp:txXfrm>
        <a:off x="4859128" y="743299"/>
        <a:ext cx="2713375" cy="1048961"/>
      </dsp:txXfrm>
    </dsp:sp>
    <dsp:sp modelId="{67C57797-C252-804F-904D-99F15FFC80ED}">
      <dsp:nvSpPr>
        <dsp:cNvPr id="0" name=""/>
        <dsp:cNvSpPr/>
      </dsp:nvSpPr>
      <dsp:spPr>
        <a:xfrm>
          <a:off x="4442901" y="565503"/>
          <a:ext cx="377353" cy="2052088"/>
        </a:xfrm>
        <a:custGeom>
          <a:avLst/>
          <a:gdLst/>
          <a:ahLst/>
          <a:cxnLst/>
          <a:rect l="0" t="0" r="0" b="0"/>
          <a:pathLst>
            <a:path>
              <a:moveTo>
                <a:pt x="0" y="0"/>
              </a:moveTo>
              <a:lnTo>
                <a:pt x="0" y="2052088"/>
              </a:lnTo>
              <a:lnTo>
                <a:pt x="377353" y="2052088"/>
              </a:lnTo>
            </a:path>
          </a:pathLst>
        </a:custGeom>
        <a:noFill/>
        <a:ln w="25400" cap="flat" cmpd="sng" algn="ctr">
          <a:solidFill>
            <a:schemeClr val="accent6">
              <a:shade val="95000"/>
              <a:satMod val="105000"/>
            </a:schemeClr>
          </a:solidFill>
          <a:prstDash val="solid"/>
        </a:ln>
        <a:effectLst/>
      </dsp:spPr>
      <dsp:style>
        <a:lnRef idx="1">
          <a:schemeClr val="accent6"/>
        </a:lnRef>
        <a:fillRef idx="0">
          <a:schemeClr val="accent6"/>
        </a:fillRef>
        <a:effectRef idx="0">
          <a:schemeClr val="accent6"/>
        </a:effectRef>
        <a:fontRef idx="minor">
          <a:schemeClr val="tx1"/>
        </a:fontRef>
      </dsp:style>
    </dsp:sp>
    <dsp:sp modelId="{33F0F0AE-5243-464C-B0B8-8A507B2C956C}">
      <dsp:nvSpPr>
        <dsp:cNvPr id="0" name=""/>
        <dsp:cNvSpPr/>
      </dsp:nvSpPr>
      <dsp:spPr>
        <a:xfrm>
          <a:off x="4820255" y="1984501"/>
          <a:ext cx="2791133" cy="1266180"/>
        </a:xfrm>
        <a:prstGeom prst="roundRect">
          <a:avLst>
            <a:gd name="adj" fmla="val 10000"/>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30480" tIns="20320" rIns="30480" bIns="20320" numCol="1" spcCol="1270" anchor="ctr" anchorCtr="0">
          <a:noAutofit/>
        </a:bodyPr>
        <a:lstStyle/>
        <a:p>
          <a:pPr marL="0" lvl="0" indent="0" algn="l" defTabSz="711200">
            <a:lnSpc>
              <a:spcPct val="90000"/>
            </a:lnSpc>
            <a:spcBef>
              <a:spcPct val="0"/>
            </a:spcBef>
            <a:spcAft>
              <a:spcPct val="35000"/>
            </a:spcAft>
            <a:buNone/>
          </a:pPr>
          <a:r>
            <a:rPr lang="en-US" sz="1600" b="1" kern="1200" dirty="0"/>
            <a:t>Supporting readiness to study</a:t>
          </a:r>
          <a:endParaRPr lang="fi-FI" sz="1600" b="1" kern="1200" dirty="0"/>
        </a:p>
        <a:p>
          <a:pPr marL="171450" lvl="1" indent="-171450" algn="l" defTabSz="711200">
            <a:lnSpc>
              <a:spcPct val="90000"/>
            </a:lnSpc>
            <a:spcBef>
              <a:spcPct val="0"/>
            </a:spcBef>
            <a:spcAft>
              <a:spcPct val="15000"/>
            </a:spcAft>
            <a:buChar char="•"/>
          </a:pPr>
          <a:r>
            <a:rPr lang="en-US" sz="1600" kern="1200" dirty="0"/>
            <a:t>Studying techniques</a:t>
          </a:r>
          <a:endParaRPr lang="fi-FI" sz="1600" kern="1200" dirty="0"/>
        </a:p>
        <a:p>
          <a:pPr marL="171450" lvl="1" indent="-171450" algn="l" defTabSz="711200">
            <a:lnSpc>
              <a:spcPct val="90000"/>
            </a:lnSpc>
            <a:spcBef>
              <a:spcPct val="0"/>
            </a:spcBef>
            <a:spcAft>
              <a:spcPct val="15000"/>
            </a:spcAft>
            <a:buChar char="•"/>
          </a:pPr>
          <a:r>
            <a:rPr lang="en-US" sz="1600" kern="1200" dirty="0"/>
            <a:t>Regulation of own activities</a:t>
          </a:r>
          <a:endParaRPr lang="fi-FI" sz="1600" kern="1200" dirty="0"/>
        </a:p>
        <a:p>
          <a:pPr marL="171450" lvl="1" indent="-171450" algn="l" defTabSz="711200">
            <a:lnSpc>
              <a:spcPct val="90000"/>
            </a:lnSpc>
            <a:spcBef>
              <a:spcPct val="0"/>
            </a:spcBef>
            <a:spcAft>
              <a:spcPct val="15000"/>
            </a:spcAft>
            <a:buChar char="•"/>
          </a:pPr>
          <a:r>
            <a:rPr lang="en-US" sz="1600" kern="1200" dirty="0"/>
            <a:t>Psychological support</a:t>
          </a:r>
          <a:endParaRPr lang="fi-FI" sz="1600" kern="1200" dirty="0"/>
        </a:p>
      </dsp:txBody>
      <dsp:txXfrm>
        <a:off x="4857340" y="2021586"/>
        <a:ext cx="2716963" cy="1192010"/>
      </dsp:txXfrm>
    </dsp:sp>
    <dsp:sp modelId="{D4BEBF24-2E98-7448-908A-BBC219F4E68E}">
      <dsp:nvSpPr>
        <dsp:cNvPr id="0" name=""/>
        <dsp:cNvSpPr/>
      </dsp:nvSpPr>
      <dsp:spPr>
        <a:xfrm>
          <a:off x="4442901" y="565503"/>
          <a:ext cx="385469" cy="3268505"/>
        </a:xfrm>
        <a:custGeom>
          <a:avLst/>
          <a:gdLst/>
          <a:ahLst/>
          <a:cxnLst/>
          <a:rect l="0" t="0" r="0" b="0"/>
          <a:pathLst>
            <a:path>
              <a:moveTo>
                <a:pt x="0" y="0"/>
              </a:moveTo>
              <a:lnTo>
                <a:pt x="0" y="3268505"/>
              </a:lnTo>
              <a:lnTo>
                <a:pt x="385469" y="3268505"/>
              </a:lnTo>
            </a:path>
          </a:pathLst>
        </a:custGeom>
        <a:noFill/>
        <a:ln w="25400" cap="flat" cmpd="sng" algn="ctr">
          <a:solidFill>
            <a:schemeClr val="accent6">
              <a:shade val="95000"/>
              <a:satMod val="105000"/>
            </a:schemeClr>
          </a:solidFill>
          <a:prstDash val="solid"/>
        </a:ln>
        <a:effectLst/>
      </dsp:spPr>
      <dsp:style>
        <a:lnRef idx="1">
          <a:schemeClr val="accent6"/>
        </a:lnRef>
        <a:fillRef idx="0">
          <a:schemeClr val="accent6"/>
        </a:fillRef>
        <a:effectRef idx="0">
          <a:schemeClr val="accent6"/>
        </a:effectRef>
        <a:fontRef idx="minor">
          <a:schemeClr val="tx1"/>
        </a:fontRef>
      </dsp:style>
    </dsp:sp>
    <dsp:sp modelId="{0D6322B6-A9A0-6641-B06C-B12E3E7BDB92}">
      <dsp:nvSpPr>
        <dsp:cNvPr id="0" name=""/>
        <dsp:cNvSpPr/>
      </dsp:nvSpPr>
      <dsp:spPr>
        <a:xfrm>
          <a:off x="4828370" y="3407759"/>
          <a:ext cx="2774902" cy="852498"/>
        </a:xfrm>
        <a:prstGeom prst="roundRect">
          <a:avLst>
            <a:gd name="adj" fmla="val 10000"/>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30480" tIns="20320" rIns="30480" bIns="20320" numCol="1" spcCol="1270" anchor="ctr" anchorCtr="0">
          <a:noAutofit/>
        </a:bodyPr>
        <a:lstStyle/>
        <a:p>
          <a:pPr marL="0" lvl="0" indent="0" algn="l" defTabSz="711200">
            <a:lnSpc>
              <a:spcPct val="90000"/>
            </a:lnSpc>
            <a:spcBef>
              <a:spcPct val="0"/>
            </a:spcBef>
            <a:spcAft>
              <a:spcPct val="35000"/>
            </a:spcAft>
            <a:buNone/>
          </a:pPr>
          <a:r>
            <a:rPr lang="en-US" sz="1600" b="1" kern="1200" dirty="0"/>
            <a:t>Subject guidance</a:t>
          </a:r>
          <a:endParaRPr lang="fi-FI" sz="1600" b="1" kern="1200" dirty="0"/>
        </a:p>
        <a:p>
          <a:pPr marL="171450" lvl="1" indent="-171450" algn="l" defTabSz="711200">
            <a:lnSpc>
              <a:spcPct val="90000"/>
            </a:lnSpc>
            <a:spcBef>
              <a:spcPct val="0"/>
            </a:spcBef>
            <a:spcAft>
              <a:spcPct val="15000"/>
            </a:spcAft>
            <a:buChar char="•"/>
          </a:pPr>
          <a:r>
            <a:rPr lang="en-US" sz="1600" kern="1200" dirty="0"/>
            <a:t>Small group work</a:t>
          </a:r>
          <a:endParaRPr lang="fi-FI" sz="1600" kern="1200" dirty="0"/>
        </a:p>
        <a:p>
          <a:pPr marL="171450" lvl="1" indent="-171450" algn="l" defTabSz="711200">
            <a:lnSpc>
              <a:spcPct val="90000"/>
            </a:lnSpc>
            <a:spcBef>
              <a:spcPct val="0"/>
            </a:spcBef>
            <a:spcAft>
              <a:spcPct val="15000"/>
            </a:spcAft>
            <a:buChar char="•"/>
          </a:pPr>
          <a:r>
            <a:rPr lang="en-US" sz="1600" kern="1200" dirty="0"/>
            <a:t>Co-teaching</a:t>
          </a:r>
          <a:endParaRPr lang="fi-FI" sz="1600" kern="1200" dirty="0"/>
        </a:p>
      </dsp:txBody>
      <dsp:txXfrm>
        <a:off x="4853339" y="3432728"/>
        <a:ext cx="2724964" cy="802560"/>
      </dsp:txXfrm>
    </dsp:sp>
    <dsp:sp modelId="{CA02B6E3-6EE3-2643-92D6-F544CABC7431}">
      <dsp:nvSpPr>
        <dsp:cNvPr id="0" name=""/>
        <dsp:cNvSpPr/>
      </dsp:nvSpPr>
      <dsp:spPr>
        <a:xfrm>
          <a:off x="7817028" y="0"/>
          <a:ext cx="2526655" cy="515891"/>
        </a:xfrm>
        <a:prstGeom prst="roundRect">
          <a:avLst>
            <a:gd name="adj" fmla="val 10000"/>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solidFill>
            </a:rPr>
            <a:t>Written work</a:t>
          </a:r>
          <a:endParaRPr lang="fi-FI" sz="1800" b="1" kern="1200" dirty="0">
            <a:solidFill>
              <a:schemeClr val="tx1"/>
            </a:solidFill>
          </a:endParaRPr>
        </a:p>
      </dsp:txBody>
      <dsp:txXfrm>
        <a:off x="7832138" y="15110"/>
        <a:ext cx="2496435" cy="485671"/>
      </dsp:txXfrm>
    </dsp:sp>
    <dsp:sp modelId="{EDD00679-F0FE-6E4B-A3DB-6F12C547B775}">
      <dsp:nvSpPr>
        <dsp:cNvPr id="0" name=""/>
        <dsp:cNvSpPr/>
      </dsp:nvSpPr>
      <dsp:spPr>
        <a:xfrm>
          <a:off x="8069694" y="515891"/>
          <a:ext cx="393412" cy="775194"/>
        </a:xfrm>
        <a:custGeom>
          <a:avLst/>
          <a:gdLst/>
          <a:ahLst/>
          <a:cxnLst/>
          <a:rect l="0" t="0" r="0" b="0"/>
          <a:pathLst>
            <a:path>
              <a:moveTo>
                <a:pt x="0" y="0"/>
              </a:moveTo>
              <a:lnTo>
                <a:pt x="0" y="775194"/>
              </a:lnTo>
              <a:lnTo>
                <a:pt x="393412" y="775194"/>
              </a:lnTo>
            </a:path>
          </a:pathLst>
        </a:custGeom>
        <a:noFill/>
        <a:ln w="25400" cap="flat" cmpd="sng" algn="ctr">
          <a:solidFill>
            <a:schemeClr val="accent6">
              <a:lumMod val="75000"/>
            </a:schemeClr>
          </a:solidFill>
          <a:prstDash val="solid"/>
        </a:ln>
        <a:effectLst/>
      </dsp:spPr>
      <dsp:style>
        <a:lnRef idx="2">
          <a:scrgbClr r="0" g="0" b="0"/>
        </a:lnRef>
        <a:fillRef idx="0">
          <a:scrgbClr r="0" g="0" b="0"/>
        </a:fillRef>
        <a:effectRef idx="0">
          <a:scrgbClr r="0" g="0" b="0"/>
        </a:effectRef>
        <a:fontRef idx="minor"/>
      </dsp:style>
    </dsp:sp>
    <dsp:sp modelId="{625FDB36-A9F6-AB41-B2D2-D5DCE886DDDA}">
      <dsp:nvSpPr>
        <dsp:cNvPr id="0" name=""/>
        <dsp:cNvSpPr/>
      </dsp:nvSpPr>
      <dsp:spPr>
        <a:xfrm>
          <a:off x="8463106" y="733622"/>
          <a:ext cx="2423528" cy="1114926"/>
        </a:xfrm>
        <a:prstGeom prst="roundRect">
          <a:avLst>
            <a:gd name="adj" fmla="val 10000"/>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26670" tIns="17780" rIns="26670" bIns="17780" numCol="1" spcCol="1270" anchor="ctr" anchorCtr="0">
          <a:noAutofit/>
        </a:bodyPr>
        <a:lstStyle/>
        <a:p>
          <a:pPr marL="0" lvl="0" indent="0" algn="l" defTabSz="622300">
            <a:lnSpc>
              <a:spcPct val="90000"/>
            </a:lnSpc>
            <a:spcBef>
              <a:spcPct val="0"/>
            </a:spcBef>
            <a:spcAft>
              <a:spcPct val="35000"/>
            </a:spcAft>
            <a:buNone/>
          </a:pPr>
          <a:r>
            <a:rPr lang="en-US" sz="1400" b="1" kern="1200" dirty="0"/>
            <a:t>Statements</a:t>
          </a:r>
          <a:endParaRPr lang="fi-FI" sz="1400" b="1" kern="1200" dirty="0"/>
        </a:p>
        <a:p>
          <a:pPr marL="114300" lvl="1" indent="-114300" algn="l" defTabSz="622300">
            <a:lnSpc>
              <a:spcPct val="90000"/>
            </a:lnSpc>
            <a:spcBef>
              <a:spcPct val="0"/>
            </a:spcBef>
            <a:spcAft>
              <a:spcPct val="15000"/>
            </a:spcAft>
            <a:buChar char="•"/>
          </a:pPr>
          <a:r>
            <a:rPr lang="en-US" sz="1400" kern="1200" dirty="0"/>
            <a:t>Dyslexia statements and special arrangements for the </a:t>
          </a:r>
          <a:r>
            <a:rPr lang="fi-FI" sz="1400" b="0" i="0" kern="1200" dirty="0" err="1"/>
            <a:t>Finnish</a:t>
          </a:r>
          <a:r>
            <a:rPr lang="fi-FI" sz="1400" b="0" i="0" kern="1200" dirty="0"/>
            <a:t> </a:t>
          </a:r>
          <a:r>
            <a:rPr lang="fi-FI" sz="1400" b="0" i="0" kern="1200" dirty="0" err="1"/>
            <a:t>Matriculation</a:t>
          </a:r>
          <a:r>
            <a:rPr lang="fi-FI" sz="1400" b="0" i="0" kern="1200" dirty="0"/>
            <a:t> </a:t>
          </a:r>
          <a:r>
            <a:rPr lang="fi-FI" sz="1400" b="0" i="0" kern="1200" dirty="0" err="1"/>
            <a:t>Examination</a:t>
          </a:r>
          <a:r>
            <a:rPr lang="fi-FI" sz="1400" b="0" i="0" kern="1200" dirty="0"/>
            <a:t> Board</a:t>
          </a:r>
          <a:endParaRPr lang="fi-FI" sz="1400" kern="1200" dirty="0"/>
        </a:p>
      </dsp:txBody>
      <dsp:txXfrm>
        <a:off x="8495761" y="766277"/>
        <a:ext cx="2358218" cy="1049616"/>
      </dsp:txXfrm>
    </dsp:sp>
    <dsp:sp modelId="{B065BAE1-B256-814F-9B92-6A0B5D833534}">
      <dsp:nvSpPr>
        <dsp:cNvPr id="0" name=""/>
        <dsp:cNvSpPr/>
      </dsp:nvSpPr>
      <dsp:spPr>
        <a:xfrm>
          <a:off x="8069694" y="515891"/>
          <a:ext cx="390691" cy="2012068"/>
        </a:xfrm>
        <a:custGeom>
          <a:avLst/>
          <a:gdLst/>
          <a:ahLst/>
          <a:cxnLst/>
          <a:rect l="0" t="0" r="0" b="0"/>
          <a:pathLst>
            <a:path>
              <a:moveTo>
                <a:pt x="0" y="0"/>
              </a:moveTo>
              <a:lnTo>
                <a:pt x="0" y="2012068"/>
              </a:lnTo>
              <a:lnTo>
                <a:pt x="390691" y="2012068"/>
              </a:lnTo>
            </a:path>
          </a:pathLst>
        </a:custGeom>
        <a:noFill/>
        <a:ln w="25400" cap="flat" cmpd="sng" algn="ctr">
          <a:solidFill>
            <a:schemeClr val="accent6"/>
          </a:solidFill>
          <a:prstDash val="solid"/>
        </a:ln>
        <a:effectLst/>
      </dsp:spPr>
      <dsp:style>
        <a:lnRef idx="2">
          <a:scrgbClr r="0" g="0" b="0"/>
        </a:lnRef>
        <a:fillRef idx="0">
          <a:scrgbClr r="0" g="0" b="0"/>
        </a:fillRef>
        <a:effectRef idx="0">
          <a:scrgbClr r="0" g="0" b="0"/>
        </a:effectRef>
        <a:fontRef idx="minor"/>
      </dsp:style>
    </dsp:sp>
    <dsp:sp modelId="{BB385517-D1F8-D341-8424-FC59F15071B9}">
      <dsp:nvSpPr>
        <dsp:cNvPr id="0" name=""/>
        <dsp:cNvSpPr/>
      </dsp:nvSpPr>
      <dsp:spPr>
        <a:xfrm>
          <a:off x="8460386" y="1992068"/>
          <a:ext cx="2428968" cy="1071784"/>
        </a:xfrm>
        <a:prstGeom prst="roundRect">
          <a:avLst>
            <a:gd name="adj" fmla="val 10000"/>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26670" tIns="17780" rIns="26670" bIns="17780" numCol="1" spcCol="1270" anchor="ctr" anchorCtr="0">
          <a:noAutofit/>
        </a:bodyPr>
        <a:lstStyle/>
        <a:p>
          <a:pPr marL="0" lvl="0" indent="0" algn="l" defTabSz="622300">
            <a:lnSpc>
              <a:spcPct val="90000"/>
            </a:lnSpc>
            <a:spcBef>
              <a:spcPct val="0"/>
            </a:spcBef>
            <a:spcAft>
              <a:spcPct val="35000"/>
            </a:spcAft>
            <a:buNone/>
          </a:pPr>
          <a:r>
            <a:rPr lang="en-US" sz="1400" b="1" kern="1200" dirty="0"/>
            <a:t>Recording</a:t>
          </a:r>
          <a:endParaRPr lang="fi-FI" sz="1400" b="1" kern="1200" dirty="0"/>
        </a:p>
        <a:p>
          <a:pPr marL="114300" lvl="1" indent="-114300" algn="l" defTabSz="622300">
            <a:lnSpc>
              <a:spcPct val="90000"/>
            </a:lnSpc>
            <a:spcBef>
              <a:spcPct val="0"/>
            </a:spcBef>
            <a:spcAft>
              <a:spcPct val="15000"/>
            </a:spcAft>
            <a:buChar char="•"/>
          </a:pPr>
          <a:r>
            <a:rPr lang="en-US" sz="1400" kern="1200" dirty="0"/>
            <a:t>Plans of support for learning for the </a:t>
          </a:r>
          <a:r>
            <a:rPr lang="fi-FI" sz="1400" b="0" i="0" kern="1200" dirty="0" err="1"/>
            <a:t>Finnish</a:t>
          </a:r>
          <a:r>
            <a:rPr lang="fi-FI" sz="1400" b="0" i="0" kern="1200" dirty="0"/>
            <a:t> </a:t>
          </a:r>
          <a:r>
            <a:rPr lang="fi-FI" sz="1400" b="0" i="0" kern="1200" dirty="0" err="1"/>
            <a:t>Matriculation</a:t>
          </a:r>
          <a:r>
            <a:rPr lang="fi-FI" sz="1400" b="0" i="0" kern="1200" dirty="0"/>
            <a:t> </a:t>
          </a:r>
          <a:r>
            <a:rPr lang="fi-FI" sz="1400" b="0" i="0" kern="1200" dirty="0" err="1"/>
            <a:t>Examination</a:t>
          </a:r>
          <a:r>
            <a:rPr lang="fi-FI" sz="1400" b="0" i="0" kern="1200" dirty="0"/>
            <a:t> Board</a:t>
          </a:r>
          <a:endParaRPr lang="fi-FI" sz="1400" kern="1200" dirty="0"/>
        </a:p>
      </dsp:txBody>
      <dsp:txXfrm>
        <a:off x="8491777" y="2023459"/>
        <a:ext cx="2366186" cy="1009002"/>
      </dsp:txXfrm>
    </dsp:sp>
    <dsp:sp modelId="{CC61E536-BB30-BF48-A416-BF8E7B946D35}">
      <dsp:nvSpPr>
        <dsp:cNvPr id="0" name=""/>
        <dsp:cNvSpPr/>
      </dsp:nvSpPr>
      <dsp:spPr>
        <a:xfrm>
          <a:off x="8069694" y="515891"/>
          <a:ext cx="395154" cy="3261223"/>
        </a:xfrm>
        <a:custGeom>
          <a:avLst/>
          <a:gdLst/>
          <a:ahLst/>
          <a:cxnLst/>
          <a:rect l="0" t="0" r="0" b="0"/>
          <a:pathLst>
            <a:path>
              <a:moveTo>
                <a:pt x="0" y="0"/>
              </a:moveTo>
              <a:lnTo>
                <a:pt x="0" y="3261223"/>
              </a:lnTo>
              <a:lnTo>
                <a:pt x="395154" y="3261223"/>
              </a:lnTo>
            </a:path>
          </a:pathLst>
        </a:custGeom>
        <a:noFill/>
        <a:ln w="25400" cap="flat" cmpd="sng" algn="ctr">
          <a:solidFill>
            <a:schemeClr val="accent6"/>
          </a:solidFill>
          <a:prstDash val="solid"/>
        </a:ln>
        <a:effectLst/>
      </dsp:spPr>
      <dsp:style>
        <a:lnRef idx="2">
          <a:scrgbClr r="0" g="0" b="0"/>
        </a:lnRef>
        <a:fillRef idx="0">
          <a:scrgbClr r="0" g="0" b="0"/>
        </a:fillRef>
        <a:effectRef idx="0">
          <a:scrgbClr r="0" g="0" b="0"/>
        </a:effectRef>
        <a:fontRef idx="minor"/>
      </dsp:style>
    </dsp:sp>
    <dsp:sp modelId="{38A50B1C-0FC5-BD42-A8CD-D2B63DF3A243}">
      <dsp:nvSpPr>
        <dsp:cNvPr id="0" name=""/>
        <dsp:cNvSpPr/>
      </dsp:nvSpPr>
      <dsp:spPr>
        <a:xfrm>
          <a:off x="8464848" y="3204687"/>
          <a:ext cx="2451112" cy="1144854"/>
        </a:xfrm>
        <a:prstGeom prst="roundRect">
          <a:avLst>
            <a:gd name="adj" fmla="val 10000"/>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26670" tIns="17780" rIns="26670" bIns="17780" numCol="1" spcCol="1270" anchor="t" anchorCtr="0">
          <a:noAutofit/>
        </a:bodyPr>
        <a:lstStyle/>
        <a:p>
          <a:pPr marL="0" lvl="0" indent="0" algn="l" defTabSz="622300">
            <a:lnSpc>
              <a:spcPct val="90000"/>
            </a:lnSpc>
            <a:spcBef>
              <a:spcPct val="0"/>
            </a:spcBef>
            <a:spcAft>
              <a:spcPct val="35000"/>
            </a:spcAft>
            <a:buNone/>
          </a:pPr>
          <a:r>
            <a:rPr lang="en-US" sz="1400" b="1" kern="1200" dirty="0"/>
            <a:t>Communication</a:t>
          </a:r>
          <a:endParaRPr lang="fi-FI" sz="1400" b="1" kern="1200" dirty="0"/>
        </a:p>
        <a:p>
          <a:pPr marL="114300" lvl="1" indent="-114300" algn="l" defTabSz="622300">
            <a:lnSpc>
              <a:spcPct val="90000"/>
            </a:lnSpc>
            <a:spcBef>
              <a:spcPct val="0"/>
            </a:spcBef>
            <a:spcAft>
              <a:spcPct val="15000"/>
            </a:spcAft>
            <a:buChar char="•"/>
          </a:pPr>
          <a:r>
            <a:rPr lang="en-US" sz="1400" kern="1200" dirty="0"/>
            <a:t>Informing about forms of support</a:t>
          </a:r>
          <a:endParaRPr lang="fi-FI" sz="1400" kern="1200" dirty="0"/>
        </a:p>
        <a:p>
          <a:pPr marL="114300" lvl="1" indent="-114300" algn="l" defTabSz="622300">
            <a:lnSpc>
              <a:spcPct val="90000"/>
            </a:lnSpc>
            <a:spcBef>
              <a:spcPct val="0"/>
            </a:spcBef>
            <a:spcAft>
              <a:spcPct val="15000"/>
            </a:spcAft>
            <a:buChar char="•"/>
          </a:pPr>
          <a:r>
            <a:rPr lang="en-US" sz="1400" kern="1200" dirty="0"/>
            <a:t>- General communication</a:t>
          </a:r>
        </a:p>
      </dsp:txBody>
      <dsp:txXfrm>
        <a:off x="8498380" y="3238219"/>
        <a:ext cx="2384048" cy="10777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57FFAE-DD0A-8B4E-BBCB-2C6D0A4F0481}">
      <dsp:nvSpPr>
        <dsp:cNvPr id="0" name=""/>
        <dsp:cNvSpPr/>
      </dsp:nvSpPr>
      <dsp:spPr>
        <a:xfrm>
          <a:off x="906680" y="919"/>
          <a:ext cx="1811767" cy="778165"/>
        </a:xfrm>
        <a:prstGeom prst="roundRect">
          <a:avLst>
            <a:gd name="adj" fmla="val 10000"/>
          </a:avLst>
        </a:prstGeom>
        <a:solidFill>
          <a:schemeClr val="accent6"/>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en-US" sz="1700" kern="1200" dirty="0"/>
            <a:t>Strengthening of subject competence</a:t>
          </a:r>
          <a:endParaRPr lang="fi-FI" sz="1700" kern="1200" dirty="0"/>
        </a:p>
      </dsp:txBody>
      <dsp:txXfrm>
        <a:off x="929472" y="23711"/>
        <a:ext cx="1766183" cy="732581"/>
      </dsp:txXfrm>
    </dsp:sp>
    <dsp:sp modelId="{7F141DA4-5262-BB46-835A-3456366CE033}">
      <dsp:nvSpPr>
        <dsp:cNvPr id="0" name=""/>
        <dsp:cNvSpPr/>
      </dsp:nvSpPr>
      <dsp:spPr>
        <a:xfrm>
          <a:off x="1087857" y="779084"/>
          <a:ext cx="181176" cy="427723"/>
        </a:xfrm>
        <a:custGeom>
          <a:avLst/>
          <a:gdLst/>
          <a:ahLst/>
          <a:cxnLst/>
          <a:rect l="0" t="0" r="0" b="0"/>
          <a:pathLst>
            <a:path>
              <a:moveTo>
                <a:pt x="0" y="0"/>
              </a:moveTo>
              <a:lnTo>
                <a:pt x="0" y="427723"/>
              </a:lnTo>
              <a:lnTo>
                <a:pt x="181176" y="427723"/>
              </a:lnTo>
            </a:path>
          </a:pathLst>
        </a:custGeom>
        <a:noFill/>
        <a:ln w="25400" cap="flat" cmpd="sng" algn="ctr">
          <a:solidFill>
            <a:schemeClr val="accent6">
              <a:shade val="95000"/>
              <a:satMod val="105000"/>
            </a:schemeClr>
          </a:solidFill>
          <a:prstDash val="solid"/>
        </a:ln>
        <a:effectLst/>
      </dsp:spPr>
      <dsp:style>
        <a:lnRef idx="1">
          <a:schemeClr val="accent6"/>
        </a:lnRef>
        <a:fillRef idx="0">
          <a:schemeClr val="accent6"/>
        </a:fillRef>
        <a:effectRef idx="0">
          <a:schemeClr val="accent6"/>
        </a:effectRef>
        <a:fontRef idx="minor">
          <a:schemeClr val="tx1"/>
        </a:fontRef>
      </dsp:style>
    </dsp:sp>
    <dsp:sp modelId="{699DD79F-05EF-8B48-80A4-A6298A051023}">
      <dsp:nvSpPr>
        <dsp:cNvPr id="0" name=""/>
        <dsp:cNvSpPr/>
      </dsp:nvSpPr>
      <dsp:spPr>
        <a:xfrm>
          <a:off x="1269033" y="921659"/>
          <a:ext cx="1503669" cy="570297"/>
        </a:xfrm>
        <a:prstGeom prst="roundRect">
          <a:avLst>
            <a:gd name="adj" fmla="val 10000"/>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Mathematics, (also advanced) languages</a:t>
          </a:r>
          <a:endParaRPr lang="fi-FI" sz="1400" kern="1200" dirty="0"/>
        </a:p>
      </dsp:txBody>
      <dsp:txXfrm>
        <a:off x="1285736" y="938362"/>
        <a:ext cx="1470263" cy="536891"/>
      </dsp:txXfrm>
    </dsp:sp>
    <dsp:sp modelId="{CA50DFC3-A28A-0E45-9251-D5B39D074657}">
      <dsp:nvSpPr>
        <dsp:cNvPr id="0" name=""/>
        <dsp:cNvSpPr/>
      </dsp:nvSpPr>
      <dsp:spPr>
        <a:xfrm>
          <a:off x="1087857" y="779084"/>
          <a:ext cx="181176" cy="1140595"/>
        </a:xfrm>
        <a:custGeom>
          <a:avLst/>
          <a:gdLst/>
          <a:ahLst/>
          <a:cxnLst/>
          <a:rect l="0" t="0" r="0" b="0"/>
          <a:pathLst>
            <a:path>
              <a:moveTo>
                <a:pt x="0" y="0"/>
              </a:moveTo>
              <a:lnTo>
                <a:pt x="0" y="1140595"/>
              </a:lnTo>
              <a:lnTo>
                <a:pt x="181176" y="1140595"/>
              </a:lnTo>
            </a:path>
          </a:pathLst>
        </a:custGeom>
        <a:noFill/>
        <a:ln w="25400" cap="flat" cmpd="sng" algn="ctr">
          <a:solidFill>
            <a:schemeClr val="accent6">
              <a:shade val="95000"/>
              <a:satMod val="105000"/>
            </a:schemeClr>
          </a:solidFill>
          <a:prstDash val="solid"/>
        </a:ln>
        <a:effectLst/>
      </dsp:spPr>
      <dsp:style>
        <a:lnRef idx="1">
          <a:schemeClr val="accent6"/>
        </a:lnRef>
        <a:fillRef idx="0">
          <a:schemeClr val="accent6"/>
        </a:fillRef>
        <a:effectRef idx="0">
          <a:schemeClr val="accent6"/>
        </a:effectRef>
        <a:fontRef idx="minor">
          <a:schemeClr val="tx1"/>
        </a:fontRef>
      </dsp:style>
    </dsp:sp>
    <dsp:sp modelId="{AC5763C7-D076-8C4D-A15F-228B8E177E42}">
      <dsp:nvSpPr>
        <dsp:cNvPr id="0" name=""/>
        <dsp:cNvSpPr/>
      </dsp:nvSpPr>
      <dsp:spPr>
        <a:xfrm>
          <a:off x="1269033" y="1634531"/>
          <a:ext cx="1522074" cy="570297"/>
        </a:xfrm>
        <a:prstGeom prst="roundRect">
          <a:avLst>
            <a:gd name="adj" fmla="val 10000"/>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Under the responsibility of subject teachers</a:t>
          </a:r>
          <a:endParaRPr lang="fi-FI" sz="1400" kern="1200" dirty="0"/>
        </a:p>
      </dsp:txBody>
      <dsp:txXfrm>
        <a:off x="1285736" y="1651234"/>
        <a:ext cx="1488668" cy="536891"/>
      </dsp:txXfrm>
    </dsp:sp>
    <dsp:sp modelId="{EF764DC0-BAD3-5E42-AFE6-8765A70ACE7D}">
      <dsp:nvSpPr>
        <dsp:cNvPr id="0" name=""/>
        <dsp:cNvSpPr/>
      </dsp:nvSpPr>
      <dsp:spPr>
        <a:xfrm>
          <a:off x="1087857" y="779084"/>
          <a:ext cx="181176" cy="1853467"/>
        </a:xfrm>
        <a:custGeom>
          <a:avLst/>
          <a:gdLst/>
          <a:ahLst/>
          <a:cxnLst/>
          <a:rect l="0" t="0" r="0" b="0"/>
          <a:pathLst>
            <a:path>
              <a:moveTo>
                <a:pt x="0" y="0"/>
              </a:moveTo>
              <a:lnTo>
                <a:pt x="0" y="1853467"/>
              </a:lnTo>
              <a:lnTo>
                <a:pt x="181176" y="1853467"/>
              </a:lnTo>
            </a:path>
          </a:pathLst>
        </a:custGeom>
        <a:noFill/>
        <a:ln w="25400" cap="flat" cmpd="sng" algn="ctr">
          <a:solidFill>
            <a:schemeClr val="accent6">
              <a:shade val="95000"/>
              <a:satMod val="105000"/>
            </a:schemeClr>
          </a:solidFill>
          <a:prstDash val="solid"/>
        </a:ln>
        <a:effectLst/>
      </dsp:spPr>
      <dsp:style>
        <a:lnRef idx="1">
          <a:schemeClr val="accent6"/>
        </a:lnRef>
        <a:fillRef idx="0">
          <a:schemeClr val="accent6"/>
        </a:fillRef>
        <a:effectRef idx="0">
          <a:schemeClr val="accent6"/>
        </a:effectRef>
        <a:fontRef idx="minor">
          <a:schemeClr val="tx1"/>
        </a:fontRef>
      </dsp:style>
    </dsp:sp>
    <dsp:sp modelId="{4D82FBA4-875F-C04D-BF31-4033BAB4AF16}">
      <dsp:nvSpPr>
        <dsp:cNvPr id="0" name=""/>
        <dsp:cNvSpPr/>
      </dsp:nvSpPr>
      <dsp:spPr>
        <a:xfrm>
          <a:off x="1269033" y="2347403"/>
          <a:ext cx="1522083" cy="570297"/>
        </a:xfrm>
        <a:prstGeom prst="roundRect">
          <a:avLst>
            <a:gd name="adj" fmla="val 10000"/>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Club-based remedial teaching</a:t>
          </a:r>
          <a:endParaRPr lang="fi-FI" sz="1400" kern="1200" dirty="0"/>
        </a:p>
      </dsp:txBody>
      <dsp:txXfrm>
        <a:off x="1285736" y="2364106"/>
        <a:ext cx="1488677" cy="536891"/>
      </dsp:txXfrm>
    </dsp:sp>
    <dsp:sp modelId="{96F739FB-933D-774C-BD93-9063575AE16C}">
      <dsp:nvSpPr>
        <dsp:cNvPr id="0" name=""/>
        <dsp:cNvSpPr/>
      </dsp:nvSpPr>
      <dsp:spPr>
        <a:xfrm>
          <a:off x="3003596" y="919"/>
          <a:ext cx="1791270" cy="782967"/>
        </a:xfrm>
        <a:prstGeom prst="roundRect">
          <a:avLst>
            <a:gd name="adj" fmla="val 10000"/>
          </a:avLst>
        </a:prstGeom>
        <a:solidFill>
          <a:schemeClr val="accent6"/>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en-US" sz="1700" kern="1200" dirty="0"/>
            <a:t>Study skills</a:t>
          </a:r>
          <a:endParaRPr lang="fi-FI" sz="1700" kern="1200" dirty="0"/>
        </a:p>
      </dsp:txBody>
      <dsp:txXfrm>
        <a:off x="3026528" y="23851"/>
        <a:ext cx="1745406" cy="737103"/>
      </dsp:txXfrm>
    </dsp:sp>
    <dsp:sp modelId="{02D92BA1-ABB7-6849-858E-4E7ED12B7A03}">
      <dsp:nvSpPr>
        <dsp:cNvPr id="0" name=""/>
        <dsp:cNvSpPr/>
      </dsp:nvSpPr>
      <dsp:spPr>
        <a:xfrm>
          <a:off x="3182723" y="783886"/>
          <a:ext cx="179127" cy="427723"/>
        </a:xfrm>
        <a:custGeom>
          <a:avLst/>
          <a:gdLst/>
          <a:ahLst/>
          <a:cxnLst/>
          <a:rect l="0" t="0" r="0" b="0"/>
          <a:pathLst>
            <a:path>
              <a:moveTo>
                <a:pt x="0" y="0"/>
              </a:moveTo>
              <a:lnTo>
                <a:pt x="0" y="427723"/>
              </a:lnTo>
              <a:lnTo>
                <a:pt x="179127" y="427723"/>
              </a:lnTo>
            </a:path>
          </a:pathLst>
        </a:custGeom>
        <a:noFill/>
        <a:ln w="25400" cap="flat" cmpd="sng" algn="ctr">
          <a:solidFill>
            <a:schemeClr val="accent6">
              <a:shade val="95000"/>
              <a:satMod val="105000"/>
            </a:schemeClr>
          </a:solidFill>
          <a:prstDash val="solid"/>
        </a:ln>
        <a:effectLst/>
      </dsp:spPr>
      <dsp:style>
        <a:lnRef idx="1">
          <a:schemeClr val="accent6"/>
        </a:lnRef>
        <a:fillRef idx="0">
          <a:schemeClr val="accent6"/>
        </a:fillRef>
        <a:effectRef idx="0">
          <a:schemeClr val="accent6"/>
        </a:effectRef>
        <a:fontRef idx="minor">
          <a:schemeClr val="tx1"/>
        </a:fontRef>
      </dsp:style>
    </dsp:sp>
    <dsp:sp modelId="{B0B682B4-6934-8F42-92E0-BD1F25F4D67C}">
      <dsp:nvSpPr>
        <dsp:cNvPr id="0" name=""/>
        <dsp:cNvSpPr/>
      </dsp:nvSpPr>
      <dsp:spPr>
        <a:xfrm>
          <a:off x="3361850" y="926461"/>
          <a:ext cx="1492108" cy="570297"/>
        </a:xfrm>
        <a:prstGeom prst="roundRect">
          <a:avLst>
            <a:gd name="adj" fmla="val 10000"/>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Doing the assignments together</a:t>
          </a:r>
          <a:endParaRPr lang="fi-FI" sz="1400" kern="1200" dirty="0"/>
        </a:p>
      </dsp:txBody>
      <dsp:txXfrm>
        <a:off x="3378553" y="943164"/>
        <a:ext cx="1458702" cy="536891"/>
      </dsp:txXfrm>
    </dsp:sp>
    <dsp:sp modelId="{1E010EC9-5728-AC4F-929A-86C84419C529}">
      <dsp:nvSpPr>
        <dsp:cNvPr id="0" name=""/>
        <dsp:cNvSpPr/>
      </dsp:nvSpPr>
      <dsp:spPr>
        <a:xfrm>
          <a:off x="3182723" y="783886"/>
          <a:ext cx="179127" cy="1140595"/>
        </a:xfrm>
        <a:custGeom>
          <a:avLst/>
          <a:gdLst/>
          <a:ahLst/>
          <a:cxnLst/>
          <a:rect l="0" t="0" r="0" b="0"/>
          <a:pathLst>
            <a:path>
              <a:moveTo>
                <a:pt x="0" y="0"/>
              </a:moveTo>
              <a:lnTo>
                <a:pt x="0" y="1140595"/>
              </a:lnTo>
              <a:lnTo>
                <a:pt x="179127" y="1140595"/>
              </a:lnTo>
            </a:path>
          </a:pathLst>
        </a:custGeom>
        <a:noFill/>
        <a:ln w="25400" cap="flat" cmpd="sng" algn="ctr">
          <a:solidFill>
            <a:schemeClr val="accent6">
              <a:shade val="95000"/>
              <a:satMod val="105000"/>
            </a:schemeClr>
          </a:solidFill>
          <a:prstDash val="solid"/>
        </a:ln>
        <a:effectLst/>
      </dsp:spPr>
      <dsp:style>
        <a:lnRef idx="1">
          <a:schemeClr val="accent6"/>
        </a:lnRef>
        <a:fillRef idx="0">
          <a:schemeClr val="accent6"/>
        </a:fillRef>
        <a:effectRef idx="0">
          <a:schemeClr val="accent6"/>
        </a:effectRef>
        <a:fontRef idx="minor">
          <a:schemeClr val="tx1"/>
        </a:fontRef>
      </dsp:style>
    </dsp:sp>
    <dsp:sp modelId="{6035FB4E-2319-6F44-B788-6DCBD95650E4}">
      <dsp:nvSpPr>
        <dsp:cNvPr id="0" name=""/>
        <dsp:cNvSpPr/>
      </dsp:nvSpPr>
      <dsp:spPr>
        <a:xfrm>
          <a:off x="3361850" y="1639333"/>
          <a:ext cx="1492108" cy="570297"/>
        </a:xfrm>
        <a:prstGeom prst="roundRect">
          <a:avLst>
            <a:gd name="adj" fmla="val 10000"/>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Personality of the assistance of learning</a:t>
          </a:r>
          <a:endParaRPr lang="fi-FI" sz="1400" kern="1200" dirty="0"/>
        </a:p>
      </dsp:txBody>
      <dsp:txXfrm>
        <a:off x="3378553" y="1656036"/>
        <a:ext cx="1458702" cy="536891"/>
      </dsp:txXfrm>
    </dsp:sp>
    <dsp:sp modelId="{95CEF109-C369-6848-9B83-1B1C50FD904B}">
      <dsp:nvSpPr>
        <dsp:cNvPr id="0" name=""/>
        <dsp:cNvSpPr/>
      </dsp:nvSpPr>
      <dsp:spPr>
        <a:xfrm>
          <a:off x="3182723" y="783886"/>
          <a:ext cx="179127" cy="1853467"/>
        </a:xfrm>
        <a:custGeom>
          <a:avLst/>
          <a:gdLst/>
          <a:ahLst/>
          <a:cxnLst/>
          <a:rect l="0" t="0" r="0" b="0"/>
          <a:pathLst>
            <a:path>
              <a:moveTo>
                <a:pt x="0" y="0"/>
              </a:moveTo>
              <a:lnTo>
                <a:pt x="0" y="1853467"/>
              </a:lnTo>
              <a:lnTo>
                <a:pt x="179127" y="1853467"/>
              </a:lnTo>
            </a:path>
          </a:pathLst>
        </a:custGeom>
        <a:noFill/>
        <a:ln w="25400" cap="flat" cmpd="sng" algn="ctr">
          <a:solidFill>
            <a:schemeClr val="accent6">
              <a:shade val="95000"/>
              <a:satMod val="105000"/>
            </a:schemeClr>
          </a:solidFill>
          <a:prstDash val="solid"/>
        </a:ln>
        <a:effectLst/>
      </dsp:spPr>
      <dsp:style>
        <a:lnRef idx="1">
          <a:schemeClr val="accent6"/>
        </a:lnRef>
        <a:fillRef idx="0">
          <a:schemeClr val="accent6"/>
        </a:fillRef>
        <a:effectRef idx="0">
          <a:schemeClr val="accent6"/>
        </a:effectRef>
        <a:fontRef idx="minor">
          <a:schemeClr val="tx1"/>
        </a:fontRef>
      </dsp:style>
    </dsp:sp>
    <dsp:sp modelId="{B06DB3DF-DD6D-E940-B257-BF860A0B19E4}">
      <dsp:nvSpPr>
        <dsp:cNvPr id="0" name=""/>
        <dsp:cNvSpPr/>
      </dsp:nvSpPr>
      <dsp:spPr>
        <a:xfrm>
          <a:off x="3361850" y="2352205"/>
          <a:ext cx="1492108" cy="570297"/>
        </a:xfrm>
        <a:prstGeom prst="roundRect">
          <a:avLst>
            <a:gd name="adj" fmla="val 10000"/>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Efficient study methods</a:t>
          </a:r>
          <a:endParaRPr lang="fi-FI" sz="1400" kern="1200" dirty="0"/>
        </a:p>
      </dsp:txBody>
      <dsp:txXfrm>
        <a:off x="3378553" y="2368908"/>
        <a:ext cx="1458702" cy="536891"/>
      </dsp:txXfrm>
    </dsp:sp>
    <dsp:sp modelId="{32809EB8-0700-A643-9542-3B42B5B03368}">
      <dsp:nvSpPr>
        <dsp:cNvPr id="0" name=""/>
        <dsp:cNvSpPr/>
      </dsp:nvSpPr>
      <dsp:spPr>
        <a:xfrm>
          <a:off x="3182723" y="783886"/>
          <a:ext cx="179127" cy="2566339"/>
        </a:xfrm>
        <a:custGeom>
          <a:avLst/>
          <a:gdLst/>
          <a:ahLst/>
          <a:cxnLst/>
          <a:rect l="0" t="0" r="0" b="0"/>
          <a:pathLst>
            <a:path>
              <a:moveTo>
                <a:pt x="0" y="0"/>
              </a:moveTo>
              <a:lnTo>
                <a:pt x="0" y="2566339"/>
              </a:lnTo>
              <a:lnTo>
                <a:pt x="179127" y="2566339"/>
              </a:lnTo>
            </a:path>
          </a:pathLst>
        </a:custGeom>
        <a:noFill/>
        <a:ln w="25400" cap="flat" cmpd="sng" algn="ctr">
          <a:solidFill>
            <a:schemeClr val="accent6">
              <a:shade val="95000"/>
              <a:satMod val="105000"/>
            </a:schemeClr>
          </a:solidFill>
          <a:prstDash val="solid"/>
        </a:ln>
        <a:effectLst/>
      </dsp:spPr>
      <dsp:style>
        <a:lnRef idx="1">
          <a:schemeClr val="accent6"/>
        </a:lnRef>
        <a:fillRef idx="0">
          <a:schemeClr val="accent6"/>
        </a:fillRef>
        <a:effectRef idx="0">
          <a:schemeClr val="accent6"/>
        </a:effectRef>
        <a:fontRef idx="minor">
          <a:schemeClr val="tx1"/>
        </a:fontRef>
      </dsp:style>
    </dsp:sp>
    <dsp:sp modelId="{FB1CC8C4-50AB-B04E-9845-70D0E610AFD0}">
      <dsp:nvSpPr>
        <dsp:cNvPr id="0" name=""/>
        <dsp:cNvSpPr/>
      </dsp:nvSpPr>
      <dsp:spPr>
        <a:xfrm>
          <a:off x="3361850" y="3065077"/>
          <a:ext cx="1492108" cy="570297"/>
        </a:xfrm>
        <a:prstGeom prst="roundRect">
          <a:avLst>
            <a:gd name="adj" fmla="val 10000"/>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Time management and scheduling</a:t>
          </a:r>
          <a:endParaRPr lang="fi-FI" sz="1400" kern="1200" dirty="0"/>
        </a:p>
      </dsp:txBody>
      <dsp:txXfrm>
        <a:off x="3378553" y="3081780"/>
        <a:ext cx="1458702" cy="53689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57FFAE-DD0A-8B4E-BBCB-2C6D0A4F0481}">
      <dsp:nvSpPr>
        <dsp:cNvPr id="0" name=""/>
        <dsp:cNvSpPr/>
      </dsp:nvSpPr>
      <dsp:spPr>
        <a:xfrm>
          <a:off x="154776" y="0"/>
          <a:ext cx="1673793" cy="925487"/>
        </a:xfrm>
        <a:prstGeom prst="roundRect">
          <a:avLst>
            <a:gd name="adj" fmla="val 10000"/>
          </a:avLst>
        </a:prstGeom>
        <a:solidFill>
          <a:schemeClr val="accent6"/>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fi-FI" sz="2000" kern="1200" dirty="0" err="1"/>
            <a:t>Support</a:t>
          </a:r>
          <a:r>
            <a:rPr lang="fi-FI" sz="2000" kern="1200" dirty="0"/>
            <a:t> for </a:t>
          </a:r>
          <a:r>
            <a:rPr lang="fi-FI" sz="2000" kern="1200" dirty="0" err="1"/>
            <a:t>coping</a:t>
          </a:r>
          <a:r>
            <a:rPr lang="fi-FI" sz="2000" kern="1200" dirty="0"/>
            <a:t> of </a:t>
          </a:r>
          <a:r>
            <a:rPr lang="fi-FI" sz="2000" kern="1200" dirty="0" err="1"/>
            <a:t>workload</a:t>
          </a:r>
          <a:endParaRPr lang="fi-FI" sz="2000" kern="1200" dirty="0"/>
        </a:p>
      </dsp:txBody>
      <dsp:txXfrm>
        <a:off x="181883" y="27107"/>
        <a:ext cx="1619579" cy="871273"/>
      </dsp:txXfrm>
    </dsp:sp>
    <dsp:sp modelId="{96F739FB-933D-774C-BD93-9063575AE16C}">
      <dsp:nvSpPr>
        <dsp:cNvPr id="0" name=""/>
        <dsp:cNvSpPr/>
      </dsp:nvSpPr>
      <dsp:spPr>
        <a:xfrm>
          <a:off x="1944850" y="0"/>
          <a:ext cx="1756362" cy="920093"/>
        </a:xfrm>
        <a:prstGeom prst="roundRect">
          <a:avLst>
            <a:gd name="adj" fmla="val 10000"/>
          </a:avLst>
        </a:prstGeom>
        <a:solidFill>
          <a:schemeClr val="accent6"/>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fi-FI" sz="2000" kern="1200" dirty="0" err="1"/>
            <a:t>Means</a:t>
          </a:r>
          <a:r>
            <a:rPr lang="fi-FI" sz="2000" kern="1200" dirty="0"/>
            <a:t> of </a:t>
          </a:r>
          <a:r>
            <a:rPr lang="fi-FI" sz="2000" kern="1200" dirty="0" err="1"/>
            <a:t>stress</a:t>
          </a:r>
          <a:r>
            <a:rPr lang="fi-FI" sz="2000" kern="1200" dirty="0"/>
            <a:t> management</a:t>
          </a:r>
        </a:p>
      </dsp:txBody>
      <dsp:txXfrm>
        <a:off x="1971799" y="26949"/>
        <a:ext cx="1702464" cy="866195"/>
      </dsp:txXfrm>
    </dsp:sp>
    <dsp:sp modelId="{FCDA16F4-4055-E14F-9D89-C5A8410DABEE}">
      <dsp:nvSpPr>
        <dsp:cNvPr id="0" name=""/>
        <dsp:cNvSpPr/>
      </dsp:nvSpPr>
      <dsp:spPr>
        <a:xfrm>
          <a:off x="3866464" y="0"/>
          <a:ext cx="1685389" cy="916044"/>
        </a:xfrm>
        <a:prstGeom prst="roundRect">
          <a:avLst>
            <a:gd name="adj" fmla="val 10000"/>
          </a:avLst>
        </a:prstGeom>
        <a:solidFill>
          <a:schemeClr val="accent6"/>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fi-FI" sz="2000" kern="1200" dirty="0" err="1"/>
            <a:t>Maintenance</a:t>
          </a:r>
          <a:r>
            <a:rPr lang="fi-FI" sz="2000" kern="1200" dirty="0"/>
            <a:t> of </a:t>
          </a:r>
          <a:r>
            <a:rPr lang="fi-FI" sz="2000" kern="1200" dirty="0" err="1"/>
            <a:t>motivation</a:t>
          </a:r>
          <a:endParaRPr lang="fi-FI" sz="2000" kern="1200" dirty="0"/>
        </a:p>
      </dsp:txBody>
      <dsp:txXfrm>
        <a:off x="3893294" y="26830"/>
        <a:ext cx="1631729" cy="86238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57FFAE-DD0A-8B4E-BBCB-2C6D0A4F0481}">
      <dsp:nvSpPr>
        <dsp:cNvPr id="0" name=""/>
        <dsp:cNvSpPr/>
      </dsp:nvSpPr>
      <dsp:spPr>
        <a:xfrm>
          <a:off x="586" y="110514"/>
          <a:ext cx="1757779" cy="754977"/>
        </a:xfrm>
        <a:prstGeom prst="roundRect">
          <a:avLst>
            <a:gd name="adj" fmla="val 10000"/>
          </a:avLst>
        </a:prstGeom>
        <a:solidFill>
          <a:schemeClr val="accent6"/>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en-US" sz="1700" kern="1200" dirty="0"/>
            <a:t>Support from subject teachers</a:t>
          </a:r>
          <a:endParaRPr lang="fi-FI" sz="1700" kern="1200" dirty="0"/>
        </a:p>
      </dsp:txBody>
      <dsp:txXfrm>
        <a:off x="22699" y="132627"/>
        <a:ext cx="1713553" cy="710751"/>
      </dsp:txXfrm>
    </dsp:sp>
    <dsp:sp modelId="{7F141DA4-5262-BB46-835A-3456366CE033}">
      <dsp:nvSpPr>
        <dsp:cNvPr id="0" name=""/>
        <dsp:cNvSpPr/>
      </dsp:nvSpPr>
      <dsp:spPr>
        <a:xfrm>
          <a:off x="176364" y="865491"/>
          <a:ext cx="175777" cy="414977"/>
        </a:xfrm>
        <a:custGeom>
          <a:avLst/>
          <a:gdLst/>
          <a:ahLst/>
          <a:cxnLst/>
          <a:rect l="0" t="0" r="0" b="0"/>
          <a:pathLst>
            <a:path>
              <a:moveTo>
                <a:pt x="0" y="0"/>
              </a:moveTo>
              <a:lnTo>
                <a:pt x="0" y="414977"/>
              </a:lnTo>
              <a:lnTo>
                <a:pt x="175777" y="414977"/>
              </a:lnTo>
            </a:path>
          </a:pathLst>
        </a:custGeom>
        <a:noFill/>
        <a:ln w="25400" cap="flat" cmpd="sng" algn="ctr">
          <a:solidFill>
            <a:schemeClr val="accent6">
              <a:shade val="95000"/>
              <a:satMod val="105000"/>
            </a:schemeClr>
          </a:solidFill>
          <a:prstDash val="solid"/>
        </a:ln>
        <a:effectLst/>
      </dsp:spPr>
      <dsp:style>
        <a:lnRef idx="1">
          <a:schemeClr val="accent6"/>
        </a:lnRef>
        <a:fillRef idx="0">
          <a:schemeClr val="accent6"/>
        </a:fillRef>
        <a:effectRef idx="0">
          <a:schemeClr val="accent6"/>
        </a:effectRef>
        <a:fontRef idx="minor">
          <a:schemeClr val="tx1"/>
        </a:fontRef>
      </dsp:style>
    </dsp:sp>
    <dsp:sp modelId="{699DD79F-05EF-8B48-80A4-A6298A051023}">
      <dsp:nvSpPr>
        <dsp:cNvPr id="0" name=""/>
        <dsp:cNvSpPr/>
      </dsp:nvSpPr>
      <dsp:spPr>
        <a:xfrm>
          <a:off x="352142" y="1003817"/>
          <a:ext cx="1458862" cy="553303"/>
        </a:xfrm>
        <a:prstGeom prst="roundRect">
          <a:avLst>
            <a:gd name="adj" fmla="val 10000"/>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Subject know-how</a:t>
          </a:r>
          <a:endParaRPr lang="fi-FI" sz="1400" kern="1200" dirty="0"/>
        </a:p>
      </dsp:txBody>
      <dsp:txXfrm>
        <a:off x="368348" y="1020023"/>
        <a:ext cx="1426450" cy="520891"/>
      </dsp:txXfrm>
    </dsp:sp>
    <dsp:sp modelId="{7BD77944-DA61-D342-B048-5F407DE2F98D}">
      <dsp:nvSpPr>
        <dsp:cNvPr id="0" name=""/>
        <dsp:cNvSpPr/>
      </dsp:nvSpPr>
      <dsp:spPr>
        <a:xfrm>
          <a:off x="176364" y="865491"/>
          <a:ext cx="175777" cy="1106607"/>
        </a:xfrm>
        <a:custGeom>
          <a:avLst/>
          <a:gdLst/>
          <a:ahLst/>
          <a:cxnLst/>
          <a:rect l="0" t="0" r="0" b="0"/>
          <a:pathLst>
            <a:path>
              <a:moveTo>
                <a:pt x="0" y="0"/>
              </a:moveTo>
              <a:lnTo>
                <a:pt x="0" y="1106607"/>
              </a:lnTo>
              <a:lnTo>
                <a:pt x="175777" y="1106607"/>
              </a:lnTo>
            </a:path>
          </a:pathLst>
        </a:custGeom>
        <a:noFill/>
        <a:ln w="25400" cap="flat" cmpd="sng" algn="ctr">
          <a:solidFill>
            <a:schemeClr val="accent6">
              <a:shade val="95000"/>
              <a:satMod val="105000"/>
            </a:schemeClr>
          </a:solidFill>
          <a:prstDash val="solid"/>
        </a:ln>
        <a:effectLst/>
      </dsp:spPr>
      <dsp:style>
        <a:lnRef idx="1">
          <a:schemeClr val="accent6"/>
        </a:lnRef>
        <a:fillRef idx="0">
          <a:schemeClr val="accent6"/>
        </a:fillRef>
        <a:effectRef idx="0">
          <a:schemeClr val="accent6"/>
        </a:effectRef>
        <a:fontRef idx="minor">
          <a:schemeClr val="tx1"/>
        </a:fontRef>
      </dsp:style>
    </dsp:sp>
    <dsp:sp modelId="{FC2283EA-BA3D-2F4C-93B2-4DA8647ABE89}">
      <dsp:nvSpPr>
        <dsp:cNvPr id="0" name=""/>
        <dsp:cNvSpPr/>
      </dsp:nvSpPr>
      <dsp:spPr>
        <a:xfrm>
          <a:off x="352142" y="1695447"/>
          <a:ext cx="1458862" cy="553303"/>
        </a:xfrm>
        <a:prstGeom prst="roundRect">
          <a:avLst>
            <a:gd name="adj" fmla="val 10000"/>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Remedial teaching</a:t>
          </a:r>
          <a:endParaRPr lang="fi-FI" sz="1400" kern="1200" dirty="0"/>
        </a:p>
      </dsp:txBody>
      <dsp:txXfrm>
        <a:off x="368348" y="1711653"/>
        <a:ext cx="1426450" cy="520891"/>
      </dsp:txXfrm>
    </dsp:sp>
    <dsp:sp modelId="{54AFC8E9-D761-3845-AEBB-AD12FCE0DFC8}">
      <dsp:nvSpPr>
        <dsp:cNvPr id="0" name=""/>
        <dsp:cNvSpPr/>
      </dsp:nvSpPr>
      <dsp:spPr>
        <a:xfrm>
          <a:off x="176364" y="865491"/>
          <a:ext cx="175777" cy="1798237"/>
        </a:xfrm>
        <a:custGeom>
          <a:avLst/>
          <a:gdLst/>
          <a:ahLst/>
          <a:cxnLst/>
          <a:rect l="0" t="0" r="0" b="0"/>
          <a:pathLst>
            <a:path>
              <a:moveTo>
                <a:pt x="0" y="0"/>
              </a:moveTo>
              <a:lnTo>
                <a:pt x="0" y="1798237"/>
              </a:lnTo>
              <a:lnTo>
                <a:pt x="175777" y="1798237"/>
              </a:lnTo>
            </a:path>
          </a:pathLst>
        </a:custGeom>
        <a:noFill/>
        <a:ln w="25400" cap="flat" cmpd="sng" algn="ctr">
          <a:solidFill>
            <a:schemeClr val="accent6">
              <a:shade val="95000"/>
              <a:satMod val="105000"/>
            </a:schemeClr>
          </a:solidFill>
          <a:prstDash val="solid"/>
        </a:ln>
        <a:effectLst/>
      </dsp:spPr>
      <dsp:style>
        <a:lnRef idx="1">
          <a:schemeClr val="accent6"/>
        </a:lnRef>
        <a:fillRef idx="0">
          <a:schemeClr val="accent6"/>
        </a:fillRef>
        <a:effectRef idx="0">
          <a:schemeClr val="accent6"/>
        </a:effectRef>
        <a:fontRef idx="minor">
          <a:schemeClr val="tx1"/>
        </a:fontRef>
      </dsp:style>
    </dsp:sp>
    <dsp:sp modelId="{310AAAC4-C073-4749-ABBE-814AF75A8FBC}">
      <dsp:nvSpPr>
        <dsp:cNvPr id="0" name=""/>
        <dsp:cNvSpPr/>
      </dsp:nvSpPr>
      <dsp:spPr>
        <a:xfrm>
          <a:off x="352142" y="2387077"/>
          <a:ext cx="1458862" cy="553303"/>
        </a:xfrm>
        <a:prstGeom prst="roundRect">
          <a:avLst>
            <a:gd name="adj" fmla="val 10000"/>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Homework clubs and homework parking</a:t>
          </a:r>
          <a:endParaRPr lang="fi-FI" sz="1400" kern="1200" dirty="0"/>
        </a:p>
      </dsp:txBody>
      <dsp:txXfrm>
        <a:off x="368348" y="2403283"/>
        <a:ext cx="1426450" cy="520891"/>
      </dsp:txXfrm>
    </dsp:sp>
    <dsp:sp modelId="{96F739FB-933D-774C-BD93-9063575AE16C}">
      <dsp:nvSpPr>
        <dsp:cNvPr id="0" name=""/>
        <dsp:cNvSpPr/>
      </dsp:nvSpPr>
      <dsp:spPr>
        <a:xfrm>
          <a:off x="2035017" y="110514"/>
          <a:ext cx="1737893" cy="759636"/>
        </a:xfrm>
        <a:prstGeom prst="roundRect">
          <a:avLst>
            <a:gd name="adj" fmla="val 10000"/>
          </a:avLst>
        </a:prstGeom>
        <a:solidFill>
          <a:schemeClr val="accent6"/>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en-US" sz="1700" kern="1200" dirty="0"/>
            <a:t>Special pedagogical support</a:t>
          </a:r>
          <a:endParaRPr lang="fi-FI" sz="1700" kern="1200" dirty="0"/>
        </a:p>
      </dsp:txBody>
      <dsp:txXfrm>
        <a:off x="2057266" y="132763"/>
        <a:ext cx="1693395" cy="715138"/>
      </dsp:txXfrm>
    </dsp:sp>
    <dsp:sp modelId="{02D92BA1-ABB7-6849-858E-4E7ED12B7A03}">
      <dsp:nvSpPr>
        <dsp:cNvPr id="0" name=""/>
        <dsp:cNvSpPr/>
      </dsp:nvSpPr>
      <dsp:spPr>
        <a:xfrm>
          <a:off x="2208807" y="870150"/>
          <a:ext cx="173789" cy="414977"/>
        </a:xfrm>
        <a:custGeom>
          <a:avLst/>
          <a:gdLst/>
          <a:ahLst/>
          <a:cxnLst/>
          <a:rect l="0" t="0" r="0" b="0"/>
          <a:pathLst>
            <a:path>
              <a:moveTo>
                <a:pt x="0" y="0"/>
              </a:moveTo>
              <a:lnTo>
                <a:pt x="0" y="414977"/>
              </a:lnTo>
              <a:lnTo>
                <a:pt x="173789" y="414977"/>
              </a:lnTo>
            </a:path>
          </a:pathLst>
        </a:custGeom>
        <a:noFill/>
        <a:ln w="25400" cap="flat" cmpd="sng" algn="ctr">
          <a:solidFill>
            <a:schemeClr val="accent6">
              <a:shade val="95000"/>
              <a:satMod val="105000"/>
            </a:schemeClr>
          </a:solidFill>
          <a:prstDash val="solid"/>
        </a:ln>
        <a:effectLst/>
      </dsp:spPr>
      <dsp:style>
        <a:lnRef idx="1">
          <a:schemeClr val="accent6"/>
        </a:lnRef>
        <a:fillRef idx="0">
          <a:schemeClr val="accent6"/>
        </a:fillRef>
        <a:effectRef idx="0">
          <a:schemeClr val="accent6"/>
        </a:effectRef>
        <a:fontRef idx="minor">
          <a:schemeClr val="tx1"/>
        </a:fontRef>
      </dsp:style>
    </dsp:sp>
    <dsp:sp modelId="{B0B682B4-6934-8F42-92E0-BD1F25F4D67C}">
      <dsp:nvSpPr>
        <dsp:cNvPr id="0" name=""/>
        <dsp:cNvSpPr/>
      </dsp:nvSpPr>
      <dsp:spPr>
        <a:xfrm>
          <a:off x="2382596" y="1008476"/>
          <a:ext cx="1447646" cy="553303"/>
        </a:xfrm>
        <a:prstGeom prst="roundRect">
          <a:avLst>
            <a:gd name="adj" fmla="val 10000"/>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Study advice</a:t>
          </a:r>
          <a:endParaRPr lang="fi-FI" sz="1400" kern="1200" dirty="0"/>
        </a:p>
      </dsp:txBody>
      <dsp:txXfrm>
        <a:off x="2398802" y="1024682"/>
        <a:ext cx="1415234" cy="520891"/>
      </dsp:txXfrm>
    </dsp:sp>
    <dsp:sp modelId="{1E010EC9-5728-AC4F-929A-86C84419C529}">
      <dsp:nvSpPr>
        <dsp:cNvPr id="0" name=""/>
        <dsp:cNvSpPr/>
      </dsp:nvSpPr>
      <dsp:spPr>
        <a:xfrm>
          <a:off x="2208807" y="870150"/>
          <a:ext cx="173789" cy="1106607"/>
        </a:xfrm>
        <a:custGeom>
          <a:avLst/>
          <a:gdLst/>
          <a:ahLst/>
          <a:cxnLst/>
          <a:rect l="0" t="0" r="0" b="0"/>
          <a:pathLst>
            <a:path>
              <a:moveTo>
                <a:pt x="0" y="0"/>
              </a:moveTo>
              <a:lnTo>
                <a:pt x="0" y="1106607"/>
              </a:lnTo>
              <a:lnTo>
                <a:pt x="173789" y="1106607"/>
              </a:lnTo>
            </a:path>
          </a:pathLst>
        </a:custGeom>
        <a:noFill/>
        <a:ln w="25400" cap="flat" cmpd="sng" algn="ctr">
          <a:solidFill>
            <a:schemeClr val="accent6">
              <a:shade val="95000"/>
              <a:satMod val="105000"/>
            </a:schemeClr>
          </a:solidFill>
          <a:prstDash val="solid"/>
        </a:ln>
        <a:effectLst/>
      </dsp:spPr>
      <dsp:style>
        <a:lnRef idx="1">
          <a:schemeClr val="accent6"/>
        </a:lnRef>
        <a:fillRef idx="0">
          <a:schemeClr val="accent6"/>
        </a:fillRef>
        <a:effectRef idx="0">
          <a:schemeClr val="accent6"/>
        </a:effectRef>
        <a:fontRef idx="minor">
          <a:schemeClr val="tx1"/>
        </a:fontRef>
      </dsp:style>
    </dsp:sp>
    <dsp:sp modelId="{6035FB4E-2319-6F44-B788-6DCBD95650E4}">
      <dsp:nvSpPr>
        <dsp:cNvPr id="0" name=""/>
        <dsp:cNvSpPr/>
      </dsp:nvSpPr>
      <dsp:spPr>
        <a:xfrm>
          <a:off x="2382596" y="1700106"/>
          <a:ext cx="1447646" cy="553303"/>
        </a:xfrm>
        <a:prstGeom prst="roundRect">
          <a:avLst>
            <a:gd name="adj" fmla="val 10000"/>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n-US" sz="1100" kern="1200" dirty="0"/>
            <a:t>Testing and screening of dyslexia and support for reading difficulties</a:t>
          </a:r>
          <a:endParaRPr lang="fi-FI" sz="1100" kern="1200" dirty="0"/>
        </a:p>
      </dsp:txBody>
      <dsp:txXfrm>
        <a:off x="2398802" y="1716312"/>
        <a:ext cx="1415234" cy="520891"/>
      </dsp:txXfrm>
    </dsp:sp>
    <dsp:sp modelId="{95CEF109-C369-6848-9B83-1B1C50FD904B}">
      <dsp:nvSpPr>
        <dsp:cNvPr id="0" name=""/>
        <dsp:cNvSpPr/>
      </dsp:nvSpPr>
      <dsp:spPr>
        <a:xfrm>
          <a:off x="2208807" y="870150"/>
          <a:ext cx="173789" cy="1798237"/>
        </a:xfrm>
        <a:custGeom>
          <a:avLst/>
          <a:gdLst/>
          <a:ahLst/>
          <a:cxnLst/>
          <a:rect l="0" t="0" r="0" b="0"/>
          <a:pathLst>
            <a:path>
              <a:moveTo>
                <a:pt x="0" y="0"/>
              </a:moveTo>
              <a:lnTo>
                <a:pt x="0" y="1798237"/>
              </a:lnTo>
              <a:lnTo>
                <a:pt x="173789" y="1798237"/>
              </a:lnTo>
            </a:path>
          </a:pathLst>
        </a:custGeom>
        <a:noFill/>
        <a:ln w="25400" cap="flat" cmpd="sng" algn="ctr">
          <a:solidFill>
            <a:schemeClr val="accent6">
              <a:shade val="95000"/>
              <a:satMod val="105000"/>
            </a:schemeClr>
          </a:solidFill>
          <a:prstDash val="solid"/>
        </a:ln>
        <a:effectLst/>
      </dsp:spPr>
      <dsp:style>
        <a:lnRef idx="1">
          <a:schemeClr val="accent6"/>
        </a:lnRef>
        <a:fillRef idx="0">
          <a:schemeClr val="accent6"/>
        </a:fillRef>
        <a:effectRef idx="0">
          <a:schemeClr val="accent6"/>
        </a:effectRef>
        <a:fontRef idx="minor">
          <a:schemeClr val="tx1"/>
        </a:fontRef>
      </dsp:style>
    </dsp:sp>
    <dsp:sp modelId="{B06DB3DF-DD6D-E940-B257-BF860A0B19E4}">
      <dsp:nvSpPr>
        <dsp:cNvPr id="0" name=""/>
        <dsp:cNvSpPr/>
      </dsp:nvSpPr>
      <dsp:spPr>
        <a:xfrm>
          <a:off x="2382596" y="2391735"/>
          <a:ext cx="1447646" cy="553303"/>
        </a:xfrm>
        <a:prstGeom prst="roundRect">
          <a:avLst>
            <a:gd name="adj" fmla="val 10000"/>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Arrangements for additional time</a:t>
          </a:r>
          <a:endParaRPr lang="fi-FI" sz="1400" kern="1200" dirty="0"/>
        </a:p>
      </dsp:txBody>
      <dsp:txXfrm>
        <a:off x="2398802" y="2407941"/>
        <a:ext cx="1415234" cy="520891"/>
      </dsp:txXfrm>
    </dsp:sp>
    <dsp:sp modelId="{32809EB8-0700-A643-9542-3B42B5B03368}">
      <dsp:nvSpPr>
        <dsp:cNvPr id="0" name=""/>
        <dsp:cNvSpPr/>
      </dsp:nvSpPr>
      <dsp:spPr>
        <a:xfrm>
          <a:off x="2208807" y="870150"/>
          <a:ext cx="173789" cy="2489866"/>
        </a:xfrm>
        <a:custGeom>
          <a:avLst/>
          <a:gdLst/>
          <a:ahLst/>
          <a:cxnLst/>
          <a:rect l="0" t="0" r="0" b="0"/>
          <a:pathLst>
            <a:path>
              <a:moveTo>
                <a:pt x="0" y="0"/>
              </a:moveTo>
              <a:lnTo>
                <a:pt x="0" y="2489866"/>
              </a:lnTo>
              <a:lnTo>
                <a:pt x="173789" y="2489866"/>
              </a:lnTo>
            </a:path>
          </a:pathLst>
        </a:custGeom>
        <a:noFill/>
        <a:ln w="25400" cap="flat" cmpd="sng" algn="ctr">
          <a:solidFill>
            <a:schemeClr val="accent6">
              <a:shade val="95000"/>
              <a:satMod val="105000"/>
            </a:schemeClr>
          </a:solidFill>
          <a:prstDash val="solid"/>
        </a:ln>
        <a:effectLst/>
      </dsp:spPr>
      <dsp:style>
        <a:lnRef idx="1">
          <a:schemeClr val="accent6"/>
        </a:lnRef>
        <a:fillRef idx="0">
          <a:schemeClr val="accent6"/>
        </a:fillRef>
        <a:effectRef idx="0">
          <a:schemeClr val="accent6"/>
        </a:effectRef>
        <a:fontRef idx="minor">
          <a:schemeClr val="tx1"/>
        </a:fontRef>
      </dsp:style>
    </dsp:sp>
    <dsp:sp modelId="{FB1CC8C4-50AB-B04E-9845-70D0E610AFD0}">
      <dsp:nvSpPr>
        <dsp:cNvPr id="0" name=""/>
        <dsp:cNvSpPr/>
      </dsp:nvSpPr>
      <dsp:spPr>
        <a:xfrm>
          <a:off x="2382596" y="3083365"/>
          <a:ext cx="1447646" cy="553303"/>
        </a:xfrm>
        <a:prstGeom prst="roundRect">
          <a:avLst>
            <a:gd name="adj" fmla="val 10000"/>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Subject contents</a:t>
          </a:r>
          <a:endParaRPr lang="fi-FI" sz="1400" kern="1200" dirty="0"/>
        </a:p>
      </dsp:txBody>
      <dsp:txXfrm>
        <a:off x="2398802" y="3099571"/>
        <a:ext cx="1415234" cy="520891"/>
      </dsp:txXfrm>
    </dsp:sp>
    <dsp:sp modelId="{85A39910-2F5C-5B49-A9A8-8D8B0ABECBED}">
      <dsp:nvSpPr>
        <dsp:cNvPr id="0" name=""/>
        <dsp:cNvSpPr/>
      </dsp:nvSpPr>
      <dsp:spPr>
        <a:xfrm>
          <a:off x="4049563" y="110514"/>
          <a:ext cx="1739476" cy="760283"/>
        </a:xfrm>
        <a:prstGeom prst="roundRect">
          <a:avLst>
            <a:gd name="adj" fmla="val 10000"/>
          </a:avLst>
        </a:prstGeom>
        <a:solidFill>
          <a:schemeClr val="accent6"/>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en-US" sz="1700" kern="1200" dirty="0" err="1"/>
            <a:t>Guidence</a:t>
          </a:r>
          <a:r>
            <a:rPr lang="en-US" sz="1700" kern="1200" dirty="0"/>
            <a:t> </a:t>
          </a:r>
          <a:r>
            <a:rPr lang="en-US" sz="1700" kern="1200" dirty="0" err="1"/>
            <a:t>councelling</a:t>
          </a:r>
          <a:endParaRPr lang="fi-FI" sz="1700" kern="1200" dirty="0"/>
        </a:p>
      </dsp:txBody>
      <dsp:txXfrm>
        <a:off x="4071831" y="132782"/>
        <a:ext cx="1694940" cy="715747"/>
      </dsp:txXfrm>
    </dsp:sp>
    <dsp:sp modelId="{49A75892-6EE7-5C48-9E66-5AF2DF93EA69}">
      <dsp:nvSpPr>
        <dsp:cNvPr id="0" name=""/>
        <dsp:cNvSpPr/>
      </dsp:nvSpPr>
      <dsp:spPr>
        <a:xfrm>
          <a:off x="4223510" y="870798"/>
          <a:ext cx="173947" cy="414977"/>
        </a:xfrm>
        <a:custGeom>
          <a:avLst/>
          <a:gdLst/>
          <a:ahLst/>
          <a:cxnLst/>
          <a:rect l="0" t="0" r="0" b="0"/>
          <a:pathLst>
            <a:path>
              <a:moveTo>
                <a:pt x="0" y="0"/>
              </a:moveTo>
              <a:lnTo>
                <a:pt x="0" y="414977"/>
              </a:lnTo>
              <a:lnTo>
                <a:pt x="173947" y="414977"/>
              </a:lnTo>
            </a:path>
          </a:pathLst>
        </a:custGeom>
        <a:noFill/>
        <a:ln w="25400" cap="flat" cmpd="sng" algn="ctr">
          <a:solidFill>
            <a:schemeClr val="accent6">
              <a:shade val="95000"/>
              <a:satMod val="105000"/>
            </a:schemeClr>
          </a:solidFill>
          <a:prstDash val="solid"/>
        </a:ln>
        <a:effectLst/>
      </dsp:spPr>
      <dsp:style>
        <a:lnRef idx="1">
          <a:schemeClr val="accent6"/>
        </a:lnRef>
        <a:fillRef idx="0">
          <a:schemeClr val="accent6"/>
        </a:fillRef>
        <a:effectRef idx="0">
          <a:schemeClr val="accent6"/>
        </a:effectRef>
        <a:fontRef idx="minor">
          <a:schemeClr val="tx1"/>
        </a:fontRef>
      </dsp:style>
    </dsp:sp>
    <dsp:sp modelId="{6AB2D0A8-76C1-774E-99D2-F6A94887F3E2}">
      <dsp:nvSpPr>
        <dsp:cNvPr id="0" name=""/>
        <dsp:cNvSpPr/>
      </dsp:nvSpPr>
      <dsp:spPr>
        <a:xfrm>
          <a:off x="4397458" y="1009123"/>
          <a:ext cx="1458110" cy="553303"/>
        </a:xfrm>
        <a:prstGeom prst="roundRect">
          <a:avLst>
            <a:gd name="adj" fmla="val 10000"/>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Possibilities for extension of studies</a:t>
          </a:r>
          <a:endParaRPr lang="fi-FI" sz="1400" kern="1200" dirty="0"/>
        </a:p>
      </dsp:txBody>
      <dsp:txXfrm>
        <a:off x="4413664" y="1025329"/>
        <a:ext cx="1425698" cy="520891"/>
      </dsp:txXfrm>
    </dsp:sp>
    <dsp:sp modelId="{6534A02B-4D18-CD4A-8DF3-FC5370A83CD8}">
      <dsp:nvSpPr>
        <dsp:cNvPr id="0" name=""/>
        <dsp:cNvSpPr/>
      </dsp:nvSpPr>
      <dsp:spPr>
        <a:xfrm>
          <a:off x="4223510" y="870798"/>
          <a:ext cx="173947" cy="1106607"/>
        </a:xfrm>
        <a:custGeom>
          <a:avLst/>
          <a:gdLst/>
          <a:ahLst/>
          <a:cxnLst/>
          <a:rect l="0" t="0" r="0" b="0"/>
          <a:pathLst>
            <a:path>
              <a:moveTo>
                <a:pt x="0" y="0"/>
              </a:moveTo>
              <a:lnTo>
                <a:pt x="0" y="1106607"/>
              </a:lnTo>
              <a:lnTo>
                <a:pt x="173947" y="1106607"/>
              </a:lnTo>
            </a:path>
          </a:pathLst>
        </a:custGeom>
        <a:noFill/>
        <a:ln w="25400" cap="flat" cmpd="sng" algn="ctr">
          <a:solidFill>
            <a:schemeClr val="accent6">
              <a:shade val="95000"/>
              <a:satMod val="105000"/>
            </a:schemeClr>
          </a:solidFill>
          <a:prstDash val="solid"/>
        </a:ln>
        <a:effectLst/>
      </dsp:spPr>
      <dsp:style>
        <a:lnRef idx="1">
          <a:schemeClr val="accent6"/>
        </a:lnRef>
        <a:fillRef idx="0">
          <a:schemeClr val="accent6"/>
        </a:fillRef>
        <a:effectRef idx="0">
          <a:schemeClr val="accent6"/>
        </a:effectRef>
        <a:fontRef idx="minor">
          <a:schemeClr val="tx1"/>
        </a:fontRef>
      </dsp:style>
    </dsp:sp>
    <dsp:sp modelId="{3BD0A36D-D7D9-284F-8B41-12FAC21FBF08}">
      <dsp:nvSpPr>
        <dsp:cNvPr id="0" name=""/>
        <dsp:cNvSpPr/>
      </dsp:nvSpPr>
      <dsp:spPr>
        <a:xfrm>
          <a:off x="4397458" y="1700753"/>
          <a:ext cx="1454303" cy="553303"/>
        </a:xfrm>
        <a:prstGeom prst="roundRect">
          <a:avLst>
            <a:gd name="adj" fmla="val 10000"/>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Course choices</a:t>
          </a:r>
          <a:endParaRPr lang="fi-FI" sz="1400" kern="1200" dirty="0"/>
        </a:p>
      </dsp:txBody>
      <dsp:txXfrm>
        <a:off x="4413664" y="1716959"/>
        <a:ext cx="1421891" cy="520891"/>
      </dsp:txXfrm>
    </dsp:sp>
    <dsp:sp modelId="{4FB3BB69-6BB8-8C41-A1CE-FB8565C66A3E}">
      <dsp:nvSpPr>
        <dsp:cNvPr id="0" name=""/>
        <dsp:cNvSpPr/>
      </dsp:nvSpPr>
      <dsp:spPr>
        <a:xfrm>
          <a:off x="4223510" y="870798"/>
          <a:ext cx="173947" cy="1798237"/>
        </a:xfrm>
        <a:custGeom>
          <a:avLst/>
          <a:gdLst/>
          <a:ahLst/>
          <a:cxnLst/>
          <a:rect l="0" t="0" r="0" b="0"/>
          <a:pathLst>
            <a:path>
              <a:moveTo>
                <a:pt x="0" y="0"/>
              </a:moveTo>
              <a:lnTo>
                <a:pt x="0" y="1798237"/>
              </a:lnTo>
              <a:lnTo>
                <a:pt x="173947" y="1798237"/>
              </a:lnTo>
            </a:path>
          </a:pathLst>
        </a:custGeom>
        <a:noFill/>
        <a:ln w="25400" cap="flat" cmpd="sng" algn="ctr">
          <a:solidFill>
            <a:schemeClr val="accent6">
              <a:shade val="95000"/>
              <a:satMod val="105000"/>
            </a:schemeClr>
          </a:solidFill>
          <a:prstDash val="solid"/>
        </a:ln>
        <a:effectLst/>
      </dsp:spPr>
      <dsp:style>
        <a:lnRef idx="1">
          <a:schemeClr val="accent6"/>
        </a:lnRef>
        <a:fillRef idx="0">
          <a:schemeClr val="accent6"/>
        </a:fillRef>
        <a:effectRef idx="0">
          <a:schemeClr val="accent6"/>
        </a:effectRef>
        <a:fontRef idx="minor">
          <a:schemeClr val="tx1"/>
        </a:fontRef>
      </dsp:style>
    </dsp:sp>
    <dsp:sp modelId="{39E4D336-FAE8-E243-84F6-B93450C7D584}">
      <dsp:nvSpPr>
        <dsp:cNvPr id="0" name=""/>
        <dsp:cNvSpPr/>
      </dsp:nvSpPr>
      <dsp:spPr>
        <a:xfrm>
          <a:off x="4397458" y="2392383"/>
          <a:ext cx="1454303" cy="553303"/>
        </a:xfrm>
        <a:prstGeom prst="roundRect">
          <a:avLst>
            <a:gd name="adj" fmla="val 10000"/>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fi-FI" sz="1400" b="0" i="0" kern="1200" dirty="0" err="1"/>
            <a:t>Matriculation</a:t>
          </a:r>
          <a:r>
            <a:rPr lang="fi-FI" sz="1400" b="0" i="0" kern="1200" dirty="0"/>
            <a:t> </a:t>
          </a:r>
          <a:r>
            <a:rPr lang="fi-FI" sz="1400" b="0" i="0" kern="1200" dirty="0" err="1"/>
            <a:t>examination</a:t>
          </a:r>
          <a:endParaRPr lang="fi-FI" sz="1400" kern="1200" dirty="0"/>
        </a:p>
      </dsp:txBody>
      <dsp:txXfrm>
        <a:off x="4413664" y="2408589"/>
        <a:ext cx="1421891" cy="520891"/>
      </dsp:txXfrm>
    </dsp:sp>
    <dsp:sp modelId="{F52CD055-1D87-6D41-A26F-952E12A133C6}">
      <dsp:nvSpPr>
        <dsp:cNvPr id="0" name=""/>
        <dsp:cNvSpPr/>
      </dsp:nvSpPr>
      <dsp:spPr>
        <a:xfrm>
          <a:off x="4223510" y="870798"/>
          <a:ext cx="173947" cy="2489866"/>
        </a:xfrm>
        <a:custGeom>
          <a:avLst/>
          <a:gdLst/>
          <a:ahLst/>
          <a:cxnLst/>
          <a:rect l="0" t="0" r="0" b="0"/>
          <a:pathLst>
            <a:path>
              <a:moveTo>
                <a:pt x="0" y="0"/>
              </a:moveTo>
              <a:lnTo>
                <a:pt x="0" y="2489866"/>
              </a:lnTo>
              <a:lnTo>
                <a:pt x="173947" y="2489866"/>
              </a:lnTo>
            </a:path>
          </a:pathLst>
        </a:custGeom>
        <a:noFill/>
        <a:ln w="25400" cap="flat" cmpd="sng" algn="ctr">
          <a:solidFill>
            <a:schemeClr val="accent6">
              <a:shade val="95000"/>
              <a:satMod val="105000"/>
            </a:schemeClr>
          </a:solidFill>
          <a:prstDash val="solid"/>
        </a:ln>
        <a:effectLst/>
      </dsp:spPr>
      <dsp:style>
        <a:lnRef idx="1">
          <a:schemeClr val="accent6"/>
        </a:lnRef>
        <a:fillRef idx="0">
          <a:schemeClr val="accent6"/>
        </a:fillRef>
        <a:effectRef idx="0">
          <a:schemeClr val="accent6"/>
        </a:effectRef>
        <a:fontRef idx="minor">
          <a:schemeClr val="tx1"/>
        </a:fontRef>
      </dsp:style>
    </dsp:sp>
    <dsp:sp modelId="{A7E71A02-7651-F44C-9887-EB6469E57F7B}">
      <dsp:nvSpPr>
        <dsp:cNvPr id="0" name=""/>
        <dsp:cNvSpPr/>
      </dsp:nvSpPr>
      <dsp:spPr>
        <a:xfrm>
          <a:off x="4397458" y="3084012"/>
          <a:ext cx="1454303" cy="553303"/>
        </a:xfrm>
        <a:prstGeom prst="roundRect">
          <a:avLst>
            <a:gd name="adj" fmla="val 10000"/>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Further studies</a:t>
          </a:r>
          <a:endParaRPr lang="fi-FI" sz="1400" kern="1200" dirty="0"/>
        </a:p>
      </dsp:txBody>
      <dsp:txXfrm>
        <a:off x="4413664" y="3100218"/>
        <a:ext cx="1421891" cy="52089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57FFAE-DD0A-8B4E-BBCB-2C6D0A4F0481}">
      <dsp:nvSpPr>
        <dsp:cNvPr id="0" name=""/>
        <dsp:cNvSpPr/>
      </dsp:nvSpPr>
      <dsp:spPr>
        <a:xfrm>
          <a:off x="135665" y="0"/>
          <a:ext cx="1467119" cy="811211"/>
        </a:xfrm>
        <a:prstGeom prst="roundRect">
          <a:avLst>
            <a:gd name="adj" fmla="val 10000"/>
          </a:avLst>
        </a:prstGeom>
        <a:solidFill>
          <a:schemeClr val="accent6"/>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fi-FI" sz="1800" kern="1200" dirty="0" err="1"/>
            <a:t>Support</a:t>
          </a:r>
          <a:r>
            <a:rPr lang="fi-FI" sz="1800" kern="1200" dirty="0"/>
            <a:t> for </a:t>
          </a:r>
          <a:r>
            <a:rPr lang="fi-FI" sz="1800" kern="1200" dirty="0" err="1"/>
            <a:t>coping</a:t>
          </a:r>
          <a:r>
            <a:rPr lang="fi-FI" sz="1800" kern="1200" dirty="0"/>
            <a:t> (of </a:t>
          </a:r>
          <a:r>
            <a:rPr lang="fi-FI" sz="1800" kern="1200" dirty="0" err="1"/>
            <a:t>workload</a:t>
          </a:r>
          <a:r>
            <a:rPr lang="fi-FI" sz="1800" kern="1200" dirty="0"/>
            <a:t>)</a:t>
          </a:r>
        </a:p>
      </dsp:txBody>
      <dsp:txXfrm>
        <a:off x="159425" y="23760"/>
        <a:ext cx="1419599" cy="763691"/>
      </dsp:txXfrm>
    </dsp:sp>
    <dsp:sp modelId="{96F739FB-933D-774C-BD93-9063575AE16C}">
      <dsp:nvSpPr>
        <dsp:cNvPr id="0" name=""/>
        <dsp:cNvSpPr/>
      </dsp:nvSpPr>
      <dsp:spPr>
        <a:xfrm>
          <a:off x="1704707" y="0"/>
          <a:ext cx="1539492" cy="806483"/>
        </a:xfrm>
        <a:prstGeom prst="roundRect">
          <a:avLst>
            <a:gd name="adj" fmla="val 10000"/>
          </a:avLst>
        </a:prstGeom>
        <a:solidFill>
          <a:schemeClr val="accent6"/>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fi-FI" sz="1800" kern="1200" dirty="0" err="1"/>
            <a:t>Means</a:t>
          </a:r>
          <a:r>
            <a:rPr lang="fi-FI" sz="1800" kern="1200" dirty="0"/>
            <a:t> of </a:t>
          </a:r>
          <a:r>
            <a:rPr lang="fi-FI" sz="1800" kern="1200" dirty="0" err="1"/>
            <a:t>stress</a:t>
          </a:r>
          <a:r>
            <a:rPr lang="fi-FI" sz="1800" kern="1200" dirty="0"/>
            <a:t> management</a:t>
          </a:r>
        </a:p>
      </dsp:txBody>
      <dsp:txXfrm>
        <a:off x="1728328" y="23621"/>
        <a:ext cx="1492250" cy="759241"/>
      </dsp:txXfrm>
    </dsp:sp>
    <dsp:sp modelId="{FCDA16F4-4055-E14F-9D89-C5A8410DABEE}">
      <dsp:nvSpPr>
        <dsp:cNvPr id="0" name=""/>
        <dsp:cNvSpPr/>
      </dsp:nvSpPr>
      <dsp:spPr>
        <a:xfrm>
          <a:off x="3380309" y="0"/>
          <a:ext cx="1477283" cy="802934"/>
        </a:xfrm>
        <a:prstGeom prst="roundRect">
          <a:avLst>
            <a:gd name="adj" fmla="val 10000"/>
          </a:avLst>
        </a:prstGeom>
        <a:solidFill>
          <a:schemeClr val="accent6"/>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fi-FI" sz="1800" kern="1200" dirty="0" err="1"/>
            <a:t>Maintenance</a:t>
          </a:r>
          <a:r>
            <a:rPr lang="fi-FI" sz="1800" kern="1200" dirty="0"/>
            <a:t> of </a:t>
          </a:r>
          <a:r>
            <a:rPr lang="fi-FI" sz="1800" kern="1200" dirty="0" err="1"/>
            <a:t>motivation</a:t>
          </a:r>
          <a:endParaRPr lang="fi-FI" sz="1800" kern="1200" dirty="0"/>
        </a:p>
      </dsp:txBody>
      <dsp:txXfrm>
        <a:off x="3403826" y="23517"/>
        <a:ext cx="1430249" cy="7559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57FFAE-DD0A-8B4E-BBCB-2C6D0A4F0481}">
      <dsp:nvSpPr>
        <dsp:cNvPr id="0" name=""/>
        <dsp:cNvSpPr/>
      </dsp:nvSpPr>
      <dsp:spPr>
        <a:xfrm>
          <a:off x="478806" y="2341"/>
          <a:ext cx="2007267" cy="723523"/>
        </a:xfrm>
        <a:prstGeom prst="roundRect">
          <a:avLst>
            <a:gd name="adj" fmla="val 10000"/>
          </a:avLst>
        </a:prstGeom>
        <a:solidFill>
          <a:schemeClr val="accent6"/>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dirty="0"/>
            <a:t>Support form subject teachers</a:t>
          </a:r>
          <a:endParaRPr lang="fi-FI" sz="1600" kern="1200" dirty="0"/>
        </a:p>
      </dsp:txBody>
      <dsp:txXfrm>
        <a:off x="499997" y="23532"/>
        <a:ext cx="1964885" cy="681141"/>
      </dsp:txXfrm>
    </dsp:sp>
    <dsp:sp modelId="{7BD77944-DA61-D342-B048-5F407DE2F98D}">
      <dsp:nvSpPr>
        <dsp:cNvPr id="0" name=""/>
        <dsp:cNvSpPr/>
      </dsp:nvSpPr>
      <dsp:spPr>
        <a:xfrm>
          <a:off x="679533" y="725864"/>
          <a:ext cx="200718" cy="344600"/>
        </a:xfrm>
        <a:custGeom>
          <a:avLst/>
          <a:gdLst/>
          <a:ahLst/>
          <a:cxnLst/>
          <a:rect l="0" t="0" r="0" b="0"/>
          <a:pathLst>
            <a:path>
              <a:moveTo>
                <a:pt x="0" y="0"/>
              </a:moveTo>
              <a:lnTo>
                <a:pt x="0" y="344600"/>
              </a:lnTo>
              <a:lnTo>
                <a:pt x="200718" y="344600"/>
              </a:lnTo>
            </a:path>
          </a:pathLst>
        </a:custGeom>
        <a:noFill/>
        <a:ln w="25400" cap="flat" cmpd="sng" algn="ctr">
          <a:solidFill>
            <a:schemeClr val="accent6">
              <a:shade val="95000"/>
              <a:satMod val="105000"/>
            </a:schemeClr>
          </a:solidFill>
          <a:prstDash val="solid"/>
        </a:ln>
        <a:effectLst/>
      </dsp:spPr>
      <dsp:style>
        <a:lnRef idx="1">
          <a:schemeClr val="accent6"/>
        </a:lnRef>
        <a:fillRef idx="0">
          <a:schemeClr val="accent6"/>
        </a:fillRef>
        <a:effectRef idx="0">
          <a:schemeClr val="accent6"/>
        </a:effectRef>
        <a:fontRef idx="minor">
          <a:schemeClr val="tx1"/>
        </a:fontRef>
      </dsp:style>
    </dsp:sp>
    <dsp:sp modelId="{FC2283EA-BA3D-2F4C-93B2-4DA8647ABE89}">
      <dsp:nvSpPr>
        <dsp:cNvPr id="0" name=""/>
        <dsp:cNvSpPr/>
      </dsp:nvSpPr>
      <dsp:spPr>
        <a:xfrm>
          <a:off x="880251" y="805338"/>
          <a:ext cx="2014982" cy="530251"/>
        </a:xfrm>
        <a:prstGeom prst="roundRect">
          <a:avLst>
            <a:gd name="adj" fmla="val 10000"/>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dirty="0"/>
            <a:t>Remedial teaching</a:t>
          </a:r>
          <a:endParaRPr lang="fi-FI" sz="1600" kern="1200" dirty="0"/>
        </a:p>
      </dsp:txBody>
      <dsp:txXfrm>
        <a:off x="895782" y="820869"/>
        <a:ext cx="1983920" cy="499189"/>
      </dsp:txXfrm>
    </dsp:sp>
    <dsp:sp modelId="{58DC8325-B7F0-DB4A-A808-B35874AC2BA4}">
      <dsp:nvSpPr>
        <dsp:cNvPr id="0" name=""/>
        <dsp:cNvSpPr/>
      </dsp:nvSpPr>
      <dsp:spPr>
        <a:xfrm>
          <a:off x="679533" y="725864"/>
          <a:ext cx="216897" cy="988076"/>
        </a:xfrm>
        <a:custGeom>
          <a:avLst/>
          <a:gdLst/>
          <a:ahLst/>
          <a:cxnLst/>
          <a:rect l="0" t="0" r="0" b="0"/>
          <a:pathLst>
            <a:path>
              <a:moveTo>
                <a:pt x="0" y="0"/>
              </a:moveTo>
              <a:lnTo>
                <a:pt x="0" y="988076"/>
              </a:lnTo>
              <a:lnTo>
                <a:pt x="216897" y="988076"/>
              </a:lnTo>
            </a:path>
          </a:pathLst>
        </a:custGeom>
        <a:noFill/>
        <a:ln w="25400" cap="flat" cmpd="sng" algn="ctr">
          <a:solidFill>
            <a:schemeClr val="accent6">
              <a:shade val="95000"/>
              <a:satMod val="105000"/>
            </a:schemeClr>
          </a:solidFill>
          <a:prstDash val="solid"/>
        </a:ln>
        <a:effectLst/>
      </dsp:spPr>
      <dsp:style>
        <a:lnRef idx="1">
          <a:schemeClr val="accent6"/>
        </a:lnRef>
        <a:fillRef idx="0">
          <a:schemeClr val="accent6"/>
        </a:fillRef>
        <a:effectRef idx="0">
          <a:schemeClr val="accent6"/>
        </a:effectRef>
        <a:fontRef idx="minor">
          <a:schemeClr val="tx1"/>
        </a:fontRef>
      </dsp:style>
    </dsp:sp>
    <dsp:sp modelId="{A276AB2A-6D68-F448-971B-8663FD6A45F0}">
      <dsp:nvSpPr>
        <dsp:cNvPr id="0" name=""/>
        <dsp:cNvSpPr/>
      </dsp:nvSpPr>
      <dsp:spPr>
        <a:xfrm>
          <a:off x="896430" y="1448815"/>
          <a:ext cx="1998489" cy="530251"/>
        </a:xfrm>
        <a:prstGeom prst="roundRect">
          <a:avLst>
            <a:gd name="adj" fmla="val 10000"/>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Revision of the basics during lessons</a:t>
          </a:r>
          <a:endParaRPr lang="fi-FI" sz="1400" kern="1200" dirty="0"/>
        </a:p>
      </dsp:txBody>
      <dsp:txXfrm>
        <a:off x="911961" y="1464346"/>
        <a:ext cx="1967427" cy="499189"/>
      </dsp:txXfrm>
    </dsp:sp>
    <dsp:sp modelId="{B8166199-4105-3545-8365-6AF3F65C204F}">
      <dsp:nvSpPr>
        <dsp:cNvPr id="0" name=""/>
        <dsp:cNvSpPr/>
      </dsp:nvSpPr>
      <dsp:spPr>
        <a:xfrm>
          <a:off x="679533" y="725864"/>
          <a:ext cx="216897" cy="1688645"/>
        </a:xfrm>
        <a:custGeom>
          <a:avLst/>
          <a:gdLst/>
          <a:ahLst/>
          <a:cxnLst/>
          <a:rect l="0" t="0" r="0" b="0"/>
          <a:pathLst>
            <a:path>
              <a:moveTo>
                <a:pt x="0" y="0"/>
              </a:moveTo>
              <a:lnTo>
                <a:pt x="0" y="1688645"/>
              </a:lnTo>
              <a:lnTo>
                <a:pt x="216897" y="1688645"/>
              </a:lnTo>
            </a:path>
          </a:pathLst>
        </a:custGeom>
        <a:noFill/>
        <a:ln w="25400" cap="flat" cmpd="sng" algn="ctr">
          <a:solidFill>
            <a:schemeClr val="accent6">
              <a:shade val="95000"/>
              <a:satMod val="105000"/>
            </a:schemeClr>
          </a:solidFill>
          <a:prstDash val="solid"/>
        </a:ln>
        <a:effectLst/>
      </dsp:spPr>
      <dsp:style>
        <a:lnRef idx="1">
          <a:schemeClr val="accent6"/>
        </a:lnRef>
        <a:fillRef idx="0">
          <a:schemeClr val="accent6"/>
        </a:fillRef>
        <a:effectRef idx="0">
          <a:schemeClr val="accent6"/>
        </a:effectRef>
        <a:fontRef idx="minor">
          <a:schemeClr val="tx1"/>
        </a:fontRef>
      </dsp:style>
    </dsp:sp>
    <dsp:sp modelId="{45064E69-8C49-7940-B316-0749D6FF8C4A}">
      <dsp:nvSpPr>
        <dsp:cNvPr id="0" name=""/>
        <dsp:cNvSpPr/>
      </dsp:nvSpPr>
      <dsp:spPr>
        <a:xfrm>
          <a:off x="896430" y="2149383"/>
          <a:ext cx="2005861" cy="530251"/>
        </a:xfrm>
        <a:prstGeom prst="roundRect">
          <a:avLst>
            <a:gd name="adj" fmla="val 10000"/>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dirty="0"/>
            <a:t>Constructive feedback</a:t>
          </a:r>
          <a:endParaRPr lang="fi-FI" sz="1600" kern="1200" dirty="0"/>
        </a:p>
      </dsp:txBody>
      <dsp:txXfrm>
        <a:off x="911961" y="2164914"/>
        <a:ext cx="1974799" cy="499189"/>
      </dsp:txXfrm>
    </dsp:sp>
    <dsp:sp modelId="{08791626-9ED4-9246-84EA-52EEA3D9C9B3}">
      <dsp:nvSpPr>
        <dsp:cNvPr id="0" name=""/>
        <dsp:cNvSpPr/>
      </dsp:nvSpPr>
      <dsp:spPr>
        <a:xfrm>
          <a:off x="679533" y="725864"/>
          <a:ext cx="216897" cy="2354042"/>
        </a:xfrm>
        <a:custGeom>
          <a:avLst/>
          <a:gdLst/>
          <a:ahLst/>
          <a:cxnLst/>
          <a:rect l="0" t="0" r="0" b="0"/>
          <a:pathLst>
            <a:path>
              <a:moveTo>
                <a:pt x="0" y="0"/>
              </a:moveTo>
              <a:lnTo>
                <a:pt x="0" y="2354042"/>
              </a:lnTo>
              <a:lnTo>
                <a:pt x="216897" y="2354042"/>
              </a:lnTo>
            </a:path>
          </a:pathLst>
        </a:custGeom>
        <a:noFill/>
        <a:ln w="25400" cap="flat" cmpd="sng" algn="ctr">
          <a:solidFill>
            <a:schemeClr val="accent6">
              <a:shade val="95000"/>
              <a:satMod val="105000"/>
            </a:schemeClr>
          </a:solidFill>
          <a:prstDash val="solid"/>
        </a:ln>
        <a:effectLst/>
      </dsp:spPr>
      <dsp:style>
        <a:lnRef idx="1">
          <a:schemeClr val="accent6"/>
        </a:lnRef>
        <a:fillRef idx="0">
          <a:schemeClr val="accent6"/>
        </a:fillRef>
        <a:effectRef idx="0">
          <a:schemeClr val="accent6"/>
        </a:effectRef>
        <a:fontRef idx="minor">
          <a:schemeClr val="tx1"/>
        </a:fontRef>
      </dsp:style>
    </dsp:sp>
    <dsp:sp modelId="{5EBC7405-34A9-784A-A4FB-4FA038F2B8E4}">
      <dsp:nvSpPr>
        <dsp:cNvPr id="0" name=""/>
        <dsp:cNvSpPr/>
      </dsp:nvSpPr>
      <dsp:spPr>
        <a:xfrm>
          <a:off x="896430" y="2814780"/>
          <a:ext cx="2006362" cy="530251"/>
        </a:xfrm>
        <a:prstGeom prst="roundRect">
          <a:avLst>
            <a:gd name="adj" fmla="val 10000"/>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Rehearsing for the matriculation examination</a:t>
          </a:r>
          <a:endParaRPr lang="fi-FI" sz="1400" kern="1200" dirty="0"/>
        </a:p>
      </dsp:txBody>
      <dsp:txXfrm>
        <a:off x="911961" y="2830311"/>
        <a:ext cx="1975300" cy="499189"/>
      </dsp:txXfrm>
    </dsp:sp>
    <dsp:sp modelId="{54AFC8E9-D761-3845-AEBB-AD12FCE0DFC8}">
      <dsp:nvSpPr>
        <dsp:cNvPr id="0" name=""/>
        <dsp:cNvSpPr/>
      </dsp:nvSpPr>
      <dsp:spPr>
        <a:xfrm>
          <a:off x="679533" y="725864"/>
          <a:ext cx="200718" cy="3049928"/>
        </a:xfrm>
        <a:custGeom>
          <a:avLst/>
          <a:gdLst/>
          <a:ahLst/>
          <a:cxnLst/>
          <a:rect l="0" t="0" r="0" b="0"/>
          <a:pathLst>
            <a:path>
              <a:moveTo>
                <a:pt x="0" y="0"/>
              </a:moveTo>
              <a:lnTo>
                <a:pt x="0" y="3049928"/>
              </a:lnTo>
              <a:lnTo>
                <a:pt x="200718" y="3049928"/>
              </a:lnTo>
            </a:path>
          </a:pathLst>
        </a:custGeom>
        <a:noFill/>
        <a:ln w="25400" cap="flat" cmpd="sng" algn="ctr">
          <a:solidFill>
            <a:schemeClr val="accent6">
              <a:shade val="95000"/>
              <a:satMod val="105000"/>
            </a:schemeClr>
          </a:solidFill>
          <a:prstDash val="solid"/>
        </a:ln>
        <a:effectLst/>
      </dsp:spPr>
      <dsp:style>
        <a:lnRef idx="1">
          <a:schemeClr val="accent6"/>
        </a:lnRef>
        <a:fillRef idx="0">
          <a:schemeClr val="accent6"/>
        </a:fillRef>
        <a:effectRef idx="0">
          <a:schemeClr val="accent6"/>
        </a:effectRef>
        <a:fontRef idx="minor">
          <a:schemeClr val="tx1"/>
        </a:fontRef>
      </dsp:style>
    </dsp:sp>
    <dsp:sp modelId="{310AAAC4-C073-4749-ABBE-814AF75A8FBC}">
      <dsp:nvSpPr>
        <dsp:cNvPr id="0" name=""/>
        <dsp:cNvSpPr/>
      </dsp:nvSpPr>
      <dsp:spPr>
        <a:xfrm>
          <a:off x="880251" y="3510667"/>
          <a:ext cx="2008110" cy="530251"/>
        </a:xfrm>
        <a:prstGeom prst="roundRect">
          <a:avLst>
            <a:gd name="adj" fmla="val 10000"/>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fi-FI" sz="1600" b="0" i="1" kern="1200" dirty="0" err="1"/>
            <a:t>Homogeneity</a:t>
          </a:r>
          <a:r>
            <a:rPr lang="fi-FI" sz="1600" b="0" i="0" kern="1200" dirty="0"/>
            <a:t> of </a:t>
          </a:r>
          <a:r>
            <a:rPr lang="fi-FI" sz="1600" b="0" i="0" kern="1200" dirty="0" err="1"/>
            <a:t>teaching</a:t>
          </a:r>
          <a:endParaRPr lang="fi-FI" sz="1600" kern="1200" dirty="0"/>
        </a:p>
      </dsp:txBody>
      <dsp:txXfrm>
        <a:off x="895782" y="3526198"/>
        <a:ext cx="1977048" cy="499189"/>
      </dsp:txXfrm>
    </dsp:sp>
    <dsp:sp modelId="{96F739FB-933D-774C-BD93-9063575AE16C}">
      <dsp:nvSpPr>
        <dsp:cNvPr id="0" name=""/>
        <dsp:cNvSpPr/>
      </dsp:nvSpPr>
      <dsp:spPr>
        <a:xfrm>
          <a:off x="3290133" y="2341"/>
          <a:ext cx="2019983" cy="727987"/>
        </a:xfrm>
        <a:prstGeom prst="roundRect">
          <a:avLst>
            <a:gd name="adj" fmla="val 10000"/>
          </a:avLst>
        </a:prstGeom>
        <a:solidFill>
          <a:schemeClr val="accent6"/>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dirty="0"/>
            <a:t>Support from guidance </a:t>
          </a:r>
          <a:r>
            <a:rPr lang="en-US" sz="1600" kern="1200" dirty="0" err="1"/>
            <a:t>councelling</a:t>
          </a:r>
          <a:endParaRPr lang="fi-FI" sz="1600" kern="1200" dirty="0"/>
        </a:p>
      </dsp:txBody>
      <dsp:txXfrm>
        <a:off x="3311455" y="23663"/>
        <a:ext cx="1977339" cy="685343"/>
      </dsp:txXfrm>
    </dsp:sp>
    <dsp:sp modelId="{02D92BA1-ABB7-6849-858E-4E7ED12B7A03}">
      <dsp:nvSpPr>
        <dsp:cNvPr id="0" name=""/>
        <dsp:cNvSpPr/>
      </dsp:nvSpPr>
      <dsp:spPr>
        <a:xfrm>
          <a:off x="3492131" y="730329"/>
          <a:ext cx="247466" cy="453359"/>
        </a:xfrm>
        <a:custGeom>
          <a:avLst/>
          <a:gdLst/>
          <a:ahLst/>
          <a:cxnLst/>
          <a:rect l="0" t="0" r="0" b="0"/>
          <a:pathLst>
            <a:path>
              <a:moveTo>
                <a:pt x="0" y="0"/>
              </a:moveTo>
              <a:lnTo>
                <a:pt x="0" y="453359"/>
              </a:lnTo>
              <a:lnTo>
                <a:pt x="247466" y="453359"/>
              </a:lnTo>
            </a:path>
          </a:pathLst>
        </a:custGeom>
        <a:noFill/>
        <a:ln w="25400" cap="flat" cmpd="sng" algn="ctr">
          <a:solidFill>
            <a:schemeClr val="accent6">
              <a:shade val="95000"/>
              <a:satMod val="105000"/>
            </a:schemeClr>
          </a:solidFill>
          <a:prstDash val="solid"/>
        </a:ln>
        <a:effectLst/>
      </dsp:spPr>
      <dsp:style>
        <a:lnRef idx="1">
          <a:schemeClr val="accent6"/>
        </a:lnRef>
        <a:fillRef idx="0">
          <a:schemeClr val="accent6"/>
        </a:fillRef>
        <a:effectRef idx="0">
          <a:schemeClr val="accent6"/>
        </a:effectRef>
        <a:fontRef idx="minor">
          <a:schemeClr val="tx1"/>
        </a:fontRef>
      </dsp:style>
    </dsp:sp>
    <dsp:sp modelId="{B0B682B4-6934-8F42-92E0-BD1F25F4D67C}">
      <dsp:nvSpPr>
        <dsp:cNvPr id="0" name=""/>
        <dsp:cNvSpPr/>
      </dsp:nvSpPr>
      <dsp:spPr>
        <a:xfrm>
          <a:off x="3739598" y="918563"/>
          <a:ext cx="2021056" cy="530251"/>
        </a:xfrm>
        <a:prstGeom prst="roundRect">
          <a:avLst>
            <a:gd name="adj" fmla="val 10000"/>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dirty="0"/>
            <a:t>Quantitative increase in courses</a:t>
          </a:r>
          <a:endParaRPr lang="fi-FI" sz="1600" kern="1200" dirty="0"/>
        </a:p>
      </dsp:txBody>
      <dsp:txXfrm>
        <a:off x="3755129" y="934094"/>
        <a:ext cx="1989994" cy="499189"/>
      </dsp:txXfrm>
    </dsp:sp>
    <dsp:sp modelId="{1E010EC9-5728-AC4F-929A-86C84419C529}">
      <dsp:nvSpPr>
        <dsp:cNvPr id="0" name=""/>
        <dsp:cNvSpPr/>
      </dsp:nvSpPr>
      <dsp:spPr>
        <a:xfrm>
          <a:off x="3492131" y="730329"/>
          <a:ext cx="247466" cy="1153928"/>
        </a:xfrm>
        <a:custGeom>
          <a:avLst/>
          <a:gdLst/>
          <a:ahLst/>
          <a:cxnLst/>
          <a:rect l="0" t="0" r="0" b="0"/>
          <a:pathLst>
            <a:path>
              <a:moveTo>
                <a:pt x="0" y="0"/>
              </a:moveTo>
              <a:lnTo>
                <a:pt x="0" y="1153928"/>
              </a:lnTo>
              <a:lnTo>
                <a:pt x="247466" y="1153928"/>
              </a:lnTo>
            </a:path>
          </a:pathLst>
        </a:custGeom>
        <a:noFill/>
        <a:ln w="25400" cap="flat" cmpd="sng" algn="ctr">
          <a:solidFill>
            <a:schemeClr val="accent6">
              <a:shade val="95000"/>
              <a:satMod val="105000"/>
            </a:schemeClr>
          </a:solidFill>
          <a:prstDash val="solid"/>
        </a:ln>
        <a:effectLst/>
      </dsp:spPr>
      <dsp:style>
        <a:lnRef idx="1">
          <a:schemeClr val="accent6"/>
        </a:lnRef>
        <a:fillRef idx="0">
          <a:schemeClr val="accent6"/>
        </a:fillRef>
        <a:effectRef idx="0">
          <a:schemeClr val="accent6"/>
        </a:effectRef>
        <a:fontRef idx="minor">
          <a:schemeClr val="tx1"/>
        </a:fontRef>
      </dsp:style>
    </dsp:sp>
    <dsp:sp modelId="{6035FB4E-2319-6F44-B788-6DCBD95650E4}">
      <dsp:nvSpPr>
        <dsp:cNvPr id="0" name=""/>
        <dsp:cNvSpPr/>
      </dsp:nvSpPr>
      <dsp:spPr>
        <a:xfrm>
          <a:off x="3739598" y="1619131"/>
          <a:ext cx="2021056" cy="530251"/>
        </a:xfrm>
        <a:prstGeom prst="roundRect">
          <a:avLst>
            <a:gd name="adj" fmla="val 10000"/>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dirty="0"/>
            <a:t>Personality of guidance</a:t>
          </a:r>
          <a:endParaRPr lang="fi-FI" sz="1600" kern="1200" dirty="0"/>
        </a:p>
      </dsp:txBody>
      <dsp:txXfrm>
        <a:off x="3755129" y="1634662"/>
        <a:ext cx="1989994" cy="499189"/>
      </dsp:txXfrm>
    </dsp:sp>
    <dsp:sp modelId="{95CEF109-C369-6848-9B83-1B1C50FD904B}">
      <dsp:nvSpPr>
        <dsp:cNvPr id="0" name=""/>
        <dsp:cNvSpPr/>
      </dsp:nvSpPr>
      <dsp:spPr>
        <a:xfrm>
          <a:off x="3492131" y="730329"/>
          <a:ext cx="266546" cy="1885325"/>
        </a:xfrm>
        <a:custGeom>
          <a:avLst/>
          <a:gdLst/>
          <a:ahLst/>
          <a:cxnLst/>
          <a:rect l="0" t="0" r="0" b="0"/>
          <a:pathLst>
            <a:path>
              <a:moveTo>
                <a:pt x="0" y="0"/>
              </a:moveTo>
              <a:lnTo>
                <a:pt x="0" y="1885325"/>
              </a:lnTo>
              <a:lnTo>
                <a:pt x="266546" y="1885325"/>
              </a:lnTo>
            </a:path>
          </a:pathLst>
        </a:custGeom>
        <a:noFill/>
        <a:ln w="25400" cap="flat" cmpd="sng" algn="ctr">
          <a:solidFill>
            <a:schemeClr val="accent6">
              <a:shade val="95000"/>
              <a:satMod val="105000"/>
            </a:schemeClr>
          </a:solidFill>
          <a:prstDash val="solid"/>
        </a:ln>
        <a:effectLst/>
      </dsp:spPr>
      <dsp:style>
        <a:lnRef idx="1">
          <a:schemeClr val="accent6"/>
        </a:lnRef>
        <a:fillRef idx="0">
          <a:schemeClr val="accent6"/>
        </a:fillRef>
        <a:effectRef idx="0">
          <a:schemeClr val="accent6"/>
        </a:effectRef>
        <a:fontRef idx="minor">
          <a:schemeClr val="tx1"/>
        </a:fontRef>
      </dsp:style>
    </dsp:sp>
    <dsp:sp modelId="{B06DB3DF-DD6D-E940-B257-BF860A0B19E4}">
      <dsp:nvSpPr>
        <dsp:cNvPr id="0" name=""/>
        <dsp:cNvSpPr/>
      </dsp:nvSpPr>
      <dsp:spPr>
        <a:xfrm>
          <a:off x="3758678" y="2350529"/>
          <a:ext cx="2001976" cy="530251"/>
        </a:xfrm>
        <a:prstGeom prst="roundRect">
          <a:avLst>
            <a:gd name="adj" fmla="val 10000"/>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dirty="0"/>
            <a:t>Time to think about the future</a:t>
          </a:r>
          <a:endParaRPr lang="fi-FI" sz="1600" kern="1200" dirty="0"/>
        </a:p>
      </dsp:txBody>
      <dsp:txXfrm>
        <a:off x="3774209" y="2366060"/>
        <a:ext cx="1970914" cy="499189"/>
      </dsp:txXfrm>
    </dsp:sp>
    <dsp:sp modelId="{85A39910-2F5C-5B49-A9A8-8D8B0ABECBED}">
      <dsp:nvSpPr>
        <dsp:cNvPr id="0" name=""/>
        <dsp:cNvSpPr/>
      </dsp:nvSpPr>
      <dsp:spPr>
        <a:xfrm>
          <a:off x="6159728" y="2341"/>
          <a:ext cx="2014426" cy="728608"/>
        </a:xfrm>
        <a:prstGeom prst="roundRect">
          <a:avLst>
            <a:gd name="adj" fmla="val 10000"/>
          </a:avLst>
        </a:prstGeom>
        <a:solidFill>
          <a:schemeClr val="accent6"/>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dirty="0"/>
            <a:t>Special pedagogical support</a:t>
          </a:r>
          <a:endParaRPr lang="fi-FI" sz="1600" kern="1200" dirty="0"/>
        </a:p>
      </dsp:txBody>
      <dsp:txXfrm>
        <a:off x="6181068" y="23681"/>
        <a:ext cx="1971746" cy="685928"/>
      </dsp:txXfrm>
    </dsp:sp>
    <dsp:sp modelId="{49A75892-6EE7-5C48-9E66-5AF2DF93EA69}">
      <dsp:nvSpPr>
        <dsp:cNvPr id="0" name=""/>
        <dsp:cNvSpPr/>
      </dsp:nvSpPr>
      <dsp:spPr>
        <a:xfrm>
          <a:off x="6361171" y="730949"/>
          <a:ext cx="169095" cy="452739"/>
        </a:xfrm>
        <a:custGeom>
          <a:avLst/>
          <a:gdLst/>
          <a:ahLst/>
          <a:cxnLst/>
          <a:rect l="0" t="0" r="0" b="0"/>
          <a:pathLst>
            <a:path>
              <a:moveTo>
                <a:pt x="0" y="0"/>
              </a:moveTo>
              <a:lnTo>
                <a:pt x="0" y="452739"/>
              </a:lnTo>
              <a:lnTo>
                <a:pt x="169095" y="452739"/>
              </a:lnTo>
            </a:path>
          </a:pathLst>
        </a:custGeom>
        <a:noFill/>
        <a:ln w="25400" cap="flat" cmpd="sng" algn="ctr">
          <a:solidFill>
            <a:schemeClr val="accent6">
              <a:shade val="95000"/>
              <a:satMod val="105000"/>
            </a:schemeClr>
          </a:solidFill>
          <a:prstDash val="solid"/>
        </a:ln>
        <a:effectLst/>
      </dsp:spPr>
      <dsp:style>
        <a:lnRef idx="1">
          <a:schemeClr val="accent6"/>
        </a:lnRef>
        <a:fillRef idx="0">
          <a:schemeClr val="accent6"/>
        </a:fillRef>
        <a:effectRef idx="0">
          <a:schemeClr val="accent6"/>
        </a:effectRef>
        <a:fontRef idx="minor">
          <a:schemeClr val="tx1"/>
        </a:fontRef>
      </dsp:style>
    </dsp:sp>
    <dsp:sp modelId="{6AB2D0A8-76C1-774E-99D2-F6A94887F3E2}">
      <dsp:nvSpPr>
        <dsp:cNvPr id="0" name=""/>
        <dsp:cNvSpPr/>
      </dsp:nvSpPr>
      <dsp:spPr>
        <a:xfrm>
          <a:off x="6530266" y="918563"/>
          <a:ext cx="2019071" cy="530251"/>
        </a:xfrm>
        <a:prstGeom prst="roundRect">
          <a:avLst>
            <a:gd name="adj" fmla="val 10000"/>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dirty="0"/>
            <a:t>Remedial teaching</a:t>
          </a:r>
          <a:endParaRPr lang="fi-FI" sz="1600" kern="1200" dirty="0"/>
        </a:p>
      </dsp:txBody>
      <dsp:txXfrm>
        <a:off x="6545797" y="934094"/>
        <a:ext cx="1988009" cy="499189"/>
      </dsp:txXfrm>
    </dsp:sp>
    <dsp:sp modelId="{6534A02B-4D18-CD4A-8DF3-FC5370A83CD8}">
      <dsp:nvSpPr>
        <dsp:cNvPr id="0" name=""/>
        <dsp:cNvSpPr/>
      </dsp:nvSpPr>
      <dsp:spPr>
        <a:xfrm>
          <a:off x="6361171" y="730949"/>
          <a:ext cx="152924" cy="1153308"/>
        </a:xfrm>
        <a:custGeom>
          <a:avLst/>
          <a:gdLst/>
          <a:ahLst/>
          <a:cxnLst/>
          <a:rect l="0" t="0" r="0" b="0"/>
          <a:pathLst>
            <a:path>
              <a:moveTo>
                <a:pt x="0" y="0"/>
              </a:moveTo>
              <a:lnTo>
                <a:pt x="0" y="1153308"/>
              </a:lnTo>
              <a:lnTo>
                <a:pt x="152924" y="1153308"/>
              </a:lnTo>
            </a:path>
          </a:pathLst>
        </a:custGeom>
        <a:noFill/>
        <a:ln w="25400" cap="flat" cmpd="sng" algn="ctr">
          <a:solidFill>
            <a:schemeClr val="accent6">
              <a:shade val="95000"/>
              <a:satMod val="105000"/>
            </a:schemeClr>
          </a:solidFill>
          <a:prstDash val="solid"/>
        </a:ln>
        <a:effectLst/>
      </dsp:spPr>
      <dsp:style>
        <a:lnRef idx="1">
          <a:schemeClr val="accent6"/>
        </a:lnRef>
        <a:fillRef idx="0">
          <a:schemeClr val="accent6"/>
        </a:fillRef>
        <a:effectRef idx="0">
          <a:schemeClr val="accent6"/>
        </a:effectRef>
        <a:fontRef idx="minor">
          <a:schemeClr val="tx1"/>
        </a:fontRef>
      </dsp:style>
    </dsp:sp>
    <dsp:sp modelId="{3BD0A36D-D7D9-284F-8B41-12FAC21FBF08}">
      <dsp:nvSpPr>
        <dsp:cNvPr id="0" name=""/>
        <dsp:cNvSpPr/>
      </dsp:nvSpPr>
      <dsp:spPr>
        <a:xfrm>
          <a:off x="6514095" y="1619131"/>
          <a:ext cx="1997886" cy="530251"/>
        </a:xfrm>
        <a:prstGeom prst="roundRect">
          <a:avLst>
            <a:gd name="adj" fmla="val 10000"/>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The availability of support in all subjects</a:t>
          </a:r>
          <a:endParaRPr lang="fi-FI" sz="1400" kern="1200" dirty="0"/>
        </a:p>
      </dsp:txBody>
      <dsp:txXfrm>
        <a:off x="6529626" y="1634662"/>
        <a:ext cx="1966824" cy="499189"/>
      </dsp:txXfrm>
    </dsp:sp>
    <dsp:sp modelId="{4FB3BB69-6BB8-8C41-A1CE-FB8565C66A3E}">
      <dsp:nvSpPr>
        <dsp:cNvPr id="0" name=""/>
        <dsp:cNvSpPr/>
      </dsp:nvSpPr>
      <dsp:spPr>
        <a:xfrm>
          <a:off x="6361171" y="730949"/>
          <a:ext cx="152924" cy="1836802"/>
        </a:xfrm>
        <a:custGeom>
          <a:avLst/>
          <a:gdLst/>
          <a:ahLst/>
          <a:cxnLst/>
          <a:rect l="0" t="0" r="0" b="0"/>
          <a:pathLst>
            <a:path>
              <a:moveTo>
                <a:pt x="0" y="0"/>
              </a:moveTo>
              <a:lnTo>
                <a:pt x="0" y="1836802"/>
              </a:lnTo>
              <a:lnTo>
                <a:pt x="152924" y="1836802"/>
              </a:lnTo>
            </a:path>
          </a:pathLst>
        </a:custGeom>
        <a:noFill/>
        <a:ln w="25400" cap="flat" cmpd="sng" algn="ctr">
          <a:solidFill>
            <a:schemeClr val="accent6">
              <a:shade val="95000"/>
              <a:satMod val="105000"/>
            </a:schemeClr>
          </a:solidFill>
          <a:prstDash val="solid"/>
        </a:ln>
        <a:effectLst/>
      </dsp:spPr>
      <dsp:style>
        <a:lnRef idx="1">
          <a:schemeClr val="accent6"/>
        </a:lnRef>
        <a:fillRef idx="0">
          <a:schemeClr val="accent6"/>
        </a:fillRef>
        <a:effectRef idx="0">
          <a:schemeClr val="accent6"/>
        </a:effectRef>
        <a:fontRef idx="minor">
          <a:schemeClr val="tx1"/>
        </a:fontRef>
      </dsp:style>
    </dsp:sp>
    <dsp:sp modelId="{39E4D336-FAE8-E243-84F6-B93450C7D584}">
      <dsp:nvSpPr>
        <dsp:cNvPr id="0" name=""/>
        <dsp:cNvSpPr/>
      </dsp:nvSpPr>
      <dsp:spPr>
        <a:xfrm>
          <a:off x="6514095" y="2302626"/>
          <a:ext cx="1997886" cy="530251"/>
        </a:xfrm>
        <a:prstGeom prst="roundRect">
          <a:avLst>
            <a:gd name="adj" fmla="val 10000"/>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dirty="0"/>
            <a:t>Personal support</a:t>
          </a:r>
          <a:endParaRPr lang="fi-FI" sz="1600" kern="1200" dirty="0"/>
        </a:p>
      </dsp:txBody>
      <dsp:txXfrm>
        <a:off x="6529626" y="2318157"/>
        <a:ext cx="1966824" cy="499189"/>
      </dsp:txXfrm>
    </dsp:sp>
    <dsp:sp modelId="{F52CD055-1D87-6D41-A26F-952E12A133C6}">
      <dsp:nvSpPr>
        <dsp:cNvPr id="0" name=""/>
        <dsp:cNvSpPr/>
      </dsp:nvSpPr>
      <dsp:spPr>
        <a:xfrm>
          <a:off x="6361171" y="730949"/>
          <a:ext cx="169095" cy="2564318"/>
        </a:xfrm>
        <a:custGeom>
          <a:avLst/>
          <a:gdLst/>
          <a:ahLst/>
          <a:cxnLst/>
          <a:rect l="0" t="0" r="0" b="0"/>
          <a:pathLst>
            <a:path>
              <a:moveTo>
                <a:pt x="0" y="0"/>
              </a:moveTo>
              <a:lnTo>
                <a:pt x="0" y="2564318"/>
              </a:lnTo>
              <a:lnTo>
                <a:pt x="169095" y="2564318"/>
              </a:lnTo>
            </a:path>
          </a:pathLst>
        </a:custGeom>
        <a:noFill/>
        <a:ln w="25400" cap="flat" cmpd="sng" algn="ctr">
          <a:solidFill>
            <a:schemeClr val="accent6">
              <a:shade val="95000"/>
              <a:satMod val="105000"/>
            </a:schemeClr>
          </a:solidFill>
          <a:prstDash val="solid"/>
        </a:ln>
        <a:effectLst/>
      </dsp:spPr>
      <dsp:style>
        <a:lnRef idx="1">
          <a:schemeClr val="accent6"/>
        </a:lnRef>
        <a:fillRef idx="0">
          <a:schemeClr val="accent6"/>
        </a:fillRef>
        <a:effectRef idx="0">
          <a:schemeClr val="accent6"/>
        </a:effectRef>
        <a:fontRef idx="minor">
          <a:schemeClr val="tx1"/>
        </a:fontRef>
      </dsp:style>
    </dsp:sp>
    <dsp:sp modelId="{A7E71A02-7651-F44C-9887-EB6469E57F7B}">
      <dsp:nvSpPr>
        <dsp:cNvPr id="0" name=""/>
        <dsp:cNvSpPr/>
      </dsp:nvSpPr>
      <dsp:spPr>
        <a:xfrm>
          <a:off x="6530266" y="3030142"/>
          <a:ext cx="1997886" cy="530251"/>
        </a:xfrm>
        <a:prstGeom prst="roundRect">
          <a:avLst>
            <a:gd name="adj" fmla="val 10000"/>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dirty="0"/>
            <a:t>Club-based support</a:t>
          </a:r>
          <a:endParaRPr lang="fi-FI" sz="1600" kern="1200" dirty="0"/>
        </a:p>
      </dsp:txBody>
      <dsp:txXfrm>
        <a:off x="6545797" y="3045673"/>
        <a:ext cx="1966824" cy="499189"/>
      </dsp:txXfrm>
    </dsp:sp>
    <dsp:sp modelId="{ED0C4CD6-5A44-2140-AFED-44FB43B7CC64}">
      <dsp:nvSpPr>
        <dsp:cNvPr id="0" name=""/>
        <dsp:cNvSpPr/>
      </dsp:nvSpPr>
      <dsp:spPr>
        <a:xfrm>
          <a:off x="8802645" y="2341"/>
          <a:ext cx="2000088" cy="768939"/>
        </a:xfrm>
        <a:prstGeom prst="roundRect">
          <a:avLst>
            <a:gd name="adj" fmla="val 10000"/>
          </a:avLst>
        </a:prstGeom>
        <a:solidFill>
          <a:schemeClr val="accent6"/>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dirty="0"/>
            <a:t>Support from the school level</a:t>
          </a:r>
          <a:endParaRPr lang="fi-FI" sz="1600" kern="1200" dirty="0"/>
        </a:p>
      </dsp:txBody>
      <dsp:txXfrm>
        <a:off x="8825166" y="24862"/>
        <a:ext cx="1955046" cy="723897"/>
      </dsp:txXfrm>
    </dsp:sp>
    <dsp:sp modelId="{6259D9F3-3185-D94D-B005-7069B263BA56}">
      <dsp:nvSpPr>
        <dsp:cNvPr id="0" name=""/>
        <dsp:cNvSpPr/>
      </dsp:nvSpPr>
      <dsp:spPr>
        <a:xfrm>
          <a:off x="9002654" y="771280"/>
          <a:ext cx="149906" cy="412408"/>
        </a:xfrm>
        <a:custGeom>
          <a:avLst/>
          <a:gdLst/>
          <a:ahLst/>
          <a:cxnLst/>
          <a:rect l="0" t="0" r="0" b="0"/>
          <a:pathLst>
            <a:path>
              <a:moveTo>
                <a:pt x="0" y="0"/>
              </a:moveTo>
              <a:lnTo>
                <a:pt x="0" y="412408"/>
              </a:lnTo>
              <a:lnTo>
                <a:pt x="149906" y="412408"/>
              </a:lnTo>
            </a:path>
          </a:pathLst>
        </a:custGeom>
        <a:noFill/>
        <a:ln w="25400" cap="flat" cmpd="sng" algn="ctr">
          <a:solidFill>
            <a:schemeClr val="accent6">
              <a:shade val="95000"/>
              <a:satMod val="105000"/>
            </a:schemeClr>
          </a:solidFill>
          <a:prstDash val="solid"/>
        </a:ln>
        <a:effectLst/>
      </dsp:spPr>
      <dsp:style>
        <a:lnRef idx="1">
          <a:schemeClr val="accent6"/>
        </a:lnRef>
        <a:fillRef idx="0">
          <a:schemeClr val="accent6"/>
        </a:fillRef>
        <a:effectRef idx="0">
          <a:schemeClr val="accent6"/>
        </a:effectRef>
        <a:fontRef idx="minor">
          <a:schemeClr val="tx1"/>
        </a:fontRef>
      </dsp:style>
    </dsp:sp>
    <dsp:sp modelId="{82A96B46-4C36-6D4E-BD81-E603A915C7BA}">
      <dsp:nvSpPr>
        <dsp:cNvPr id="0" name=""/>
        <dsp:cNvSpPr/>
      </dsp:nvSpPr>
      <dsp:spPr>
        <a:xfrm>
          <a:off x="9152560" y="918563"/>
          <a:ext cx="2018536" cy="530251"/>
        </a:xfrm>
        <a:prstGeom prst="roundRect">
          <a:avLst>
            <a:gd name="adj" fmla="val 10000"/>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dirty="0"/>
            <a:t>Flexibility in </a:t>
          </a:r>
          <a:r>
            <a:rPr lang="en-US" sz="1600" kern="1200" dirty="0" err="1"/>
            <a:t>absencies</a:t>
          </a:r>
          <a:endParaRPr lang="fi-FI" sz="1600" kern="1200" dirty="0"/>
        </a:p>
      </dsp:txBody>
      <dsp:txXfrm>
        <a:off x="9168091" y="934094"/>
        <a:ext cx="1987474" cy="499189"/>
      </dsp:txXfrm>
    </dsp:sp>
    <dsp:sp modelId="{C3F1F120-7BB8-3F44-BB62-AEE18ED653B7}">
      <dsp:nvSpPr>
        <dsp:cNvPr id="0" name=""/>
        <dsp:cNvSpPr/>
      </dsp:nvSpPr>
      <dsp:spPr>
        <a:xfrm>
          <a:off x="9002654" y="771280"/>
          <a:ext cx="119134" cy="1112977"/>
        </a:xfrm>
        <a:custGeom>
          <a:avLst/>
          <a:gdLst/>
          <a:ahLst/>
          <a:cxnLst/>
          <a:rect l="0" t="0" r="0" b="0"/>
          <a:pathLst>
            <a:path>
              <a:moveTo>
                <a:pt x="0" y="0"/>
              </a:moveTo>
              <a:lnTo>
                <a:pt x="0" y="1112977"/>
              </a:lnTo>
              <a:lnTo>
                <a:pt x="119134" y="1112977"/>
              </a:lnTo>
            </a:path>
          </a:pathLst>
        </a:custGeom>
        <a:noFill/>
        <a:ln w="25400" cap="flat" cmpd="sng" algn="ctr">
          <a:solidFill>
            <a:schemeClr val="accent6">
              <a:shade val="95000"/>
              <a:satMod val="105000"/>
            </a:schemeClr>
          </a:solidFill>
          <a:prstDash val="solid"/>
        </a:ln>
        <a:effectLst/>
      </dsp:spPr>
      <dsp:style>
        <a:lnRef idx="1">
          <a:schemeClr val="accent6"/>
        </a:lnRef>
        <a:fillRef idx="0">
          <a:schemeClr val="accent6"/>
        </a:fillRef>
        <a:effectRef idx="0">
          <a:schemeClr val="accent6"/>
        </a:effectRef>
        <a:fontRef idx="minor">
          <a:schemeClr val="tx1"/>
        </a:fontRef>
      </dsp:style>
    </dsp:sp>
    <dsp:sp modelId="{6B0F376D-3E73-154B-B106-2BC3D17D849E}">
      <dsp:nvSpPr>
        <dsp:cNvPr id="0" name=""/>
        <dsp:cNvSpPr/>
      </dsp:nvSpPr>
      <dsp:spPr>
        <a:xfrm>
          <a:off x="9121788" y="1619131"/>
          <a:ext cx="2016458" cy="530251"/>
        </a:xfrm>
        <a:prstGeom prst="roundRect">
          <a:avLst>
            <a:gd name="adj" fmla="val 10000"/>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dirty="0"/>
            <a:t>The optionality of course choices</a:t>
          </a:r>
          <a:endParaRPr lang="fi-FI" sz="1600" kern="1200" dirty="0"/>
        </a:p>
      </dsp:txBody>
      <dsp:txXfrm>
        <a:off x="9137319" y="1634662"/>
        <a:ext cx="1985396" cy="499189"/>
      </dsp:txXfrm>
    </dsp:sp>
    <dsp:sp modelId="{4E822684-659A-E04A-95EE-FC733ABEB286}">
      <dsp:nvSpPr>
        <dsp:cNvPr id="0" name=""/>
        <dsp:cNvSpPr/>
      </dsp:nvSpPr>
      <dsp:spPr>
        <a:xfrm>
          <a:off x="9002654" y="771280"/>
          <a:ext cx="119134" cy="1836802"/>
        </a:xfrm>
        <a:custGeom>
          <a:avLst/>
          <a:gdLst/>
          <a:ahLst/>
          <a:cxnLst/>
          <a:rect l="0" t="0" r="0" b="0"/>
          <a:pathLst>
            <a:path>
              <a:moveTo>
                <a:pt x="0" y="0"/>
              </a:moveTo>
              <a:lnTo>
                <a:pt x="0" y="1836802"/>
              </a:lnTo>
              <a:lnTo>
                <a:pt x="119134" y="1836802"/>
              </a:lnTo>
            </a:path>
          </a:pathLst>
        </a:custGeom>
        <a:noFill/>
        <a:ln w="25400" cap="flat" cmpd="sng" algn="ctr">
          <a:solidFill>
            <a:schemeClr val="accent6">
              <a:shade val="95000"/>
              <a:satMod val="105000"/>
            </a:schemeClr>
          </a:solidFill>
          <a:prstDash val="solid"/>
        </a:ln>
        <a:effectLst/>
      </dsp:spPr>
      <dsp:style>
        <a:lnRef idx="1">
          <a:schemeClr val="accent6"/>
        </a:lnRef>
        <a:fillRef idx="0">
          <a:schemeClr val="accent6"/>
        </a:fillRef>
        <a:effectRef idx="0">
          <a:schemeClr val="accent6"/>
        </a:effectRef>
        <a:fontRef idx="minor">
          <a:schemeClr val="tx1"/>
        </a:fontRef>
      </dsp:style>
    </dsp:sp>
    <dsp:sp modelId="{4ECAE016-1BC9-9540-A2CC-18D6C21CB894}">
      <dsp:nvSpPr>
        <dsp:cNvPr id="0" name=""/>
        <dsp:cNvSpPr/>
      </dsp:nvSpPr>
      <dsp:spPr>
        <a:xfrm>
          <a:off x="9121788" y="2342957"/>
          <a:ext cx="2016458" cy="530251"/>
        </a:xfrm>
        <a:prstGeom prst="roundRect">
          <a:avLst>
            <a:gd name="adj" fmla="val 10000"/>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dirty="0"/>
            <a:t>Functioning informing</a:t>
          </a:r>
          <a:endParaRPr lang="fi-FI" sz="1600" kern="1200" dirty="0"/>
        </a:p>
      </dsp:txBody>
      <dsp:txXfrm>
        <a:off x="9137319" y="2358488"/>
        <a:ext cx="1985396" cy="499189"/>
      </dsp:txXfrm>
    </dsp:sp>
    <dsp:sp modelId="{E8BEB8FF-5BB5-9344-8355-39EEA913733D}">
      <dsp:nvSpPr>
        <dsp:cNvPr id="0" name=""/>
        <dsp:cNvSpPr/>
      </dsp:nvSpPr>
      <dsp:spPr>
        <a:xfrm>
          <a:off x="9002654" y="771280"/>
          <a:ext cx="135305" cy="2548140"/>
        </a:xfrm>
        <a:custGeom>
          <a:avLst/>
          <a:gdLst/>
          <a:ahLst/>
          <a:cxnLst/>
          <a:rect l="0" t="0" r="0" b="0"/>
          <a:pathLst>
            <a:path>
              <a:moveTo>
                <a:pt x="0" y="0"/>
              </a:moveTo>
              <a:lnTo>
                <a:pt x="0" y="2548140"/>
              </a:lnTo>
              <a:lnTo>
                <a:pt x="135305" y="2548140"/>
              </a:lnTo>
            </a:path>
          </a:pathLst>
        </a:custGeom>
        <a:noFill/>
        <a:ln w="25400" cap="flat" cmpd="sng" algn="ctr">
          <a:solidFill>
            <a:schemeClr val="accent6">
              <a:shade val="95000"/>
              <a:satMod val="105000"/>
            </a:schemeClr>
          </a:solidFill>
          <a:prstDash val="solid"/>
        </a:ln>
        <a:effectLst/>
      </dsp:spPr>
      <dsp:style>
        <a:lnRef idx="1">
          <a:schemeClr val="accent6"/>
        </a:lnRef>
        <a:fillRef idx="0">
          <a:schemeClr val="accent6"/>
        </a:fillRef>
        <a:effectRef idx="0">
          <a:schemeClr val="accent6"/>
        </a:effectRef>
        <a:fontRef idx="minor">
          <a:schemeClr val="tx1"/>
        </a:fontRef>
      </dsp:style>
    </dsp:sp>
    <dsp:sp modelId="{DE9DDB3F-E48A-0340-8737-463A6D7BF75C}">
      <dsp:nvSpPr>
        <dsp:cNvPr id="0" name=""/>
        <dsp:cNvSpPr/>
      </dsp:nvSpPr>
      <dsp:spPr>
        <a:xfrm>
          <a:off x="9137959" y="3054295"/>
          <a:ext cx="2016458" cy="530251"/>
        </a:xfrm>
        <a:prstGeom prst="roundRect">
          <a:avLst>
            <a:gd name="adj" fmla="val 10000"/>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dirty="0"/>
            <a:t>Maintenance of motivation</a:t>
          </a:r>
          <a:endParaRPr lang="fi-FI" sz="1600" kern="1200" dirty="0"/>
        </a:p>
      </dsp:txBody>
      <dsp:txXfrm>
        <a:off x="9153490" y="3069826"/>
        <a:ext cx="1985396" cy="49918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57FFAE-DD0A-8B4E-BBCB-2C6D0A4F0481}">
      <dsp:nvSpPr>
        <dsp:cNvPr id="0" name=""/>
        <dsp:cNvSpPr/>
      </dsp:nvSpPr>
      <dsp:spPr>
        <a:xfrm>
          <a:off x="366395" y="0"/>
          <a:ext cx="2198943" cy="792612"/>
        </a:xfrm>
        <a:prstGeom prst="roundRect">
          <a:avLst>
            <a:gd name="adj" fmla="val 10000"/>
          </a:avLst>
        </a:prstGeom>
        <a:solidFill>
          <a:schemeClr val="accent6"/>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en-US" sz="1700" kern="1200" dirty="0"/>
            <a:t>Special pedagogical support</a:t>
          </a:r>
          <a:endParaRPr lang="fi-FI" sz="1700" kern="1200" dirty="0"/>
        </a:p>
      </dsp:txBody>
      <dsp:txXfrm>
        <a:off x="389610" y="23215"/>
        <a:ext cx="2152513" cy="746182"/>
      </dsp:txXfrm>
    </dsp:sp>
    <dsp:sp modelId="{7BD77944-DA61-D342-B048-5F407DE2F98D}">
      <dsp:nvSpPr>
        <dsp:cNvPr id="0" name=""/>
        <dsp:cNvSpPr/>
      </dsp:nvSpPr>
      <dsp:spPr>
        <a:xfrm>
          <a:off x="586290" y="792612"/>
          <a:ext cx="178440" cy="482487"/>
        </a:xfrm>
        <a:custGeom>
          <a:avLst/>
          <a:gdLst/>
          <a:ahLst/>
          <a:cxnLst/>
          <a:rect l="0" t="0" r="0" b="0"/>
          <a:pathLst>
            <a:path>
              <a:moveTo>
                <a:pt x="0" y="0"/>
              </a:moveTo>
              <a:lnTo>
                <a:pt x="0" y="482487"/>
              </a:lnTo>
              <a:lnTo>
                <a:pt x="178440" y="482487"/>
              </a:lnTo>
            </a:path>
          </a:pathLst>
        </a:custGeom>
        <a:noFill/>
        <a:ln w="25400" cap="flat" cmpd="sng" algn="ctr">
          <a:solidFill>
            <a:schemeClr val="accent6">
              <a:shade val="95000"/>
              <a:satMod val="105000"/>
            </a:schemeClr>
          </a:solidFill>
          <a:prstDash val="solid"/>
        </a:ln>
        <a:effectLst/>
      </dsp:spPr>
      <dsp:style>
        <a:lnRef idx="1">
          <a:schemeClr val="accent6"/>
        </a:lnRef>
        <a:fillRef idx="0">
          <a:schemeClr val="accent6"/>
        </a:fillRef>
        <a:effectRef idx="0">
          <a:schemeClr val="accent6"/>
        </a:effectRef>
        <a:fontRef idx="minor">
          <a:schemeClr val="tx1"/>
        </a:fontRef>
      </dsp:style>
    </dsp:sp>
    <dsp:sp modelId="{FC2283EA-BA3D-2F4C-93B2-4DA8647ABE89}">
      <dsp:nvSpPr>
        <dsp:cNvPr id="0" name=""/>
        <dsp:cNvSpPr/>
      </dsp:nvSpPr>
      <dsp:spPr>
        <a:xfrm>
          <a:off x="764730" y="984657"/>
          <a:ext cx="2207394" cy="580885"/>
        </a:xfrm>
        <a:prstGeom prst="roundRect">
          <a:avLst>
            <a:gd name="adj" fmla="val 10000"/>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dirty="0"/>
            <a:t>Facilitating the access to support</a:t>
          </a:r>
          <a:endParaRPr lang="fi-FI" sz="1600" kern="1200" dirty="0"/>
        </a:p>
      </dsp:txBody>
      <dsp:txXfrm>
        <a:off x="781744" y="1001671"/>
        <a:ext cx="2173366" cy="546857"/>
      </dsp:txXfrm>
    </dsp:sp>
    <dsp:sp modelId="{58DC8325-B7F0-DB4A-A808-B35874AC2BA4}">
      <dsp:nvSpPr>
        <dsp:cNvPr id="0" name=""/>
        <dsp:cNvSpPr/>
      </dsp:nvSpPr>
      <dsp:spPr>
        <a:xfrm>
          <a:off x="586290" y="792612"/>
          <a:ext cx="242569" cy="1356924"/>
        </a:xfrm>
        <a:custGeom>
          <a:avLst/>
          <a:gdLst/>
          <a:ahLst/>
          <a:cxnLst/>
          <a:rect l="0" t="0" r="0" b="0"/>
          <a:pathLst>
            <a:path>
              <a:moveTo>
                <a:pt x="0" y="0"/>
              </a:moveTo>
              <a:lnTo>
                <a:pt x="0" y="1356924"/>
              </a:lnTo>
              <a:lnTo>
                <a:pt x="242569" y="1356924"/>
              </a:lnTo>
            </a:path>
          </a:pathLst>
        </a:custGeom>
        <a:noFill/>
        <a:ln w="25400" cap="flat" cmpd="sng" algn="ctr">
          <a:solidFill>
            <a:schemeClr val="accent6">
              <a:shade val="95000"/>
              <a:satMod val="105000"/>
            </a:schemeClr>
          </a:solidFill>
          <a:prstDash val="solid"/>
        </a:ln>
        <a:effectLst/>
      </dsp:spPr>
      <dsp:style>
        <a:lnRef idx="1">
          <a:schemeClr val="accent6"/>
        </a:lnRef>
        <a:fillRef idx="0">
          <a:schemeClr val="accent6"/>
        </a:fillRef>
        <a:effectRef idx="0">
          <a:schemeClr val="accent6"/>
        </a:effectRef>
        <a:fontRef idx="minor">
          <a:schemeClr val="tx1"/>
        </a:fontRef>
      </dsp:style>
    </dsp:sp>
    <dsp:sp modelId="{A276AB2A-6D68-F448-971B-8663FD6A45F0}">
      <dsp:nvSpPr>
        <dsp:cNvPr id="0" name=""/>
        <dsp:cNvSpPr/>
      </dsp:nvSpPr>
      <dsp:spPr>
        <a:xfrm>
          <a:off x="828859" y="1767749"/>
          <a:ext cx="2189326" cy="763574"/>
        </a:xfrm>
        <a:prstGeom prst="roundRect">
          <a:avLst>
            <a:gd name="adj" fmla="val 10000"/>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dirty="0"/>
            <a:t>Possibility for anonymity</a:t>
          </a:r>
          <a:endParaRPr lang="fi-FI" sz="1600" kern="1200" dirty="0"/>
        </a:p>
      </dsp:txBody>
      <dsp:txXfrm>
        <a:off x="851223" y="1790113"/>
        <a:ext cx="2144598" cy="718846"/>
      </dsp:txXfrm>
    </dsp:sp>
    <dsp:sp modelId="{B8166199-4105-3545-8365-6AF3F65C204F}">
      <dsp:nvSpPr>
        <dsp:cNvPr id="0" name=""/>
        <dsp:cNvSpPr/>
      </dsp:nvSpPr>
      <dsp:spPr>
        <a:xfrm>
          <a:off x="586290" y="792612"/>
          <a:ext cx="224650" cy="2101619"/>
        </a:xfrm>
        <a:custGeom>
          <a:avLst/>
          <a:gdLst/>
          <a:ahLst/>
          <a:cxnLst/>
          <a:rect l="0" t="0" r="0" b="0"/>
          <a:pathLst>
            <a:path>
              <a:moveTo>
                <a:pt x="0" y="0"/>
              </a:moveTo>
              <a:lnTo>
                <a:pt x="0" y="2101619"/>
              </a:lnTo>
              <a:lnTo>
                <a:pt x="224650" y="2101619"/>
              </a:lnTo>
            </a:path>
          </a:pathLst>
        </a:custGeom>
        <a:noFill/>
        <a:ln w="25400" cap="flat" cmpd="sng" algn="ctr">
          <a:solidFill>
            <a:schemeClr val="accent6">
              <a:shade val="95000"/>
              <a:satMod val="105000"/>
            </a:schemeClr>
          </a:solidFill>
          <a:prstDash val="solid"/>
        </a:ln>
        <a:effectLst/>
      </dsp:spPr>
      <dsp:style>
        <a:lnRef idx="1">
          <a:schemeClr val="accent6"/>
        </a:lnRef>
        <a:fillRef idx="0">
          <a:schemeClr val="accent6"/>
        </a:fillRef>
        <a:effectRef idx="0">
          <a:schemeClr val="accent6"/>
        </a:effectRef>
        <a:fontRef idx="minor">
          <a:schemeClr val="tx1"/>
        </a:fontRef>
      </dsp:style>
    </dsp:sp>
    <dsp:sp modelId="{45064E69-8C49-7940-B316-0749D6FF8C4A}">
      <dsp:nvSpPr>
        <dsp:cNvPr id="0" name=""/>
        <dsp:cNvSpPr/>
      </dsp:nvSpPr>
      <dsp:spPr>
        <a:xfrm>
          <a:off x="810940" y="2603789"/>
          <a:ext cx="2197402" cy="580885"/>
        </a:xfrm>
        <a:prstGeom prst="roundRect">
          <a:avLst>
            <a:gd name="adj" fmla="val 10000"/>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fi-FI" sz="1600" kern="1200" dirty="0"/>
            <a:t>Toimiva tiedotus tuesta</a:t>
          </a:r>
        </a:p>
      </dsp:txBody>
      <dsp:txXfrm>
        <a:off x="827954" y="2620803"/>
        <a:ext cx="2163374" cy="546857"/>
      </dsp:txXfrm>
    </dsp:sp>
    <dsp:sp modelId="{08791626-9ED4-9246-84EA-52EEA3D9C9B3}">
      <dsp:nvSpPr>
        <dsp:cNvPr id="0" name=""/>
        <dsp:cNvSpPr/>
      </dsp:nvSpPr>
      <dsp:spPr>
        <a:xfrm>
          <a:off x="586290" y="792612"/>
          <a:ext cx="238471" cy="2880036"/>
        </a:xfrm>
        <a:custGeom>
          <a:avLst/>
          <a:gdLst/>
          <a:ahLst/>
          <a:cxnLst/>
          <a:rect l="0" t="0" r="0" b="0"/>
          <a:pathLst>
            <a:path>
              <a:moveTo>
                <a:pt x="0" y="0"/>
              </a:moveTo>
              <a:lnTo>
                <a:pt x="0" y="2880036"/>
              </a:lnTo>
              <a:lnTo>
                <a:pt x="238471" y="2880036"/>
              </a:lnTo>
            </a:path>
          </a:pathLst>
        </a:custGeom>
        <a:noFill/>
        <a:ln w="25400" cap="flat" cmpd="sng" algn="ctr">
          <a:solidFill>
            <a:schemeClr val="accent6">
              <a:shade val="95000"/>
              <a:satMod val="105000"/>
            </a:schemeClr>
          </a:solidFill>
          <a:prstDash val="solid"/>
        </a:ln>
        <a:effectLst/>
      </dsp:spPr>
      <dsp:style>
        <a:lnRef idx="1">
          <a:schemeClr val="accent6"/>
        </a:lnRef>
        <a:fillRef idx="0">
          <a:schemeClr val="accent6"/>
        </a:fillRef>
        <a:effectRef idx="0">
          <a:schemeClr val="accent6"/>
        </a:effectRef>
        <a:fontRef idx="minor">
          <a:schemeClr val="tx1"/>
        </a:fontRef>
      </dsp:style>
    </dsp:sp>
    <dsp:sp modelId="{5EBC7405-34A9-784A-A4FB-4FA038F2B8E4}">
      <dsp:nvSpPr>
        <dsp:cNvPr id="0" name=""/>
        <dsp:cNvSpPr/>
      </dsp:nvSpPr>
      <dsp:spPr>
        <a:xfrm>
          <a:off x="824761" y="3302500"/>
          <a:ext cx="2197951" cy="740298"/>
        </a:xfrm>
        <a:prstGeom prst="roundRect">
          <a:avLst>
            <a:gd name="adj" fmla="val 10000"/>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dirty="0"/>
            <a:t>Functioning informing of the support</a:t>
          </a:r>
          <a:endParaRPr lang="fi-FI" sz="1600" kern="1200" dirty="0"/>
        </a:p>
      </dsp:txBody>
      <dsp:txXfrm>
        <a:off x="846444" y="3324183"/>
        <a:ext cx="2154585" cy="696932"/>
      </dsp:txXfrm>
    </dsp:sp>
    <dsp:sp modelId="{96F739FB-933D-774C-BD93-9063575AE16C}">
      <dsp:nvSpPr>
        <dsp:cNvPr id="0" name=""/>
        <dsp:cNvSpPr/>
      </dsp:nvSpPr>
      <dsp:spPr>
        <a:xfrm>
          <a:off x="3178227" y="1827"/>
          <a:ext cx="2212873" cy="797504"/>
        </a:xfrm>
        <a:prstGeom prst="roundRect">
          <a:avLst>
            <a:gd name="adj" fmla="val 10000"/>
          </a:avLst>
        </a:prstGeom>
        <a:solidFill>
          <a:schemeClr val="accent6"/>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en-US" sz="1700" kern="1200" dirty="0"/>
            <a:t>Support from </a:t>
          </a:r>
          <a:r>
            <a:rPr lang="fi-FI" sz="1700" kern="1200" dirty="0" err="1"/>
            <a:t>student</a:t>
          </a:r>
          <a:r>
            <a:rPr lang="fi-FI" sz="1700" kern="1200" dirty="0"/>
            <a:t> </a:t>
          </a:r>
          <a:r>
            <a:rPr lang="fi-FI" sz="1700" kern="1200" dirty="0" err="1"/>
            <a:t>welfare</a:t>
          </a:r>
          <a:r>
            <a:rPr lang="fi-FI" sz="1700" kern="1200" dirty="0"/>
            <a:t> </a:t>
          </a:r>
          <a:r>
            <a:rPr lang="fi-FI" sz="1700" kern="1200" dirty="0" err="1"/>
            <a:t>services</a:t>
          </a:r>
          <a:endParaRPr lang="fi-FI" sz="1700" kern="1200" dirty="0"/>
        </a:p>
      </dsp:txBody>
      <dsp:txXfrm>
        <a:off x="3201585" y="25185"/>
        <a:ext cx="2166157" cy="750788"/>
      </dsp:txXfrm>
    </dsp:sp>
    <dsp:sp modelId="{02D92BA1-ABB7-6849-858E-4E7ED12B7A03}">
      <dsp:nvSpPr>
        <dsp:cNvPr id="0" name=""/>
        <dsp:cNvSpPr/>
      </dsp:nvSpPr>
      <dsp:spPr>
        <a:xfrm>
          <a:off x="3399514" y="799331"/>
          <a:ext cx="221287" cy="435664"/>
        </a:xfrm>
        <a:custGeom>
          <a:avLst/>
          <a:gdLst/>
          <a:ahLst/>
          <a:cxnLst/>
          <a:rect l="0" t="0" r="0" b="0"/>
          <a:pathLst>
            <a:path>
              <a:moveTo>
                <a:pt x="0" y="0"/>
              </a:moveTo>
              <a:lnTo>
                <a:pt x="0" y="435664"/>
              </a:lnTo>
              <a:lnTo>
                <a:pt x="221287" y="435664"/>
              </a:lnTo>
            </a:path>
          </a:pathLst>
        </a:custGeom>
        <a:noFill/>
        <a:ln w="25400" cap="flat" cmpd="sng" algn="ctr">
          <a:solidFill>
            <a:schemeClr val="accent6">
              <a:shade val="95000"/>
              <a:satMod val="105000"/>
            </a:schemeClr>
          </a:solidFill>
          <a:prstDash val="solid"/>
        </a:ln>
        <a:effectLst/>
      </dsp:spPr>
      <dsp:style>
        <a:lnRef idx="1">
          <a:schemeClr val="accent6"/>
        </a:lnRef>
        <a:fillRef idx="0">
          <a:schemeClr val="accent6"/>
        </a:fillRef>
        <a:effectRef idx="0">
          <a:schemeClr val="accent6"/>
        </a:effectRef>
        <a:fontRef idx="minor">
          <a:schemeClr val="tx1"/>
        </a:fontRef>
      </dsp:style>
    </dsp:sp>
    <dsp:sp modelId="{B0B682B4-6934-8F42-92E0-BD1F25F4D67C}">
      <dsp:nvSpPr>
        <dsp:cNvPr id="0" name=""/>
        <dsp:cNvSpPr/>
      </dsp:nvSpPr>
      <dsp:spPr>
        <a:xfrm>
          <a:off x="3620801" y="944553"/>
          <a:ext cx="2214048" cy="580885"/>
        </a:xfrm>
        <a:prstGeom prst="roundRect">
          <a:avLst>
            <a:gd name="adj" fmla="val 10000"/>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dirty="0"/>
            <a:t>Taking exhaustion seriously</a:t>
          </a:r>
          <a:endParaRPr lang="fi-FI" sz="1600" kern="1200" dirty="0"/>
        </a:p>
      </dsp:txBody>
      <dsp:txXfrm>
        <a:off x="3637815" y="961567"/>
        <a:ext cx="2180020" cy="546857"/>
      </dsp:txXfrm>
    </dsp:sp>
    <dsp:sp modelId="{95CEF109-C369-6848-9B83-1B1C50FD904B}">
      <dsp:nvSpPr>
        <dsp:cNvPr id="0" name=""/>
        <dsp:cNvSpPr/>
      </dsp:nvSpPr>
      <dsp:spPr>
        <a:xfrm>
          <a:off x="3399514" y="799331"/>
          <a:ext cx="221287" cy="1309766"/>
        </a:xfrm>
        <a:custGeom>
          <a:avLst/>
          <a:gdLst/>
          <a:ahLst/>
          <a:cxnLst/>
          <a:rect l="0" t="0" r="0" b="0"/>
          <a:pathLst>
            <a:path>
              <a:moveTo>
                <a:pt x="0" y="0"/>
              </a:moveTo>
              <a:lnTo>
                <a:pt x="0" y="1309766"/>
              </a:lnTo>
              <a:lnTo>
                <a:pt x="221287" y="1309766"/>
              </a:lnTo>
            </a:path>
          </a:pathLst>
        </a:custGeom>
        <a:noFill/>
        <a:ln w="25400" cap="flat" cmpd="sng" algn="ctr">
          <a:solidFill>
            <a:schemeClr val="accent6">
              <a:shade val="95000"/>
              <a:satMod val="105000"/>
            </a:schemeClr>
          </a:solidFill>
          <a:prstDash val="solid"/>
        </a:ln>
        <a:effectLst/>
      </dsp:spPr>
      <dsp:style>
        <a:lnRef idx="1">
          <a:schemeClr val="accent6"/>
        </a:lnRef>
        <a:fillRef idx="0">
          <a:schemeClr val="accent6"/>
        </a:fillRef>
        <a:effectRef idx="0">
          <a:schemeClr val="accent6"/>
        </a:effectRef>
        <a:fontRef idx="minor">
          <a:schemeClr val="tx1"/>
        </a:fontRef>
      </dsp:style>
    </dsp:sp>
    <dsp:sp modelId="{B06DB3DF-DD6D-E940-B257-BF860A0B19E4}">
      <dsp:nvSpPr>
        <dsp:cNvPr id="0" name=""/>
        <dsp:cNvSpPr/>
      </dsp:nvSpPr>
      <dsp:spPr>
        <a:xfrm>
          <a:off x="3620801" y="1670660"/>
          <a:ext cx="2193146" cy="876876"/>
        </a:xfrm>
        <a:prstGeom prst="roundRect">
          <a:avLst>
            <a:gd name="adj" fmla="val 10000"/>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baseline="0" dirty="0"/>
            <a:t>Clear instructions after requesting assistance </a:t>
          </a:r>
          <a:endParaRPr lang="fi-FI" sz="1600" kern="1200" dirty="0"/>
        </a:p>
      </dsp:txBody>
      <dsp:txXfrm>
        <a:off x="3646484" y="1696343"/>
        <a:ext cx="2141780" cy="825510"/>
      </dsp:txXfrm>
    </dsp:sp>
    <dsp:sp modelId="{AB78511B-2866-B24D-B6EB-E39671FC4174}">
      <dsp:nvSpPr>
        <dsp:cNvPr id="0" name=""/>
        <dsp:cNvSpPr/>
      </dsp:nvSpPr>
      <dsp:spPr>
        <a:xfrm>
          <a:off x="3399514" y="799331"/>
          <a:ext cx="231436" cy="2396496"/>
        </a:xfrm>
        <a:custGeom>
          <a:avLst/>
          <a:gdLst/>
          <a:ahLst/>
          <a:cxnLst/>
          <a:rect l="0" t="0" r="0" b="0"/>
          <a:pathLst>
            <a:path>
              <a:moveTo>
                <a:pt x="0" y="0"/>
              </a:moveTo>
              <a:lnTo>
                <a:pt x="0" y="2396496"/>
              </a:lnTo>
              <a:lnTo>
                <a:pt x="231436" y="2396496"/>
              </a:lnTo>
            </a:path>
          </a:pathLst>
        </a:custGeom>
        <a:noFill/>
        <a:ln w="25400" cap="flat" cmpd="sng" algn="ctr">
          <a:solidFill>
            <a:schemeClr val="accent6">
              <a:shade val="95000"/>
              <a:satMod val="105000"/>
            </a:schemeClr>
          </a:solidFill>
          <a:prstDash val="solid"/>
        </a:ln>
        <a:effectLst/>
      </dsp:spPr>
      <dsp:style>
        <a:lnRef idx="1">
          <a:schemeClr val="accent6"/>
        </a:lnRef>
        <a:fillRef idx="0">
          <a:schemeClr val="accent6"/>
        </a:fillRef>
        <a:effectRef idx="0">
          <a:schemeClr val="accent6"/>
        </a:effectRef>
        <a:fontRef idx="minor">
          <a:schemeClr val="tx1"/>
        </a:fontRef>
      </dsp:style>
    </dsp:sp>
    <dsp:sp modelId="{05FE7650-536D-604D-A231-2611F4DA039F}">
      <dsp:nvSpPr>
        <dsp:cNvPr id="0" name=""/>
        <dsp:cNvSpPr/>
      </dsp:nvSpPr>
      <dsp:spPr>
        <a:xfrm>
          <a:off x="3630951" y="2789923"/>
          <a:ext cx="2130085" cy="811811"/>
        </a:xfrm>
        <a:prstGeom prst="roundRect">
          <a:avLst>
            <a:gd name="adj" fmla="val 10000"/>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dirty="0"/>
            <a:t>Informing about support and its availability</a:t>
          </a:r>
          <a:endParaRPr lang="fi-FI" sz="1600" kern="1200" dirty="0"/>
        </a:p>
      </dsp:txBody>
      <dsp:txXfrm>
        <a:off x="3654728" y="2813700"/>
        <a:ext cx="2082531" cy="764257"/>
      </dsp:txXfrm>
    </dsp:sp>
    <dsp:sp modelId="{85A39910-2F5C-5B49-A9A8-8D8B0ABECBED}">
      <dsp:nvSpPr>
        <dsp:cNvPr id="0" name=""/>
        <dsp:cNvSpPr/>
      </dsp:nvSpPr>
      <dsp:spPr>
        <a:xfrm>
          <a:off x="5922971" y="0"/>
          <a:ext cx="2206785" cy="798183"/>
        </a:xfrm>
        <a:prstGeom prst="roundRect">
          <a:avLst>
            <a:gd name="adj" fmla="val 10000"/>
          </a:avLst>
        </a:prstGeom>
        <a:solidFill>
          <a:schemeClr val="accent6"/>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en-US" sz="1700" kern="1200" dirty="0"/>
            <a:t>Social support</a:t>
          </a:r>
          <a:endParaRPr lang="fi-FI" sz="1700" kern="1200" dirty="0"/>
        </a:p>
      </dsp:txBody>
      <dsp:txXfrm>
        <a:off x="5946349" y="23378"/>
        <a:ext cx="2160029" cy="751427"/>
      </dsp:txXfrm>
    </dsp:sp>
    <dsp:sp modelId="{49A75892-6EE7-5C48-9E66-5AF2DF93EA69}">
      <dsp:nvSpPr>
        <dsp:cNvPr id="0" name=""/>
        <dsp:cNvSpPr/>
      </dsp:nvSpPr>
      <dsp:spPr>
        <a:xfrm>
          <a:off x="6143649" y="798183"/>
          <a:ext cx="159776" cy="395947"/>
        </a:xfrm>
        <a:custGeom>
          <a:avLst/>
          <a:gdLst/>
          <a:ahLst/>
          <a:cxnLst/>
          <a:rect l="0" t="0" r="0" b="0"/>
          <a:pathLst>
            <a:path>
              <a:moveTo>
                <a:pt x="0" y="0"/>
              </a:moveTo>
              <a:lnTo>
                <a:pt x="0" y="395947"/>
              </a:lnTo>
              <a:lnTo>
                <a:pt x="159776" y="395947"/>
              </a:lnTo>
            </a:path>
          </a:pathLst>
        </a:custGeom>
        <a:noFill/>
        <a:ln w="25400" cap="flat" cmpd="sng" algn="ctr">
          <a:solidFill>
            <a:schemeClr val="accent6">
              <a:shade val="95000"/>
              <a:satMod val="105000"/>
            </a:schemeClr>
          </a:solidFill>
          <a:prstDash val="solid"/>
        </a:ln>
        <a:effectLst/>
      </dsp:spPr>
      <dsp:style>
        <a:lnRef idx="1">
          <a:schemeClr val="accent6"/>
        </a:lnRef>
        <a:fillRef idx="0">
          <a:schemeClr val="accent6"/>
        </a:fillRef>
        <a:effectRef idx="0">
          <a:schemeClr val="accent6"/>
        </a:effectRef>
        <a:fontRef idx="minor">
          <a:schemeClr val="tx1"/>
        </a:fontRef>
      </dsp:style>
    </dsp:sp>
    <dsp:sp modelId="{6AB2D0A8-76C1-774E-99D2-F6A94887F3E2}">
      <dsp:nvSpPr>
        <dsp:cNvPr id="0" name=""/>
        <dsp:cNvSpPr/>
      </dsp:nvSpPr>
      <dsp:spPr>
        <a:xfrm>
          <a:off x="6303425" y="903687"/>
          <a:ext cx="2211873" cy="580885"/>
        </a:xfrm>
        <a:prstGeom prst="roundRect">
          <a:avLst>
            <a:gd name="adj" fmla="val 10000"/>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dirty="0"/>
            <a:t>Support from subject teachers</a:t>
          </a:r>
          <a:endParaRPr lang="fi-FI" sz="1600" kern="1200" dirty="0"/>
        </a:p>
      </dsp:txBody>
      <dsp:txXfrm>
        <a:off x="6320439" y="920701"/>
        <a:ext cx="2177845" cy="546857"/>
      </dsp:txXfrm>
    </dsp:sp>
    <dsp:sp modelId="{6534A02B-4D18-CD4A-8DF3-FC5370A83CD8}">
      <dsp:nvSpPr>
        <dsp:cNvPr id="0" name=""/>
        <dsp:cNvSpPr/>
      </dsp:nvSpPr>
      <dsp:spPr>
        <a:xfrm>
          <a:off x="6143649" y="798183"/>
          <a:ext cx="192166" cy="1179794"/>
        </a:xfrm>
        <a:custGeom>
          <a:avLst/>
          <a:gdLst/>
          <a:ahLst/>
          <a:cxnLst/>
          <a:rect l="0" t="0" r="0" b="0"/>
          <a:pathLst>
            <a:path>
              <a:moveTo>
                <a:pt x="0" y="0"/>
              </a:moveTo>
              <a:lnTo>
                <a:pt x="0" y="1179794"/>
              </a:lnTo>
              <a:lnTo>
                <a:pt x="192166" y="1179794"/>
              </a:lnTo>
            </a:path>
          </a:pathLst>
        </a:custGeom>
        <a:noFill/>
        <a:ln w="25400" cap="flat" cmpd="sng" algn="ctr">
          <a:solidFill>
            <a:schemeClr val="accent6">
              <a:shade val="95000"/>
              <a:satMod val="105000"/>
            </a:schemeClr>
          </a:solidFill>
          <a:prstDash val="solid"/>
        </a:ln>
        <a:effectLst/>
      </dsp:spPr>
      <dsp:style>
        <a:lnRef idx="1">
          <a:schemeClr val="accent6"/>
        </a:lnRef>
        <a:fillRef idx="0">
          <a:schemeClr val="accent6"/>
        </a:fillRef>
        <a:effectRef idx="0">
          <a:schemeClr val="accent6"/>
        </a:effectRef>
        <a:fontRef idx="minor">
          <a:schemeClr val="tx1"/>
        </a:fontRef>
      </dsp:style>
    </dsp:sp>
    <dsp:sp modelId="{3BD0A36D-D7D9-284F-8B41-12FAC21FBF08}">
      <dsp:nvSpPr>
        <dsp:cNvPr id="0" name=""/>
        <dsp:cNvSpPr/>
      </dsp:nvSpPr>
      <dsp:spPr>
        <a:xfrm>
          <a:off x="6335815" y="1687535"/>
          <a:ext cx="2188666" cy="580885"/>
        </a:xfrm>
        <a:prstGeom prst="roundRect">
          <a:avLst>
            <a:gd name="adj" fmla="val 10000"/>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dirty="0"/>
            <a:t>Support from tutors</a:t>
          </a:r>
          <a:endParaRPr lang="fi-FI" sz="1600" kern="1200" dirty="0"/>
        </a:p>
      </dsp:txBody>
      <dsp:txXfrm>
        <a:off x="6352829" y="1704549"/>
        <a:ext cx="2154638" cy="546857"/>
      </dsp:txXfrm>
    </dsp:sp>
    <dsp:sp modelId="{4FB3BB69-6BB8-8C41-A1CE-FB8565C66A3E}">
      <dsp:nvSpPr>
        <dsp:cNvPr id="0" name=""/>
        <dsp:cNvSpPr/>
      </dsp:nvSpPr>
      <dsp:spPr>
        <a:xfrm>
          <a:off x="6143649" y="798183"/>
          <a:ext cx="192166" cy="1905901"/>
        </a:xfrm>
        <a:custGeom>
          <a:avLst/>
          <a:gdLst/>
          <a:ahLst/>
          <a:cxnLst/>
          <a:rect l="0" t="0" r="0" b="0"/>
          <a:pathLst>
            <a:path>
              <a:moveTo>
                <a:pt x="0" y="0"/>
              </a:moveTo>
              <a:lnTo>
                <a:pt x="0" y="1905901"/>
              </a:lnTo>
              <a:lnTo>
                <a:pt x="192166" y="1905901"/>
              </a:lnTo>
            </a:path>
          </a:pathLst>
        </a:custGeom>
        <a:noFill/>
        <a:ln w="25400" cap="flat" cmpd="sng" algn="ctr">
          <a:solidFill>
            <a:schemeClr val="accent6">
              <a:shade val="95000"/>
              <a:satMod val="105000"/>
            </a:schemeClr>
          </a:solidFill>
          <a:prstDash val="solid"/>
        </a:ln>
        <a:effectLst/>
      </dsp:spPr>
      <dsp:style>
        <a:lnRef idx="1">
          <a:schemeClr val="accent6"/>
        </a:lnRef>
        <a:fillRef idx="0">
          <a:schemeClr val="accent6"/>
        </a:fillRef>
        <a:effectRef idx="0">
          <a:schemeClr val="accent6"/>
        </a:effectRef>
        <a:fontRef idx="minor">
          <a:schemeClr val="tx1"/>
        </a:fontRef>
      </dsp:style>
    </dsp:sp>
    <dsp:sp modelId="{39E4D336-FAE8-E243-84F6-B93450C7D584}">
      <dsp:nvSpPr>
        <dsp:cNvPr id="0" name=""/>
        <dsp:cNvSpPr/>
      </dsp:nvSpPr>
      <dsp:spPr>
        <a:xfrm>
          <a:off x="6335815" y="2413642"/>
          <a:ext cx="2188666" cy="580885"/>
        </a:xfrm>
        <a:prstGeom prst="roundRect">
          <a:avLst>
            <a:gd name="adj" fmla="val 10000"/>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dirty="0"/>
            <a:t>Positive feedback</a:t>
          </a:r>
          <a:endParaRPr lang="fi-FI" sz="1600" kern="1200" dirty="0"/>
        </a:p>
      </dsp:txBody>
      <dsp:txXfrm>
        <a:off x="6352829" y="2430656"/>
        <a:ext cx="2154638" cy="546857"/>
      </dsp:txXfrm>
    </dsp:sp>
    <dsp:sp modelId="{F52CD055-1D87-6D41-A26F-952E12A133C6}">
      <dsp:nvSpPr>
        <dsp:cNvPr id="0" name=""/>
        <dsp:cNvSpPr/>
      </dsp:nvSpPr>
      <dsp:spPr>
        <a:xfrm>
          <a:off x="6143649" y="798183"/>
          <a:ext cx="192166" cy="2648204"/>
        </a:xfrm>
        <a:custGeom>
          <a:avLst/>
          <a:gdLst/>
          <a:ahLst/>
          <a:cxnLst/>
          <a:rect l="0" t="0" r="0" b="0"/>
          <a:pathLst>
            <a:path>
              <a:moveTo>
                <a:pt x="0" y="0"/>
              </a:moveTo>
              <a:lnTo>
                <a:pt x="0" y="2648204"/>
              </a:lnTo>
              <a:lnTo>
                <a:pt x="192166" y="2648204"/>
              </a:lnTo>
            </a:path>
          </a:pathLst>
        </a:custGeom>
        <a:noFill/>
        <a:ln w="25400" cap="flat" cmpd="sng" algn="ctr">
          <a:solidFill>
            <a:schemeClr val="accent6">
              <a:shade val="95000"/>
              <a:satMod val="105000"/>
            </a:schemeClr>
          </a:solidFill>
          <a:prstDash val="solid"/>
        </a:ln>
        <a:effectLst/>
      </dsp:spPr>
      <dsp:style>
        <a:lnRef idx="1">
          <a:schemeClr val="accent6"/>
        </a:lnRef>
        <a:fillRef idx="0">
          <a:schemeClr val="accent6"/>
        </a:fillRef>
        <a:effectRef idx="0">
          <a:schemeClr val="accent6"/>
        </a:effectRef>
        <a:fontRef idx="minor">
          <a:schemeClr val="tx1"/>
        </a:fontRef>
      </dsp:style>
    </dsp:sp>
    <dsp:sp modelId="{A7E71A02-7651-F44C-9887-EB6469E57F7B}">
      <dsp:nvSpPr>
        <dsp:cNvPr id="0" name=""/>
        <dsp:cNvSpPr/>
      </dsp:nvSpPr>
      <dsp:spPr>
        <a:xfrm>
          <a:off x="6335815" y="3155945"/>
          <a:ext cx="2188666" cy="580885"/>
        </a:xfrm>
        <a:prstGeom prst="roundRect">
          <a:avLst>
            <a:gd name="adj" fmla="val 10000"/>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dirty="0"/>
            <a:t>Communality of the school</a:t>
          </a:r>
          <a:endParaRPr lang="fi-FI" sz="1600" kern="1200" dirty="0"/>
        </a:p>
      </dsp:txBody>
      <dsp:txXfrm>
        <a:off x="6352829" y="3172959"/>
        <a:ext cx="2154638" cy="546857"/>
      </dsp:txXfrm>
    </dsp:sp>
    <dsp:sp modelId="{ED0C4CD6-5A44-2140-AFED-44FB43B7CC64}">
      <dsp:nvSpPr>
        <dsp:cNvPr id="0" name=""/>
        <dsp:cNvSpPr/>
      </dsp:nvSpPr>
      <dsp:spPr>
        <a:xfrm>
          <a:off x="8595027" y="0"/>
          <a:ext cx="2191078" cy="842365"/>
        </a:xfrm>
        <a:prstGeom prst="roundRect">
          <a:avLst>
            <a:gd name="adj" fmla="val 10000"/>
          </a:avLst>
        </a:prstGeom>
        <a:solidFill>
          <a:schemeClr val="accent6"/>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dirty="0"/>
            <a:t>The impact of the learning environment</a:t>
          </a:r>
          <a:endParaRPr lang="fi-FI" sz="1600" kern="1200" dirty="0"/>
        </a:p>
      </dsp:txBody>
      <dsp:txXfrm>
        <a:off x="8619699" y="24672"/>
        <a:ext cx="2141734" cy="793021"/>
      </dsp:txXfrm>
    </dsp:sp>
    <dsp:sp modelId="{6259D9F3-3185-D94D-B005-7069B263BA56}">
      <dsp:nvSpPr>
        <dsp:cNvPr id="0" name=""/>
        <dsp:cNvSpPr/>
      </dsp:nvSpPr>
      <dsp:spPr>
        <a:xfrm>
          <a:off x="8814135" y="842365"/>
          <a:ext cx="168661" cy="443829"/>
        </a:xfrm>
        <a:custGeom>
          <a:avLst/>
          <a:gdLst/>
          <a:ahLst/>
          <a:cxnLst/>
          <a:rect l="0" t="0" r="0" b="0"/>
          <a:pathLst>
            <a:path>
              <a:moveTo>
                <a:pt x="0" y="0"/>
              </a:moveTo>
              <a:lnTo>
                <a:pt x="0" y="443829"/>
              </a:lnTo>
              <a:lnTo>
                <a:pt x="168661" y="443829"/>
              </a:lnTo>
            </a:path>
          </a:pathLst>
        </a:custGeom>
        <a:noFill/>
        <a:ln w="25400" cap="flat" cmpd="sng" algn="ctr">
          <a:solidFill>
            <a:schemeClr val="accent6">
              <a:shade val="95000"/>
              <a:satMod val="105000"/>
            </a:schemeClr>
          </a:solidFill>
          <a:prstDash val="solid"/>
        </a:ln>
        <a:effectLst/>
      </dsp:spPr>
      <dsp:style>
        <a:lnRef idx="1">
          <a:schemeClr val="accent6"/>
        </a:lnRef>
        <a:fillRef idx="0">
          <a:schemeClr val="accent6"/>
        </a:fillRef>
        <a:effectRef idx="0">
          <a:schemeClr val="accent6"/>
        </a:effectRef>
        <a:fontRef idx="minor">
          <a:schemeClr val="tx1"/>
        </a:fontRef>
      </dsp:style>
    </dsp:sp>
    <dsp:sp modelId="{82A96B46-4C36-6D4E-BD81-E603A915C7BA}">
      <dsp:nvSpPr>
        <dsp:cNvPr id="0" name=""/>
        <dsp:cNvSpPr/>
      </dsp:nvSpPr>
      <dsp:spPr>
        <a:xfrm>
          <a:off x="8982796" y="995752"/>
          <a:ext cx="2211288" cy="580885"/>
        </a:xfrm>
        <a:prstGeom prst="roundRect">
          <a:avLst>
            <a:gd name="adj" fmla="val 10000"/>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dirty="0"/>
            <a:t>Diverse classroom spaces</a:t>
          </a:r>
          <a:endParaRPr lang="fi-FI" sz="1600" kern="1200" dirty="0"/>
        </a:p>
      </dsp:txBody>
      <dsp:txXfrm>
        <a:off x="8999810" y="1012766"/>
        <a:ext cx="2177260" cy="546857"/>
      </dsp:txXfrm>
    </dsp:sp>
    <dsp:sp modelId="{C3F1F120-7BB8-3F44-BB62-AEE18ED653B7}">
      <dsp:nvSpPr>
        <dsp:cNvPr id="0" name=""/>
        <dsp:cNvSpPr/>
      </dsp:nvSpPr>
      <dsp:spPr>
        <a:xfrm>
          <a:off x="8814135" y="842365"/>
          <a:ext cx="181115" cy="1167810"/>
        </a:xfrm>
        <a:custGeom>
          <a:avLst/>
          <a:gdLst/>
          <a:ahLst/>
          <a:cxnLst/>
          <a:rect l="0" t="0" r="0" b="0"/>
          <a:pathLst>
            <a:path>
              <a:moveTo>
                <a:pt x="0" y="0"/>
              </a:moveTo>
              <a:lnTo>
                <a:pt x="0" y="1167810"/>
              </a:lnTo>
              <a:lnTo>
                <a:pt x="181115" y="1167810"/>
              </a:lnTo>
            </a:path>
          </a:pathLst>
        </a:custGeom>
        <a:noFill/>
        <a:ln w="25400" cap="flat" cmpd="sng" algn="ctr">
          <a:solidFill>
            <a:schemeClr val="accent6">
              <a:shade val="95000"/>
              <a:satMod val="105000"/>
            </a:schemeClr>
          </a:solidFill>
          <a:prstDash val="solid"/>
        </a:ln>
        <a:effectLst/>
      </dsp:spPr>
      <dsp:style>
        <a:lnRef idx="1">
          <a:schemeClr val="accent6"/>
        </a:lnRef>
        <a:fillRef idx="0">
          <a:schemeClr val="accent6"/>
        </a:fillRef>
        <a:effectRef idx="0">
          <a:schemeClr val="accent6"/>
        </a:effectRef>
        <a:fontRef idx="minor">
          <a:schemeClr val="tx1"/>
        </a:fontRef>
      </dsp:style>
    </dsp:sp>
    <dsp:sp modelId="{6B0F376D-3E73-154B-B106-2BC3D17D849E}">
      <dsp:nvSpPr>
        <dsp:cNvPr id="0" name=""/>
        <dsp:cNvSpPr/>
      </dsp:nvSpPr>
      <dsp:spPr>
        <a:xfrm>
          <a:off x="8995250" y="1719733"/>
          <a:ext cx="2209011" cy="580885"/>
        </a:xfrm>
        <a:prstGeom prst="roundRect">
          <a:avLst>
            <a:gd name="adj" fmla="val 10000"/>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dirty="0"/>
            <a:t>Purity and freshness of the indoor air</a:t>
          </a:r>
          <a:endParaRPr lang="fi-FI" sz="1600" kern="1200" dirty="0"/>
        </a:p>
      </dsp:txBody>
      <dsp:txXfrm>
        <a:off x="9012264" y="1736747"/>
        <a:ext cx="2174983" cy="546857"/>
      </dsp:txXfrm>
    </dsp:sp>
    <dsp:sp modelId="{4E822684-659A-E04A-95EE-FC733ABEB286}">
      <dsp:nvSpPr>
        <dsp:cNvPr id="0" name=""/>
        <dsp:cNvSpPr/>
      </dsp:nvSpPr>
      <dsp:spPr>
        <a:xfrm>
          <a:off x="8814135" y="842365"/>
          <a:ext cx="197306" cy="1905901"/>
        </a:xfrm>
        <a:custGeom>
          <a:avLst/>
          <a:gdLst/>
          <a:ahLst/>
          <a:cxnLst/>
          <a:rect l="0" t="0" r="0" b="0"/>
          <a:pathLst>
            <a:path>
              <a:moveTo>
                <a:pt x="0" y="0"/>
              </a:moveTo>
              <a:lnTo>
                <a:pt x="0" y="1905901"/>
              </a:lnTo>
              <a:lnTo>
                <a:pt x="197306" y="1905901"/>
              </a:lnTo>
            </a:path>
          </a:pathLst>
        </a:custGeom>
        <a:noFill/>
        <a:ln w="25400" cap="flat" cmpd="sng" algn="ctr">
          <a:solidFill>
            <a:schemeClr val="accent6">
              <a:shade val="95000"/>
              <a:satMod val="105000"/>
            </a:schemeClr>
          </a:solidFill>
          <a:prstDash val="solid"/>
        </a:ln>
        <a:effectLst/>
      </dsp:spPr>
      <dsp:style>
        <a:lnRef idx="1">
          <a:schemeClr val="accent6"/>
        </a:lnRef>
        <a:fillRef idx="0">
          <a:schemeClr val="accent6"/>
        </a:fillRef>
        <a:effectRef idx="0">
          <a:schemeClr val="accent6"/>
        </a:effectRef>
        <a:fontRef idx="minor">
          <a:schemeClr val="tx1"/>
        </a:fontRef>
      </dsp:style>
    </dsp:sp>
    <dsp:sp modelId="{4ECAE016-1BC9-9540-A2CC-18D6C21CB894}">
      <dsp:nvSpPr>
        <dsp:cNvPr id="0" name=""/>
        <dsp:cNvSpPr/>
      </dsp:nvSpPr>
      <dsp:spPr>
        <a:xfrm>
          <a:off x="9011441" y="2457824"/>
          <a:ext cx="2209011" cy="580885"/>
        </a:xfrm>
        <a:prstGeom prst="roundRect">
          <a:avLst>
            <a:gd name="adj" fmla="val 10000"/>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dirty="0"/>
            <a:t>Importance of school food</a:t>
          </a:r>
          <a:endParaRPr lang="fi-FI" sz="1600" kern="1200" dirty="0"/>
        </a:p>
      </dsp:txBody>
      <dsp:txXfrm>
        <a:off x="9028455" y="2474838"/>
        <a:ext cx="2174983" cy="546857"/>
      </dsp:txXfrm>
    </dsp:sp>
    <dsp:sp modelId="{E8BEB8FF-5BB5-9344-8355-39EEA913733D}">
      <dsp:nvSpPr>
        <dsp:cNvPr id="0" name=""/>
        <dsp:cNvSpPr/>
      </dsp:nvSpPr>
      <dsp:spPr>
        <a:xfrm>
          <a:off x="8814135" y="842365"/>
          <a:ext cx="197306" cy="2616278"/>
        </a:xfrm>
        <a:custGeom>
          <a:avLst/>
          <a:gdLst/>
          <a:ahLst/>
          <a:cxnLst/>
          <a:rect l="0" t="0" r="0" b="0"/>
          <a:pathLst>
            <a:path>
              <a:moveTo>
                <a:pt x="0" y="0"/>
              </a:moveTo>
              <a:lnTo>
                <a:pt x="0" y="2616278"/>
              </a:lnTo>
              <a:lnTo>
                <a:pt x="197306" y="2616278"/>
              </a:lnTo>
            </a:path>
          </a:pathLst>
        </a:custGeom>
        <a:noFill/>
        <a:ln w="25400" cap="flat" cmpd="sng" algn="ctr">
          <a:solidFill>
            <a:schemeClr val="accent6">
              <a:shade val="95000"/>
              <a:satMod val="105000"/>
            </a:schemeClr>
          </a:solidFill>
          <a:prstDash val="solid"/>
        </a:ln>
        <a:effectLst/>
      </dsp:spPr>
      <dsp:style>
        <a:lnRef idx="1">
          <a:schemeClr val="accent6"/>
        </a:lnRef>
        <a:fillRef idx="0">
          <a:schemeClr val="accent6"/>
        </a:fillRef>
        <a:effectRef idx="0">
          <a:schemeClr val="accent6"/>
        </a:effectRef>
        <a:fontRef idx="minor">
          <a:schemeClr val="tx1"/>
        </a:fontRef>
      </dsp:style>
    </dsp:sp>
    <dsp:sp modelId="{DE9DDB3F-E48A-0340-8737-463A6D7BF75C}">
      <dsp:nvSpPr>
        <dsp:cNvPr id="0" name=""/>
        <dsp:cNvSpPr/>
      </dsp:nvSpPr>
      <dsp:spPr>
        <a:xfrm>
          <a:off x="9011441" y="3168201"/>
          <a:ext cx="2209011" cy="580885"/>
        </a:xfrm>
        <a:prstGeom prst="roundRect">
          <a:avLst>
            <a:gd name="adj" fmla="val 10000"/>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dirty="0"/>
            <a:t>Functional/Active breaks</a:t>
          </a:r>
          <a:endParaRPr lang="fi-FI" sz="1600" kern="1200" dirty="0"/>
        </a:p>
      </dsp:txBody>
      <dsp:txXfrm>
        <a:off x="9028455" y="3185215"/>
        <a:ext cx="2174983" cy="54685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6156ED-0364-CD44-B9B9-A4CB442FF90F}">
      <dsp:nvSpPr>
        <dsp:cNvPr id="0" name=""/>
        <dsp:cNvSpPr/>
      </dsp:nvSpPr>
      <dsp:spPr>
        <a:xfrm>
          <a:off x="516755" y="1769"/>
          <a:ext cx="2565425" cy="658329"/>
        </a:xfrm>
        <a:prstGeom prst="roundRect">
          <a:avLst>
            <a:gd name="adj" fmla="val 10000"/>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i-FI" sz="1600" kern="1200" dirty="0"/>
            <a:t>Ajantasaisen tiedon hankinta</a:t>
          </a:r>
        </a:p>
      </dsp:txBody>
      <dsp:txXfrm>
        <a:off x="536037" y="21051"/>
        <a:ext cx="2526861" cy="619765"/>
      </dsp:txXfrm>
    </dsp:sp>
    <dsp:sp modelId="{78F9EFAA-1127-244E-ADE3-CA97ABDE2B33}">
      <dsp:nvSpPr>
        <dsp:cNvPr id="0" name=""/>
        <dsp:cNvSpPr/>
      </dsp:nvSpPr>
      <dsp:spPr>
        <a:xfrm rot="5400000">
          <a:off x="1676031" y="676556"/>
          <a:ext cx="246873" cy="296248"/>
        </a:xfrm>
        <a:prstGeom prst="rightArrow">
          <a:avLst>
            <a:gd name="adj1" fmla="val 60000"/>
            <a:gd name="adj2" fmla="val 50000"/>
          </a:avLst>
        </a:prstGeom>
        <a:solidFill>
          <a:schemeClr val="accent6"/>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fi-FI" sz="1300" kern="1200"/>
        </a:p>
      </dsp:txBody>
      <dsp:txXfrm rot="-5400000">
        <a:off x="1710594" y="701243"/>
        <a:ext cx="177748" cy="172811"/>
      </dsp:txXfrm>
    </dsp:sp>
    <dsp:sp modelId="{46375FF8-6CAE-DF4D-96B7-EA1F1FB7250A}">
      <dsp:nvSpPr>
        <dsp:cNvPr id="0" name=""/>
        <dsp:cNvSpPr/>
      </dsp:nvSpPr>
      <dsp:spPr>
        <a:xfrm>
          <a:off x="516755" y="989263"/>
          <a:ext cx="2565425" cy="658329"/>
        </a:xfrm>
        <a:prstGeom prst="roundRect">
          <a:avLst>
            <a:gd name="adj" fmla="val 10000"/>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Several mean of support</a:t>
          </a:r>
          <a:endParaRPr lang="fi-FI" sz="1600" kern="1200" dirty="0"/>
        </a:p>
      </dsp:txBody>
      <dsp:txXfrm>
        <a:off x="536037" y="1008545"/>
        <a:ext cx="2526861" cy="619765"/>
      </dsp:txXfrm>
    </dsp:sp>
    <dsp:sp modelId="{F94C434A-BD1B-904E-9E67-4799506CAC55}">
      <dsp:nvSpPr>
        <dsp:cNvPr id="0" name=""/>
        <dsp:cNvSpPr/>
      </dsp:nvSpPr>
      <dsp:spPr>
        <a:xfrm rot="5400000">
          <a:off x="1676031" y="1664050"/>
          <a:ext cx="246873" cy="296248"/>
        </a:xfrm>
        <a:prstGeom prst="rightArrow">
          <a:avLst>
            <a:gd name="adj1" fmla="val 60000"/>
            <a:gd name="adj2" fmla="val 50000"/>
          </a:avLst>
        </a:prstGeom>
        <a:solidFill>
          <a:schemeClr val="accent6"/>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fi-FI" sz="1300" kern="1200"/>
        </a:p>
      </dsp:txBody>
      <dsp:txXfrm rot="-5400000">
        <a:off x="1710594" y="1688737"/>
        <a:ext cx="177748" cy="172811"/>
      </dsp:txXfrm>
    </dsp:sp>
    <dsp:sp modelId="{84DDB694-6E07-C249-A38D-C3FA7586DC9F}">
      <dsp:nvSpPr>
        <dsp:cNvPr id="0" name=""/>
        <dsp:cNvSpPr/>
      </dsp:nvSpPr>
      <dsp:spPr>
        <a:xfrm>
          <a:off x="516755" y="1976756"/>
          <a:ext cx="2565425" cy="658329"/>
        </a:xfrm>
        <a:prstGeom prst="roundRect">
          <a:avLst>
            <a:gd name="adj" fmla="val 10000"/>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Identifying and responding to the need for support</a:t>
          </a:r>
          <a:endParaRPr lang="fi-FI" sz="1600" kern="1200" dirty="0"/>
        </a:p>
      </dsp:txBody>
      <dsp:txXfrm>
        <a:off x="536037" y="1996038"/>
        <a:ext cx="2526861" cy="619765"/>
      </dsp:txXfrm>
    </dsp:sp>
    <dsp:sp modelId="{A784B2DC-E895-9D49-9B6B-F00488C67610}">
      <dsp:nvSpPr>
        <dsp:cNvPr id="0" name=""/>
        <dsp:cNvSpPr/>
      </dsp:nvSpPr>
      <dsp:spPr>
        <a:xfrm rot="5400000">
          <a:off x="1676031" y="2651543"/>
          <a:ext cx="246873" cy="296248"/>
        </a:xfrm>
        <a:prstGeom prst="rightArrow">
          <a:avLst>
            <a:gd name="adj1" fmla="val 60000"/>
            <a:gd name="adj2" fmla="val 50000"/>
          </a:avLst>
        </a:prstGeom>
        <a:solidFill>
          <a:schemeClr val="accent6"/>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fi-FI" sz="1300" kern="1200"/>
        </a:p>
      </dsp:txBody>
      <dsp:txXfrm rot="-5400000">
        <a:off x="1710594" y="2676230"/>
        <a:ext cx="177748" cy="172811"/>
      </dsp:txXfrm>
    </dsp:sp>
    <dsp:sp modelId="{A88E0D49-64ED-5B43-A65D-9443FCF49F3E}">
      <dsp:nvSpPr>
        <dsp:cNvPr id="0" name=""/>
        <dsp:cNvSpPr/>
      </dsp:nvSpPr>
      <dsp:spPr>
        <a:xfrm>
          <a:off x="516755" y="2964250"/>
          <a:ext cx="2565425" cy="658329"/>
        </a:xfrm>
        <a:prstGeom prst="roundRect">
          <a:avLst>
            <a:gd name="adj" fmla="val 10000"/>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Guiding the student forward</a:t>
          </a:r>
          <a:endParaRPr lang="fi-FI" sz="1600" kern="1200" dirty="0"/>
        </a:p>
      </dsp:txBody>
      <dsp:txXfrm>
        <a:off x="536037" y="2983532"/>
        <a:ext cx="2526861" cy="61976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6156ED-0364-CD44-B9B9-A4CB442FF90F}">
      <dsp:nvSpPr>
        <dsp:cNvPr id="0" name=""/>
        <dsp:cNvSpPr/>
      </dsp:nvSpPr>
      <dsp:spPr>
        <a:xfrm>
          <a:off x="483695" y="0"/>
          <a:ext cx="2631546" cy="906087"/>
        </a:xfrm>
        <a:prstGeom prst="roundRect">
          <a:avLst>
            <a:gd name="adj" fmla="val 10000"/>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Consultation, close cooperation</a:t>
          </a:r>
          <a:endParaRPr lang="fi-FI" sz="1800" kern="1200" dirty="0"/>
        </a:p>
      </dsp:txBody>
      <dsp:txXfrm>
        <a:off x="510233" y="26538"/>
        <a:ext cx="2578470" cy="853011"/>
      </dsp:txXfrm>
    </dsp:sp>
    <dsp:sp modelId="{78F9EFAA-1127-244E-ADE3-CA97ABDE2B33}">
      <dsp:nvSpPr>
        <dsp:cNvPr id="0" name=""/>
        <dsp:cNvSpPr/>
      </dsp:nvSpPr>
      <dsp:spPr>
        <a:xfrm rot="5400000">
          <a:off x="1629577" y="928739"/>
          <a:ext cx="339782" cy="407739"/>
        </a:xfrm>
        <a:prstGeom prst="rightArrow">
          <a:avLst>
            <a:gd name="adj1" fmla="val 60000"/>
            <a:gd name="adj2" fmla="val 50000"/>
          </a:avLst>
        </a:prstGeom>
        <a:solidFill>
          <a:schemeClr val="accent6"/>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fi-FI" sz="1400" kern="1200"/>
        </a:p>
      </dsp:txBody>
      <dsp:txXfrm rot="-5400000">
        <a:off x="1677147" y="962718"/>
        <a:ext cx="244643" cy="237847"/>
      </dsp:txXfrm>
    </dsp:sp>
    <dsp:sp modelId="{46375FF8-6CAE-DF4D-96B7-EA1F1FB7250A}">
      <dsp:nvSpPr>
        <dsp:cNvPr id="0" name=""/>
        <dsp:cNvSpPr/>
      </dsp:nvSpPr>
      <dsp:spPr>
        <a:xfrm>
          <a:off x="483695" y="1359130"/>
          <a:ext cx="2631546" cy="906087"/>
        </a:xfrm>
        <a:prstGeom prst="roundRect">
          <a:avLst>
            <a:gd name="adj" fmla="val 10000"/>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i="1" kern="1200" dirty="0"/>
            <a:t>Common</a:t>
          </a:r>
          <a:r>
            <a:rPr lang="en-US" sz="1800" kern="1200" dirty="0"/>
            <a:t> discussion and understanding</a:t>
          </a:r>
          <a:endParaRPr lang="fi-FI" sz="1800" kern="1200" dirty="0"/>
        </a:p>
      </dsp:txBody>
      <dsp:txXfrm>
        <a:off x="510233" y="1385668"/>
        <a:ext cx="2578470" cy="853011"/>
      </dsp:txXfrm>
    </dsp:sp>
    <dsp:sp modelId="{F94C434A-BD1B-904E-9E67-4799506CAC55}">
      <dsp:nvSpPr>
        <dsp:cNvPr id="0" name=""/>
        <dsp:cNvSpPr/>
      </dsp:nvSpPr>
      <dsp:spPr>
        <a:xfrm rot="5400000">
          <a:off x="1629577" y="2287870"/>
          <a:ext cx="339782" cy="407739"/>
        </a:xfrm>
        <a:prstGeom prst="rightArrow">
          <a:avLst>
            <a:gd name="adj1" fmla="val 60000"/>
            <a:gd name="adj2" fmla="val 50000"/>
          </a:avLst>
        </a:prstGeom>
        <a:solidFill>
          <a:schemeClr val="accent6"/>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fi-FI" sz="1400" kern="1200"/>
        </a:p>
      </dsp:txBody>
      <dsp:txXfrm rot="-5400000">
        <a:off x="1677147" y="2321849"/>
        <a:ext cx="244643" cy="237847"/>
      </dsp:txXfrm>
    </dsp:sp>
    <dsp:sp modelId="{84DDB694-6E07-C249-A38D-C3FA7586DC9F}">
      <dsp:nvSpPr>
        <dsp:cNvPr id="0" name=""/>
        <dsp:cNvSpPr/>
      </dsp:nvSpPr>
      <dsp:spPr>
        <a:xfrm>
          <a:off x="483695" y="2718261"/>
          <a:ext cx="2631546" cy="906087"/>
        </a:xfrm>
        <a:prstGeom prst="roundRect">
          <a:avLst>
            <a:gd name="adj" fmla="val 10000"/>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Evaluation, planning and development of the effectiveness of support</a:t>
          </a:r>
          <a:endParaRPr lang="fi-FI" sz="1800" kern="1200" dirty="0"/>
        </a:p>
      </dsp:txBody>
      <dsp:txXfrm>
        <a:off x="510233" y="2744799"/>
        <a:ext cx="2578470" cy="853011"/>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84500" cy="501650"/>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902075" y="0"/>
            <a:ext cx="2984500" cy="501650"/>
          </a:xfrm>
          <a:prstGeom prst="rect">
            <a:avLst/>
          </a:prstGeom>
        </p:spPr>
        <p:txBody>
          <a:bodyPr vert="horz" lIns="91440" tIns="45720" rIns="91440" bIns="45720" rtlCol="0"/>
          <a:lstStyle>
            <a:lvl1pPr algn="r">
              <a:defRPr sz="1200"/>
            </a:lvl1pPr>
          </a:lstStyle>
          <a:p>
            <a:fld id="{41573DD3-444B-0840-8CAC-4071567CFA47}" type="datetimeFigureOut">
              <a:rPr lang="fi-FI" smtClean="0"/>
              <a:t>10.5.2021</a:t>
            </a:fld>
            <a:endParaRPr lang="fi-FI"/>
          </a:p>
        </p:txBody>
      </p:sp>
      <p:sp>
        <p:nvSpPr>
          <p:cNvPr id="4" name="Dian kuvan paikkamerkki 3"/>
          <p:cNvSpPr>
            <a:spLocks noGrp="1" noRot="1" noChangeAspect="1"/>
          </p:cNvSpPr>
          <p:nvPr>
            <p:ph type="sldImg" idx="2"/>
          </p:nvPr>
        </p:nvSpPr>
        <p:spPr>
          <a:xfrm>
            <a:off x="439738" y="1252538"/>
            <a:ext cx="6008687" cy="3381375"/>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8975" y="4822825"/>
            <a:ext cx="5510213" cy="3944938"/>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9518650"/>
            <a:ext cx="2984500" cy="501650"/>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902075" y="9518650"/>
            <a:ext cx="2984500" cy="501650"/>
          </a:xfrm>
          <a:prstGeom prst="rect">
            <a:avLst/>
          </a:prstGeom>
        </p:spPr>
        <p:txBody>
          <a:bodyPr vert="horz" lIns="91440" tIns="45720" rIns="91440" bIns="45720" rtlCol="0" anchor="b"/>
          <a:lstStyle>
            <a:lvl1pPr algn="r">
              <a:defRPr sz="1200"/>
            </a:lvl1pPr>
          </a:lstStyle>
          <a:p>
            <a:fld id="{5D6D3C79-87D8-EB4E-BF09-CAD8A6D865BF}" type="slidenum">
              <a:rPr lang="fi-FI" smtClean="0"/>
              <a:t>‹#›</a:t>
            </a:fld>
            <a:endParaRPr lang="fi-FI"/>
          </a:p>
        </p:txBody>
      </p:sp>
    </p:spTree>
    <p:extLst>
      <p:ext uri="{BB962C8B-B14F-4D97-AF65-F5344CB8AC3E}">
        <p14:creationId xmlns:p14="http://schemas.microsoft.com/office/powerpoint/2010/main" val="34110825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fld id="{5D6D3C79-87D8-EB4E-BF09-CAD8A6D865BF}" type="slidenum">
              <a:rPr lang="fi-FI" smtClean="0"/>
              <a:t>1</a:t>
            </a:fld>
            <a:endParaRPr lang="fi-FI"/>
          </a:p>
        </p:txBody>
      </p:sp>
    </p:spTree>
    <p:extLst>
      <p:ext uri="{BB962C8B-B14F-4D97-AF65-F5344CB8AC3E}">
        <p14:creationId xmlns:p14="http://schemas.microsoft.com/office/powerpoint/2010/main" val="20973594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171450" indent="-171450">
              <a:buFont typeface="Arial" panose="020B0604020202020204" pitchFamily="34" charset="0"/>
              <a:buChar char="•"/>
            </a:pPr>
            <a:r>
              <a:rPr lang="en-US" dirty="0"/>
              <a:t>Support for subject content is more the responsibility of the subject teacher</a:t>
            </a:r>
            <a:endParaRPr lang="fi-FI" dirty="0"/>
          </a:p>
          <a:p>
            <a:pPr marL="171450" indent="-171450">
              <a:buFont typeface="Arial" panose="020B0604020202020204" pitchFamily="34" charset="0"/>
              <a:buChar char="•"/>
            </a:pPr>
            <a:endParaRPr lang="fi-FI" dirty="0"/>
          </a:p>
        </p:txBody>
      </p:sp>
      <p:sp>
        <p:nvSpPr>
          <p:cNvPr id="4" name="Dian numeron paikkamerkki 3"/>
          <p:cNvSpPr>
            <a:spLocks noGrp="1"/>
          </p:cNvSpPr>
          <p:nvPr>
            <p:ph type="sldNum" sz="quarter" idx="5"/>
          </p:nvPr>
        </p:nvSpPr>
        <p:spPr/>
        <p:txBody>
          <a:bodyPr/>
          <a:lstStyle/>
          <a:p>
            <a:fld id="{5D6D3C79-87D8-EB4E-BF09-CAD8A6D865BF}" type="slidenum">
              <a:rPr lang="fi-FI" smtClean="0"/>
              <a:t>14</a:t>
            </a:fld>
            <a:endParaRPr lang="fi-FI"/>
          </a:p>
        </p:txBody>
      </p:sp>
    </p:spTree>
    <p:extLst>
      <p:ext uri="{BB962C8B-B14F-4D97-AF65-F5344CB8AC3E}">
        <p14:creationId xmlns:p14="http://schemas.microsoft.com/office/powerpoint/2010/main" val="9557946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171450" indent="-171450">
              <a:buFont typeface="Arial" panose="020B0604020202020204" pitchFamily="34" charset="0"/>
              <a:buChar char="•"/>
            </a:pPr>
            <a:r>
              <a:rPr lang="en-US" dirty="0"/>
              <a:t>Questions: “What kind of support for learning would you like your school to provide / organize?”, “What do you think are the most important ways to cope with your studies?” (this and the next slide)</a:t>
            </a:r>
            <a:endParaRPr lang="fi-FI" dirty="0"/>
          </a:p>
          <a:p>
            <a:pPr marL="171450" indent="-171450">
              <a:buFont typeface="Arial" panose="020B0604020202020204" pitchFamily="34" charset="0"/>
              <a:buChar char="•"/>
            </a:pPr>
            <a:endParaRPr lang="fi-FI" dirty="0"/>
          </a:p>
        </p:txBody>
      </p:sp>
      <p:sp>
        <p:nvSpPr>
          <p:cNvPr id="4" name="Dian numeron paikkamerkki 3"/>
          <p:cNvSpPr>
            <a:spLocks noGrp="1"/>
          </p:cNvSpPr>
          <p:nvPr>
            <p:ph type="sldNum" sz="quarter" idx="5"/>
          </p:nvPr>
        </p:nvSpPr>
        <p:spPr/>
        <p:txBody>
          <a:bodyPr/>
          <a:lstStyle/>
          <a:p>
            <a:fld id="{5D6D3C79-87D8-EB4E-BF09-CAD8A6D865BF}" type="slidenum">
              <a:rPr lang="fi-FI" smtClean="0"/>
              <a:t>15</a:t>
            </a:fld>
            <a:endParaRPr lang="fi-FI"/>
          </a:p>
        </p:txBody>
      </p:sp>
    </p:spTree>
    <p:extLst>
      <p:ext uri="{BB962C8B-B14F-4D97-AF65-F5344CB8AC3E}">
        <p14:creationId xmlns:p14="http://schemas.microsoft.com/office/powerpoint/2010/main" val="9589942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171450" indent="-171450">
              <a:buFont typeface="Arial" panose="020B0604020202020204" pitchFamily="34" charset="0"/>
              <a:buChar char="•"/>
            </a:pPr>
            <a:endParaRPr lang="fi-FI" dirty="0"/>
          </a:p>
        </p:txBody>
      </p:sp>
      <p:sp>
        <p:nvSpPr>
          <p:cNvPr id="4" name="Dian numeron paikkamerkki 3"/>
          <p:cNvSpPr>
            <a:spLocks noGrp="1"/>
          </p:cNvSpPr>
          <p:nvPr>
            <p:ph type="sldNum" sz="quarter" idx="5"/>
          </p:nvPr>
        </p:nvSpPr>
        <p:spPr/>
        <p:txBody>
          <a:bodyPr/>
          <a:lstStyle/>
          <a:p>
            <a:fld id="{5D6D3C79-87D8-EB4E-BF09-CAD8A6D865BF}" type="slidenum">
              <a:rPr lang="fi-FI" smtClean="0"/>
              <a:t>16</a:t>
            </a:fld>
            <a:endParaRPr lang="fi-FI"/>
          </a:p>
        </p:txBody>
      </p:sp>
    </p:spTree>
    <p:extLst>
      <p:ext uri="{BB962C8B-B14F-4D97-AF65-F5344CB8AC3E}">
        <p14:creationId xmlns:p14="http://schemas.microsoft.com/office/powerpoint/2010/main" val="16666082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171450" indent="-171450">
              <a:buFont typeface="Arial" panose="020B0604020202020204" pitchFamily="34" charset="0"/>
              <a:buChar char="•"/>
            </a:pPr>
            <a:r>
              <a:rPr lang="en-US" dirty="0" err="1"/>
              <a:t>Taipale’s</a:t>
            </a:r>
            <a:r>
              <a:rPr lang="en-US" dirty="0"/>
              <a:t> master’s thesis’ case study of the support system of one high school in </a:t>
            </a:r>
            <a:r>
              <a:rPr lang="en-US" dirty="0" err="1"/>
              <a:t>Uusimaa</a:t>
            </a:r>
            <a:r>
              <a:rPr lang="en-US" dirty="0"/>
              <a:t>, n = 8</a:t>
            </a:r>
          </a:p>
          <a:p>
            <a:pPr marL="171450" indent="-171450">
              <a:buFont typeface="Arial" panose="020B0604020202020204" pitchFamily="34" charset="0"/>
              <a:buChar char="•"/>
            </a:pPr>
            <a:r>
              <a:rPr lang="en-US" dirty="0"/>
              <a:t>Participants from administrative staff, subject teachers and student welfare services</a:t>
            </a:r>
            <a:endParaRPr lang="fi-FI" dirty="0"/>
          </a:p>
        </p:txBody>
      </p:sp>
      <p:sp>
        <p:nvSpPr>
          <p:cNvPr id="4" name="Dian numeron paikkamerkki 3"/>
          <p:cNvSpPr>
            <a:spLocks noGrp="1"/>
          </p:cNvSpPr>
          <p:nvPr>
            <p:ph type="sldNum" sz="quarter" idx="5"/>
          </p:nvPr>
        </p:nvSpPr>
        <p:spPr/>
        <p:txBody>
          <a:bodyPr/>
          <a:lstStyle/>
          <a:p>
            <a:fld id="{5D6D3C79-87D8-EB4E-BF09-CAD8A6D865BF}" type="slidenum">
              <a:rPr lang="fi-FI" smtClean="0"/>
              <a:t>17</a:t>
            </a:fld>
            <a:endParaRPr lang="fi-FI"/>
          </a:p>
        </p:txBody>
      </p:sp>
    </p:spTree>
    <p:extLst>
      <p:ext uri="{BB962C8B-B14F-4D97-AF65-F5344CB8AC3E}">
        <p14:creationId xmlns:p14="http://schemas.microsoft.com/office/powerpoint/2010/main" val="39665308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171450" indent="-171450">
              <a:buFont typeface="Arial" panose="020B0604020202020204" pitchFamily="34" charset="0"/>
              <a:buChar char="•"/>
            </a:pPr>
            <a:r>
              <a:rPr lang="fi-FI" dirty="0" err="1"/>
              <a:t>Student</a:t>
            </a:r>
            <a:r>
              <a:rPr lang="fi-FI" dirty="0"/>
              <a:t> and</a:t>
            </a:r>
            <a:r>
              <a:rPr lang="fi-FI" baseline="0" dirty="0"/>
              <a:t> </a:t>
            </a:r>
            <a:r>
              <a:rPr lang="fi-FI" baseline="0" dirty="0" err="1"/>
              <a:t>teacher</a:t>
            </a:r>
            <a:r>
              <a:rPr lang="fi-FI" baseline="0" dirty="0"/>
              <a:t> </a:t>
            </a:r>
            <a:r>
              <a:rPr lang="fi-FI" baseline="0" dirty="0" err="1"/>
              <a:t>familiarity</a:t>
            </a:r>
            <a:endParaRPr lang="fi-FI" dirty="0"/>
          </a:p>
        </p:txBody>
      </p:sp>
      <p:sp>
        <p:nvSpPr>
          <p:cNvPr id="4" name="Dian numeron paikkamerkki 3"/>
          <p:cNvSpPr>
            <a:spLocks noGrp="1"/>
          </p:cNvSpPr>
          <p:nvPr>
            <p:ph type="sldNum" sz="quarter" idx="5"/>
          </p:nvPr>
        </p:nvSpPr>
        <p:spPr/>
        <p:txBody>
          <a:bodyPr/>
          <a:lstStyle/>
          <a:p>
            <a:fld id="{5D6D3C79-87D8-EB4E-BF09-CAD8A6D865BF}" type="slidenum">
              <a:rPr lang="fi-FI" smtClean="0"/>
              <a:t>18</a:t>
            </a:fld>
            <a:endParaRPr lang="fi-FI"/>
          </a:p>
        </p:txBody>
      </p:sp>
    </p:spTree>
    <p:extLst>
      <p:ext uri="{BB962C8B-B14F-4D97-AF65-F5344CB8AC3E}">
        <p14:creationId xmlns:p14="http://schemas.microsoft.com/office/powerpoint/2010/main" val="3524074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171450" indent="-171450">
              <a:buFont typeface="Arial" panose="020B0604020202020204" pitchFamily="34" charset="0"/>
              <a:buChar char="•"/>
            </a:pPr>
            <a:r>
              <a:rPr lang="fi-FI" dirty="0"/>
              <a:t>Opettaja ei tunne opiskelijoita </a:t>
            </a:r>
            <a:r>
              <a:rPr lang="fi-FI" dirty="0">
                <a:sym typeface="Wingdings" pitchFamily="2" charset="2"/>
              </a:rPr>
              <a:t> Tuen tarpeiden tunnistaminen vaikeaa  Tuen tarpeisiin vastaaminen vaikeaa, vastuu opiskelijalla pyytää apua</a:t>
            </a:r>
          </a:p>
          <a:p>
            <a:pPr marL="171450" indent="-171450">
              <a:buFont typeface="Arial" panose="020B0604020202020204" pitchFamily="34" charset="0"/>
              <a:buChar char="•"/>
            </a:pPr>
            <a:r>
              <a:rPr lang="fi-FI" dirty="0" err="1">
                <a:sym typeface="Wingdings" pitchFamily="2" charset="2"/>
              </a:rPr>
              <a:t>The</a:t>
            </a:r>
            <a:r>
              <a:rPr lang="fi-FI" baseline="0" dirty="0">
                <a:sym typeface="Wingdings" pitchFamily="2" charset="2"/>
              </a:rPr>
              <a:t> </a:t>
            </a:r>
            <a:r>
              <a:rPr lang="fi-FI" baseline="0" dirty="0" err="1">
                <a:sym typeface="Wingdings" pitchFamily="2" charset="2"/>
              </a:rPr>
              <a:t>teacher</a:t>
            </a:r>
            <a:r>
              <a:rPr lang="fi-FI" baseline="0" dirty="0">
                <a:sym typeface="Wingdings" pitchFamily="2" charset="2"/>
              </a:rPr>
              <a:t> </a:t>
            </a:r>
            <a:r>
              <a:rPr lang="fi-FI" baseline="0" dirty="0" err="1">
                <a:sym typeface="Wingdings" pitchFamily="2" charset="2"/>
              </a:rPr>
              <a:t>doesn’t</a:t>
            </a:r>
            <a:r>
              <a:rPr lang="fi-FI" baseline="0" dirty="0">
                <a:sym typeface="Wingdings" pitchFamily="2" charset="2"/>
              </a:rPr>
              <a:t> </a:t>
            </a:r>
            <a:r>
              <a:rPr lang="fi-FI" baseline="0" dirty="0" err="1">
                <a:sym typeface="Wingdings" pitchFamily="2" charset="2"/>
              </a:rPr>
              <a:t>know</a:t>
            </a:r>
            <a:r>
              <a:rPr lang="fi-FI" baseline="0" dirty="0">
                <a:sym typeface="Wingdings" pitchFamily="2" charset="2"/>
              </a:rPr>
              <a:t> </a:t>
            </a:r>
            <a:r>
              <a:rPr lang="fi-FI" baseline="0" dirty="0" err="1">
                <a:sym typeface="Wingdings" pitchFamily="2" charset="2"/>
              </a:rPr>
              <a:t>the</a:t>
            </a:r>
            <a:r>
              <a:rPr lang="fi-FI" baseline="0" dirty="0">
                <a:sym typeface="Wingdings" pitchFamily="2" charset="2"/>
              </a:rPr>
              <a:t> </a:t>
            </a:r>
            <a:r>
              <a:rPr lang="fi-FI" baseline="0" dirty="0" err="1">
                <a:sym typeface="Wingdings" pitchFamily="2" charset="2"/>
              </a:rPr>
              <a:t>students</a:t>
            </a:r>
            <a:r>
              <a:rPr lang="fi-FI" baseline="0" dirty="0">
                <a:sym typeface="Wingdings" pitchFamily="2" charset="2"/>
              </a:rPr>
              <a:t>  </a:t>
            </a:r>
            <a:r>
              <a:rPr lang="fi-FI" baseline="0" dirty="0" err="1">
                <a:sym typeface="Wingdings" pitchFamily="2" charset="2"/>
              </a:rPr>
              <a:t>Recognizing</a:t>
            </a:r>
            <a:r>
              <a:rPr lang="fi-FI" baseline="0" dirty="0">
                <a:sym typeface="Wingdings" pitchFamily="2" charset="2"/>
              </a:rPr>
              <a:t> </a:t>
            </a:r>
            <a:r>
              <a:rPr lang="fi-FI" baseline="0" dirty="0" err="1">
                <a:sym typeface="Wingdings" pitchFamily="2" charset="2"/>
              </a:rPr>
              <a:t>needs</a:t>
            </a:r>
            <a:r>
              <a:rPr lang="fi-FI" baseline="0" dirty="0">
                <a:sym typeface="Wingdings" pitchFamily="2" charset="2"/>
              </a:rPr>
              <a:t> for </a:t>
            </a:r>
            <a:r>
              <a:rPr lang="fi-FI" baseline="0" dirty="0" err="1">
                <a:sym typeface="Wingdings" pitchFamily="2" charset="2"/>
              </a:rPr>
              <a:t>support</a:t>
            </a:r>
            <a:r>
              <a:rPr lang="fi-FI" baseline="0" dirty="0">
                <a:sym typeface="Wingdings" pitchFamily="2" charset="2"/>
              </a:rPr>
              <a:t> is </a:t>
            </a:r>
            <a:r>
              <a:rPr lang="fi-FI" baseline="0" dirty="0" err="1">
                <a:sym typeface="Wingdings" pitchFamily="2" charset="2"/>
              </a:rPr>
              <a:t>difficult</a:t>
            </a:r>
            <a:r>
              <a:rPr lang="fi-FI" baseline="0" dirty="0">
                <a:sym typeface="Wingdings" pitchFamily="2" charset="2"/>
              </a:rPr>
              <a:t>  </a:t>
            </a:r>
            <a:r>
              <a:rPr lang="en-US" baseline="0" dirty="0">
                <a:sym typeface="Wingdings" pitchFamily="2" charset="2"/>
              </a:rPr>
              <a:t>Responding to needs for support is difficult, the responsibility for asking for help lies with the student</a:t>
            </a:r>
            <a:endParaRPr lang="fi-FI" baseline="0" dirty="0">
              <a:sym typeface="Wingdings" pitchFamily="2" charset="2"/>
            </a:endParaRPr>
          </a:p>
        </p:txBody>
      </p:sp>
      <p:sp>
        <p:nvSpPr>
          <p:cNvPr id="4" name="Dian numeron paikkamerkki 3"/>
          <p:cNvSpPr>
            <a:spLocks noGrp="1"/>
          </p:cNvSpPr>
          <p:nvPr>
            <p:ph type="sldNum" sz="quarter" idx="5"/>
          </p:nvPr>
        </p:nvSpPr>
        <p:spPr/>
        <p:txBody>
          <a:bodyPr/>
          <a:lstStyle/>
          <a:p>
            <a:fld id="{5D6D3C79-87D8-EB4E-BF09-CAD8A6D865BF}" type="slidenum">
              <a:rPr lang="fi-FI" smtClean="0"/>
              <a:t>19</a:t>
            </a:fld>
            <a:endParaRPr lang="fi-FI"/>
          </a:p>
        </p:txBody>
      </p:sp>
    </p:spTree>
    <p:extLst>
      <p:ext uri="{BB962C8B-B14F-4D97-AF65-F5344CB8AC3E}">
        <p14:creationId xmlns:p14="http://schemas.microsoft.com/office/powerpoint/2010/main" val="14997338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171450" indent="-171450">
              <a:buFont typeface="Arial" panose="020B0604020202020204" pitchFamily="34" charset="0"/>
              <a:buChar char="•"/>
            </a:pPr>
            <a:r>
              <a:rPr lang="en-US" dirty="0"/>
              <a:t>The material for </a:t>
            </a:r>
            <a:r>
              <a:rPr lang="en-US" dirty="0" err="1"/>
              <a:t>Ikonen's</a:t>
            </a:r>
            <a:r>
              <a:rPr lang="en-US" dirty="0"/>
              <a:t> master's thesis was six high school special needs teachers from three different municipalities</a:t>
            </a:r>
            <a:endParaRPr lang="fi-FI" dirty="0"/>
          </a:p>
        </p:txBody>
      </p:sp>
      <p:sp>
        <p:nvSpPr>
          <p:cNvPr id="4" name="Dian numeron paikkamerkki 3"/>
          <p:cNvSpPr>
            <a:spLocks noGrp="1"/>
          </p:cNvSpPr>
          <p:nvPr>
            <p:ph type="sldNum" sz="quarter" idx="5"/>
          </p:nvPr>
        </p:nvSpPr>
        <p:spPr/>
        <p:txBody>
          <a:bodyPr/>
          <a:lstStyle/>
          <a:p>
            <a:fld id="{5D6D3C79-87D8-EB4E-BF09-CAD8A6D865BF}" type="slidenum">
              <a:rPr lang="fi-FI" smtClean="0"/>
              <a:t>20</a:t>
            </a:fld>
            <a:endParaRPr lang="fi-FI"/>
          </a:p>
        </p:txBody>
      </p:sp>
    </p:spTree>
    <p:extLst>
      <p:ext uri="{BB962C8B-B14F-4D97-AF65-F5344CB8AC3E}">
        <p14:creationId xmlns:p14="http://schemas.microsoft.com/office/powerpoint/2010/main" val="30666759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5D6D3C79-87D8-EB4E-BF09-CAD8A6D865BF}" type="slidenum">
              <a:rPr lang="fi-FI" smtClean="0"/>
              <a:t>23</a:t>
            </a:fld>
            <a:endParaRPr lang="fi-FI"/>
          </a:p>
        </p:txBody>
      </p:sp>
    </p:spTree>
    <p:extLst>
      <p:ext uri="{BB962C8B-B14F-4D97-AF65-F5344CB8AC3E}">
        <p14:creationId xmlns:p14="http://schemas.microsoft.com/office/powerpoint/2010/main" val="21145184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5D6D3C79-87D8-EB4E-BF09-CAD8A6D865BF}" type="slidenum">
              <a:rPr lang="fi-FI" smtClean="0"/>
              <a:t>24</a:t>
            </a:fld>
            <a:endParaRPr lang="fi-FI"/>
          </a:p>
        </p:txBody>
      </p:sp>
    </p:spTree>
    <p:extLst>
      <p:ext uri="{BB962C8B-B14F-4D97-AF65-F5344CB8AC3E}">
        <p14:creationId xmlns:p14="http://schemas.microsoft.com/office/powerpoint/2010/main" val="11566184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5D6D3C79-87D8-EB4E-BF09-CAD8A6D865BF}" type="slidenum">
              <a:rPr lang="fi-FI" smtClean="0"/>
              <a:t>25</a:t>
            </a:fld>
            <a:endParaRPr lang="fi-FI"/>
          </a:p>
        </p:txBody>
      </p:sp>
    </p:spTree>
    <p:extLst>
      <p:ext uri="{BB962C8B-B14F-4D97-AF65-F5344CB8AC3E}">
        <p14:creationId xmlns:p14="http://schemas.microsoft.com/office/powerpoint/2010/main" val="16628742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5D6D3C79-87D8-EB4E-BF09-CAD8A6D865BF}" type="slidenum">
              <a:rPr lang="fi-FI" smtClean="0"/>
              <a:t>4</a:t>
            </a:fld>
            <a:endParaRPr lang="fi-FI"/>
          </a:p>
        </p:txBody>
      </p:sp>
    </p:spTree>
    <p:extLst>
      <p:ext uri="{BB962C8B-B14F-4D97-AF65-F5344CB8AC3E}">
        <p14:creationId xmlns:p14="http://schemas.microsoft.com/office/powerpoint/2010/main" val="27502516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171450" indent="-171450">
              <a:buFont typeface="Arial" panose="020B0604020202020204" pitchFamily="34" charset="0"/>
              <a:buChar char="•"/>
            </a:pPr>
            <a:r>
              <a:rPr lang="fi-FI" dirty="0" err="1">
                <a:sym typeface="Wingdings" pitchFamily="2" charset="2"/>
              </a:rPr>
              <a:t>Special</a:t>
            </a:r>
            <a:r>
              <a:rPr lang="fi-FI" baseline="0" dirty="0">
                <a:sym typeface="Wingdings" pitchFamily="2" charset="2"/>
              </a:rPr>
              <a:t> </a:t>
            </a:r>
            <a:r>
              <a:rPr lang="fi-FI" baseline="0" dirty="0" err="1">
                <a:sym typeface="Wingdings" pitchFamily="2" charset="2"/>
              </a:rPr>
              <a:t>needs</a:t>
            </a:r>
            <a:r>
              <a:rPr lang="fi-FI" baseline="0" dirty="0">
                <a:sym typeface="Wingdings" pitchFamily="2" charset="2"/>
              </a:rPr>
              <a:t> </a:t>
            </a:r>
            <a:r>
              <a:rPr lang="fi-FI" baseline="0" dirty="0" err="1">
                <a:sym typeface="Wingdings" pitchFamily="2" charset="2"/>
              </a:rPr>
              <a:t>education</a:t>
            </a:r>
            <a:r>
              <a:rPr lang="fi-FI" baseline="0" dirty="0">
                <a:sym typeface="Wingdings" pitchFamily="2" charset="2"/>
              </a:rPr>
              <a:t> </a:t>
            </a:r>
            <a:r>
              <a:rPr lang="fi-FI" baseline="0" dirty="0" err="1">
                <a:sym typeface="Wingdings" pitchFamily="2" charset="2"/>
              </a:rPr>
              <a:t>must</a:t>
            </a:r>
            <a:r>
              <a:rPr lang="fi-FI" baseline="0" dirty="0">
                <a:sym typeface="Wingdings" pitchFamily="2" charset="2"/>
              </a:rPr>
              <a:t> </a:t>
            </a:r>
            <a:r>
              <a:rPr lang="fi-FI" baseline="0" dirty="0" err="1">
                <a:sym typeface="Wingdings" pitchFamily="2" charset="2"/>
              </a:rPr>
              <a:t>be</a:t>
            </a:r>
            <a:r>
              <a:rPr lang="fi-FI" baseline="0" dirty="0">
                <a:sym typeface="Wingdings" pitchFamily="2" charset="2"/>
              </a:rPr>
              <a:t> </a:t>
            </a:r>
            <a:r>
              <a:rPr lang="fi-FI" baseline="0" dirty="0" err="1">
                <a:sym typeface="Wingdings" pitchFamily="2" charset="2"/>
              </a:rPr>
              <a:t>different</a:t>
            </a:r>
            <a:r>
              <a:rPr lang="fi-FI" baseline="0" dirty="0">
                <a:sym typeface="Wingdings" pitchFamily="2" charset="2"/>
              </a:rPr>
              <a:t> </a:t>
            </a:r>
            <a:r>
              <a:rPr lang="fi-FI" baseline="0" dirty="0" err="1">
                <a:sym typeface="Wingdings" pitchFamily="2" charset="2"/>
              </a:rPr>
              <a:t>than</a:t>
            </a:r>
            <a:r>
              <a:rPr lang="fi-FI" baseline="0" dirty="0">
                <a:sym typeface="Wingdings" pitchFamily="2" charset="2"/>
              </a:rPr>
              <a:t> in </a:t>
            </a:r>
            <a:r>
              <a:rPr lang="fi-FI" baseline="0" dirty="0" err="1">
                <a:sym typeface="Wingdings" pitchFamily="2" charset="2"/>
              </a:rPr>
              <a:t>basic</a:t>
            </a:r>
            <a:r>
              <a:rPr lang="fi-FI" baseline="0" dirty="0">
                <a:sym typeface="Wingdings" pitchFamily="2" charset="2"/>
              </a:rPr>
              <a:t> </a:t>
            </a:r>
            <a:r>
              <a:rPr lang="fi-FI" baseline="0" dirty="0" err="1">
                <a:sym typeface="Wingdings" pitchFamily="2" charset="2"/>
              </a:rPr>
              <a:t>education</a:t>
            </a:r>
            <a:r>
              <a:rPr lang="fi-FI" baseline="0" dirty="0">
                <a:sym typeface="Wingdings" pitchFamily="2" charset="2"/>
              </a:rPr>
              <a:t> – </a:t>
            </a:r>
            <a:r>
              <a:rPr lang="fi-FI" baseline="0" dirty="0" err="1">
                <a:sym typeface="Wingdings" pitchFamily="2" charset="2"/>
              </a:rPr>
              <a:t>subject</a:t>
            </a:r>
            <a:r>
              <a:rPr lang="fi-FI" baseline="0" dirty="0">
                <a:sym typeface="Wingdings" pitchFamily="2" charset="2"/>
              </a:rPr>
              <a:t> know-how</a:t>
            </a:r>
            <a:endParaRPr lang="fi-FI" dirty="0"/>
          </a:p>
        </p:txBody>
      </p:sp>
      <p:sp>
        <p:nvSpPr>
          <p:cNvPr id="4" name="Dian numeron paikkamerkki 3"/>
          <p:cNvSpPr>
            <a:spLocks noGrp="1"/>
          </p:cNvSpPr>
          <p:nvPr>
            <p:ph type="sldNum" sz="quarter" idx="5"/>
          </p:nvPr>
        </p:nvSpPr>
        <p:spPr/>
        <p:txBody>
          <a:bodyPr/>
          <a:lstStyle/>
          <a:p>
            <a:fld id="{5D6D3C79-87D8-EB4E-BF09-CAD8A6D865BF}" type="slidenum">
              <a:rPr lang="fi-FI" smtClean="0"/>
              <a:t>5</a:t>
            </a:fld>
            <a:endParaRPr lang="fi-FI"/>
          </a:p>
        </p:txBody>
      </p:sp>
    </p:spTree>
    <p:extLst>
      <p:ext uri="{BB962C8B-B14F-4D97-AF65-F5344CB8AC3E}">
        <p14:creationId xmlns:p14="http://schemas.microsoft.com/office/powerpoint/2010/main" val="39768411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171450" indent="-171450">
              <a:buFont typeface="Arial" panose="020B0604020202020204" pitchFamily="34" charset="0"/>
              <a:buChar char="•"/>
            </a:pPr>
            <a:r>
              <a:rPr lang="en-US" dirty="0"/>
              <a:t>The respondent was either a special needs teacher, the principal or</a:t>
            </a:r>
            <a:r>
              <a:rPr lang="en-US" baseline="0" dirty="0"/>
              <a:t> another</a:t>
            </a:r>
            <a:r>
              <a:rPr lang="en-US" dirty="0"/>
              <a:t> person responsible for special needs education in general</a:t>
            </a:r>
            <a:r>
              <a:rPr lang="en-US" baseline="0" dirty="0"/>
              <a:t> upper secondary school</a:t>
            </a:r>
            <a:endParaRPr lang="fi-FI" dirty="0"/>
          </a:p>
          <a:p>
            <a:pPr marL="171450" indent="-171450">
              <a:buFont typeface="Arial" panose="020B0604020202020204" pitchFamily="34" charset="0"/>
              <a:buChar char="•"/>
            </a:pPr>
            <a:r>
              <a:rPr lang="en-US" dirty="0"/>
              <a:t>The most common needs for special needs education the principals</a:t>
            </a:r>
            <a:r>
              <a:rPr lang="en-US" baseline="0" dirty="0"/>
              <a:t> experienced</a:t>
            </a:r>
            <a:r>
              <a:rPr lang="en-US" dirty="0"/>
              <a:t>: dyslexia and other statements</a:t>
            </a:r>
            <a:r>
              <a:rPr lang="en-US" baseline="0" dirty="0"/>
              <a:t> for</a:t>
            </a:r>
            <a:r>
              <a:rPr lang="en-US" dirty="0"/>
              <a:t> the </a:t>
            </a:r>
            <a:r>
              <a:rPr lang="fi-FI" sz="1200" b="0" i="0" kern="1200" dirty="0" err="1">
                <a:solidFill>
                  <a:schemeClr val="tx1"/>
                </a:solidFill>
                <a:effectLst/>
                <a:latin typeface="+mn-lt"/>
                <a:ea typeface="+mn-ea"/>
                <a:cs typeface="+mn-cs"/>
              </a:rPr>
              <a:t>Finnish</a:t>
            </a:r>
            <a:r>
              <a:rPr lang="fi-FI" sz="1200" b="0" i="0" kern="1200" dirty="0">
                <a:solidFill>
                  <a:schemeClr val="tx1"/>
                </a:solidFill>
                <a:effectLst/>
                <a:latin typeface="+mn-lt"/>
                <a:ea typeface="+mn-ea"/>
                <a:cs typeface="+mn-cs"/>
              </a:rPr>
              <a:t> </a:t>
            </a:r>
            <a:r>
              <a:rPr lang="fi-FI" sz="1200" b="0" i="0" kern="1200" dirty="0" err="1">
                <a:solidFill>
                  <a:schemeClr val="tx1"/>
                </a:solidFill>
                <a:effectLst/>
                <a:latin typeface="+mn-lt"/>
                <a:ea typeface="+mn-ea"/>
                <a:cs typeface="+mn-cs"/>
              </a:rPr>
              <a:t>Matriculation</a:t>
            </a:r>
            <a:r>
              <a:rPr lang="fi-FI" sz="1200" b="0" i="0" kern="1200" dirty="0">
                <a:solidFill>
                  <a:schemeClr val="tx1"/>
                </a:solidFill>
                <a:effectLst/>
                <a:latin typeface="+mn-lt"/>
                <a:ea typeface="+mn-ea"/>
                <a:cs typeface="+mn-cs"/>
              </a:rPr>
              <a:t> </a:t>
            </a:r>
            <a:r>
              <a:rPr lang="fi-FI" sz="1200" b="0" i="0" kern="1200" dirty="0" err="1">
                <a:solidFill>
                  <a:schemeClr val="tx1"/>
                </a:solidFill>
                <a:effectLst/>
                <a:latin typeface="+mn-lt"/>
                <a:ea typeface="+mn-ea"/>
                <a:cs typeface="+mn-cs"/>
              </a:rPr>
              <a:t>Examination</a:t>
            </a:r>
            <a:r>
              <a:rPr lang="fi-FI" sz="1200" b="0" i="0" kern="1200" dirty="0">
                <a:solidFill>
                  <a:schemeClr val="tx1"/>
                </a:solidFill>
                <a:effectLst/>
                <a:latin typeface="+mn-lt"/>
                <a:ea typeface="+mn-ea"/>
                <a:cs typeface="+mn-cs"/>
              </a:rPr>
              <a:t> Board</a:t>
            </a:r>
            <a:r>
              <a:rPr lang="en-US" dirty="0"/>
              <a:t>, teaching of study skills and consultation as well as collaboration</a:t>
            </a:r>
            <a:r>
              <a:rPr lang="en-US" baseline="0" dirty="0"/>
              <a:t> with</a:t>
            </a:r>
            <a:r>
              <a:rPr lang="en-US" dirty="0"/>
              <a:t> subject teachers, dyslexia screens and support/guidance for coping</a:t>
            </a:r>
            <a:endParaRPr lang="fi-FI" dirty="0"/>
          </a:p>
        </p:txBody>
      </p:sp>
      <p:sp>
        <p:nvSpPr>
          <p:cNvPr id="4" name="Dian numeron paikkamerkki 3"/>
          <p:cNvSpPr>
            <a:spLocks noGrp="1"/>
          </p:cNvSpPr>
          <p:nvPr>
            <p:ph type="sldNum" sz="quarter" idx="5"/>
          </p:nvPr>
        </p:nvSpPr>
        <p:spPr/>
        <p:txBody>
          <a:bodyPr/>
          <a:lstStyle/>
          <a:p>
            <a:fld id="{5D6D3C79-87D8-EB4E-BF09-CAD8A6D865BF}" type="slidenum">
              <a:rPr lang="fi-FI" smtClean="0"/>
              <a:t>7</a:t>
            </a:fld>
            <a:endParaRPr lang="fi-FI"/>
          </a:p>
        </p:txBody>
      </p:sp>
    </p:spTree>
    <p:extLst>
      <p:ext uri="{BB962C8B-B14F-4D97-AF65-F5344CB8AC3E}">
        <p14:creationId xmlns:p14="http://schemas.microsoft.com/office/powerpoint/2010/main" val="1295416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171450" indent="-171450">
              <a:buFont typeface="Arial" panose="020B0604020202020204" pitchFamily="34" charset="0"/>
              <a:buChar char="•"/>
            </a:pPr>
            <a:r>
              <a:rPr lang="en-US" dirty="0"/>
              <a:t>The respondent was either a special needs teacher, the principal or</a:t>
            </a:r>
            <a:r>
              <a:rPr lang="en-US" baseline="0" dirty="0"/>
              <a:t> another</a:t>
            </a:r>
            <a:r>
              <a:rPr lang="en-US" dirty="0"/>
              <a:t> person responsible for special needs education in the general</a:t>
            </a:r>
            <a:r>
              <a:rPr lang="en-US" baseline="0" dirty="0"/>
              <a:t> upper secondary school</a:t>
            </a:r>
            <a:endParaRPr lang="fi-FI" dirty="0"/>
          </a:p>
        </p:txBody>
      </p:sp>
      <p:sp>
        <p:nvSpPr>
          <p:cNvPr id="4" name="Dian numeron paikkamerkki 3"/>
          <p:cNvSpPr>
            <a:spLocks noGrp="1"/>
          </p:cNvSpPr>
          <p:nvPr>
            <p:ph type="sldNum" sz="quarter" idx="5"/>
          </p:nvPr>
        </p:nvSpPr>
        <p:spPr/>
        <p:txBody>
          <a:bodyPr/>
          <a:lstStyle/>
          <a:p>
            <a:fld id="{5D6D3C79-87D8-EB4E-BF09-CAD8A6D865BF}" type="slidenum">
              <a:rPr lang="fi-FI" smtClean="0"/>
              <a:t>8</a:t>
            </a:fld>
            <a:endParaRPr lang="fi-FI"/>
          </a:p>
        </p:txBody>
      </p:sp>
    </p:spTree>
    <p:extLst>
      <p:ext uri="{BB962C8B-B14F-4D97-AF65-F5344CB8AC3E}">
        <p14:creationId xmlns:p14="http://schemas.microsoft.com/office/powerpoint/2010/main" val="27370703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171450" indent="-171450">
              <a:buFont typeface="Arial" panose="020B0604020202020204" pitchFamily="34" charset="0"/>
              <a:buChar char="•"/>
            </a:pPr>
            <a:r>
              <a:rPr lang="en-US" dirty="0"/>
              <a:t>In the master's theses of </a:t>
            </a:r>
            <a:r>
              <a:rPr lang="en-US" dirty="0" err="1"/>
              <a:t>Saarelainen</a:t>
            </a:r>
            <a:r>
              <a:rPr lang="en-US" dirty="0"/>
              <a:t> and </a:t>
            </a:r>
            <a:r>
              <a:rPr lang="en-US" dirty="0" err="1"/>
              <a:t>Koponen</a:t>
            </a:r>
            <a:r>
              <a:rPr lang="en-US" dirty="0"/>
              <a:t>, focus group interview and questionnaire material was gathered from high school students in three </a:t>
            </a:r>
            <a:r>
              <a:rPr lang="fi-FI" sz="1200" b="0" i="0" kern="1200" dirty="0" err="1">
                <a:solidFill>
                  <a:schemeClr val="tx1"/>
                </a:solidFill>
                <a:effectLst/>
                <a:latin typeface="+mn-lt"/>
                <a:ea typeface="+mn-ea"/>
                <a:cs typeface="+mn-cs"/>
              </a:rPr>
              <a:t>Greater</a:t>
            </a:r>
            <a:r>
              <a:rPr lang="fi-FI" sz="1200" b="0" i="0" kern="1200" dirty="0">
                <a:solidFill>
                  <a:schemeClr val="tx1"/>
                </a:solidFill>
                <a:effectLst/>
                <a:latin typeface="+mn-lt"/>
                <a:ea typeface="+mn-ea"/>
                <a:cs typeface="+mn-cs"/>
              </a:rPr>
              <a:t> Helsinki </a:t>
            </a:r>
            <a:r>
              <a:rPr lang="fi-FI" sz="1200" b="0" i="0" kern="1200" dirty="0" err="1">
                <a:solidFill>
                  <a:schemeClr val="tx1"/>
                </a:solidFill>
                <a:effectLst/>
                <a:latin typeface="+mn-lt"/>
                <a:ea typeface="+mn-ea"/>
                <a:cs typeface="+mn-cs"/>
              </a:rPr>
              <a:t>high</a:t>
            </a:r>
            <a:r>
              <a:rPr lang="fi-FI" sz="1200" b="0" i="0" kern="1200" dirty="0">
                <a:solidFill>
                  <a:schemeClr val="tx1"/>
                </a:solidFill>
                <a:effectLst/>
                <a:latin typeface="+mn-lt"/>
                <a:ea typeface="+mn-ea"/>
                <a:cs typeface="+mn-cs"/>
              </a:rPr>
              <a:t> </a:t>
            </a:r>
            <a:r>
              <a:rPr lang="fi-FI" sz="1200" b="0" i="0" kern="1200" dirty="0" err="1">
                <a:solidFill>
                  <a:schemeClr val="tx1"/>
                </a:solidFill>
                <a:effectLst/>
                <a:latin typeface="+mn-lt"/>
                <a:ea typeface="+mn-ea"/>
                <a:cs typeface="+mn-cs"/>
              </a:rPr>
              <a:t>schools</a:t>
            </a:r>
            <a:r>
              <a:rPr lang="en-US" dirty="0"/>
              <a:t>, n = 29</a:t>
            </a:r>
            <a:endParaRPr lang="fi-FI" dirty="0"/>
          </a:p>
          <a:p>
            <a:pPr marL="171450" indent="-171450">
              <a:buFont typeface="Arial" panose="020B0604020202020204" pitchFamily="34" charset="0"/>
              <a:buChar char="•"/>
            </a:pPr>
            <a:r>
              <a:rPr lang="en-US" dirty="0"/>
              <a:t>Self-direction, studies, possibility of self-realization and one's own support network came up</a:t>
            </a:r>
            <a:r>
              <a:rPr lang="en-US" baseline="0" dirty="0"/>
              <a:t> the most</a:t>
            </a:r>
            <a:endParaRPr lang="fi-FI" dirty="0"/>
          </a:p>
        </p:txBody>
      </p:sp>
      <p:sp>
        <p:nvSpPr>
          <p:cNvPr id="4" name="Dian numeron paikkamerkki 3"/>
          <p:cNvSpPr>
            <a:spLocks noGrp="1"/>
          </p:cNvSpPr>
          <p:nvPr>
            <p:ph type="sldNum" sz="quarter" idx="5"/>
          </p:nvPr>
        </p:nvSpPr>
        <p:spPr/>
        <p:txBody>
          <a:bodyPr/>
          <a:lstStyle/>
          <a:p>
            <a:fld id="{5D6D3C79-87D8-EB4E-BF09-CAD8A6D865BF}" type="slidenum">
              <a:rPr lang="fi-FI" smtClean="0"/>
              <a:t>9</a:t>
            </a:fld>
            <a:endParaRPr lang="fi-FI"/>
          </a:p>
        </p:txBody>
      </p:sp>
    </p:spTree>
    <p:extLst>
      <p:ext uri="{BB962C8B-B14F-4D97-AF65-F5344CB8AC3E}">
        <p14:creationId xmlns:p14="http://schemas.microsoft.com/office/powerpoint/2010/main" val="3248529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fld id="{5D6D3C79-87D8-EB4E-BF09-CAD8A6D865BF}" type="slidenum">
              <a:rPr lang="fi-FI" smtClean="0"/>
              <a:t>10</a:t>
            </a:fld>
            <a:endParaRPr lang="fi-FI"/>
          </a:p>
        </p:txBody>
      </p:sp>
    </p:spTree>
    <p:extLst>
      <p:ext uri="{BB962C8B-B14F-4D97-AF65-F5344CB8AC3E}">
        <p14:creationId xmlns:p14="http://schemas.microsoft.com/office/powerpoint/2010/main" val="10733131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24/29 of the interviewees rated their school well-being as good or average</a:t>
            </a:r>
            <a:endParaRPr lang="fi-FI"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21/29 had experienced at least some degree of exhaustion or at least fatigue in their studies</a:t>
            </a:r>
            <a:endParaRPr lang="fi-FI" dirty="0"/>
          </a:p>
        </p:txBody>
      </p:sp>
      <p:sp>
        <p:nvSpPr>
          <p:cNvPr id="4" name="Dian numeron paikkamerkki 3"/>
          <p:cNvSpPr>
            <a:spLocks noGrp="1"/>
          </p:cNvSpPr>
          <p:nvPr>
            <p:ph type="sldNum" sz="quarter" idx="5"/>
          </p:nvPr>
        </p:nvSpPr>
        <p:spPr/>
        <p:txBody>
          <a:bodyPr/>
          <a:lstStyle/>
          <a:p>
            <a:fld id="{5D6D3C79-87D8-EB4E-BF09-CAD8A6D865BF}" type="slidenum">
              <a:rPr lang="fi-FI" smtClean="0"/>
              <a:t>12</a:t>
            </a:fld>
            <a:endParaRPr lang="fi-FI"/>
          </a:p>
        </p:txBody>
      </p:sp>
    </p:spTree>
    <p:extLst>
      <p:ext uri="{BB962C8B-B14F-4D97-AF65-F5344CB8AC3E}">
        <p14:creationId xmlns:p14="http://schemas.microsoft.com/office/powerpoint/2010/main" val="24472012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171450" indent="-171450">
              <a:buFont typeface="Arial" panose="020B0604020202020204" pitchFamily="34" charset="0"/>
              <a:buChar char="•"/>
            </a:pPr>
            <a:r>
              <a:rPr lang="en-US" dirty="0"/>
              <a:t>Club-based support for subject contents, more individual support for study skills</a:t>
            </a:r>
          </a:p>
          <a:p>
            <a:pPr marL="171450" indent="-171450">
              <a:buFont typeface="Arial" panose="020B0604020202020204" pitchFamily="34" charset="0"/>
              <a:buChar char="•"/>
            </a:pPr>
            <a:r>
              <a:rPr lang="en-US" dirty="0"/>
              <a:t>Support in advanced math before being advised to switch to basic</a:t>
            </a:r>
            <a:r>
              <a:rPr lang="en-US" baseline="0" dirty="0"/>
              <a:t> math</a:t>
            </a:r>
            <a:endParaRPr lang="fi-FI" dirty="0"/>
          </a:p>
        </p:txBody>
      </p:sp>
      <p:sp>
        <p:nvSpPr>
          <p:cNvPr id="4" name="Dian numeron paikkamerkki 3"/>
          <p:cNvSpPr>
            <a:spLocks noGrp="1"/>
          </p:cNvSpPr>
          <p:nvPr>
            <p:ph type="sldNum" sz="quarter" idx="5"/>
          </p:nvPr>
        </p:nvSpPr>
        <p:spPr/>
        <p:txBody>
          <a:bodyPr/>
          <a:lstStyle/>
          <a:p>
            <a:fld id="{5D6D3C79-87D8-EB4E-BF09-CAD8A6D865BF}" type="slidenum">
              <a:rPr lang="fi-FI" smtClean="0"/>
              <a:t>13</a:t>
            </a:fld>
            <a:endParaRPr lang="fi-FI"/>
          </a:p>
        </p:txBody>
      </p:sp>
    </p:spTree>
    <p:extLst>
      <p:ext uri="{BB962C8B-B14F-4D97-AF65-F5344CB8AC3E}">
        <p14:creationId xmlns:p14="http://schemas.microsoft.com/office/powerpoint/2010/main" val="19662717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slide 1">
    <p:spTree>
      <p:nvGrpSpPr>
        <p:cNvPr id="1" name=""/>
        <p:cNvGrpSpPr/>
        <p:nvPr/>
      </p:nvGrpSpPr>
      <p:grpSpPr>
        <a:xfrm>
          <a:off x="0" y="0"/>
          <a:ext cx="0" cy="0"/>
          <a:chOff x="0" y="0"/>
          <a:chExt cx="0" cy="0"/>
        </a:xfrm>
      </p:grpSpPr>
      <p:pic>
        <p:nvPicPr>
          <p:cNvPr id="3" name="Kuva 2" descr="legohead.png"/>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338667" y="254000"/>
            <a:ext cx="11514667" cy="5905500"/>
          </a:xfrm>
          <a:prstGeom prst="rect">
            <a:avLst/>
          </a:prstGeom>
        </p:spPr>
      </p:pic>
      <p:sp>
        <p:nvSpPr>
          <p:cNvPr id="11" name="Title Placeholder 1"/>
          <p:cNvSpPr>
            <a:spLocks noGrp="1"/>
          </p:cNvSpPr>
          <p:nvPr>
            <p:ph type="ctrTitle" hasCustomPrompt="1"/>
          </p:nvPr>
        </p:nvSpPr>
        <p:spPr>
          <a:xfrm>
            <a:off x="911424" y="2708920"/>
            <a:ext cx="10363200" cy="1296144"/>
          </a:xfrm>
          <a:effectLst>
            <a:outerShdw blurRad="50800" dist="38100" dir="2700000" algn="tl" rotWithShape="0">
              <a:prstClr val="black">
                <a:alpha val="40000"/>
              </a:prstClr>
            </a:outerShdw>
          </a:effectLst>
        </p:spPr>
        <p:txBody>
          <a:bodyPr anchor="ctr" anchorCtr="0"/>
          <a:lstStyle>
            <a:lvl1pPr algn="ctr">
              <a:lnSpc>
                <a:spcPct val="70000"/>
              </a:lnSpc>
              <a:defRPr sz="4800" u="none" cap="all" baseline="0">
                <a:solidFill>
                  <a:schemeClr val="bg1"/>
                </a:solidFill>
                <a:latin typeface="+mj-lt"/>
                <a:ea typeface="ＭＳ Ｐゴシック" charset="0"/>
                <a:cs typeface="Gotham Narrow Bold"/>
              </a:defRPr>
            </a:lvl1pPr>
          </a:lstStyle>
          <a:p>
            <a:pPr lvl="0"/>
            <a:r>
              <a:rPr lang="fi-FI" noProof="0" dirty="0"/>
              <a:t>CLICK TO ADD TITLE</a:t>
            </a:r>
          </a:p>
        </p:txBody>
      </p:sp>
      <p:sp>
        <p:nvSpPr>
          <p:cNvPr id="13" name="Text Placeholder 2"/>
          <p:cNvSpPr>
            <a:spLocks noGrp="1"/>
          </p:cNvSpPr>
          <p:nvPr>
            <p:ph type="subTitle" idx="1" hasCustomPrompt="1"/>
          </p:nvPr>
        </p:nvSpPr>
        <p:spPr>
          <a:xfrm>
            <a:off x="914400" y="4267200"/>
            <a:ext cx="10363200" cy="1371600"/>
          </a:xfrm>
          <a:effectLst>
            <a:outerShdw blurRad="50800" dist="38100" dir="2700000" algn="tl" rotWithShape="0">
              <a:prstClr val="black">
                <a:alpha val="40000"/>
              </a:prstClr>
            </a:outerShdw>
          </a:effectLst>
        </p:spPr>
        <p:txBody>
          <a:bodyPr/>
          <a:lstStyle>
            <a:lvl1pPr algn="ctr">
              <a:lnSpc>
                <a:spcPct val="90000"/>
              </a:lnSpc>
              <a:spcAft>
                <a:spcPct val="0"/>
              </a:spcAft>
              <a:defRPr b="0">
                <a:solidFill>
                  <a:srgbClr val="FFFFFF"/>
                </a:solidFill>
                <a:latin typeface="+mj-lt"/>
                <a:ea typeface="ＭＳ Ｐゴシック" charset="0"/>
                <a:cs typeface="Gotham Narrow Bold"/>
              </a:defRPr>
            </a:lvl1pPr>
          </a:lstStyle>
          <a:p>
            <a:pPr lvl="0"/>
            <a:r>
              <a:rPr lang="fi-FI" noProof="0" dirty="0" err="1"/>
              <a:t>Click</a:t>
            </a:r>
            <a:r>
              <a:rPr lang="fi-FI" noProof="0" dirty="0"/>
              <a:t> to </a:t>
            </a:r>
            <a:r>
              <a:rPr lang="fi-FI" noProof="0" dirty="0" err="1"/>
              <a:t>add</a:t>
            </a:r>
            <a:r>
              <a:rPr lang="fi-FI" noProof="0" dirty="0"/>
              <a:t> </a:t>
            </a:r>
            <a:r>
              <a:rPr lang="fi-FI" noProof="0" dirty="0" err="1"/>
              <a:t>subtitle</a:t>
            </a:r>
            <a:endParaRPr lang="fi-FI" noProof="0" dirty="0"/>
          </a:p>
        </p:txBody>
      </p:sp>
      <p:grpSp>
        <p:nvGrpSpPr>
          <p:cNvPr id="22" name="Ryhmä 21"/>
          <p:cNvGrpSpPr/>
          <p:nvPr/>
        </p:nvGrpSpPr>
        <p:grpSpPr bwMode="white">
          <a:xfrm>
            <a:off x="336000" y="250724"/>
            <a:ext cx="2905952" cy="2042651"/>
            <a:chOff x="1311275" y="373063"/>
            <a:chExt cx="6524625" cy="6115050"/>
          </a:xfrm>
          <a:solidFill>
            <a:schemeClr val="bg1"/>
          </a:solidFill>
        </p:grpSpPr>
        <p:sp>
          <p:nvSpPr>
            <p:cNvPr id="18" name="Rectangle 5"/>
            <p:cNvSpPr>
              <a:spLocks noChangeArrowheads="1"/>
            </p:cNvSpPr>
            <p:nvPr/>
          </p:nvSpPr>
          <p:spPr bwMode="white">
            <a:xfrm>
              <a:off x="4267200" y="5875338"/>
              <a:ext cx="609600" cy="6127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sz="1800"/>
            </a:p>
          </p:txBody>
        </p:sp>
        <p:sp>
          <p:nvSpPr>
            <p:cNvPr id="20" name="Rectangle 6"/>
            <p:cNvSpPr>
              <a:spLocks noChangeArrowheads="1"/>
            </p:cNvSpPr>
            <p:nvPr/>
          </p:nvSpPr>
          <p:spPr bwMode="white">
            <a:xfrm>
              <a:off x="4267200" y="373063"/>
              <a:ext cx="609600" cy="6096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sz="1800"/>
            </a:p>
          </p:txBody>
        </p:sp>
        <p:sp>
          <p:nvSpPr>
            <p:cNvPr id="21" name="Freeform 7"/>
            <p:cNvSpPr>
              <a:spLocks noEditPoints="1"/>
            </p:cNvSpPr>
            <p:nvPr/>
          </p:nvSpPr>
          <p:spPr bwMode="white">
            <a:xfrm>
              <a:off x="1311275" y="1436688"/>
              <a:ext cx="6524625" cy="4152900"/>
            </a:xfrm>
            <a:custGeom>
              <a:avLst/>
              <a:gdLst>
                <a:gd name="T0" fmla="*/ 3947 w 4110"/>
                <a:gd name="T1" fmla="*/ 1670 h 2616"/>
                <a:gd name="T2" fmla="*/ 3459 w 4110"/>
                <a:gd name="T3" fmla="*/ 1403 h 2616"/>
                <a:gd name="T4" fmla="*/ 3294 w 4110"/>
                <a:gd name="T5" fmla="*/ 1199 h 2616"/>
                <a:gd name="T6" fmla="*/ 3062 w 4110"/>
                <a:gd name="T7" fmla="*/ 1048 h 2616"/>
                <a:gd name="T8" fmla="*/ 2897 w 4110"/>
                <a:gd name="T9" fmla="*/ 789 h 2616"/>
                <a:gd name="T10" fmla="*/ 2734 w 4110"/>
                <a:gd name="T11" fmla="*/ 314 h 2616"/>
                <a:gd name="T12" fmla="*/ 2417 w 4110"/>
                <a:gd name="T13" fmla="*/ 63 h 2616"/>
                <a:gd name="T14" fmla="*/ 2077 w 4110"/>
                <a:gd name="T15" fmla="*/ 19 h 2616"/>
                <a:gd name="T16" fmla="*/ 2204 w 4110"/>
                <a:gd name="T17" fmla="*/ 197 h 2616"/>
                <a:gd name="T18" fmla="*/ 2175 w 4110"/>
                <a:gd name="T19" fmla="*/ 357 h 2616"/>
                <a:gd name="T20" fmla="*/ 2041 w 4110"/>
                <a:gd name="T21" fmla="*/ 433 h 2616"/>
                <a:gd name="T22" fmla="*/ 1818 w 4110"/>
                <a:gd name="T23" fmla="*/ 362 h 2616"/>
                <a:gd name="T24" fmla="*/ 1518 w 4110"/>
                <a:gd name="T25" fmla="*/ 159 h 2616"/>
                <a:gd name="T26" fmla="*/ 1213 w 4110"/>
                <a:gd name="T27" fmla="*/ 130 h 2616"/>
                <a:gd name="T28" fmla="*/ 1198 w 4110"/>
                <a:gd name="T29" fmla="*/ 209 h 2616"/>
                <a:gd name="T30" fmla="*/ 1401 w 4110"/>
                <a:gd name="T31" fmla="*/ 481 h 2616"/>
                <a:gd name="T32" fmla="*/ 1555 w 4110"/>
                <a:gd name="T33" fmla="*/ 708 h 2616"/>
                <a:gd name="T34" fmla="*/ 1672 w 4110"/>
                <a:gd name="T35" fmla="*/ 796 h 2616"/>
                <a:gd name="T36" fmla="*/ 1405 w 4110"/>
                <a:gd name="T37" fmla="*/ 787 h 2616"/>
                <a:gd name="T38" fmla="*/ 1102 w 4110"/>
                <a:gd name="T39" fmla="*/ 558 h 2616"/>
                <a:gd name="T40" fmla="*/ 821 w 4110"/>
                <a:gd name="T41" fmla="*/ 395 h 2616"/>
                <a:gd name="T42" fmla="*/ 531 w 4110"/>
                <a:gd name="T43" fmla="*/ 426 h 2616"/>
                <a:gd name="T44" fmla="*/ 748 w 4110"/>
                <a:gd name="T45" fmla="*/ 537 h 2616"/>
                <a:gd name="T46" fmla="*/ 762 w 4110"/>
                <a:gd name="T47" fmla="*/ 704 h 2616"/>
                <a:gd name="T48" fmla="*/ 608 w 4110"/>
                <a:gd name="T49" fmla="*/ 689 h 2616"/>
                <a:gd name="T50" fmla="*/ 387 w 4110"/>
                <a:gd name="T51" fmla="*/ 529 h 2616"/>
                <a:gd name="T52" fmla="*/ 103 w 4110"/>
                <a:gd name="T53" fmla="*/ 499 h 2616"/>
                <a:gd name="T54" fmla="*/ 157 w 4110"/>
                <a:gd name="T55" fmla="*/ 597 h 2616"/>
                <a:gd name="T56" fmla="*/ 397 w 4110"/>
                <a:gd name="T57" fmla="*/ 913 h 2616"/>
                <a:gd name="T58" fmla="*/ 578 w 4110"/>
                <a:gd name="T59" fmla="*/ 1190 h 2616"/>
                <a:gd name="T60" fmla="*/ 954 w 4110"/>
                <a:gd name="T61" fmla="*/ 1253 h 2616"/>
                <a:gd name="T62" fmla="*/ 1184 w 4110"/>
                <a:gd name="T63" fmla="*/ 1316 h 2616"/>
                <a:gd name="T64" fmla="*/ 1250 w 4110"/>
                <a:gd name="T65" fmla="*/ 1526 h 2616"/>
                <a:gd name="T66" fmla="*/ 1365 w 4110"/>
                <a:gd name="T67" fmla="*/ 1691 h 2616"/>
                <a:gd name="T68" fmla="*/ 1601 w 4110"/>
                <a:gd name="T69" fmla="*/ 1766 h 2616"/>
                <a:gd name="T70" fmla="*/ 1384 w 4110"/>
                <a:gd name="T71" fmla="*/ 1823 h 2616"/>
                <a:gd name="T72" fmla="*/ 965 w 4110"/>
                <a:gd name="T73" fmla="*/ 1706 h 2616"/>
                <a:gd name="T74" fmla="*/ 971 w 4110"/>
                <a:gd name="T75" fmla="*/ 1890 h 2616"/>
                <a:gd name="T76" fmla="*/ 1173 w 4110"/>
                <a:gd name="T77" fmla="*/ 2136 h 2616"/>
                <a:gd name="T78" fmla="*/ 1534 w 4110"/>
                <a:gd name="T79" fmla="*/ 2226 h 2616"/>
                <a:gd name="T80" fmla="*/ 1883 w 4110"/>
                <a:gd name="T81" fmla="*/ 2182 h 2616"/>
                <a:gd name="T82" fmla="*/ 1985 w 4110"/>
                <a:gd name="T83" fmla="*/ 2299 h 2616"/>
                <a:gd name="T84" fmla="*/ 2154 w 4110"/>
                <a:gd name="T85" fmla="*/ 2418 h 2616"/>
                <a:gd name="T86" fmla="*/ 2476 w 4110"/>
                <a:gd name="T87" fmla="*/ 2413 h 2616"/>
                <a:gd name="T88" fmla="*/ 2797 w 4110"/>
                <a:gd name="T89" fmla="*/ 2585 h 2616"/>
                <a:gd name="T90" fmla="*/ 2803 w 4110"/>
                <a:gd name="T91" fmla="*/ 2395 h 2616"/>
                <a:gd name="T92" fmla="*/ 2594 w 4110"/>
                <a:gd name="T93" fmla="*/ 2119 h 2616"/>
                <a:gd name="T94" fmla="*/ 2403 w 4110"/>
                <a:gd name="T95" fmla="*/ 1960 h 2616"/>
                <a:gd name="T96" fmla="*/ 2426 w 4110"/>
                <a:gd name="T97" fmla="*/ 1890 h 2616"/>
                <a:gd name="T98" fmla="*/ 2663 w 4110"/>
                <a:gd name="T99" fmla="*/ 1996 h 2616"/>
                <a:gd name="T100" fmla="*/ 3012 w 4110"/>
                <a:gd name="T101" fmla="*/ 2088 h 2616"/>
                <a:gd name="T102" fmla="*/ 3156 w 4110"/>
                <a:gd name="T103" fmla="*/ 2125 h 2616"/>
                <a:gd name="T104" fmla="*/ 3035 w 4110"/>
                <a:gd name="T105" fmla="*/ 1900 h 2616"/>
                <a:gd name="T106" fmla="*/ 2837 w 4110"/>
                <a:gd name="T107" fmla="*/ 1698 h 2616"/>
                <a:gd name="T108" fmla="*/ 3185 w 4110"/>
                <a:gd name="T109" fmla="*/ 1746 h 2616"/>
                <a:gd name="T110" fmla="*/ 3440 w 4110"/>
                <a:gd name="T111" fmla="*/ 1741 h 2616"/>
                <a:gd name="T112" fmla="*/ 3596 w 4110"/>
                <a:gd name="T113" fmla="*/ 1842 h 2616"/>
                <a:gd name="T114" fmla="*/ 3951 w 4110"/>
                <a:gd name="T115" fmla="*/ 1816 h 2616"/>
                <a:gd name="T116" fmla="*/ 2246 w 4110"/>
                <a:gd name="T117" fmla="*/ 1449 h 2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10" h="2616">
                  <a:moveTo>
                    <a:pt x="4110" y="1887"/>
                  </a:moveTo>
                  <a:lnTo>
                    <a:pt x="4095" y="1858"/>
                  </a:lnTo>
                  <a:lnTo>
                    <a:pt x="4080" y="1829"/>
                  </a:lnTo>
                  <a:lnTo>
                    <a:pt x="4062" y="1802"/>
                  </a:lnTo>
                  <a:lnTo>
                    <a:pt x="4045" y="1777"/>
                  </a:lnTo>
                  <a:lnTo>
                    <a:pt x="4028" y="1754"/>
                  </a:lnTo>
                  <a:lnTo>
                    <a:pt x="4009" y="1731"/>
                  </a:lnTo>
                  <a:lnTo>
                    <a:pt x="3989" y="1710"/>
                  </a:lnTo>
                  <a:lnTo>
                    <a:pt x="3968" y="1689"/>
                  </a:lnTo>
                  <a:lnTo>
                    <a:pt x="3947" y="1670"/>
                  </a:lnTo>
                  <a:lnTo>
                    <a:pt x="3926" y="1652"/>
                  </a:lnTo>
                  <a:lnTo>
                    <a:pt x="3903" y="1635"/>
                  </a:lnTo>
                  <a:lnTo>
                    <a:pt x="3882" y="1618"/>
                  </a:lnTo>
                  <a:lnTo>
                    <a:pt x="3834" y="1589"/>
                  </a:lnTo>
                  <a:lnTo>
                    <a:pt x="3788" y="1560"/>
                  </a:lnTo>
                  <a:lnTo>
                    <a:pt x="3690" y="1512"/>
                  </a:lnTo>
                  <a:lnTo>
                    <a:pt x="3594" y="1468"/>
                  </a:lnTo>
                  <a:lnTo>
                    <a:pt x="3548" y="1447"/>
                  </a:lnTo>
                  <a:lnTo>
                    <a:pt x="3504" y="1426"/>
                  </a:lnTo>
                  <a:lnTo>
                    <a:pt x="3459" y="1403"/>
                  </a:lnTo>
                  <a:lnTo>
                    <a:pt x="3419" y="1378"/>
                  </a:lnTo>
                  <a:lnTo>
                    <a:pt x="3402" y="1364"/>
                  </a:lnTo>
                  <a:lnTo>
                    <a:pt x="3385" y="1351"/>
                  </a:lnTo>
                  <a:lnTo>
                    <a:pt x="3369" y="1336"/>
                  </a:lnTo>
                  <a:lnTo>
                    <a:pt x="3356" y="1318"/>
                  </a:lnTo>
                  <a:lnTo>
                    <a:pt x="3342" y="1299"/>
                  </a:lnTo>
                  <a:lnTo>
                    <a:pt x="3331" y="1282"/>
                  </a:lnTo>
                  <a:lnTo>
                    <a:pt x="3319" y="1263"/>
                  </a:lnTo>
                  <a:lnTo>
                    <a:pt x="3310" y="1242"/>
                  </a:lnTo>
                  <a:lnTo>
                    <a:pt x="3294" y="1199"/>
                  </a:lnTo>
                  <a:lnTo>
                    <a:pt x="3281" y="1157"/>
                  </a:lnTo>
                  <a:lnTo>
                    <a:pt x="3271" y="1115"/>
                  </a:lnTo>
                  <a:lnTo>
                    <a:pt x="3264" y="1073"/>
                  </a:lnTo>
                  <a:lnTo>
                    <a:pt x="3223" y="1076"/>
                  </a:lnTo>
                  <a:lnTo>
                    <a:pt x="3179" y="1076"/>
                  </a:lnTo>
                  <a:lnTo>
                    <a:pt x="3156" y="1075"/>
                  </a:lnTo>
                  <a:lnTo>
                    <a:pt x="3133" y="1071"/>
                  </a:lnTo>
                  <a:lnTo>
                    <a:pt x="3110" y="1065"/>
                  </a:lnTo>
                  <a:lnTo>
                    <a:pt x="3087" y="1057"/>
                  </a:lnTo>
                  <a:lnTo>
                    <a:pt x="3062" y="1048"/>
                  </a:lnTo>
                  <a:lnTo>
                    <a:pt x="3039" y="1034"/>
                  </a:lnTo>
                  <a:lnTo>
                    <a:pt x="3018" y="1019"/>
                  </a:lnTo>
                  <a:lnTo>
                    <a:pt x="2997" y="1000"/>
                  </a:lnTo>
                  <a:lnTo>
                    <a:pt x="2976" y="979"/>
                  </a:lnTo>
                  <a:lnTo>
                    <a:pt x="2956" y="952"/>
                  </a:lnTo>
                  <a:lnTo>
                    <a:pt x="2939" y="921"/>
                  </a:lnTo>
                  <a:lnTo>
                    <a:pt x="2924" y="886"/>
                  </a:lnTo>
                  <a:lnTo>
                    <a:pt x="2912" y="856"/>
                  </a:lnTo>
                  <a:lnTo>
                    <a:pt x="2905" y="823"/>
                  </a:lnTo>
                  <a:lnTo>
                    <a:pt x="2897" y="789"/>
                  </a:lnTo>
                  <a:lnTo>
                    <a:pt x="2889" y="752"/>
                  </a:lnTo>
                  <a:lnTo>
                    <a:pt x="2874" y="675"/>
                  </a:lnTo>
                  <a:lnTo>
                    <a:pt x="2857" y="593"/>
                  </a:lnTo>
                  <a:lnTo>
                    <a:pt x="2845" y="550"/>
                  </a:lnTo>
                  <a:lnTo>
                    <a:pt x="2834" y="508"/>
                  </a:lnTo>
                  <a:lnTo>
                    <a:pt x="2816" y="464"/>
                  </a:lnTo>
                  <a:lnTo>
                    <a:pt x="2797" y="422"/>
                  </a:lnTo>
                  <a:lnTo>
                    <a:pt x="2776" y="378"/>
                  </a:lnTo>
                  <a:lnTo>
                    <a:pt x="2749" y="335"/>
                  </a:lnTo>
                  <a:lnTo>
                    <a:pt x="2734" y="314"/>
                  </a:lnTo>
                  <a:lnTo>
                    <a:pt x="2718" y="293"/>
                  </a:lnTo>
                  <a:lnTo>
                    <a:pt x="2701" y="272"/>
                  </a:lnTo>
                  <a:lnTo>
                    <a:pt x="2682" y="251"/>
                  </a:lnTo>
                  <a:lnTo>
                    <a:pt x="2647" y="216"/>
                  </a:lnTo>
                  <a:lnTo>
                    <a:pt x="2611" y="184"/>
                  </a:lnTo>
                  <a:lnTo>
                    <a:pt x="2572" y="153"/>
                  </a:lnTo>
                  <a:lnTo>
                    <a:pt x="2534" y="126"/>
                  </a:lnTo>
                  <a:lnTo>
                    <a:pt x="2496" y="101"/>
                  </a:lnTo>
                  <a:lnTo>
                    <a:pt x="2457" y="80"/>
                  </a:lnTo>
                  <a:lnTo>
                    <a:pt x="2417" y="63"/>
                  </a:lnTo>
                  <a:lnTo>
                    <a:pt x="2377" y="46"/>
                  </a:lnTo>
                  <a:lnTo>
                    <a:pt x="2336" y="32"/>
                  </a:lnTo>
                  <a:lnTo>
                    <a:pt x="2296" y="21"/>
                  </a:lnTo>
                  <a:lnTo>
                    <a:pt x="2256" y="13"/>
                  </a:lnTo>
                  <a:lnTo>
                    <a:pt x="2215" y="5"/>
                  </a:lnTo>
                  <a:lnTo>
                    <a:pt x="2175" y="1"/>
                  </a:lnTo>
                  <a:lnTo>
                    <a:pt x="2135" y="0"/>
                  </a:lnTo>
                  <a:lnTo>
                    <a:pt x="2094" y="0"/>
                  </a:lnTo>
                  <a:lnTo>
                    <a:pt x="2054" y="1"/>
                  </a:lnTo>
                  <a:lnTo>
                    <a:pt x="2077" y="19"/>
                  </a:lnTo>
                  <a:lnTo>
                    <a:pt x="2098" y="34"/>
                  </a:lnTo>
                  <a:lnTo>
                    <a:pt x="2117" y="51"/>
                  </a:lnTo>
                  <a:lnTo>
                    <a:pt x="2135" y="71"/>
                  </a:lnTo>
                  <a:lnTo>
                    <a:pt x="2150" y="88"/>
                  </a:lnTo>
                  <a:lnTo>
                    <a:pt x="2163" y="105"/>
                  </a:lnTo>
                  <a:lnTo>
                    <a:pt x="2175" y="124"/>
                  </a:lnTo>
                  <a:lnTo>
                    <a:pt x="2185" y="142"/>
                  </a:lnTo>
                  <a:lnTo>
                    <a:pt x="2192" y="161"/>
                  </a:lnTo>
                  <a:lnTo>
                    <a:pt x="2200" y="178"/>
                  </a:lnTo>
                  <a:lnTo>
                    <a:pt x="2204" y="197"/>
                  </a:lnTo>
                  <a:lnTo>
                    <a:pt x="2208" y="215"/>
                  </a:lnTo>
                  <a:lnTo>
                    <a:pt x="2210" y="232"/>
                  </a:lnTo>
                  <a:lnTo>
                    <a:pt x="2210" y="249"/>
                  </a:lnTo>
                  <a:lnTo>
                    <a:pt x="2208" y="266"/>
                  </a:lnTo>
                  <a:lnTo>
                    <a:pt x="2206" y="284"/>
                  </a:lnTo>
                  <a:lnTo>
                    <a:pt x="2202" y="299"/>
                  </a:lnTo>
                  <a:lnTo>
                    <a:pt x="2198" y="314"/>
                  </a:lnTo>
                  <a:lnTo>
                    <a:pt x="2190" y="330"/>
                  </a:lnTo>
                  <a:lnTo>
                    <a:pt x="2183" y="343"/>
                  </a:lnTo>
                  <a:lnTo>
                    <a:pt x="2175" y="357"/>
                  </a:lnTo>
                  <a:lnTo>
                    <a:pt x="2165" y="370"/>
                  </a:lnTo>
                  <a:lnTo>
                    <a:pt x="2156" y="382"/>
                  </a:lnTo>
                  <a:lnTo>
                    <a:pt x="2144" y="391"/>
                  </a:lnTo>
                  <a:lnTo>
                    <a:pt x="2131" y="401"/>
                  </a:lnTo>
                  <a:lnTo>
                    <a:pt x="2117" y="410"/>
                  </a:lnTo>
                  <a:lnTo>
                    <a:pt x="2104" y="418"/>
                  </a:lnTo>
                  <a:lnTo>
                    <a:pt x="2089" y="424"/>
                  </a:lnTo>
                  <a:lnTo>
                    <a:pt x="2073" y="428"/>
                  </a:lnTo>
                  <a:lnTo>
                    <a:pt x="2058" y="431"/>
                  </a:lnTo>
                  <a:lnTo>
                    <a:pt x="2041" y="433"/>
                  </a:lnTo>
                  <a:lnTo>
                    <a:pt x="2023" y="435"/>
                  </a:lnTo>
                  <a:lnTo>
                    <a:pt x="1998" y="433"/>
                  </a:lnTo>
                  <a:lnTo>
                    <a:pt x="1975" y="431"/>
                  </a:lnTo>
                  <a:lnTo>
                    <a:pt x="1954" y="428"/>
                  </a:lnTo>
                  <a:lnTo>
                    <a:pt x="1933" y="422"/>
                  </a:lnTo>
                  <a:lnTo>
                    <a:pt x="1912" y="414"/>
                  </a:lnTo>
                  <a:lnTo>
                    <a:pt x="1893" y="407"/>
                  </a:lnTo>
                  <a:lnTo>
                    <a:pt x="1874" y="397"/>
                  </a:lnTo>
                  <a:lnTo>
                    <a:pt x="1854" y="385"/>
                  </a:lnTo>
                  <a:lnTo>
                    <a:pt x="1818" y="362"/>
                  </a:lnTo>
                  <a:lnTo>
                    <a:pt x="1781" y="335"/>
                  </a:lnTo>
                  <a:lnTo>
                    <a:pt x="1747" y="307"/>
                  </a:lnTo>
                  <a:lnTo>
                    <a:pt x="1710" y="278"/>
                  </a:lnTo>
                  <a:lnTo>
                    <a:pt x="1672" y="247"/>
                  </a:lnTo>
                  <a:lnTo>
                    <a:pt x="1632" y="220"/>
                  </a:lnTo>
                  <a:lnTo>
                    <a:pt x="1610" y="207"/>
                  </a:lnTo>
                  <a:lnTo>
                    <a:pt x="1589" y="193"/>
                  </a:lnTo>
                  <a:lnTo>
                    <a:pt x="1566" y="180"/>
                  </a:lnTo>
                  <a:lnTo>
                    <a:pt x="1543" y="168"/>
                  </a:lnTo>
                  <a:lnTo>
                    <a:pt x="1518" y="159"/>
                  </a:lnTo>
                  <a:lnTo>
                    <a:pt x="1491" y="149"/>
                  </a:lnTo>
                  <a:lnTo>
                    <a:pt x="1465" y="142"/>
                  </a:lnTo>
                  <a:lnTo>
                    <a:pt x="1436" y="134"/>
                  </a:lnTo>
                  <a:lnTo>
                    <a:pt x="1405" y="128"/>
                  </a:lnTo>
                  <a:lnTo>
                    <a:pt x="1374" y="124"/>
                  </a:lnTo>
                  <a:lnTo>
                    <a:pt x="1342" y="120"/>
                  </a:lnTo>
                  <a:lnTo>
                    <a:pt x="1305" y="120"/>
                  </a:lnTo>
                  <a:lnTo>
                    <a:pt x="1273" y="120"/>
                  </a:lnTo>
                  <a:lnTo>
                    <a:pt x="1242" y="124"/>
                  </a:lnTo>
                  <a:lnTo>
                    <a:pt x="1213" y="130"/>
                  </a:lnTo>
                  <a:lnTo>
                    <a:pt x="1184" y="138"/>
                  </a:lnTo>
                  <a:lnTo>
                    <a:pt x="1159" y="147"/>
                  </a:lnTo>
                  <a:lnTo>
                    <a:pt x="1134" y="157"/>
                  </a:lnTo>
                  <a:lnTo>
                    <a:pt x="1113" y="168"/>
                  </a:lnTo>
                  <a:lnTo>
                    <a:pt x="1092" y="180"/>
                  </a:lnTo>
                  <a:lnTo>
                    <a:pt x="1113" y="182"/>
                  </a:lnTo>
                  <a:lnTo>
                    <a:pt x="1130" y="186"/>
                  </a:lnTo>
                  <a:lnTo>
                    <a:pt x="1150" y="192"/>
                  </a:lnTo>
                  <a:lnTo>
                    <a:pt x="1167" y="195"/>
                  </a:lnTo>
                  <a:lnTo>
                    <a:pt x="1198" y="209"/>
                  </a:lnTo>
                  <a:lnTo>
                    <a:pt x="1226" y="224"/>
                  </a:lnTo>
                  <a:lnTo>
                    <a:pt x="1251" y="243"/>
                  </a:lnTo>
                  <a:lnTo>
                    <a:pt x="1274" y="264"/>
                  </a:lnTo>
                  <a:lnTo>
                    <a:pt x="1296" y="286"/>
                  </a:lnTo>
                  <a:lnTo>
                    <a:pt x="1315" y="311"/>
                  </a:lnTo>
                  <a:lnTo>
                    <a:pt x="1332" y="337"/>
                  </a:lnTo>
                  <a:lnTo>
                    <a:pt x="1347" y="364"/>
                  </a:lnTo>
                  <a:lnTo>
                    <a:pt x="1363" y="391"/>
                  </a:lnTo>
                  <a:lnTo>
                    <a:pt x="1376" y="422"/>
                  </a:lnTo>
                  <a:lnTo>
                    <a:pt x="1401" y="481"/>
                  </a:lnTo>
                  <a:lnTo>
                    <a:pt x="1426" y="541"/>
                  </a:lnTo>
                  <a:lnTo>
                    <a:pt x="1436" y="564"/>
                  </a:lnTo>
                  <a:lnTo>
                    <a:pt x="1447" y="585"/>
                  </a:lnTo>
                  <a:lnTo>
                    <a:pt x="1461" y="606"/>
                  </a:lnTo>
                  <a:lnTo>
                    <a:pt x="1474" y="625"/>
                  </a:lnTo>
                  <a:lnTo>
                    <a:pt x="1488" y="645"/>
                  </a:lnTo>
                  <a:lnTo>
                    <a:pt x="1503" y="662"/>
                  </a:lnTo>
                  <a:lnTo>
                    <a:pt x="1520" y="677"/>
                  </a:lnTo>
                  <a:lnTo>
                    <a:pt x="1538" y="693"/>
                  </a:lnTo>
                  <a:lnTo>
                    <a:pt x="1555" y="708"/>
                  </a:lnTo>
                  <a:lnTo>
                    <a:pt x="1576" y="721"/>
                  </a:lnTo>
                  <a:lnTo>
                    <a:pt x="1595" y="733"/>
                  </a:lnTo>
                  <a:lnTo>
                    <a:pt x="1616" y="744"/>
                  </a:lnTo>
                  <a:lnTo>
                    <a:pt x="1639" y="754"/>
                  </a:lnTo>
                  <a:lnTo>
                    <a:pt x="1662" y="764"/>
                  </a:lnTo>
                  <a:lnTo>
                    <a:pt x="1687" y="771"/>
                  </a:lnTo>
                  <a:lnTo>
                    <a:pt x="1714" y="779"/>
                  </a:lnTo>
                  <a:lnTo>
                    <a:pt x="1703" y="785"/>
                  </a:lnTo>
                  <a:lnTo>
                    <a:pt x="1687" y="790"/>
                  </a:lnTo>
                  <a:lnTo>
                    <a:pt x="1672" y="796"/>
                  </a:lnTo>
                  <a:lnTo>
                    <a:pt x="1651" y="802"/>
                  </a:lnTo>
                  <a:lnTo>
                    <a:pt x="1630" y="806"/>
                  </a:lnTo>
                  <a:lnTo>
                    <a:pt x="1605" y="810"/>
                  </a:lnTo>
                  <a:lnTo>
                    <a:pt x="1578" y="812"/>
                  </a:lnTo>
                  <a:lnTo>
                    <a:pt x="1551" y="812"/>
                  </a:lnTo>
                  <a:lnTo>
                    <a:pt x="1518" y="812"/>
                  </a:lnTo>
                  <a:lnTo>
                    <a:pt x="1490" y="808"/>
                  </a:lnTo>
                  <a:lnTo>
                    <a:pt x="1461" y="802"/>
                  </a:lnTo>
                  <a:lnTo>
                    <a:pt x="1432" y="796"/>
                  </a:lnTo>
                  <a:lnTo>
                    <a:pt x="1405" y="787"/>
                  </a:lnTo>
                  <a:lnTo>
                    <a:pt x="1378" y="777"/>
                  </a:lnTo>
                  <a:lnTo>
                    <a:pt x="1353" y="765"/>
                  </a:lnTo>
                  <a:lnTo>
                    <a:pt x="1328" y="752"/>
                  </a:lnTo>
                  <a:lnTo>
                    <a:pt x="1303" y="737"/>
                  </a:lnTo>
                  <a:lnTo>
                    <a:pt x="1280" y="721"/>
                  </a:lnTo>
                  <a:lnTo>
                    <a:pt x="1257" y="702"/>
                  </a:lnTo>
                  <a:lnTo>
                    <a:pt x="1234" y="685"/>
                  </a:lnTo>
                  <a:lnTo>
                    <a:pt x="1188" y="643"/>
                  </a:lnTo>
                  <a:lnTo>
                    <a:pt x="1142" y="598"/>
                  </a:lnTo>
                  <a:lnTo>
                    <a:pt x="1102" y="558"/>
                  </a:lnTo>
                  <a:lnTo>
                    <a:pt x="1059" y="518"/>
                  </a:lnTo>
                  <a:lnTo>
                    <a:pt x="1036" y="501"/>
                  </a:lnTo>
                  <a:lnTo>
                    <a:pt x="1013" y="483"/>
                  </a:lnTo>
                  <a:lnTo>
                    <a:pt x="990" y="466"/>
                  </a:lnTo>
                  <a:lnTo>
                    <a:pt x="965" y="451"/>
                  </a:lnTo>
                  <a:lnTo>
                    <a:pt x="938" y="435"/>
                  </a:lnTo>
                  <a:lnTo>
                    <a:pt x="912" y="424"/>
                  </a:lnTo>
                  <a:lnTo>
                    <a:pt x="883" y="412"/>
                  </a:lnTo>
                  <a:lnTo>
                    <a:pt x="854" y="403"/>
                  </a:lnTo>
                  <a:lnTo>
                    <a:pt x="821" y="395"/>
                  </a:lnTo>
                  <a:lnTo>
                    <a:pt x="789" y="389"/>
                  </a:lnTo>
                  <a:lnTo>
                    <a:pt x="754" y="385"/>
                  </a:lnTo>
                  <a:lnTo>
                    <a:pt x="718" y="385"/>
                  </a:lnTo>
                  <a:lnTo>
                    <a:pt x="683" y="385"/>
                  </a:lnTo>
                  <a:lnTo>
                    <a:pt x="649" y="389"/>
                  </a:lnTo>
                  <a:lnTo>
                    <a:pt x="620" y="395"/>
                  </a:lnTo>
                  <a:lnTo>
                    <a:pt x="591" y="403"/>
                  </a:lnTo>
                  <a:lnTo>
                    <a:pt x="568" y="410"/>
                  </a:lnTo>
                  <a:lnTo>
                    <a:pt x="547" y="418"/>
                  </a:lnTo>
                  <a:lnTo>
                    <a:pt x="531" y="426"/>
                  </a:lnTo>
                  <a:lnTo>
                    <a:pt x="520" y="433"/>
                  </a:lnTo>
                  <a:lnTo>
                    <a:pt x="562" y="441"/>
                  </a:lnTo>
                  <a:lnTo>
                    <a:pt x="608" y="455"/>
                  </a:lnTo>
                  <a:lnTo>
                    <a:pt x="631" y="464"/>
                  </a:lnTo>
                  <a:lnTo>
                    <a:pt x="652" y="474"/>
                  </a:lnTo>
                  <a:lnTo>
                    <a:pt x="675" y="483"/>
                  </a:lnTo>
                  <a:lnTo>
                    <a:pt x="695" y="495"/>
                  </a:lnTo>
                  <a:lnTo>
                    <a:pt x="716" y="508"/>
                  </a:lnTo>
                  <a:lnTo>
                    <a:pt x="733" y="522"/>
                  </a:lnTo>
                  <a:lnTo>
                    <a:pt x="748" y="537"/>
                  </a:lnTo>
                  <a:lnTo>
                    <a:pt x="764" y="554"/>
                  </a:lnTo>
                  <a:lnTo>
                    <a:pt x="773" y="572"/>
                  </a:lnTo>
                  <a:lnTo>
                    <a:pt x="783" y="591"/>
                  </a:lnTo>
                  <a:lnTo>
                    <a:pt x="789" y="610"/>
                  </a:lnTo>
                  <a:lnTo>
                    <a:pt x="791" y="631"/>
                  </a:lnTo>
                  <a:lnTo>
                    <a:pt x="789" y="648"/>
                  </a:lnTo>
                  <a:lnTo>
                    <a:pt x="785" y="666"/>
                  </a:lnTo>
                  <a:lnTo>
                    <a:pt x="779" y="679"/>
                  </a:lnTo>
                  <a:lnTo>
                    <a:pt x="771" y="693"/>
                  </a:lnTo>
                  <a:lnTo>
                    <a:pt x="762" y="704"/>
                  </a:lnTo>
                  <a:lnTo>
                    <a:pt x="750" y="714"/>
                  </a:lnTo>
                  <a:lnTo>
                    <a:pt x="739" y="719"/>
                  </a:lnTo>
                  <a:lnTo>
                    <a:pt x="723" y="725"/>
                  </a:lnTo>
                  <a:lnTo>
                    <a:pt x="710" y="727"/>
                  </a:lnTo>
                  <a:lnTo>
                    <a:pt x="693" y="727"/>
                  </a:lnTo>
                  <a:lnTo>
                    <a:pt x="677" y="725"/>
                  </a:lnTo>
                  <a:lnTo>
                    <a:pt x="660" y="721"/>
                  </a:lnTo>
                  <a:lnTo>
                    <a:pt x="643" y="714"/>
                  </a:lnTo>
                  <a:lnTo>
                    <a:pt x="626" y="702"/>
                  </a:lnTo>
                  <a:lnTo>
                    <a:pt x="608" y="689"/>
                  </a:lnTo>
                  <a:lnTo>
                    <a:pt x="591" y="673"/>
                  </a:lnTo>
                  <a:lnTo>
                    <a:pt x="572" y="654"/>
                  </a:lnTo>
                  <a:lnTo>
                    <a:pt x="553" y="635"/>
                  </a:lnTo>
                  <a:lnTo>
                    <a:pt x="531" y="618"/>
                  </a:lnTo>
                  <a:lnTo>
                    <a:pt x="508" y="600"/>
                  </a:lnTo>
                  <a:lnTo>
                    <a:pt x="485" y="583"/>
                  </a:lnTo>
                  <a:lnTo>
                    <a:pt x="462" y="568"/>
                  </a:lnTo>
                  <a:lnTo>
                    <a:pt x="439" y="554"/>
                  </a:lnTo>
                  <a:lnTo>
                    <a:pt x="414" y="541"/>
                  </a:lnTo>
                  <a:lnTo>
                    <a:pt x="387" y="529"/>
                  </a:lnTo>
                  <a:lnTo>
                    <a:pt x="361" y="520"/>
                  </a:lnTo>
                  <a:lnTo>
                    <a:pt x="334" y="510"/>
                  </a:lnTo>
                  <a:lnTo>
                    <a:pt x="307" y="503"/>
                  </a:lnTo>
                  <a:lnTo>
                    <a:pt x="278" y="497"/>
                  </a:lnTo>
                  <a:lnTo>
                    <a:pt x="249" y="491"/>
                  </a:lnTo>
                  <a:lnTo>
                    <a:pt x="220" y="489"/>
                  </a:lnTo>
                  <a:lnTo>
                    <a:pt x="192" y="489"/>
                  </a:lnTo>
                  <a:lnTo>
                    <a:pt x="161" y="489"/>
                  </a:lnTo>
                  <a:lnTo>
                    <a:pt x="132" y="493"/>
                  </a:lnTo>
                  <a:lnTo>
                    <a:pt x="103" y="499"/>
                  </a:lnTo>
                  <a:lnTo>
                    <a:pt x="78" y="504"/>
                  </a:lnTo>
                  <a:lnTo>
                    <a:pt x="53" y="514"/>
                  </a:lnTo>
                  <a:lnTo>
                    <a:pt x="32" y="524"/>
                  </a:lnTo>
                  <a:lnTo>
                    <a:pt x="13" y="535"/>
                  </a:lnTo>
                  <a:lnTo>
                    <a:pt x="0" y="547"/>
                  </a:lnTo>
                  <a:lnTo>
                    <a:pt x="34" y="550"/>
                  </a:lnTo>
                  <a:lnTo>
                    <a:pt x="67" y="558"/>
                  </a:lnTo>
                  <a:lnTo>
                    <a:pt x="98" y="570"/>
                  </a:lnTo>
                  <a:lnTo>
                    <a:pt x="128" y="581"/>
                  </a:lnTo>
                  <a:lnTo>
                    <a:pt x="157" y="597"/>
                  </a:lnTo>
                  <a:lnTo>
                    <a:pt x="184" y="616"/>
                  </a:lnTo>
                  <a:lnTo>
                    <a:pt x="211" y="637"/>
                  </a:lnTo>
                  <a:lnTo>
                    <a:pt x="236" y="660"/>
                  </a:lnTo>
                  <a:lnTo>
                    <a:pt x="261" y="687"/>
                  </a:lnTo>
                  <a:lnTo>
                    <a:pt x="284" y="718"/>
                  </a:lnTo>
                  <a:lnTo>
                    <a:pt x="307" y="750"/>
                  </a:lnTo>
                  <a:lnTo>
                    <a:pt x="330" y="785"/>
                  </a:lnTo>
                  <a:lnTo>
                    <a:pt x="353" y="825"/>
                  </a:lnTo>
                  <a:lnTo>
                    <a:pt x="374" y="867"/>
                  </a:lnTo>
                  <a:lnTo>
                    <a:pt x="397" y="913"/>
                  </a:lnTo>
                  <a:lnTo>
                    <a:pt x="418" y="961"/>
                  </a:lnTo>
                  <a:lnTo>
                    <a:pt x="432" y="990"/>
                  </a:lnTo>
                  <a:lnTo>
                    <a:pt x="445" y="1019"/>
                  </a:lnTo>
                  <a:lnTo>
                    <a:pt x="460" y="1046"/>
                  </a:lnTo>
                  <a:lnTo>
                    <a:pt x="476" y="1073"/>
                  </a:lnTo>
                  <a:lnTo>
                    <a:pt x="493" y="1100"/>
                  </a:lnTo>
                  <a:lnTo>
                    <a:pt x="512" y="1124"/>
                  </a:lnTo>
                  <a:lnTo>
                    <a:pt x="531" y="1148"/>
                  </a:lnTo>
                  <a:lnTo>
                    <a:pt x="554" y="1169"/>
                  </a:lnTo>
                  <a:lnTo>
                    <a:pt x="578" y="1190"/>
                  </a:lnTo>
                  <a:lnTo>
                    <a:pt x="604" y="1207"/>
                  </a:lnTo>
                  <a:lnTo>
                    <a:pt x="633" y="1222"/>
                  </a:lnTo>
                  <a:lnTo>
                    <a:pt x="664" y="1236"/>
                  </a:lnTo>
                  <a:lnTo>
                    <a:pt x="698" y="1247"/>
                  </a:lnTo>
                  <a:lnTo>
                    <a:pt x="735" y="1255"/>
                  </a:lnTo>
                  <a:lnTo>
                    <a:pt x="775" y="1261"/>
                  </a:lnTo>
                  <a:lnTo>
                    <a:pt x="818" y="1263"/>
                  </a:lnTo>
                  <a:lnTo>
                    <a:pt x="860" y="1263"/>
                  </a:lnTo>
                  <a:lnTo>
                    <a:pt x="906" y="1257"/>
                  </a:lnTo>
                  <a:lnTo>
                    <a:pt x="954" y="1253"/>
                  </a:lnTo>
                  <a:lnTo>
                    <a:pt x="1000" y="1249"/>
                  </a:lnTo>
                  <a:lnTo>
                    <a:pt x="1025" y="1249"/>
                  </a:lnTo>
                  <a:lnTo>
                    <a:pt x="1048" y="1251"/>
                  </a:lnTo>
                  <a:lnTo>
                    <a:pt x="1071" y="1253"/>
                  </a:lnTo>
                  <a:lnTo>
                    <a:pt x="1092" y="1257"/>
                  </a:lnTo>
                  <a:lnTo>
                    <a:pt x="1113" y="1265"/>
                  </a:lnTo>
                  <a:lnTo>
                    <a:pt x="1134" y="1274"/>
                  </a:lnTo>
                  <a:lnTo>
                    <a:pt x="1154" y="1286"/>
                  </a:lnTo>
                  <a:lnTo>
                    <a:pt x="1171" y="1299"/>
                  </a:lnTo>
                  <a:lnTo>
                    <a:pt x="1184" y="1316"/>
                  </a:lnTo>
                  <a:lnTo>
                    <a:pt x="1198" y="1332"/>
                  </a:lnTo>
                  <a:lnTo>
                    <a:pt x="1207" y="1349"/>
                  </a:lnTo>
                  <a:lnTo>
                    <a:pt x="1215" y="1366"/>
                  </a:lnTo>
                  <a:lnTo>
                    <a:pt x="1223" y="1384"/>
                  </a:lnTo>
                  <a:lnTo>
                    <a:pt x="1228" y="1401"/>
                  </a:lnTo>
                  <a:lnTo>
                    <a:pt x="1232" y="1418"/>
                  </a:lnTo>
                  <a:lnTo>
                    <a:pt x="1236" y="1435"/>
                  </a:lnTo>
                  <a:lnTo>
                    <a:pt x="1242" y="1472"/>
                  </a:lnTo>
                  <a:lnTo>
                    <a:pt x="1248" y="1508"/>
                  </a:lnTo>
                  <a:lnTo>
                    <a:pt x="1250" y="1526"/>
                  </a:lnTo>
                  <a:lnTo>
                    <a:pt x="1255" y="1543"/>
                  </a:lnTo>
                  <a:lnTo>
                    <a:pt x="1259" y="1560"/>
                  </a:lnTo>
                  <a:lnTo>
                    <a:pt x="1267" y="1578"/>
                  </a:lnTo>
                  <a:lnTo>
                    <a:pt x="1276" y="1597"/>
                  </a:lnTo>
                  <a:lnTo>
                    <a:pt x="1288" y="1616"/>
                  </a:lnTo>
                  <a:lnTo>
                    <a:pt x="1299" y="1633"/>
                  </a:lnTo>
                  <a:lnTo>
                    <a:pt x="1313" y="1649"/>
                  </a:lnTo>
                  <a:lnTo>
                    <a:pt x="1328" y="1664"/>
                  </a:lnTo>
                  <a:lnTo>
                    <a:pt x="1346" y="1677"/>
                  </a:lnTo>
                  <a:lnTo>
                    <a:pt x="1365" y="1691"/>
                  </a:lnTo>
                  <a:lnTo>
                    <a:pt x="1386" y="1702"/>
                  </a:lnTo>
                  <a:lnTo>
                    <a:pt x="1407" y="1712"/>
                  </a:lnTo>
                  <a:lnTo>
                    <a:pt x="1432" y="1721"/>
                  </a:lnTo>
                  <a:lnTo>
                    <a:pt x="1457" y="1729"/>
                  </a:lnTo>
                  <a:lnTo>
                    <a:pt x="1486" y="1737"/>
                  </a:lnTo>
                  <a:lnTo>
                    <a:pt x="1514" y="1743"/>
                  </a:lnTo>
                  <a:lnTo>
                    <a:pt x="1547" y="1746"/>
                  </a:lnTo>
                  <a:lnTo>
                    <a:pt x="1580" y="1750"/>
                  </a:lnTo>
                  <a:lnTo>
                    <a:pt x="1616" y="1754"/>
                  </a:lnTo>
                  <a:lnTo>
                    <a:pt x="1601" y="1766"/>
                  </a:lnTo>
                  <a:lnTo>
                    <a:pt x="1584" y="1777"/>
                  </a:lnTo>
                  <a:lnTo>
                    <a:pt x="1564" y="1787"/>
                  </a:lnTo>
                  <a:lnTo>
                    <a:pt x="1545" y="1794"/>
                  </a:lnTo>
                  <a:lnTo>
                    <a:pt x="1524" y="1802"/>
                  </a:lnTo>
                  <a:lnTo>
                    <a:pt x="1503" y="1808"/>
                  </a:lnTo>
                  <a:lnTo>
                    <a:pt x="1480" y="1814"/>
                  </a:lnTo>
                  <a:lnTo>
                    <a:pt x="1457" y="1817"/>
                  </a:lnTo>
                  <a:lnTo>
                    <a:pt x="1434" y="1821"/>
                  </a:lnTo>
                  <a:lnTo>
                    <a:pt x="1409" y="1823"/>
                  </a:lnTo>
                  <a:lnTo>
                    <a:pt x="1384" y="1823"/>
                  </a:lnTo>
                  <a:lnTo>
                    <a:pt x="1359" y="1823"/>
                  </a:lnTo>
                  <a:lnTo>
                    <a:pt x="1309" y="1821"/>
                  </a:lnTo>
                  <a:lnTo>
                    <a:pt x="1257" y="1816"/>
                  </a:lnTo>
                  <a:lnTo>
                    <a:pt x="1207" y="1806"/>
                  </a:lnTo>
                  <a:lnTo>
                    <a:pt x="1157" y="1793"/>
                  </a:lnTo>
                  <a:lnTo>
                    <a:pt x="1109" y="1777"/>
                  </a:lnTo>
                  <a:lnTo>
                    <a:pt x="1063" y="1760"/>
                  </a:lnTo>
                  <a:lnTo>
                    <a:pt x="1021" y="1739"/>
                  </a:lnTo>
                  <a:lnTo>
                    <a:pt x="983" y="1718"/>
                  </a:lnTo>
                  <a:lnTo>
                    <a:pt x="965" y="1706"/>
                  </a:lnTo>
                  <a:lnTo>
                    <a:pt x="950" y="1693"/>
                  </a:lnTo>
                  <a:lnTo>
                    <a:pt x="935" y="1679"/>
                  </a:lnTo>
                  <a:lnTo>
                    <a:pt x="921" y="1668"/>
                  </a:lnTo>
                  <a:lnTo>
                    <a:pt x="923" y="1700"/>
                  </a:lnTo>
                  <a:lnTo>
                    <a:pt x="927" y="1733"/>
                  </a:lnTo>
                  <a:lnTo>
                    <a:pt x="933" y="1766"/>
                  </a:lnTo>
                  <a:lnTo>
                    <a:pt x="940" y="1798"/>
                  </a:lnTo>
                  <a:lnTo>
                    <a:pt x="948" y="1829"/>
                  </a:lnTo>
                  <a:lnTo>
                    <a:pt x="960" y="1860"/>
                  </a:lnTo>
                  <a:lnTo>
                    <a:pt x="971" y="1890"/>
                  </a:lnTo>
                  <a:lnTo>
                    <a:pt x="985" y="1919"/>
                  </a:lnTo>
                  <a:lnTo>
                    <a:pt x="998" y="1948"/>
                  </a:lnTo>
                  <a:lnTo>
                    <a:pt x="1015" y="1975"/>
                  </a:lnTo>
                  <a:lnTo>
                    <a:pt x="1033" y="2002"/>
                  </a:lnTo>
                  <a:lnTo>
                    <a:pt x="1052" y="2027"/>
                  </a:lnTo>
                  <a:lnTo>
                    <a:pt x="1073" y="2052"/>
                  </a:lnTo>
                  <a:lnTo>
                    <a:pt x="1096" y="2075"/>
                  </a:lnTo>
                  <a:lnTo>
                    <a:pt x="1121" y="2096"/>
                  </a:lnTo>
                  <a:lnTo>
                    <a:pt x="1146" y="2117"/>
                  </a:lnTo>
                  <a:lnTo>
                    <a:pt x="1173" y="2136"/>
                  </a:lnTo>
                  <a:lnTo>
                    <a:pt x="1202" y="2153"/>
                  </a:lnTo>
                  <a:lnTo>
                    <a:pt x="1232" y="2169"/>
                  </a:lnTo>
                  <a:lnTo>
                    <a:pt x="1265" y="2182"/>
                  </a:lnTo>
                  <a:lnTo>
                    <a:pt x="1298" y="2196"/>
                  </a:lnTo>
                  <a:lnTo>
                    <a:pt x="1334" y="2205"/>
                  </a:lnTo>
                  <a:lnTo>
                    <a:pt x="1370" y="2215"/>
                  </a:lnTo>
                  <a:lnTo>
                    <a:pt x="1409" y="2221"/>
                  </a:lnTo>
                  <a:lnTo>
                    <a:pt x="1447" y="2224"/>
                  </a:lnTo>
                  <a:lnTo>
                    <a:pt x="1490" y="2226"/>
                  </a:lnTo>
                  <a:lnTo>
                    <a:pt x="1534" y="2226"/>
                  </a:lnTo>
                  <a:lnTo>
                    <a:pt x="1578" y="2224"/>
                  </a:lnTo>
                  <a:lnTo>
                    <a:pt x="1624" y="2219"/>
                  </a:lnTo>
                  <a:lnTo>
                    <a:pt x="1672" y="2213"/>
                  </a:lnTo>
                  <a:lnTo>
                    <a:pt x="1722" y="2201"/>
                  </a:lnTo>
                  <a:lnTo>
                    <a:pt x="1772" y="2190"/>
                  </a:lnTo>
                  <a:lnTo>
                    <a:pt x="1808" y="2182"/>
                  </a:lnTo>
                  <a:lnTo>
                    <a:pt x="1839" y="2178"/>
                  </a:lnTo>
                  <a:lnTo>
                    <a:pt x="1854" y="2178"/>
                  </a:lnTo>
                  <a:lnTo>
                    <a:pt x="1870" y="2180"/>
                  </a:lnTo>
                  <a:lnTo>
                    <a:pt x="1883" y="2182"/>
                  </a:lnTo>
                  <a:lnTo>
                    <a:pt x="1897" y="2186"/>
                  </a:lnTo>
                  <a:lnTo>
                    <a:pt x="1908" y="2192"/>
                  </a:lnTo>
                  <a:lnTo>
                    <a:pt x="1920" y="2199"/>
                  </a:lnTo>
                  <a:lnTo>
                    <a:pt x="1931" y="2207"/>
                  </a:lnTo>
                  <a:lnTo>
                    <a:pt x="1941" y="2217"/>
                  </a:lnTo>
                  <a:lnTo>
                    <a:pt x="1950" y="2228"/>
                  </a:lnTo>
                  <a:lnTo>
                    <a:pt x="1960" y="2244"/>
                  </a:lnTo>
                  <a:lnTo>
                    <a:pt x="1968" y="2259"/>
                  </a:lnTo>
                  <a:lnTo>
                    <a:pt x="1975" y="2276"/>
                  </a:lnTo>
                  <a:lnTo>
                    <a:pt x="1985" y="2299"/>
                  </a:lnTo>
                  <a:lnTo>
                    <a:pt x="1996" y="2320"/>
                  </a:lnTo>
                  <a:lnTo>
                    <a:pt x="2010" y="2340"/>
                  </a:lnTo>
                  <a:lnTo>
                    <a:pt x="2025" y="2357"/>
                  </a:lnTo>
                  <a:lnTo>
                    <a:pt x="2041" y="2370"/>
                  </a:lnTo>
                  <a:lnTo>
                    <a:pt x="2058" y="2384"/>
                  </a:lnTo>
                  <a:lnTo>
                    <a:pt x="2075" y="2393"/>
                  </a:lnTo>
                  <a:lnTo>
                    <a:pt x="2094" y="2403"/>
                  </a:lnTo>
                  <a:lnTo>
                    <a:pt x="2114" y="2409"/>
                  </a:lnTo>
                  <a:lnTo>
                    <a:pt x="2133" y="2414"/>
                  </a:lnTo>
                  <a:lnTo>
                    <a:pt x="2154" y="2418"/>
                  </a:lnTo>
                  <a:lnTo>
                    <a:pt x="2175" y="2420"/>
                  </a:lnTo>
                  <a:lnTo>
                    <a:pt x="2196" y="2420"/>
                  </a:lnTo>
                  <a:lnTo>
                    <a:pt x="2217" y="2420"/>
                  </a:lnTo>
                  <a:lnTo>
                    <a:pt x="2238" y="2420"/>
                  </a:lnTo>
                  <a:lnTo>
                    <a:pt x="2259" y="2418"/>
                  </a:lnTo>
                  <a:lnTo>
                    <a:pt x="2307" y="2413"/>
                  </a:lnTo>
                  <a:lnTo>
                    <a:pt x="2354" y="2409"/>
                  </a:lnTo>
                  <a:lnTo>
                    <a:pt x="2396" y="2409"/>
                  </a:lnTo>
                  <a:lnTo>
                    <a:pt x="2438" y="2411"/>
                  </a:lnTo>
                  <a:lnTo>
                    <a:pt x="2476" y="2413"/>
                  </a:lnTo>
                  <a:lnTo>
                    <a:pt x="2515" y="2418"/>
                  </a:lnTo>
                  <a:lnTo>
                    <a:pt x="2549" y="2428"/>
                  </a:lnTo>
                  <a:lnTo>
                    <a:pt x="2584" y="2438"/>
                  </a:lnTo>
                  <a:lnTo>
                    <a:pt x="2618" y="2451"/>
                  </a:lnTo>
                  <a:lnTo>
                    <a:pt x="2649" y="2466"/>
                  </a:lnTo>
                  <a:lnTo>
                    <a:pt x="2680" y="2485"/>
                  </a:lnTo>
                  <a:lnTo>
                    <a:pt x="2711" y="2505"/>
                  </a:lnTo>
                  <a:lnTo>
                    <a:pt x="2739" y="2530"/>
                  </a:lnTo>
                  <a:lnTo>
                    <a:pt x="2768" y="2555"/>
                  </a:lnTo>
                  <a:lnTo>
                    <a:pt x="2797" y="2585"/>
                  </a:lnTo>
                  <a:lnTo>
                    <a:pt x="2826" y="2616"/>
                  </a:lnTo>
                  <a:lnTo>
                    <a:pt x="2828" y="2589"/>
                  </a:lnTo>
                  <a:lnTo>
                    <a:pt x="2830" y="2562"/>
                  </a:lnTo>
                  <a:lnTo>
                    <a:pt x="2828" y="2537"/>
                  </a:lnTo>
                  <a:lnTo>
                    <a:pt x="2828" y="2510"/>
                  </a:lnTo>
                  <a:lnTo>
                    <a:pt x="2824" y="2487"/>
                  </a:lnTo>
                  <a:lnTo>
                    <a:pt x="2820" y="2462"/>
                  </a:lnTo>
                  <a:lnTo>
                    <a:pt x="2816" y="2439"/>
                  </a:lnTo>
                  <a:lnTo>
                    <a:pt x="2809" y="2416"/>
                  </a:lnTo>
                  <a:lnTo>
                    <a:pt x="2803" y="2395"/>
                  </a:lnTo>
                  <a:lnTo>
                    <a:pt x="2795" y="2374"/>
                  </a:lnTo>
                  <a:lnTo>
                    <a:pt x="2786" y="2353"/>
                  </a:lnTo>
                  <a:lnTo>
                    <a:pt x="2776" y="2334"/>
                  </a:lnTo>
                  <a:lnTo>
                    <a:pt x="2755" y="2295"/>
                  </a:lnTo>
                  <a:lnTo>
                    <a:pt x="2732" y="2261"/>
                  </a:lnTo>
                  <a:lnTo>
                    <a:pt x="2707" y="2226"/>
                  </a:lnTo>
                  <a:lnTo>
                    <a:pt x="2680" y="2198"/>
                  </a:lnTo>
                  <a:lnTo>
                    <a:pt x="2651" y="2169"/>
                  </a:lnTo>
                  <a:lnTo>
                    <a:pt x="2622" y="2144"/>
                  </a:lnTo>
                  <a:lnTo>
                    <a:pt x="2594" y="2119"/>
                  </a:lnTo>
                  <a:lnTo>
                    <a:pt x="2567" y="2098"/>
                  </a:lnTo>
                  <a:lnTo>
                    <a:pt x="2540" y="2080"/>
                  </a:lnTo>
                  <a:lnTo>
                    <a:pt x="2513" y="2063"/>
                  </a:lnTo>
                  <a:lnTo>
                    <a:pt x="2490" y="2048"/>
                  </a:lnTo>
                  <a:lnTo>
                    <a:pt x="2471" y="2032"/>
                  </a:lnTo>
                  <a:lnTo>
                    <a:pt x="2453" y="2019"/>
                  </a:lnTo>
                  <a:lnTo>
                    <a:pt x="2438" y="2004"/>
                  </a:lnTo>
                  <a:lnTo>
                    <a:pt x="2425" y="1988"/>
                  </a:lnTo>
                  <a:lnTo>
                    <a:pt x="2413" y="1973"/>
                  </a:lnTo>
                  <a:lnTo>
                    <a:pt x="2403" y="1960"/>
                  </a:lnTo>
                  <a:lnTo>
                    <a:pt x="2396" y="1944"/>
                  </a:lnTo>
                  <a:lnTo>
                    <a:pt x="2390" y="1931"/>
                  </a:lnTo>
                  <a:lnTo>
                    <a:pt x="2384" y="1915"/>
                  </a:lnTo>
                  <a:lnTo>
                    <a:pt x="2380" y="1902"/>
                  </a:lnTo>
                  <a:lnTo>
                    <a:pt x="2377" y="1888"/>
                  </a:lnTo>
                  <a:lnTo>
                    <a:pt x="2375" y="1862"/>
                  </a:lnTo>
                  <a:lnTo>
                    <a:pt x="2373" y="1837"/>
                  </a:lnTo>
                  <a:lnTo>
                    <a:pt x="2390" y="1856"/>
                  </a:lnTo>
                  <a:lnTo>
                    <a:pt x="2407" y="1873"/>
                  </a:lnTo>
                  <a:lnTo>
                    <a:pt x="2426" y="1890"/>
                  </a:lnTo>
                  <a:lnTo>
                    <a:pt x="2446" y="1906"/>
                  </a:lnTo>
                  <a:lnTo>
                    <a:pt x="2467" y="1919"/>
                  </a:lnTo>
                  <a:lnTo>
                    <a:pt x="2486" y="1931"/>
                  </a:lnTo>
                  <a:lnTo>
                    <a:pt x="2507" y="1942"/>
                  </a:lnTo>
                  <a:lnTo>
                    <a:pt x="2528" y="1954"/>
                  </a:lnTo>
                  <a:lnTo>
                    <a:pt x="2549" y="1963"/>
                  </a:lnTo>
                  <a:lnTo>
                    <a:pt x="2572" y="1971"/>
                  </a:lnTo>
                  <a:lnTo>
                    <a:pt x="2594" y="1979"/>
                  </a:lnTo>
                  <a:lnTo>
                    <a:pt x="2617" y="1986"/>
                  </a:lnTo>
                  <a:lnTo>
                    <a:pt x="2663" y="1996"/>
                  </a:lnTo>
                  <a:lnTo>
                    <a:pt x="2709" y="2004"/>
                  </a:lnTo>
                  <a:lnTo>
                    <a:pt x="2747" y="2009"/>
                  </a:lnTo>
                  <a:lnTo>
                    <a:pt x="2786" y="2017"/>
                  </a:lnTo>
                  <a:lnTo>
                    <a:pt x="2822" y="2025"/>
                  </a:lnTo>
                  <a:lnTo>
                    <a:pt x="2858" y="2032"/>
                  </a:lnTo>
                  <a:lnTo>
                    <a:pt x="2891" y="2042"/>
                  </a:lnTo>
                  <a:lnTo>
                    <a:pt x="2924" y="2052"/>
                  </a:lnTo>
                  <a:lnTo>
                    <a:pt x="2954" y="2063"/>
                  </a:lnTo>
                  <a:lnTo>
                    <a:pt x="2983" y="2075"/>
                  </a:lnTo>
                  <a:lnTo>
                    <a:pt x="3012" y="2088"/>
                  </a:lnTo>
                  <a:lnTo>
                    <a:pt x="3037" y="2102"/>
                  </a:lnTo>
                  <a:lnTo>
                    <a:pt x="3062" y="2117"/>
                  </a:lnTo>
                  <a:lnTo>
                    <a:pt x="3085" y="2134"/>
                  </a:lnTo>
                  <a:lnTo>
                    <a:pt x="3106" y="2151"/>
                  </a:lnTo>
                  <a:lnTo>
                    <a:pt x="3125" y="2169"/>
                  </a:lnTo>
                  <a:lnTo>
                    <a:pt x="3143" y="2188"/>
                  </a:lnTo>
                  <a:lnTo>
                    <a:pt x="3160" y="2209"/>
                  </a:lnTo>
                  <a:lnTo>
                    <a:pt x="3160" y="2180"/>
                  </a:lnTo>
                  <a:lnTo>
                    <a:pt x="3160" y="2151"/>
                  </a:lnTo>
                  <a:lnTo>
                    <a:pt x="3156" y="2125"/>
                  </a:lnTo>
                  <a:lnTo>
                    <a:pt x="3152" y="2100"/>
                  </a:lnTo>
                  <a:lnTo>
                    <a:pt x="3146" y="2075"/>
                  </a:lnTo>
                  <a:lnTo>
                    <a:pt x="3139" y="2052"/>
                  </a:lnTo>
                  <a:lnTo>
                    <a:pt x="3129" y="2029"/>
                  </a:lnTo>
                  <a:lnTo>
                    <a:pt x="3120" y="2008"/>
                  </a:lnTo>
                  <a:lnTo>
                    <a:pt x="3106" y="1988"/>
                  </a:lnTo>
                  <a:lnTo>
                    <a:pt x="3095" y="1969"/>
                  </a:lnTo>
                  <a:lnTo>
                    <a:pt x="3081" y="1950"/>
                  </a:lnTo>
                  <a:lnTo>
                    <a:pt x="3066" y="1933"/>
                  </a:lnTo>
                  <a:lnTo>
                    <a:pt x="3035" y="1900"/>
                  </a:lnTo>
                  <a:lnTo>
                    <a:pt x="3004" y="1871"/>
                  </a:lnTo>
                  <a:lnTo>
                    <a:pt x="2937" y="1817"/>
                  </a:lnTo>
                  <a:lnTo>
                    <a:pt x="2876" y="1769"/>
                  </a:lnTo>
                  <a:lnTo>
                    <a:pt x="2849" y="1746"/>
                  </a:lnTo>
                  <a:lnTo>
                    <a:pt x="2828" y="1721"/>
                  </a:lnTo>
                  <a:lnTo>
                    <a:pt x="2818" y="1710"/>
                  </a:lnTo>
                  <a:lnTo>
                    <a:pt x="2810" y="1698"/>
                  </a:lnTo>
                  <a:lnTo>
                    <a:pt x="2803" y="1685"/>
                  </a:lnTo>
                  <a:lnTo>
                    <a:pt x="2799" y="1673"/>
                  </a:lnTo>
                  <a:lnTo>
                    <a:pt x="2837" y="1698"/>
                  </a:lnTo>
                  <a:lnTo>
                    <a:pt x="2876" y="1718"/>
                  </a:lnTo>
                  <a:lnTo>
                    <a:pt x="2910" y="1735"/>
                  </a:lnTo>
                  <a:lnTo>
                    <a:pt x="2947" y="1746"/>
                  </a:lnTo>
                  <a:lnTo>
                    <a:pt x="2983" y="1756"/>
                  </a:lnTo>
                  <a:lnTo>
                    <a:pt x="3020" y="1760"/>
                  </a:lnTo>
                  <a:lnTo>
                    <a:pt x="3058" y="1762"/>
                  </a:lnTo>
                  <a:lnTo>
                    <a:pt x="3098" y="1760"/>
                  </a:lnTo>
                  <a:lnTo>
                    <a:pt x="3125" y="1758"/>
                  </a:lnTo>
                  <a:lnTo>
                    <a:pt x="3156" y="1752"/>
                  </a:lnTo>
                  <a:lnTo>
                    <a:pt x="3185" y="1746"/>
                  </a:lnTo>
                  <a:lnTo>
                    <a:pt x="3216" y="1739"/>
                  </a:lnTo>
                  <a:lnTo>
                    <a:pt x="3244" y="1733"/>
                  </a:lnTo>
                  <a:lnTo>
                    <a:pt x="3275" y="1727"/>
                  </a:lnTo>
                  <a:lnTo>
                    <a:pt x="3306" y="1723"/>
                  </a:lnTo>
                  <a:lnTo>
                    <a:pt x="3337" y="1721"/>
                  </a:lnTo>
                  <a:lnTo>
                    <a:pt x="3367" y="1721"/>
                  </a:lnTo>
                  <a:lnTo>
                    <a:pt x="3396" y="1725"/>
                  </a:lnTo>
                  <a:lnTo>
                    <a:pt x="3411" y="1729"/>
                  </a:lnTo>
                  <a:lnTo>
                    <a:pt x="3427" y="1735"/>
                  </a:lnTo>
                  <a:lnTo>
                    <a:pt x="3440" y="1741"/>
                  </a:lnTo>
                  <a:lnTo>
                    <a:pt x="3456" y="1746"/>
                  </a:lnTo>
                  <a:lnTo>
                    <a:pt x="3469" y="1756"/>
                  </a:lnTo>
                  <a:lnTo>
                    <a:pt x="3484" y="1766"/>
                  </a:lnTo>
                  <a:lnTo>
                    <a:pt x="3498" y="1777"/>
                  </a:lnTo>
                  <a:lnTo>
                    <a:pt x="3511" y="1791"/>
                  </a:lnTo>
                  <a:lnTo>
                    <a:pt x="3525" y="1806"/>
                  </a:lnTo>
                  <a:lnTo>
                    <a:pt x="3538" y="1823"/>
                  </a:lnTo>
                  <a:lnTo>
                    <a:pt x="3552" y="1840"/>
                  </a:lnTo>
                  <a:lnTo>
                    <a:pt x="3563" y="1862"/>
                  </a:lnTo>
                  <a:lnTo>
                    <a:pt x="3596" y="1842"/>
                  </a:lnTo>
                  <a:lnTo>
                    <a:pt x="3630" y="1827"/>
                  </a:lnTo>
                  <a:lnTo>
                    <a:pt x="3665" y="1814"/>
                  </a:lnTo>
                  <a:lnTo>
                    <a:pt x="3699" y="1804"/>
                  </a:lnTo>
                  <a:lnTo>
                    <a:pt x="3736" y="1798"/>
                  </a:lnTo>
                  <a:lnTo>
                    <a:pt x="3772" y="1794"/>
                  </a:lnTo>
                  <a:lnTo>
                    <a:pt x="3809" y="1794"/>
                  </a:lnTo>
                  <a:lnTo>
                    <a:pt x="3843" y="1796"/>
                  </a:lnTo>
                  <a:lnTo>
                    <a:pt x="3880" y="1800"/>
                  </a:lnTo>
                  <a:lnTo>
                    <a:pt x="3916" y="1808"/>
                  </a:lnTo>
                  <a:lnTo>
                    <a:pt x="3951" y="1816"/>
                  </a:lnTo>
                  <a:lnTo>
                    <a:pt x="3986" y="1827"/>
                  </a:lnTo>
                  <a:lnTo>
                    <a:pt x="4018" y="1839"/>
                  </a:lnTo>
                  <a:lnTo>
                    <a:pt x="4051" y="1854"/>
                  </a:lnTo>
                  <a:lnTo>
                    <a:pt x="4080" y="1869"/>
                  </a:lnTo>
                  <a:lnTo>
                    <a:pt x="4110" y="1887"/>
                  </a:lnTo>
                  <a:close/>
                  <a:moveTo>
                    <a:pt x="2246" y="1449"/>
                  </a:moveTo>
                  <a:lnTo>
                    <a:pt x="1862" y="1449"/>
                  </a:lnTo>
                  <a:lnTo>
                    <a:pt x="1862" y="1063"/>
                  </a:lnTo>
                  <a:lnTo>
                    <a:pt x="2246" y="1063"/>
                  </a:lnTo>
                  <a:lnTo>
                    <a:pt x="2246" y="14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0"/>
            </a:p>
          </p:txBody>
        </p:sp>
      </p:grpSp>
      <p:sp>
        <p:nvSpPr>
          <p:cNvPr id="6" name="Päivämäärän paikkamerkki 5"/>
          <p:cNvSpPr>
            <a:spLocks noGrp="1"/>
          </p:cNvSpPr>
          <p:nvPr>
            <p:ph type="dt" sz="half" idx="10"/>
          </p:nvPr>
        </p:nvSpPr>
        <p:spPr/>
        <p:txBody>
          <a:bodyPr/>
          <a:lstStyle/>
          <a:p>
            <a:fld id="{D2814D3E-F3AA-424E-A3E6-F92C77D1D1BB}" type="datetimeFigureOut">
              <a:rPr lang="en-GB" smtClean="0"/>
              <a:t>10/05/2021</a:t>
            </a:fld>
            <a:endParaRPr lang="en-GB"/>
          </a:p>
        </p:txBody>
      </p:sp>
      <p:sp>
        <p:nvSpPr>
          <p:cNvPr id="7" name="Alatunnisteen paikkamerkki 6"/>
          <p:cNvSpPr>
            <a:spLocks noGrp="1"/>
          </p:cNvSpPr>
          <p:nvPr>
            <p:ph type="ftr" sz="quarter" idx="11"/>
          </p:nvPr>
        </p:nvSpPr>
        <p:spPr/>
        <p:txBody>
          <a:bodyPr/>
          <a:lstStyle/>
          <a:p>
            <a:endParaRPr lang="en-GB"/>
          </a:p>
        </p:txBody>
      </p:sp>
      <p:sp>
        <p:nvSpPr>
          <p:cNvPr id="8" name="Dian numeron paikkamerkki 7"/>
          <p:cNvSpPr>
            <a:spLocks noGrp="1"/>
          </p:cNvSpPr>
          <p:nvPr>
            <p:ph type="sldNum" sz="quarter" idx="12"/>
          </p:nvPr>
        </p:nvSpPr>
        <p:spPr/>
        <p:txBody>
          <a:bodyPr/>
          <a:lstStyle/>
          <a:p>
            <a:fld id="{583CC207-3D93-4146-9442-ADAE541E6B24}" type="slidenum">
              <a:rPr lang="en-GB" smtClean="0"/>
              <a:t>‹#›</a:t>
            </a:fld>
            <a:endParaRPr lang="en-GB"/>
          </a:p>
        </p:txBody>
      </p:sp>
    </p:spTree>
    <p:extLst>
      <p:ext uri="{BB962C8B-B14F-4D97-AF65-F5344CB8AC3E}">
        <p14:creationId xmlns:p14="http://schemas.microsoft.com/office/powerpoint/2010/main" val="107245285"/>
      </p:ext>
    </p:extLst>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ontent Picture 1">
    <p:spTree>
      <p:nvGrpSpPr>
        <p:cNvPr id="1" name=""/>
        <p:cNvGrpSpPr/>
        <p:nvPr/>
      </p:nvGrpSpPr>
      <p:grpSpPr>
        <a:xfrm>
          <a:off x="0" y="0"/>
          <a:ext cx="0" cy="0"/>
          <a:chOff x="0" y="0"/>
          <a:chExt cx="0" cy="0"/>
        </a:xfrm>
      </p:grpSpPr>
      <p:sp>
        <p:nvSpPr>
          <p:cNvPr id="10" name="Title Placeholder 1"/>
          <p:cNvSpPr>
            <a:spLocks noGrp="1"/>
          </p:cNvSpPr>
          <p:nvPr>
            <p:ph type="title" hasCustomPrompt="1"/>
          </p:nvPr>
        </p:nvSpPr>
        <p:spPr bwMode="auto">
          <a:xfrm>
            <a:off x="719402" y="1916832"/>
            <a:ext cx="5856651" cy="864096"/>
          </a:xfrm>
          <a:prstGeom prst="rect">
            <a:avLst/>
          </a:prstGeom>
          <a:noFill/>
          <a:ln w="9525">
            <a:noFill/>
            <a:miter lim="800000"/>
            <a:headEnd/>
            <a:tailEnd/>
          </a:ln>
        </p:spPr>
        <p:txBody>
          <a:bodyPr lIns="91440" tIns="45720" rIns="91440" bIns="45720"/>
          <a:lstStyle>
            <a:lvl1pPr>
              <a:defRPr sz="3000">
                <a:latin typeface="+mj-lt"/>
              </a:defRPr>
            </a:lvl1pPr>
          </a:lstStyle>
          <a:p>
            <a:pPr lvl="0"/>
            <a:r>
              <a:rPr lang="fi-FI" dirty="0"/>
              <a:t>CLICK TO ADD TITLE</a:t>
            </a:r>
            <a:endParaRPr lang="en-US" dirty="0"/>
          </a:p>
        </p:txBody>
      </p:sp>
      <p:sp>
        <p:nvSpPr>
          <p:cNvPr id="13" name="Text Placeholder 2"/>
          <p:cNvSpPr>
            <a:spLocks noGrp="1"/>
          </p:cNvSpPr>
          <p:nvPr>
            <p:ph idx="1" hasCustomPrompt="1"/>
          </p:nvPr>
        </p:nvSpPr>
        <p:spPr bwMode="auto">
          <a:xfrm>
            <a:off x="623392" y="2996953"/>
            <a:ext cx="5952661" cy="3162547"/>
          </a:xfrm>
          <a:prstGeom prst="rect">
            <a:avLst/>
          </a:prstGeom>
          <a:noFill/>
          <a:ln w="9525">
            <a:noFill/>
            <a:miter lim="800000"/>
            <a:headEnd/>
            <a:tailEnd/>
          </a:ln>
        </p:spPr>
        <p:txBody>
          <a:bodyPr lIns="91440" tIns="45720" rIns="91440" bIns="45720"/>
          <a:lstStyle>
            <a:lvl1pPr marL="342900" indent="-250825">
              <a:lnSpc>
                <a:spcPct val="80000"/>
              </a:lnSpc>
              <a:buClr>
                <a:schemeClr val="tx1"/>
              </a:buClr>
              <a:buFont typeface="Arial"/>
              <a:buChar char="•"/>
              <a:defRPr>
                <a:latin typeface="+mn-lt"/>
                <a:cs typeface="Gotham Narrow Book"/>
              </a:defRPr>
            </a:lvl1pPr>
            <a:lvl2pPr marL="725488" indent="-342900">
              <a:lnSpc>
                <a:spcPct val="80000"/>
              </a:lnSpc>
              <a:buFont typeface="Arial"/>
              <a:buChar char="•"/>
              <a:defRPr>
                <a:latin typeface="+mn-lt"/>
                <a:cs typeface="Gotham Narrow Book"/>
              </a:defRPr>
            </a:lvl2pPr>
            <a:lvl3pPr>
              <a:lnSpc>
                <a:spcPct val="80000"/>
              </a:lnSpc>
              <a:defRPr>
                <a:latin typeface="+mn-lt"/>
                <a:cs typeface="Gotham Narrow Book"/>
              </a:defRPr>
            </a:lvl3pPr>
            <a:lvl4pPr>
              <a:lnSpc>
                <a:spcPct val="80000"/>
              </a:lnSpc>
              <a:defRPr>
                <a:latin typeface="+mn-lt"/>
                <a:cs typeface="Gotham Narrow Book"/>
              </a:defRPr>
            </a:lvl4pPr>
            <a:lvl5pPr>
              <a:lnSpc>
                <a:spcPct val="80000"/>
              </a:lnSpc>
              <a:defRPr>
                <a:latin typeface="+mn-lt"/>
                <a:cs typeface="Gotham Narrow Book"/>
              </a:defRPr>
            </a:lvl5pPr>
          </a:lstStyle>
          <a:p>
            <a:pPr lvl="0"/>
            <a:r>
              <a:rPr lang="fi-FI" noProof="0" dirty="0" err="1"/>
              <a:t>Click</a:t>
            </a:r>
            <a:r>
              <a:rPr lang="fi-FI" noProof="0" dirty="0"/>
              <a:t> to </a:t>
            </a:r>
            <a:r>
              <a:rPr lang="fi-FI" noProof="0" dirty="0" err="1"/>
              <a:t>add</a:t>
            </a:r>
            <a:r>
              <a:rPr lang="fi-FI" noProof="0" dirty="0"/>
              <a:t> </a:t>
            </a:r>
            <a:r>
              <a:rPr lang="fi-FI" noProof="0" dirty="0" err="1"/>
              <a:t>text</a:t>
            </a:r>
            <a:endParaRPr lang="fi-FI" noProof="0" dirty="0"/>
          </a:p>
          <a:p>
            <a:pPr lvl="1"/>
            <a:r>
              <a:rPr lang="fi-FI" noProof="0" dirty="0"/>
              <a:t>Second </a:t>
            </a:r>
            <a:r>
              <a:rPr lang="fi-FI" noProof="0" dirty="0" err="1"/>
              <a:t>level</a:t>
            </a:r>
            <a:endParaRPr lang="fi-FI" noProof="0" dirty="0"/>
          </a:p>
          <a:p>
            <a:pPr lvl="2"/>
            <a:r>
              <a:rPr lang="fi-FI" noProof="0" dirty="0"/>
              <a:t>Third </a:t>
            </a:r>
            <a:r>
              <a:rPr lang="fi-FI" noProof="0" dirty="0" err="1"/>
              <a:t>level</a:t>
            </a:r>
            <a:endParaRPr lang="fi-FI" noProof="0" dirty="0"/>
          </a:p>
          <a:p>
            <a:pPr lvl="3"/>
            <a:r>
              <a:rPr lang="fi-FI" noProof="0" dirty="0" err="1"/>
              <a:t>Fourth</a:t>
            </a:r>
            <a:r>
              <a:rPr lang="fi-FI" noProof="0" dirty="0"/>
              <a:t> </a:t>
            </a:r>
            <a:r>
              <a:rPr lang="fi-FI" noProof="0" dirty="0" err="1"/>
              <a:t>level</a:t>
            </a:r>
            <a:endParaRPr lang="fi-FI" noProof="0" dirty="0"/>
          </a:p>
          <a:p>
            <a:pPr lvl="4"/>
            <a:r>
              <a:rPr lang="fi-FI" noProof="0" dirty="0" err="1"/>
              <a:t>Fifth</a:t>
            </a:r>
            <a:r>
              <a:rPr lang="fi-FI" noProof="0" dirty="0"/>
              <a:t> </a:t>
            </a:r>
            <a:r>
              <a:rPr lang="fi-FI" noProof="0" dirty="0" err="1"/>
              <a:t>level</a:t>
            </a:r>
            <a:endParaRPr lang="en-US" noProof="0" dirty="0"/>
          </a:p>
        </p:txBody>
      </p:sp>
      <p:sp>
        <p:nvSpPr>
          <p:cNvPr id="12" name="Picture Placeholder 2"/>
          <p:cNvSpPr>
            <a:spLocks noGrp="1"/>
          </p:cNvSpPr>
          <p:nvPr>
            <p:ph type="pic" sz="quarter" idx="13" hasCustomPrompt="1"/>
          </p:nvPr>
        </p:nvSpPr>
        <p:spPr>
          <a:xfrm>
            <a:off x="6773333" y="254000"/>
            <a:ext cx="5080000" cy="5905500"/>
          </a:xfrm>
          <a:solidFill>
            <a:srgbClr val="7F7F7F"/>
          </a:solidFill>
        </p:spPr>
        <p:txBody>
          <a:bodyPr anchor="ctr"/>
          <a:lstStyle>
            <a:lvl1pPr marL="342900" marR="0" indent="-342900" algn="ctr" defTabSz="914400" rtl="0" eaLnBrk="1" fontAlgn="base" latinLnBrk="0" hangingPunct="1">
              <a:lnSpc>
                <a:spcPct val="100000"/>
              </a:lnSpc>
              <a:spcBef>
                <a:spcPct val="0"/>
              </a:spcBef>
              <a:spcAft>
                <a:spcPct val="50000"/>
              </a:spcAft>
              <a:buClr>
                <a:schemeClr val="accent1"/>
              </a:buClr>
              <a:buSzPct val="100000"/>
              <a:buFontTx/>
              <a:buNone/>
              <a:tabLst/>
              <a:defRPr b="0" i="0">
                <a:latin typeface="+mj-lt"/>
                <a:cs typeface="Gotham-Bold"/>
              </a:defRPr>
            </a:lvl1pPr>
          </a:lstStyle>
          <a:p>
            <a:r>
              <a:rPr lang="en-US" dirty="0"/>
              <a:t>Click icon to add picture</a:t>
            </a:r>
          </a:p>
        </p:txBody>
      </p:sp>
      <p:sp>
        <p:nvSpPr>
          <p:cNvPr id="2" name="Päivämäärän paikkamerkki 1"/>
          <p:cNvSpPr>
            <a:spLocks noGrp="1"/>
          </p:cNvSpPr>
          <p:nvPr>
            <p:ph type="dt" sz="half" idx="14"/>
          </p:nvPr>
        </p:nvSpPr>
        <p:spPr/>
        <p:txBody>
          <a:bodyPr/>
          <a:lstStyle/>
          <a:p>
            <a:fld id="{D2814D3E-F3AA-424E-A3E6-F92C77D1D1BB}" type="datetimeFigureOut">
              <a:rPr lang="en-GB" smtClean="0"/>
              <a:t>10/05/2021</a:t>
            </a:fld>
            <a:endParaRPr lang="en-GB"/>
          </a:p>
        </p:txBody>
      </p:sp>
      <p:sp>
        <p:nvSpPr>
          <p:cNvPr id="6" name="Alatunnisteen paikkamerkki 5"/>
          <p:cNvSpPr>
            <a:spLocks noGrp="1"/>
          </p:cNvSpPr>
          <p:nvPr>
            <p:ph type="ftr" sz="quarter" idx="15"/>
          </p:nvPr>
        </p:nvSpPr>
        <p:spPr/>
        <p:txBody>
          <a:bodyPr/>
          <a:lstStyle/>
          <a:p>
            <a:endParaRPr lang="en-GB"/>
          </a:p>
        </p:txBody>
      </p:sp>
      <p:sp>
        <p:nvSpPr>
          <p:cNvPr id="7" name="Dian numeron paikkamerkki 6"/>
          <p:cNvSpPr>
            <a:spLocks noGrp="1"/>
          </p:cNvSpPr>
          <p:nvPr>
            <p:ph type="sldNum" sz="quarter" idx="16"/>
          </p:nvPr>
        </p:nvSpPr>
        <p:spPr/>
        <p:txBody>
          <a:bodyPr/>
          <a:lstStyle/>
          <a:p>
            <a:fld id="{583CC207-3D93-4146-9442-ADAE541E6B24}" type="slidenum">
              <a:rPr lang="en-GB" smtClean="0"/>
              <a:t>‹#›</a:t>
            </a:fld>
            <a:endParaRPr lang="en-GB"/>
          </a:p>
        </p:txBody>
      </p:sp>
    </p:spTree>
    <p:extLst>
      <p:ext uri="{BB962C8B-B14F-4D97-AF65-F5344CB8AC3E}">
        <p14:creationId xmlns:p14="http://schemas.microsoft.com/office/powerpoint/2010/main" val="2577076490"/>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ontent Picture 2">
    <p:spTree>
      <p:nvGrpSpPr>
        <p:cNvPr id="1" name=""/>
        <p:cNvGrpSpPr/>
        <p:nvPr/>
      </p:nvGrpSpPr>
      <p:grpSpPr>
        <a:xfrm>
          <a:off x="0" y="0"/>
          <a:ext cx="0" cy="0"/>
          <a:chOff x="0" y="0"/>
          <a:chExt cx="0" cy="0"/>
        </a:xfrm>
      </p:grpSpPr>
      <p:sp>
        <p:nvSpPr>
          <p:cNvPr id="10" name="Title Placeholder 1"/>
          <p:cNvSpPr>
            <a:spLocks noGrp="1"/>
          </p:cNvSpPr>
          <p:nvPr>
            <p:ph type="title" hasCustomPrompt="1"/>
          </p:nvPr>
        </p:nvSpPr>
        <p:spPr bwMode="auto">
          <a:xfrm>
            <a:off x="719402" y="1916832"/>
            <a:ext cx="5856651" cy="864096"/>
          </a:xfrm>
          <a:prstGeom prst="rect">
            <a:avLst/>
          </a:prstGeom>
          <a:noFill/>
          <a:ln w="9525">
            <a:noFill/>
            <a:miter lim="800000"/>
            <a:headEnd/>
            <a:tailEnd/>
          </a:ln>
        </p:spPr>
        <p:txBody>
          <a:bodyPr lIns="91440" tIns="45720" rIns="91440" bIns="45720"/>
          <a:lstStyle>
            <a:lvl1pPr>
              <a:defRPr sz="3000">
                <a:latin typeface="+mj-lt"/>
              </a:defRPr>
            </a:lvl1pPr>
          </a:lstStyle>
          <a:p>
            <a:pPr lvl="0"/>
            <a:r>
              <a:rPr lang="fi-FI" dirty="0"/>
              <a:t>CLICK TO ADD TITLE</a:t>
            </a:r>
            <a:endParaRPr lang="en-US" dirty="0"/>
          </a:p>
        </p:txBody>
      </p:sp>
      <p:sp>
        <p:nvSpPr>
          <p:cNvPr id="13" name="Text Placeholder 2"/>
          <p:cNvSpPr>
            <a:spLocks noGrp="1"/>
          </p:cNvSpPr>
          <p:nvPr>
            <p:ph idx="1" hasCustomPrompt="1"/>
          </p:nvPr>
        </p:nvSpPr>
        <p:spPr bwMode="auto">
          <a:xfrm>
            <a:off x="623392" y="2996953"/>
            <a:ext cx="5952661" cy="3169848"/>
          </a:xfrm>
          <a:prstGeom prst="rect">
            <a:avLst/>
          </a:prstGeom>
          <a:noFill/>
          <a:ln w="9525">
            <a:noFill/>
            <a:miter lim="800000"/>
            <a:headEnd/>
            <a:tailEnd/>
          </a:ln>
        </p:spPr>
        <p:txBody>
          <a:bodyPr lIns="91440" tIns="45720" rIns="91440" bIns="45720"/>
          <a:lstStyle>
            <a:lvl1pPr marL="342900" indent="-250825">
              <a:lnSpc>
                <a:spcPct val="80000"/>
              </a:lnSpc>
              <a:buClr>
                <a:schemeClr val="tx1"/>
              </a:buClr>
              <a:buFont typeface="Arial"/>
              <a:buChar char="•"/>
              <a:defRPr>
                <a:latin typeface="+mn-lt"/>
                <a:cs typeface="Gotham Narrow Book"/>
              </a:defRPr>
            </a:lvl1pPr>
            <a:lvl2pPr marL="725488" indent="-342900">
              <a:lnSpc>
                <a:spcPct val="80000"/>
              </a:lnSpc>
              <a:buFont typeface="Arial"/>
              <a:buChar char="•"/>
              <a:defRPr>
                <a:latin typeface="+mn-lt"/>
                <a:cs typeface="Gotham Narrow Book"/>
              </a:defRPr>
            </a:lvl2pPr>
            <a:lvl3pPr>
              <a:lnSpc>
                <a:spcPct val="80000"/>
              </a:lnSpc>
              <a:defRPr>
                <a:latin typeface="+mn-lt"/>
                <a:cs typeface="Gotham Narrow Book"/>
              </a:defRPr>
            </a:lvl3pPr>
            <a:lvl4pPr>
              <a:lnSpc>
                <a:spcPct val="80000"/>
              </a:lnSpc>
              <a:defRPr>
                <a:latin typeface="+mn-lt"/>
                <a:cs typeface="Gotham Narrow Book"/>
              </a:defRPr>
            </a:lvl4pPr>
            <a:lvl5pPr>
              <a:lnSpc>
                <a:spcPct val="80000"/>
              </a:lnSpc>
              <a:defRPr>
                <a:latin typeface="+mn-lt"/>
                <a:cs typeface="Gotham Narrow Book"/>
              </a:defRPr>
            </a:lvl5pPr>
          </a:lstStyle>
          <a:p>
            <a:pPr lvl="0"/>
            <a:r>
              <a:rPr lang="fi-FI" noProof="0" dirty="0" err="1"/>
              <a:t>Click</a:t>
            </a:r>
            <a:r>
              <a:rPr lang="fi-FI" noProof="0" dirty="0"/>
              <a:t> to </a:t>
            </a:r>
            <a:r>
              <a:rPr lang="fi-FI" noProof="0" dirty="0" err="1"/>
              <a:t>add</a:t>
            </a:r>
            <a:r>
              <a:rPr lang="fi-FI" noProof="0" dirty="0"/>
              <a:t> </a:t>
            </a:r>
            <a:r>
              <a:rPr lang="fi-FI" noProof="0" dirty="0" err="1"/>
              <a:t>text</a:t>
            </a:r>
            <a:endParaRPr lang="fi-FI" noProof="0" dirty="0"/>
          </a:p>
          <a:p>
            <a:pPr lvl="1"/>
            <a:r>
              <a:rPr lang="fi-FI" noProof="0" dirty="0"/>
              <a:t>Second </a:t>
            </a:r>
            <a:r>
              <a:rPr lang="fi-FI" noProof="0" dirty="0" err="1"/>
              <a:t>level</a:t>
            </a:r>
            <a:endParaRPr lang="fi-FI" noProof="0" dirty="0"/>
          </a:p>
          <a:p>
            <a:pPr lvl="2"/>
            <a:r>
              <a:rPr lang="fi-FI" noProof="0" dirty="0"/>
              <a:t>Third </a:t>
            </a:r>
            <a:r>
              <a:rPr lang="fi-FI" noProof="0" dirty="0" err="1"/>
              <a:t>level</a:t>
            </a:r>
            <a:endParaRPr lang="fi-FI" noProof="0" dirty="0"/>
          </a:p>
          <a:p>
            <a:pPr lvl="3"/>
            <a:r>
              <a:rPr lang="fi-FI" noProof="0" dirty="0" err="1"/>
              <a:t>Fourth</a:t>
            </a:r>
            <a:r>
              <a:rPr lang="fi-FI" noProof="0" dirty="0"/>
              <a:t> </a:t>
            </a:r>
            <a:r>
              <a:rPr lang="fi-FI" noProof="0" dirty="0" err="1"/>
              <a:t>level</a:t>
            </a:r>
            <a:endParaRPr lang="fi-FI" noProof="0" dirty="0"/>
          </a:p>
          <a:p>
            <a:pPr lvl="4"/>
            <a:r>
              <a:rPr lang="fi-FI" noProof="0" dirty="0" err="1"/>
              <a:t>Fifth</a:t>
            </a:r>
            <a:r>
              <a:rPr lang="fi-FI" noProof="0" dirty="0"/>
              <a:t> </a:t>
            </a:r>
            <a:r>
              <a:rPr lang="fi-FI" noProof="0" dirty="0" err="1"/>
              <a:t>level</a:t>
            </a:r>
            <a:endParaRPr lang="en-US" noProof="0" dirty="0"/>
          </a:p>
        </p:txBody>
      </p:sp>
      <p:sp>
        <p:nvSpPr>
          <p:cNvPr id="14" name="Picture Placeholder 2"/>
          <p:cNvSpPr>
            <a:spLocks noGrp="1"/>
          </p:cNvSpPr>
          <p:nvPr>
            <p:ph type="pic" sz="quarter" idx="13" hasCustomPrompt="1"/>
          </p:nvPr>
        </p:nvSpPr>
        <p:spPr>
          <a:xfrm>
            <a:off x="6768000" y="254000"/>
            <a:ext cx="5080000" cy="2952750"/>
          </a:xfrm>
          <a:solidFill>
            <a:srgbClr val="7F7F7F"/>
          </a:solidFill>
        </p:spPr>
        <p:txBody>
          <a:bodyPr anchor="ctr"/>
          <a:lstStyle>
            <a:lvl1pPr marL="342900" marR="0" indent="-342900" algn="ctr" defTabSz="914400" rtl="0" eaLnBrk="1" fontAlgn="base" latinLnBrk="0" hangingPunct="1">
              <a:lnSpc>
                <a:spcPct val="100000"/>
              </a:lnSpc>
              <a:spcBef>
                <a:spcPct val="0"/>
              </a:spcBef>
              <a:spcAft>
                <a:spcPct val="50000"/>
              </a:spcAft>
              <a:buClr>
                <a:schemeClr val="accent1"/>
              </a:buClr>
              <a:buSzPct val="100000"/>
              <a:buFontTx/>
              <a:buNone/>
              <a:tabLst/>
              <a:defRPr b="0" i="0">
                <a:latin typeface="+mj-lt"/>
                <a:cs typeface="Gotham-Bold"/>
              </a:defRPr>
            </a:lvl1pPr>
          </a:lstStyle>
          <a:p>
            <a:r>
              <a:rPr lang="en-US" dirty="0"/>
              <a:t>Click icon to add picture</a:t>
            </a:r>
          </a:p>
        </p:txBody>
      </p:sp>
      <p:sp>
        <p:nvSpPr>
          <p:cNvPr id="15" name="Picture Placeholder 2"/>
          <p:cNvSpPr>
            <a:spLocks noGrp="1"/>
          </p:cNvSpPr>
          <p:nvPr>
            <p:ph type="pic" sz="quarter" idx="14" hasCustomPrompt="1"/>
          </p:nvPr>
        </p:nvSpPr>
        <p:spPr>
          <a:xfrm>
            <a:off x="6768075" y="3212976"/>
            <a:ext cx="5080000" cy="2952750"/>
          </a:xfrm>
          <a:solidFill>
            <a:schemeClr val="tx1">
              <a:lumMod val="65000"/>
              <a:lumOff val="35000"/>
            </a:schemeClr>
          </a:solidFill>
        </p:spPr>
        <p:txBody>
          <a:bodyPr anchor="ctr"/>
          <a:lstStyle>
            <a:lvl1pPr marL="342900" marR="0" indent="-342900" algn="ctr" defTabSz="914400" rtl="0" eaLnBrk="1" fontAlgn="base" latinLnBrk="0" hangingPunct="1">
              <a:lnSpc>
                <a:spcPct val="100000"/>
              </a:lnSpc>
              <a:spcBef>
                <a:spcPct val="0"/>
              </a:spcBef>
              <a:spcAft>
                <a:spcPct val="50000"/>
              </a:spcAft>
              <a:buClr>
                <a:schemeClr val="accent1"/>
              </a:buClr>
              <a:buSzPct val="100000"/>
              <a:buFontTx/>
              <a:buNone/>
              <a:tabLst/>
              <a:defRPr b="0" i="0">
                <a:latin typeface="+mj-lt"/>
                <a:cs typeface="Gotham-Bold"/>
              </a:defRPr>
            </a:lvl1pPr>
          </a:lstStyle>
          <a:p>
            <a:r>
              <a:rPr lang="en-US" dirty="0"/>
              <a:t>Click icon to add picture</a:t>
            </a:r>
          </a:p>
        </p:txBody>
      </p:sp>
      <p:sp>
        <p:nvSpPr>
          <p:cNvPr id="2" name="Päivämäärän paikkamerkki 1"/>
          <p:cNvSpPr>
            <a:spLocks noGrp="1"/>
          </p:cNvSpPr>
          <p:nvPr>
            <p:ph type="dt" sz="half" idx="15"/>
          </p:nvPr>
        </p:nvSpPr>
        <p:spPr/>
        <p:txBody>
          <a:bodyPr/>
          <a:lstStyle/>
          <a:p>
            <a:fld id="{D2814D3E-F3AA-424E-A3E6-F92C77D1D1BB}" type="datetimeFigureOut">
              <a:rPr lang="en-GB" smtClean="0"/>
              <a:t>10/05/2021</a:t>
            </a:fld>
            <a:endParaRPr lang="en-GB"/>
          </a:p>
        </p:txBody>
      </p:sp>
      <p:sp>
        <p:nvSpPr>
          <p:cNvPr id="6" name="Alatunnisteen paikkamerkki 5"/>
          <p:cNvSpPr>
            <a:spLocks noGrp="1"/>
          </p:cNvSpPr>
          <p:nvPr>
            <p:ph type="ftr" sz="quarter" idx="16"/>
          </p:nvPr>
        </p:nvSpPr>
        <p:spPr/>
        <p:txBody>
          <a:bodyPr/>
          <a:lstStyle/>
          <a:p>
            <a:endParaRPr lang="en-GB"/>
          </a:p>
        </p:txBody>
      </p:sp>
      <p:sp>
        <p:nvSpPr>
          <p:cNvPr id="7" name="Dian numeron paikkamerkki 6"/>
          <p:cNvSpPr>
            <a:spLocks noGrp="1"/>
          </p:cNvSpPr>
          <p:nvPr>
            <p:ph type="sldNum" sz="quarter" idx="17"/>
          </p:nvPr>
        </p:nvSpPr>
        <p:spPr/>
        <p:txBody>
          <a:bodyPr/>
          <a:lstStyle/>
          <a:p>
            <a:fld id="{583CC207-3D93-4146-9442-ADAE541E6B24}" type="slidenum">
              <a:rPr lang="en-GB" smtClean="0"/>
              <a:t>‹#›</a:t>
            </a:fld>
            <a:endParaRPr lang="en-GB"/>
          </a:p>
        </p:txBody>
      </p:sp>
    </p:spTree>
    <p:extLst>
      <p:ext uri="{BB962C8B-B14F-4D97-AF65-F5344CB8AC3E}">
        <p14:creationId xmlns:p14="http://schemas.microsoft.com/office/powerpoint/2010/main" val="2214186153"/>
      </p:ext>
    </p:extLst>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Vain otsikko">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bwMode="auto">
          <a:xfrm>
            <a:off x="2927650" y="692696"/>
            <a:ext cx="8832981" cy="1249544"/>
          </a:xfrm>
          <a:prstGeom prst="rect">
            <a:avLst/>
          </a:prstGeom>
          <a:noFill/>
          <a:ln w="9525">
            <a:noFill/>
            <a:miter lim="800000"/>
            <a:headEnd/>
            <a:tailEnd/>
          </a:ln>
        </p:spPr>
        <p:txBody>
          <a:bodyPr lIns="91440" tIns="45720" rIns="91440" bIns="45720"/>
          <a:lstStyle>
            <a:lvl1pPr>
              <a:defRPr sz="4000">
                <a:latin typeface="+mj-lt"/>
              </a:defRPr>
            </a:lvl1pPr>
          </a:lstStyle>
          <a:p>
            <a:pPr lvl="0"/>
            <a:r>
              <a:rPr lang="fi-FI" dirty="0"/>
              <a:t>CLICK TO ADD TITLE</a:t>
            </a:r>
            <a:endParaRPr lang="en-US" dirty="0"/>
          </a:p>
        </p:txBody>
      </p:sp>
      <p:sp>
        <p:nvSpPr>
          <p:cNvPr id="2" name="Päivämäärän paikkamerkki 1"/>
          <p:cNvSpPr>
            <a:spLocks noGrp="1"/>
          </p:cNvSpPr>
          <p:nvPr>
            <p:ph type="dt" sz="half" idx="10"/>
          </p:nvPr>
        </p:nvSpPr>
        <p:spPr/>
        <p:txBody>
          <a:bodyPr/>
          <a:lstStyle/>
          <a:p>
            <a:fld id="{D2814D3E-F3AA-424E-A3E6-F92C77D1D1BB}" type="datetimeFigureOut">
              <a:rPr lang="en-GB" smtClean="0"/>
              <a:t>10/05/2021</a:t>
            </a:fld>
            <a:endParaRPr lang="en-GB"/>
          </a:p>
        </p:txBody>
      </p:sp>
      <p:sp>
        <p:nvSpPr>
          <p:cNvPr id="6" name="Alatunnisteen paikkamerkki 5"/>
          <p:cNvSpPr>
            <a:spLocks noGrp="1"/>
          </p:cNvSpPr>
          <p:nvPr>
            <p:ph type="ftr" sz="quarter" idx="11"/>
          </p:nvPr>
        </p:nvSpPr>
        <p:spPr/>
        <p:txBody>
          <a:bodyPr/>
          <a:lstStyle/>
          <a:p>
            <a:endParaRPr lang="en-GB"/>
          </a:p>
        </p:txBody>
      </p:sp>
      <p:sp>
        <p:nvSpPr>
          <p:cNvPr id="7" name="Dian numeron paikkamerkki 6"/>
          <p:cNvSpPr>
            <a:spLocks noGrp="1"/>
          </p:cNvSpPr>
          <p:nvPr>
            <p:ph type="sldNum" sz="quarter" idx="12"/>
          </p:nvPr>
        </p:nvSpPr>
        <p:spPr/>
        <p:txBody>
          <a:bodyPr/>
          <a:lstStyle/>
          <a:p>
            <a:fld id="{583CC207-3D93-4146-9442-ADAE541E6B24}" type="slidenum">
              <a:rPr lang="en-GB" smtClean="0"/>
              <a:t>‹#›</a:t>
            </a:fld>
            <a:endParaRPr lang="en-GB"/>
          </a:p>
        </p:txBody>
      </p:sp>
    </p:spTree>
    <p:extLst>
      <p:ext uri="{BB962C8B-B14F-4D97-AF65-F5344CB8AC3E}">
        <p14:creationId xmlns:p14="http://schemas.microsoft.com/office/powerpoint/2010/main" val="3644195936"/>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slide 2">
    <p:spTree>
      <p:nvGrpSpPr>
        <p:cNvPr id="1" name=""/>
        <p:cNvGrpSpPr/>
        <p:nvPr/>
      </p:nvGrpSpPr>
      <p:grpSpPr>
        <a:xfrm>
          <a:off x="0" y="0"/>
          <a:ext cx="0" cy="0"/>
          <a:chOff x="0" y="0"/>
          <a:chExt cx="0" cy="0"/>
        </a:xfrm>
      </p:grpSpPr>
      <p:sp>
        <p:nvSpPr>
          <p:cNvPr id="16" name="Picture Placeholder 9"/>
          <p:cNvSpPr>
            <a:spLocks noGrp="1"/>
          </p:cNvSpPr>
          <p:nvPr>
            <p:ph type="pic" sz="quarter" idx="13" hasCustomPrompt="1"/>
          </p:nvPr>
        </p:nvSpPr>
        <p:spPr bwMode="gray">
          <a:xfrm>
            <a:off x="338667" y="254000"/>
            <a:ext cx="11514667" cy="5905500"/>
          </a:xfrm>
          <a:solidFill>
            <a:schemeClr val="tx1">
              <a:lumMod val="50000"/>
              <a:lumOff val="50000"/>
            </a:schemeClr>
          </a:solidFill>
        </p:spPr>
        <p:txBody>
          <a:bodyPr anchor="ctr"/>
          <a:lstStyle>
            <a:lvl1pPr algn="ctr">
              <a:defRPr b="0" i="0">
                <a:latin typeface="Gotham-Bold"/>
                <a:cs typeface="Gotham-Bold"/>
              </a:defRPr>
            </a:lvl1pPr>
          </a:lstStyle>
          <a:p>
            <a:r>
              <a:rPr lang="en-US" dirty="0"/>
              <a:t>Click icon to add picture</a:t>
            </a:r>
          </a:p>
        </p:txBody>
      </p:sp>
      <p:sp>
        <p:nvSpPr>
          <p:cNvPr id="20" name="Title Placeholder 1"/>
          <p:cNvSpPr>
            <a:spLocks noGrp="1"/>
          </p:cNvSpPr>
          <p:nvPr>
            <p:ph type="ctrTitle" hasCustomPrompt="1"/>
          </p:nvPr>
        </p:nvSpPr>
        <p:spPr>
          <a:xfrm>
            <a:off x="914400" y="2708920"/>
            <a:ext cx="10363200" cy="1296144"/>
          </a:xfrm>
        </p:spPr>
        <p:txBody>
          <a:bodyPr anchor="ctr" anchorCtr="0"/>
          <a:lstStyle>
            <a:lvl1pPr algn="ctr">
              <a:lnSpc>
                <a:spcPct val="70000"/>
              </a:lnSpc>
              <a:defRPr sz="4800">
                <a:latin typeface="+mj-lt"/>
                <a:ea typeface="ＭＳ Ｐゴシック" charset="0"/>
                <a:cs typeface="Gotham Narrow Bold"/>
              </a:defRPr>
            </a:lvl1pPr>
          </a:lstStyle>
          <a:p>
            <a:pPr lvl="0"/>
            <a:r>
              <a:rPr lang="fi-FI" noProof="0" dirty="0"/>
              <a:t>CLICK TO ADD TITLE</a:t>
            </a:r>
          </a:p>
        </p:txBody>
      </p:sp>
      <p:sp>
        <p:nvSpPr>
          <p:cNvPr id="43011" name="Text Placeholder 2"/>
          <p:cNvSpPr>
            <a:spLocks noGrp="1"/>
          </p:cNvSpPr>
          <p:nvPr>
            <p:ph type="subTitle" idx="1" hasCustomPrompt="1"/>
          </p:nvPr>
        </p:nvSpPr>
        <p:spPr>
          <a:xfrm>
            <a:off x="914400" y="4267200"/>
            <a:ext cx="10363200" cy="1371600"/>
          </a:xfrm>
        </p:spPr>
        <p:txBody>
          <a:bodyPr/>
          <a:lstStyle>
            <a:lvl1pPr algn="ctr">
              <a:lnSpc>
                <a:spcPct val="90000"/>
              </a:lnSpc>
              <a:spcAft>
                <a:spcPct val="0"/>
              </a:spcAft>
              <a:defRPr b="0">
                <a:latin typeface="+mj-lt"/>
                <a:ea typeface="ＭＳ Ｐゴシック" charset="0"/>
                <a:cs typeface="Gotham Narrow Bold"/>
              </a:defRPr>
            </a:lvl1pPr>
          </a:lstStyle>
          <a:p>
            <a:pPr lvl="0"/>
            <a:r>
              <a:rPr lang="fi-FI" noProof="0" dirty="0" err="1"/>
              <a:t>Click</a:t>
            </a:r>
            <a:r>
              <a:rPr lang="fi-FI" noProof="0" dirty="0"/>
              <a:t> to </a:t>
            </a:r>
            <a:r>
              <a:rPr lang="fi-FI" noProof="0" dirty="0" err="1"/>
              <a:t>add</a:t>
            </a:r>
            <a:r>
              <a:rPr lang="fi-FI" noProof="0" dirty="0"/>
              <a:t> </a:t>
            </a:r>
            <a:r>
              <a:rPr lang="fi-FI" noProof="0" dirty="0" err="1"/>
              <a:t>subtitle</a:t>
            </a:r>
            <a:endParaRPr lang="fi-FI" noProof="0" dirty="0"/>
          </a:p>
        </p:txBody>
      </p:sp>
      <p:grpSp>
        <p:nvGrpSpPr>
          <p:cNvPr id="17" name="Ryhmä 16"/>
          <p:cNvGrpSpPr/>
          <p:nvPr/>
        </p:nvGrpSpPr>
        <p:grpSpPr bwMode="auto">
          <a:xfrm>
            <a:off x="336000" y="250724"/>
            <a:ext cx="2905952" cy="2042651"/>
            <a:chOff x="1311275" y="373063"/>
            <a:chExt cx="6524625" cy="6115050"/>
          </a:xfrm>
          <a:solidFill>
            <a:schemeClr val="bg1"/>
          </a:solidFill>
        </p:grpSpPr>
        <p:sp>
          <p:nvSpPr>
            <p:cNvPr id="18" name="Rectangle 5"/>
            <p:cNvSpPr>
              <a:spLocks noChangeArrowheads="1"/>
            </p:cNvSpPr>
            <p:nvPr/>
          </p:nvSpPr>
          <p:spPr bwMode="auto">
            <a:xfrm>
              <a:off x="4267200" y="5875338"/>
              <a:ext cx="609600" cy="6127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sz="1800"/>
            </a:p>
          </p:txBody>
        </p:sp>
        <p:sp>
          <p:nvSpPr>
            <p:cNvPr id="21" name="Rectangle 6"/>
            <p:cNvSpPr>
              <a:spLocks noChangeArrowheads="1"/>
            </p:cNvSpPr>
            <p:nvPr/>
          </p:nvSpPr>
          <p:spPr bwMode="auto">
            <a:xfrm>
              <a:off x="4267200" y="373063"/>
              <a:ext cx="609600" cy="6096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sz="1800"/>
            </a:p>
          </p:txBody>
        </p:sp>
        <p:sp>
          <p:nvSpPr>
            <p:cNvPr id="22" name="Freeform 7"/>
            <p:cNvSpPr>
              <a:spLocks noEditPoints="1"/>
            </p:cNvSpPr>
            <p:nvPr/>
          </p:nvSpPr>
          <p:spPr bwMode="auto">
            <a:xfrm>
              <a:off x="1311275" y="1436688"/>
              <a:ext cx="6524625" cy="4152900"/>
            </a:xfrm>
            <a:custGeom>
              <a:avLst/>
              <a:gdLst>
                <a:gd name="T0" fmla="*/ 3947 w 4110"/>
                <a:gd name="T1" fmla="*/ 1670 h 2616"/>
                <a:gd name="T2" fmla="*/ 3459 w 4110"/>
                <a:gd name="T3" fmla="*/ 1403 h 2616"/>
                <a:gd name="T4" fmla="*/ 3294 w 4110"/>
                <a:gd name="T5" fmla="*/ 1199 h 2616"/>
                <a:gd name="T6" fmla="*/ 3062 w 4110"/>
                <a:gd name="T7" fmla="*/ 1048 h 2616"/>
                <a:gd name="T8" fmla="*/ 2897 w 4110"/>
                <a:gd name="T9" fmla="*/ 789 h 2616"/>
                <a:gd name="T10" fmla="*/ 2734 w 4110"/>
                <a:gd name="T11" fmla="*/ 314 h 2616"/>
                <a:gd name="T12" fmla="*/ 2417 w 4110"/>
                <a:gd name="T13" fmla="*/ 63 h 2616"/>
                <a:gd name="T14" fmla="*/ 2077 w 4110"/>
                <a:gd name="T15" fmla="*/ 19 h 2616"/>
                <a:gd name="T16" fmla="*/ 2204 w 4110"/>
                <a:gd name="T17" fmla="*/ 197 h 2616"/>
                <a:gd name="T18" fmla="*/ 2175 w 4110"/>
                <a:gd name="T19" fmla="*/ 357 h 2616"/>
                <a:gd name="T20" fmla="*/ 2041 w 4110"/>
                <a:gd name="T21" fmla="*/ 433 h 2616"/>
                <a:gd name="T22" fmla="*/ 1818 w 4110"/>
                <a:gd name="T23" fmla="*/ 362 h 2616"/>
                <a:gd name="T24" fmla="*/ 1518 w 4110"/>
                <a:gd name="T25" fmla="*/ 159 h 2616"/>
                <a:gd name="T26" fmla="*/ 1213 w 4110"/>
                <a:gd name="T27" fmla="*/ 130 h 2616"/>
                <a:gd name="T28" fmla="*/ 1198 w 4110"/>
                <a:gd name="T29" fmla="*/ 209 h 2616"/>
                <a:gd name="T30" fmla="*/ 1401 w 4110"/>
                <a:gd name="T31" fmla="*/ 481 h 2616"/>
                <a:gd name="T32" fmla="*/ 1555 w 4110"/>
                <a:gd name="T33" fmla="*/ 708 h 2616"/>
                <a:gd name="T34" fmla="*/ 1672 w 4110"/>
                <a:gd name="T35" fmla="*/ 796 h 2616"/>
                <a:gd name="T36" fmla="*/ 1405 w 4110"/>
                <a:gd name="T37" fmla="*/ 787 h 2616"/>
                <a:gd name="T38" fmla="*/ 1102 w 4110"/>
                <a:gd name="T39" fmla="*/ 558 h 2616"/>
                <a:gd name="T40" fmla="*/ 821 w 4110"/>
                <a:gd name="T41" fmla="*/ 395 h 2616"/>
                <a:gd name="T42" fmla="*/ 531 w 4110"/>
                <a:gd name="T43" fmla="*/ 426 h 2616"/>
                <a:gd name="T44" fmla="*/ 748 w 4110"/>
                <a:gd name="T45" fmla="*/ 537 h 2616"/>
                <a:gd name="T46" fmla="*/ 762 w 4110"/>
                <a:gd name="T47" fmla="*/ 704 h 2616"/>
                <a:gd name="T48" fmla="*/ 608 w 4110"/>
                <a:gd name="T49" fmla="*/ 689 h 2616"/>
                <a:gd name="T50" fmla="*/ 387 w 4110"/>
                <a:gd name="T51" fmla="*/ 529 h 2616"/>
                <a:gd name="T52" fmla="*/ 103 w 4110"/>
                <a:gd name="T53" fmla="*/ 499 h 2616"/>
                <a:gd name="T54" fmla="*/ 157 w 4110"/>
                <a:gd name="T55" fmla="*/ 597 h 2616"/>
                <a:gd name="T56" fmla="*/ 397 w 4110"/>
                <a:gd name="T57" fmla="*/ 913 h 2616"/>
                <a:gd name="T58" fmla="*/ 578 w 4110"/>
                <a:gd name="T59" fmla="*/ 1190 h 2616"/>
                <a:gd name="T60" fmla="*/ 954 w 4110"/>
                <a:gd name="T61" fmla="*/ 1253 h 2616"/>
                <a:gd name="T62" fmla="*/ 1184 w 4110"/>
                <a:gd name="T63" fmla="*/ 1316 h 2616"/>
                <a:gd name="T64" fmla="*/ 1250 w 4110"/>
                <a:gd name="T65" fmla="*/ 1526 h 2616"/>
                <a:gd name="T66" fmla="*/ 1365 w 4110"/>
                <a:gd name="T67" fmla="*/ 1691 h 2616"/>
                <a:gd name="T68" fmla="*/ 1601 w 4110"/>
                <a:gd name="T69" fmla="*/ 1766 h 2616"/>
                <a:gd name="T70" fmla="*/ 1384 w 4110"/>
                <a:gd name="T71" fmla="*/ 1823 h 2616"/>
                <a:gd name="T72" fmla="*/ 965 w 4110"/>
                <a:gd name="T73" fmla="*/ 1706 h 2616"/>
                <a:gd name="T74" fmla="*/ 971 w 4110"/>
                <a:gd name="T75" fmla="*/ 1890 h 2616"/>
                <a:gd name="T76" fmla="*/ 1173 w 4110"/>
                <a:gd name="T77" fmla="*/ 2136 h 2616"/>
                <a:gd name="T78" fmla="*/ 1534 w 4110"/>
                <a:gd name="T79" fmla="*/ 2226 h 2616"/>
                <a:gd name="T80" fmla="*/ 1883 w 4110"/>
                <a:gd name="T81" fmla="*/ 2182 h 2616"/>
                <a:gd name="T82" fmla="*/ 1985 w 4110"/>
                <a:gd name="T83" fmla="*/ 2299 h 2616"/>
                <a:gd name="T84" fmla="*/ 2154 w 4110"/>
                <a:gd name="T85" fmla="*/ 2418 h 2616"/>
                <a:gd name="T86" fmla="*/ 2476 w 4110"/>
                <a:gd name="T87" fmla="*/ 2413 h 2616"/>
                <a:gd name="T88" fmla="*/ 2797 w 4110"/>
                <a:gd name="T89" fmla="*/ 2585 h 2616"/>
                <a:gd name="T90" fmla="*/ 2803 w 4110"/>
                <a:gd name="T91" fmla="*/ 2395 h 2616"/>
                <a:gd name="T92" fmla="*/ 2594 w 4110"/>
                <a:gd name="T93" fmla="*/ 2119 h 2616"/>
                <a:gd name="T94" fmla="*/ 2403 w 4110"/>
                <a:gd name="T95" fmla="*/ 1960 h 2616"/>
                <a:gd name="T96" fmla="*/ 2426 w 4110"/>
                <a:gd name="T97" fmla="*/ 1890 h 2616"/>
                <a:gd name="T98" fmla="*/ 2663 w 4110"/>
                <a:gd name="T99" fmla="*/ 1996 h 2616"/>
                <a:gd name="T100" fmla="*/ 3012 w 4110"/>
                <a:gd name="T101" fmla="*/ 2088 h 2616"/>
                <a:gd name="T102" fmla="*/ 3156 w 4110"/>
                <a:gd name="T103" fmla="*/ 2125 h 2616"/>
                <a:gd name="T104" fmla="*/ 3035 w 4110"/>
                <a:gd name="T105" fmla="*/ 1900 h 2616"/>
                <a:gd name="T106" fmla="*/ 2837 w 4110"/>
                <a:gd name="T107" fmla="*/ 1698 h 2616"/>
                <a:gd name="T108" fmla="*/ 3185 w 4110"/>
                <a:gd name="T109" fmla="*/ 1746 h 2616"/>
                <a:gd name="T110" fmla="*/ 3440 w 4110"/>
                <a:gd name="T111" fmla="*/ 1741 h 2616"/>
                <a:gd name="T112" fmla="*/ 3596 w 4110"/>
                <a:gd name="T113" fmla="*/ 1842 h 2616"/>
                <a:gd name="T114" fmla="*/ 3951 w 4110"/>
                <a:gd name="T115" fmla="*/ 1816 h 2616"/>
                <a:gd name="T116" fmla="*/ 2246 w 4110"/>
                <a:gd name="T117" fmla="*/ 1449 h 2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10" h="2616">
                  <a:moveTo>
                    <a:pt x="4110" y="1887"/>
                  </a:moveTo>
                  <a:lnTo>
                    <a:pt x="4095" y="1858"/>
                  </a:lnTo>
                  <a:lnTo>
                    <a:pt x="4080" y="1829"/>
                  </a:lnTo>
                  <a:lnTo>
                    <a:pt x="4062" y="1802"/>
                  </a:lnTo>
                  <a:lnTo>
                    <a:pt x="4045" y="1777"/>
                  </a:lnTo>
                  <a:lnTo>
                    <a:pt x="4028" y="1754"/>
                  </a:lnTo>
                  <a:lnTo>
                    <a:pt x="4009" y="1731"/>
                  </a:lnTo>
                  <a:lnTo>
                    <a:pt x="3989" y="1710"/>
                  </a:lnTo>
                  <a:lnTo>
                    <a:pt x="3968" y="1689"/>
                  </a:lnTo>
                  <a:lnTo>
                    <a:pt x="3947" y="1670"/>
                  </a:lnTo>
                  <a:lnTo>
                    <a:pt x="3926" y="1652"/>
                  </a:lnTo>
                  <a:lnTo>
                    <a:pt x="3903" y="1635"/>
                  </a:lnTo>
                  <a:lnTo>
                    <a:pt x="3882" y="1618"/>
                  </a:lnTo>
                  <a:lnTo>
                    <a:pt x="3834" y="1589"/>
                  </a:lnTo>
                  <a:lnTo>
                    <a:pt x="3788" y="1560"/>
                  </a:lnTo>
                  <a:lnTo>
                    <a:pt x="3690" y="1512"/>
                  </a:lnTo>
                  <a:lnTo>
                    <a:pt x="3594" y="1468"/>
                  </a:lnTo>
                  <a:lnTo>
                    <a:pt x="3548" y="1447"/>
                  </a:lnTo>
                  <a:lnTo>
                    <a:pt x="3504" y="1426"/>
                  </a:lnTo>
                  <a:lnTo>
                    <a:pt x="3459" y="1403"/>
                  </a:lnTo>
                  <a:lnTo>
                    <a:pt x="3419" y="1378"/>
                  </a:lnTo>
                  <a:lnTo>
                    <a:pt x="3402" y="1364"/>
                  </a:lnTo>
                  <a:lnTo>
                    <a:pt x="3385" y="1351"/>
                  </a:lnTo>
                  <a:lnTo>
                    <a:pt x="3369" y="1336"/>
                  </a:lnTo>
                  <a:lnTo>
                    <a:pt x="3356" y="1318"/>
                  </a:lnTo>
                  <a:lnTo>
                    <a:pt x="3342" y="1299"/>
                  </a:lnTo>
                  <a:lnTo>
                    <a:pt x="3331" y="1282"/>
                  </a:lnTo>
                  <a:lnTo>
                    <a:pt x="3319" y="1263"/>
                  </a:lnTo>
                  <a:lnTo>
                    <a:pt x="3310" y="1242"/>
                  </a:lnTo>
                  <a:lnTo>
                    <a:pt x="3294" y="1199"/>
                  </a:lnTo>
                  <a:lnTo>
                    <a:pt x="3281" y="1157"/>
                  </a:lnTo>
                  <a:lnTo>
                    <a:pt x="3271" y="1115"/>
                  </a:lnTo>
                  <a:lnTo>
                    <a:pt x="3264" y="1073"/>
                  </a:lnTo>
                  <a:lnTo>
                    <a:pt x="3223" y="1076"/>
                  </a:lnTo>
                  <a:lnTo>
                    <a:pt x="3179" y="1076"/>
                  </a:lnTo>
                  <a:lnTo>
                    <a:pt x="3156" y="1075"/>
                  </a:lnTo>
                  <a:lnTo>
                    <a:pt x="3133" y="1071"/>
                  </a:lnTo>
                  <a:lnTo>
                    <a:pt x="3110" y="1065"/>
                  </a:lnTo>
                  <a:lnTo>
                    <a:pt x="3087" y="1057"/>
                  </a:lnTo>
                  <a:lnTo>
                    <a:pt x="3062" y="1048"/>
                  </a:lnTo>
                  <a:lnTo>
                    <a:pt x="3039" y="1034"/>
                  </a:lnTo>
                  <a:lnTo>
                    <a:pt x="3018" y="1019"/>
                  </a:lnTo>
                  <a:lnTo>
                    <a:pt x="2997" y="1000"/>
                  </a:lnTo>
                  <a:lnTo>
                    <a:pt x="2976" y="979"/>
                  </a:lnTo>
                  <a:lnTo>
                    <a:pt x="2956" y="952"/>
                  </a:lnTo>
                  <a:lnTo>
                    <a:pt x="2939" y="921"/>
                  </a:lnTo>
                  <a:lnTo>
                    <a:pt x="2924" y="886"/>
                  </a:lnTo>
                  <a:lnTo>
                    <a:pt x="2912" y="856"/>
                  </a:lnTo>
                  <a:lnTo>
                    <a:pt x="2905" y="823"/>
                  </a:lnTo>
                  <a:lnTo>
                    <a:pt x="2897" y="789"/>
                  </a:lnTo>
                  <a:lnTo>
                    <a:pt x="2889" y="752"/>
                  </a:lnTo>
                  <a:lnTo>
                    <a:pt x="2874" y="675"/>
                  </a:lnTo>
                  <a:lnTo>
                    <a:pt x="2857" y="593"/>
                  </a:lnTo>
                  <a:lnTo>
                    <a:pt x="2845" y="550"/>
                  </a:lnTo>
                  <a:lnTo>
                    <a:pt x="2834" y="508"/>
                  </a:lnTo>
                  <a:lnTo>
                    <a:pt x="2816" y="464"/>
                  </a:lnTo>
                  <a:lnTo>
                    <a:pt x="2797" y="422"/>
                  </a:lnTo>
                  <a:lnTo>
                    <a:pt x="2776" y="378"/>
                  </a:lnTo>
                  <a:lnTo>
                    <a:pt x="2749" y="335"/>
                  </a:lnTo>
                  <a:lnTo>
                    <a:pt x="2734" y="314"/>
                  </a:lnTo>
                  <a:lnTo>
                    <a:pt x="2718" y="293"/>
                  </a:lnTo>
                  <a:lnTo>
                    <a:pt x="2701" y="272"/>
                  </a:lnTo>
                  <a:lnTo>
                    <a:pt x="2682" y="251"/>
                  </a:lnTo>
                  <a:lnTo>
                    <a:pt x="2647" y="216"/>
                  </a:lnTo>
                  <a:lnTo>
                    <a:pt x="2611" y="184"/>
                  </a:lnTo>
                  <a:lnTo>
                    <a:pt x="2572" y="153"/>
                  </a:lnTo>
                  <a:lnTo>
                    <a:pt x="2534" y="126"/>
                  </a:lnTo>
                  <a:lnTo>
                    <a:pt x="2496" y="101"/>
                  </a:lnTo>
                  <a:lnTo>
                    <a:pt x="2457" y="80"/>
                  </a:lnTo>
                  <a:lnTo>
                    <a:pt x="2417" y="63"/>
                  </a:lnTo>
                  <a:lnTo>
                    <a:pt x="2377" y="46"/>
                  </a:lnTo>
                  <a:lnTo>
                    <a:pt x="2336" y="32"/>
                  </a:lnTo>
                  <a:lnTo>
                    <a:pt x="2296" y="21"/>
                  </a:lnTo>
                  <a:lnTo>
                    <a:pt x="2256" y="13"/>
                  </a:lnTo>
                  <a:lnTo>
                    <a:pt x="2215" y="5"/>
                  </a:lnTo>
                  <a:lnTo>
                    <a:pt x="2175" y="1"/>
                  </a:lnTo>
                  <a:lnTo>
                    <a:pt x="2135" y="0"/>
                  </a:lnTo>
                  <a:lnTo>
                    <a:pt x="2094" y="0"/>
                  </a:lnTo>
                  <a:lnTo>
                    <a:pt x="2054" y="1"/>
                  </a:lnTo>
                  <a:lnTo>
                    <a:pt x="2077" y="19"/>
                  </a:lnTo>
                  <a:lnTo>
                    <a:pt x="2098" y="34"/>
                  </a:lnTo>
                  <a:lnTo>
                    <a:pt x="2117" y="51"/>
                  </a:lnTo>
                  <a:lnTo>
                    <a:pt x="2135" y="71"/>
                  </a:lnTo>
                  <a:lnTo>
                    <a:pt x="2150" y="88"/>
                  </a:lnTo>
                  <a:lnTo>
                    <a:pt x="2163" y="105"/>
                  </a:lnTo>
                  <a:lnTo>
                    <a:pt x="2175" y="124"/>
                  </a:lnTo>
                  <a:lnTo>
                    <a:pt x="2185" y="142"/>
                  </a:lnTo>
                  <a:lnTo>
                    <a:pt x="2192" y="161"/>
                  </a:lnTo>
                  <a:lnTo>
                    <a:pt x="2200" y="178"/>
                  </a:lnTo>
                  <a:lnTo>
                    <a:pt x="2204" y="197"/>
                  </a:lnTo>
                  <a:lnTo>
                    <a:pt x="2208" y="215"/>
                  </a:lnTo>
                  <a:lnTo>
                    <a:pt x="2210" y="232"/>
                  </a:lnTo>
                  <a:lnTo>
                    <a:pt x="2210" y="249"/>
                  </a:lnTo>
                  <a:lnTo>
                    <a:pt x="2208" y="266"/>
                  </a:lnTo>
                  <a:lnTo>
                    <a:pt x="2206" y="284"/>
                  </a:lnTo>
                  <a:lnTo>
                    <a:pt x="2202" y="299"/>
                  </a:lnTo>
                  <a:lnTo>
                    <a:pt x="2198" y="314"/>
                  </a:lnTo>
                  <a:lnTo>
                    <a:pt x="2190" y="330"/>
                  </a:lnTo>
                  <a:lnTo>
                    <a:pt x="2183" y="343"/>
                  </a:lnTo>
                  <a:lnTo>
                    <a:pt x="2175" y="357"/>
                  </a:lnTo>
                  <a:lnTo>
                    <a:pt x="2165" y="370"/>
                  </a:lnTo>
                  <a:lnTo>
                    <a:pt x="2156" y="382"/>
                  </a:lnTo>
                  <a:lnTo>
                    <a:pt x="2144" y="391"/>
                  </a:lnTo>
                  <a:lnTo>
                    <a:pt x="2131" y="401"/>
                  </a:lnTo>
                  <a:lnTo>
                    <a:pt x="2117" y="410"/>
                  </a:lnTo>
                  <a:lnTo>
                    <a:pt x="2104" y="418"/>
                  </a:lnTo>
                  <a:lnTo>
                    <a:pt x="2089" y="424"/>
                  </a:lnTo>
                  <a:lnTo>
                    <a:pt x="2073" y="428"/>
                  </a:lnTo>
                  <a:lnTo>
                    <a:pt x="2058" y="431"/>
                  </a:lnTo>
                  <a:lnTo>
                    <a:pt x="2041" y="433"/>
                  </a:lnTo>
                  <a:lnTo>
                    <a:pt x="2023" y="435"/>
                  </a:lnTo>
                  <a:lnTo>
                    <a:pt x="1998" y="433"/>
                  </a:lnTo>
                  <a:lnTo>
                    <a:pt x="1975" y="431"/>
                  </a:lnTo>
                  <a:lnTo>
                    <a:pt x="1954" y="428"/>
                  </a:lnTo>
                  <a:lnTo>
                    <a:pt x="1933" y="422"/>
                  </a:lnTo>
                  <a:lnTo>
                    <a:pt x="1912" y="414"/>
                  </a:lnTo>
                  <a:lnTo>
                    <a:pt x="1893" y="407"/>
                  </a:lnTo>
                  <a:lnTo>
                    <a:pt x="1874" y="397"/>
                  </a:lnTo>
                  <a:lnTo>
                    <a:pt x="1854" y="385"/>
                  </a:lnTo>
                  <a:lnTo>
                    <a:pt x="1818" y="362"/>
                  </a:lnTo>
                  <a:lnTo>
                    <a:pt x="1781" y="335"/>
                  </a:lnTo>
                  <a:lnTo>
                    <a:pt x="1747" y="307"/>
                  </a:lnTo>
                  <a:lnTo>
                    <a:pt x="1710" y="278"/>
                  </a:lnTo>
                  <a:lnTo>
                    <a:pt x="1672" y="247"/>
                  </a:lnTo>
                  <a:lnTo>
                    <a:pt x="1632" y="220"/>
                  </a:lnTo>
                  <a:lnTo>
                    <a:pt x="1610" y="207"/>
                  </a:lnTo>
                  <a:lnTo>
                    <a:pt x="1589" y="193"/>
                  </a:lnTo>
                  <a:lnTo>
                    <a:pt x="1566" y="180"/>
                  </a:lnTo>
                  <a:lnTo>
                    <a:pt x="1543" y="168"/>
                  </a:lnTo>
                  <a:lnTo>
                    <a:pt x="1518" y="159"/>
                  </a:lnTo>
                  <a:lnTo>
                    <a:pt x="1491" y="149"/>
                  </a:lnTo>
                  <a:lnTo>
                    <a:pt x="1465" y="142"/>
                  </a:lnTo>
                  <a:lnTo>
                    <a:pt x="1436" y="134"/>
                  </a:lnTo>
                  <a:lnTo>
                    <a:pt x="1405" y="128"/>
                  </a:lnTo>
                  <a:lnTo>
                    <a:pt x="1374" y="124"/>
                  </a:lnTo>
                  <a:lnTo>
                    <a:pt x="1342" y="120"/>
                  </a:lnTo>
                  <a:lnTo>
                    <a:pt x="1305" y="120"/>
                  </a:lnTo>
                  <a:lnTo>
                    <a:pt x="1273" y="120"/>
                  </a:lnTo>
                  <a:lnTo>
                    <a:pt x="1242" y="124"/>
                  </a:lnTo>
                  <a:lnTo>
                    <a:pt x="1213" y="130"/>
                  </a:lnTo>
                  <a:lnTo>
                    <a:pt x="1184" y="138"/>
                  </a:lnTo>
                  <a:lnTo>
                    <a:pt x="1159" y="147"/>
                  </a:lnTo>
                  <a:lnTo>
                    <a:pt x="1134" y="157"/>
                  </a:lnTo>
                  <a:lnTo>
                    <a:pt x="1113" y="168"/>
                  </a:lnTo>
                  <a:lnTo>
                    <a:pt x="1092" y="180"/>
                  </a:lnTo>
                  <a:lnTo>
                    <a:pt x="1113" y="182"/>
                  </a:lnTo>
                  <a:lnTo>
                    <a:pt x="1130" y="186"/>
                  </a:lnTo>
                  <a:lnTo>
                    <a:pt x="1150" y="192"/>
                  </a:lnTo>
                  <a:lnTo>
                    <a:pt x="1167" y="195"/>
                  </a:lnTo>
                  <a:lnTo>
                    <a:pt x="1198" y="209"/>
                  </a:lnTo>
                  <a:lnTo>
                    <a:pt x="1226" y="224"/>
                  </a:lnTo>
                  <a:lnTo>
                    <a:pt x="1251" y="243"/>
                  </a:lnTo>
                  <a:lnTo>
                    <a:pt x="1274" y="264"/>
                  </a:lnTo>
                  <a:lnTo>
                    <a:pt x="1296" y="286"/>
                  </a:lnTo>
                  <a:lnTo>
                    <a:pt x="1315" y="311"/>
                  </a:lnTo>
                  <a:lnTo>
                    <a:pt x="1332" y="337"/>
                  </a:lnTo>
                  <a:lnTo>
                    <a:pt x="1347" y="364"/>
                  </a:lnTo>
                  <a:lnTo>
                    <a:pt x="1363" y="391"/>
                  </a:lnTo>
                  <a:lnTo>
                    <a:pt x="1376" y="422"/>
                  </a:lnTo>
                  <a:lnTo>
                    <a:pt x="1401" y="481"/>
                  </a:lnTo>
                  <a:lnTo>
                    <a:pt x="1426" y="541"/>
                  </a:lnTo>
                  <a:lnTo>
                    <a:pt x="1436" y="564"/>
                  </a:lnTo>
                  <a:lnTo>
                    <a:pt x="1447" y="585"/>
                  </a:lnTo>
                  <a:lnTo>
                    <a:pt x="1461" y="606"/>
                  </a:lnTo>
                  <a:lnTo>
                    <a:pt x="1474" y="625"/>
                  </a:lnTo>
                  <a:lnTo>
                    <a:pt x="1488" y="645"/>
                  </a:lnTo>
                  <a:lnTo>
                    <a:pt x="1503" y="662"/>
                  </a:lnTo>
                  <a:lnTo>
                    <a:pt x="1520" y="677"/>
                  </a:lnTo>
                  <a:lnTo>
                    <a:pt x="1538" y="693"/>
                  </a:lnTo>
                  <a:lnTo>
                    <a:pt x="1555" y="708"/>
                  </a:lnTo>
                  <a:lnTo>
                    <a:pt x="1576" y="721"/>
                  </a:lnTo>
                  <a:lnTo>
                    <a:pt x="1595" y="733"/>
                  </a:lnTo>
                  <a:lnTo>
                    <a:pt x="1616" y="744"/>
                  </a:lnTo>
                  <a:lnTo>
                    <a:pt x="1639" y="754"/>
                  </a:lnTo>
                  <a:lnTo>
                    <a:pt x="1662" y="764"/>
                  </a:lnTo>
                  <a:lnTo>
                    <a:pt x="1687" y="771"/>
                  </a:lnTo>
                  <a:lnTo>
                    <a:pt x="1714" y="779"/>
                  </a:lnTo>
                  <a:lnTo>
                    <a:pt x="1703" y="785"/>
                  </a:lnTo>
                  <a:lnTo>
                    <a:pt x="1687" y="790"/>
                  </a:lnTo>
                  <a:lnTo>
                    <a:pt x="1672" y="796"/>
                  </a:lnTo>
                  <a:lnTo>
                    <a:pt x="1651" y="802"/>
                  </a:lnTo>
                  <a:lnTo>
                    <a:pt x="1630" y="806"/>
                  </a:lnTo>
                  <a:lnTo>
                    <a:pt x="1605" y="810"/>
                  </a:lnTo>
                  <a:lnTo>
                    <a:pt x="1578" y="812"/>
                  </a:lnTo>
                  <a:lnTo>
                    <a:pt x="1551" y="812"/>
                  </a:lnTo>
                  <a:lnTo>
                    <a:pt x="1518" y="812"/>
                  </a:lnTo>
                  <a:lnTo>
                    <a:pt x="1490" y="808"/>
                  </a:lnTo>
                  <a:lnTo>
                    <a:pt x="1461" y="802"/>
                  </a:lnTo>
                  <a:lnTo>
                    <a:pt x="1432" y="796"/>
                  </a:lnTo>
                  <a:lnTo>
                    <a:pt x="1405" y="787"/>
                  </a:lnTo>
                  <a:lnTo>
                    <a:pt x="1378" y="777"/>
                  </a:lnTo>
                  <a:lnTo>
                    <a:pt x="1353" y="765"/>
                  </a:lnTo>
                  <a:lnTo>
                    <a:pt x="1328" y="752"/>
                  </a:lnTo>
                  <a:lnTo>
                    <a:pt x="1303" y="737"/>
                  </a:lnTo>
                  <a:lnTo>
                    <a:pt x="1280" y="721"/>
                  </a:lnTo>
                  <a:lnTo>
                    <a:pt x="1257" y="702"/>
                  </a:lnTo>
                  <a:lnTo>
                    <a:pt x="1234" y="685"/>
                  </a:lnTo>
                  <a:lnTo>
                    <a:pt x="1188" y="643"/>
                  </a:lnTo>
                  <a:lnTo>
                    <a:pt x="1142" y="598"/>
                  </a:lnTo>
                  <a:lnTo>
                    <a:pt x="1102" y="558"/>
                  </a:lnTo>
                  <a:lnTo>
                    <a:pt x="1059" y="518"/>
                  </a:lnTo>
                  <a:lnTo>
                    <a:pt x="1036" y="501"/>
                  </a:lnTo>
                  <a:lnTo>
                    <a:pt x="1013" y="483"/>
                  </a:lnTo>
                  <a:lnTo>
                    <a:pt x="990" y="466"/>
                  </a:lnTo>
                  <a:lnTo>
                    <a:pt x="965" y="451"/>
                  </a:lnTo>
                  <a:lnTo>
                    <a:pt x="938" y="435"/>
                  </a:lnTo>
                  <a:lnTo>
                    <a:pt x="912" y="424"/>
                  </a:lnTo>
                  <a:lnTo>
                    <a:pt x="883" y="412"/>
                  </a:lnTo>
                  <a:lnTo>
                    <a:pt x="854" y="403"/>
                  </a:lnTo>
                  <a:lnTo>
                    <a:pt x="821" y="395"/>
                  </a:lnTo>
                  <a:lnTo>
                    <a:pt x="789" y="389"/>
                  </a:lnTo>
                  <a:lnTo>
                    <a:pt x="754" y="385"/>
                  </a:lnTo>
                  <a:lnTo>
                    <a:pt x="718" y="385"/>
                  </a:lnTo>
                  <a:lnTo>
                    <a:pt x="683" y="385"/>
                  </a:lnTo>
                  <a:lnTo>
                    <a:pt x="649" y="389"/>
                  </a:lnTo>
                  <a:lnTo>
                    <a:pt x="620" y="395"/>
                  </a:lnTo>
                  <a:lnTo>
                    <a:pt x="591" y="403"/>
                  </a:lnTo>
                  <a:lnTo>
                    <a:pt x="568" y="410"/>
                  </a:lnTo>
                  <a:lnTo>
                    <a:pt x="547" y="418"/>
                  </a:lnTo>
                  <a:lnTo>
                    <a:pt x="531" y="426"/>
                  </a:lnTo>
                  <a:lnTo>
                    <a:pt x="520" y="433"/>
                  </a:lnTo>
                  <a:lnTo>
                    <a:pt x="562" y="441"/>
                  </a:lnTo>
                  <a:lnTo>
                    <a:pt x="608" y="455"/>
                  </a:lnTo>
                  <a:lnTo>
                    <a:pt x="631" y="464"/>
                  </a:lnTo>
                  <a:lnTo>
                    <a:pt x="652" y="474"/>
                  </a:lnTo>
                  <a:lnTo>
                    <a:pt x="675" y="483"/>
                  </a:lnTo>
                  <a:lnTo>
                    <a:pt x="695" y="495"/>
                  </a:lnTo>
                  <a:lnTo>
                    <a:pt x="716" y="508"/>
                  </a:lnTo>
                  <a:lnTo>
                    <a:pt x="733" y="522"/>
                  </a:lnTo>
                  <a:lnTo>
                    <a:pt x="748" y="537"/>
                  </a:lnTo>
                  <a:lnTo>
                    <a:pt x="764" y="554"/>
                  </a:lnTo>
                  <a:lnTo>
                    <a:pt x="773" y="572"/>
                  </a:lnTo>
                  <a:lnTo>
                    <a:pt x="783" y="591"/>
                  </a:lnTo>
                  <a:lnTo>
                    <a:pt x="789" y="610"/>
                  </a:lnTo>
                  <a:lnTo>
                    <a:pt x="791" y="631"/>
                  </a:lnTo>
                  <a:lnTo>
                    <a:pt x="789" y="648"/>
                  </a:lnTo>
                  <a:lnTo>
                    <a:pt x="785" y="666"/>
                  </a:lnTo>
                  <a:lnTo>
                    <a:pt x="779" y="679"/>
                  </a:lnTo>
                  <a:lnTo>
                    <a:pt x="771" y="693"/>
                  </a:lnTo>
                  <a:lnTo>
                    <a:pt x="762" y="704"/>
                  </a:lnTo>
                  <a:lnTo>
                    <a:pt x="750" y="714"/>
                  </a:lnTo>
                  <a:lnTo>
                    <a:pt x="739" y="719"/>
                  </a:lnTo>
                  <a:lnTo>
                    <a:pt x="723" y="725"/>
                  </a:lnTo>
                  <a:lnTo>
                    <a:pt x="710" y="727"/>
                  </a:lnTo>
                  <a:lnTo>
                    <a:pt x="693" y="727"/>
                  </a:lnTo>
                  <a:lnTo>
                    <a:pt x="677" y="725"/>
                  </a:lnTo>
                  <a:lnTo>
                    <a:pt x="660" y="721"/>
                  </a:lnTo>
                  <a:lnTo>
                    <a:pt x="643" y="714"/>
                  </a:lnTo>
                  <a:lnTo>
                    <a:pt x="626" y="702"/>
                  </a:lnTo>
                  <a:lnTo>
                    <a:pt x="608" y="689"/>
                  </a:lnTo>
                  <a:lnTo>
                    <a:pt x="591" y="673"/>
                  </a:lnTo>
                  <a:lnTo>
                    <a:pt x="572" y="654"/>
                  </a:lnTo>
                  <a:lnTo>
                    <a:pt x="553" y="635"/>
                  </a:lnTo>
                  <a:lnTo>
                    <a:pt x="531" y="618"/>
                  </a:lnTo>
                  <a:lnTo>
                    <a:pt x="508" y="600"/>
                  </a:lnTo>
                  <a:lnTo>
                    <a:pt x="485" y="583"/>
                  </a:lnTo>
                  <a:lnTo>
                    <a:pt x="462" y="568"/>
                  </a:lnTo>
                  <a:lnTo>
                    <a:pt x="439" y="554"/>
                  </a:lnTo>
                  <a:lnTo>
                    <a:pt x="414" y="541"/>
                  </a:lnTo>
                  <a:lnTo>
                    <a:pt x="387" y="529"/>
                  </a:lnTo>
                  <a:lnTo>
                    <a:pt x="361" y="520"/>
                  </a:lnTo>
                  <a:lnTo>
                    <a:pt x="334" y="510"/>
                  </a:lnTo>
                  <a:lnTo>
                    <a:pt x="307" y="503"/>
                  </a:lnTo>
                  <a:lnTo>
                    <a:pt x="278" y="497"/>
                  </a:lnTo>
                  <a:lnTo>
                    <a:pt x="249" y="491"/>
                  </a:lnTo>
                  <a:lnTo>
                    <a:pt x="220" y="489"/>
                  </a:lnTo>
                  <a:lnTo>
                    <a:pt x="192" y="489"/>
                  </a:lnTo>
                  <a:lnTo>
                    <a:pt x="161" y="489"/>
                  </a:lnTo>
                  <a:lnTo>
                    <a:pt x="132" y="493"/>
                  </a:lnTo>
                  <a:lnTo>
                    <a:pt x="103" y="499"/>
                  </a:lnTo>
                  <a:lnTo>
                    <a:pt x="78" y="504"/>
                  </a:lnTo>
                  <a:lnTo>
                    <a:pt x="53" y="514"/>
                  </a:lnTo>
                  <a:lnTo>
                    <a:pt x="32" y="524"/>
                  </a:lnTo>
                  <a:lnTo>
                    <a:pt x="13" y="535"/>
                  </a:lnTo>
                  <a:lnTo>
                    <a:pt x="0" y="547"/>
                  </a:lnTo>
                  <a:lnTo>
                    <a:pt x="34" y="550"/>
                  </a:lnTo>
                  <a:lnTo>
                    <a:pt x="67" y="558"/>
                  </a:lnTo>
                  <a:lnTo>
                    <a:pt x="98" y="570"/>
                  </a:lnTo>
                  <a:lnTo>
                    <a:pt x="128" y="581"/>
                  </a:lnTo>
                  <a:lnTo>
                    <a:pt x="157" y="597"/>
                  </a:lnTo>
                  <a:lnTo>
                    <a:pt x="184" y="616"/>
                  </a:lnTo>
                  <a:lnTo>
                    <a:pt x="211" y="637"/>
                  </a:lnTo>
                  <a:lnTo>
                    <a:pt x="236" y="660"/>
                  </a:lnTo>
                  <a:lnTo>
                    <a:pt x="261" y="687"/>
                  </a:lnTo>
                  <a:lnTo>
                    <a:pt x="284" y="718"/>
                  </a:lnTo>
                  <a:lnTo>
                    <a:pt x="307" y="750"/>
                  </a:lnTo>
                  <a:lnTo>
                    <a:pt x="330" y="785"/>
                  </a:lnTo>
                  <a:lnTo>
                    <a:pt x="353" y="825"/>
                  </a:lnTo>
                  <a:lnTo>
                    <a:pt x="374" y="867"/>
                  </a:lnTo>
                  <a:lnTo>
                    <a:pt x="397" y="913"/>
                  </a:lnTo>
                  <a:lnTo>
                    <a:pt x="418" y="961"/>
                  </a:lnTo>
                  <a:lnTo>
                    <a:pt x="432" y="990"/>
                  </a:lnTo>
                  <a:lnTo>
                    <a:pt x="445" y="1019"/>
                  </a:lnTo>
                  <a:lnTo>
                    <a:pt x="460" y="1046"/>
                  </a:lnTo>
                  <a:lnTo>
                    <a:pt x="476" y="1073"/>
                  </a:lnTo>
                  <a:lnTo>
                    <a:pt x="493" y="1100"/>
                  </a:lnTo>
                  <a:lnTo>
                    <a:pt x="512" y="1124"/>
                  </a:lnTo>
                  <a:lnTo>
                    <a:pt x="531" y="1148"/>
                  </a:lnTo>
                  <a:lnTo>
                    <a:pt x="554" y="1169"/>
                  </a:lnTo>
                  <a:lnTo>
                    <a:pt x="578" y="1190"/>
                  </a:lnTo>
                  <a:lnTo>
                    <a:pt x="604" y="1207"/>
                  </a:lnTo>
                  <a:lnTo>
                    <a:pt x="633" y="1222"/>
                  </a:lnTo>
                  <a:lnTo>
                    <a:pt x="664" y="1236"/>
                  </a:lnTo>
                  <a:lnTo>
                    <a:pt x="698" y="1247"/>
                  </a:lnTo>
                  <a:lnTo>
                    <a:pt x="735" y="1255"/>
                  </a:lnTo>
                  <a:lnTo>
                    <a:pt x="775" y="1261"/>
                  </a:lnTo>
                  <a:lnTo>
                    <a:pt x="818" y="1263"/>
                  </a:lnTo>
                  <a:lnTo>
                    <a:pt x="860" y="1263"/>
                  </a:lnTo>
                  <a:lnTo>
                    <a:pt x="906" y="1257"/>
                  </a:lnTo>
                  <a:lnTo>
                    <a:pt x="954" y="1253"/>
                  </a:lnTo>
                  <a:lnTo>
                    <a:pt x="1000" y="1249"/>
                  </a:lnTo>
                  <a:lnTo>
                    <a:pt x="1025" y="1249"/>
                  </a:lnTo>
                  <a:lnTo>
                    <a:pt x="1048" y="1251"/>
                  </a:lnTo>
                  <a:lnTo>
                    <a:pt x="1071" y="1253"/>
                  </a:lnTo>
                  <a:lnTo>
                    <a:pt x="1092" y="1257"/>
                  </a:lnTo>
                  <a:lnTo>
                    <a:pt x="1113" y="1265"/>
                  </a:lnTo>
                  <a:lnTo>
                    <a:pt x="1134" y="1274"/>
                  </a:lnTo>
                  <a:lnTo>
                    <a:pt x="1154" y="1286"/>
                  </a:lnTo>
                  <a:lnTo>
                    <a:pt x="1171" y="1299"/>
                  </a:lnTo>
                  <a:lnTo>
                    <a:pt x="1184" y="1316"/>
                  </a:lnTo>
                  <a:lnTo>
                    <a:pt x="1198" y="1332"/>
                  </a:lnTo>
                  <a:lnTo>
                    <a:pt x="1207" y="1349"/>
                  </a:lnTo>
                  <a:lnTo>
                    <a:pt x="1215" y="1366"/>
                  </a:lnTo>
                  <a:lnTo>
                    <a:pt x="1223" y="1384"/>
                  </a:lnTo>
                  <a:lnTo>
                    <a:pt x="1228" y="1401"/>
                  </a:lnTo>
                  <a:lnTo>
                    <a:pt x="1232" y="1418"/>
                  </a:lnTo>
                  <a:lnTo>
                    <a:pt x="1236" y="1435"/>
                  </a:lnTo>
                  <a:lnTo>
                    <a:pt x="1242" y="1472"/>
                  </a:lnTo>
                  <a:lnTo>
                    <a:pt x="1248" y="1508"/>
                  </a:lnTo>
                  <a:lnTo>
                    <a:pt x="1250" y="1526"/>
                  </a:lnTo>
                  <a:lnTo>
                    <a:pt x="1255" y="1543"/>
                  </a:lnTo>
                  <a:lnTo>
                    <a:pt x="1259" y="1560"/>
                  </a:lnTo>
                  <a:lnTo>
                    <a:pt x="1267" y="1578"/>
                  </a:lnTo>
                  <a:lnTo>
                    <a:pt x="1276" y="1597"/>
                  </a:lnTo>
                  <a:lnTo>
                    <a:pt x="1288" y="1616"/>
                  </a:lnTo>
                  <a:lnTo>
                    <a:pt x="1299" y="1633"/>
                  </a:lnTo>
                  <a:lnTo>
                    <a:pt x="1313" y="1649"/>
                  </a:lnTo>
                  <a:lnTo>
                    <a:pt x="1328" y="1664"/>
                  </a:lnTo>
                  <a:lnTo>
                    <a:pt x="1346" y="1677"/>
                  </a:lnTo>
                  <a:lnTo>
                    <a:pt x="1365" y="1691"/>
                  </a:lnTo>
                  <a:lnTo>
                    <a:pt x="1386" y="1702"/>
                  </a:lnTo>
                  <a:lnTo>
                    <a:pt x="1407" y="1712"/>
                  </a:lnTo>
                  <a:lnTo>
                    <a:pt x="1432" y="1721"/>
                  </a:lnTo>
                  <a:lnTo>
                    <a:pt x="1457" y="1729"/>
                  </a:lnTo>
                  <a:lnTo>
                    <a:pt x="1486" y="1737"/>
                  </a:lnTo>
                  <a:lnTo>
                    <a:pt x="1514" y="1743"/>
                  </a:lnTo>
                  <a:lnTo>
                    <a:pt x="1547" y="1746"/>
                  </a:lnTo>
                  <a:lnTo>
                    <a:pt x="1580" y="1750"/>
                  </a:lnTo>
                  <a:lnTo>
                    <a:pt x="1616" y="1754"/>
                  </a:lnTo>
                  <a:lnTo>
                    <a:pt x="1601" y="1766"/>
                  </a:lnTo>
                  <a:lnTo>
                    <a:pt x="1584" y="1777"/>
                  </a:lnTo>
                  <a:lnTo>
                    <a:pt x="1564" y="1787"/>
                  </a:lnTo>
                  <a:lnTo>
                    <a:pt x="1545" y="1794"/>
                  </a:lnTo>
                  <a:lnTo>
                    <a:pt x="1524" y="1802"/>
                  </a:lnTo>
                  <a:lnTo>
                    <a:pt x="1503" y="1808"/>
                  </a:lnTo>
                  <a:lnTo>
                    <a:pt x="1480" y="1814"/>
                  </a:lnTo>
                  <a:lnTo>
                    <a:pt x="1457" y="1817"/>
                  </a:lnTo>
                  <a:lnTo>
                    <a:pt x="1434" y="1821"/>
                  </a:lnTo>
                  <a:lnTo>
                    <a:pt x="1409" y="1823"/>
                  </a:lnTo>
                  <a:lnTo>
                    <a:pt x="1384" y="1823"/>
                  </a:lnTo>
                  <a:lnTo>
                    <a:pt x="1359" y="1823"/>
                  </a:lnTo>
                  <a:lnTo>
                    <a:pt x="1309" y="1821"/>
                  </a:lnTo>
                  <a:lnTo>
                    <a:pt x="1257" y="1816"/>
                  </a:lnTo>
                  <a:lnTo>
                    <a:pt x="1207" y="1806"/>
                  </a:lnTo>
                  <a:lnTo>
                    <a:pt x="1157" y="1793"/>
                  </a:lnTo>
                  <a:lnTo>
                    <a:pt x="1109" y="1777"/>
                  </a:lnTo>
                  <a:lnTo>
                    <a:pt x="1063" y="1760"/>
                  </a:lnTo>
                  <a:lnTo>
                    <a:pt x="1021" y="1739"/>
                  </a:lnTo>
                  <a:lnTo>
                    <a:pt x="983" y="1718"/>
                  </a:lnTo>
                  <a:lnTo>
                    <a:pt x="965" y="1706"/>
                  </a:lnTo>
                  <a:lnTo>
                    <a:pt x="950" y="1693"/>
                  </a:lnTo>
                  <a:lnTo>
                    <a:pt x="935" y="1679"/>
                  </a:lnTo>
                  <a:lnTo>
                    <a:pt x="921" y="1668"/>
                  </a:lnTo>
                  <a:lnTo>
                    <a:pt x="923" y="1700"/>
                  </a:lnTo>
                  <a:lnTo>
                    <a:pt x="927" y="1733"/>
                  </a:lnTo>
                  <a:lnTo>
                    <a:pt x="933" y="1766"/>
                  </a:lnTo>
                  <a:lnTo>
                    <a:pt x="940" y="1798"/>
                  </a:lnTo>
                  <a:lnTo>
                    <a:pt x="948" y="1829"/>
                  </a:lnTo>
                  <a:lnTo>
                    <a:pt x="960" y="1860"/>
                  </a:lnTo>
                  <a:lnTo>
                    <a:pt x="971" y="1890"/>
                  </a:lnTo>
                  <a:lnTo>
                    <a:pt x="985" y="1919"/>
                  </a:lnTo>
                  <a:lnTo>
                    <a:pt x="998" y="1948"/>
                  </a:lnTo>
                  <a:lnTo>
                    <a:pt x="1015" y="1975"/>
                  </a:lnTo>
                  <a:lnTo>
                    <a:pt x="1033" y="2002"/>
                  </a:lnTo>
                  <a:lnTo>
                    <a:pt x="1052" y="2027"/>
                  </a:lnTo>
                  <a:lnTo>
                    <a:pt x="1073" y="2052"/>
                  </a:lnTo>
                  <a:lnTo>
                    <a:pt x="1096" y="2075"/>
                  </a:lnTo>
                  <a:lnTo>
                    <a:pt x="1121" y="2096"/>
                  </a:lnTo>
                  <a:lnTo>
                    <a:pt x="1146" y="2117"/>
                  </a:lnTo>
                  <a:lnTo>
                    <a:pt x="1173" y="2136"/>
                  </a:lnTo>
                  <a:lnTo>
                    <a:pt x="1202" y="2153"/>
                  </a:lnTo>
                  <a:lnTo>
                    <a:pt x="1232" y="2169"/>
                  </a:lnTo>
                  <a:lnTo>
                    <a:pt x="1265" y="2182"/>
                  </a:lnTo>
                  <a:lnTo>
                    <a:pt x="1298" y="2196"/>
                  </a:lnTo>
                  <a:lnTo>
                    <a:pt x="1334" y="2205"/>
                  </a:lnTo>
                  <a:lnTo>
                    <a:pt x="1370" y="2215"/>
                  </a:lnTo>
                  <a:lnTo>
                    <a:pt x="1409" y="2221"/>
                  </a:lnTo>
                  <a:lnTo>
                    <a:pt x="1447" y="2224"/>
                  </a:lnTo>
                  <a:lnTo>
                    <a:pt x="1490" y="2226"/>
                  </a:lnTo>
                  <a:lnTo>
                    <a:pt x="1534" y="2226"/>
                  </a:lnTo>
                  <a:lnTo>
                    <a:pt x="1578" y="2224"/>
                  </a:lnTo>
                  <a:lnTo>
                    <a:pt x="1624" y="2219"/>
                  </a:lnTo>
                  <a:lnTo>
                    <a:pt x="1672" y="2213"/>
                  </a:lnTo>
                  <a:lnTo>
                    <a:pt x="1722" y="2201"/>
                  </a:lnTo>
                  <a:lnTo>
                    <a:pt x="1772" y="2190"/>
                  </a:lnTo>
                  <a:lnTo>
                    <a:pt x="1808" y="2182"/>
                  </a:lnTo>
                  <a:lnTo>
                    <a:pt x="1839" y="2178"/>
                  </a:lnTo>
                  <a:lnTo>
                    <a:pt x="1854" y="2178"/>
                  </a:lnTo>
                  <a:lnTo>
                    <a:pt x="1870" y="2180"/>
                  </a:lnTo>
                  <a:lnTo>
                    <a:pt x="1883" y="2182"/>
                  </a:lnTo>
                  <a:lnTo>
                    <a:pt x="1897" y="2186"/>
                  </a:lnTo>
                  <a:lnTo>
                    <a:pt x="1908" y="2192"/>
                  </a:lnTo>
                  <a:lnTo>
                    <a:pt x="1920" y="2199"/>
                  </a:lnTo>
                  <a:lnTo>
                    <a:pt x="1931" y="2207"/>
                  </a:lnTo>
                  <a:lnTo>
                    <a:pt x="1941" y="2217"/>
                  </a:lnTo>
                  <a:lnTo>
                    <a:pt x="1950" y="2228"/>
                  </a:lnTo>
                  <a:lnTo>
                    <a:pt x="1960" y="2244"/>
                  </a:lnTo>
                  <a:lnTo>
                    <a:pt x="1968" y="2259"/>
                  </a:lnTo>
                  <a:lnTo>
                    <a:pt x="1975" y="2276"/>
                  </a:lnTo>
                  <a:lnTo>
                    <a:pt x="1985" y="2299"/>
                  </a:lnTo>
                  <a:lnTo>
                    <a:pt x="1996" y="2320"/>
                  </a:lnTo>
                  <a:lnTo>
                    <a:pt x="2010" y="2340"/>
                  </a:lnTo>
                  <a:lnTo>
                    <a:pt x="2025" y="2357"/>
                  </a:lnTo>
                  <a:lnTo>
                    <a:pt x="2041" y="2370"/>
                  </a:lnTo>
                  <a:lnTo>
                    <a:pt x="2058" y="2384"/>
                  </a:lnTo>
                  <a:lnTo>
                    <a:pt x="2075" y="2393"/>
                  </a:lnTo>
                  <a:lnTo>
                    <a:pt x="2094" y="2403"/>
                  </a:lnTo>
                  <a:lnTo>
                    <a:pt x="2114" y="2409"/>
                  </a:lnTo>
                  <a:lnTo>
                    <a:pt x="2133" y="2414"/>
                  </a:lnTo>
                  <a:lnTo>
                    <a:pt x="2154" y="2418"/>
                  </a:lnTo>
                  <a:lnTo>
                    <a:pt x="2175" y="2420"/>
                  </a:lnTo>
                  <a:lnTo>
                    <a:pt x="2196" y="2420"/>
                  </a:lnTo>
                  <a:lnTo>
                    <a:pt x="2217" y="2420"/>
                  </a:lnTo>
                  <a:lnTo>
                    <a:pt x="2238" y="2420"/>
                  </a:lnTo>
                  <a:lnTo>
                    <a:pt x="2259" y="2418"/>
                  </a:lnTo>
                  <a:lnTo>
                    <a:pt x="2307" y="2413"/>
                  </a:lnTo>
                  <a:lnTo>
                    <a:pt x="2354" y="2409"/>
                  </a:lnTo>
                  <a:lnTo>
                    <a:pt x="2396" y="2409"/>
                  </a:lnTo>
                  <a:lnTo>
                    <a:pt x="2438" y="2411"/>
                  </a:lnTo>
                  <a:lnTo>
                    <a:pt x="2476" y="2413"/>
                  </a:lnTo>
                  <a:lnTo>
                    <a:pt x="2515" y="2418"/>
                  </a:lnTo>
                  <a:lnTo>
                    <a:pt x="2549" y="2428"/>
                  </a:lnTo>
                  <a:lnTo>
                    <a:pt x="2584" y="2438"/>
                  </a:lnTo>
                  <a:lnTo>
                    <a:pt x="2618" y="2451"/>
                  </a:lnTo>
                  <a:lnTo>
                    <a:pt x="2649" y="2466"/>
                  </a:lnTo>
                  <a:lnTo>
                    <a:pt x="2680" y="2485"/>
                  </a:lnTo>
                  <a:lnTo>
                    <a:pt x="2711" y="2505"/>
                  </a:lnTo>
                  <a:lnTo>
                    <a:pt x="2739" y="2530"/>
                  </a:lnTo>
                  <a:lnTo>
                    <a:pt x="2768" y="2555"/>
                  </a:lnTo>
                  <a:lnTo>
                    <a:pt x="2797" y="2585"/>
                  </a:lnTo>
                  <a:lnTo>
                    <a:pt x="2826" y="2616"/>
                  </a:lnTo>
                  <a:lnTo>
                    <a:pt x="2828" y="2589"/>
                  </a:lnTo>
                  <a:lnTo>
                    <a:pt x="2830" y="2562"/>
                  </a:lnTo>
                  <a:lnTo>
                    <a:pt x="2828" y="2537"/>
                  </a:lnTo>
                  <a:lnTo>
                    <a:pt x="2828" y="2510"/>
                  </a:lnTo>
                  <a:lnTo>
                    <a:pt x="2824" y="2487"/>
                  </a:lnTo>
                  <a:lnTo>
                    <a:pt x="2820" y="2462"/>
                  </a:lnTo>
                  <a:lnTo>
                    <a:pt x="2816" y="2439"/>
                  </a:lnTo>
                  <a:lnTo>
                    <a:pt x="2809" y="2416"/>
                  </a:lnTo>
                  <a:lnTo>
                    <a:pt x="2803" y="2395"/>
                  </a:lnTo>
                  <a:lnTo>
                    <a:pt x="2795" y="2374"/>
                  </a:lnTo>
                  <a:lnTo>
                    <a:pt x="2786" y="2353"/>
                  </a:lnTo>
                  <a:lnTo>
                    <a:pt x="2776" y="2334"/>
                  </a:lnTo>
                  <a:lnTo>
                    <a:pt x="2755" y="2295"/>
                  </a:lnTo>
                  <a:lnTo>
                    <a:pt x="2732" y="2261"/>
                  </a:lnTo>
                  <a:lnTo>
                    <a:pt x="2707" y="2226"/>
                  </a:lnTo>
                  <a:lnTo>
                    <a:pt x="2680" y="2198"/>
                  </a:lnTo>
                  <a:lnTo>
                    <a:pt x="2651" y="2169"/>
                  </a:lnTo>
                  <a:lnTo>
                    <a:pt x="2622" y="2144"/>
                  </a:lnTo>
                  <a:lnTo>
                    <a:pt x="2594" y="2119"/>
                  </a:lnTo>
                  <a:lnTo>
                    <a:pt x="2567" y="2098"/>
                  </a:lnTo>
                  <a:lnTo>
                    <a:pt x="2540" y="2080"/>
                  </a:lnTo>
                  <a:lnTo>
                    <a:pt x="2513" y="2063"/>
                  </a:lnTo>
                  <a:lnTo>
                    <a:pt x="2490" y="2048"/>
                  </a:lnTo>
                  <a:lnTo>
                    <a:pt x="2471" y="2032"/>
                  </a:lnTo>
                  <a:lnTo>
                    <a:pt x="2453" y="2019"/>
                  </a:lnTo>
                  <a:lnTo>
                    <a:pt x="2438" y="2004"/>
                  </a:lnTo>
                  <a:lnTo>
                    <a:pt x="2425" y="1988"/>
                  </a:lnTo>
                  <a:lnTo>
                    <a:pt x="2413" y="1973"/>
                  </a:lnTo>
                  <a:lnTo>
                    <a:pt x="2403" y="1960"/>
                  </a:lnTo>
                  <a:lnTo>
                    <a:pt x="2396" y="1944"/>
                  </a:lnTo>
                  <a:lnTo>
                    <a:pt x="2390" y="1931"/>
                  </a:lnTo>
                  <a:lnTo>
                    <a:pt x="2384" y="1915"/>
                  </a:lnTo>
                  <a:lnTo>
                    <a:pt x="2380" y="1902"/>
                  </a:lnTo>
                  <a:lnTo>
                    <a:pt x="2377" y="1888"/>
                  </a:lnTo>
                  <a:lnTo>
                    <a:pt x="2375" y="1862"/>
                  </a:lnTo>
                  <a:lnTo>
                    <a:pt x="2373" y="1837"/>
                  </a:lnTo>
                  <a:lnTo>
                    <a:pt x="2390" y="1856"/>
                  </a:lnTo>
                  <a:lnTo>
                    <a:pt x="2407" y="1873"/>
                  </a:lnTo>
                  <a:lnTo>
                    <a:pt x="2426" y="1890"/>
                  </a:lnTo>
                  <a:lnTo>
                    <a:pt x="2446" y="1906"/>
                  </a:lnTo>
                  <a:lnTo>
                    <a:pt x="2467" y="1919"/>
                  </a:lnTo>
                  <a:lnTo>
                    <a:pt x="2486" y="1931"/>
                  </a:lnTo>
                  <a:lnTo>
                    <a:pt x="2507" y="1942"/>
                  </a:lnTo>
                  <a:lnTo>
                    <a:pt x="2528" y="1954"/>
                  </a:lnTo>
                  <a:lnTo>
                    <a:pt x="2549" y="1963"/>
                  </a:lnTo>
                  <a:lnTo>
                    <a:pt x="2572" y="1971"/>
                  </a:lnTo>
                  <a:lnTo>
                    <a:pt x="2594" y="1979"/>
                  </a:lnTo>
                  <a:lnTo>
                    <a:pt x="2617" y="1986"/>
                  </a:lnTo>
                  <a:lnTo>
                    <a:pt x="2663" y="1996"/>
                  </a:lnTo>
                  <a:lnTo>
                    <a:pt x="2709" y="2004"/>
                  </a:lnTo>
                  <a:lnTo>
                    <a:pt x="2747" y="2009"/>
                  </a:lnTo>
                  <a:lnTo>
                    <a:pt x="2786" y="2017"/>
                  </a:lnTo>
                  <a:lnTo>
                    <a:pt x="2822" y="2025"/>
                  </a:lnTo>
                  <a:lnTo>
                    <a:pt x="2858" y="2032"/>
                  </a:lnTo>
                  <a:lnTo>
                    <a:pt x="2891" y="2042"/>
                  </a:lnTo>
                  <a:lnTo>
                    <a:pt x="2924" y="2052"/>
                  </a:lnTo>
                  <a:lnTo>
                    <a:pt x="2954" y="2063"/>
                  </a:lnTo>
                  <a:lnTo>
                    <a:pt x="2983" y="2075"/>
                  </a:lnTo>
                  <a:lnTo>
                    <a:pt x="3012" y="2088"/>
                  </a:lnTo>
                  <a:lnTo>
                    <a:pt x="3037" y="2102"/>
                  </a:lnTo>
                  <a:lnTo>
                    <a:pt x="3062" y="2117"/>
                  </a:lnTo>
                  <a:lnTo>
                    <a:pt x="3085" y="2134"/>
                  </a:lnTo>
                  <a:lnTo>
                    <a:pt x="3106" y="2151"/>
                  </a:lnTo>
                  <a:lnTo>
                    <a:pt x="3125" y="2169"/>
                  </a:lnTo>
                  <a:lnTo>
                    <a:pt x="3143" y="2188"/>
                  </a:lnTo>
                  <a:lnTo>
                    <a:pt x="3160" y="2209"/>
                  </a:lnTo>
                  <a:lnTo>
                    <a:pt x="3160" y="2180"/>
                  </a:lnTo>
                  <a:lnTo>
                    <a:pt x="3160" y="2151"/>
                  </a:lnTo>
                  <a:lnTo>
                    <a:pt x="3156" y="2125"/>
                  </a:lnTo>
                  <a:lnTo>
                    <a:pt x="3152" y="2100"/>
                  </a:lnTo>
                  <a:lnTo>
                    <a:pt x="3146" y="2075"/>
                  </a:lnTo>
                  <a:lnTo>
                    <a:pt x="3139" y="2052"/>
                  </a:lnTo>
                  <a:lnTo>
                    <a:pt x="3129" y="2029"/>
                  </a:lnTo>
                  <a:lnTo>
                    <a:pt x="3120" y="2008"/>
                  </a:lnTo>
                  <a:lnTo>
                    <a:pt x="3106" y="1988"/>
                  </a:lnTo>
                  <a:lnTo>
                    <a:pt x="3095" y="1969"/>
                  </a:lnTo>
                  <a:lnTo>
                    <a:pt x="3081" y="1950"/>
                  </a:lnTo>
                  <a:lnTo>
                    <a:pt x="3066" y="1933"/>
                  </a:lnTo>
                  <a:lnTo>
                    <a:pt x="3035" y="1900"/>
                  </a:lnTo>
                  <a:lnTo>
                    <a:pt x="3004" y="1871"/>
                  </a:lnTo>
                  <a:lnTo>
                    <a:pt x="2937" y="1817"/>
                  </a:lnTo>
                  <a:lnTo>
                    <a:pt x="2876" y="1769"/>
                  </a:lnTo>
                  <a:lnTo>
                    <a:pt x="2849" y="1746"/>
                  </a:lnTo>
                  <a:lnTo>
                    <a:pt x="2828" y="1721"/>
                  </a:lnTo>
                  <a:lnTo>
                    <a:pt x="2818" y="1710"/>
                  </a:lnTo>
                  <a:lnTo>
                    <a:pt x="2810" y="1698"/>
                  </a:lnTo>
                  <a:lnTo>
                    <a:pt x="2803" y="1685"/>
                  </a:lnTo>
                  <a:lnTo>
                    <a:pt x="2799" y="1673"/>
                  </a:lnTo>
                  <a:lnTo>
                    <a:pt x="2837" y="1698"/>
                  </a:lnTo>
                  <a:lnTo>
                    <a:pt x="2876" y="1718"/>
                  </a:lnTo>
                  <a:lnTo>
                    <a:pt x="2910" y="1735"/>
                  </a:lnTo>
                  <a:lnTo>
                    <a:pt x="2947" y="1746"/>
                  </a:lnTo>
                  <a:lnTo>
                    <a:pt x="2983" y="1756"/>
                  </a:lnTo>
                  <a:lnTo>
                    <a:pt x="3020" y="1760"/>
                  </a:lnTo>
                  <a:lnTo>
                    <a:pt x="3058" y="1762"/>
                  </a:lnTo>
                  <a:lnTo>
                    <a:pt x="3098" y="1760"/>
                  </a:lnTo>
                  <a:lnTo>
                    <a:pt x="3125" y="1758"/>
                  </a:lnTo>
                  <a:lnTo>
                    <a:pt x="3156" y="1752"/>
                  </a:lnTo>
                  <a:lnTo>
                    <a:pt x="3185" y="1746"/>
                  </a:lnTo>
                  <a:lnTo>
                    <a:pt x="3216" y="1739"/>
                  </a:lnTo>
                  <a:lnTo>
                    <a:pt x="3244" y="1733"/>
                  </a:lnTo>
                  <a:lnTo>
                    <a:pt x="3275" y="1727"/>
                  </a:lnTo>
                  <a:lnTo>
                    <a:pt x="3306" y="1723"/>
                  </a:lnTo>
                  <a:lnTo>
                    <a:pt x="3337" y="1721"/>
                  </a:lnTo>
                  <a:lnTo>
                    <a:pt x="3367" y="1721"/>
                  </a:lnTo>
                  <a:lnTo>
                    <a:pt x="3396" y="1725"/>
                  </a:lnTo>
                  <a:lnTo>
                    <a:pt x="3411" y="1729"/>
                  </a:lnTo>
                  <a:lnTo>
                    <a:pt x="3427" y="1735"/>
                  </a:lnTo>
                  <a:lnTo>
                    <a:pt x="3440" y="1741"/>
                  </a:lnTo>
                  <a:lnTo>
                    <a:pt x="3456" y="1746"/>
                  </a:lnTo>
                  <a:lnTo>
                    <a:pt x="3469" y="1756"/>
                  </a:lnTo>
                  <a:lnTo>
                    <a:pt x="3484" y="1766"/>
                  </a:lnTo>
                  <a:lnTo>
                    <a:pt x="3498" y="1777"/>
                  </a:lnTo>
                  <a:lnTo>
                    <a:pt x="3511" y="1791"/>
                  </a:lnTo>
                  <a:lnTo>
                    <a:pt x="3525" y="1806"/>
                  </a:lnTo>
                  <a:lnTo>
                    <a:pt x="3538" y="1823"/>
                  </a:lnTo>
                  <a:lnTo>
                    <a:pt x="3552" y="1840"/>
                  </a:lnTo>
                  <a:lnTo>
                    <a:pt x="3563" y="1862"/>
                  </a:lnTo>
                  <a:lnTo>
                    <a:pt x="3596" y="1842"/>
                  </a:lnTo>
                  <a:lnTo>
                    <a:pt x="3630" y="1827"/>
                  </a:lnTo>
                  <a:lnTo>
                    <a:pt x="3665" y="1814"/>
                  </a:lnTo>
                  <a:lnTo>
                    <a:pt x="3699" y="1804"/>
                  </a:lnTo>
                  <a:lnTo>
                    <a:pt x="3736" y="1798"/>
                  </a:lnTo>
                  <a:lnTo>
                    <a:pt x="3772" y="1794"/>
                  </a:lnTo>
                  <a:lnTo>
                    <a:pt x="3809" y="1794"/>
                  </a:lnTo>
                  <a:lnTo>
                    <a:pt x="3843" y="1796"/>
                  </a:lnTo>
                  <a:lnTo>
                    <a:pt x="3880" y="1800"/>
                  </a:lnTo>
                  <a:lnTo>
                    <a:pt x="3916" y="1808"/>
                  </a:lnTo>
                  <a:lnTo>
                    <a:pt x="3951" y="1816"/>
                  </a:lnTo>
                  <a:lnTo>
                    <a:pt x="3986" y="1827"/>
                  </a:lnTo>
                  <a:lnTo>
                    <a:pt x="4018" y="1839"/>
                  </a:lnTo>
                  <a:lnTo>
                    <a:pt x="4051" y="1854"/>
                  </a:lnTo>
                  <a:lnTo>
                    <a:pt x="4080" y="1869"/>
                  </a:lnTo>
                  <a:lnTo>
                    <a:pt x="4110" y="1887"/>
                  </a:lnTo>
                  <a:close/>
                  <a:moveTo>
                    <a:pt x="2246" y="1449"/>
                  </a:moveTo>
                  <a:lnTo>
                    <a:pt x="1862" y="1449"/>
                  </a:lnTo>
                  <a:lnTo>
                    <a:pt x="1862" y="1063"/>
                  </a:lnTo>
                  <a:lnTo>
                    <a:pt x="2246" y="1063"/>
                  </a:lnTo>
                  <a:lnTo>
                    <a:pt x="2246" y="14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0"/>
            </a:p>
          </p:txBody>
        </p:sp>
      </p:grpSp>
      <p:sp>
        <p:nvSpPr>
          <p:cNvPr id="2" name="Päivämäärän paikkamerkki 1"/>
          <p:cNvSpPr>
            <a:spLocks noGrp="1"/>
          </p:cNvSpPr>
          <p:nvPr>
            <p:ph type="dt" sz="half" idx="14"/>
          </p:nvPr>
        </p:nvSpPr>
        <p:spPr/>
        <p:txBody>
          <a:bodyPr/>
          <a:lstStyle/>
          <a:p>
            <a:fld id="{D2814D3E-F3AA-424E-A3E6-F92C77D1D1BB}" type="datetimeFigureOut">
              <a:rPr lang="en-GB" smtClean="0"/>
              <a:t>10/05/2021</a:t>
            </a:fld>
            <a:endParaRPr lang="en-GB"/>
          </a:p>
        </p:txBody>
      </p:sp>
      <p:sp>
        <p:nvSpPr>
          <p:cNvPr id="3" name="Alatunnisteen paikkamerkki 2"/>
          <p:cNvSpPr>
            <a:spLocks noGrp="1"/>
          </p:cNvSpPr>
          <p:nvPr>
            <p:ph type="ftr" sz="quarter" idx="15"/>
          </p:nvPr>
        </p:nvSpPr>
        <p:spPr/>
        <p:txBody>
          <a:bodyPr/>
          <a:lstStyle/>
          <a:p>
            <a:endParaRPr lang="en-GB"/>
          </a:p>
        </p:txBody>
      </p:sp>
      <p:sp>
        <p:nvSpPr>
          <p:cNvPr id="4" name="Dian numeron paikkamerkki 3"/>
          <p:cNvSpPr>
            <a:spLocks noGrp="1"/>
          </p:cNvSpPr>
          <p:nvPr>
            <p:ph type="sldNum" sz="quarter" idx="16"/>
          </p:nvPr>
        </p:nvSpPr>
        <p:spPr/>
        <p:txBody>
          <a:bodyPr/>
          <a:lstStyle/>
          <a:p>
            <a:fld id="{583CC207-3D93-4146-9442-ADAE541E6B24}" type="slidenum">
              <a:rPr lang="en-GB" smtClean="0"/>
              <a:t>‹#›</a:t>
            </a:fld>
            <a:endParaRPr lang="en-GB"/>
          </a:p>
        </p:txBody>
      </p:sp>
    </p:spTree>
    <p:extLst>
      <p:ext uri="{BB962C8B-B14F-4D97-AF65-F5344CB8AC3E}">
        <p14:creationId xmlns:p14="http://schemas.microsoft.com/office/powerpoint/2010/main" val="2959059174"/>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slide 3">
    <p:spTree>
      <p:nvGrpSpPr>
        <p:cNvPr id="1" name=""/>
        <p:cNvGrpSpPr/>
        <p:nvPr/>
      </p:nvGrpSpPr>
      <p:grpSpPr>
        <a:xfrm>
          <a:off x="0" y="0"/>
          <a:ext cx="0" cy="0"/>
          <a:chOff x="0" y="0"/>
          <a:chExt cx="0" cy="0"/>
        </a:xfrm>
      </p:grpSpPr>
      <p:pic>
        <p:nvPicPr>
          <p:cNvPr id="11" name="Kuva 10"/>
          <p:cNvPicPr>
            <a:picLocks noChangeAspect="1"/>
          </p:cNvPicPr>
          <p:nvPr/>
        </p:nvPicPr>
        <p:blipFill rotWithShape="1">
          <a:blip r:embed="rId2" cstate="email">
            <a:extLst>
              <a:ext uri="{28A0092B-C50C-407E-A947-70E740481C1C}">
                <a14:useLocalDpi xmlns:a14="http://schemas.microsoft.com/office/drawing/2010/main" val="0"/>
              </a:ext>
            </a:extLst>
          </a:blip>
          <a:srcRect r="-6" b="3125"/>
          <a:stretch/>
        </p:blipFill>
        <p:spPr bwMode="ltGray">
          <a:xfrm>
            <a:off x="338667" y="254000"/>
            <a:ext cx="11514667" cy="5905500"/>
          </a:xfrm>
          <a:prstGeom prst="rect">
            <a:avLst/>
          </a:prstGeom>
        </p:spPr>
      </p:pic>
      <p:sp>
        <p:nvSpPr>
          <p:cNvPr id="43011" name="Text Placeholder 2"/>
          <p:cNvSpPr>
            <a:spLocks noGrp="1"/>
          </p:cNvSpPr>
          <p:nvPr>
            <p:ph type="subTitle" idx="1" hasCustomPrompt="1"/>
          </p:nvPr>
        </p:nvSpPr>
        <p:spPr>
          <a:xfrm>
            <a:off x="914400" y="4267200"/>
            <a:ext cx="10363200" cy="1371600"/>
          </a:xfrm>
        </p:spPr>
        <p:txBody>
          <a:bodyPr/>
          <a:lstStyle>
            <a:lvl1pPr algn="ctr">
              <a:lnSpc>
                <a:spcPct val="90000"/>
              </a:lnSpc>
              <a:spcAft>
                <a:spcPct val="0"/>
              </a:spcAft>
              <a:defRPr b="0">
                <a:latin typeface="+mj-lt"/>
                <a:ea typeface="ＭＳ Ｐゴシック" charset="0"/>
                <a:cs typeface="Gotham Narrow Bold"/>
              </a:defRPr>
            </a:lvl1pPr>
          </a:lstStyle>
          <a:p>
            <a:pPr lvl="0"/>
            <a:r>
              <a:rPr lang="fi-FI" noProof="0" dirty="0" err="1"/>
              <a:t>Click</a:t>
            </a:r>
            <a:r>
              <a:rPr lang="fi-FI" noProof="0" dirty="0"/>
              <a:t> to </a:t>
            </a:r>
            <a:r>
              <a:rPr lang="fi-FI" noProof="0" dirty="0" err="1"/>
              <a:t>add</a:t>
            </a:r>
            <a:r>
              <a:rPr lang="fi-FI" noProof="0" dirty="0"/>
              <a:t> </a:t>
            </a:r>
            <a:r>
              <a:rPr lang="fi-FI" noProof="0" dirty="0" err="1"/>
              <a:t>subtitle</a:t>
            </a:r>
            <a:endParaRPr lang="fi-FI" noProof="0" dirty="0"/>
          </a:p>
        </p:txBody>
      </p:sp>
      <p:sp>
        <p:nvSpPr>
          <p:cNvPr id="13" name="Title Placeholder 1"/>
          <p:cNvSpPr>
            <a:spLocks noGrp="1"/>
          </p:cNvSpPr>
          <p:nvPr>
            <p:ph type="ctrTitle" hasCustomPrompt="1"/>
          </p:nvPr>
        </p:nvSpPr>
        <p:spPr>
          <a:xfrm>
            <a:off x="914400" y="2708920"/>
            <a:ext cx="10363200" cy="1296144"/>
          </a:xfrm>
        </p:spPr>
        <p:txBody>
          <a:bodyPr anchor="ctr" anchorCtr="0"/>
          <a:lstStyle>
            <a:lvl1pPr algn="ctr">
              <a:lnSpc>
                <a:spcPct val="70000"/>
              </a:lnSpc>
              <a:defRPr sz="4800">
                <a:latin typeface="+mj-lt"/>
                <a:ea typeface="ＭＳ Ｐゴシック" charset="0"/>
                <a:cs typeface="Gotham Narrow Bold"/>
              </a:defRPr>
            </a:lvl1pPr>
          </a:lstStyle>
          <a:p>
            <a:pPr lvl="0"/>
            <a:r>
              <a:rPr lang="fi-FI" noProof="0" dirty="0"/>
              <a:t>CLICK TO ADD TITLE</a:t>
            </a:r>
          </a:p>
        </p:txBody>
      </p:sp>
      <p:grpSp>
        <p:nvGrpSpPr>
          <p:cNvPr id="19" name="Ryhmä 18"/>
          <p:cNvGrpSpPr/>
          <p:nvPr/>
        </p:nvGrpSpPr>
        <p:grpSpPr bwMode="black">
          <a:xfrm>
            <a:off x="336000" y="250724"/>
            <a:ext cx="2905952" cy="2042651"/>
            <a:chOff x="1311275" y="373063"/>
            <a:chExt cx="6524625" cy="6115050"/>
          </a:xfrm>
          <a:solidFill>
            <a:srgbClr val="FCD116"/>
          </a:solidFill>
        </p:grpSpPr>
        <p:sp>
          <p:nvSpPr>
            <p:cNvPr id="20" name="Rectangle 5"/>
            <p:cNvSpPr>
              <a:spLocks noChangeArrowheads="1"/>
            </p:cNvSpPr>
            <p:nvPr/>
          </p:nvSpPr>
          <p:spPr bwMode="black">
            <a:xfrm>
              <a:off x="4267200" y="5875338"/>
              <a:ext cx="609600" cy="6127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sz="1800"/>
            </a:p>
          </p:txBody>
        </p:sp>
        <p:sp>
          <p:nvSpPr>
            <p:cNvPr id="21" name="Rectangle 6"/>
            <p:cNvSpPr>
              <a:spLocks noChangeArrowheads="1"/>
            </p:cNvSpPr>
            <p:nvPr/>
          </p:nvSpPr>
          <p:spPr bwMode="black">
            <a:xfrm>
              <a:off x="4267200" y="373063"/>
              <a:ext cx="609600" cy="6096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sz="1800"/>
            </a:p>
          </p:txBody>
        </p:sp>
        <p:sp>
          <p:nvSpPr>
            <p:cNvPr id="22" name="Freeform 7"/>
            <p:cNvSpPr>
              <a:spLocks noEditPoints="1"/>
            </p:cNvSpPr>
            <p:nvPr/>
          </p:nvSpPr>
          <p:spPr bwMode="black">
            <a:xfrm>
              <a:off x="1311275" y="1436688"/>
              <a:ext cx="6524625" cy="4152900"/>
            </a:xfrm>
            <a:custGeom>
              <a:avLst/>
              <a:gdLst>
                <a:gd name="T0" fmla="*/ 3947 w 4110"/>
                <a:gd name="T1" fmla="*/ 1670 h 2616"/>
                <a:gd name="T2" fmla="*/ 3459 w 4110"/>
                <a:gd name="T3" fmla="*/ 1403 h 2616"/>
                <a:gd name="T4" fmla="*/ 3294 w 4110"/>
                <a:gd name="T5" fmla="*/ 1199 h 2616"/>
                <a:gd name="T6" fmla="*/ 3062 w 4110"/>
                <a:gd name="T7" fmla="*/ 1048 h 2616"/>
                <a:gd name="T8" fmla="*/ 2897 w 4110"/>
                <a:gd name="T9" fmla="*/ 789 h 2616"/>
                <a:gd name="T10" fmla="*/ 2734 w 4110"/>
                <a:gd name="T11" fmla="*/ 314 h 2616"/>
                <a:gd name="T12" fmla="*/ 2417 w 4110"/>
                <a:gd name="T13" fmla="*/ 63 h 2616"/>
                <a:gd name="T14" fmla="*/ 2077 w 4110"/>
                <a:gd name="T15" fmla="*/ 19 h 2616"/>
                <a:gd name="T16" fmla="*/ 2204 w 4110"/>
                <a:gd name="T17" fmla="*/ 197 h 2616"/>
                <a:gd name="T18" fmla="*/ 2175 w 4110"/>
                <a:gd name="T19" fmla="*/ 357 h 2616"/>
                <a:gd name="T20" fmla="*/ 2041 w 4110"/>
                <a:gd name="T21" fmla="*/ 433 h 2616"/>
                <a:gd name="T22" fmla="*/ 1818 w 4110"/>
                <a:gd name="T23" fmla="*/ 362 h 2616"/>
                <a:gd name="T24" fmla="*/ 1518 w 4110"/>
                <a:gd name="T25" fmla="*/ 159 h 2616"/>
                <a:gd name="T26" fmla="*/ 1213 w 4110"/>
                <a:gd name="T27" fmla="*/ 130 h 2616"/>
                <a:gd name="T28" fmla="*/ 1198 w 4110"/>
                <a:gd name="T29" fmla="*/ 209 h 2616"/>
                <a:gd name="T30" fmla="*/ 1401 w 4110"/>
                <a:gd name="T31" fmla="*/ 481 h 2616"/>
                <a:gd name="T32" fmla="*/ 1555 w 4110"/>
                <a:gd name="T33" fmla="*/ 708 h 2616"/>
                <a:gd name="T34" fmla="*/ 1672 w 4110"/>
                <a:gd name="T35" fmla="*/ 796 h 2616"/>
                <a:gd name="T36" fmla="*/ 1405 w 4110"/>
                <a:gd name="T37" fmla="*/ 787 h 2616"/>
                <a:gd name="T38" fmla="*/ 1102 w 4110"/>
                <a:gd name="T39" fmla="*/ 558 h 2616"/>
                <a:gd name="T40" fmla="*/ 821 w 4110"/>
                <a:gd name="T41" fmla="*/ 395 h 2616"/>
                <a:gd name="T42" fmla="*/ 531 w 4110"/>
                <a:gd name="T43" fmla="*/ 426 h 2616"/>
                <a:gd name="T44" fmla="*/ 748 w 4110"/>
                <a:gd name="T45" fmla="*/ 537 h 2616"/>
                <a:gd name="T46" fmla="*/ 762 w 4110"/>
                <a:gd name="T47" fmla="*/ 704 h 2616"/>
                <a:gd name="T48" fmla="*/ 608 w 4110"/>
                <a:gd name="T49" fmla="*/ 689 h 2616"/>
                <a:gd name="T50" fmla="*/ 387 w 4110"/>
                <a:gd name="T51" fmla="*/ 529 h 2616"/>
                <a:gd name="T52" fmla="*/ 103 w 4110"/>
                <a:gd name="T53" fmla="*/ 499 h 2616"/>
                <a:gd name="T54" fmla="*/ 157 w 4110"/>
                <a:gd name="T55" fmla="*/ 597 h 2616"/>
                <a:gd name="T56" fmla="*/ 397 w 4110"/>
                <a:gd name="T57" fmla="*/ 913 h 2616"/>
                <a:gd name="T58" fmla="*/ 578 w 4110"/>
                <a:gd name="T59" fmla="*/ 1190 h 2616"/>
                <a:gd name="T60" fmla="*/ 954 w 4110"/>
                <a:gd name="T61" fmla="*/ 1253 h 2616"/>
                <a:gd name="T62" fmla="*/ 1184 w 4110"/>
                <a:gd name="T63" fmla="*/ 1316 h 2616"/>
                <a:gd name="T64" fmla="*/ 1250 w 4110"/>
                <a:gd name="T65" fmla="*/ 1526 h 2616"/>
                <a:gd name="T66" fmla="*/ 1365 w 4110"/>
                <a:gd name="T67" fmla="*/ 1691 h 2616"/>
                <a:gd name="T68" fmla="*/ 1601 w 4110"/>
                <a:gd name="T69" fmla="*/ 1766 h 2616"/>
                <a:gd name="T70" fmla="*/ 1384 w 4110"/>
                <a:gd name="T71" fmla="*/ 1823 h 2616"/>
                <a:gd name="T72" fmla="*/ 965 w 4110"/>
                <a:gd name="T73" fmla="*/ 1706 h 2616"/>
                <a:gd name="T74" fmla="*/ 971 w 4110"/>
                <a:gd name="T75" fmla="*/ 1890 h 2616"/>
                <a:gd name="T76" fmla="*/ 1173 w 4110"/>
                <a:gd name="T77" fmla="*/ 2136 h 2616"/>
                <a:gd name="T78" fmla="*/ 1534 w 4110"/>
                <a:gd name="T79" fmla="*/ 2226 h 2616"/>
                <a:gd name="T80" fmla="*/ 1883 w 4110"/>
                <a:gd name="T81" fmla="*/ 2182 h 2616"/>
                <a:gd name="T82" fmla="*/ 1985 w 4110"/>
                <a:gd name="T83" fmla="*/ 2299 h 2616"/>
                <a:gd name="T84" fmla="*/ 2154 w 4110"/>
                <a:gd name="T85" fmla="*/ 2418 h 2616"/>
                <a:gd name="T86" fmla="*/ 2476 w 4110"/>
                <a:gd name="T87" fmla="*/ 2413 h 2616"/>
                <a:gd name="T88" fmla="*/ 2797 w 4110"/>
                <a:gd name="T89" fmla="*/ 2585 h 2616"/>
                <a:gd name="T90" fmla="*/ 2803 w 4110"/>
                <a:gd name="T91" fmla="*/ 2395 h 2616"/>
                <a:gd name="T92" fmla="*/ 2594 w 4110"/>
                <a:gd name="T93" fmla="*/ 2119 h 2616"/>
                <a:gd name="T94" fmla="*/ 2403 w 4110"/>
                <a:gd name="T95" fmla="*/ 1960 h 2616"/>
                <a:gd name="T96" fmla="*/ 2426 w 4110"/>
                <a:gd name="T97" fmla="*/ 1890 h 2616"/>
                <a:gd name="T98" fmla="*/ 2663 w 4110"/>
                <a:gd name="T99" fmla="*/ 1996 h 2616"/>
                <a:gd name="T100" fmla="*/ 3012 w 4110"/>
                <a:gd name="T101" fmla="*/ 2088 h 2616"/>
                <a:gd name="T102" fmla="*/ 3156 w 4110"/>
                <a:gd name="T103" fmla="*/ 2125 h 2616"/>
                <a:gd name="T104" fmla="*/ 3035 w 4110"/>
                <a:gd name="T105" fmla="*/ 1900 h 2616"/>
                <a:gd name="T106" fmla="*/ 2837 w 4110"/>
                <a:gd name="T107" fmla="*/ 1698 h 2616"/>
                <a:gd name="T108" fmla="*/ 3185 w 4110"/>
                <a:gd name="T109" fmla="*/ 1746 h 2616"/>
                <a:gd name="T110" fmla="*/ 3440 w 4110"/>
                <a:gd name="T111" fmla="*/ 1741 h 2616"/>
                <a:gd name="T112" fmla="*/ 3596 w 4110"/>
                <a:gd name="T113" fmla="*/ 1842 h 2616"/>
                <a:gd name="T114" fmla="*/ 3951 w 4110"/>
                <a:gd name="T115" fmla="*/ 1816 h 2616"/>
                <a:gd name="T116" fmla="*/ 2246 w 4110"/>
                <a:gd name="T117" fmla="*/ 1449 h 2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10" h="2616">
                  <a:moveTo>
                    <a:pt x="4110" y="1887"/>
                  </a:moveTo>
                  <a:lnTo>
                    <a:pt x="4095" y="1858"/>
                  </a:lnTo>
                  <a:lnTo>
                    <a:pt x="4080" y="1829"/>
                  </a:lnTo>
                  <a:lnTo>
                    <a:pt x="4062" y="1802"/>
                  </a:lnTo>
                  <a:lnTo>
                    <a:pt x="4045" y="1777"/>
                  </a:lnTo>
                  <a:lnTo>
                    <a:pt x="4028" y="1754"/>
                  </a:lnTo>
                  <a:lnTo>
                    <a:pt x="4009" y="1731"/>
                  </a:lnTo>
                  <a:lnTo>
                    <a:pt x="3989" y="1710"/>
                  </a:lnTo>
                  <a:lnTo>
                    <a:pt x="3968" y="1689"/>
                  </a:lnTo>
                  <a:lnTo>
                    <a:pt x="3947" y="1670"/>
                  </a:lnTo>
                  <a:lnTo>
                    <a:pt x="3926" y="1652"/>
                  </a:lnTo>
                  <a:lnTo>
                    <a:pt x="3903" y="1635"/>
                  </a:lnTo>
                  <a:lnTo>
                    <a:pt x="3882" y="1618"/>
                  </a:lnTo>
                  <a:lnTo>
                    <a:pt x="3834" y="1589"/>
                  </a:lnTo>
                  <a:lnTo>
                    <a:pt x="3788" y="1560"/>
                  </a:lnTo>
                  <a:lnTo>
                    <a:pt x="3690" y="1512"/>
                  </a:lnTo>
                  <a:lnTo>
                    <a:pt x="3594" y="1468"/>
                  </a:lnTo>
                  <a:lnTo>
                    <a:pt x="3548" y="1447"/>
                  </a:lnTo>
                  <a:lnTo>
                    <a:pt x="3504" y="1426"/>
                  </a:lnTo>
                  <a:lnTo>
                    <a:pt x="3459" y="1403"/>
                  </a:lnTo>
                  <a:lnTo>
                    <a:pt x="3419" y="1378"/>
                  </a:lnTo>
                  <a:lnTo>
                    <a:pt x="3402" y="1364"/>
                  </a:lnTo>
                  <a:lnTo>
                    <a:pt x="3385" y="1351"/>
                  </a:lnTo>
                  <a:lnTo>
                    <a:pt x="3369" y="1336"/>
                  </a:lnTo>
                  <a:lnTo>
                    <a:pt x="3356" y="1318"/>
                  </a:lnTo>
                  <a:lnTo>
                    <a:pt x="3342" y="1299"/>
                  </a:lnTo>
                  <a:lnTo>
                    <a:pt x="3331" y="1282"/>
                  </a:lnTo>
                  <a:lnTo>
                    <a:pt x="3319" y="1263"/>
                  </a:lnTo>
                  <a:lnTo>
                    <a:pt x="3310" y="1242"/>
                  </a:lnTo>
                  <a:lnTo>
                    <a:pt x="3294" y="1199"/>
                  </a:lnTo>
                  <a:lnTo>
                    <a:pt x="3281" y="1157"/>
                  </a:lnTo>
                  <a:lnTo>
                    <a:pt x="3271" y="1115"/>
                  </a:lnTo>
                  <a:lnTo>
                    <a:pt x="3264" y="1073"/>
                  </a:lnTo>
                  <a:lnTo>
                    <a:pt x="3223" y="1076"/>
                  </a:lnTo>
                  <a:lnTo>
                    <a:pt x="3179" y="1076"/>
                  </a:lnTo>
                  <a:lnTo>
                    <a:pt x="3156" y="1075"/>
                  </a:lnTo>
                  <a:lnTo>
                    <a:pt x="3133" y="1071"/>
                  </a:lnTo>
                  <a:lnTo>
                    <a:pt x="3110" y="1065"/>
                  </a:lnTo>
                  <a:lnTo>
                    <a:pt x="3087" y="1057"/>
                  </a:lnTo>
                  <a:lnTo>
                    <a:pt x="3062" y="1048"/>
                  </a:lnTo>
                  <a:lnTo>
                    <a:pt x="3039" y="1034"/>
                  </a:lnTo>
                  <a:lnTo>
                    <a:pt x="3018" y="1019"/>
                  </a:lnTo>
                  <a:lnTo>
                    <a:pt x="2997" y="1000"/>
                  </a:lnTo>
                  <a:lnTo>
                    <a:pt x="2976" y="979"/>
                  </a:lnTo>
                  <a:lnTo>
                    <a:pt x="2956" y="952"/>
                  </a:lnTo>
                  <a:lnTo>
                    <a:pt x="2939" y="921"/>
                  </a:lnTo>
                  <a:lnTo>
                    <a:pt x="2924" y="886"/>
                  </a:lnTo>
                  <a:lnTo>
                    <a:pt x="2912" y="856"/>
                  </a:lnTo>
                  <a:lnTo>
                    <a:pt x="2905" y="823"/>
                  </a:lnTo>
                  <a:lnTo>
                    <a:pt x="2897" y="789"/>
                  </a:lnTo>
                  <a:lnTo>
                    <a:pt x="2889" y="752"/>
                  </a:lnTo>
                  <a:lnTo>
                    <a:pt x="2874" y="675"/>
                  </a:lnTo>
                  <a:lnTo>
                    <a:pt x="2857" y="593"/>
                  </a:lnTo>
                  <a:lnTo>
                    <a:pt x="2845" y="550"/>
                  </a:lnTo>
                  <a:lnTo>
                    <a:pt x="2834" y="508"/>
                  </a:lnTo>
                  <a:lnTo>
                    <a:pt x="2816" y="464"/>
                  </a:lnTo>
                  <a:lnTo>
                    <a:pt x="2797" y="422"/>
                  </a:lnTo>
                  <a:lnTo>
                    <a:pt x="2776" y="378"/>
                  </a:lnTo>
                  <a:lnTo>
                    <a:pt x="2749" y="335"/>
                  </a:lnTo>
                  <a:lnTo>
                    <a:pt x="2734" y="314"/>
                  </a:lnTo>
                  <a:lnTo>
                    <a:pt x="2718" y="293"/>
                  </a:lnTo>
                  <a:lnTo>
                    <a:pt x="2701" y="272"/>
                  </a:lnTo>
                  <a:lnTo>
                    <a:pt x="2682" y="251"/>
                  </a:lnTo>
                  <a:lnTo>
                    <a:pt x="2647" y="216"/>
                  </a:lnTo>
                  <a:lnTo>
                    <a:pt x="2611" y="184"/>
                  </a:lnTo>
                  <a:lnTo>
                    <a:pt x="2572" y="153"/>
                  </a:lnTo>
                  <a:lnTo>
                    <a:pt x="2534" y="126"/>
                  </a:lnTo>
                  <a:lnTo>
                    <a:pt x="2496" y="101"/>
                  </a:lnTo>
                  <a:lnTo>
                    <a:pt x="2457" y="80"/>
                  </a:lnTo>
                  <a:lnTo>
                    <a:pt x="2417" y="63"/>
                  </a:lnTo>
                  <a:lnTo>
                    <a:pt x="2377" y="46"/>
                  </a:lnTo>
                  <a:lnTo>
                    <a:pt x="2336" y="32"/>
                  </a:lnTo>
                  <a:lnTo>
                    <a:pt x="2296" y="21"/>
                  </a:lnTo>
                  <a:lnTo>
                    <a:pt x="2256" y="13"/>
                  </a:lnTo>
                  <a:lnTo>
                    <a:pt x="2215" y="5"/>
                  </a:lnTo>
                  <a:lnTo>
                    <a:pt x="2175" y="1"/>
                  </a:lnTo>
                  <a:lnTo>
                    <a:pt x="2135" y="0"/>
                  </a:lnTo>
                  <a:lnTo>
                    <a:pt x="2094" y="0"/>
                  </a:lnTo>
                  <a:lnTo>
                    <a:pt x="2054" y="1"/>
                  </a:lnTo>
                  <a:lnTo>
                    <a:pt x="2077" y="19"/>
                  </a:lnTo>
                  <a:lnTo>
                    <a:pt x="2098" y="34"/>
                  </a:lnTo>
                  <a:lnTo>
                    <a:pt x="2117" y="51"/>
                  </a:lnTo>
                  <a:lnTo>
                    <a:pt x="2135" y="71"/>
                  </a:lnTo>
                  <a:lnTo>
                    <a:pt x="2150" y="88"/>
                  </a:lnTo>
                  <a:lnTo>
                    <a:pt x="2163" y="105"/>
                  </a:lnTo>
                  <a:lnTo>
                    <a:pt x="2175" y="124"/>
                  </a:lnTo>
                  <a:lnTo>
                    <a:pt x="2185" y="142"/>
                  </a:lnTo>
                  <a:lnTo>
                    <a:pt x="2192" y="161"/>
                  </a:lnTo>
                  <a:lnTo>
                    <a:pt x="2200" y="178"/>
                  </a:lnTo>
                  <a:lnTo>
                    <a:pt x="2204" y="197"/>
                  </a:lnTo>
                  <a:lnTo>
                    <a:pt x="2208" y="215"/>
                  </a:lnTo>
                  <a:lnTo>
                    <a:pt x="2210" y="232"/>
                  </a:lnTo>
                  <a:lnTo>
                    <a:pt x="2210" y="249"/>
                  </a:lnTo>
                  <a:lnTo>
                    <a:pt x="2208" y="266"/>
                  </a:lnTo>
                  <a:lnTo>
                    <a:pt x="2206" y="284"/>
                  </a:lnTo>
                  <a:lnTo>
                    <a:pt x="2202" y="299"/>
                  </a:lnTo>
                  <a:lnTo>
                    <a:pt x="2198" y="314"/>
                  </a:lnTo>
                  <a:lnTo>
                    <a:pt x="2190" y="330"/>
                  </a:lnTo>
                  <a:lnTo>
                    <a:pt x="2183" y="343"/>
                  </a:lnTo>
                  <a:lnTo>
                    <a:pt x="2175" y="357"/>
                  </a:lnTo>
                  <a:lnTo>
                    <a:pt x="2165" y="370"/>
                  </a:lnTo>
                  <a:lnTo>
                    <a:pt x="2156" y="382"/>
                  </a:lnTo>
                  <a:lnTo>
                    <a:pt x="2144" y="391"/>
                  </a:lnTo>
                  <a:lnTo>
                    <a:pt x="2131" y="401"/>
                  </a:lnTo>
                  <a:lnTo>
                    <a:pt x="2117" y="410"/>
                  </a:lnTo>
                  <a:lnTo>
                    <a:pt x="2104" y="418"/>
                  </a:lnTo>
                  <a:lnTo>
                    <a:pt x="2089" y="424"/>
                  </a:lnTo>
                  <a:lnTo>
                    <a:pt x="2073" y="428"/>
                  </a:lnTo>
                  <a:lnTo>
                    <a:pt x="2058" y="431"/>
                  </a:lnTo>
                  <a:lnTo>
                    <a:pt x="2041" y="433"/>
                  </a:lnTo>
                  <a:lnTo>
                    <a:pt x="2023" y="435"/>
                  </a:lnTo>
                  <a:lnTo>
                    <a:pt x="1998" y="433"/>
                  </a:lnTo>
                  <a:lnTo>
                    <a:pt x="1975" y="431"/>
                  </a:lnTo>
                  <a:lnTo>
                    <a:pt x="1954" y="428"/>
                  </a:lnTo>
                  <a:lnTo>
                    <a:pt x="1933" y="422"/>
                  </a:lnTo>
                  <a:lnTo>
                    <a:pt x="1912" y="414"/>
                  </a:lnTo>
                  <a:lnTo>
                    <a:pt x="1893" y="407"/>
                  </a:lnTo>
                  <a:lnTo>
                    <a:pt x="1874" y="397"/>
                  </a:lnTo>
                  <a:lnTo>
                    <a:pt x="1854" y="385"/>
                  </a:lnTo>
                  <a:lnTo>
                    <a:pt x="1818" y="362"/>
                  </a:lnTo>
                  <a:lnTo>
                    <a:pt x="1781" y="335"/>
                  </a:lnTo>
                  <a:lnTo>
                    <a:pt x="1747" y="307"/>
                  </a:lnTo>
                  <a:lnTo>
                    <a:pt x="1710" y="278"/>
                  </a:lnTo>
                  <a:lnTo>
                    <a:pt x="1672" y="247"/>
                  </a:lnTo>
                  <a:lnTo>
                    <a:pt x="1632" y="220"/>
                  </a:lnTo>
                  <a:lnTo>
                    <a:pt x="1610" y="207"/>
                  </a:lnTo>
                  <a:lnTo>
                    <a:pt x="1589" y="193"/>
                  </a:lnTo>
                  <a:lnTo>
                    <a:pt x="1566" y="180"/>
                  </a:lnTo>
                  <a:lnTo>
                    <a:pt x="1543" y="168"/>
                  </a:lnTo>
                  <a:lnTo>
                    <a:pt x="1518" y="159"/>
                  </a:lnTo>
                  <a:lnTo>
                    <a:pt x="1491" y="149"/>
                  </a:lnTo>
                  <a:lnTo>
                    <a:pt x="1465" y="142"/>
                  </a:lnTo>
                  <a:lnTo>
                    <a:pt x="1436" y="134"/>
                  </a:lnTo>
                  <a:lnTo>
                    <a:pt x="1405" y="128"/>
                  </a:lnTo>
                  <a:lnTo>
                    <a:pt x="1374" y="124"/>
                  </a:lnTo>
                  <a:lnTo>
                    <a:pt x="1342" y="120"/>
                  </a:lnTo>
                  <a:lnTo>
                    <a:pt x="1305" y="120"/>
                  </a:lnTo>
                  <a:lnTo>
                    <a:pt x="1273" y="120"/>
                  </a:lnTo>
                  <a:lnTo>
                    <a:pt x="1242" y="124"/>
                  </a:lnTo>
                  <a:lnTo>
                    <a:pt x="1213" y="130"/>
                  </a:lnTo>
                  <a:lnTo>
                    <a:pt x="1184" y="138"/>
                  </a:lnTo>
                  <a:lnTo>
                    <a:pt x="1159" y="147"/>
                  </a:lnTo>
                  <a:lnTo>
                    <a:pt x="1134" y="157"/>
                  </a:lnTo>
                  <a:lnTo>
                    <a:pt x="1113" y="168"/>
                  </a:lnTo>
                  <a:lnTo>
                    <a:pt x="1092" y="180"/>
                  </a:lnTo>
                  <a:lnTo>
                    <a:pt x="1113" y="182"/>
                  </a:lnTo>
                  <a:lnTo>
                    <a:pt x="1130" y="186"/>
                  </a:lnTo>
                  <a:lnTo>
                    <a:pt x="1150" y="192"/>
                  </a:lnTo>
                  <a:lnTo>
                    <a:pt x="1167" y="195"/>
                  </a:lnTo>
                  <a:lnTo>
                    <a:pt x="1198" y="209"/>
                  </a:lnTo>
                  <a:lnTo>
                    <a:pt x="1226" y="224"/>
                  </a:lnTo>
                  <a:lnTo>
                    <a:pt x="1251" y="243"/>
                  </a:lnTo>
                  <a:lnTo>
                    <a:pt x="1274" y="264"/>
                  </a:lnTo>
                  <a:lnTo>
                    <a:pt x="1296" y="286"/>
                  </a:lnTo>
                  <a:lnTo>
                    <a:pt x="1315" y="311"/>
                  </a:lnTo>
                  <a:lnTo>
                    <a:pt x="1332" y="337"/>
                  </a:lnTo>
                  <a:lnTo>
                    <a:pt x="1347" y="364"/>
                  </a:lnTo>
                  <a:lnTo>
                    <a:pt x="1363" y="391"/>
                  </a:lnTo>
                  <a:lnTo>
                    <a:pt x="1376" y="422"/>
                  </a:lnTo>
                  <a:lnTo>
                    <a:pt x="1401" y="481"/>
                  </a:lnTo>
                  <a:lnTo>
                    <a:pt x="1426" y="541"/>
                  </a:lnTo>
                  <a:lnTo>
                    <a:pt x="1436" y="564"/>
                  </a:lnTo>
                  <a:lnTo>
                    <a:pt x="1447" y="585"/>
                  </a:lnTo>
                  <a:lnTo>
                    <a:pt x="1461" y="606"/>
                  </a:lnTo>
                  <a:lnTo>
                    <a:pt x="1474" y="625"/>
                  </a:lnTo>
                  <a:lnTo>
                    <a:pt x="1488" y="645"/>
                  </a:lnTo>
                  <a:lnTo>
                    <a:pt x="1503" y="662"/>
                  </a:lnTo>
                  <a:lnTo>
                    <a:pt x="1520" y="677"/>
                  </a:lnTo>
                  <a:lnTo>
                    <a:pt x="1538" y="693"/>
                  </a:lnTo>
                  <a:lnTo>
                    <a:pt x="1555" y="708"/>
                  </a:lnTo>
                  <a:lnTo>
                    <a:pt x="1576" y="721"/>
                  </a:lnTo>
                  <a:lnTo>
                    <a:pt x="1595" y="733"/>
                  </a:lnTo>
                  <a:lnTo>
                    <a:pt x="1616" y="744"/>
                  </a:lnTo>
                  <a:lnTo>
                    <a:pt x="1639" y="754"/>
                  </a:lnTo>
                  <a:lnTo>
                    <a:pt x="1662" y="764"/>
                  </a:lnTo>
                  <a:lnTo>
                    <a:pt x="1687" y="771"/>
                  </a:lnTo>
                  <a:lnTo>
                    <a:pt x="1714" y="779"/>
                  </a:lnTo>
                  <a:lnTo>
                    <a:pt x="1703" y="785"/>
                  </a:lnTo>
                  <a:lnTo>
                    <a:pt x="1687" y="790"/>
                  </a:lnTo>
                  <a:lnTo>
                    <a:pt x="1672" y="796"/>
                  </a:lnTo>
                  <a:lnTo>
                    <a:pt x="1651" y="802"/>
                  </a:lnTo>
                  <a:lnTo>
                    <a:pt x="1630" y="806"/>
                  </a:lnTo>
                  <a:lnTo>
                    <a:pt x="1605" y="810"/>
                  </a:lnTo>
                  <a:lnTo>
                    <a:pt x="1578" y="812"/>
                  </a:lnTo>
                  <a:lnTo>
                    <a:pt x="1551" y="812"/>
                  </a:lnTo>
                  <a:lnTo>
                    <a:pt x="1518" y="812"/>
                  </a:lnTo>
                  <a:lnTo>
                    <a:pt x="1490" y="808"/>
                  </a:lnTo>
                  <a:lnTo>
                    <a:pt x="1461" y="802"/>
                  </a:lnTo>
                  <a:lnTo>
                    <a:pt x="1432" y="796"/>
                  </a:lnTo>
                  <a:lnTo>
                    <a:pt x="1405" y="787"/>
                  </a:lnTo>
                  <a:lnTo>
                    <a:pt x="1378" y="777"/>
                  </a:lnTo>
                  <a:lnTo>
                    <a:pt x="1353" y="765"/>
                  </a:lnTo>
                  <a:lnTo>
                    <a:pt x="1328" y="752"/>
                  </a:lnTo>
                  <a:lnTo>
                    <a:pt x="1303" y="737"/>
                  </a:lnTo>
                  <a:lnTo>
                    <a:pt x="1280" y="721"/>
                  </a:lnTo>
                  <a:lnTo>
                    <a:pt x="1257" y="702"/>
                  </a:lnTo>
                  <a:lnTo>
                    <a:pt x="1234" y="685"/>
                  </a:lnTo>
                  <a:lnTo>
                    <a:pt x="1188" y="643"/>
                  </a:lnTo>
                  <a:lnTo>
                    <a:pt x="1142" y="598"/>
                  </a:lnTo>
                  <a:lnTo>
                    <a:pt x="1102" y="558"/>
                  </a:lnTo>
                  <a:lnTo>
                    <a:pt x="1059" y="518"/>
                  </a:lnTo>
                  <a:lnTo>
                    <a:pt x="1036" y="501"/>
                  </a:lnTo>
                  <a:lnTo>
                    <a:pt x="1013" y="483"/>
                  </a:lnTo>
                  <a:lnTo>
                    <a:pt x="990" y="466"/>
                  </a:lnTo>
                  <a:lnTo>
                    <a:pt x="965" y="451"/>
                  </a:lnTo>
                  <a:lnTo>
                    <a:pt x="938" y="435"/>
                  </a:lnTo>
                  <a:lnTo>
                    <a:pt x="912" y="424"/>
                  </a:lnTo>
                  <a:lnTo>
                    <a:pt x="883" y="412"/>
                  </a:lnTo>
                  <a:lnTo>
                    <a:pt x="854" y="403"/>
                  </a:lnTo>
                  <a:lnTo>
                    <a:pt x="821" y="395"/>
                  </a:lnTo>
                  <a:lnTo>
                    <a:pt x="789" y="389"/>
                  </a:lnTo>
                  <a:lnTo>
                    <a:pt x="754" y="385"/>
                  </a:lnTo>
                  <a:lnTo>
                    <a:pt x="718" y="385"/>
                  </a:lnTo>
                  <a:lnTo>
                    <a:pt x="683" y="385"/>
                  </a:lnTo>
                  <a:lnTo>
                    <a:pt x="649" y="389"/>
                  </a:lnTo>
                  <a:lnTo>
                    <a:pt x="620" y="395"/>
                  </a:lnTo>
                  <a:lnTo>
                    <a:pt x="591" y="403"/>
                  </a:lnTo>
                  <a:lnTo>
                    <a:pt x="568" y="410"/>
                  </a:lnTo>
                  <a:lnTo>
                    <a:pt x="547" y="418"/>
                  </a:lnTo>
                  <a:lnTo>
                    <a:pt x="531" y="426"/>
                  </a:lnTo>
                  <a:lnTo>
                    <a:pt x="520" y="433"/>
                  </a:lnTo>
                  <a:lnTo>
                    <a:pt x="562" y="441"/>
                  </a:lnTo>
                  <a:lnTo>
                    <a:pt x="608" y="455"/>
                  </a:lnTo>
                  <a:lnTo>
                    <a:pt x="631" y="464"/>
                  </a:lnTo>
                  <a:lnTo>
                    <a:pt x="652" y="474"/>
                  </a:lnTo>
                  <a:lnTo>
                    <a:pt x="675" y="483"/>
                  </a:lnTo>
                  <a:lnTo>
                    <a:pt x="695" y="495"/>
                  </a:lnTo>
                  <a:lnTo>
                    <a:pt x="716" y="508"/>
                  </a:lnTo>
                  <a:lnTo>
                    <a:pt x="733" y="522"/>
                  </a:lnTo>
                  <a:lnTo>
                    <a:pt x="748" y="537"/>
                  </a:lnTo>
                  <a:lnTo>
                    <a:pt x="764" y="554"/>
                  </a:lnTo>
                  <a:lnTo>
                    <a:pt x="773" y="572"/>
                  </a:lnTo>
                  <a:lnTo>
                    <a:pt x="783" y="591"/>
                  </a:lnTo>
                  <a:lnTo>
                    <a:pt x="789" y="610"/>
                  </a:lnTo>
                  <a:lnTo>
                    <a:pt x="791" y="631"/>
                  </a:lnTo>
                  <a:lnTo>
                    <a:pt x="789" y="648"/>
                  </a:lnTo>
                  <a:lnTo>
                    <a:pt x="785" y="666"/>
                  </a:lnTo>
                  <a:lnTo>
                    <a:pt x="779" y="679"/>
                  </a:lnTo>
                  <a:lnTo>
                    <a:pt x="771" y="693"/>
                  </a:lnTo>
                  <a:lnTo>
                    <a:pt x="762" y="704"/>
                  </a:lnTo>
                  <a:lnTo>
                    <a:pt x="750" y="714"/>
                  </a:lnTo>
                  <a:lnTo>
                    <a:pt x="739" y="719"/>
                  </a:lnTo>
                  <a:lnTo>
                    <a:pt x="723" y="725"/>
                  </a:lnTo>
                  <a:lnTo>
                    <a:pt x="710" y="727"/>
                  </a:lnTo>
                  <a:lnTo>
                    <a:pt x="693" y="727"/>
                  </a:lnTo>
                  <a:lnTo>
                    <a:pt x="677" y="725"/>
                  </a:lnTo>
                  <a:lnTo>
                    <a:pt x="660" y="721"/>
                  </a:lnTo>
                  <a:lnTo>
                    <a:pt x="643" y="714"/>
                  </a:lnTo>
                  <a:lnTo>
                    <a:pt x="626" y="702"/>
                  </a:lnTo>
                  <a:lnTo>
                    <a:pt x="608" y="689"/>
                  </a:lnTo>
                  <a:lnTo>
                    <a:pt x="591" y="673"/>
                  </a:lnTo>
                  <a:lnTo>
                    <a:pt x="572" y="654"/>
                  </a:lnTo>
                  <a:lnTo>
                    <a:pt x="553" y="635"/>
                  </a:lnTo>
                  <a:lnTo>
                    <a:pt x="531" y="618"/>
                  </a:lnTo>
                  <a:lnTo>
                    <a:pt x="508" y="600"/>
                  </a:lnTo>
                  <a:lnTo>
                    <a:pt x="485" y="583"/>
                  </a:lnTo>
                  <a:lnTo>
                    <a:pt x="462" y="568"/>
                  </a:lnTo>
                  <a:lnTo>
                    <a:pt x="439" y="554"/>
                  </a:lnTo>
                  <a:lnTo>
                    <a:pt x="414" y="541"/>
                  </a:lnTo>
                  <a:lnTo>
                    <a:pt x="387" y="529"/>
                  </a:lnTo>
                  <a:lnTo>
                    <a:pt x="361" y="520"/>
                  </a:lnTo>
                  <a:lnTo>
                    <a:pt x="334" y="510"/>
                  </a:lnTo>
                  <a:lnTo>
                    <a:pt x="307" y="503"/>
                  </a:lnTo>
                  <a:lnTo>
                    <a:pt x="278" y="497"/>
                  </a:lnTo>
                  <a:lnTo>
                    <a:pt x="249" y="491"/>
                  </a:lnTo>
                  <a:lnTo>
                    <a:pt x="220" y="489"/>
                  </a:lnTo>
                  <a:lnTo>
                    <a:pt x="192" y="489"/>
                  </a:lnTo>
                  <a:lnTo>
                    <a:pt x="161" y="489"/>
                  </a:lnTo>
                  <a:lnTo>
                    <a:pt x="132" y="493"/>
                  </a:lnTo>
                  <a:lnTo>
                    <a:pt x="103" y="499"/>
                  </a:lnTo>
                  <a:lnTo>
                    <a:pt x="78" y="504"/>
                  </a:lnTo>
                  <a:lnTo>
                    <a:pt x="53" y="514"/>
                  </a:lnTo>
                  <a:lnTo>
                    <a:pt x="32" y="524"/>
                  </a:lnTo>
                  <a:lnTo>
                    <a:pt x="13" y="535"/>
                  </a:lnTo>
                  <a:lnTo>
                    <a:pt x="0" y="547"/>
                  </a:lnTo>
                  <a:lnTo>
                    <a:pt x="34" y="550"/>
                  </a:lnTo>
                  <a:lnTo>
                    <a:pt x="67" y="558"/>
                  </a:lnTo>
                  <a:lnTo>
                    <a:pt x="98" y="570"/>
                  </a:lnTo>
                  <a:lnTo>
                    <a:pt x="128" y="581"/>
                  </a:lnTo>
                  <a:lnTo>
                    <a:pt x="157" y="597"/>
                  </a:lnTo>
                  <a:lnTo>
                    <a:pt x="184" y="616"/>
                  </a:lnTo>
                  <a:lnTo>
                    <a:pt x="211" y="637"/>
                  </a:lnTo>
                  <a:lnTo>
                    <a:pt x="236" y="660"/>
                  </a:lnTo>
                  <a:lnTo>
                    <a:pt x="261" y="687"/>
                  </a:lnTo>
                  <a:lnTo>
                    <a:pt x="284" y="718"/>
                  </a:lnTo>
                  <a:lnTo>
                    <a:pt x="307" y="750"/>
                  </a:lnTo>
                  <a:lnTo>
                    <a:pt x="330" y="785"/>
                  </a:lnTo>
                  <a:lnTo>
                    <a:pt x="353" y="825"/>
                  </a:lnTo>
                  <a:lnTo>
                    <a:pt x="374" y="867"/>
                  </a:lnTo>
                  <a:lnTo>
                    <a:pt x="397" y="913"/>
                  </a:lnTo>
                  <a:lnTo>
                    <a:pt x="418" y="961"/>
                  </a:lnTo>
                  <a:lnTo>
                    <a:pt x="432" y="990"/>
                  </a:lnTo>
                  <a:lnTo>
                    <a:pt x="445" y="1019"/>
                  </a:lnTo>
                  <a:lnTo>
                    <a:pt x="460" y="1046"/>
                  </a:lnTo>
                  <a:lnTo>
                    <a:pt x="476" y="1073"/>
                  </a:lnTo>
                  <a:lnTo>
                    <a:pt x="493" y="1100"/>
                  </a:lnTo>
                  <a:lnTo>
                    <a:pt x="512" y="1124"/>
                  </a:lnTo>
                  <a:lnTo>
                    <a:pt x="531" y="1148"/>
                  </a:lnTo>
                  <a:lnTo>
                    <a:pt x="554" y="1169"/>
                  </a:lnTo>
                  <a:lnTo>
                    <a:pt x="578" y="1190"/>
                  </a:lnTo>
                  <a:lnTo>
                    <a:pt x="604" y="1207"/>
                  </a:lnTo>
                  <a:lnTo>
                    <a:pt x="633" y="1222"/>
                  </a:lnTo>
                  <a:lnTo>
                    <a:pt x="664" y="1236"/>
                  </a:lnTo>
                  <a:lnTo>
                    <a:pt x="698" y="1247"/>
                  </a:lnTo>
                  <a:lnTo>
                    <a:pt x="735" y="1255"/>
                  </a:lnTo>
                  <a:lnTo>
                    <a:pt x="775" y="1261"/>
                  </a:lnTo>
                  <a:lnTo>
                    <a:pt x="818" y="1263"/>
                  </a:lnTo>
                  <a:lnTo>
                    <a:pt x="860" y="1263"/>
                  </a:lnTo>
                  <a:lnTo>
                    <a:pt x="906" y="1257"/>
                  </a:lnTo>
                  <a:lnTo>
                    <a:pt x="954" y="1253"/>
                  </a:lnTo>
                  <a:lnTo>
                    <a:pt x="1000" y="1249"/>
                  </a:lnTo>
                  <a:lnTo>
                    <a:pt x="1025" y="1249"/>
                  </a:lnTo>
                  <a:lnTo>
                    <a:pt x="1048" y="1251"/>
                  </a:lnTo>
                  <a:lnTo>
                    <a:pt x="1071" y="1253"/>
                  </a:lnTo>
                  <a:lnTo>
                    <a:pt x="1092" y="1257"/>
                  </a:lnTo>
                  <a:lnTo>
                    <a:pt x="1113" y="1265"/>
                  </a:lnTo>
                  <a:lnTo>
                    <a:pt x="1134" y="1274"/>
                  </a:lnTo>
                  <a:lnTo>
                    <a:pt x="1154" y="1286"/>
                  </a:lnTo>
                  <a:lnTo>
                    <a:pt x="1171" y="1299"/>
                  </a:lnTo>
                  <a:lnTo>
                    <a:pt x="1184" y="1316"/>
                  </a:lnTo>
                  <a:lnTo>
                    <a:pt x="1198" y="1332"/>
                  </a:lnTo>
                  <a:lnTo>
                    <a:pt x="1207" y="1349"/>
                  </a:lnTo>
                  <a:lnTo>
                    <a:pt x="1215" y="1366"/>
                  </a:lnTo>
                  <a:lnTo>
                    <a:pt x="1223" y="1384"/>
                  </a:lnTo>
                  <a:lnTo>
                    <a:pt x="1228" y="1401"/>
                  </a:lnTo>
                  <a:lnTo>
                    <a:pt x="1232" y="1418"/>
                  </a:lnTo>
                  <a:lnTo>
                    <a:pt x="1236" y="1435"/>
                  </a:lnTo>
                  <a:lnTo>
                    <a:pt x="1242" y="1472"/>
                  </a:lnTo>
                  <a:lnTo>
                    <a:pt x="1248" y="1508"/>
                  </a:lnTo>
                  <a:lnTo>
                    <a:pt x="1250" y="1526"/>
                  </a:lnTo>
                  <a:lnTo>
                    <a:pt x="1255" y="1543"/>
                  </a:lnTo>
                  <a:lnTo>
                    <a:pt x="1259" y="1560"/>
                  </a:lnTo>
                  <a:lnTo>
                    <a:pt x="1267" y="1578"/>
                  </a:lnTo>
                  <a:lnTo>
                    <a:pt x="1276" y="1597"/>
                  </a:lnTo>
                  <a:lnTo>
                    <a:pt x="1288" y="1616"/>
                  </a:lnTo>
                  <a:lnTo>
                    <a:pt x="1299" y="1633"/>
                  </a:lnTo>
                  <a:lnTo>
                    <a:pt x="1313" y="1649"/>
                  </a:lnTo>
                  <a:lnTo>
                    <a:pt x="1328" y="1664"/>
                  </a:lnTo>
                  <a:lnTo>
                    <a:pt x="1346" y="1677"/>
                  </a:lnTo>
                  <a:lnTo>
                    <a:pt x="1365" y="1691"/>
                  </a:lnTo>
                  <a:lnTo>
                    <a:pt x="1386" y="1702"/>
                  </a:lnTo>
                  <a:lnTo>
                    <a:pt x="1407" y="1712"/>
                  </a:lnTo>
                  <a:lnTo>
                    <a:pt x="1432" y="1721"/>
                  </a:lnTo>
                  <a:lnTo>
                    <a:pt x="1457" y="1729"/>
                  </a:lnTo>
                  <a:lnTo>
                    <a:pt x="1486" y="1737"/>
                  </a:lnTo>
                  <a:lnTo>
                    <a:pt x="1514" y="1743"/>
                  </a:lnTo>
                  <a:lnTo>
                    <a:pt x="1547" y="1746"/>
                  </a:lnTo>
                  <a:lnTo>
                    <a:pt x="1580" y="1750"/>
                  </a:lnTo>
                  <a:lnTo>
                    <a:pt x="1616" y="1754"/>
                  </a:lnTo>
                  <a:lnTo>
                    <a:pt x="1601" y="1766"/>
                  </a:lnTo>
                  <a:lnTo>
                    <a:pt x="1584" y="1777"/>
                  </a:lnTo>
                  <a:lnTo>
                    <a:pt x="1564" y="1787"/>
                  </a:lnTo>
                  <a:lnTo>
                    <a:pt x="1545" y="1794"/>
                  </a:lnTo>
                  <a:lnTo>
                    <a:pt x="1524" y="1802"/>
                  </a:lnTo>
                  <a:lnTo>
                    <a:pt x="1503" y="1808"/>
                  </a:lnTo>
                  <a:lnTo>
                    <a:pt x="1480" y="1814"/>
                  </a:lnTo>
                  <a:lnTo>
                    <a:pt x="1457" y="1817"/>
                  </a:lnTo>
                  <a:lnTo>
                    <a:pt x="1434" y="1821"/>
                  </a:lnTo>
                  <a:lnTo>
                    <a:pt x="1409" y="1823"/>
                  </a:lnTo>
                  <a:lnTo>
                    <a:pt x="1384" y="1823"/>
                  </a:lnTo>
                  <a:lnTo>
                    <a:pt x="1359" y="1823"/>
                  </a:lnTo>
                  <a:lnTo>
                    <a:pt x="1309" y="1821"/>
                  </a:lnTo>
                  <a:lnTo>
                    <a:pt x="1257" y="1816"/>
                  </a:lnTo>
                  <a:lnTo>
                    <a:pt x="1207" y="1806"/>
                  </a:lnTo>
                  <a:lnTo>
                    <a:pt x="1157" y="1793"/>
                  </a:lnTo>
                  <a:lnTo>
                    <a:pt x="1109" y="1777"/>
                  </a:lnTo>
                  <a:lnTo>
                    <a:pt x="1063" y="1760"/>
                  </a:lnTo>
                  <a:lnTo>
                    <a:pt x="1021" y="1739"/>
                  </a:lnTo>
                  <a:lnTo>
                    <a:pt x="983" y="1718"/>
                  </a:lnTo>
                  <a:lnTo>
                    <a:pt x="965" y="1706"/>
                  </a:lnTo>
                  <a:lnTo>
                    <a:pt x="950" y="1693"/>
                  </a:lnTo>
                  <a:lnTo>
                    <a:pt x="935" y="1679"/>
                  </a:lnTo>
                  <a:lnTo>
                    <a:pt x="921" y="1668"/>
                  </a:lnTo>
                  <a:lnTo>
                    <a:pt x="923" y="1700"/>
                  </a:lnTo>
                  <a:lnTo>
                    <a:pt x="927" y="1733"/>
                  </a:lnTo>
                  <a:lnTo>
                    <a:pt x="933" y="1766"/>
                  </a:lnTo>
                  <a:lnTo>
                    <a:pt x="940" y="1798"/>
                  </a:lnTo>
                  <a:lnTo>
                    <a:pt x="948" y="1829"/>
                  </a:lnTo>
                  <a:lnTo>
                    <a:pt x="960" y="1860"/>
                  </a:lnTo>
                  <a:lnTo>
                    <a:pt x="971" y="1890"/>
                  </a:lnTo>
                  <a:lnTo>
                    <a:pt x="985" y="1919"/>
                  </a:lnTo>
                  <a:lnTo>
                    <a:pt x="998" y="1948"/>
                  </a:lnTo>
                  <a:lnTo>
                    <a:pt x="1015" y="1975"/>
                  </a:lnTo>
                  <a:lnTo>
                    <a:pt x="1033" y="2002"/>
                  </a:lnTo>
                  <a:lnTo>
                    <a:pt x="1052" y="2027"/>
                  </a:lnTo>
                  <a:lnTo>
                    <a:pt x="1073" y="2052"/>
                  </a:lnTo>
                  <a:lnTo>
                    <a:pt x="1096" y="2075"/>
                  </a:lnTo>
                  <a:lnTo>
                    <a:pt x="1121" y="2096"/>
                  </a:lnTo>
                  <a:lnTo>
                    <a:pt x="1146" y="2117"/>
                  </a:lnTo>
                  <a:lnTo>
                    <a:pt x="1173" y="2136"/>
                  </a:lnTo>
                  <a:lnTo>
                    <a:pt x="1202" y="2153"/>
                  </a:lnTo>
                  <a:lnTo>
                    <a:pt x="1232" y="2169"/>
                  </a:lnTo>
                  <a:lnTo>
                    <a:pt x="1265" y="2182"/>
                  </a:lnTo>
                  <a:lnTo>
                    <a:pt x="1298" y="2196"/>
                  </a:lnTo>
                  <a:lnTo>
                    <a:pt x="1334" y="2205"/>
                  </a:lnTo>
                  <a:lnTo>
                    <a:pt x="1370" y="2215"/>
                  </a:lnTo>
                  <a:lnTo>
                    <a:pt x="1409" y="2221"/>
                  </a:lnTo>
                  <a:lnTo>
                    <a:pt x="1447" y="2224"/>
                  </a:lnTo>
                  <a:lnTo>
                    <a:pt x="1490" y="2226"/>
                  </a:lnTo>
                  <a:lnTo>
                    <a:pt x="1534" y="2226"/>
                  </a:lnTo>
                  <a:lnTo>
                    <a:pt x="1578" y="2224"/>
                  </a:lnTo>
                  <a:lnTo>
                    <a:pt x="1624" y="2219"/>
                  </a:lnTo>
                  <a:lnTo>
                    <a:pt x="1672" y="2213"/>
                  </a:lnTo>
                  <a:lnTo>
                    <a:pt x="1722" y="2201"/>
                  </a:lnTo>
                  <a:lnTo>
                    <a:pt x="1772" y="2190"/>
                  </a:lnTo>
                  <a:lnTo>
                    <a:pt x="1808" y="2182"/>
                  </a:lnTo>
                  <a:lnTo>
                    <a:pt x="1839" y="2178"/>
                  </a:lnTo>
                  <a:lnTo>
                    <a:pt x="1854" y="2178"/>
                  </a:lnTo>
                  <a:lnTo>
                    <a:pt x="1870" y="2180"/>
                  </a:lnTo>
                  <a:lnTo>
                    <a:pt x="1883" y="2182"/>
                  </a:lnTo>
                  <a:lnTo>
                    <a:pt x="1897" y="2186"/>
                  </a:lnTo>
                  <a:lnTo>
                    <a:pt x="1908" y="2192"/>
                  </a:lnTo>
                  <a:lnTo>
                    <a:pt x="1920" y="2199"/>
                  </a:lnTo>
                  <a:lnTo>
                    <a:pt x="1931" y="2207"/>
                  </a:lnTo>
                  <a:lnTo>
                    <a:pt x="1941" y="2217"/>
                  </a:lnTo>
                  <a:lnTo>
                    <a:pt x="1950" y="2228"/>
                  </a:lnTo>
                  <a:lnTo>
                    <a:pt x="1960" y="2244"/>
                  </a:lnTo>
                  <a:lnTo>
                    <a:pt x="1968" y="2259"/>
                  </a:lnTo>
                  <a:lnTo>
                    <a:pt x="1975" y="2276"/>
                  </a:lnTo>
                  <a:lnTo>
                    <a:pt x="1985" y="2299"/>
                  </a:lnTo>
                  <a:lnTo>
                    <a:pt x="1996" y="2320"/>
                  </a:lnTo>
                  <a:lnTo>
                    <a:pt x="2010" y="2340"/>
                  </a:lnTo>
                  <a:lnTo>
                    <a:pt x="2025" y="2357"/>
                  </a:lnTo>
                  <a:lnTo>
                    <a:pt x="2041" y="2370"/>
                  </a:lnTo>
                  <a:lnTo>
                    <a:pt x="2058" y="2384"/>
                  </a:lnTo>
                  <a:lnTo>
                    <a:pt x="2075" y="2393"/>
                  </a:lnTo>
                  <a:lnTo>
                    <a:pt x="2094" y="2403"/>
                  </a:lnTo>
                  <a:lnTo>
                    <a:pt x="2114" y="2409"/>
                  </a:lnTo>
                  <a:lnTo>
                    <a:pt x="2133" y="2414"/>
                  </a:lnTo>
                  <a:lnTo>
                    <a:pt x="2154" y="2418"/>
                  </a:lnTo>
                  <a:lnTo>
                    <a:pt x="2175" y="2420"/>
                  </a:lnTo>
                  <a:lnTo>
                    <a:pt x="2196" y="2420"/>
                  </a:lnTo>
                  <a:lnTo>
                    <a:pt x="2217" y="2420"/>
                  </a:lnTo>
                  <a:lnTo>
                    <a:pt x="2238" y="2420"/>
                  </a:lnTo>
                  <a:lnTo>
                    <a:pt x="2259" y="2418"/>
                  </a:lnTo>
                  <a:lnTo>
                    <a:pt x="2307" y="2413"/>
                  </a:lnTo>
                  <a:lnTo>
                    <a:pt x="2354" y="2409"/>
                  </a:lnTo>
                  <a:lnTo>
                    <a:pt x="2396" y="2409"/>
                  </a:lnTo>
                  <a:lnTo>
                    <a:pt x="2438" y="2411"/>
                  </a:lnTo>
                  <a:lnTo>
                    <a:pt x="2476" y="2413"/>
                  </a:lnTo>
                  <a:lnTo>
                    <a:pt x="2515" y="2418"/>
                  </a:lnTo>
                  <a:lnTo>
                    <a:pt x="2549" y="2428"/>
                  </a:lnTo>
                  <a:lnTo>
                    <a:pt x="2584" y="2438"/>
                  </a:lnTo>
                  <a:lnTo>
                    <a:pt x="2618" y="2451"/>
                  </a:lnTo>
                  <a:lnTo>
                    <a:pt x="2649" y="2466"/>
                  </a:lnTo>
                  <a:lnTo>
                    <a:pt x="2680" y="2485"/>
                  </a:lnTo>
                  <a:lnTo>
                    <a:pt x="2711" y="2505"/>
                  </a:lnTo>
                  <a:lnTo>
                    <a:pt x="2739" y="2530"/>
                  </a:lnTo>
                  <a:lnTo>
                    <a:pt x="2768" y="2555"/>
                  </a:lnTo>
                  <a:lnTo>
                    <a:pt x="2797" y="2585"/>
                  </a:lnTo>
                  <a:lnTo>
                    <a:pt x="2826" y="2616"/>
                  </a:lnTo>
                  <a:lnTo>
                    <a:pt x="2828" y="2589"/>
                  </a:lnTo>
                  <a:lnTo>
                    <a:pt x="2830" y="2562"/>
                  </a:lnTo>
                  <a:lnTo>
                    <a:pt x="2828" y="2537"/>
                  </a:lnTo>
                  <a:lnTo>
                    <a:pt x="2828" y="2510"/>
                  </a:lnTo>
                  <a:lnTo>
                    <a:pt x="2824" y="2487"/>
                  </a:lnTo>
                  <a:lnTo>
                    <a:pt x="2820" y="2462"/>
                  </a:lnTo>
                  <a:lnTo>
                    <a:pt x="2816" y="2439"/>
                  </a:lnTo>
                  <a:lnTo>
                    <a:pt x="2809" y="2416"/>
                  </a:lnTo>
                  <a:lnTo>
                    <a:pt x="2803" y="2395"/>
                  </a:lnTo>
                  <a:lnTo>
                    <a:pt x="2795" y="2374"/>
                  </a:lnTo>
                  <a:lnTo>
                    <a:pt x="2786" y="2353"/>
                  </a:lnTo>
                  <a:lnTo>
                    <a:pt x="2776" y="2334"/>
                  </a:lnTo>
                  <a:lnTo>
                    <a:pt x="2755" y="2295"/>
                  </a:lnTo>
                  <a:lnTo>
                    <a:pt x="2732" y="2261"/>
                  </a:lnTo>
                  <a:lnTo>
                    <a:pt x="2707" y="2226"/>
                  </a:lnTo>
                  <a:lnTo>
                    <a:pt x="2680" y="2198"/>
                  </a:lnTo>
                  <a:lnTo>
                    <a:pt x="2651" y="2169"/>
                  </a:lnTo>
                  <a:lnTo>
                    <a:pt x="2622" y="2144"/>
                  </a:lnTo>
                  <a:lnTo>
                    <a:pt x="2594" y="2119"/>
                  </a:lnTo>
                  <a:lnTo>
                    <a:pt x="2567" y="2098"/>
                  </a:lnTo>
                  <a:lnTo>
                    <a:pt x="2540" y="2080"/>
                  </a:lnTo>
                  <a:lnTo>
                    <a:pt x="2513" y="2063"/>
                  </a:lnTo>
                  <a:lnTo>
                    <a:pt x="2490" y="2048"/>
                  </a:lnTo>
                  <a:lnTo>
                    <a:pt x="2471" y="2032"/>
                  </a:lnTo>
                  <a:lnTo>
                    <a:pt x="2453" y="2019"/>
                  </a:lnTo>
                  <a:lnTo>
                    <a:pt x="2438" y="2004"/>
                  </a:lnTo>
                  <a:lnTo>
                    <a:pt x="2425" y="1988"/>
                  </a:lnTo>
                  <a:lnTo>
                    <a:pt x="2413" y="1973"/>
                  </a:lnTo>
                  <a:lnTo>
                    <a:pt x="2403" y="1960"/>
                  </a:lnTo>
                  <a:lnTo>
                    <a:pt x="2396" y="1944"/>
                  </a:lnTo>
                  <a:lnTo>
                    <a:pt x="2390" y="1931"/>
                  </a:lnTo>
                  <a:lnTo>
                    <a:pt x="2384" y="1915"/>
                  </a:lnTo>
                  <a:lnTo>
                    <a:pt x="2380" y="1902"/>
                  </a:lnTo>
                  <a:lnTo>
                    <a:pt x="2377" y="1888"/>
                  </a:lnTo>
                  <a:lnTo>
                    <a:pt x="2375" y="1862"/>
                  </a:lnTo>
                  <a:lnTo>
                    <a:pt x="2373" y="1837"/>
                  </a:lnTo>
                  <a:lnTo>
                    <a:pt x="2390" y="1856"/>
                  </a:lnTo>
                  <a:lnTo>
                    <a:pt x="2407" y="1873"/>
                  </a:lnTo>
                  <a:lnTo>
                    <a:pt x="2426" y="1890"/>
                  </a:lnTo>
                  <a:lnTo>
                    <a:pt x="2446" y="1906"/>
                  </a:lnTo>
                  <a:lnTo>
                    <a:pt x="2467" y="1919"/>
                  </a:lnTo>
                  <a:lnTo>
                    <a:pt x="2486" y="1931"/>
                  </a:lnTo>
                  <a:lnTo>
                    <a:pt x="2507" y="1942"/>
                  </a:lnTo>
                  <a:lnTo>
                    <a:pt x="2528" y="1954"/>
                  </a:lnTo>
                  <a:lnTo>
                    <a:pt x="2549" y="1963"/>
                  </a:lnTo>
                  <a:lnTo>
                    <a:pt x="2572" y="1971"/>
                  </a:lnTo>
                  <a:lnTo>
                    <a:pt x="2594" y="1979"/>
                  </a:lnTo>
                  <a:lnTo>
                    <a:pt x="2617" y="1986"/>
                  </a:lnTo>
                  <a:lnTo>
                    <a:pt x="2663" y="1996"/>
                  </a:lnTo>
                  <a:lnTo>
                    <a:pt x="2709" y="2004"/>
                  </a:lnTo>
                  <a:lnTo>
                    <a:pt x="2747" y="2009"/>
                  </a:lnTo>
                  <a:lnTo>
                    <a:pt x="2786" y="2017"/>
                  </a:lnTo>
                  <a:lnTo>
                    <a:pt x="2822" y="2025"/>
                  </a:lnTo>
                  <a:lnTo>
                    <a:pt x="2858" y="2032"/>
                  </a:lnTo>
                  <a:lnTo>
                    <a:pt x="2891" y="2042"/>
                  </a:lnTo>
                  <a:lnTo>
                    <a:pt x="2924" y="2052"/>
                  </a:lnTo>
                  <a:lnTo>
                    <a:pt x="2954" y="2063"/>
                  </a:lnTo>
                  <a:lnTo>
                    <a:pt x="2983" y="2075"/>
                  </a:lnTo>
                  <a:lnTo>
                    <a:pt x="3012" y="2088"/>
                  </a:lnTo>
                  <a:lnTo>
                    <a:pt x="3037" y="2102"/>
                  </a:lnTo>
                  <a:lnTo>
                    <a:pt x="3062" y="2117"/>
                  </a:lnTo>
                  <a:lnTo>
                    <a:pt x="3085" y="2134"/>
                  </a:lnTo>
                  <a:lnTo>
                    <a:pt x="3106" y="2151"/>
                  </a:lnTo>
                  <a:lnTo>
                    <a:pt x="3125" y="2169"/>
                  </a:lnTo>
                  <a:lnTo>
                    <a:pt x="3143" y="2188"/>
                  </a:lnTo>
                  <a:lnTo>
                    <a:pt x="3160" y="2209"/>
                  </a:lnTo>
                  <a:lnTo>
                    <a:pt x="3160" y="2180"/>
                  </a:lnTo>
                  <a:lnTo>
                    <a:pt x="3160" y="2151"/>
                  </a:lnTo>
                  <a:lnTo>
                    <a:pt x="3156" y="2125"/>
                  </a:lnTo>
                  <a:lnTo>
                    <a:pt x="3152" y="2100"/>
                  </a:lnTo>
                  <a:lnTo>
                    <a:pt x="3146" y="2075"/>
                  </a:lnTo>
                  <a:lnTo>
                    <a:pt x="3139" y="2052"/>
                  </a:lnTo>
                  <a:lnTo>
                    <a:pt x="3129" y="2029"/>
                  </a:lnTo>
                  <a:lnTo>
                    <a:pt x="3120" y="2008"/>
                  </a:lnTo>
                  <a:lnTo>
                    <a:pt x="3106" y="1988"/>
                  </a:lnTo>
                  <a:lnTo>
                    <a:pt x="3095" y="1969"/>
                  </a:lnTo>
                  <a:lnTo>
                    <a:pt x="3081" y="1950"/>
                  </a:lnTo>
                  <a:lnTo>
                    <a:pt x="3066" y="1933"/>
                  </a:lnTo>
                  <a:lnTo>
                    <a:pt x="3035" y="1900"/>
                  </a:lnTo>
                  <a:lnTo>
                    <a:pt x="3004" y="1871"/>
                  </a:lnTo>
                  <a:lnTo>
                    <a:pt x="2937" y="1817"/>
                  </a:lnTo>
                  <a:lnTo>
                    <a:pt x="2876" y="1769"/>
                  </a:lnTo>
                  <a:lnTo>
                    <a:pt x="2849" y="1746"/>
                  </a:lnTo>
                  <a:lnTo>
                    <a:pt x="2828" y="1721"/>
                  </a:lnTo>
                  <a:lnTo>
                    <a:pt x="2818" y="1710"/>
                  </a:lnTo>
                  <a:lnTo>
                    <a:pt x="2810" y="1698"/>
                  </a:lnTo>
                  <a:lnTo>
                    <a:pt x="2803" y="1685"/>
                  </a:lnTo>
                  <a:lnTo>
                    <a:pt x="2799" y="1673"/>
                  </a:lnTo>
                  <a:lnTo>
                    <a:pt x="2837" y="1698"/>
                  </a:lnTo>
                  <a:lnTo>
                    <a:pt x="2876" y="1718"/>
                  </a:lnTo>
                  <a:lnTo>
                    <a:pt x="2910" y="1735"/>
                  </a:lnTo>
                  <a:lnTo>
                    <a:pt x="2947" y="1746"/>
                  </a:lnTo>
                  <a:lnTo>
                    <a:pt x="2983" y="1756"/>
                  </a:lnTo>
                  <a:lnTo>
                    <a:pt x="3020" y="1760"/>
                  </a:lnTo>
                  <a:lnTo>
                    <a:pt x="3058" y="1762"/>
                  </a:lnTo>
                  <a:lnTo>
                    <a:pt x="3098" y="1760"/>
                  </a:lnTo>
                  <a:lnTo>
                    <a:pt x="3125" y="1758"/>
                  </a:lnTo>
                  <a:lnTo>
                    <a:pt x="3156" y="1752"/>
                  </a:lnTo>
                  <a:lnTo>
                    <a:pt x="3185" y="1746"/>
                  </a:lnTo>
                  <a:lnTo>
                    <a:pt x="3216" y="1739"/>
                  </a:lnTo>
                  <a:lnTo>
                    <a:pt x="3244" y="1733"/>
                  </a:lnTo>
                  <a:lnTo>
                    <a:pt x="3275" y="1727"/>
                  </a:lnTo>
                  <a:lnTo>
                    <a:pt x="3306" y="1723"/>
                  </a:lnTo>
                  <a:lnTo>
                    <a:pt x="3337" y="1721"/>
                  </a:lnTo>
                  <a:lnTo>
                    <a:pt x="3367" y="1721"/>
                  </a:lnTo>
                  <a:lnTo>
                    <a:pt x="3396" y="1725"/>
                  </a:lnTo>
                  <a:lnTo>
                    <a:pt x="3411" y="1729"/>
                  </a:lnTo>
                  <a:lnTo>
                    <a:pt x="3427" y="1735"/>
                  </a:lnTo>
                  <a:lnTo>
                    <a:pt x="3440" y="1741"/>
                  </a:lnTo>
                  <a:lnTo>
                    <a:pt x="3456" y="1746"/>
                  </a:lnTo>
                  <a:lnTo>
                    <a:pt x="3469" y="1756"/>
                  </a:lnTo>
                  <a:lnTo>
                    <a:pt x="3484" y="1766"/>
                  </a:lnTo>
                  <a:lnTo>
                    <a:pt x="3498" y="1777"/>
                  </a:lnTo>
                  <a:lnTo>
                    <a:pt x="3511" y="1791"/>
                  </a:lnTo>
                  <a:lnTo>
                    <a:pt x="3525" y="1806"/>
                  </a:lnTo>
                  <a:lnTo>
                    <a:pt x="3538" y="1823"/>
                  </a:lnTo>
                  <a:lnTo>
                    <a:pt x="3552" y="1840"/>
                  </a:lnTo>
                  <a:lnTo>
                    <a:pt x="3563" y="1862"/>
                  </a:lnTo>
                  <a:lnTo>
                    <a:pt x="3596" y="1842"/>
                  </a:lnTo>
                  <a:lnTo>
                    <a:pt x="3630" y="1827"/>
                  </a:lnTo>
                  <a:lnTo>
                    <a:pt x="3665" y="1814"/>
                  </a:lnTo>
                  <a:lnTo>
                    <a:pt x="3699" y="1804"/>
                  </a:lnTo>
                  <a:lnTo>
                    <a:pt x="3736" y="1798"/>
                  </a:lnTo>
                  <a:lnTo>
                    <a:pt x="3772" y="1794"/>
                  </a:lnTo>
                  <a:lnTo>
                    <a:pt x="3809" y="1794"/>
                  </a:lnTo>
                  <a:lnTo>
                    <a:pt x="3843" y="1796"/>
                  </a:lnTo>
                  <a:lnTo>
                    <a:pt x="3880" y="1800"/>
                  </a:lnTo>
                  <a:lnTo>
                    <a:pt x="3916" y="1808"/>
                  </a:lnTo>
                  <a:lnTo>
                    <a:pt x="3951" y="1816"/>
                  </a:lnTo>
                  <a:lnTo>
                    <a:pt x="3986" y="1827"/>
                  </a:lnTo>
                  <a:lnTo>
                    <a:pt x="4018" y="1839"/>
                  </a:lnTo>
                  <a:lnTo>
                    <a:pt x="4051" y="1854"/>
                  </a:lnTo>
                  <a:lnTo>
                    <a:pt x="4080" y="1869"/>
                  </a:lnTo>
                  <a:lnTo>
                    <a:pt x="4110" y="1887"/>
                  </a:lnTo>
                  <a:close/>
                  <a:moveTo>
                    <a:pt x="2246" y="1449"/>
                  </a:moveTo>
                  <a:lnTo>
                    <a:pt x="1862" y="1449"/>
                  </a:lnTo>
                  <a:lnTo>
                    <a:pt x="1862" y="1063"/>
                  </a:lnTo>
                  <a:lnTo>
                    <a:pt x="2246" y="1063"/>
                  </a:lnTo>
                  <a:lnTo>
                    <a:pt x="2246" y="14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0"/>
            </a:p>
          </p:txBody>
        </p:sp>
      </p:grpSp>
      <p:sp>
        <p:nvSpPr>
          <p:cNvPr id="2" name="Päivämäärän paikkamerkki 1"/>
          <p:cNvSpPr>
            <a:spLocks noGrp="1"/>
          </p:cNvSpPr>
          <p:nvPr>
            <p:ph type="dt" sz="half" idx="10"/>
          </p:nvPr>
        </p:nvSpPr>
        <p:spPr/>
        <p:txBody>
          <a:bodyPr/>
          <a:lstStyle/>
          <a:p>
            <a:fld id="{D2814D3E-F3AA-424E-A3E6-F92C77D1D1BB}" type="datetimeFigureOut">
              <a:rPr lang="en-GB" smtClean="0"/>
              <a:t>10/05/2021</a:t>
            </a:fld>
            <a:endParaRPr lang="en-GB"/>
          </a:p>
        </p:txBody>
      </p:sp>
      <p:sp>
        <p:nvSpPr>
          <p:cNvPr id="6" name="Alatunnisteen paikkamerkki 5"/>
          <p:cNvSpPr>
            <a:spLocks noGrp="1"/>
          </p:cNvSpPr>
          <p:nvPr>
            <p:ph type="ftr" sz="quarter" idx="11"/>
          </p:nvPr>
        </p:nvSpPr>
        <p:spPr/>
        <p:txBody>
          <a:bodyPr/>
          <a:lstStyle/>
          <a:p>
            <a:endParaRPr lang="en-GB"/>
          </a:p>
        </p:txBody>
      </p:sp>
      <p:sp>
        <p:nvSpPr>
          <p:cNvPr id="7" name="Dian numeron paikkamerkki 6"/>
          <p:cNvSpPr>
            <a:spLocks noGrp="1"/>
          </p:cNvSpPr>
          <p:nvPr>
            <p:ph type="sldNum" sz="quarter" idx="12"/>
          </p:nvPr>
        </p:nvSpPr>
        <p:spPr/>
        <p:txBody>
          <a:bodyPr/>
          <a:lstStyle/>
          <a:p>
            <a:fld id="{583CC207-3D93-4146-9442-ADAE541E6B24}" type="slidenum">
              <a:rPr lang="en-GB" smtClean="0"/>
              <a:t>‹#›</a:t>
            </a:fld>
            <a:endParaRPr lang="en-GB"/>
          </a:p>
        </p:txBody>
      </p:sp>
    </p:spTree>
    <p:extLst>
      <p:ext uri="{BB962C8B-B14F-4D97-AF65-F5344CB8AC3E}">
        <p14:creationId xmlns:p14="http://schemas.microsoft.com/office/powerpoint/2010/main" val="1797438229"/>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slide 4 Helsinki">
    <p:spTree>
      <p:nvGrpSpPr>
        <p:cNvPr id="1" name=""/>
        <p:cNvGrpSpPr/>
        <p:nvPr/>
      </p:nvGrpSpPr>
      <p:grpSpPr>
        <a:xfrm>
          <a:off x="0" y="0"/>
          <a:ext cx="0" cy="0"/>
          <a:chOff x="0" y="0"/>
          <a:chExt cx="0" cy="0"/>
        </a:xfrm>
      </p:grpSpPr>
      <p:pic>
        <p:nvPicPr>
          <p:cNvPr id="3" name="Kuva 2"/>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349956" y="254000"/>
            <a:ext cx="11514667" cy="5905500"/>
          </a:xfrm>
          <a:prstGeom prst="rect">
            <a:avLst/>
          </a:prstGeom>
        </p:spPr>
      </p:pic>
      <p:sp>
        <p:nvSpPr>
          <p:cNvPr id="11" name="Title Placeholder 1"/>
          <p:cNvSpPr>
            <a:spLocks noGrp="1"/>
          </p:cNvSpPr>
          <p:nvPr>
            <p:ph type="ctrTitle"/>
          </p:nvPr>
        </p:nvSpPr>
        <p:spPr bwMode="white">
          <a:xfrm>
            <a:off x="911424" y="2852936"/>
            <a:ext cx="10363200" cy="1296144"/>
          </a:xfrm>
          <a:effectLst>
            <a:outerShdw blurRad="50800" dist="38100" dir="2700000" algn="tl" rotWithShape="0">
              <a:prstClr val="black">
                <a:alpha val="40000"/>
              </a:prstClr>
            </a:outerShdw>
          </a:effectLst>
        </p:spPr>
        <p:txBody>
          <a:bodyPr anchor="ctr" anchorCtr="0"/>
          <a:lstStyle>
            <a:lvl1pPr algn="ctr">
              <a:lnSpc>
                <a:spcPct val="70000"/>
              </a:lnSpc>
              <a:defRPr sz="5000" baseline="0">
                <a:solidFill>
                  <a:schemeClr val="bg1"/>
                </a:solidFill>
                <a:latin typeface="+mj-lt"/>
                <a:ea typeface="ＭＳ Ｐゴシック" charset="0"/>
                <a:cs typeface="Gotham Narrow Bold"/>
              </a:defRPr>
            </a:lvl1pPr>
          </a:lstStyle>
          <a:p>
            <a:pPr lvl="0"/>
            <a:r>
              <a:rPr lang="fi-FI" noProof="0"/>
              <a:t>Muokkaa perustyyl. napsautt.</a:t>
            </a:r>
            <a:endParaRPr lang="fi-FI" noProof="0" dirty="0"/>
          </a:p>
        </p:txBody>
      </p:sp>
      <p:grpSp>
        <p:nvGrpSpPr>
          <p:cNvPr id="21" name="Ryhmä 20"/>
          <p:cNvGrpSpPr/>
          <p:nvPr/>
        </p:nvGrpSpPr>
        <p:grpSpPr bwMode="white">
          <a:xfrm>
            <a:off x="336000" y="250724"/>
            <a:ext cx="2905952" cy="2042651"/>
            <a:chOff x="1311275" y="373063"/>
            <a:chExt cx="6524625" cy="6115050"/>
          </a:xfrm>
          <a:solidFill>
            <a:schemeClr val="bg1"/>
          </a:solidFill>
        </p:grpSpPr>
        <p:sp>
          <p:nvSpPr>
            <p:cNvPr id="22" name="Rectangle 5"/>
            <p:cNvSpPr>
              <a:spLocks noChangeArrowheads="1"/>
            </p:cNvSpPr>
            <p:nvPr/>
          </p:nvSpPr>
          <p:spPr bwMode="white">
            <a:xfrm>
              <a:off x="4267200" y="5875338"/>
              <a:ext cx="609600" cy="6127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sz="1800"/>
            </a:p>
          </p:txBody>
        </p:sp>
        <p:sp>
          <p:nvSpPr>
            <p:cNvPr id="23" name="Rectangle 6"/>
            <p:cNvSpPr>
              <a:spLocks noChangeArrowheads="1"/>
            </p:cNvSpPr>
            <p:nvPr/>
          </p:nvSpPr>
          <p:spPr bwMode="white">
            <a:xfrm>
              <a:off x="4267200" y="373063"/>
              <a:ext cx="609600" cy="6096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sz="1800"/>
            </a:p>
          </p:txBody>
        </p:sp>
        <p:sp>
          <p:nvSpPr>
            <p:cNvPr id="24" name="Freeform 7"/>
            <p:cNvSpPr>
              <a:spLocks noEditPoints="1"/>
            </p:cNvSpPr>
            <p:nvPr/>
          </p:nvSpPr>
          <p:spPr bwMode="white">
            <a:xfrm>
              <a:off x="1311275" y="1436688"/>
              <a:ext cx="6524625" cy="4152900"/>
            </a:xfrm>
            <a:custGeom>
              <a:avLst/>
              <a:gdLst>
                <a:gd name="T0" fmla="*/ 3947 w 4110"/>
                <a:gd name="T1" fmla="*/ 1670 h 2616"/>
                <a:gd name="T2" fmla="*/ 3459 w 4110"/>
                <a:gd name="T3" fmla="*/ 1403 h 2616"/>
                <a:gd name="T4" fmla="*/ 3294 w 4110"/>
                <a:gd name="T5" fmla="*/ 1199 h 2616"/>
                <a:gd name="T6" fmla="*/ 3062 w 4110"/>
                <a:gd name="T7" fmla="*/ 1048 h 2616"/>
                <a:gd name="T8" fmla="*/ 2897 w 4110"/>
                <a:gd name="T9" fmla="*/ 789 h 2616"/>
                <a:gd name="T10" fmla="*/ 2734 w 4110"/>
                <a:gd name="T11" fmla="*/ 314 h 2616"/>
                <a:gd name="T12" fmla="*/ 2417 w 4110"/>
                <a:gd name="T13" fmla="*/ 63 h 2616"/>
                <a:gd name="T14" fmla="*/ 2077 w 4110"/>
                <a:gd name="T15" fmla="*/ 19 h 2616"/>
                <a:gd name="T16" fmla="*/ 2204 w 4110"/>
                <a:gd name="T17" fmla="*/ 197 h 2616"/>
                <a:gd name="T18" fmla="*/ 2175 w 4110"/>
                <a:gd name="T19" fmla="*/ 357 h 2616"/>
                <a:gd name="T20" fmla="*/ 2041 w 4110"/>
                <a:gd name="T21" fmla="*/ 433 h 2616"/>
                <a:gd name="T22" fmla="*/ 1818 w 4110"/>
                <a:gd name="T23" fmla="*/ 362 h 2616"/>
                <a:gd name="T24" fmla="*/ 1518 w 4110"/>
                <a:gd name="T25" fmla="*/ 159 h 2616"/>
                <a:gd name="T26" fmla="*/ 1213 w 4110"/>
                <a:gd name="T27" fmla="*/ 130 h 2616"/>
                <a:gd name="T28" fmla="*/ 1198 w 4110"/>
                <a:gd name="T29" fmla="*/ 209 h 2616"/>
                <a:gd name="T30" fmla="*/ 1401 w 4110"/>
                <a:gd name="T31" fmla="*/ 481 h 2616"/>
                <a:gd name="T32" fmla="*/ 1555 w 4110"/>
                <a:gd name="T33" fmla="*/ 708 h 2616"/>
                <a:gd name="T34" fmla="*/ 1672 w 4110"/>
                <a:gd name="T35" fmla="*/ 796 h 2616"/>
                <a:gd name="T36" fmla="*/ 1405 w 4110"/>
                <a:gd name="T37" fmla="*/ 787 h 2616"/>
                <a:gd name="T38" fmla="*/ 1102 w 4110"/>
                <a:gd name="T39" fmla="*/ 558 h 2616"/>
                <a:gd name="T40" fmla="*/ 821 w 4110"/>
                <a:gd name="T41" fmla="*/ 395 h 2616"/>
                <a:gd name="T42" fmla="*/ 531 w 4110"/>
                <a:gd name="T43" fmla="*/ 426 h 2616"/>
                <a:gd name="T44" fmla="*/ 748 w 4110"/>
                <a:gd name="T45" fmla="*/ 537 h 2616"/>
                <a:gd name="T46" fmla="*/ 762 w 4110"/>
                <a:gd name="T47" fmla="*/ 704 h 2616"/>
                <a:gd name="T48" fmla="*/ 608 w 4110"/>
                <a:gd name="T49" fmla="*/ 689 h 2616"/>
                <a:gd name="T50" fmla="*/ 387 w 4110"/>
                <a:gd name="T51" fmla="*/ 529 h 2616"/>
                <a:gd name="T52" fmla="*/ 103 w 4110"/>
                <a:gd name="T53" fmla="*/ 499 h 2616"/>
                <a:gd name="T54" fmla="*/ 157 w 4110"/>
                <a:gd name="T55" fmla="*/ 597 h 2616"/>
                <a:gd name="T56" fmla="*/ 397 w 4110"/>
                <a:gd name="T57" fmla="*/ 913 h 2616"/>
                <a:gd name="T58" fmla="*/ 578 w 4110"/>
                <a:gd name="T59" fmla="*/ 1190 h 2616"/>
                <a:gd name="T60" fmla="*/ 954 w 4110"/>
                <a:gd name="T61" fmla="*/ 1253 h 2616"/>
                <a:gd name="T62" fmla="*/ 1184 w 4110"/>
                <a:gd name="T63" fmla="*/ 1316 h 2616"/>
                <a:gd name="T64" fmla="*/ 1250 w 4110"/>
                <a:gd name="T65" fmla="*/ 1526 h 2616"/>
                <a:gd name="T66" fmla="*/ 1365 w 4110"/>
                <a:gd name="T67" fmla="*/ 1691 h 2616"/>
                <a:gd name="T68" fmla="*/ 1601 w 4110"/>
                <a:gd name="T69" fmla="*/ 1766 h 2616"/>
                <a:gd name="T70" fmla="*/ 1384 w 4110"/>
                <a:gd name="T71" fmla="*/ 1823 h 2616"/>
                <a:gd name="T72" fmla="*/ 965 w 4110"/>
                <a:gd name="T73" fmla="*/ 1706 h 2616"/>
                <a:gd name="T74" fmla="*/ 971 w 4110"/>
                <a:gd name="T75" fmla="*/ 1890 h 2616"/>
                <a:gd name="T76" fmla="*/ 1173 w 4110"/>
                <a:gd name="T77" fmla="*/ 2136 h 2616"/>
                <a:gd name="T78" fmla="*/ 1534 w 4110"/>
                <a:gd name="T79" fmla="*/ 2226 h 2616"/>
                <a:gd name="T80" fmla="*/ 1883 w 4110"/>
                <a:gd name="T81" fmla="*/ 2182 h 2616"/>
                <a:gd name="T82" fmla="*/ 1985 w 4110"/>
                <a:gd name="T83" fmla="*/ 2299 h 2616"/>
                <a:gd name="T84" fmla="*/ 2154 w 4110"/>
                <a:gd name="T85" fmla="*/ 2418 h 2616"/>
                <a:gd name="T86" fmla="*/ 2476 w 4110"/>
                <a:gd name="T87" fmla="*/ 2413 h 2616"/>
                <a:gd name="T88" fmla="*/ 2797 w 4110"/>
                <a:gd name="T89" fmla="*/ 2585 h 2616"/>
                <a:gd name="T90" fmla="*/ 2803 w 4110"/>
                <a:gd name="T91" fmla="*/ 2395 h 2616"/>
                <a:gd name="T92" fmla="*/ 2594 w 4110"/>
                <a:gd name="T93" fmla="*/ 2119 h 2616"/>
                <a:gd name="T94" fmla="*/ 2403 w 4110"/>
                <a:gd name="T95" fmla="*/ 1960 h 2616"/>
                <a:gd name="T96" fmla="*/ 2426 w 4110"/>
                <a:gd name="T97" fmla="*/ 1890 h 2616"/>
                <a:gd name="T98" fmla="*/ 2663 w 4110"/>
                <a:gd name="T99" fmla="*/ 1996 h 2616"/>
                <a:gd name="T100" fmla="*/ 3012 w 4110"/>
                <a:gd name="T101" fmla="*/ 2088 h 2616"/>
                <a:gd name="T102" fmla="*/ 3156 w 4110"/>
                <a:gd name="T103" fmla="*/ 2125 h 2616"/>
                <a:gd name="T104" fmla="*/ 3035 w 4110"/>
                <a:gd name="T105" fmla="*/ 1900 h 2616"/>
                <a:gd name="T106" fmla="*/ 2837 w 4110"/>
                <a:gd name="T107" fmla="*/ 1698 h 2616"/>
                <a:gd name="T108" fmla="*/ 3185 w 4110"/>
                <a:gd name="T109" fmla="*/ 1746 h 2616"/>
                <a:gd name="T110" fmla="*/ 3440 w 4110"/>
                <a:gd name="T111" fmla="*/ 1741 h 2616"/>
                <a:gd name="T112" fmla="*/ 3596 w 4110"/>
                <a:gd name="T113" fmla="*/ 1842 h 2616"/>
                <a:gd name="T114" fmla="*/ 3951 w 4110"/>
                <a:gd name="T115" fmla="*/ 1816 h 2616"/>
                <a:gd name="T116" fmla="*/ 2246 w 4110"/>
                <a:gd name="T117" fmla="*/ 1449 h 2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10" h="2616">
                  <a:moveTo>
                    <a:pt x="4110" y="1887"/>
                  </a:moveTo>
                  <a:lnTo>
                    <a:pt x="4095" y="1858"/>
                  </a:lnTo>
                  <a:lnTo>
                    <a:pt x="4080" y="1829"/>
                  </a:lnTo>
                  <a:lnTo>
                    <a:pt x="4062" y="1802"/>
                  </a:lnTo>
                  <a:lnTo>
                    <a:pt x="4045" y="1777"/>
                  </a:lnTo>
                  <a:lnTo>
                    <a:pt x="4028" y="1754"/>
                  </a:lnTo>
                  <a:lnTo>
                    <a:pt x="4009" y="1731"/>
                  </a:lnTo>
                  <a:lnTo>
                    <a:pt x="3989" y="1710"/>
                  </a:lnTo>
                  <a:lnTo>
                    <a:pt x="3968" y="1689"/>
                  </a:lnTo>
                  <a:lnTo>
                    <a:pt x="3947" y="1670"/>
                  </a:lnTo>
                  <a:lnTo>
                    <a:pt x="3926" y="1652"/>
                  </a:lnTo>
                  <a:lnTo>
                    <a:pt x="3903" y="1635"/>
                  </a:lnTo>
                  <a:lnTo>
                    <a:pt x="3882" y="1618"/>
                  </a:lnTo>
                  <a:lnTo>
                    <a:pt x="3834" y="1589"/>
                  </a:lnTo>
                  <a:lnTo>
                    <a:pt x="3788" y="1560"/>
                  </a:lnTo>
                  <a:lnTo>
                    <a:pt x="3690" y="1512"/>
                  </a:lnTo>
                  <a:lnTo>
                    <a:pt x="3594" y="1468"/>
                  </a:lnTo>
                  <a:lnTo>
                    <a:pt x="3548" y="1447"/>
                  </a:lnTo>
                  <a:lnTo>
                    <a:pt x="3504" y="1426"/>
                  </a:lnTo>
                  <a:lnTo>
                    <a:pt x="3459" y="1403"/>
                  </a:lnTo>
                  <a:lnTo>
                    <a:pt x="3419" y="1378"/>
                  </a:lnTo>
                  <a:lnTo>
                    <a:pt x="3402" y="1364"/>
                  </a:lnTo>
                  <a:lnTo>
                    <a:pt x="3385" y="1351"/>
                  </a:lnTo>
                  <a:lnTo>
                    <a:pt x="3369" y="1336"/>
                  </a:lnTo>
                  <a:lnTo>
                    <a:pt x="3356" y="1318"/>
                  </a:lnTo>
                  <a:lnTo>
                    <a:pt x="3342" y="1299"/>
                  </a:lnTo>
                  <a:lnTo>
                    <a:pt x="3331" y="1282"/>
                  </a:lnTo>
                  <a:lnTo>
                    <a:pt x="3319" y="1263"/>
                  </a:lnTo>
                  <a:lnTo>
                    <a:pt x="3310" y="1242"/>
                  </a:lnTo>
                  <a:lnTo>
                    <a:pt x="3294" y="1199"/>
                  </a:lnTo>
                  <a:lnTo>
                    <a:pt x="3281" y="1157"/>
                  </a:lnTo>
                  <a:lnTo>
                    <a:pt x="3271" y="1115"/>
                  </a:lnTo>
                  <a:lnTo>
                    <a:pt x="3264" y="1073"/>
                  </a:lnTo>
                  <a:lnTo>
                    <a:pt x="3223" y="1076"/>
                  </a:lnTo>
                  <a:lnTo>
                    <a:pt x="3179" y="1076"/>
                  </a:lnTo>
                  <a:lnTo>
                    <a:pt x="3156" y="1075"/>
                  </a:lnTo>
                  <a:lnTo>
                    <a:pt x="3133" y="1071"/>
                  </a:lnTo>
                  <a:lnTo>
                    <a:pt x="3110" y="1065"/>
                  </a:lnTo>
                  <a:lnTo>
                    <a:pt x="3087" y="1057"/>
                  </a:lnTo>
                  <a:lnTo>
                    <a:pt x="3062" y="1048"/>
                  </a:lnTo>
                  <a:lnTo>
                    <a:pt x="3039" y="1034"/>
                  </a:lnTo>
                  <a:lnTo>
                    <a:pt x="3018" y="1019"/>
                  </a:lnTo>
                  <a:lnTo>
                    <a:pt x="2997" y="1000"/>
                  </a:lnTo>
                  <a:lnTo>
                    <a:pt x="2976" y="979"/>
                  </a:lnTo>
                  <a:lnTo>
                    <a:pt x="2956" y="952"/>
                  </a:lnTo>
                  <a:lnTo>
                    <a:pt x="2939" y="921"/>
                  </a:lnTo>
                  <a:lnTo>
                    <a:pt x="2924" y="886"/>
                  </a:lnTo>
                  <a:lnTo>
                    <a:pt x="2912" y="856"/>
                  </a:lnTo>
                  <a:lnTo>
                    <a:pt x="2905" y="823"/>
                  </a:lnTo>
                  <a:lnTo>
                    <a:pt x="2897" y="789"/>
                  </a:lnTo>
                  <a:lnTo>
                    <a:pt x="2889" y="752"/>
                  </a:lnTo>
                  <a:lnTo>
                    <a:pt x="2874" y="675"/>
                  </a:lnTo>
                  <a:lnTo>
                    <a:pt x="2857" y="593"/>
                  </a:lnTo>
                  <a:lnTo>
                    <a:pt x="2845" y="550"/>
                  </a:lnTo>
                  <a:lnTo>
                    <a:pt x="2834" y="508"/>
                  </a:lnTo>
                  <a:lnTo>
                    <a:pt x="2816" y="464"/>
                  </a:lnTo>
                  <a:lnTo>
                    <a:pt x="2797" y="422"/>
                  </a:lnTo>
                  <a:lnTo>
                    <a:pt x="2776" y="378"/>
                  </a:lnTo>
                  <a:lnTo>
                    <a:pt x="2749" y="335"/>
                  </a:lnTo>
                  <a:lnTo>
                    <a:pt x="2734" y="314"/>
                  </a:lnTo>
                  <a:lnTo>
                    <a:pt x="2718" y="293"/>
                  </a:lnTo>
                  <a:lnTo>
                    <a:pt x="2701" y="272"/>
                  </a:lnTo>
                  <a:lnTo>
                    <a:pt x="2682" y="251"/>
                  </a:lnTo>
                  <a:lnTo>
                    <a:pt x="2647" y="216"/>
                  </a:lnTo>
                  <a:lnTo>
                    <a:pt x="2611" y="184"/>
                  </a:lnTo>
                  <a:lnTo>
                    <a:pt x="2572" y="153"/>
                  </a:lnTo>
                  <a:lnTo>
                    <a:pt x="2534" y="126"/>
                  </a:lnTo>
                  <a:lnTo>
                    <a:pt x="2496" y="101"/>
                  </a:lnTo>
                  <a:lnTo>
                    <a:pt x="2457" y="80"/>
                  </a:lnTo>
                  <a:lnTo>
                    <a:pt x="2417" y="63"/>
                  </a:lnTo>
                  <a:lnTo>
                    <a:pt x="2377" y="46"/>
                  </a:lnTo>
                  <a:lnTo>
                    <a:pt x="2336" y="32"/>
                  </a:lnTo>
                  <a:lnTo>
                    <a:pt x="2296" y="21"/>
                  </a:lnTo>
                  <a:lnTo>
                    <a:pt x="2256" y="13"/>
                  </a:lnTo>
                  <a:lnTo>
                    <a:pt x="2215" y="5"/>
                  </a:lnTo>
                  <a:lnTo>
                    <a:pt x="2175" y="1"/>
                  </a:lnTo>
                  <a:lnTo>
                    <a:pt x="2135" y="0"/>
                  </a:lnTo>
                  <a:lnTo>
                    <a:pt x="2094" y="0"/>
                  </a:lnTo>
                  <a:lnTo>
                    <a:pt x="2054" y="1"/>
                  </a:lnTo>
                  <a:lnTo>
                    <a:pt x="2077" y="19"/>
                  </a:lnTo>
                  <a:lnTo>
                    <a:pt x="2098" y="34"/>
                  </a:lnTo>
                  <a:lnTo>
                    <a:pt x="2117" y="51"/>
                  </a:lnTo>
                  <a:lnTo>
                    <a:pt x="2135" y="71"/>
                  </a:lnTo>
                  <a:lnTo>
                    <a:pt x="2150" y="88"/>
                  </a:lnTo>
                  <a:lnTo>
                    <a:pt x="2163" y="105"/>
                  </a:lnTo>
                  <a:lnTo>
                    <a:pt x="2175" y="124"/>
                  </a:lnTo>
                  <a:lnTo>
                    <a:pt x="2185" y="142"/>
                  </a:lnTo>
                  <a:lnTo>
                    <a:pt x="2192" y="161"/>
                  </a:lnTo>
                  <a:lnTo>
                    <a:pt x="2200" y="178"/>
                  </a:lnTo>
                  <a:lnTo>
                    <a:pt x="2204" y="197"/>
                  </a:lnTo>
                  <a:lnTo>
                    <a:pt x="2208" y="215"/>
                  </a:lnTo>
                  <a:lnTo>
                    <a:pt x="2210" y="232"/>
                  </a:lnTo>
                  <a:lnTo>
                    <a:pt x="2210" y="249"/>
                  </a:lnTo>
                  <a:lnTo>
                    <a:pt x="2208" y="266"/>
                  </a:lnTo>
                  <a:lnTo>
                    <a:pt x="2206" y="284"/>
                  </a:lnTo>
                  <a:lnTo>
                    <a:pt x="2202" y="299"/>
                  </a:lnTo>
                  <a:lnTo>
                    <a:pt x="2198" y="314"/>
                  </a:lnTo>
                  <a:lnTo>
                    <a:pt x="2190" y="330"/>
                  </a:lnTo>
                  <a:lnTo>
                    <a:pt x="2183" y="343"/>
                  </a:lnTo>
                  <a:lnTo>
                    <a:pt x="2175" y="357"/>
                  </a:lnTo>
                  <a:lnTo>
                    <a:pt x="2165" y="370"/>
                  </a:lnTo>
                  <a:lnTo>
                    <a:pt x="2156" y="382"/>
                  </a:lnTo>
                  <a:lnTo>
                    <a:pt x="2144" y="391"/>
                  </a:lnTo>
                  <a:lnTo>
                    <a:pt x="2131" y="401"/>
                  </a:lnTo>
                  <a:lnTo>
                    <a:pt x="2117" y="410"/>
                  </a:lnTo>
                  <a:lnTo>
                    <a:pt x="2104" y="418"/>
                  </a:lnTo>
                  <a:lnTo>
                    <a:pt x="2089" y="424"/>
                  </a:lnTo>
                  <a:lnTo>
                    <a:pt x="2073" y="428"/>
                  </a:lnTo>
                  <a:lnTo>
                    <a:pt x="2058" y="431"/>
                  </a:lnTo>
                  <a:lnTo>
                    <a:pt x="2041" y="433"/>
                  </a:lnTo>
                  <a:lnTo>
                    <a:pt x="2023" y="435"/>
                  </a:lnTo>
                  <a:lnTo>
                    <a:pt x="1998" y="433"/>
                  </a:lnTo>
                  <a:lnTo>
                    <a:pt x="1975" y="431"/>
                  </a:lnTo>
                  <a:lnTo>
                    <a:pt x="1954" y="428"/>
                  </a:lnTo>
                  <a:lnTo>
                    <a:pt x="1933" y="422"/>
                  </a:lnTo>
                  <a:lnTo>
                    <a:pt x="1912" y="414"/>
                  </a:lnTo>
                  <a:lnTo>
                    <a:pt x="1893" y="407"/>
                  </a:lnTo>
                  <a:lnTo>
                    <a:pt x="1874" y="397"/>
                  </a:lnTo>
                  <a:lnTo>
                    <a:pt x="1854" y="385"/>
                  </a:lnTo>
                  <a:lnTo>
                    <a:pt x="1818" y="362"/>
                  </a:lnTo>
                  <a:lnTo>
                    <a:pt x="1781" y="335"/>
                  </a:lnTo>
                  <a:lnTo>
                    <a:pt x="1747" y="307"/>
                  </a:lnTo>
                  <a:lnTo>
                    <a:pt x="1710" y="278"/>
                  </a:lnTo>
                  <a:lnTo>
                    <a:pt x="1672" y="247"/>
                  </a:lnTo>
                  <a:lnTo>
                    <a:pt x="1632" y="220"/>
                  </a:lnTo>
                  <a:lnTo>
                    <a:pt x="1610" y="207"/>
                  </a:lnTo>
                  <a:lnTo>
                    <a:pt x="1589" y="193"/>
                  </a:lnTo>
                  <a:lnTo>
                    <a:pt x="1566" y="180"/>
                  </a:lnTo>
                  <a:lnTo>
                    <a:pt x="1543" y="168"/>
                  </a:lnTo>
                  <a:lnTo>
                    <a:pt x="1518" y="159"/>
                  </a:lnTo>
                  <a:lnTo>
                    <a:pt x="1491" y="149"/>
                  </a:lnTo>
                  <a:lnTo>
                    <a:pt x="1465" y="142"/>
                  </a:lnTo>
                  <a:lnTo>
                    <a:pt x="1436" y="134"/>
                  </a:lnTo>
                  <a:lnTo>
                    <a:pt x="1405" y="128"/>
                  </a:lnTo>
                  <a:lnTo>
                    <a:pt x="1374" y="124"/>
                  </a:lnTo>
                  <a:lnTo>
                    <a:pt x="1342" y="120"/>
                  </a:lnTo>
                  <a:lnTo>
                    <a:pt x="1305" y="120"/>
                  </a:lnTo>
                  <a:lnTo>
                    <a:pt x="1273" y="120"/>
                  </a:lnTo>
                  <a:lnTo>
                    <a:pt x="1242" y="124"/>
                  </a:lnTo>
                  <a:lnTo>
                    <a:pt x="1213" y="130"/>
                  </a:lnTo>
                  <a:lnTo>
                    <a:pt x="1184" y="138"/>
                  </a:lnTo>
                  <a:lnTo>
                    <a:pt x="1159" y="147"/>
                  </a:lnTo>
                  <a:lnTo>
                    <a:pt x="1134" y="157"/>
                  </a:lnTo>
                  <a:lnTo>
                    <a:pt x="1113" y="168"/>
                  </a:lnTo>
                  <a:lnTo>
                    <a:pt x="1092" y="180"/>
                  </a:lnTo>
                  <a:lnTo>
                    <a:pt x="1113" y="182"/>
                  </a:lnTo>
                  <a:lnTo>
                    <a:pt x="1130" y="186"/>
                  </a:lnTo>
                  <a:lnTo>
                    <a:pt x="1150" y="192"/>
                  </a:lnTo>
                  <a:lnTo>
                    <a:pt x="1167" y="195"/>
                  </a:lnTo>
                  <a:lnTo>
                    <a:pt x="1198" y="209"/>
                  </a:lnTo>
                  <a:lnTo>
                    <a:pt x="1226" y="224"/>
                  </a:lnTo>
                  <a:lnTo>
                    <a:pt x="1251" y="243"/>
                  </a:lnTo>
                  <a:lnTo>
                    <a:pt x="1274" y="264"/>
                  </a:lnTo>
                  <a:lnTo>
                    <a:pt x="1296" y="286"/>
                  </a:lnTo>
                  <a:lnTo>
                    <a:pt x="1315" y="311"/>
                  </a:lnTo>
                  <a:lnTo>
                    <a:pt x="1332" y="337"/>
                  </a:lnTo>
                  <a:lnTo>
                    <a:pt x="1347" y="364"/>
                  </a:lnTo>
                  <a:lnTo>
                    <a:pt x="1363" y="391"/>
                  </a:lnTo>
                  <a:lnTo>
                    <a:pt x="1376" y="422"/>
                  </a:lnTo>
                  <a:lnTo>
                    <a:pt x="1401" y="481"/>
                  </a:lnTo>
                  <a:lnTo>
                    <a:pt x="1426" y="541"/>
                  </a:lnTo>
                  <a:lnTo>
                    <a:pt x="1436" y="564"/>
                  </a:lnTo>
                  <a:lnTo>
                    <a:pt x="1447" y="585"/>
                  </a:lnTo>
                  <a:lnTo>
                    <a:pt x="1461" y="606"/>
                  </a:lnTo>
                  <a:lnTo>
                    <a:pt x="1474" y="625"/>
                  </a:lnTo>
                  <a:lnTo>
                    <a:pt x="1488" y="645"/>
                  </a:lnTo>
                  <a:lnTo>
                    <a:pt x="1503" y="662"/>
                  </a:lnTo>
                  <a:lnTo>
                    <a:pt x="1520" y="677"/>
                  </a:lnTo>
                  <a:lnTo>
                    <a:pt x="1538" y="693"/>
                  </a:lnTo>
                  <a:lnTo>
                    <a:pt x="1555" y="708"/>
                  </a:lnTo>
                  <a:lnTo>
                    <a:pt x="1576" y="721"/>
                  </a:lnTo>
                  <a:lnTo>
                    <a:pt x="1595" y="733"/>
                  </a:lnTo>
                  <a:lnTo>
                    <a:pt x="1616" y="744"/>
                  </a:lnTo>
                  <a:lnTo>
                    <a:pt x="1639" y="754"/>
                  </a:lnTo>
                  <a:lnTo>
                    <a:pt x="1662" y="764"/>
                  </a:lnTo>
                  <a:lnTo>
                    <a:pt x="1687" y="771"/>
                  </a:lnTo>
                  <a:lnTo>
                    <a:pt x="1714" y="779"/>
                  </a:lnTo>
                  <a:lnTo>
                    <a:pt x="1703" y="785"/>
                  </a:lnTo>
                  <a:lnTo>
                    <a:pt x="1687" y="790"/>
                  </a:lnTo>
                  <a:lnTo>
                    <a:pt x="1672" y="796"/>
                  </a:lnTo>
                  <a:lnTo>
                    <a:pt x="1651" y="802"/>
                  </a:lnTo>
                  <a:lnTo>
                    <a:pt x="1630" y="806"/>
                  </a:lnTo>
                  <a:lnTo>
                    <a:pt x="1605" y="810"/>
                  </a:lnTo>
                  <a:lnTo>
                    <a:pt x="1578" y="812"/>
                  </a:lnTo>
                  <a:lnTo>
                    <a:pt x="1551" y="812"/>
                  </a:lnTo>
                  <a:lnTo>
                    <a:pt x="1518" y="812"/>
                  </a:lnTo>
                  <a:lnTo>
                    <a:pt x="1490" y="808"/>
                  </a:lnTo>
                  <a:lnTo>
                    <a:pt x="1461" y="802"/>
                  </a:lnTo>
                  <a:lnTo>
                    <a:pt x="1432" y="796"/>
                  </a:lnTo>
                  <a:lnTo>
                    <a:pt x="1405" y="787"/>
                  </a:lnTo>
                  <a:lnTo>
                    <a:pt x="1378" y="777"/>
                  </a:lnTo>
                  <a:lnTo>
                    <a:pt x="1353" y="765"/>
                  </a:lnTo>
                  <a:lnTo>
                    <a:pt x="1328" y="752"/>
                  </a:lnTo>
                  <a:lnTo>
                    <a:pt x="1303" y="737"/>
                  </a:lnTo>
                  <a:lnTo>
                    <a:pt x="1280" y="721"/>
                  </a:lnTo>
                  <a:lnTo>
                    <a:pt x="1257" y="702"/>
                  </a:lnTo>
                  <a:lnTo>
                    <a:pt x="1234" y="685"/>
                  </a:lnTo>
                  <a:lnTo>
                    <a:pt x="1188" y="643"/>
                  </a:lnTo>
                  <a:lnTo>
                    <a:pt x="1142" y="598"/>
                  </a:lnTo>
                  <a:lnTo>
                    <a:pt x="1102" y="558"/>
                  </a:lnTo>
                  <a:lnTo>
                    <a:pt x="1059" y="518"/>
                  </a:lnTo>
                  <a:lnTo>
                    <a:pt x="1036" y="501"/>
                  </a:lnTo>
                  <a:lnTo>
                    <a:pt x="1013" y="483"/>
                  </a:lnTo>
                  <a:lnTo>
                    <a:pt x="990" y="466"/>
                  </a:lnTo>
                  <a:lnTo>
                    <a:pt x="965" y="451"/>
                  </a:lnTo>
                  <a:lnTo>
                    <a:pt x="938" y="435"/>
                  </a:lnTo>
                  <a:lnTo>
                    <a:pt x="912" y="424"/>
                  </a:lnTo>
                  <a:lnTo>
                    <a:pt x="883" y="412"/>
                  </a:lnTo>
                  <a:lnTo>
                    <a:pt x="854" y="403"/>
                  </a:lnTo>
                  <a:lnTo>
                    <a:pt x="821" y="395"/>
                  </a:lnTo>
                  <a:lnTo>
                    <a:pt x="789" y="389"/>
                  </a:lnTo>
                  <a:lnTo>
                    <a:pt x="754" y="385"/>
                  </a:lnTo>
                  <a:lnTo>
                    <a:pt x="718" y="385"/>
                  </a:lnTo>
                  <a:lnTo>
                    <a:pt x="683" y="385"/>
                  </a:lnTo>
                  <a:lnTo>
                    <a:pt x="649" y="389"/>
                  </a:lnTo>
                  <a:lnTo>
                    <a:pt x="620" y="395"/>
                  </a:lnTo>
                  <a:lnTo>
                    <a:pt x="591" y="403"/>
                  </a:lnTo>
                  <a:lnTo>
                    <a:pt x="568" y="410"/>
                  </a:lnTo>
                  <a:lnTo>
                    <a:pt x="547" y="418"/>
                  </a:lnTo>
                  <a:lnTo>
                    <a:pt x="531" y="426"/>
                  </a:lnTo>
                  <a:lnTo>
                    <a:pt x="520" y="433"/>
                  </a:lnTo>
                  <a:lnTo>
                    <a:pt x="562" y="441"/>
                  </a:lnTo>
                  <a:lnTo>
                    <a:pt x="608" y="455"/>
                  </a:lnTo>
                  <a:lnTo>
                    <a:pt x="631" y="464"/>
                  </a:lnTo>
                  <a:lnTo>
                    <a:pt x="652" y="474"/>
                  </a:lnTo>
                  <a:lnTo>
                    <a:pt x="675" y="483"/>
                  </a:lnTo>
                  <a:lnTo>
                    <a:pt x="695" y="495"/>
                  </a:lnTo>
                  <a:lnTo>
                    <a:pt x="716" y="508"/>
                  </a:lnTo>
                  <a:lnTo>
                    <a:pt x="733" y="522"/>
                  </a:lnTo>
                  <a:lnTo>
                    <a:pt x="748" y="537"/>
                  </a:lnTo>
                  <a:lnTo>
                    <a:pt x="764" y="554"/>
                  </a:lnTo>
                  <a:lnTo>
                    <a:pt x="773" y="572"/>
                  </a:lnTo>
                  <a:lnTo>
                    <a:pt x="783" y="591"/>
                  </a:lnTo>
                  <a:lnTo>
                    <a:pt x="789" y="610"/>
                  </a:lnTo>
                  <a:lnTo>
                    <a:pt x="791" y="631"/>
                  </a:lnTo>
                  <a:lnTo>
                    <a:pt x="789" y="648"/>
                  </a:lnTo>
                  <a:lnTo>
                    <a:pt x="785" y="666"/>
                  </a:lnTo>
                  <a:lnTo>
                    <a:pt x="779" y="679"/>
                  </a:lnTo>
                  <a:lnTo>
                    <a:pt x="771" y="693"/>
                  </a:lnTo>
                  <a:lnTo>
                    <a:pt x="762" y="704"/>
                  </a:lnTo>
                  <a:lnTo>
                    <a:pt x="750" y="714"/>
                  </a:lnTo>
                  <a:lnTo>
                    <a:pt x="739" y="719"/>
                  </a:lnTo>
                  <a:lnTo>
                    <a:pt x="723" y="725"/>
                  </a:lnTo>
                  <a:lnTo>
                    <a:pt x="710" y="727"/>
                  </a:lnTo>
                  <a:lnTo>
                    <a:pt x="693" y="727"/>
                  </a:lnTo>
                  <a:lnTo>
                    <a:pt x="677" y="725"/>
                  </a:lnTo>
                  <a:lnTo>
                    <a:pt x="660" y="721"/>
                  </a:lnTo>
                  <a:lnTo>
                    <a:pt x="643" y="714"/>
                  </a:lnTo>
                  <a:lnTo>
                    <a:pt x="626" y="702"/>
                  </a:lnTo>
                  <a:lnTo>
                    <a:pt x="608" y="689"/>
                  </a:lnTo>
                  <a:lnTo>
                    <a:pt x="591" y="673"/>
                  </a:lnTo>
                  <a:lnTo>
                    <a:pt x="572" y="654"/>
                  </a:lnTo>
                  <a:lnTo>
                    <a:pt x="553" y="635"/>
                  </a:lnTo>
                  <a:lnTo>
                    <a:pt x="531" y="618"/>
                  </a:lnTo>
                  <a:lnTo>
                    <a:pt x="508" y="600"/>
                  </a:lnTo>
                  <a:lnTo>
                    <a:pt x="485" y="583"/>
                  </a:lnTo>
                  <a:lnTo>
                    <a:pt x="462" y="568"/>
                  </a:lnTo>
                  <a:lnTo>
                    <a:pt x="439" y="554"/>
                  </a:lnTo>
                  <a:lnTo>
                    <a:pt x="414" y="541"/>
                  </a:lnTo>
                  <a:lnTo>
                    <a:pt x="387" y="529"/>
                  </a:lnTo>
                  <a:lnTo>
                    <a:pt x="361" y="520"/>
                  </a:lnTo>
                  <a:lnTo>
                    <a:pt x="334" y="510"/>
                  </a:lnTo>
                  <a:lnTo>
                    <a:pt x="307" y="503"/>
                  </a:lnTo>
                  <a:lnTo>
                    <a:pt x="278" y="497"/>
                  </a:lnTo>
                  <a:lnTo>
                    <a:pt x="249" y="491"/>
                  </a:lnTo>
                  <a:lnTo>
                    <a:pt x="220" y="489"/>
                  </a:lnTo>
                  <a:lnTo>
                    <a:pt x="192" y="489"/>
                  </a:lnTo>
                  <a:lnTo>
                    <a:pt x="161" y="489"/>
                  </a:lnTo>
                  <a:lnTo>
                    <a:pt x="132" y="493"/>
                  </a:lnTo>
                  <a:lnTo>
                    <a:pt x="103" y="499"/>
                  </a:lnTo>
                  <a:lnTo>
                    <a:pt x="78" y="504"/>
                  </a:lnTo>
                  <a:lnTo>
                    <a:pt x="53" y="514"/>
                  </a:lnTo>
                  <a:lnTo>
                    <a:pt x="32" y="524"/>
                  </a:lnTo>
                  <a:lnTo>
                    <a:pt x="13" y="535"/>
                  </a:lnTo>
                  <a:lnTo>
                    <a:pt x="0" y="547"/>
                  </a:lnTo>
                  <a:lnTo>
                    <a:pt x="34" y="550"/>
                  </a:lnTo>
                  <a:lnTo>
                    <a:pt x="67" y="558"/>
                  </a:lnTo>
                  <a:lnTo>
                    <a:pt x="98" y="570"/>
                  </a:lnTo>
                  <a:lnTo>
                    <a:pt x="128" y="581"/>
                  </a:lnTo>
                  <a:lnTo>
                    <a:pt x="157" y="597"/>
                  </a:lnTo>
                  <a:lnTo>
                    <a:pt x="184" y="616"/>
                  </a:lnTo>
                  <a:lnTo>
                    <a:pt x="211" y="637"/>
                  </a:lnTo>
                  <a:lnTo>
                    <a:pt x="236" y="660"/>
                  </a:lnTo>
                  <a:lnTo>
                    <a:pt x="261" y="687"/>
                  </a:lnTo>
                  <a:lnTo>
                    <a:pt x="284" y="718"/>
                  </a:lnTo>
                  <a:lnTo>
                    <a:pt x="307" y="750"/>
                  </a:lnTo>
                  <a:lnTo>
                    <a:pt x="330" y="785"/>
                  </a:lnTo>
                  <a:lnTo>
                    <a:pt x="353" y="825"/>
                  </a:lnTo>
                  <a:lnTo>
                    <a:pt x="374" y="867"/>
                  </a:lnTo>
                  <a:lnTo>
                    <a:pt x="397" y="913"/>
                  </a:lnTo>
                  <a:lnTo>
                    <a:pt x="418" y="961"/>
                  </a:lnTo>
                  <a:lnTo>
                    <a:pt x="432" y="990"/>
                  </a:lnTo>
                  <a:lnTo>
                    <a:pt x="445" y="1019"/>
                  </a:lnTo>
                  <a:lnTo>
                    <a:pt x="460" y="1046"/>
                  </a:lnTo>
                  <a:lnTo>
                    <a:pt x="476" y="1073"/>
                  </a:lnTo>
                  <a:lnTo>
                    <a:pt x="493" y="1100"/>
                  </a:lnTo>
                  <a:lnTo>
                    <a:pt x="512" y="1124"/>
                  </a:lnTo>
                  <a:lnTo>
                    <a:pt x="531" y="1148"/>
                  </a:lnTo>
                  <a:lnTo>
                    <a:pt x="554" y="1169"/>
                  </a:lnTo>
                  <a:lnTo>
                    <a:pt x="578" y="1190"/>
                  </a:lnTo>
                  <a:lnTo>
                    <a:pt x="604" y="1207"/>
                  </a:lnTo>
                  <a:lnTo>
                    <a:pt x="633" y="1222"/>
                  </a:lnTo>
                  <a:lnTo>
                    <a:pt x="664" y="1236"/>
                  </a:lnTo>
                  <a:lnTo>
                    <a:pt x="698" y="1247"/>
                  </a:lnTo>
                  <a:lnTo>
                    <a:pt x="735" y="1255"/>
                  </a:lnTo>
                  <a:lnTo>
                    <a:pt x="775" y="1261"/>
                  </a:lnTo>
                  <a:lnTo>
                    <a:pt x="818" y="1263"/>
                  </a:lnTo>
                  <a:lnTo>
                    <a:pt x="860" y="1263"/>
                  </a:lnTo>
                  <a:lnTo>
                    <a:pt x="906" y="1257"/>
                  </a:lnTo>
                  <a:lnTo>
                    <a:pt x="954" y="1253"/>
                  </a:lnTo>
                  <a:lnTo>
                    <a:pt x="1000" y="1249"/>
                  </a:lnTo>
                  <a:lnTo>
                    <a:pt x="1025" y="1249"/>
                  </a:lnTo>
                  <a:lnTo>
                    <a:pt x="1048" y="1251"/>
                  </a:lnTo>
                  <a:lnTo>
                    <a:pt x="1071" y="1253"/>
                  </a:lnTo>
                  <a:lnTo>
                    <a:pt x="1092" y="1257"/>
                  </a:lnTo>
                  <a:lnTo>
                    <a:pt x="1113" y="1265"/>
                  </a:lnTo>
                  <a:lnTo>
                    <a:pt x="1134" y="1274"/>
                  </a:lnTo>
                  <a:lnTo>
                    <a:pt x="1154" y="1286"/>
                  </a:lnTo>
                  <a:lnTo>
                    <a:pt x="1171" y="1299"/>
                  </a:lnTo>
                  <a:lnTo>
                    <a:pt x="1184" y="1316"/>
                  </a:lnTo>
                  <a:lnTo>
                    <a:pt x="1198" y="1332"/>
                  </a:lnTo>
                  <a:lnTo>
                    <a:pt x="1207" y="1349"/>
                  </a:lnTo>
                  <a:lnTo>
                    <a:pt x="1215" y="1366"/>
                  </a:lnTo>
                  <a:lnTo>
                    <a:pt x="1223" y="1384"/>
                  </a:lnTo>
                  <a:lnTo>
                    <a:pt x="1228" y="1401"/>
                  </a:lnTo>
                  <a:lnTo>
                    <a:pt x="1232" y="1418"/>
                  </a:lnTo>
                  <a:lnTo>
                    <a:pt x="1236" y="1435"/>
                  </a:lnTo>
                  <a:lnTo>
                    <a:pt x="1242" y="1472"/>
                  </a:lnTo>
                  <a:lnTo>
                    <a:pt x="1248" y="1508"/>
                  </a:lnTo>
                  <a:lnTo>
                    <a:pt x="1250" y="1526"/>
                  </a:lnTo>
                  <a:lnTo>
                    <a:pt x="1255" y="1543"/>
                  </a:lnTo>
                  <a:lnTo>
                    <a:pt x="1259" y="1560"/>
                  </a:lnTo>
                  <a:lnTo>
                    <a:pt x="1267" y="1578"/>
                  </a:lnTo>
                  <a:lnTo>
                    <a:pt x="1276" y="1597"/>
                  </a:lnTo>
                  <a:lnTo>
                    <a:pt x="1288" y="1616"/>
                  </a:lnTo>
                  <a:lnTo>
                    <a:pt x="1299" y="1633"/>
                  </a:lnTo>
                  <a:lnTo>
                    <a:pt x="1313" y="1649"/>
                  </a:lnTo>
                  <a:lnTo>
                    <a:pt x="1328" y="1664"/>
                  </a:lnTo>
                  <a:lnTo>
                    <a:pt x="1346" y="1677"/>
                  </a:lnTo>
                  <a:lnTo>
                    <a:pt x="1365" y="1691"/>
                  </a:lnTo>
                  <a:lnTo>
                    <a:pt x="1386" y="1702"/>
                  </a:lnTo>
                  <a:lnTo>
                    <a:pt x="1407" y="1712"/>
                  </a:lnTo>
                  <a:lnTo>
                    <a:pt x="1432" y="1721"/>
                  </a:lnTo>
                  <a:lnTo>
                    <a:pt x="1457" y="1729"/>
                  </a:lnTo>
                  <a:lnTo>
                    <a:pt x="1486" y="1737"/>
                  </a:lnTo>
                  <a:lnTo>
                    <a:pt x="1514" y="1743"/>
                  </a:lnTo>
                  <a:lnTo>
                    <a:pt x="1547" y="1746"/>
                  </a:lnTo>
                  <a:lnTo>
                    <a:pt x="1580" y="1750"/>
                  </a:lnTo>
                  <a:lnTo>
                    <a:pt x="1616" y="1754"/>
                  </a:lnTo>
                  <a:lnTo>
                    <a:pt x="1601" y="1766"/>
                  </a:lnTo>
                  <a:lnTo>
                    <a:pt x="1584" y="1777"/>
                  </a:lnTo>
                  <a:lnTo>
                    <a:pt x="1564" y="1787"/>
                  </a:lnTo>
                  <a:lnTo>
                    <a:pt x="1545" y="1794"/>
                  </a:lnTo>
                  <a:lnTo>
                    <a:pt x="1524" y="1802"/>
                  </a:lnTo>
                  <a:lnTo>
                    <a:pt x="1503" y="1808"/>
                  </a:lnTo>
                  <a:lnTo>
                    <a:pt x="1480" y="1814"/>
                  </a:lnTo>
                  <a:lnTo>
                    <a:pt x="1457" y="1817"/>
                  </a:lnTo>
                  <a:lnTo>
                    <a:pt x="1434" y="1821"/>
                  </a:lnTo>
                  <a:lnTo>
                    <a:pt x="1409" y="1823"/>
                  </a:lnTo>
                  <a:lnTo>
                    <a:pt x="1384" y="1823"/>
                  </a:lnTo>
                  <a:lnTo>
                    <a:pt x="1359" y="1823"/>
                  </a:lnTo>
                  <a:lnTo>
                    <a:pt x="1309" y="1821"/>
                  </a:lnTo>
                  <a:lnTo>
                    <a:pt x="1257" y="1816"/>
                  </a:lnTo>
                  <a:lnTo>
                    <a:pt x="1207" y="1806"/>
                  </a:lnTo>
                  <a:lnTo>
                    <a:pt x="1157" y="1793"/>
                  </a:lnTo>
                  <a:lnTo>
                    <a:pt x="1109" y="1777"/>
                  </a:lnTo>
                  <a:lnTo>
                    <a:pt x="1063" y="1760"/>
                  </a:lnTo>
                  <a:lnTo>
                    <a:pt x="1021" y="1739"/>
                  </a:lnTo>
                  <a:lnTo>
                    <a:pt x="983" y="1718"/>
                  </a:lnTo>
                  <a:lnTo>
                    <a:pt x="965" y="1706"/>
                  </a:lnTo>
                  <a:lnTo>
                    <a:pt x="950" y="1693"/>
                  </a:lnTo>
                  <a:lnTo>
                    <a:pt x="935" y="1679"/>
                  </a:lnTo>
                  <a:lnTo>
                    <a:pt x="921" y="1668"/>
                  </a:lnTo>
                  <a:lnTo>
                    <a:pt x="923" y="1700"/>
                  </a:lnTo>
                  <a:lnTo>
                    <a:pt x="927" y="1733"/>
                  </a:lnTo>
                  <a:lnTo>
                    <a:pt x="933" y="1766"/>
                  </a:lnTo>
                  <a:lnTo>
                    <a:pt x="940" y="1798"/>
                  </a:lnTo>
                  <a:lnTo>
                    <a:pt x="948" y="1829"/>
                  </a:lnTo>
                  <a:lnTo>
                    <a:pt x="960" y="1860"/>
                  </a:lnTo>
                  <a:lnTo>
                    <a:pt x="971" y="1890"/>
                  </a:lnTo>
                  <a:lnTo>
                    <a:pt x="985" y="1919"/>
                  </a:lnTo>
                  <a:lnTo>
                    <a:pt x="998" y="1948"/>
                  </a:lnTo>
                  <a:lnTo>
                    <a:pt x="1015" y="1975"/>
                  </a:lnTo>
                  <a:lnTo>
                    <a:pt x="1033" y="2002"/>
                  </a:lnTo>
                  <a:lnTo>
                    <a:pt x="1052" y="2027"/>
                  </a:lnTo>
                  <a:lnTo>
                    <a:pt x="1073" y="2052"/>
                  </a:lnTo>
                  <a:lnTo>
                    <a:pt x="1096" y="2075"/>
                  </a:lnTo>
                  <a:lnTo>
                    <a:pt x="1121" y="2096"/>
                  </a:lnTo>
                  <a:lnTo>
                    <a:pt x="1146" y="2117"/>
                  </a:lnTo>
                  <a:lnTo>
                    <a:pt x="1173" y="2136"/>
                  </a:lnTo>
                  <a:lnTo>
                    <a:pt x="1202" y="2153"/>
                  </a:lnTo>
                  <a:lnTo>
                    <a:pt x="1232" y="2169"/>
                  </a:lnTo>
                  <a:lnTo>
                    <a:pt x="1265" y="2182"/>
                  </a:lnTo>
                  <a:lnTo>
                    <a:pt x="1298" y="2196"/>
                  </a:lnTo>
                  <a:lnTo>
                    <a:pt x="1334" y="2205"/>
                  </a:lnTo>
                  <a:lnTo>
                    <a:pt x="1370" y="2215"/>
                  </a:lnTo>
                  <a:lnTo>
                    <a:pt x="1409" y="2221"/>
                  </a:lnTo>
                  <a:lnTo>
                    <a:pt x="1447" y="2224"/>
                  </a:lnTo>
                  <a:lnTo>
                    <a:pt x="1490" y="2226"/>
                  </a:lnTo>
                  <a:lnTo>
                    <a:pt x="1534" y="2226"/>
                  </a:lnTo>
                  <a:lnTo>
                    <a:pt x="1578" y="2224"/>
                  </a:lnTo>
                  <a:lnTo>
                    <a:pt x="1624" y="2219"/>
                  </a:lnTo>
                  <a:lnTo>
                    <a:pt x="1672" y="2213"/>
                  </a:lnTo>
                  <a:lnTo>
                    <a:pt x="1722" y="2201"/>
                  </a:lnTo>
                  <a:lnTo>
                    <a:pt x="1772" y="2190"/>
                  </a:lnTo>
                  <a:lnTo>
                    <a:pt x="1808" y="2182"/>
                  </a:lnTo>
                  <a:lnTo>
                    <a:pt x="1839" y="2178"/>
                  </a:lnTo>
                  <a:lnTo>
                    <a:pt x="1854" y="2178"/>
                  </a:lnTo>
                  <a:lnTo>
                    <a:pt x="1870" y="2180"/>
                  </a:lnTo>
                  <a:lnTo>
                    <a:pt x="1883" y="2182"/>
                  </a:lnTo>
                  <a:lnTo>
                    <a:pt x="1897" y="2186"/>
                  </a:lnTo>
                  <a:lnTo>
                    <a:pt x="1908" y="2192"/>
                  </a:lnTo>
                  <a:lnTo>
                    <a:pt x="1920" y="2199"/>
                  </a:lnTo>
                  <a:lnTo>
                    <a:pt x="1931" y="2207"/>
                  </a:lnTo>
                  <a:lnTo>
                    <a:pt x="1941" y="2217"/>
                  </a:lnTo>
                  <a:lnTo>
                    <a:pt x="1950" y="2228"/>
                  </a:lnTo>
                  <a:lnTo>
                    <a:pt x="1960" y="2244"/>
                  </a:lnTo>
                  <a:lnTo>
                    <a:pt x="1968" y="2259"/>
                  </a:lnTo>
                  <a:lnTo>
                    <a:pt x="1975" y="2276"/>
                  </a:lnTo>
                  <a:lnTo>
                    <a:pt x="1985" y="2299"/>
                  </a:lnTo>
                  <a:lnTo>
                    <a:pt x="1996" y="2320"/>
                  </a:lnTo>
                  <a:lnTo>
                    <a:pt x="2010" y="2340"/>
                  </a:lnTo>
                  <a:lnTo>
                    <a:pt x="2025" y="2357"/>
                  </a:lnTo>
                  <a:lnTo>
                    <a:pt x="2041" y="2370"/>
                  </a:lnTo>
                  <a:lnTo>
                    <a:pt x="2058" y="2384"/>
                  </a:lnTo>
                  <a:lnTo>
                    <a:pt x="2075" y="2393"/>
                  </a:lnTo>
                  <a:lnTo>
                    <a:pt x="2094" y="2403"/>
                  </a:lnTo>
                  <a:lnTo>
                    <a:pt x="2114" y="2409"/>
                  </a:lnTo>
                  <a:lnTo>
                    <a:pt x="2133" y="2414"/>
                  </a:lnTo>
                  <a:lnTo>
                    <a:pt x="2154" y="2418"/>
                  </a:lnTo>
                  <a:lnTo>
                    <a:pt x="2175" y="2420"/>
                  </a:lnTo>
                  <a:lnTo>
                    <a:pt x="2196" y="2420"/>
                  </a:lnTo>
                  <a:lnTo>
                    <a:pt x="2217" y="2420"/>
                  </a:lnTo>
                  <a:lnTo>
                    <a:pt x="2238" y="2420"/>
                  </a:lnTo>
                  <a:lnTo>
                    <a:pt x="2259" y="2418"/>
                  </a:lnTo>
                  <a:lnTo>
                    <a:pt x="2307" y="2413"/>
                  </a:lnTo>
                  <a:lnTo>
                    <a:pt x="2354" y="2409"/>
                  </a:lnTo>
                  <a:lnTo>
                    <a:pt x="2396" y="2409"/>
                  </a:lnTo>
                  <a:lnTo>
                    <a:pt x="2438" y="2411"/>
                  </a:lnTo>
                  <a:lnTo>
                    <a:pt x="2476" y="2413"/>
                  </a:lnTo>
                  <a:lnTo>
                    <a:pt x="2515" y="2418"/>
                  </a:lnTo>
                  <a:lnTo>
                    <a:pt x="2549" y="2428"/>
                  </a:lnTo>
                  <a:lnTo>
                    <a:pt x="2584" y="2438"/>
                  </a:lnTo>
                  <a:lnTo>
                    <a:pt x="2618" y="2451"/>
                  </a:lnTo>
                  <a:lnTo>
                    <a:pt x="2649" y="2466"/>
                  </a:lnTo>
                  <a:lnTo>
                    <a:pt x="2680" y="2485"/>
                  </a:lnTo>
                  <a:lnTo>
                    <a:pt x="2711" y="2505"/>
                  </a:lnTo>
                  <a:lnTo>
                    <a:pt x="2739" y="2530"/>
                  </a:lnTo>
                  <a:lnTo>
                    <a:pt x="2768" y="2555"/>
                  </a:lnTo>
                  <a:lnTo>
                    <a:pt x="2797" y="2585"/>
                  </a:lnTo>
                  <a:lnTo>
                    <a:pt x="2826" y="2616"/>
                  </a:lnTo>
                  <a:lnTo>
                    <a:pt x="2828" y="2589"/>
                  </a:lnTo>
                  <a:lnTo>
                    <a:pt x="2830" y="2562"/>
                  </a:lnTo>
                  <a:lnTo>
                    <a:pt x="2828" y="2537"/>
                  </a:lnTo>
                  <a:lnTo>
                    <a:pt x="2828" y="2510"/>
                  </a:lnTo>
                  <a:lnTo>
                    <a:pt x="2824" y="2487"/>
                  </a:lnTo>
                  <a:lnTo>
                    <a:pt x="2820" y="2462"/>
                  </a:lnTo>
                  <a:lnTo>
                    <a:pt x="2816" y="2439"/>
                  </a:lnTo>
                  <a:lnTo>
                    <a:pt x="2809" y="2416"/>
                  </a:lnTo>
                  <a:lnTo>
                    <a:pt x="2803" y="2395"/>
                  </a:lnTo>
                  <a:lnTo>
                    <a:pt x="2795" y="2374"/>
                  </a:lnTo>
                  <a:lnTo>
                    <a:pt x="2786" y="2353"/>
                  </a:lnTo>
                  <a:lnTo>
                    <a:pt x="2776" y="2334"/>
                  </a:lnTo>
                  <a:lnTo>
                    <a:pt x="2755" y="2295"/>
                  </a:lnTo>
                  <a:lnTo>
                    <a:pt x="2732" y="2261"/>
                  </a:lnTo>
                  <a:lnTo>
                    <a:pt x="2707" y="2226"/>
                  </a:lnTo>
                  <a:lnTo>
                    <a:pt x="2680" y="2198"/>
                  </a:lnTo>
                  <a:lnTo>
                    <a:pt x="2651" y="2169"/>
                  </a:lnTo>
                  <a:lnTo>
                    <a:pt x="2622" y="2144"/>
                  </a:lnTo>
                  <a:lnTo>
                    <a:pt x="2594" y="2119"/>
                  </a:lnTo>
                  <a:lnTo>
                    <a:pt x="2567" y="2098"/>
                  </a:lnTo>
                  <a:lnTo>
                    <a:pt x="2540" y="2080"/>
                  </a:lnTo>
                  <a:lnTo>
                    <a:pt x="2513" y="2063"/>
                  </a:lnTo>
                  <a:lnTo>
                    <a:pt x="2490" y="2048"/>
                  </a:lnTo>
                  <a:lnTo>
                    <a:pt x="2471" y="2032"/>
                  </a:lnTo>
                  <a:lnTo>
                    <a:pt x="2453" y="2019"/>
                  </a:lnTo>
                  <a:lnTo>
                    <a:pt x="2438" y="2004"/>
                  </a:lnTo>
                  <a:lnTo>
                    <a:pt x="2425" y="1988"/>
                  </a:lnTo>
                  <a:lnTo>
                    <a:pt x="2413" y="1973"/>
                  </a:lnTo>
                  <a:lnTo>
                    <a:pt x="2403" y="1960"/>
                  </a:lnTo>
                  <a:lnTo>
                    <a:pt x="2396" y="1944"/>
                  </a:lnTo>
                  <a:lnTo>
                    <a:pt x="2390" y="1931"/>
                  </a:lnTo>
                  <a:lnTo>
                    <a:pt x="2384" y="1915"/>
                  </a:lnTo>
                  <a:lnTo>
                    <a:pt x="2380" y="1902"/>
                  </a:lnTo>
                  <a:lnTo>
                    <a:pt x="2377" y="1888"/>
                  </a:lnTo>
                  <a:lnTo>
                    <a:pt x="2375" y="1862"/>
                  </a:lnTo>
                  <a:lnTo>
                    <a:pt x="2373" y="1837"/>
                  </a:lnTo>
                  <a:lnTo>
                    <a:pt x="2390" y="1856"/>
                  </a:lnTo>
                  <a:lnTo>
                    <a:pt x="2407" y="1873"/>
                  </a:lnTo>
                  <a:lnTo>
                    <a:pt x="2426" y="1890"/>
                  </a:lnTo>
                  <a:lnTo>
                    <a:pt x="2446" y="1906"/>
                  </a:lnTo>
                  <a:lnTo>
                    <a:pt x="2467" y="1919"/>
                  </a:lnTo>
                  <a:lnTo>
                    <a:pt x="2486" y="1931"/>
                  </a:lnTo>
                  <a:lnTo>
                    <a:pt x="2507" y="1942"/>
                  </a:lnTo>
                  <a:lnTo>
                    <a:pt x="2528" y="1954"/>
                  </a:lnTo>
                  <a:lnTo>
                    <a:pt x="2549" y="1963"/>
                  </a:lnTo>
                  <a:lnTo>
                    <a:pt x="2572" y="1971"/>
                  </a:lnTo>
                  <a:lnTo>
                    <a:pt x="2594" y="1979"/>
                  </a:lnTo>
                  <a:lnTo>
                    <a:pt x="2617" y="1986"/>
                  </a:lnTo>
                  <a:lnTo>
                    <a:pt x="2663" y="1996"/>
                  </a:lnTo>
                  <a:lnTo>
                    <a:pt x="2709" y="2004"/>
                  </a:lnTo>
                  <a:lnTo>
                    <a:pt x="2747" y="2009"/>
                  </a:lnTo>
                  <a:lnTo>
                    <a:pt x="2786" y="2017"/>
                  </a:lnTo>
                  <a:lnTo>
                    <a:pt x="2822" y="2025"/>
                  </a:lnTo>
                  <a:lnTo>
                    <a:pt x="2858" y="2032"/>
                  </a:lnTo>
                  <a:lnTo>
                    <a:pt x="2891" y="2042"/>
                  </a:lnTo>
                  <a:lnTo>
                    <a:pt x="2924" y="2052"/>
                  </a:lnTo>
                  <a:lnTo>
                    <a:pt x="2954" y="2063"/>
                  </a:lnTo>
                  <a:lnTo>
                    <a:pt x="2983" y="2075"/>
                  </a:lnTo>
                  <a:lnTo>
                    <a:pt x="3012" y="2088"/>
                  </a:lnTo>
                  <a:lnTo>
                    <a:pt x="3037" y="2102"/>
                  </a:lnTo>
                  <a:lnTo>
                    <a:pt x="3062" y="2117"/>
                  </a:lnTo>
                  <a:lnTo>
                    <a:pt x="3085" y="2134"/>
                  </a:lnTo>
                  <a:lnTo>
                    <a:pt x="3106" y="2151"/>
                  </a:lnTo>
                  <a:lnTo>
                    <a:pt x="3125" y="2169"/>
                  </a:lnTo>
                  <a:lnTo>
                    <a:pt x="3143" y="2188"/>
                  </a:lnTo>
                  <a:lnTo>
                    <a:pt x="3160" y="2209"/>
                  </a:lnTo>
                  <a:lnTo>
                    <a:pt x="3160" y="2180"/>
                  </a:lnTo>
                  <a:lnTo>
                    <a:pt x="3160" y="2151"/>
                  </a:lnTo>
                  <a:lnTo>
                    <a:pt x="3156" y="2125"/>
                  </a:lnTo>
                  <a:lnTo>
                    <a:pt x="3152" y="2100"/>
                  </a:lnTo>
                  <a:lnTo>
                    <a:pt x="3146" y="2075"/>
                  </a:lnTo>
                  <a:lnTo>
                    <a:pt x="3139" y="2052"/>
                  </a:lnTo>
                  <a:lnTo>
                    <a:pt x="3129" y="2029"/>
                  </a:lnTo>
                  <a:lnTo>
                    <a:pt x="3120" y="2008"/>
                  </a:lnTo>
                  <a:lnTo>
                    <a:pt x="3106" y="1988"/>
                  </a:lnTo>
                  <a:lnTo>
                    <a:pt x="3095" y="1969"/>
                  </a:lnTo>
                  <a:lnTo>
                    <a:pt x="3081" y="1950"/>
                  </a:lnTo>
                  <a:lnTo>
                    <a:pt x="3066" y="1933"/>
                  </a:lnTo>
                  <a:lnTo>
                    <a:pt x="3035" y="1900"/>
                  </a:lnTo>
                  <a:lnTo>
                    <a:pt x="3004" y="1871"/>
                  </a:lnTo>
                  <a:lnTo>
                    <a:pt x="2937" y="1817"/>
                  </a:lnTo>
                  <a:lnTo>
                    <a:pt x="2876" y="1769"/>
                  </a:lnTo>
                  <a:lnTo>
                    <a:pt x="2849" y="1746"/>
                  </a:lnTo>
                  <a:lnTo>
                    <a:pt x="2828" y="1721"/>
                  </a:lnTo>
                  <a:lnTo>
                    <a:pt x="2818" y="1710"/>
                  </a:lnTo>
                  <a:lnTo>
                    <a:pt x="2810" y="1698"/>
                  </a:lnTo>
                  <a:lnTo>
                    <a:pt x="2803" y="1685"/>
                  </a:lnTo>
                  <a:lnTo>
                    <a:pt x="2799" y="1673"/>
                  </a:lnTo>
                  <a:lnTo>
                    <a:pt x="2837" y="1698"/>
                  </a:lnTo>
                  <a:lnTo>
                    <a:pt x="2876" y="1718"/>
                  </a:lnTo>
                  <a:lnTo>
                    <a:pt x="2910" y="1735"/>
                  </a:lnTo>
                  <a:lnTo>
                    <a:pt x="2947" y="1746"/>
                  </a:lnTo>
                  <a:lnTo>
                    <a:pt x="2983" y="1756"/>
                  </a:lnTo>
                  <a:lnTo>
                    <a:pt x="3020" y="1760"/>
                  </a:lnTo>
                  <a:lnTo>
                    <a:pt x="3058" y="1762"/>
                  </a:lnTo>
                  <a:lnTo>
                    <a:pt x="3098" y="1760"/>
                  </a:lnTo>
                  <a:lnTo>
                    <a:pt x="3125" y="1758"/>
                  </a:lnTo>
                  <a:lnTo>
                    <a:pt x="3156" y="1752"/>
                  </a:lnTo>
                  <a:lnTo>
                    <a:pt x="3185" y="1746"/>
                  </a:lnTo>
                  <a:lnTo>
                    <a:pt x="3216" y="1739"/>
                  </a:lnTo>
                  <a:lnTo>
                    <a:pt x="3244" y="1733"/>
                  </a:lnTo>
                  <a:lnTo>
                    <a:pt x="3275" y="1727"/>
                  </a:lnTo>
                  <a:lnTo>
                    <a:pt x="3306" y="1723"/>
                  </a:lnTo>
                  <a:lnTo>
                    <a:pt x="3337" y="1721"/>
                  </a:lnTo>
                  <a:lnTo>
                    <a:pt x="3367" y="1721"/>
                  </a:lnTo>
                  <a:lnTo>
                    <a:pt x="3396" y="1725"/>
                  </a:lnTo>
                  <a:lnTo>
                    <a:pt x="3411" y="1729"/>
                  </a:lnTo>
                  <a:lnTo>
                    <a:pt x="3427" y="1735"/>
                  </a:lnTo>
                  <a:lnTo>
                    <a:pt x="3440" y="1741"/>
                  </a:lnTo>
                  <a:lnTo>
                    <a:pt x="3456" y="1746"/>
                  </a:lnTo>
                  <a:lnTo>
                    <a:pt x="3469" y="1756"/>
                  </a:lnTo>
                  <a:lnTo>
                    <a:pt x="3484" y="1766"/>
                  </a:lnTo>
                  <a:lnTo>
                    <a:pt x="3498" y="1777"/>
                  </a:lnTo>
                  <a:lnTo>
                    <a:pt x="3511" y="1791"/>
                  </a:lnTo>
                  <a:lnTo>
                    <a:pt x="3525" y="1806"/>
                  </a:lnTo>
                  <a:lnTo>
                    <a:pt x="3538" y="1823"/>
                  </a:lnTo>
                  <a:lnTo>
                    <a:pt x="3552" y="1840"/>
                  </a:lnTo>
                  <a:lnTo>
                    <a:pt x="3563" y="1862"/>
                  </a:lnTo>
                  <a:lnTo>
                    <a:pt x="3596" y="1842"/>
                  </a:lnTo>
                  <a:lnTo>
                    <a:pt x="3630" y="1827"/>
                  </a:lnTo>
                  <a:lnTo>
                    <a:pt x="3665" y="1814"/>
                  </a:lnTo>
                  <a:lnTo>
                    <a:pt x="3699" y="1804"/>
                  </a:lnTo>
                  <a:lnTo>
                    <a:pt x="3736" y="1798"/>
                  </a:lnTo>
                  <a:lnTo>
                    <a:pt x="3772" y="1794"/>
                  </a:lnTo>
                  <a:lnTo>
                    <a:pt x="3809" y="1794"/>
                  </a:lnTo>
                  <a:lnTo>
                    <a:pt x="3843" y="1796"/>
                  </a:lnTo>
                  <a:lnTo>
                    <a:pt x="3880" y="1800"/>
                  </a:lnTo>
                  <a:lnTo>
                    <a:pt x="3916" y="1808"/>
                  </a:lnTo>
                  <a:lnTo>
                    <a:pt x="3951" y="1816"/>
                  </a:lnTo>
                  <a:lnTo>
                    <a:pt x="3986" y="1827"/>
                  </a:lnTo>
                  <a:lnTo>
                    <a:pt x="4018" y="1839"/>
                  </a:lnTo>
                  <a:lnTo>
                    <a:pt x="4051" y="1854"/>
                  </a:lnTo>
                  <a:lnTo>
                    <a:pt x="4080" y="1869"/>
                  </a:lnTo>
                  <a:lnTo>
                    <a:pt x="4110" y="1887"/>
                  </a:lnTo>
                  <a:close/>
                  <a:moveTo>
                    <a:pt x="2246" y="1449"/>
                  </a:moveTo>
                  <a:lnTo>
                    <a:pt x="1862" y="1449"/>
                  </a:lnTo>
                  <a:lnTo>
                    <a:pt x="1862" y="1063"/>
                  </a:lnTo>
                  <a:lnTo>
                    <a:pt x="2246" y="1063"/>
                  </a:lnTo>
                  <a:lnTo>
                    <a:pt x="2246" y="14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0"/>
            </a:p>
          </p:txBody>
        </p:sp>
      </p:grpSp>
      <p:sp>
        <p:nvSpPr>
          <p:cNvPr id="2" name="Päivämäärän paikkamerkki 1"/>
          <p:cNvSpPr>
            <a:spLocks noGrp="1"/>
          </p:cNvSpPr>
          <p:nvPr>
            <p:ph type="dt" sz="half" idx="10"/>
          </p:nvPr>
        </p:nvSpPr>
        <p:spPr/>
        <p:txBody>
          <a:bodyPr/>
          <a:lstStyle/>
          <a:p>
            <a:fld id="{D2814D3E-F3AA-424E-A3E6-F92C77D1D1BB}" type="datetimeFigureOut">
              <a:rPr lang="en-GB" smtClean="0"/>
              <a:t>10/05/2021</a:t>
            </a:fld>
            <a:endParaRPr lang="en-GB"/>
          </a:p>
        </p:txBody>
      </p:sp>
      <p:sp>
        <p:nvSpPr>
          <p:cNvPr id="4" name="Alatunnisteen paikkamerkki 3"/>
          <p:cNvSpPr>
            <a:spLocks noGrp="1"/>
          </p:cNvSpPr>
          <p:nvPr>
            <p:ph type="ftr" sz="quarter" idx="11"/>
          </p:nvPr>
        </p:nvSpPr>
        <p:spPr/>
        <p:txBody>
          <a:bodyPr/>
          <a:lstStyle/>
          <a:p>
            <a:endParaRPr lang="en-GB"/>
          </a:p>
        </p:txBody>
      </p:sp>
      <p:sp>
        <p:nvSpPr>
          <p:cNvPr id="8" name="Dian numeron paikkamerkki 7"/>
          <p:cNvSpPr>
            <a:spLocks noGrp="1"/>
          </p:cNvSpPr>
          <p:nvPr>
            <p:ph type="sldNum" sz="quarter" idx="12"/>
          </p:nvPr>
        </p:nvSpPr>
        <p:spPr/>
        <p:txBody>
          <a:bodyPr/>
          <a:lstStyle/>
          <a:p>
            <a:fld id="{583CC207-3D93-4146-9442-ADAE541E6B24}" type="slidenum">
              <a:rPr lang="en-GB" smtClean="0"/>
              <a:t>‹#›</a:t>
            </a:fld>
            <a:endParaRPr lang="en-GB"/>
          </a:p>
        </p:txBody>
      </p:sp>
    </p:spTree>
    <p:extLst>
      <p:ext uri="{BB962C8B-B14F-4D97-AF65-F5344CB8AC3E}">
        <p14:creationId xmlns:p14="http://schemas.microsoft.com/office/powerpoint/2010/main" val="2962836733"/>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ubheading">
    <p:spTree>
      <p:nvGrpSpPr>
        <p:cNvPr id="1" name=""/>
        <p:cNvGrpSpPr/>
        <p:nvPr/>
      </p:nvGrpSpPr>
      <p:grpSpPr>
        <a:xfrm>
          <a:off x="0" y="0"/>
          <a:ext cx="0" cy="0"/>
          <a:chOff x="0" y="0"/>
          <a:chExt cx="0" cy="0"/>
        </a:xfrm>
      </p:grpSpPr>
      <p:sp>
        <p:nvSpPr>
          <p:cNvPr id="13" name="Title Placeholder 1"/>
          <p:cNvSpPr>
            <a:spLocks noGrp="1"/>
          </p:cNvSpPr>
          <p:nvPr>
            <p:ph type="ctrTitle" hasCustomPrompt="1"/>
          </p:nvPr>
        </p:nvSpPr>
        <p:spPr>
          <a:xfrm>
            <a:off x="914400" y="2708920"/>
            <a:ext cx="10363200" cy="1296144"/>
          </a:xfrm>
        </p:spPr>
        <p:txBody>
          <a:bodyPr anchor="ctr" anchorCtr="0"/>
          <a:lstStyle>
            <a:lvl1pPr algn="ctr">
              <a:lnSpc>
                <a:spcPct val="70000"/>
              </a:lnSpc>
              <a:defRPr sz="3600">
                <a:latin typeface="+mj-lt"/>
                <a:ea typeface="ＭＳ Ｐゴシック" charset="0"/>
                <a:cs typeface="Gotham Narrow Bold"/>
              </a:defRPr>
            </a:lvl1pPr>
          </a:lstStyle>
          <a:p>
            <a:pPr lvl="0"/>
            <a:r>
              <a:rPr lang="fi-FI" noProof="0" dirty="0"/>
              <a:t>CLICK TO ADD SUBHEADING</a:t>
            </a:r>
          </a:p>
        </p:txBody>
      </p:sp>
      <p:sp>
        <p:nvSpPr>
          <p:cNvPr id="2" name="Päivämäärän paikkamerkki 1"/>
          <p:cNvSpPr>
            <a:spLocks noGrp="1"/>
          </p:cNvSpPr>
          <p:nvPr>
            <p:ph type="dt" sz="half" idx="10"/>
          </p:nvPr>
        </p:nvSpPr>
        <p:spPr/>
        <p:txBody>
          <a:bodyPr/>
          <a:lstStyle/>
          <a:p>
            <a:fld id="{D2814D3E-F3AA-424E-A3E6-F92C77D1D1BB}" type="datetimeFigureOut">
              <a:rPr lang="en-GB" smtClean="0"/>
              <a:t>10/05/2021</a:t>
            </a:fld>
            <a:endParaRPr lang="en-GB"/>
          </a:p>
        </p:txBody>
      </p:sp>
      <p:sp>
        <p:nvSpPr>
          <p:cNvPr id="6" name="Alatunnisteen paikkamerkki 5"/>
          <p:cNvSpPr>
            <a:spLocks noGrp="1"/>
          </p:cNvSpPr>
          <p:nvPr>
            <p:ph type="ftr" sz="quarter" idx="11"/>
          </p:nvPr>
        </p:nvSpPr>
        <p:spPr/>
        <p:txBody>
          <a:bodyPr/>
          <a:lstStyle/>
          <a:p>
            <a:endParaRPr lang="en-GB"/>
          </a:p>
        </p:txBody>
      </p:sp>
      <p:sp>
        <p:nvSpPr>
          <p:cNvPr id="7" name="Dian numeron paikkamerkki 6"/>
          <p:cNvSpPr>
            <a:spLocks noGrp="1"/>
          </p:cNvSpPr>
          <p:nvPr>
            <p:ph type="sldNum" sz="quarter" idx="12"/>
          </p:nvPr>
        </p:nvSpPr>
        <p:spPr/>
        <p:txBody>
          <a:bodyPr/>
          <a:lstStyle/>
          <a:p>
            <a:fld id="{583CC207-3D93-4146-9442-ADAE541E6B24}" type="slidenum">
              <a:rPr lang="en-GB" smtClean="0"/>
              <a:t>‹#›</a:t>
            </a:fld>
            <a:endParaRPr lang="en-GB"/>
          </a:p>
        </p:txBody>
      </p:sp>
    </p:spTree>
    <p:extLst>
      <p:ext uri="{BB962C8B-B14F-4D97-AF65-F5344CB8AC3E}">
        <p14:creationId xmlns:p14="http://schemas.microsoft.com/office/powerpoint/2010/main" val="3926249940"/>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s">
    <p:spTree>
      <p:nvGrpSpPr>
        <p:cNvPr id="1" name=""/>
        <p:cNvGrpSpPr/>
        <p:nvPr/>
      </p:nvGrpSpPr>
      <p:grpSpPr>
        <a:xfrm>
          <a:off x="0" y="0"/>
          <a:ext cx="0" cy="0"/>
          <a:chOff x="0" y="0"/>
          <a:chExt cx="0" cy="0"/>
        </a:xfrm>
      </p:grpSpPr>
      <p:sp>
        <p:nvSpPr>
          <p:cNvPr id="10" name="Title Placeholder 1"/>
          <p:cNvSpPr>
            <a:spLocks noGrp="1"/>
          </p:cNvSpPr>
          <p:nvPr>
            <p:ph type="title" hasCustomPrompt="1"/>
          </p:nvPr>
        </p:nvSpPr>
        <p:spPr bwMode="auto">
          <a:xfrm>
            <a:off x="335360" y="692696"/>
            <a:ext cx="11521280" cy="1249544"/>
          </a:xfrm>
          <a:prstGeom prst="rect">
            <a:avLst/>
          </a:prstGeom>
          <a:noFill/>
          <a:ln w="9525">
            <a:noFill/>
            <a:miter lim="800000"/>
            <a:headEnd/>
            <a:tailEnd/>
          </a:ln>
        </p:spPr>
        <p:txBody>
          <a:bodyPr lIns="91440" tIns="45720" rIns="91440" bIns="45720"/>
          <a:lstStyle>
            <a:lvl1pPr algn="ctr">
              <a:defRPr sz="4000"/>
            </a:lvl1pPr>
          </a:lstStyle>
          <a:p>
            <a:pPr lvl="0"/>
            <a:r>
              <a:rPr lang="fi-FI" dirty="0"/>
              <a:t>CLICK TO ADD TITLE</a:t>
            </a:r>
            <a:endParaRPr lang="en-US" dirty="0"/>
          </a:p>
        </p:txBody>
      </p:sp>
      <p:sp>
        <p:nvSpPr>
          <p:cNvPr id="13" name="Text Placeholder 2"/>
          <p:cNvSpPr>
            <a:spLocks noGrp="1"/>
          </p:cNvSpPr>
          <p:nvPr>
            <p:ph idx="1" hasCustomPrompt="1"/>
          </p:nvPr>
        </p:nvSpPr>
        <p:spPr bwMode="auto">
          <a:xfrm>
            <a:off x="335360" y="2204865"/>
            <a:ext cx="11521280" cy="3888432"/>
          </a:xfrm>
          <a:prstGeom prst="rect">
            <a:avLst/>
          </a:prstGeom>
          <a:noFill/>
          <a:ln w="9525">
            <a:noFill/>
            <a:miter lim="800000"/>
            <a:headEnd/>
            <a:tailEnd/>
          </a:ln>
        </p:spPr>
        <p:txBody>
          <a:bodyPr lIns="91440" tIns="45720" rIns="91440" bIns="45720"/>
          <a:lstStyle>
            <a:lvl1pPr marL="92075" indent="0" algn="ctr">
              <a:lnSpc>
                <a:spcPct val="80000"/>
              </a:lnSpc>
              <a:buClr>
                <a:schemeClr val="tx1"/>
              </a:buClr>
              <a:buFont typeface="Arial"/>
              <a:buNone/>
              <a:defRPr>
                <a:latin typeface="+mj-lt"/>
                <a:cs typeface="Gotham narrow bold"/>
              </a:defRPr>
            </a:lvl1pPr>
            <a:lvl2pPr marL="382588" indent="0" algn="ctr">
              <a:lnSpc>
                <a:spcPct val="80000"/>
              </a:lnSpc>
              <a:buFont typeface="Arial"/>
              <a:buNone/>
              <a:defRPr>
                <a:latin typeface="Gotham Narrow Book"/>
                <a:cs typeface="Gotham Narrow Book"/>
              </a:defRPr>
            </a:lvl2pPr>
            <a:lvl3pPr marL="765175" indent="0" algn="ctr">
              <a:lnSpc>
                <a:spcPct val="80000"/>
              </a:lnSpc>
              <a:buNone/>
              <a:defRPr>
                <a:latin typeface="Gotham Narrow Book"/>
                <a:cs typeface="Gotham Narrow Book"/>
              </a:defRPr>
            </a:lvl3pPr>
            <a:lvl4pPr marL="1241425" indent="0" algn="ctr">
              <a:lnSpc>
                <a:spcPct val="80000"/>
              </a:lnSpc>
              <a:buNone/>
              <a:defRPr>
                <a:latin typeface="Gotham Narrow Book"/>
                <a:cs typeface="Gotham Narrow Book"/>
              </a:defRPr>
            </a:lvl4pPr>
            <a:lvl5pPr marL="1717675" indent="0" algn="ctr">
              <a:lnSpc>
                <a:spcPct val="80000"/>
              </a:lnSpc>
              <a:buNone/>
              <a:defRPr>
                <a:latin typeface="Gotham Narrow Book"/>
                <a:cs typeface="Gotham Narrow Book"/>
              </a:defRPr>
            </a:lvl5pPr>
          </a:lstStyle>
          <a:p>
            <a:r>
              <a:rPr lang="en-US" dirty="0"/>
              <a:t>Click to add subtitle</a:t>
            </a:r>
          </a:p>
        </p:txBody>
      </p:sp>
      <p:sp>
        <p:nvSpPr>
          <p:cNvPr id="2" name="Päivämäärän paikkamerkki 1"/>
          <p:cNvSpPr>
            <a:spLocks noGrp="1"/>
          </p:cNvSpPr>
          <p:nvPr>
            <p:ph type="dt" sz="half" idx="10"/>
          </p:nvPr>
        </p:nvSpPr>
        <p:spPr/>
        <p:txBody>
          <a:bodyPr/>
          <a:lstStyle/>
          <a:p>
            <a:fld id="{D2814D3E-F3AA-424E-A3E6-F92C77D1D1BB}" type="datetimeFigureOut">
              <a:rPr lang="en-GB" smtClean="0"/>
              <a:t>10/05/2021</a:t>
            </a:fld>
            <a:endParaRPr lang="en-GB"/>
          </a:p>
        </p:txBody>
      </p:sp>
      <p:sp>
        <p:nvSpPr>
          <p:cNvPr id="4" name="Alatunnisteen paikkamerkki 3"/>
          <p:cNvSpPr>
            <a:spLocks noGrp="1"/>
          </p:cNvSpPr>
          <p:nvPr>
            <p:ph type="ftr" sz="quarter" idx="11"/>
          </p:nvPr>
        </p:nvSpPr>
        <p:spPr/>
        <p:txBody>
          <a:bodyPr/>
          <a:lstStyle/>
          <a:p>
            <a:endParaRPr lang="en-GB"/>
          </a:p>
        </p:txBody>
      </p:sp>
      <p:sp>
        <p:nvSpPr>
          <p:cNvPr id="7" name="Dian numeron paikkamerkki 6"/>
          <p:cNvSpPr>
            <a:spLocks noGrp="1"/>
          </p:cNvSpPr>
          <p:nvPr>
            <p:ph type="sldNum" sz="quarter" idx="12"/>
          </p:nvPr>
        </p:nvSpPr>
        <p:spPr/>
        <p:txBody>
          <a:bodyPr/>
          <a:lstStyle/>
          <a:p>
            <a:fld id="{583CC207-3D93-4146-9442-ADAE541E6B24}" type="slidenum">
              <a:rPr lang="en-GB" smtClean="0"/>
              <a:t>‹#›</a:t>
            </a:fld>
            <a:endParaRPr lang="en-GB"/>
          </a:p>
        </p:txBody>
      </p:sp>
    </p:spTree>
    <p:extLst>
      <p:ext uri="{BB962C8B-B14F-4D97-AF65-F5344CB8AC3E}">
        <p14:creationId xmlns:p14="http://schemas.microsoft.com/office/powerpoint/2010/main" val="903006068"/>
      </p:ext>
    </p:extLst>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and Content Basic">
    <p:spTree>
      <p:nvGrpSpPr>
        <p:cNvPr id="1" name=""/>
        <p:cNvGrpSpPr/>
        <p:nvPr/>
      </p:nvGrpSpPr>
      <p:grpSpPr>
        <a:xfrm>
          <a:off x="0" y="0"/>
          <a:ext cx="0" cy="0"/>
          <a:chOff x="0" y="0"/>
          <a:chExt cx="0" cy="0"/>
        </a:xfrm>
      </p:grpSpPr>
      <p:sp>
        <p:nvSpPr>
          <p:cNvPr id="10" name="Title Placeholder 1"/>
          <p:cNvSpPr>
            <a:spLocks noGrp="1"/>
          </p:cNvSpPr>
          <p:nvPr>
            <p:ph type="title" hasCustomPrompt="1"/>
          </p:nvPr>
        </p:nvSpPr>
        <p:spPr bwMode="auto">
          <a:xfrm>
            <a:off x="2927650" y="692696"/>
            <a:ext cx="8832981" cy="1249544"/>
          </a:xfrm>
          <a:prstGeom prst="rect">
            <a:avLst/>
          </a:prstGeom>
          <a:noFill/>
          <a:ln w="9525">
            <a:noFill/>
            <a:miter lim="800000"/>
            <a:headEnd/>
            <a:tailEnd/>
          </a:ln>
        </p:spPr>
        <p:txBody>
          <a:bodyPr lIns="91440" tIns="45720" rIns="91440" bIns="45720"/>
          <a:lstStyle>
            <a:lvl1pPr>
              <a:defRPr sz="4000" baseline="0">
                <a:latin typeface="+mj-lt"/>
              </a:defRPr>
            </a:lvl1pPr>
          </a:lstStyle>
          <a:p>
            <a:pPr lvl="0"/>
            <a:r>
              <a:rPr lang="fi-FI" dirty="0" err="1"/>
              <a:t>Click</a:t>
            </a:r>
            <a:r>
              <a:rPr lang="fi-FI" dirty="0"/>
              <a:t> to </a:t>
            </a:r>
            <a:r>
              <a:rPr lang="fi-FI" dirty="0" err="1"/>
              <a:t>add</a:t>
            </a:r>
            <a:r>
              <a:rPr lang="fi-FI" dirty="0"/>
              <a:t> </a:t>
            </a:r>
            <a:r>
              <a:rPr lang="fi-FI" dirty="0" err="1"/>
              <a:t>title</a:t>
            </a:r>
            <a:endParaRPr lang="en-US" dirty="0"/>
          </a:p>
        </p:txBody>
      </p:sp>
      <p:sp>
        <p:nvSpPr>
          <p:cNvPr id="13" name="Text Placeholder 2"/>
          <p:cNvSpPr>
            <a:spLocks noGrp="1"/>
          </p:cNvSpPr>
          <p:nvPr>
            <p:ph idx="1" hasCustomPrompt="1"/>
          </p:nvPr>
        </p:nvSpPr>
        <p:spPr bwMode="auto">
          <a:xfrm>
            <a:off x="623392" y="2204865"/>
            <a:ext cx="11179125" cy="3888432"/>
          </a:xfrm>
          <a:prstGeom prst="rect">
            <a:avLst/>
          </a:prstGeom>
          <a:noFill/>
          <a:ln w="9525">
            <a:noFill/>
            <a:miter lim="800000"/>
            <a:headEnd/>
            <a:tailEnd/>
          </a:ln>
        </p:spPr>
        <p:txBody>
          <a:bodyPr lIns="91440" tIns="45720" rIns="91440" bIns="45720"/>
          <a:lstStyle>
            <a:lvl1pPr marL="342900" indent="-250825">
              <a:lnSpc>
                <a:spcPct val="80000"/>
              </a:lnSpc>
              <a:buClr>
                <a:schemeClr val="tx1"/>
              </a:buClr>
              <a:buFont typeface="Arial"/>
              <a:buChar char="•"/>
              <a:defRPr>
                <a:latin typeface="+mn-lt"/>
                <a:cs typeface="Gotham Narrow Book"/>
              </a:defRPr>
            </a:lvl1pPr>
            <a:lvl2pPr marL="725488" indent="-342900">
              <a:lnSpc>
                <a:spcPct val="80000"/>
              </a:lnSpc>
              <a:buFont typeface="Arial"/>
              <a:buChar char="•"/>
              <a:defRPr>
                <a:latin typeface="+mn-lt"/>
                <a:cs typeface="Gotham Narrow Book"/>
              </a:defRPr>
            </a:lvl2pPr>
            <a:lvl3pPr>
              <a:lnSpc>
                <a:spcPct val="80000"/>
              </a:lnSpc>
              <a:defRPr>
                <a:latin typeface="+mn-lt"/>
                <a:cs typeface="Gotham Narrow Book"/>
              </a:defRPr>
            </a:lvl3pPr>
            <a:lvl4pPr>
              <a:lnSpc>
                <a:spcPct val="80000"/>
              </a:lnSpc>
              <a:defRPr>
                <a:latin typeface="+mn-lt"/>
                <a:cs typeface="Gotham Narrow Book"/>
              </a:defRPr>
            </a:lvl4pPr>
            <a:lvl5pPr>
              <a:lnSpc>
                <a:spcPct val="80000"/>
              </a:lnSpc>
              <a:defRPr>
                <a:latin typeface="+mn-lt"/>
                <a:cs typeface="Gotham Narrow Book"/>
              </a:defRPr>
            </a:lvl5pPr>
          </a:lstStyle>
          <a:p>
            <a:pPr lvl="0"/>
            <a:r>
              <a:rPr lang="fi-FI" noProof="0" dirty="0" err="1"/>
              <a:t>Click</a:t>
            </a:r>
            <a:r>
              <a:rPr lang="fi-FI" noProof="0" dirty="0"/>
              <a:t> to </a:t>
            </a:r>
            <a:r>
              <a:rPr lang="fi-FI" noProof="0" dirty="0" err="1"/>
              <a:t>add</a:t>
            </a:r>
            <a:r>
              <a:rPr lang="fi-FI" noProof="0" dirty="0"/>
              <a:t> </a:t>
            </a:r>
            <a:r>
              <a:rPr lang="fi-FI" noProof="0" dirty="0" err="1"/>
              <a:t>text</a:t>
            </a:r>
            <a:endParaRPr lang="fi-FI" noProof="0" dirty="0"/>
          </a:p>
          <a:p>
            <a:pPr lvl="1"/>
            <a:r>
              <a:rPr lang="fi-FI" noProof="0" dirty="0"/>
              <a:t>Second </a:t>
            </a:r>
            <a:r>
              <a:rPr lang="fi-FI" noProof="0" dirty="0" err="1"/>
              <a:t>level</a:t>
            </a:r>
            <a:endParaRPr lang="fi-FI" noProof="0" dirty="0"/>
          </a:p>
          <a:p>
            <a:pPr lvl="2"/>
            <a:r>
              <a:rPr lang="fi-FI" noProof="0" dirty="0"/>
              <a:t>Third </a:t>
            </a:r>
            <a:r>
              <a:rPr lang="fi-FI" noProof="0" dirty="0" err="1"/>
              <a:t>level</a:t>
            </a:r>
            <a:endParaRPr lang="fi-FI" noProof="0" dirty="0"/>
          </a:p>
          <a:p>
            <a:pPr lvl="3"/>
            <a:r>
              <a:rPr lang="fi-FI" noProof="0" dirty="0" err="1"/>
              <a:t>Fourth</a:t>
            </a:r>
            <a:r>
              <a:rPr lang="fi-FI" noProof="0" dirty="0"/>
              <a:t> </a:t>
            </a:r>
            <a:r>
              <a:rPr lang="fi-FI" noProof="0" dirty="0" err="1"/>
              <a:t>level</a:t>
            </a:r>
            <a:endParaRPr lang="fi-FI" noProof="0" dirty="0"/>
          </a:p>
          <a:p>
            <a:pPr lvl="4"/>
            <a:r>
              <a:rPr lang="fi-FI" noProof="0" dirty="0" err="1"/>
              <a:t>Fifth</a:t>
            </a:r>
            <a:r>
              <a:rPr lang="fi-FI" noProof="0" dirty="0"/>
              <a:t> </a:t>
            </a:r>
            <a:r>
              <a:rPr lang="fi-FI" noProof="0" dirty="0" err="1"/>
              <a:t>level</a:t>
            </a:r>
            <a:endParaRPr lang="en-US" noProof="0" dirty="0"/>
          </a:p>
        </p:txBody>
      </p:sp>
      <p:sp>
        <p:nvSpPr>
          <p:cNvPr id="2" name="Päivämäärän paikkamerkki 1"/>
          <p:cNvSpPr>
            <a:spLocks noGrp="1"/>
          </p:cNvSpPr>
          <p:nvPr>
            <p:ph type="dt" sz="half" idx="10"/>
          </p:nvPr>
        </p:nvSpPr>
        <p:spPr/>
        <p:txBody>
          <a:bodyPr/>
          <a:lstStyle/>
          <a:p>
            <a:fld id="{D2814D3E-F3AA-424E-A3E6-F92C77D1D1BB}" type="datetimeFigureOut">
              <a:rPr lang="en-GB" smtClean="0"/>
              <a:t>10/05/2021</a:t>
            </a:fld>
            <a:endParaRPr lang="en-GB"/>
          </a:p>
        </p:txBody>
      </p:sp>
      <p:sp>
        <p:nvSpPr>
          <p:cNvPr id="4" name="Alatunnisteen paikkamerkki 3"/>
          <p:cNvSpPr>
            <a:spLocks noGrp="1"/>
          </p:cNvSpPr>
          <p:nvPr>
            <p:ph type="ftr" sz="quarter" idx="11"/>
          </p:nvPr>
        </p:nvSpPr>
        <p:spPr/>
        <p:txBody>
          <a:bodyPr/>
          <a:lstStyle/>
          <a:p>
            <a:endParaRPr lang="en-GB"/>
          </a:p>
        </p:txBody>
      </p:sp>
      <p:sp>
        <p:nvSpPr>
          <p:cNvPr id="7" name="Dian numeron paikkamerkki 6"/>
          <p:cNvSpPr>
            <a:spLocks noGrp="1"/>
          </p:cNvSpPr>
          <p:nvPr>
            <p:ph type="sldNum" sz="quarter" idx="12"/>
          </p:nvPr>
        </p:nvSpPr>
        <p:spPr/>
        <p:txBody>
          <a:bodyPr/>
          <a:lstStyle/>
          <a:p>
            <a:fld id="{583CC207-3D93-4146-9442-ADAE541E6B24}" type="slidenum">
              <a:rPr lang="en-GB" smtClean="0"/>
              <a:t>‹#›</a:t>
            </a:fld>
            <a:endParaRPr lang="en-GB"/>
          </a:p>
        </p:txBody>
      </p:sp>
    </p:spTree>
    <p:extLst>
      <p:ext uri="{BB962C8B-B14F-4D97-AF65-F5344CB8AC3E}">
        <p14:creationId xmlns:p14="http://schemas.microsoft.com/office/powerpoint/2010/main" val="3560119041"/>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and Content Basic 2">
    <p:spTree>
      <p:nvGrpSpPr>
        <p:cNvPr id="1" name=""/>
        <p:cNvGrpSpPr/>
        <p:nvPr/>
      </p:nvGrpSpPr>
      <p:grpSpPr>
        <a:xfrm>
          <a:off x="0" y="0"/>
          <a:ext cx="0" cy="0"/>
          <a:chOff x="0" y="0"/>
          <a:chExt cx="0" cy="0"/>
        </a:xfrm>
      </p:grpSpPr>
      <p:sp>
        <p:nvSpPr>
          <p:cNvPr id="10" name="Title Placeholder 1"/>
          <p:cNvSpPr>
            <a:spLocks noGrp="1"/>
          </p:cNvSpPr>
          <p:nvPr>
            <p:ph type="title" hasCustomPrompt="1"/>
          </p:nvPr>
        </p:nvSpPr>
        <p:spPr bwMode="auto">
          <a:xfrm>
            <a:off x="2927650" y="692696"/>
            <a:ext cx="8832981" cy="1249544"/>
          </a:xfrm>
          <a:prstGeom prst="rect">
            <a:avLst/>
          </a:prstGeom>
          <a:noFill/>
          <a:ln w="9525">
            <a:noFill/>
            <a:miter lim="800000"/>
            <a:headEnd/>
            <a:tailEnd/>
          </a:ln>
        </p:spPr>
        <p:txBody>
          <a:bodyPr lIns="91440" tIns="45720" rIns="91440" bIns="45720"/>
          <a:lstStyle>
            <a:lvl1pPr>
              <a:defRPr sz="4000">
                <a:latin typeface="+mj-lt"/>
              </a:defRPr>
            </a:lvl1pPr>
          </a:lstStyle>
          <a:p>
            <a:pPr lvl="0"/>
            <a:r>
              <a:rPr lang="fi-FI" dirty="0"/>
              <a:t>CLICK TO ADD TITLE</a:t>
            </a:r>
            <a:endParaRPr lang="en-US" dirty="0"/>
          </a:p>
        </p:txBody>
      </p:sp>
      <p:sp>
        <p:nvSpPr>
          <p:cNvPr id="13" name="Text Placeholder 2"/>
          <p:cNvSpPr>
            <a:spLocks noGrp="1"/>
          </p:cNvSpPr>
          <p:nvPr>
            <p:ph idx="1" hasCustomPrompt="1"/>
          </p:nvPr>
        </p:nvSpPr>
        <p:spPr bwMode="auto">
          <a:xfrm>
            <a:off x="623392" y="2204865"/>
            <a:ext cx="5280587" cy="3888432"/>
          </a:xfrm>
          <a:prstGeom prst="rect">
            <a:avLst/>
          </a:prstGeom>
          <a:noFill/>
          <a:ln w="9525">
            <a:noFill/>
            <a:miter lim="800000"/>
            <a:headEnd/>
            <a:tailEnd/>
          </a:ln>
        </p:spPr>
        <p:txBody>
          <a:bodyPr lIns="91440" tIns="45720" rIns="91440" bIns="45720"/>
          <a:lstStyle>
            <a:lvl1pPr marL="342900" indent="-250825">
              <a:lnSpc>
                <a:spcPct val="80000"/>
              </a:lnSpc>
              <a:buClr>
                <a:schemeClr val="tx1"/>
              </a:buClr>
              <a:buFont typeface="Arial"/>
              <a:buChar char="•"/>
              <a:defRPr>
                <a:latin typeface="+mn-lt"/>
                <a:cs typeface="Gotham Narrow Book"/>
              </a:defRPr>
            </a:lvl1pPr>
            <a:lvl2pPr marL="725488" indent="-342900">
              <a:lnSpc>
                <a:spcPct val="80000"/>
              </a:lnSpc>
              <a:buFont typeface="Arial"/>
              <a:buChar char="•"/>
              <a:defRPr>
                <a:latin typeface="+mn-lt"/>
                <a:cs typeface="Gotham Narrow Book"/>
              </a:defRPr>
            </a:lvl2pPr>
            <a:lvl3pPr>
              <a:lnSpc>
                <a:spcPct val="80000"/>
              </a:lnSpc>
              <a:defRPr>
                <a:latin typeface="+mn-lt"/>
                <a:cs typeface="Gotham Narrow Book"/>
              </a:defRPr>
            </a:lvl3pPr>
            <a:lvl4pPr>
              <a:lnSpc>
                <a:spcPct val="80000"/>
              </a:lnSpc>
              <a:defRPr>
                <a:latin typeface="+mn-lt"/>
                <a:cs typeface="Gotham Narrow Book"/>
              </a:defRPr>
            </a:lvl4pPr>
            <a:lvl5pPr>
              <a:lnSpc>
                <a:spcPct val="80000"/>
              </a:lnSpc>
              <a:defRPr>
                <a:latin typeface="+mn-lt"/>
                <a:cs typeface="Gotham Narrow Book"/>
              </a:defRPr>
            </a:lvl5pPr>
          </a:lstStyle>
          <a:p>
            <a:pPr lvl="0"/>
            <a:r>
              <a:rPr lang="fi-FI" noProof="0" dirty="0" err="1"/>
              <a:t>Click</a:t>
            </a:r>
            <a:r>
              <a:rPr lang="fi-FI" noProof="0" dirty="0"/>
              <a:t> to </a:t>
            </a:r>
            <a:r>
              <a:rPr lang="fi-FI" noProof="0" dirty="0" err="1"/>
              <a:t>add</a:t>
            </a:r>
            <a:r>
              <a:rPr lang="fi-FI" noProof="0" dirty="0"/>
              <a:t> </a:t>
            </a:r>
            <a:r>
              <a:rPr lang="fi-FI" noProof="0" dirty="0" err="1"/>
              <a:t>text</a:t>
            </a:r>
            <a:endParaRPr lang="fi-FI" noProof="0" dirty="0"/>
          </a:p>
          <a:p>
            <a:pPr lvl="1"/>
            <a:r>
              <a:rPr lang="fi-FI" noProof="0" dirty="0"/>
              <a:t>Second </a:t>
            </a:r>
            <a:r>
              <a:rPr lang="fi-FI" noProof="0" dirty="0" err="1"/>
              <a:t>level</a:t>
            </a:r>
            <a:endParaRPr lang="fi-FI" noProof="0" dirty="0"/>
          </a:p>
          <a:p>
            <a:pPr lvl="2"/>
            <a:r>
              <a:rPr lang="fi-FI" noProof="0" dirty="0"/>
              <a:t>Third </a:t>
            </a:r>
            <a:r>
              <a:rPr lang="fi-FI" noProof="0" dirty="0" err="1"/>
              <a:t>level</a:t>
            </a:r>
            <a:endParaRPr lang="fi-FI" noProof="0" dirty="0"/>
          </a:p>
          <a:p>
            <a:pPr lvl="3"/>
            <a:r>
              <a:rPr lang="fi-FI" noProof="0" dirty="0" err="1"/>
              <a:t>Fourth</a:t>
            </a:r>
            <a:r>
              <a:rPr lang="fi-FI" noProof="0" dirty="0"/>
              <a:t> </a:t>
            </a:r>
            <a:r>
              <a:rPr lang="fi-FI" noProof="0" dirty="0" err="1"/>
              <a:t>level</a:t>
            </a:r>
            <a:endParaRPr lang="fi-FI" noProof="0" dirty="0"/>
          </a:p>
          <a:p>
            <a:pPr lvl="4"/>
            <a:r>
              <a:rPr lang="fi-FI" noProof="0" dirty="0" err="1"/>
              <a:t>Fifth</a:t>
            </a:r>
            <a:r>
              <a:rPr lang="fi-FI" noProof="0" dirty="0"/>
              <a:t> </a:t>
            </a:r>
            <a:r>
              <a:rPr lang="fi-FI" noProof="0" dirty="0" err="1"/>
              <a:t>level</a:t>
            </a:r>
            <a:endParaRPr lang="en-US" noProof="0" dirty="0"/>
          </a:p>
        </p:txBody>
      </p:sp>
      <p:sp>
        <p:nvSpPr>
          <p:cNvPr id="11" name="Text Placeholder 2"/>
          <p:cNvSpPr>
            <a:spLocks noGrp="1"/>
          </p:cNvSpPr>
          <p:nvPr>
            <p:ph idx="13" hasCustomPrompt="1"/>
          </p:nvPr>
        </p:nvSpPr>
        <p:spPr bwMode="auto">
          <a:xfrm>
            <a:off x="6480043" y="2204865"/>
            <a:ext cx="5280587" cy="3888432"/>
          </a:xfrm>
          <a:prstGeom prst="rect">
            <a:avLst/>
          </a:prstGeom>
          <a:noFill/>
          <a:ln w="9525">
            <a:noFill/>
            <a:miter lim="800000"/>
            <a:headEnd/>
            <a:tailEnd/>
          </a:ln>
        </p:spPr>
        <p:txBody>
          <a:bodyPr lIns="91440" tIns="45720" rIns="91440" bIns="45720"/>
          <a:lstStyle>
            <a:lvl1pPr marL="342900" indent="-250825">
              <a:lnSpc>
                <a:spcPct val="80000"/>
              </a:lnSpc>
              <a:buClr>
                <a:schemeClr val="tx1"/>
              </a:buClr>
              <a:buFont typeface="Arial"/>
              <a:buChar char="•"/>
              <a:defRPr>
                <a:latin typeface="+mn-lt"/>
                <a:cs typeface="Gotham Narrow Book"/>
              </a:defRPr>
            </a:lvl1pPr>
            <a:lvl2pPr marL="725488" indent="-342900">
              <a:lnSpc>
                <a:spcPct val="80000"/>
              </a:lnSpc>
              <a:buFont typeface="Arial"/>
              <a:buChar char="•"/>
              <a:defRPr>
                <a:latin typeface="+mn-lt"/>
                <a:cs typeface="Gotham Narrow Book"/>
              </a:defRPr>
            </a:lvl2pPr>
            <a:lvl3pPr>
              <a:lnSpc>
                <a:spcPct val="80000"/>
              </a:lnSpc>
              <a:defRPr>
                <a:latin typeface="+mn-lt"/>
                <a:cs typeface="Gotham Narrow Book"/>
              </a:defRPr>
            </a:lvl3pPr>
            <a:lvl4pPr>
              <a:lnSpc>
                <a:spcPct val="80000"/>
              </a:lnSpc>
              <a:defRPr>
                <a:latin typeface="+mn-lt"/>
                <a:cs typeface="Gotham Narrow Book"/>
              </a:defRPr>
            </a:lvl4pPr>
            <a:lvl5pPr>
              <a:lnSpc>
                <a:spcPct val="80000"/>
              </a:lnSpc>
              <a:defRPr>
                <a:latin typeface="+mn-lt"/>
                <a:cs typeface="Gotham Narrow Book"/>
              </a:defRPr>
            </a:lvl5pPr>
          </a:lstStyle>
          <a:p>
            <a:pPr lvl="0"/>
            <a:r>
              <a:rPr lang="fi-FI" noProof="0" dirty="0" err="1"/>
              <a:t>Click</a:t>
            </a:r>
            <a:r>
              <a:rPr lang="fi-FI" noProof="0" dirty="0"/>
              <a:t> to </a:t>
            </a:r>
            <a:r>
              <a:rPr lang="fi-FI" noProof="0" dirty="0" err="1"/>
              <a:t>add</a:t>
            </a:r>
            <a:r>
              <a:rPr lang="fi-FI" noProof="0" dirty="0"/>
              <a:t> </a:t>
            </a:r>
            <a:r>
              <a:rPr lang="fi-FI" noProof="0" dirty="0" err="1"/>
              <a:t>text</a:t>
            </a:r>
            <a:endParaRPr lang="fi-FI" noProof="0" dirty="0"/>
          </a:p>
          <a:p>
            <a:pPr lvl="1"/>
            <a:r>
              <a:rPr lang="fi-FI" noProof="0" dirty="0"/>
              <a:t>Second </a:t>
            </a:r>
            <a:r>
              <a:rPr lang="fi-FI" noProof="0" dirty="0" err="1"/>
              <a:t>level</a:t>
            </a:r>
            <a:endParaRPr lang="fi-FI" noProof="0" dirty="0"/>
          </a:p>
          <a:p>
            <a:pPr lvl="2"/>
            <a:r>
              <a:rPr lang="fi-FI" noProof="0" dirty="0"/>
              <a:t>Third </a:t>
            </a:r>
            <a:r>
              <a:rPr lang="fi-FI" noProof="0" dirty="0" err="1"/>
              <a:t>level</a:t>
            </a:r>
            <a:endParaRPr lang="fi-FI" noProof="0" dirty="0"/>
          </a:p>
          <a:p>
            <a:pPr lvl="3"/>
            <a:r>
              <a:rPr lang="fi-FI" noProof="0" dirty="0" err="1"/>
              <a:t>Fourth</a:t>
            </a:r>
            <a:r>
              <a:rPr lang="fi-FI" noProof="0" dirty="0"/>
              <a:t> </a:t>
            </a:r>
            <a:r>
              <a:rPr lang="fi-FI" noProof="0" dirty="0" err="1"/>
              <a:t>level</a:t>
            </a:r>
            <a:endParaRPr lang="fi-FI" noProof="0" dirty="0"/>
          </a:p>
          <a:p>
            <a:pPr lvl="4"/>
            <a:r>
              <a:rPr lang="fi-FI" noProof="0" dirty="0" err="1"/>
              <a:t>Fifth</a:t>
            </a:r>
            <a:r>
              <a:rPr lang="fi-FI" noProof="0" dirty="0"/>
              <a:t> </a:t>
            </a:r>
            <a:r>
              <a:rPr lang="fi-FI" noProof="0" dirty="0" err="1"/>
              <a:t>level</a:t>
            </a:r>
            <a:endParaRPr lang="en-US" noProof="0" dirty="0"/>
          </a:p>
        </p:txBody>
      </p:sp>
      <p:sp>
        <p:nvSpPr>
          <p:cNvPr id="2" name="Päivämäärän paikkamerkki 1"/>
          <p:cNvSpPr>
            <a:spLocks noGrp="1"/>
          </p:cNvSpPr>
          <p:nvPr>
            <p:ph type="dt" sz="half" idx="14"/>
          </p:nvPr>
        </p:nvSpPr>
        <p:spPr/>
        <p:txBody>
          <a:bodyPr/>
          <a:lstStyle/>
          <a:p>
            <a:fld id="{D2814D3E-F3AA-424E-A3E6-F92C77D1D1BB}" type="datetimeFigureOut">
              <a:rPr lang="en-GB" smtClean="0"/>
              <a:t>10/05/2021</a:t>
            </a:fld>
            <a:endParaRPr lang="en-GB"/>
          </a:p>
        </p:txBody>
      </p:sp>
      <p:sp>
        <p:nvSpPr>
          <p:cNvPr id="4" name="Alatunnisteen paikkamerkki 3"/>
          <p:cNvSpPr>
            <a:spLocks noGrp="1"/>
          </p:cNvSpPr>
          <p:nvPr>
            <p:ph type="ftr" sz="quarter" idx="15"/>
          </p:nvPr>
        </p:nvSpPr>
        <p:spPr/>
        <p:txBody>
          <a:bodyPr/>
          <a:lstStyle/>
          <a:p>
            <a:endParaRPr lang="en-GB"/>
          </a:p>
        </p:txBody>
      </p:sp>
      <p:sp>
        <p:nvSpPr>
          <p:cNvPr id="7" name="Dian numeron paikkamerkki 6"/>
          <p:cNvSpPr>
            <a:spLocks noGrp="1"/>
          </p:cNvSpPr>
          <p:nvPr>
            <p:ph type="sldNum" sz="quarter" idx="16"/>
          </p:nvPr>
        </p:nvSpPr>
        <p:spPr/>
        <p:txBody>
          <a:bodyPr/>
          <a:lstStyle/>
          <a:p>
            <a:fld id="{583CC207-3D93-4146-9442-ADAE541E6B24}" type="slidenum">
              <a:rPr lang="en-GB" smtClean="0"/>
              <a:t>‹#›</a:t>
            </a:fld>
            <a:endParaRPr lang="en-GB"/>
          </a:p>
        </p:txBody>
      </p:sp>
    </p:spTree>
    <p:extLst>
      <p:ext uri="{BB962C8B-B14F-4D97-AF65-F5344CB8AC3E}">
        <p14:creationId xmlns:p14="http://schemas.microsoft.com/office/powerpoint/2010/main" val="121058416"/>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and Text">
    <p:spTree>
      <p:nvGrpSpPr>
        <p:cNvPr id="1" name=""/>
        <p:cNvGrpSpPr/>
        <p:nvPr/>
      </p:nvGrpSpPr>
      <p:grpSpPr>
        <a:xfrm>
          <a:off x="0" y="0"/>
          <a:ext cx="0" cy="0"/>
          <a:chOff x="0" y="0"/>
          <a:chExt cx="0" cy="0"/>
        </a:xfrm>
      </p:grpSpPr>
      <p:sp>
        <p:nvSpPr>
          <p:cNvPr id="12" name="Picture Placeholder 2"/>
          <p:cNvSpPr>
            <a:spLocks noGrp="1"/>
          </p:cNvSpPr>
          <p:nvPr>
            <p:ph type="pic" sz="quarter" idx="13" hasCustomPrompt="1"/>
          </p:nvPr>
        </p:nvSpPr>
        <p:spPr bwMode="auto">
          <a:xfrm>
            <a:off x="336000" y="254000"/>
            <a:ext cx="11514667" cy="5905500"/>
          </a:xfrm>
          <a:solidFill>
            <a:srgbClr val="7F7F7F"/>
          </a:solidFill>
        </p:spPr>
        <p:txBody>
          <a:bodyPr anchor="ctr"/>
          <a:lstStyle>
            <a:lvl1pPr algn="ctr">
              <a:defRPr b="0" i="0">
                <a:latin typeface="+mj-lt"/>
                <a:cs typeface="Gotham-Bold"/>
              </a:defRPr>
            </a:lvl1pPr>
          </a:lstStyle>
          <a:p>
            <a:r>
              <a:rPr lang="en-US" dirty="0"/>
              <a:t>Click icon to add picture</a:t>
            </a:r>
          </a:p>
        </p:txBody>
      </p:sp>
      <p:sp>
        <p:nvSpPr>
          <p:cNvPr id="2" name="Päivämäärän paikkamerkki 1"/>
          <p:cNvSpPr>
            <a:spLocks noGrp="1"/>
          </p:cNvSpPr>
          <p:nvPr>
            <p:ph type="dt" sz="half" idx="14"/>
          </p:nvPr>
        </p:nvSpPr>
        <p:spPr/>
        <p:txBody>
          <a:bodyPr/>
          <a:lstStyle/>
          <a:p>
            <a:fld id="{D2814D3E-F3AA-424E-A3E6-F92C77D1D1BB}" type="datetimeFigureOut">
              <a:rPr lang="en-GB" smtClean="0"/>
              <a:t>10/05/2021</a:t>
            </a:fld>
            <a:endParaRPr lang="en-GB"/>
          </a:p>
        </p:txBody>
      </p:sp>
      <p:sp>
        <p:nvSpPr>
          <p:cNvPr id="6" name="Alatunnisteen paikkamerkki 5"/>
          <p:cNvSpPr>
            <a:spLocks noGrp="1"/>
          </p:cNvSpPr>
          <p:nvPr>
            <p:ph type="ftr" sz="quarter" idx="15"/>
          </p:nvPr>
        </p:nvSpPr>
        <p:spPr/>
        <p:txBody>
          <a:bodyPr/>
          <a:lstStyle/>
          <a:p>
            <a:endParaRPr lang="en-GB"/>
          </a:p>
        </p:txBody>
      </p:sp>
      <p:sp>
        <p:nvSpPr>
          <p:cNvPr id="7" name="Dian numeron paikkamerkki 6"/>
          <p:cNvSpPr>
            <a:spLocks noGrp="1"/>
          </p:cNvSpPr>
          <p:nvPr>
            <p:ph type="sldNum" sz="quarter" idx="16"/>
          </p:nvPr>
        </p:nvSpPr>
        <p:spPr/>
        <p:txBody>
          <a:bodyPr/>
          <a:lstStyle/>
          <a:p>
            <a:fld id="{583CC207-3D93-4146-9442-ADAE541E6B24}" type="slidenum">
              <a:rPr lang="en-GB" smtClean="0"/>
              <a:t>‹#›</a:t>
            </a:fld>
            <a:endParaRPr lang="en-GB"/>
          </a:p>
        </p:txBody>
      </p:sp>
      <p:sp>
        <p:nvSpPr>
          <p:cNvPr id="10" name="Title Placeholder 1"/>
          <p:cNvSpPr>
            <a:spLocks noGrp="1"/>
          </p:cNvSpPr>
          <p:nvPr>
            <p:ph type="ctrTitle" hasCustomPrompt="1"/>
          </p:nvPr>
        </p:nvSpPr>
        <p:spPr>
          <a:xfrm>
            <a:off x="914400" y="2708920"/>
            <a:ext cx="10363200" cy="1296144"/>
          </a:xfrm>
        </p:spPr>
        <p:txBody>
          <a:bodyPr anchor="ctr" anchorCtr="0"/>
          <a:lstStyle>
            <a:lvl1pPr algn="ctr">
              <a:lnSpc>
                <a:spcPct val="70000"/>
              </a:lnSpc>
              <a:defRPr sz="3600">
                <a:latin typeface="+mj-lt"/>
                <a:ea typeface="ＭＳ Ｐゴシック" charset="0"/>
                <a:cs typeface="Gotham Narrow Bold"/>
              </a:defRPr>
            </a:lvl1pPr>
          </a:lstStyle>
          <a:p>
            <a:pPr lvl="0"/>
            <a:r>
              <a:rPr lang="fi-FI" noProof="0" dirty="0"/>
              <a:t>CLICK TO ADD TEXT</a:t>
            </a:r>
          </a:p>
        </p:txBody>
      </p:sp>
      <p:grpSp>
        <p:nvGrpSpPr>
          <p:cNvPr id="17" name="Ryhmä 16"/>
          <p:cNvGrpSpPr/>
          <p:nvPr/>
        </p:nvGrpSpPr>
        <p:grpSpPr bwMode="black">
          <a:xfrm>
            <a:off x="335999" y="250724"/>
            <a:ext cx="1831468" cy="1287376"/>
            <a:chOff x="1311275" y="373063"/>
            <a:chExt cx="6524625" cy="6115050"/>
          </a:xfrm>
          <a:solidFill>
            <a:srgbClr val="FFFFFF"/>
          </a:solidFill>
        </p:grpSpPr>
        <p:sp>
          <p:nvSpPr>
            <p:cNvPr id="18" name="Rectangle 5"/>
            <p:cNvSpPr>
              <a:spLocks noChangeArrowheads="1"/>
            </p:cNvSpPr>
            <p:nvPr/>
          </p:nvSpPr>
          <p:spPr bwMode="black">
            <a:xfrm>
              <a:off x="4267200" y="5875338"/>
              <a:ext cx="609600" cy="6127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sz="1800"/>
            </a:p>
          </p:txBody>
        </p:sp>
        <p:sp>
          <p:nvSpPr>
            <p:cNvPr id="19" name="Rectangle 6"/>
            <p:cNvSpPr>
              <a:spLocks noChangeArrowheads="1"/>
            </p:cNvSpPr>
            <p:nvPr/>
          </p:nvSpPr>
          <p:spPr bwMode="black">
            <a:xfrm>
              <a:off x="4267200" y="373063"/>
              <a:ext cx="609600" cy="6096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sz="1800"/>
            </a:p>
          </p:txBody>
        </p:sp>
        <p:sp>
          <p:nvSpPr>
            <p:cNvPr id="20" name="Freeform 7"/>
            <p:cNvSpPr>
              <a:spLocks noEditPoints="1"/>
            </p:cNvSpPr>
            <p:nvPr/>
          </p:nvSpPr>
          <p:spPr bwMode="black">
            <a:xfrm>
              <a:off x="1311275" y="1436688"/>
              <a:ext cx="6524625" cy="4152900"/>
            </a:xfrm>
            <a:custGeom>
              <a:avLst/>
              <a:gdLst>
                <a:gd name="T0" fmla="*/ 3947 w 4110"/>
                <a:gd name="T1" fmla="*/ 1670 h 2616"/>
                <a:gd name="T2" fmla="*/ 3459 w 4110"/>
                <a:gd name="T3" fmla="*/ 1403 h 2616"/>
                <a:gd name="T4" fmla="*/ 3294 w 4110"/>
                <a:gd name="T5" fmla="*/ 1199 h 2616"/>
                <a:gd name="T6" fmla="*/ 3062 w 4110"/>
                <a:gd name="T7" fmla="*/ 1048 h 2616"/>
                <a:gd name="T8" fmla="*/ 2897 w 4110"/>
                <a:gd name="T9" fmla="*/ 789 h 2616"/>
                <a:gd name="T10" fmla="*/ 2734 w 4110"/>
                <a:gd name="T11" fmla="*/ 314 h 2616"/>
                <a:gd name="T12" fmla="*/ 2417 w 4110"/>
                <a:gd name="T13" fmla="*/ 63 h 2616"/>
                <a:gd name="T14" fmla="*/ 2077 w 4110"/>
                <a:gd name="T15" fmla="*/ 19 h 2616"/>
                <a:gd name="T16" fmla="*/ 2204 w 4110"/>
                <a:gd name="T17" fmla="*/ 197 h 2616"/>
                <a:gd name="T18" fmla="*/ 2175 w 4110"/>
                <a:gd name="T19" fmla="*/ 357 h 2616"/>
                <a:gd name="T20" fmla="*/ 2041 w 4110"/>
                <a:gd name="T21" fmla="*/ 433 h 2616"/>
                <a:gd name="T22" fmla="*/ 1818 w 4110"/>
                <a:gd name="T23" fmla="*/ 362 h 2616"/>
                <a:gd name="T24" fmla="*/ 1518 w 4110"/>
                <a:gd name="T25" fmla="*/ 159 h 2616"/>
                <a:gd name="T26" fmla="*/ 1213 w 4110"/>
                <a:gd name="T27" fmla="*/ 130 h 2616"/>
                <a:gd name="T28" fmla="*/ 1198 w 4110"/>
                <a:gd name="T29" fmla="*/ 209 h 2616"/>
                <a:gd name="T30" fmla="*/ 1401 w 4110"/>
                <a:gd name="T31" fmla="*/ 481 h 2616"/>
                <a:gd name="T32" fmla="*/ 1555 w 4110"/>
                <a:gd name="T33" fmla="*/ 708 h 2616"/>
                <a:gd name="T34" fmla="*/ 1672 w 4110"/>
                <a:gd name="T35" fmla="*/ 796 h 2616"/>
                <a:gd name="T36" fmla="*/ 1405 w 4110"/>
                <a:gd name="T37" fmla="*/ 787 h 2616"/>
                <a:gd name="T38" fmla="*/ 1102 w 4110"/>
                <a:gd name="T39" fmla="*/ 558 h 2616"/>
                <a:gd name="T40" fmla="*/ 821 w 4110"/>
                <a:gd name="T41" fmla="*/ 395 h 2616"/>
                <a:gd name="T42" fmla="*/ 531 w 4110"/>
                <a:gd name="T43" fmla="*/ 426 h 2616"/>
                <a:gd name="T44" fmla="*/ 748 w 4110"/>
                <a:gd name="T45" fmla="*/ 537 h 2616"/>
                <a:gd name="T46" fmla="*/ 762 w 4110"/>
                <a:gd name="T47" fmla="*/ 704 h 2616"/>
                <a:gd name="T48" fmla="*/ 608 w 4110"/>
                <a:gd name="T49" fmla="*/ 689 h 2616"/>
                <a:gd name="T50" fmla="*/ 387 w 4110"/>
                <a:gd name="T51" fmla="*/ 529 h 2616"/>
                <a:gd name="T52" fmla="*/ 103 w 4110"/>
                <a:gd name="T53" fmla="*/ 499 h 2616"/>
                <a:gd name="T54" fmla="*/ 157 w 4110"/>
                <a:gd name="T55" fmla="*/ 597 h 2616"/>
                <a:gd name="T56" fmla="*/ 397 w 4110"/>
                <a:gd name="T57" fmla="*/ 913 h 2616"/>
                <a:gd name="T58" fmla="*/ 578 w 4110"/>
                <a:gd name="T59" fmla="*/ 1190 h 2616"/>
                <a:gd name="T60" fmla="*/ 954 w 4110"/>
                <a:gd name="T61" fmla="*/ 1253 h 2616"/>
                <a:gd name="T62" fmla="*/ 1184 w 4110"/>
                <a:gd name="T63" fmla="*/ 1316 h 2616"/>
                <a:gd name="T64" fmla="*/ 1250 w 4110"/>
                <a:gd name="T65" fmla="*/ 1526 h 2616"/>
                <a:gd name="T66" fmla="*/ 1365 w 4110"/>
                <a:gd name="T67" fmla="*/ 1691 h 2616"/>
                <a:gd name="T68" fmla="*/ 1601 w 4110"/>
                <a:gd name="T69" fmla="*/ 1766 h 2616"/>
                <a:gd name="T70" fmla="*/ 1384 w 4110"/>
                <a:gd name="T71" fmla="*/ 1823 h 2616"/>
                <a:gd name="T72" fmla="*/ 965 w 4110"/>
                <a:gd name="T73" fmla="*/ 1706 h 2616"/>
                <a:gd name="T74" fmla="*/ 971 w 4110"/>
                <a:gd name="T75" fmla="*/ 1890 h 2616"/>
                <a:gd name="T76" fmla="*/ 1173 w 4110"/>
                <a:gd name="T77" fmla="*/ 2136 h 2616"/>
                <a:gd name="T78" fmla="*/ 1534 w 4110"/>
                <a:gd name="T79" fmla="*/ 2226 h 2616"/>
                <a:gd name="T80" fmla="*/ 1883 w 4110"/>
                <a:gd name="T81" fmla="*/ 2182 h 2616"/>
                <a:gd name="T82" fmla="*/ 1985 w 4110"/>
                <a:gd name="T83" fmla="*/ 2299 h 2616"/>
                <a:gd name="T84" fmla="*/ 2154 w 4110"/>
                <a:gd name="T85" fmla="*/ 2418 h 2616"/>
                <a:gd name="T86" fmla="*/ 2476 w 4110"/>
                <a:gd name="T87" fmla="*/ 2413 h 2616"/>
                <a:gd name="T88" fmla="*/ 2797 w 4110"/>
                <a:gd name="T89" fmla="*/ 2585 h 2616"/>
                <a:gd name="T90" fmla="*/ 2803 w 4110"/>
                <a:gd name="T91" fmla="*/ 2395 h 2616"/>
                <a:gd name="T92" fmla="*/ 2594 w 4110"/>
                <a:gd name="T93" fmla="*/ 2119 h 2616"/>
                <a:gd name="T94" fmla="*/ 2403 w 4110"/>
                <a:gd name="T95" fmla="*/ 1960 h 2616"/>
                <a:gd name="T96" fmla="*/ 2426 w 4110"/>
                <a:gd name="T97" fmla="*/ 1890 h 2616"/>
                <a:gd name="T98" fmla="*/ 2663 w 4110"/>
                <a:gd name="T99" fmla="*/ 1996 h 2616"/>
                <a:gd name="T100" fmla="*/ 3012 w 4110"/>
                <a:gd name="T101" fmla="*/ 2088 h 2616"/>
                <a:gd name="T102" fmla="*/ 3156 w 4110"/>
                <a:gd name="T103" fmla="*/ 2125 h 2616"/>
                <a:gd name="T104" fmla="*/ 3035 w 4110"/>
                <a:gd name="T105" fmla="*/ 1900 h 2616"/>
                <a:gd name="T106" fmla="*/ 2837 w 4110"/>
                <a:gd name="T107" fmla="*/ 1698 h 2616"/>
                <a:gd name="T108" fmla="*/ 3185 w 4110"/>
                <a:gd name="T109" fmla="*/ 1746 h 2616"/>
                <a:gd name="T110" fmla="*/ 3440 w 4110"/>
                <a:gd name="T111" fmla="*/ 1741 h 2616"/>
                <a:gd name="T112" fmla="*/ 3596 w 4110"/>
                <a:gd name="T113" fmla="*/ 1842 h 2616"/>
                <a:gd name="T114" fmla="*/ 3951 w 4110"/>
                <a:gd name="T115" fmla="*/ 1816 h 2616"/>
                <a:gd name="T116" fmla="*/ 2246 w 4110"/>
                <a:gd name="T117" fmla="*/ 1449 h 2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10" h="2616">
                  <a:moveTo>
                    <a:pt x="4110" y="1887"/>
                  </a:moveTo>
                  <a:lnTo>
                    <a:pt x="4095" y="1858"/>
                  </a:lnTo>
                  <a:lnTo>
                    <a:pt x="4080" y="1829"/>
                  </a:lnTo>
                  <a:lnTo>
                    <a:pt x="4062" y="1802"/>
                  </a:lnTo>
                  <a:lnTo>
                    <a:pt x="4045" y="1777"/>
                  </a:lnTo>
                  <a:lnTo>
                    <a:pt x="4028" y="1754"/>
                  </a:lnTo>
                  <a:lnTo>
                    <a:pt x="4009" y="1731"/>
                  </a:lnTo>
                  <a:lnTo>
                    <a:pt x="3989" y="1710"/>
                  </a:lnTo>
                  <a:lnTo>
                    <a:pt x="3968" y="1689"/>
                  </a:lnTo>
                  <a:lnTo>
                    <a:pt x="3947" y="1670"/>
                  </a:lnTo>
                  <a:lnTo>
                    <a:pt x="3926" y="1652"/>
                  </a:lnTo>
                  <a:lnTo>
                    <a:pt x="3903" y="1635"/>
                  </a:lnTo>
                  <a:lnTo>
                    <a:pt x="3882" y="1618"/>
                  </a:lnTo>
                  <a:lnTo>
                    <a:pt x="3834" y="1589"/>
                  </a:lnTo>
                  <a:lnTo>
                    <a:pt x="3788" y="1560"/>
                  </a:lnTo>
                  <a:lnTo>
                    <a:pt x="3690" y="1512"/>
                  </a:lnTo>
                  <a:lnTo>
                    <a:pt x="3594" y="1468"/>
                  </a:lnTo>
                  <a:lnTo>
                    <a:pt x="3548" y="1447"/>
                  </a:lnTo>
                  <a:lnTo>
                    <a:pt x="3504" y="1426"/>
                  </a:lnTo>
                  <a:lnTo>
                    <a:pt x="3459" y="1403"/>
                  </a:lnTo>
                  <a:lnTo>
                    <a:pt x="3419" y="1378"/>
                  </a:lnTo>
                  <a:lnTo>
                    <a:pt x="3402" y="1364"/>
                  </a:lnTo>
                  <a:lnTo>
                    <a:pt x="3385" y="1351"/>
                  </a:lnTo>
                  <a:lnTo>
                    <a:pt x="3369" y="1336"/>
                  </a:lnTo>
                  <a:lnTo>
                    <a:pt x="3356" y="1318"/>
                  </a:lnTo>
                  <a:lnTo>
                    <a:pt x="3342" y="1299"/>
                  </a:lnTo>
                  <a:lnTo>
                    <a:pt x="3331" y="1282"/>
                  </a:lnTo>
                  <a:lnTo>
                    <a:pt x="3319" y="1263"/>
                  </a:lnTo>
                  <a:lnTo>
                    <a:pt x="3310" y="1242"/>
                  </a:lnTo>
                  <a:lnTo>
                    <a:pt x="3294" y="1199"/>
                  </a:lnTo>
                  <a:lnTo>
                    <a:pt x="3281" y="1157"/>
                  </a:lnTo>
                  <a:lnTo>
                    <a:pt x="3271" y="1115"/>
                  </a:lnTo>
                  <a:lnTo>
                    <a:pt x="3264" y="1073"/>
                  </a:lnTo>
                  <a:lnTo>
                    <a:pt x="3223" y="1076"/>
                  </a:lnTo>
                  <a:lnTo>
                    <a:pt x="3179" y="1076"/>
                  </a:lnTo>
                  <a:lnTo>
                    <a:pt x="3156" y="1075"/>
                  </a:lnTo>
                  <a:lnTo>
                    <a:pt x="3133" y="1071"/>
                  </a:lnTo>
                  <a:lnTo>
                    <a:pt x="3110" y="1065"/>
                  </a:lnTo>
                  <a:lnTo>
                    <a:pt x="3087" y="1057"/>
                  </a:lnTo>
                  <a:lnTo>
                    <a:pt x="3062" y="1048"/>
                  </a:lnTo>
                  <a:lnTo>
                    <a:pt x="3039" y="1034"/>
                  </a:lnTo>
                  <a:lnTo>
                    <a:pt x="3018" y="1019"/>
                  </a:lnTo>
                  <a:lnTo>
                    <a:pt x="2997" y="1000"/>
                  </a:lnTo>
                  <a:lnTo>
                    <a:pt x="2976" y="979"/>
                  </a:lnTo>
                  <a:lnTo>
                    <a:pt x="2956" y="952"/>
                  </a:lnTo>
                  <a:lnTo>
                    <a:pt x="2939" y="921"/>
                  </a:lnTo>
                  <a:lnTo>
                    <a:pt x="2924" y="886"/>
                  </a:lnTo>
                  <a:lnTo>
                    <a:pt x="2912" y="856"/>
                  </a:lnTo>
                  <a:lnTo>
                    <a:pt x="2905" y="823"/>
                  </a:lnTo>
                  <a:lnTo>
                    <a:pt x="2897" y="789"/>
                  </a:lnTo>
                  <a:lnTo>
                    <a:pt x="2889" y="752"/>
                  </a:lnTo>
                  <a:lnTo>
                    <a:pt x="2874" y="675"/>
                  </a:lnTo>
                  <a:lnTo>
                    <a:pt x="2857" y="593"/>
                  </a:lnTo>
                  <a:lnTo>
                    <a:pt x="2845" y="550"/>
                  </a:lnTo>
                  <a:lnTo>
                    <a:pt x="2834" y="508"/>
                  </a:lnTo>
                  <a:lnTo>
                    <a:pt x="2816" y="464"/>
                  </a:lnTo>
                  <a:lnTo>
                    <a:pt x="2797" y="422"/>
                  </a:lnTo>
                  <a:lnTo>
                    <a:pt x="2776" y="378"/>
                  </a:lnTo>
                  <a:lnTo>
                    <a:pt x="2749" y="335"/>
                  </a:lnTo>
                  <a:lnTo>
                    <a:pt x="2734" y="314"/>
                  </a:lnTo>
                  <a:lnTo>
                    <a:pt x="2718" y="293"/>
                  </a:lnTo>
                  <a:lnTo>
                    <a:pt x="2701" y="272"/>
                  </a:lnTo>
                  <a:lnTo>
                    <a:pt x="2682" y="251"/>
                  </a:lnTo>
                  <a:lnTo>
                    <a:pt x="2647" y="216"/>
                  </a:lnTo>
                  <a:lnTo>
                    <a:pt x="2611" y="184"/>
                  </a:lnTo>
                  <a:lnTo>
                    <a:pt x="2572" y="153"/>
                  </a:lnTo>
                  <a:lnTo>
                    <a:pt x="2534" y="126"/>
                  </a:lnTo>
                  <a:lnTo>
                    <a:pt x="2496" y="101"/>
                  </a:lnTo>
                  <a:lnTo>
                    <a:pt x="2457" y="80"/>
                  </a:lnTo>
                  <a:lnTo>
                    <a:pt x="2417" y="63"/>
                  </a:lnTo>
                  <a:lnTo>
                    <a:pt x="2377" y="46"/>
                  </a:lnTo>
                  <a:lnTo>
                    <a:pt x="2336" y="32"/>
                  </a:lnTo>
                  <a:lnTo>
                    <a:pt x="2296" y="21"/>
                  </a:lnTo>
                  <a:lnTo>
                    <a:pt x="2256" y="13"/>
                  </a:lnTo>
                  <a:lnTo>
                    <a:pt x="2215" y="5"/>
                  </a:lnTo>
                  <a:lnTo>
                    <a:pt x="2175" y="1"/>
                  </a:lnTo>
                  <a:lnTo>
                    <a:pt x="2135" y="0"/>
                  </a:lnTo>
                  <a:lnTo>
                    <a:pt x="2094" y="0"/>
                  </a:lnTo>
                  <a:lnTo>
                    <a:pt x="2054" y="1"/>
                  </a:lnTo>
                  <a:lnTo>
                    <a:pt x="2077" y="19"/>
                  </a:lnTo>
                  <a:lnTo>
                    <a:pt x="2098" y="34"/>
                  </a:lnTo>
                  <a:lnTo>
                    <a:pt x="2117" y="51"/>
                  </a:lnTo>
                  <a:lnTo>
                    <a:pt x="2135" y="71"/>
                  </a:lnTo>
                  <a:lnTo>
                    <a:pt x="2150" y="88"/>
                  </a:lnTo>
                  <a:lnTo>
                    <a:pt x="2163" y="105"/>
                  </a:lnTo>
                  <a:lnTo>
                    <a:pt x="2175" y="124"/>
                  </a:lnTo>
                  <a:lnTo>
                    <a:pt x="2185" y="142"/>
                  </a:lnTo>
                  <a:lnTo>
                    <a:pt x="2192" y="161"/>
                  </a:lnTo>
                  <a:lnTo>
                    <a:pt x="2200" y="178"/>
                  </a:lnTo>
                  <a:lnTo>
                    <a:pt x="2204" y="197"/>
                  </a:lnTo>
                  <a:lnTo>
                    <a:pt x="2208" y="215"/>
                  </a:lnTo>
                  <a:lnTo>
                    <a:pt x="2210" y="232"/>
                  </a:lnTo>
                  <a:lnTo>
                    <a:pt x="2210" y="249"/>
                  </a:lnTo>
                  <a:lnTo>
                    <a:pt x="2208" y="266"/>
                  </a:lnTo>
                  <a:lnTo>
                    <a:pt x="2206" y="284"/>
                  </a:lnTo>
                  <a:lnTo>
                    <a:pt x="2202" y="299"/>
                  </a:lnTo>
                  <a:lnTo>
                    <a:pt x="2198" y="314"/>
                  </a:lnTo>
                  <a:lnTo>
                    <a:pt x="2190" y="330"/>
                  </a:lnTo>
                  <a:lnTo>
                    <a:pt x="2183" y="343"/>
                  </a:lnTo>
                  <a:lnTo>
                    <a:pt x="2175" y="357"/>
                  </a:lnTo>
                  <a:lnTo>
                    <a:pt x="2165" y="370"/>
                  </a:lnTo>
                  <a:lnTo>
                    <a:pt x="2156" y="382"/>
                  </a:lnTo>
                  <a:lnTo>
                    <a:pt x="2144" y="391"/>
                  </a:lnTo>
                  <a:lnTo>
                    <a:pt x="2131" y="401"/>
                  </a:lnTo>
                  <a:lnTo>
                    <a:pt x="2117" y="410"/>
                  </a:lnTo>
                  <a:lnTo>
                    <a:pt x="2104" y="418"/>
                  </a:lnTo>
                  <a:lnTo>
                    <a:pt x="2089" y="424"/>
                  </a:lnTo>
                  <a:lnTo>
                    <a:pt x="2073" y="428"/>
                  </a:lnTo>
                  <a:lnTo>
                    <a:pt x="2058" y="431"/>
                  </a:lnTo>
                  <a:lnTo>
                    <a:pt x="2041" y="433"/>
                  </a:lnTo>
                  <a:lnTo>
                    <a:pt x="2023" y="435"/>
                  </a:lnTo>
                  <a:lnTo>
                    <a:pt x="1998" y="433"/>
                  </a:lnTo>
                  <a:lnTo>
                    <a:pt x="1975" y="431"/>
                  </a:lnTo>
                  <a:lnTo>
                    <a:pt x="1954" y="428"/>
                  </a:lnTo>
                  <a:lnTo>
                    <a:pt x="1933" y="422"/>
                  </a:lnTo>
                  <a:lnTo>
                    <a:pt x="1912" y="414"/>
                  </a:lnTo>
                  <a:lnTo>
                    <a:pt x="1893" y="407"/>
                  </a:lnTo>
                  <a:lnTo>
                    <a:pt x="1874" y="397"/>
                  </a:lnTo>
                  <a:lnTo>
                    <a:pt x="1854" y="385"/>
                  </a:lnTo>
                  <a:lnTo>
                    <a:pt x="1818" y="362"/>
                  </a:lnTo>
                  <a:lnTo>
                    <a:pt x="1781" y="335"/>
                  </a:lnTo>
                  <a:lnTo>
                    <a:pt x="1747" y="307"/>
                  </a:lnTo>
                  <a:lnTo>
                    <a:pt x="1710" y="278"/>
                  </a:lnTo>
                  <a:lnTo>
                    <a:pt x="1672" y="247"/>
                  </a:lnTo>
                  <a:lnTo>
                    <a:pt x="1632" y="220"/>
                  </a:lnTo>
                  <a:lnTo>
                    <a:pt x="1610" y="207"/>
                  </a:lnTo>
                  <a:lnTo>
                    <a:pt x="1589" y="193"/>
                  </a:lnTo>
                  <a:lnTo>
                    <a:pt x="1566" y="180"/>
                  </a:lnTo>
                  <a:lnTo>
                    <a:pt x="1543" y="168"/>
                  </a:lnTo>
                  <a:lnTo>
                    <a:pt x="1518" y="159"/>
                  </a:lnTo>
                  <a:lnTo>
                    <a:pt x="1491" y="149"/>
                  </a:lnTo>
                  <a:lnTo>
                    <a:pt x="1465" y="142"/>
                  </a:lnTo>
                  <a:lnTo>
                    <a:pt x="1436" y="134"/>
                  </a:lnTo>
                  <a:lnTo>
                    <a:pt x="1405" y="128"/>
                  </a:lnTo>
                  <a:lnTo>
                    <a:pt x="1374" y="124"/>
                  </a:lnTo>
                  <a:lnTo>
                    <a:pt x="1342" y="120"/>
                  </a:lnTo>
                  <a:lnTo>
                    <a:pt x="1305" y="120"/>
                  </a:lnTo>
                  <a:lnTo>
                    <a:pt x="1273" y="120"/>
                  </a:lnTo>
                  <a:lnTo>
                    <a:pt x="1242" y="124"/>
                  </a:lnTo>
                  <a:lnTo>
                    <a:pt x="1213" y="130"/>
                  </a:lnTo>
                  <a:lnTo>
                    <a:pt x="1184" y="138"/>
                  </a:lnTo>
                  <a:lnTo>
                    <a:pt x="1159" y="147"/>
                  </a:lnTo>
                  <a:lnTo>
                    <a:pt x="1134" y="157"/>
                  </a:lnTo>
                  <a:lnTo>
                    <a:pt x="1113" y="168"/>
                  </a:lnTo>
                  <a:lnTo>
                    <a:pt x="1092" y="180"/>
                  </a:lnTo>
                  <a:lnTo>
                    <a:pt x="1113" y="182"/>
                  </a:lnTo>
                  <a:lnTo>
                    <a:pt x="1130" y="186"/>
                  </a:lnTo>
                  <a:lnTo>
                    <a:pt x="1150" y="192"/>
                  </a:lnTo>
                  <a:lnTo>
                    <a:pt x="1167" y="195"/>
                  </a:lnTo>
                  <a:lnTo>
                    <a:pt x="1198" y="209"/>
                  </a:lnTo>
                  <a:lnTo>
                    <a:pt x="1226" y="224"/>
                  </a:lnTo>
                  <a:lnTo>
                    <a:pt x="1251" y="243"/>
                  </a:lnTo>
                  <a:lnTo>
                    <a:pt x="1274" y="264"/>
                  </a:lnTo>
                  <a:lnTo>
                    <a:pt x="1296" y="286"/>
                  </a:lnTo>
                  <a:lnTo>
                    <a:pt x="1315" y="311"/>
                  </a:lnTo>
                  <a:lnTo>
                    <a:pt x="1332" y="337"/>
                  </a:lnTo>
                  <a:lnTo>
                    <a:pt x="1347" y="364"/>
                  </a:lnTo>
                  <a:lnTo>
                    <a:pt x="1363" y="391"/>
                  </a:lnTo>
                  <a:lnTo>
                    <a:pt x="1376" y="422"/>
                  </a:lnTo>
                  <a:lnTo>
                    <a:pt x="1401" y="481"/>
                  </a:lnTo>
                  <a:lnTo>
                    <a:pt x="1426" y="541"/>
                  </a:lnTo>
                  <a:lnTo>
                    <a:pt x="1436" y="564"/>
                  </a:lnTo>
                  <a:lnTo>
                    <a:pt x="1447" y="585"/>
                  </a:lnTo>
                  <a:lnTo>
                    <a:pt x="1461" y="606"/>
                  </a:lnTo>
                  <a:lnTo>
                    <a:pt x="1474" y="625"/>
                  </a:lnTo>
                  <a:lnTo>
                    <a:pt x="1488" y="645"/>
                  </a:lnTo>
                  <a:lnTo>
                    <a:pt x="1503" y="662"/>
                  </a:lnTo>
                  <a:lnTo>
                    <a:pt x="1520" y="677"/>
                  </a:lnTo>
                  <a:lnTo>
                    <a:pt x="1538" y="693"/>
                  </a:lnTo>
                  <a:lnTo>
                    <a:pt x="1555" y="708"/>
                  </a:lnTo>
                  <a:lnTo>
                    <a:pt x="1576" y="721"/>
                  </a:lnTo>
                  <a:lnTo>
                    <a:pt x="1595" y="733"/>
                  </a:lnTo>
                  <a:lnTo>
                    <a:pt x="1616" y="744"/>
                  </a:lnTo>
                  <a:lnTo>
                    <a:pt x="1639" y="754"/>
                  </a:lnTo>
                  <a:lnTo>
                    <a:pt x="1662" y="764"/>
                  </a:lnTo>
                  <a:lnTo>
                    <a:pt x="1687" y="771"/>
                  </a:lnTo>
                  <a:lnTo>
                    <a:pt x="1714" y="779"/>
                  </a:lnTo>
                  <a:lnTo>
                    <a:pt x="1703" y="785"/>
                  </a:lnTo>
                  <a:lnTo>
                    <a:pt x="1687" y="790"/>
                  </a:lnTo>
                  <a:lnTo>
                    <a:pt x="1672" y="796"/>
                  </a:lnTo>
                  <a:lnTo>
                    <a:pt x="1651" y="802"/>
                  </a:lnTo>
                  <a:lnTo>
                    <a:pt x="1630" y="806"/>
                  </a:lnTo>
                  <a:lnTo>
                    <a:pt x="1605" y="810"/>
                  </a:lnTo>
                  <a:lnTo>
                    <a:pt x="1578" y="812"/>
                  </a:lnTo>
                  <a:lnTo>
                    <a:pt x="1551" y="812"/>
                  </a:lnTo>
                  <a:lnTo>
                    <a:pt x="1518" y="812"/>
                  </a:lnTo>
                  <a:lnTo>
                    <a:pt x="1490" y="808"/>
                  </a:lnTo>
                  <a:lnTo>
                    <a:pt x="1461" y="802"/>
                  </a:lnTo>
                  <a:lnTo>
                    <a:pt x="1432" y="796"/>
                  </a:lnTo>
                  <a:lnTo>
                    <a:pt x="1405" y="787"/>
                  </a:lnTo>
                  <a:lnTo>
                    <a:pt x="1378" y="777"/>
                  </a:lnTo>
                  <a:lnTo>
                    <a:pt x="1353" y="765"/>
                  </a:lnTo>
                  <a:lnTo>
                    <a:pt x="1328" y="752"/>
                  </a:lnTo>
                  <a:lnTo>
                    <a:pt x="1303" y="737"/>
                  </a:lnTo>
                  <a:lnTo>
                    <a:pt x="1280" y="721"/>
                  </a:lnTo>
                  <a:lnTo>
                    <a:pt x="1257" y="702"/>
                  </a:lnTo>
                  <a:lnTo>
                    <a:pt x="1234" y="685"/>
                  </a:lnTo>
                  <a:lnTo>
                    <a:pt x="1188" y="643"/>
                  </a:lnTo>
                  <a:lnTo>
                    <a:pt x="1142" y="598"/>
                  </a:lnTo>
                  <a:lnTo>
                    <a:pt x="1102" y="558"/>
                  </a:lnTo>
                  <a:lnTo>
                    <a:pt x="1059" y="518"/>
                  </a:lnTo>
                  <a:lnTo>
                    <a:pt x="1036" y="501"/>
                  </a:lnTo>
                  <a:lnTo>
                    <a:pt x="1013" y="483"/>
                  </a:lnTo>
                  <a:lnTo>
                    <a:pt x="990" y="466"/>
                  </a:lnTo>
                  <a:lnTo>
                    <a:pt x="965" y="451"/>
                  </a:lnTo>
                  <a:lnTo>
                    <a:pt x="938" y="435"/>
                  </a:lnTo>
                  <a:lnTo>
                    <a:pt x="912" y="424"/>
                  </a:lnTo>
                  <a:lnTo>
                    <a:pt x="883" y="412"/>
                  </a:lnTo>
                  <a:lnTo>
                    <a:pt x="854" y="403"/>
                  </a:lnTo>
                  <a:lnTo>
                    <a:pt x="821" y="395"/>
                  </a:lnTo>
                  <a:lnTo>
                    <a:pt x="789" y="389"/>
                  </a:lnTo>
                  <a:lnTo>
                    <a:pt x="754" y="385"/>
                  </a:lnTo>
                  <a:lnTo>
                    <a:pt x="718" y="385"/>
                  </a:lnTo>
                  <a:lnTo>
                    <a:pt x="683" y="385"/>
                  </a:lnTo>
                  <a:lnTo>
                    <a:pt x="649" y="389"/>
                  </a:lnTo>
                  <a:lnTo>
                    <a:pt x="620" y="395"/>
                  </a:lnTo>
                  <a:lnTo>
                    <a:pt x="591" y="403"/>
                  </a:lnTo>
                  <a:lnTo>
                    <a:pt x="568" y="410"/>
                  </a:lnTo>
                  <a:lnTo>
                    <a:pt x="547" y="418"/>
                  </a:lnTo>
                  <a:lnTo>
                    <a:pt x="531" y="426"/>
                  </a:lnTo>
                  <a:lnTo>
                    <a:pt x="520" y="433"/>
                  </a:lnTo>
                  <a:lnTo>
                    <a:pt x="562" y="441"/>
                  </a:lnTo>
                  <a:lnTo>
                    <a:pt x="608" y="455"/>
                  </a:lnTo>
                  <a:lnTo>
                    <a:pt x="631" y="464"/>
                  </a:lnTo>
                  <a:lnTo>
                    <a:pt x="652" y="474"/>
                  </a:lnTo>
                  <a:lnTo>
                    <a:pt x="675" y="483"/>
                  </a:lnTo>
                  <a:lnTo>
                    <a:pt x="695" y="495"/>
                  </a:lnTo>
                  <a:lnTo>
                    <a:pt x="716" y="508"/>
                  </a:lnTo>
                  <a:lnTo>
                    <a:pt x="733" y="522"/>
                  </a:lnTo>
                  <a:lnTo>
                    <a:pt x="748" y="537"/>
                  </a:lnTo>
                  <a:lnTo>
                    <a:pt x="764" y="554"/>
                  </a:lnTo>
                  <a:lnTo>
                    <a:pt x="773" y="572"/>
                  </a:lnTo>
                  <a:lnTo>
                    <a:pt x="783" y="591"/>
                  </a:lnTo>
                  <a:lnTo>
                    <a:pt x="789" y="610"/>
                  </a:lnTo>
                  <a:lnTo>
                    <a:pt x="791" y="631"/>
                  </a:lnTo>
                  <a:lnTo>
                    <a:pt x="789" y="648"/>
                  </a:lnTo>
                  <a:lnTo>
                    <a:pt x="785" y="666"/>
                  </a:lnTo>
                  <a:lnTo>
                    <a:pt x="779" y="679"/>
                  </a:lnTo>
                  <a:lnTo>
                    <a:pt x="771" y="693"/>
                  </a:lnTo>
                  <a:lnTo>
                    <a:pt x="762" y="704"/>
                  </a:lnTo>
                  <a:lnTo>
                    <a:pt x="750" y="714"/>
                  </a:lnTo>
                  <a:lnTo>
                    <a:pt x="739" y="719"/>
                  </a:lnTo>
                  <a:lnTo>
                    <a:pt x="723" y="725"/>
                  </a:lnTo>
                  <a:lnTo>
                    <a:pt x="710" y="727"/>
                  </a:lnTo>
                  <a:lnTo>
                    <a:pt x="693" y="727"/>
                  </a:lnTo>
                  <a:lnTo>
                    <a:pt x="677" y="725"/>
                  </a:lnTo>
                  <a:lnTo>
                    <a:pt x="660" y="721"/>
                  </a:lnTo>
                  <a:lnTo>
                    <a:pt x="643" y="714"/>
                  </a:lnTo>
                  <a:lnTo>
                    <a:pt x="626" y="702"/>
                  </a:lnTo>
                  <a:lnTo>
                    <a:pt x="608" y="689"/>
                  </a:lnTo>
                  <a:lnTo>
                    <a:pt x="591" y="673"/>
                  </a:lnTo>
                  <a:lnTo>
                    <a:pt x="572" y="654"/>
                  </a:lnTo>
                  <a:lnTo>
                    <a:pt x="553" y="635"/>
                  </a:lnTo>
                  <a:lnTo>
                    <a:pt x="531" y="618"/>
                  </a:lnTo>
                  <a:lnTo>
                    <a:pt x="508" y="600"/>
                  </a:lnTo>
                  <a:lnTo>
                    <a:pt x="485" y="583"/>
                  </a:lnTo>
                  <a:lnTo>
                    <a:pt x="462" y="568"/>
                  </a:lnTo>
                  <a:lnTo>
                    <a:pt x="439" y="554"/>
                  </a:lnTo>
                  <a:lnTo>
                    <a:pt x="414" y="541"/>
                  </a:lnTo>
                  <a:lnTo>
                    <a:pt x="387" y="529"/>
                  </a:lnTo>
                  <a:lnTo>
                    <a:pt x="361" y="520"/>
                  </a:lnTo>
                  <a:lnTo>
                    <a:pt x="334" y="510"/>
                  </a:lnTo>
                  <a:lnTo>
                    <a:pt x="307" y="503"/>
                  </a:lnTo>
                  <a:lnTo>
                    <a:pt x="278" y="497"/>
                  </a:lnTo>
                  <a:lnTo>
                    <a:pt x="249" y="491"/>
                  </a:lnTo>
                  <a:lnTo>
                    <a:pt x="220" y="489"/>
                  </a:lnTo>
                  <a:lnTo>
                    <a:pt x="192" y="489"/>
                  </a:lnTo>
                  <a:lnTo>
                    <a:pt x="161" y="489"/>
                  </a:lnTo>
                  <a:lnTo>
                    <a:pt x="132" y="493"/>
                  </a:lnTo>
                  <a:lnTo>
                    <a:pt x="103" y="499"/>
                  </a:lnTo>
                  <a:lnTo>
                    <a:pt x="78" y="504"/>
                  </a:lnTo>
                  <a:lnTo>
                    <a:pt x="53" y="514"/>
                  </a:lnTo>
                  <a:lnTo>
                    <a:pt x="32" y="524"/>
                  </a:lnTo>
                  <a:lnTo>
                    <a:pt x="13" y="535"/>
                  </a:lnTo>
                  <a:lnTo>
                    <a:pt x="0" y="547"/>
                  </a:lnTo>
                  <a:lnTo>
                    <a:pt x="34" y="550"/>
                  </a:lnTo>
                  <a:lnTo>
                    <a:pt x="67" y="558"/>
                  </a:lnTo>
                  <a:lnTo>
                    <a:pt x="98" y="570"/>
                  </a:lnTo>
                  <a:lnTo>
                    <a:pt x="128" y="581"/>
                  </a:lnTo>
                  <a:lnTo>
                    <a:pt x="157" y="597"/>
                  </a:lnTo>
                  <a:lnTo>
                    <a:pt x="184" y="616"/>
                  </a:lnTo>
                  <a:lnTo>
                    <a:pt x="211" y="637"/>
                  </a:lnTo>
                  <a:lnTo>
                    <a:pt x="236" y="660"/>
                  </a:lnTo>
                  <a:lnTo>
                    <a:pt x="261" y="687"/>
                  </a:lnTo>
                  <a:lnTo>
                    <a:pt x="284" y="718"/>
                  </a:lnTo>
                  <a:lnTo>
                    <a:pt x="307" y="750"/>
                  </a:lnTo>
                  <a:lnTo>
                    <a:pt x="330" y="785"/>
                  </a:lnTo>
                  <a:lnTo>
                    <a:pt x="353" y="825"/>
                  </a:lnTo>
                  <a:lnTo>
                    <a:pt x="374" y="867"/>
                  </a:lnTo>
                  <a:lnTo>
                    <a:pt x="397" y="913"/>
                  </a:lnTo>
                  <a:lnTo>
                    <a:pt x="418" y="961"/>
                  </a:lnTo>
                  <a:lnTo>
                    <a:pt x="432" y="990"/>
                  </a:lnTo>
                  <a:lnTo>
                    <a:pt x="445" y="1019"/>
                  </a:lnTo>
                  <a:lnTo>
                    <a:pt x="460" y="1046"/>
                  </a:lnTo>
                  <a:lnTo>
                    <a:pt x="476" y="1073"/>
                  </a:lnTo>
                  <a:lnTo>
                    <a:pt x="493" y="1100"/>
                  </a:lnTo>
                  <a:lnTo>
                    <a:pt x="512" y="1124"/>
                  </a:lnTo>
                  <a:lnTo>
                    <a:pt x="531" y="1148"/>
                  </a:lnTo>
                  <a:lnTo>
                    <a:pt x="554" y="1169"/>
                  </a:lnTo>
                  <a:lnTo>
                    <a:pt x="578" y="1190"/>
                  </a:lnTo>
                  <a:lnTo>
                    <a:pt x="604" y="1207"/>
                  </a:lnTo>
                  <a:lnTo>
                    <a:pt x="633" y="1222"/>
                  </a:lnTo>
                  <a:lnTo>
                    <a:pt x="664" y="1236"/>
                  </a:lnTo>
                  <a:lnTo>
                    <a:pt x="698" y="1247"/>
                  </a:lnTo>
                  <a:lnTo>
                    <a:pt x="735" y="1255"/>
                  </a:lnTo>
                  <a:lnTo>
                    <a:pt x="775" y="1261"/>
                  </a:lnTo>
                  <a:lnTo>
                    <a:pt x="818" y="1263"/>
                  </a:lnTo>
                  <a:lnTo>
                    <a:pt x="860" y="1263"/>
                  </a:lnTo>
                  <a:lnTo>
                    <a:pt x="906" y="1257"/>
                  </a:lnTo>
                  <a:lnTo>
                    <a:pt x="954" y="1253"/>
                  </a:lnTo>
                  <a:lnTo>
                    <a:pt x="1000" y="1249"/>
                  </a:lnTo>
                  <a:lnTo>
                    <a:pt x="1025" y="1249"/>
                  </a:lnTo>
                  <a:lnTo>
                    <a:pt x="1048" y="1251"/>
                  </a:lnTo>
                  <a:lnTo>
                    <a:pt x="1071" y="1253"/>
                  </a:lnTo>
                  <a:lnTo>
                    <a:pt x="1092" y="1257"/>
                  </a:lnTo>
                  <a:lnTo>
                    <a:pt x="1113" y="1265"/>
                  </a:lnTo>
                  <a:lnTo>
                    <a:pt x="1134" y="1274"/>
                  </a:lnTo>
                  <a:lnTo>
                    <a:pt x="1154" y="1286"/>
                  </a:lnTo>
                  <a:lnTo>
                    <a:pt x="1171" y="1299"/>
                  </a:lnTo>
                  <a:lnTo>
                    <a:pt x="1184" y="1316"/>
                  </a:lnTo>
                  <a:lnTo>
                    <a:pt x="1198" y="1332"/>
                  </a:lnTo>
                  <a:lnTo>
                    <a:pt x="1207" y="1349"/>
                  </a:lnTo>
                  <a:lnTo>
                    <a:pt x="1215" y="1366"/>
                  </a:lnTo>
                  <a:lnTo>
                    <a:pt x="1223" y="1384"/>
                  </a:lnTo>
                  <a:lnTo>
                    <a:pt x="1228" y="1401"/>
                  </a:lnTo>
                  <a:lnTo>
                    <a:pt x="1232" y="1418"/>
                  </a:lnTo>
                  <a:lnTo>
                    <a:pt x="1236" y="1435"/>
                  </a:lnTo>
                  <a:lnTo>
                    <a:pt x="1242" y="1472"/>
                  </a:lnTo>
                  <a:lnTo>
                    <a:pt x="1248" y="1508"/>
                  </a:lnTo>
                  <a:lnTo>
                    <a:pt x="1250" y="1526"/>
                  </a:lnTo>
                  <a:lnTo>
                    <a:pt x="1255" y="1543"/>
                  </a:lnTo>
                  <a:lnTo>
                    <a:pt x="1259" y="1560"/>
                  </a:lnTo>
                  <a:lnTo>
                    <a:pt x="1267" y="1578"/>
                  </a:lnTo>
                  <a:lnTo>
                    <a:pt x="1276" y="1597"/>
                  </a:lnTo>
                  <a:lnTo>
                    <a:pt x="1288" y="1616"/>
                  </a:lnTo>
                  <a:lnTo>
                    <a:pt x="1299" y="1633"/>
                  </a:lnTo>
                  <a:lnTo>
                    <a:pt x="1313" y="1649"/>
                  </a:lnTo>
                  <a:lnTo>
                    <a:pt x="1328" y="1664"/>
                  </a:lnTo>
                  <a:lnTo>
                    <a:pt x="1346" y="1677"/>
                  </a:lnTo>
                  <a:lnTo>
                    <a:pt x="1365" y="1691"/>
                  </a:lnTo>
                  <a:lnTo>
                    <a:pt x="1386" y="1702"/>
                  </a:lnTo>
                  <a:lnTo>
                    <a:pt x="1407" y="1712"/>
                  </a:lnTo>
                  <a:lnTo>
                    <a:pt x="1432" y="1721"/>
                  </a:lnTo>
                  <a:lnTo>
                    <a:pt x="1457" y="1729"/>
                  </a:lnTo>
                  <a:lnTo>
                    <a:pt x="1486" y="1737"/>
                  </a:lnTo>
                  <a:lnTo>
                    <a:pt x="1514" y="1743"/>
                  </a:lnTo>
                  <a:lnTo>
                    <a:pt x="1547" y="1746"/>
                  </a:lnTo>
                  <a:lnTo>
                    <a:pt x="1580" y="1750"/>
                  </a:lnTo>
                  <a:lnTo>
                    <a:pt x="1616" y="1754"/>
                  </a:lnTo>
                  <a:lnTo>
                    <a:pt x="1601" y="1766"/>
                  </a:lnTo>
                  <a:lnTo>
                    <a:pt x="1584" y="1777"/>
                  </a:lnTo>
                  <a:lnTo>
                    <a:pt x="1564" y="1787"/>
                  </a:lnTo>
                  <a:lnTo>
                    <a:pt x="1545" y="1794"/>
                  </a:lnTo>
                  <a:lnTo>
                    <a:pt x="1524" y="1802"/>
                  </a:lnTo>
                  <a:lnTo>
                    <a:pt x="1503" y="1808"/>
                  </a:lnTo>
                  <a:lnTo>
                    <a:pt x="1480" y="1814"/>
                  </a:lnTo>
                  <a:lnTo>
                    <a:pt x="1457" y="1817"/>
                  </a:lnTo>
                  <a:lnTo>
                    <a:pt x="1434" y="1821"/>
                  </a:lnTo>
                  <a:lnTo>
                    <a:pt x="1409" y="1823"/>
                  </a:lnTo>
                  <a:lnTo>
                    <a:pt x="1384" y="1823"/>
                  </a:lnTo>
                  <a:lnTo>
                    <a:pt x="1359" y="1823"/>
                  </a:lnTo>
                  <a:lnTo>
                    <a:pt x="1309" y="1821"/>
                  </a:lnTo>
                  <a:lnTo>
                    <a:pt x="1257" y="1816"/>
                  </a:lnTo>
                  <a:lnTo>
                    <a:pt x="1207" y="1806"/>
                  </a:lnTo>
                  <a:lnTo>
                    <a:pt x="1157" y="1793"/>
                  </a:lnTo>
                  <a:lnTo>
                    <a:pt x="1109" y="1777"/>
                  </a:lnTo>
                  <a:lnTo>
                    <a:pt x="1063" y="1760"/>
                  </a:lnTo>
                  <a:lnTo>
                    <a:pt x="1021" y="1739"/>
                  </a:lnTo>
                  <a:lnTo>
                    <a:pt x="983" y="1718"/>
                  </a:lnTo>
                  <a:lnTo>
                    <a:pt x="965" y="1706"/>
                  </a:lnTo>
                  <a:lnTo>
                    <a:pt x="950" y="1693"/>
                  </a:lnTo>
                  <a:lnTo>
                    <a:pt x="935" y="1679"/>
                  </a:lnTo>
                  <a:lnTo>
                    <a:pt x="921" y="1668"/>
                  </a:lnTo>
                  <a:lnTo>
                    <a:pt x="923" y="1700"/>
                  </a:lnTo>
                  <a:lnTo>
                    <a:pt x="927" y="1733"/>
                  </a:lnTo>
                  <a:lnTo>
                    <a:pt x="933" y="1766"/>
                  </a:lnTo>
                  <a:lnTo>
                    <a:pt x="940" y="1798"/>
                  </a:lnTo>
                  <a:lnTo>
                    <a:pt x="948" y="1829"/>
                  </a:lnTo>
                  <a:lnTo>
                    <a:pt x="960" y="1860"/>
                  </a:lnTo>
                  <a:lnTo>
                    <a:pt x="971" y="1890"/>
                  </a:lnTo>
                  <a:lnTo>
                    <a:pt x="985" y="1919"/>
                  </a:lnTo>
                  <a:lnTo>
                    <a:pt x="998" y="1948"/>
                  </a:lnTo>
                  <a:lnTo>
                    <a:pt x="1015" y="1975"/>
                  </a:lnTo>
                  <a:lnTo>
                    <a:pt x="1033" y="2002"/>
                  </a:lnTo>
                  <a:lnTo>
                    <a:pt x="1052" y="2027"/>
                  </a:lnTo>
                  <a:lnTo>
                    <a:pt x="1073" y="2052"/>
                  </a:lnTo>
                  <a:lnTo>
                    <a:pt x="1096" y="2075"/>
                  </a:lnTo>
                  <a:lnTo>
                    <a:pt x="1121" y="2096"/>
                  </a:lnTo>
                  <a:lnTo>
                    <a:pt x="1146" y="2117"/>
                  </a:lnTo>
                  <a:lnTo>
                    <a:pt x="1173" y="2136"/>
                  </a:lnTo>
                  <a:lnTo>
                    <a:pt x="1202" y="2153"/>
                  </a:lnTo>
                  <a:lnTo>
                    <a:pt x="1232" y="2169"/>
                  </a:lnTo>
                  <a:lnTo>
                    <a:pt x="1265" y="2182"/>
                  </a:lnTo>
                  <a:lnTo>
                    <a:pt x="1298" y="2196"/>
                  </a:lnTo>
                  <a:lnTo>
                    <a:pt x="1334" y="2205"/>
                  </a:lnTo>
                  <a:lnTo>
                    <a:pt x="1370" y="2215"/>
                  </a:lnTo>
                  <a:lnTo>
                    <a:pt x="1409" y="2221"/>
                  </a:lnTo>
                  <a:lnTo>
                    <a:pt x="1447" y="2224"/>
                  </a:lnTo>
                  <a:lnTo>
                    <a:pt x="1490" y="2226"/>
                  </a:lnTo>
                  <a:lnTo>
                    <a:pt x="1534" y="2226"/>
                  </a:lnTo>
                  <a:lnTo>
                    <a:pt x="1578" y="2224"/>
                  </a:lnTo>
                  <a:lnTo>
                    <a:pt x="1624" y="2219"/>
                  </a:lnTo>
                  <a:lnTo>
                    <a:pt x="1672" y="2213"/>
                  </a:lnTo>
                  <a:lnTo>
                    <a:pt x="1722" y="2201"/>
                  </a:lnTo>
                  <a:lnTo>
                    <a:pt x="1772" y="2190"/>
                  </a:lnTo>
                  <a:lnTo>
                    <a:pt x="1808" y="2182"/>
                  </a:lnTo>
                  <a:lnTo>
                    <a:pt x="1839" y="2178"/>
                  </a:lnTo>
                  <a:lnTo>
                    <a:pt x="1854" y="2178"/>
                  </a:lnTo>
                  <a:lnTo>
                    <a:pt x="1870" y="2180"/>
                  </a:lnTo>
                  <a:lnTo>
                    <a:pt x="1883" y="2182"/>
                  </a:lnTo>
                  <a:lnTo>
                    <a:pt x="1897" y="2186"/>
                  </a:lnTo>
                  <a:lnTo>
                    <a:pt x="1908" y="2192"/>
                  </a:lnTo>
                  <a:lnTo>
                    <a:pt x="1920" y="2199"/>
                  </a:lnTo>
                  <a:lnTo>
                    <a:pt x="1931" y="2207"/>
                  </a:lnTo>
                  <a:lnTo>
                    <a:pt x="1941" y="2217"/>
                  </a:lnTo>
                  <a:lnTo>
                    <a:pt x="1950" y="2228"/>
                  </a:lnTo>
                  <a:lnTo>
                    <a:pt x="1960" y="2244"/>
                  </a:lnTo>
                  <a:lnTo>
                    <a:pt x="1968" y="2259"/>
                  </a:lnTo>
                  <a:lnTo>
                    <a:pt x="1975" y="2276"/>
                  </a:lnTo>
                  <a:lnTo>
                    <a:pt x="1985" y="2299"/>
                  </a:lnTo>
                  <a:lnTo>
                    <a:pt x="1996" y="2320"/>
                  </a:lnTo>
                  <a:lnTo>
                    <a:pt x="2010" y="2340"/>
                  </a:lnTo>
                  <a:lnTo>
                    <a:pt x="2025" y="2357"/>
                  </a:lnTo>
                  <a:lnTo>
                    <a:pt x="2041" y="2370"/>
                  </a:lnTo>
                  <a:lnTo>
                    <a:pt x="2058" y="2384"/>
                  </a:lnTo>
                  <a:lnTo>
                    <a:pt x="2075" y="2393"/>
                  </a:lnTo>
                  <a:lnTo>
                    <a:pt x="2094" y="2403"/>
                  </a:lnTo>
                  <a:lnTo>
                    <a:pt x="2114" y="2409"/>
                  </a:lnTo>
                  <a:lnTo>
                    <a:pt x="2133" y="2414"/>
                  </a:lnTo>
                  <a:lnTo>
                    <a:pt x="2154" y="2418"/>
                  </a:lnTo>
                  <a:lnTo>
                    <a:pt x="2175" y="2420"/>
                  </a:lnTo>
                  <a:lnTo>
                    <a:pt x="2196" y="2420"/>
                  </a:lnTo>
                  <a:lnTo>
                    <a:pt x="2217" y="2420"/>
                  </a:lnTo>
                  <a:lnTo>
                    <a:pt x="2238" y="2420"/>
                  </a:lnTo>
                  <a:lnTo>
                    <a:pt x="2259" y="2418"/>
                  </a:lnTo>
                  <a:lnTo>
                    <a:pt x="2307" y="2413"/>
                  </a:lnTo>
                  <a:lnTo>
                    <a:pt x="2354" y="2409"/>
                  </a:lnTo>
                  <a:lnTo>
                    <a:pt x="2396" y="2409"/>
                  </a:lnTo>
                  <a:lnTo>
                    <a:pt x="2438" y="2411"/>
                  </a:lnTo>
                  <a:lnTo>
                    <a:pt x="2476" y="2413"/>
                  </a:lnTo>
                  <a:lnTo>
                    <a:pt x="2515" y="2418"/>
                  </a:lnTo>
                  <a:lnTo>
                    <a:pt x="2549" y="2428"/>
                  </a:lnTo>
                  <a:lnTo>
                    <a:pt x="2584" y="2438"/>
                  </a:lnTo>
                  <a:lnTo>
                    <a:pt x="2618" y="2451"/>
                  </a:lnTo>
                  <a:lnTo>
                    <a:pt x="2649" y="2466"/>
                  </a:lnTo>
                  <a:lnTo>
                    <a:pt x="2680" y="2485"/>
                  </a:lnTo>
                  <a:lnTo>
                    <a:pt x="2711" y="2505"/>
                  </a:lnTo>
                  <a:lnTo>
                    <a:pt x="2739" y="2530"/>
                  </a:lnTo>
                  <a:lnTo>
                    <a:pt x="2768" y="2555"/>
                  </a:lnTo>
                  <a:lnTo>
                    <a:pt x="2797" y="2585"/>
                  </a:lnTo>
                  <a:lnTo>
                    <a:pt x="2826" y="2616"/>
                  </a:lnTo>
                  <a:lnTo>
                    <a:pt x="2828" y="2589"/>
                  </a:lnTo>
                  <a:lnTo>
                    <a:pt x="2830" y="2562"/>
                  </a:lnTo>
                  <a:lnTo>
                    <a:pt x="2828" y="2537"/>
                  </a:lnTo>
                  <a:lnTo>
                    <a:pt x="2828" y="2510"/>
                  </a:lnTo>
                  <a:lnTo>
                    <a:pt x="2824" y="2487"/>
                  </a:lnTo>
                  <a:lnTo>
                    <a:pt x="2820" y="2462"/>
                  </a:lnTo>
                  <a:lnTo>
                    <a:pt x="2816" y="2439"/>
                  </a:lnTo>
                  <a:lnTo>
                    <a:pt x="2809" y="2416"/>
                  </a:lnTo>
                  <a:lnTo>
                    <a:pt x="2803" y="2395"/>
                  </a:lnTo>
                  <a:lnTo>
                    <a:pt x="2795" y="2374"/>
                  </a:lnTo>
                  <a:lnTo>
                    <a:pt x="2786" y="2353"/>
                  </a:lnTo>
                  <a:lnTo>
                    <a:pt x="2776" y="2334"/>
                  </a:lnTo>
                  <a:lnTo>
                    <a:pt x="2755" y="2295"/>
                  </a:lnTo>
                  <a:lnTo>
                    <a:pt x="2732" y="2261"/>
                  </a:lnTo>
                  <a:lnTo>
                    <a:pt x="2707" y="2226"/>
                  </a:lnTo>
                  <a:lnTo>
                    <a:pt x="2680" y="2198"/>
                  </a:lnTo>
                  <a:lnTo>
                    <a:pt x="2651" y="2169"/>
                  </a:lnTo>
                  <a:lnTo>
                    <a:pt x="2622" y="2144"/>
                  </a:lnTo>
                  <a:lnTo>
                    <a:pt x="2594" y="2119"/>
                  </a:lnTo>
                  <a:lnTo>
                    <a:pt x="2567" y="2098"/>
                  </a:lnTo>
                  <a:lnTo>
                    <a:pt x="2540" y="2080"/>
                  </a:lnTo>
                  <a:lnTo>
                    <a:pt x="2513" y="2063"/>
                  </a:lnTo>
                  <a:lnTo>
                    <a:pt x="2490" y="2048"/>
                  </a:lnTo>
                  <a:lnTo>
                    <a:pt x="2471" y="2032"/>
                  </a:lnTo>
                  <a:lnTo>
                    <a:pt x="2453" y="2019"/>
                  </a:lnTo>
                  <a:lnTo>
                    <a:pt x="2438" y="2004"/>
                  </a:lnTo>
                  <a:lnTo>
                    <a:pt x="2425" y="1988"/>
                  </a:lnTo>
                  <a:lnTo>
                    <a:pt x="2413" y="1973"/>
                  </a:lnTo>
                  <a:lnTo>
                    <a:pt x="2403" y="1960"/>
                  </a:lnTo>
                  <a:lnTo>
                    <a:pt x="2396" y="1944"/>
                  </a:lnTo>
                  <a:lnTo>
                    <a:pt x="2390" y="1931"/>
                  </a:lnTo>
                  <a:lnTo>
                    <a:pt x="2384" y="1915"/>
                  </a:lnTo>
                  <a:lnTo>
                    <a:pt x="2380" y="1902"/>
                  </a:lnTo>
                  <a:lnTo>
                    <a:pt x="2377" y="1888"/>
                  </a:lnTo>
                  <a:lnTo>
                    <a:pt x="2375" y="1862"/>
                  </a:lnTo>
                  <a:lnTo>
                    <a:pt x="2373" y="1837"/>
                  </a:lnTo>
                  <a:lnTo>
                    <a:pt x="2390" y="1856"/>
                  </a:lnTo>
                  <a:lnTo>
                    <a:pt x="2407" y="1873"/>
                  </a:lnTo>
                  <a:lnTo>
                    <a:pt x="2426" y="1890"/>
                  </a:lnTo>
                  <a:lnTo>
                    <a:pt x="2446" y="1906"/>
                  </a:lnTo>
                  <a:lnTo>
                    <a:pt x="2467" y="1919"/>
                  </a:lnTo>
                  <a:lnTo>
                    <a:pt x="2486" y="1931"/>
                  </a:lnTo>
                  <a:lnTo>
                    <a:pt x="2507" y="1942"/>
                  </a:lnTo>
                  <a:lnTo>
                    <a:pt x="2528" y="1954"/>
                  </a:lnTo>
                  <a:lnTo>
                    <a:pt x="2549" y="1963"/>
                  </a:lnTo>
                  <a:lnTo>
                    <a:pt x="2572" y="1971"/>
                  </a:lnTo>
                  <a:lnTo>
                    <a:pt x="2594" y="1979"/>
                  </a:lnTo>
                  <a:lnTo>
                    <a:pt x="2617" y="1986"/>
                  </a:lnTo>
                  <a:lnTo>
                    <a:pt x="2663" y="1996"/>
                  </a:lnTo>
                  <a:lnTo>
                    <a:pt x="2709" y="2004"/>
                  </a:lnTo>
                  <a:lnTo>
                    <a:pt x="2747" y="2009"/>
                  </a:lnTo>
                  <a:lnTo>
                    <a:pt x="2786" y="2017"/>
                  </a:lnTo>
                  <a:lnTo>
                    <a:pt x="2822" y="2025"/>
                  </a:lnTo>
                  <a:lnTo>
                    <a:pt x="2858" y="2032"/>
                  </a:lnTo>
                  <a:lnTo>
                    <a:pt x="2891" y="2042"/>
                  </a:lnTo>
                  <a:lnTo>
                    <a:pt x="2924" y="2052"/>
                  </a:lnTo>
                  <a:lnTo>
                    <a:pt x="2954" y="2063"/>
                  </a:lnTo>
                  <a:lnTo>
                    <a:pt x="2983" y="2075"/>
                  </a:lnTo>
                  <a:lnTo>
                    <a:pt x="3012" y="2088"/>
                  </a:lnTo>
                  <a:lnTo>
                    <a:pt x="3037" y="2102"/>
                  </a:lnTo>
                  <a:lnTo>
                    <a:pt x="3062" y="2117"/>
                  </a:lnTo>
                  <a:lnTo>
                    <a:pt x="3085" y="2134"/>
                  </a:lnTo>
                  <a:lnTo>
                    <a:pt x="3106" y="2151"/>
                  </a:lnTo>
                  <a:lnTo>
                    <a:pt x="3125" y="2169"/>
                  </a:lnTo>
                  <a:lnTo>
                    <a:pt x="3143" y="2188"/>
                  </a:lnTo>
                  <a:lnTo>
                    <a:pt x="3160" y="2209"/>
                  </a:lnTo>
                  <a:lnTo>
                    <a:pt x="3160" y="2180"/>
                  </a:lnTo>
                  <a:lnTo>
                    <a:pt x="3160" y="2151"/>
                  </a:lnTo>
                  <a:lnTo>
                    <a:pt x="3156" y="2125"/>
                  </a:lnTo>
                  <a:lnTo>
                    <a:pt x="3152" y="2100"/>
                  </a:lnTo>
                  <a:lnTo>
                    <a:pt x="3146" y="2075"/>
                  </a:lnTo>
                  <a:lnTo>
                    <a:pt x="3139" y="2052"/>
                  </a:lnTo>
                  <a:lnTo>
                    <a:pt x="3129" y="2029"/>
                  </a:lnTo>
                  <a:lnTo>
                    <a:pt x="3120" y="2008"/>
                  </a:lnTo>
                  <a:lnTo>
                    <a:pt x="3106" y="1988"/>
                  </a:lnTo>
                  <a:lnTo>
                    <a:pt x="3095" y="1969"/>
                  </a:lnTo>
                  <a:lnTo>
                    <a:pt x="3081" y="1950"/>
                  </a:lnTo>
                  <a:lnTo>
                    <a:pt x="3066" y="1933"/>
                  </a:lnTo>
                  <a:lnTo>
                    <a:pt x="3035" y="1900"/>
                  </a:lnTo>
                  <a:lnTo>
                    <a:pt x="3004" y="1871"/>
                  </a:lnTo>
                  <a:lnTo>
                    <a:pt x="2937" y="1817"/>
                  </a:lnTo>
                  <a:lnTo>
                    <a:pt x="2876" y="1769"/>
                  </a:lnTo>
                  <a:lnTo>
                    <a:pt x="2849" y="1746"/>
                  </a:lnTo>
                  <a:lnTo>
                    <a:pt x="2828" y="1721"/>
                  </a:lnTo>
                  <a:lnTo>
                    <a:pt x="2818" y="1710"/>
                  </a:lnTo>
                  <a:lnTo>
                    <a:pt x="2810" y="1698"/>
                  </a:lnTo>
                  <a:lnTo>
                    <a:pt x="2803" y="1685"/>
                  </a:lnTo>
                  <a:lnTo>
                    <a:pt x="2799" y="1673"/>
                  </a:lnTo>
                  <a:lnTo>
                    <a:pt x="2837" y="1698"/>
                  </a:lnTo>
                  <a:lnTo>
                    <a:pt x="2876" y="1718"/>
                  </a:lnTo>
                  <a:lnTo>
                    <a:pt x="2910" y="1735"/>
                  </a:lnTo>
                  <a:lnTo>
                    <a:pt x="2947" y="1746"/>
                  </a:lnTo>
                  <a:lnTo>
                    <a:pt x="2983" y="1756"/>
                  </a:lnTo>
                  <a:lnTo>
                    <a:pt x="3020" y="1760"/>
                  </a:lnTo>
                  <a:lnTo>
                    <a:pt x="3058" y="1762"/>
                  </a:lnTo>
                  <a:lnTo>
                    <a:pt x="3098" y="1760"/>
                  </a:lnTo>
                  <a:lnTo>
                    <a:pt x="3125" y="1758"/>
                  </a:lnTo>
                  <a:lnTo>
                    <a:pt x="3156" y="1752"/>
                  </a:lnTo>
                  <a:lnTo>
                    <a:pt x="3185" y="1746"/>
                  </a:lnTo>
                  <a:lnTo>
                    <a:pt x="3216" y="1739"/>
                  </a:lnTo>
                  <a:lnTo>
                    <a:pt x="3244" y="1733"/>
                  </a:lnTo>
                  <a:lnTo>
                    <a:pt x="3275" y="1727"/>
                  </a:lnTo>
                  <a:lnTo>
                    <a:pt x="3306" y="1723"/>
                  </a:lnTo>
                  <a:lnTo>
                    <a:pt x="3337" y="1721"/>
                  </a:lnTo>
                  <a:lnTo>
                    <a:pt x="3367" y="1721"/>
                  </a:lnTo>
                  <a:lnTo>
                    <a:pt x="3396" y="1725"/>
                  </a:lnTo>
                  <a:lnTo>
                    <a:pt x="3411" y="1729"/>
                  </a:lnTo>
                  <a:lnTo>
                    <a:pt x="3427" y="1735"/>
                  </a:lnTo>
                  <a:lnTo>
                    <a:pt x="3440" y="1741"/>
                  </a:lnTo>
                  <a:lnTo>
                    <a:pt x="3456" y="1746"/>
                  </a:lnTo>
                  <a:lnTo>
                    <a:pt x="3469" y="1756"/>
                  </a:lnTo>
                  <a:lnTo>
                    <a:pt x="3484" y="1766"/>
                  </a:lnTo>
                  <a:lnTo>
                    <a:pt x="3498" y="1777"/>
                  </a:lnTo>
                  <a:lnTo>
                    <a:pt x="3511" y="1791"/>
                  </a:lnTo>
                  <a:lnTo>
                    <a:pt x="3525" y="1806"/>
                  </a:lnTo>
                  <a:lnTo>
                    <a:pt x="3538" y="1823"/>
                  </a:lnTo>
                  <a:lnTo>
                    <a:pt x="3552" y="1840"/>
                  </a:lnTo>
                  <a:lnTo>
                    <a:pt x="3563" y="1862"/>
                  </a:lnTo>
                  <a:lnTo>
                    <a:pt x="3596" y="1842"/>
                  </a:lnTo>
                  <a:lnTo>
                    <a:pt x="3630" y="1827"/>
                  </a:lnTo>
                  <a:lnTo>
                    <a:pt x="3665" y="1814"/>
                  </a:lnTo>
                  <a:lnTo>
                    <a:pt x="3699" y="1804"/>
                  </a:lnTo>
                  <a:lnTo>
                    <a:pt x="3736" y="1798"/>
                  </a:lnTo>
                  <a:lnTo>
                    <a:pt x="3772" y="1794"/>
                  </a:lnTo>
                  <a:lnTo>
                    <a:pt x="3809" y="1794"/>
                  </a:lnTo>
                  <a:lnTo>
                    <a:pt x="3843" y="1796"/>
                  </a:lnTo>
                  <a:lnTo>
                    <a:pt x="3880" y="1800"/>
                  </a:lnTo>
                  <a:lnTo>
                    <a:pt x="3916" y="1808"/>
                  </a:lnTo>
                  <a:lnTo>
                    <a:pt x="3951" y="1816"/>
                  </a:lnTo>
                  <a:lnTo>
                    <a:pt x="3986" y="1827"/>
                  </a:lnTo>
                  <a:lnTo>
                    <a:pt x="4018" y="1839"/>
                  </a:lnTo>
                  <a:lnTo>
                    <a:pt x="4051" y="1854"/>
                  </a:lnTo>
                  <a:lnTo>
                    <a:pt x="4080" y="1869"/>
                  </a:lnTo>
                  <a:lnTo>
                    <a:pt x="4110" y="1887"/>
                  </a:lnTo>
                  <a:close/>
                  <a:moveTo>
                    <a:pt x="2246" y="1449"/>
                  </a:moveTo>
                  <a:lnTo>
                    <a:pt x="1862" y="1449"/>
                  </a:lnTo>
                  <a:lnTo>
                    <a:pt x="1862" y="1063"/>
                  </a:lnTo>
                  <a:lnTo>
                    <a:pt x="2246" y="1063"/>
                  </a:lnTo>
                  <a:lnTo>
                    <a:pt x="2246" y="14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0"/>
            </a:p>
          </p:txBody>
        </p:sp>
      </p:grpSp>
    </p:spTree>
    <p:extLst>
      <p:ext uri="{BB962C8B-B14F-4D97-AF65-F5344CB8AC3E}">
        <p14:creationId xmlns:p14="http://schemas.microsoft.com/office/powerpoint/2010/main" val="2723732232"/>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w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81" name="Kuva 108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00549" y="6275609"/>
            <a:ext cx="2399112" cy="475200"/>
          </a:xfrm>
          <a:prstGeom prst="rect">
            <a:avLst/>
          </a:prstGeom>
        </p:spPr>
      </p:pic>
      <p:pic>
        <p:nvPicPr>
          <p:cNvPr id="10" name="Kuva 9"/>
          <p:cNvPicPr>
            <a:picLocks noChangeAspect="1"/>
          </p:cNvPicPr>
          <p:nvPr/>
        </p:nvPicPr>
        <p:blipFill rotWithShape="1">
          <a:blip r:embed="rId15" cstate="email">
            <a:extLst>
              <a:ext uri="{28A0092B-C50C-407E-A947-70E740481C1C}">
                <a14:useLocalDpi xmlns:a14="http://schemas.microsoft.com/office/drawing/2010/main" val="0"/>
              </a:ext>
            </a:extLst>
          </a:blip>
          <a:srcRect r="-6" b="3125"/>
          <a:stretch/>
        </p:blipFill>
        <p:spPr bwMode="hidden">
          <a:xfrm>
            <a:off x="338667" y="254000"/>
            <a:ext cx="11514667" cy="5905500"/>
          </a:xfrm>
          <a:prstGeom prst="rect">
            <a:avLst/>
          </a:prstGeom>
        </p:spPr>
      </p:pic>
      <p:sp>
        <p:nvSpPr>
          <p:cNvPr id="1027" name="Title Placeholder 1"/>
          <p:cNvSpPr>
            <a:spLocks noGrp="1"/>
          </p:cNvSpPr>
          <p:nvPr>
            <p:ph type="title"/>
          </p:nvPr>
        </p:nvSpPr>
        <p:spPr bwMode="auto">
          <a:xfrm>
            <a:off x="2743200" y="620713"/>
            <a:ext cx="904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fi-FI"/>
              <a:t>Muokkaa perustyyl. napsautt.</a:t>
            </a:r>
            <a:endParaRPr lang="en-GB" dirty="0"/>
          </a:p>
        </p:txBody>
      </p:sp>
      <p:sp>
        <p:nvSpPr>
          <p:cNvPr id="1028" name="Text Placeholder 2"/>
          <p:cNvSpPr>
            <a:spLocks noGrp="1"/>
          </p:cNvSpPr>
          <p:nvPr>
            <p:ph type="body" idx="1"/>
          </p:nvPr>
        </p:nvSpPr>
        <p:spPr bwMode="auto">
          <a:xfrm>
            <a:off x="2743200" y="1981200"/>
            <a:ext cx="9042400" cy="396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GB" dirty="0"/>
          </a:p>
        </p:txBody>
      </p:sp>
      <p:sp>
        <p:nvSpPr>
          <p:cNvPr id="7" name="Date Placeholder 3"/>
          <p:cNvSpPr>
            <a:spLocks noGrp="1"/>
          </p:cNvSpPr>
          <p:nvPr>
            <p:ph type="dt" sz="half" idx="2"/>
          </p:nvPr>
        </p:nvSpPr>
        <p:spPr bwMode="auto">
          <a:xfrm>
            <a:off x="10261600" y="6159500"/>
            <a:ext cx="914400" cy="5818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b" anchorCtr="0" compatLnSpc="1">
            <a:prstTxWarp prst="textNoShape">
              <a:avLst/>
            </a:prstTxWarp>
          </a:bodyPr>
          <a:lstStyle>
            <a:lvl1pPr algn="r">
              <a:defRPr sz="900" b="0" dirty="0" smtClean="0">
                <a:solidFill>
                  <a:srgbClr val="000000"/>
                </a:solidFill>
                <a:latin typeface="+mn-lt"/>
              </a:defRPr>
            </a:lvl1pPr>
          </a:lstStyle>
          <a:p>
            <a:fld id="{D2814D3E-F3AA-424E-A3E6-F92C77D1D1BB}" type="datetimeFigureOut">
              <a:rPr lang="en-GB" smtClean="0"/>
              <a:t>10/05/2021</a:t>
            </a:fld>
            <a:endParaRPr lang="en-GB"/>
          </a:p>
        </p:txBody>
      </p:sp>
      <p:sp>
        <p:nvSpPr>
          <p:cNvPr id="9" name="Slide Number Placeholder 5"/>
          <p:cNvSpPr>
            <a:spLocks noGrp="1"/>
          </p:cNvSpPr>
          <p:nvPr>
            <p:ph type="sldNum" sz="quarter" idx="4"/>
          </p:nvPr>
        </p:nvSpPr>
        <p:spPr bwMode="auto">
          <a:xfrm>
            <a:off x="11176000" y="6159500"/>
            <a:ext cx="680640" cy="5818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b" anchorCtr="0" compatLnSpc="1">
            <a:prstTxWarp prst="textNoShape">
              <a:avLst/>
            </a:prstTxWarp>
          </a:bodyPr>
          <a:lstStyle>
            <a:lvl1pPr algn="r">
              <a:defRPr sz="900" b="0" dirty="0" smtClean="0">
                <a:solidFill>
                  <a:srgbClr val="000000"/>
                </a:solidFill>
                <a:latin typeface="+mn-lt"/>
              </a:defRPr>
            </a:lvl1pPr>
          </a:lstStyle>
          <a:p>
            <a:fld id="{583CC207-3D93-4146-9442-ADAE541E6B24}" type="slidenum">
              <a:rPr lang="en-GB" smtClean="0"/>
              <a:t>‹#›</a:t>
            </a:fld>
            <a:endParaRPr lang="en-GB"/>
          </a:p>
        </p:txBody>
      </p:sp>
      <p:sp>
        <p:nvSpPr>
          <p:cNvPr id="3" name="Alatunnisteen paikkamerkki 2"/>
          <p:cNvSpPr>
            <a:spLocks noGrp="1"/>
          </p:cNvSpPr>
          <p:nvPr>
            <p:ph type="ftr" sz="quarter" idx="3"/>
          </p:nvPr>
        </p:nvSpPr>
        <p:spPr>
          <a:xfrm>
            <a:off x="6768000" y="6166800"/>
            <a:ext cx="3744000" cy="576000"/>
          </a:xfrm>
          <a:prstGeom prst="rect">
            <a:avLst/>
          </a:prstGeom>
        </p:spPr>
        <p:txBody>
          <a:bodyPr vert="horz" lIns="0" tIns="0" rIns="0" bIns="0" rtlCol="0" anchor="b" anchorCtr="0"/>
          <a:lstStyle>
            <a:lvl1pPr algn="l">
              <a:defRPr sz="900">
                <a:solidFill>
                  <a:schemeClr val="tx1"/>
                </a:solidFill>
                <a:latin typeface="+mn-lt"/>
              </a:defRPr>
            </a:lvl1pPr>
          </a:lstStyle>
          <a:p>
            <a:endParaRPr lang="en-GB"/>
          </a:p>
        </p:txBody>
      </p:sp>
      <p:grpSp>
        <p:nvGrpSpPr>
          <p:cNvPr id="11" name="Ryhmä 10"/>
          <p:cNvGrpSpPr/>
          <p:nvPr/>
        </p:nvGrpSpPr>
        <p:grpSpPr bwMode="black">
          <a:xfrm>
            <a:off x="335999" y="255600"/>
            <a:ext cx="1831468" cy="1287376"/>
            <a:chOff x="1311275" y="373063"/>
            <a:chExt cx="6524625" cy="6115050"/>
          </a:xfrm>
          <a:solidFill>
            <a:srgbClr val="FCD116"/>
          </a:solidFill>
        </p:grpSpPr>
        <p:sp>
          <p:nvSpPr>
            <p:cNvPr id="12" name="Rectangle 5"/>
            <p:cNvSpPr>
              <a:spLocks noChangeArrowheads="1"/>
            </p:cNvSpPr>
            <p:nvPr/>
          </p:nvSpPr>
          <p:spPr bwMode="black">
            <a:xfrm>
              <a:off x="4267200" y="5875338"/>
              <a:ext cx="609600" cy="6127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sz="1800"/>
            </a:p>
          </p:txBody>
        </p:sp>
        <p:sp>
          <p:nvSpPr>
            <p:cNvPr id="13" name="Rectangle 6"/>
            <p:cNvSpPr>
              <a:spLocks noChangeArrowheads="1"/>
            </p:cNvSpPr>
            <p:nvPr/>
          </p:nvSpPr>
          <p:spPr bwMode="black">
            <a:xfrm>
              <a:off x="4267200" y="373063"/>
              <a:ext cx="609600" cy="6096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sz="1800"/>
            </a:p>
          </p:txBody>
        </p:sp>
        <p:sp>
          <p:nvSpPr>
            <p:cNvPr id="14" name="Freeform 7"/>
            <p:cNvSpPr>
              <a:spLocks noEditPoints="1"/>
            </p:cNvSpPr>
            <p:nvPr/>
          </p:nvSpPr>
          <p:spPr bwMode="black">
            <a:xfrm>
              <a:off x="1311275" y="1436688"/>
              <a:ext cx="6524625" cy="4152900"/>
            </a:xfrm>
            <a:custGeom>
              <a:avLst/>
              <a:gdLst>
                <a:gd name="T0" fmla="*/ 3947 w 4110"/>
                <a:gd name="T1" fmla="*/ 1670 h 2616"/>
                <a:gd name="T2" fmla="*/ 3459 w 4110"/>
                <a:gd name="T3" fmla="*/ 1403 h 2616"/>
                <a:gd name="T4" fmla="*/ 3294 w 4110"/>
                <a:gd name="T5" fmla="*/ 1199 h 2616"/>
                <a:gd name="T6" fmla="*/ 3062 w 4110"/>
                <a:gd name="T7" fmla="*/ 1048 h 2616"/>
                <a:gd name="T8" fmla="*/ 2897 w 4110"/>
                <a:gd name="T9" fmla="*/ 789 h 2616"/>
                <a:gd name="T10" fmla="*/ 2734 w 4110"/>
                <a:gd name="T11" fmla="*/ 314 h 2616"/>
                <a:gd name="T12" fmla="*/ 2417 w 4110"/>
                <a:gd name="T13" fmla="*/ 63 h 2616"/>
                <a:gd name="T14" fmla="*/ 2077 w 4110"/>
                <a:gd name="T15" fmla="*/ 19 h 2616"/>
                <a:gd name="T16" fmla="*/ 2204 w 4110"/>
                <a:gd name="T17" fmla="*/ 197 h 2616"/>
                <a:gd name="T18" fmla="*/ 2175 w 4110"/>
                <a:gd name="T19" fmla="*/ 357 h 2616"/>
                <a:gd name="T20" fmla="*/ 2041 w 4110"/>
                <a:gd name="T21" fmla="*/ 433 h 2616"/>
                <a:gd name="T22" fmla="*/ 1818 w 4110"/>
                <a:gd name="T23" fmla="*/ 362 h 2616"/>
                <a:gd name="T24" fmla="*/ 1518 w 4110"/>
                <a:gd name="T25" fmla="*/ 159 h 2616"/>
                <a:gd name="T26" fmla="*/ 1213 w 4110"/>
                <a:gd name="T27" fmla="*/ 130 h 2616"/>
                <a:gd name="T28" fmla="*/ 1198 w 4110"/>
                <a:gd name="T29" fmla="*/ 209 h 2616"/>
                <a:gd name="T30" fmla="*/ 1401 w 4110"/>
                <a:gd name="T31" fmla="*/ 481 h 2616"/>
                <a:gd name="T32" fmla="*/ 1555 w 4110"/>
                <a:gd name="T33" fmla="*/ 708 h 2616"/>
                <a:gd name="T34" fmla="*/ 1672 w 4110"/>
                <a:gd name="T35" fmla="*/ 796 h 2616"/>
                <a:gd name="T36" fmla="*/ 1405 w 4110"/>
                <a:gd name="T37" fmla="*/ 787 h 2616"/>
                <a:gd name="T38" fmla="*/ 1102 w 4110"/>
                <a:gd name="T39" fmla="*/ 558 h 2616"/>
                <a:gd name="T40" fmla="*/ 821 w 4110"/>
                <a:gd name="T41" fmla="*/ 395 h 2616"/>
                <a:gd name="T42" fmla="*/ 531 w 4110"/>
                <a:gd name="T43" fmla="*/ 426 h 2616"/>
                <a:gd name="T44" fmla="*/ 748 w 4110"/>
                <a:gd name="T45" fmla="*/ 537 h 2616"/>
                <a:gd name="T46" fmla="*/ 762 w 4110"/>
                <a:gd name="T47" fmla="*/ 704 h 2616"/>
                <a:gd name="T48" fmla="*/ 608 w 4110"/>
                <a:gd name="T49" fmla="*/ 689 h 2616"/>
                <a:gd name="T50" fmla="*/ 387 w 4110"/>
                <a:gd name="T51" fmla="*/ 529 h 2616"/>
                <a:gd name="T52" fmla="*/ 103 w 4110"/>
                <a:gd name="T53" fmla="*/ 499 h 2616"/>
                <a:gd name="T54" fmla="*/ 157 w 4110"/>
                <a:gd name="T55" fmla="*/ 597 h 2616"/>
                <a:gd name="T56" fmla="*/ 397 w 4110"/>
                <a:gd name="T57" fmla="*/ 913 h 2616"/>
                <a:gd name="T58" fmla="*/ 578 w 4110"/>
                <a:gd name="T59" fmla="*/ 1190 h 2616"/>
                <a:gd name="T60" fmla="*/ 954 w 4110"/>
                <a:gd name="T61" fmla="*/ 1253 h 2616"/>
                <a:gd name="T62" fmla="*/ 1184 w 4110"/>
                <a:gd name="T63" fmla="*/ 1316 h 2616"/>
                <a:gd name="T64" fmla="*/ 1250 w 4110"/>
                <a:gd name="T65" fmla="*/ 1526 h 2616"/>
                <a:gd name="T66" fmla="*/ 1365 w 4110"/>
                <a:gd name="T67" fmla="*/ 1691 h 2616"/>
                <a:gd name="T68" fmla="*/ 1601 w 4110"/>
                <a:gd name="T69" fmla="*/ 1766 h 2616"/>
                <a:gd name="T70" fmla="*/ 1384 w 4110"/>
                <a:gd name="T71" fmla="*/ 1823 h 2616"/>
                <a:gd name="T72" fmla="*/ 965 w 4110"/>
                <a:gd name="T73" fmla="*/ 1706 h 2616"/>
                <a:gd name="T74" fmla="*/ 971 w 4110"/>
                <a:gd name="T75" fmla="*/ 1890 h 2616"/>
                <a:gd name="T76" fmla="*/ 1173 w 4110"/>
                <a:gd name="T77" fmla="*/ 2136 h 2616"/>
                <a:gd name="T78" fmla="*/ 1534 w 4110"/>
                <a:gd name="T79" fmla="*/ 2226 h 2616"/>
                <a:gd name="T80" fmla="*/ 1883 w 4110"/>
                <a:gd name="T81" fmla="*/ 2182 h 2616"/>
                <a:gd name="T82" fmla="*/ 1985 w 4110"/>
                <a:gd name="T83" fmla="*/ 2299 h 2616"/>
                <a:gd name="T84" fmla="*/ 2154 w 4110"/>
                <a:gd name="T85" fmla="*/ 2418 h 2616"/>
                <a:gd name="T86" fmla="*/ 2476 w 4110"/>
                <a:gd name="T87" fmla="*/ 2413 h 2616"/>
                <a:gd name="T88" fmla="*/ 2797 w 4110"/>
                <a:gd name="T89" fmla="*/ 2585 h 2616"/>
                <a:gd name="T90" fmla="*/ 2803 w 4110"/>
                <a:gd name="T91" fmla="*/ 2395 h 2616"/>
                <a:gd name="T92" fmla="*/ 2594 w 4110"/>
                <a:gd name="T93" fmla="*/ 2119 h 2616"/>
                <a:gd name="T94" fmla="*/ 2403 w 4110"/>
                <a:gd name="T95" fmla="*/ 1960 h 2616"/>
                <a:gd name="T96" fmla="*/ 2426 w 4110"/>
                <a:gd name="T97" fmla="*/ 1890 h 2616"/>
                <a:gd name="T98" fmla="*/ 2663 w 4110"/>
                <a:gd name="T99" fmla="*/ 1996 h 2616"/>
                <a:gd name="T100" fmla="*/ 3012 w 4110"/>
                <a:gd name="T101" fmla="*/ 2088 h 2616"/>
                <a:gd name="T102" fmla="*/ 3156 w 4110"/>
                <a:gd name="T103" fmla="*/ 2125 h 2616"/>
                <a:gd name="T104" fmla="*/ 3035 w 4110"/>
                <a:gd name="T105" fmla="*/ 1900 h 2616"/>
                <a:gd name="T106" fmla="*/ 2837 w 4110"/>
                <a:gd name="T107" fmla="*/ 1698 h 2616"/>
                <a:gd name="T108" fmla="*/ 3185 w 4110"/>
                <a:gd name="T109" fmla="*/ 1746 h 2616"/>
                <a:gd name="T110" fmla="*/ 3440 w 4110"/>
                <a:gd name="T111" fmla="*/ 1741 h 2616"/>
                <a:gd name="T112" fmla="*/ 3596 w 4110"/>
                <a:gd name="T113" fmla="*/ 1842 h 2616"/>
                <a:gd name="T114" fmla="*/ 3951 w 4110"/>
                <a:gd name="T115" fmla="*/ 1816 h 2616"/>
                <a:gd name="T116" fmla="*/ 2246 w 4110"/>
                <a:gd name="T117" fmla="*/ 1449 h 2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10" h="2616">
                  <a:moveTo>
                    <a:pt x="4110" y="1887"/>
                  </a:moveTo>
                  <a:lnTo>
                    <a:pt x="4095" y="1858"/>
                  </a:lnTo>
                  <a:lnTo>
                    <a:pt x="4080" y="1829"/>
                  </a:lnTo>
                  <a:lnTo>
                    <a:pt x="4062" y="1802"/>
                  </a:lnTo>
                  <a:lnTo>
                    <a:pt x="4045" y="1777"/>
                  </a:lnTo>
                  <a:lnTo>
                    <a:pt x="4028" y="1754"/>
                  </a:lnTo>
                  <a:lnTo>
                    <a:pt x="4009" y="1731"/>
                  </a:lnTo>
                  <a:lnTo>
                    <a:pt x="3989" y="1710"/>
                  </a:lnTo>
                  <a:lnTo>
                    <a:pt x="3968" y="1689"/>
                  </a:lnTo>
                  <a:lnTo>
                    <a:pt x="3947" y="1670"/>
                  </a:lnTo>
                  <a:lnTo>
                    <a:pt x="3926" y="1652"/>
                  </a:lnTo>
                  <a:lnTo>
                    <a:pt x="3903" y="1635"/>
                  </a:lnTo>
                  <a:lnTo>
                    <a:pt x="3882" y="1618"/>
                  </a:lnTo>
                  <a:lnTo>
                    <a:pt x="3834" y="1589"/>
                  </a:lnTo>
                  <a:lnTo>
                    <a:pt x="3788" y="1560"/>
                  </a:lnTo>
                  <a:lnTo>
                    <a:pt x="3690" y="1512"/>
                  </a:lnTo>
                  <a:lnTo>
                    <a:pt x="3594" y="1468"/>
                  </a:lnTo>
                  <a:lnTo>
                    <a:pt x="3548" y="1447"/>
                  </a:lnTo>
                  <a:lnTo>
                    <a:pt x="3504" y="1426"/>
                  </a:lnTo>
                  <a:lnTo>
                    <a:pt x="3459" y="1403"/>
                  </a:lnTo>
                  <a:lnTo>
                    <a:pt x="3419" y="1378"/>
                  </a:lnTo>
                  <a:lnTo>
                    <a:pt x="3402" y="1364"/>
                  </a:lnTo>
                  <a:lnTo>
                    <a:pt x="3385" y="1351"/>
                  </a:lnTo>
                  <a:lnTo>
                    <a:pt x="3369" y="1336"/>
                  </a:lnTo>
                  <a:lnTo>
                    <a:pt x="3356" y="1318"/>
                  </a:lnTo>
                  <a:lnTo>
                    <a:pt x="3342" y="1299"/>
                  </a:lnTo>
                  <a:lnTo>
                    <a:pt x="3331" y="1282"/>
                  </a:lnTo>
                  <a:lnTo>
                    <a:pt x="3319" y="1263"/>
                  </a:lnTo>
                  <a:lnTo>
                    <a:pt x="3310" y="1242"/>
                  </a:lnTo>
                  <a:lnTo>
                    <a:pt x="3294" y="1199"/>
                  </a:lnTo>
                  <a:lnTo>
                    <a:pt x="3281" y="1157"/>
                  </a:lnTo>
                  <a:lnTo>
                    <a:pt x="3271" y="1115"/>
                  </a:lnTo>
                  <a:lnTo>
                    <a:pt x="3264" y="1073"/>
                  </a:lnTo>
                  <a:lnTo>
                    <a:pt x="3223" y="1076"/>
                  </a:lnTo>
                  <a:lnTo>
                    <a:pt x="3179" y="1076"/>
                  </a:lnTo>
                  <a:lnTo>
                    <a:pt x="3156" y="1075"/>
                  </a:lnTo>
                  <a:lnTo>
                    <a:pt x="3133" y="1071"/>
                  </a:lnTo>
                  <a:lnTo>
                    <a:pt x="3110" y="1065"/>
                  </a:lnTo>
                  <a:lnTo>
                    <a:pt x="3087" y="1057"/>
                  </a:lnTo>
                  <a:lnTo>
                    <a:pt x="3062" y="1048"/>
                  </a:lnTo>
                  <a:lnTo>
                    <a:pt x="3039" y="1034"/>
                  </a:lnTo>
                  <a:lnTo>
                    <a:pt x="3018" y="1019"/>
                  </a:lnTo>
                  <a:lnTo>
                    <a:pt x="2997" y="1000"/>
                  </a:lnTo>
                  <a:lnTo>
                    <a:pt x="2976" y="979"/>
                  </a:lnTo>
                  <a:lnTo>
                    <a:pt x="2956" y="952"/>
                  </a:lnTo>
                  <a:lnTo>
                    <a:pt x="2939" y="921"/>
                  </a:lnTo>
                  <a:lnTo>
                    <a:pt x="2924" y="886"/>
                  </a:lnTo>
                  <a:lnTo>
                    <a:pt x="2912" y="856"/>
                  </a:lnTo>
                  <a:lnTo>
                    <a:pt x="2905" y="823"/>
                  </a:lnTo>
                  <a:lnTo>
                    <a:pt x="2897" y="789"/>
                  </a:lnTo>
                  <a:lnTo>
                    <a:pt x="2889" y="752"/>
                  </a:lnTo>
                  <a:lnTo>
                    <a:pt x="2874" y="675"/>
                  </a:lnTo>
                  <a:lnTo>
                    <a:pt x="2857" y="593"/>
                  </a:lnTo>
                  <a:lnTo>
                    <a:pt x="2845" y="550"/>
                  </a:lnTo>
                  <a:lnTo>
                    <a:pt x="2834" y="508"/>
                  </a:lnTo>
                  <a:lnTo>
                    <a:pt x="2816" y="464"/>
                  </a:lnTo>
                  <a:lnTo>
                    <a:pt x="2797" y="422"/>
                  </a:lnTo>
                  <a:lnTo>
                    <a:pt x="2776" y="378"/>
                  </a:lnTo>
                  <a:lnTo>
                    <a:pt x="2749" y="335"/>
                  </a:lnTo>
                  <a:lnTo>
                    <a:pt x="2734" y="314"/>
                  </a:lnTo>
                  <a:lnTo>
                    <a:pt x="2718" y="293"/>
                  </a:lnTo>
                  <a:lnTo>
                    <a:pt x="2701" y="272"/>
                  </a:lnTo>
                  <a:lnTo>
                    <a:pt x="2682" y="251"/>
                  </a:lnTo>
                  <a:lnTo>
                    <a:pt x="2647" y="216"/>
                  </a:lnTo>
                  <a:lnTo>
                    <a:pt x="2611" y="184"/>
                  </a:lnTo>
                  <a:lnTo>
                    <a:pt x="2572" y="153"/>
                  </a:lnTo>
                  <a:lnTo>
                    <a:pt x="2534" y="126"/>
                  </a:lnTo>
                  <a:lnTo>
                    <a:pt x="2496" y="101"/>
                  </a:lnTo>
                  <a:lnTo>
                    <a:pt x="2457" y="80"/>
                  </a:lnTo>
                  <a:lnTo>
                    <a:pt x="2417" y="63"/>
                  </a:lnTo>
                  <a:lnTo>
                    <a:pt x="2377" y="46"/>
                  </a:lnTo>
                  <a:lnTo>
                    <a:pt x="2336" y="32"/>
                  </a:lnTo>
                  <a:lnTo>
                    <a:pt x="2296" y="21"/>
                  </a:lnTo>
                  <a:lnTo>
                    <a:pt x="2256" y="13"/>
                  </a:lnTo>
                  <a:lnTo>
                    <a:pt x="2215" y="5"/>
                  </a:lnTo>
                  <a:lnTo>
                    <a:pt x="2175" y="1"/>
                  </a:lnTo>
                  <a:lnTo>
                    <a:pt x="2135" y="0"/>
                  </a:lnTo>
                  <a:lnTo>
                    <a:pt x="2094" y="0"/>
                  </a:lnTo>
                  <a:lnTo>
                    <a:pt x="2054" y="1"/>
                  </a:lnTo>
                  <a:lnTo>
                    <a:pt x="2077" y="19"/>
                  </a:lnTo>
                  <a:lnTo>
                    <a:pt x="2098" y="34"/>
                  </a:lnTo>
                  <a:lnTo>
                    <a:pt x="2117" y="51"/>
                  </a:lnTo>
                  <a:lnTo>
                    <a:pt x="2135" y="71"/>
                  </a:lnTo>
                  <a:lnTo>
                    <a:pt x="2150" y="88"/>
                  </a:lnTo>
                  <a:lnTo>
                    <a:pt x="2163" y="105"/>
                  </a:lnTo>
                  <a:lnTo>
                    <a:pt x="2175" y="124"/>
                  </a:lnTo>
                  <a:lnTo>
                    <a:pt x="2185" y="142"/>
                  </a:lnTo>
                  <a:lnTo>
                    <a:pt x="2192" y="161"/>
                  </a:lnTo>
                  <a:lnTo>
                    <a:pt x="2200" y="178"/>
                  </a:lnTo>
                  <a:lnTo>
                    <a:pt x="2204" y="197"/>
                  </a:lnTo>
                  <a:lnTo>
                    <a:pt x="2208" y="215"/>
                  </a:lnTo>
                  <a:lnTo>
                    <a:pt x="2210" y="232"/>
                  </a:lnTo>
                  <a:lnTo>
                    <a:pt x="2210" y="249"/>
                  </a:lnTo>
                  <a:lnTo>
                    <a:pt x="2208" y="266"/>
                  </a:lnTo>
                  <a:lnTo>
                    <a:pt x="2206" y="284"/>
                  </a:lnTo>
                  <a:lnTo>
                    <a:pt x="2202" y="299"/>
                  </a:lnTo>
                  <a:lnTo>
                    <a:pt x="2198" y="314"/>
                  </a:lnTo>
                  <a:lnTo>
                    <a:pt x="2190" y="330"/>
                  </a:lnTo>
                  <a:lnTo>
                    <a:pt x="2183" y="343"/>
                  </a:lnTo>
                  <a:lnTo>
                    <a:pt x="2175" y="357"/>
                  </a:lnTo>
                  <a:lnTo>
                    <a:pt x="2165" y="370"/>
                  </a:lnTo>
                  <a:lnTo>
                    <a:pt x="2156" y="382"/>
                  </a:lnTo>
                  <a:lnTo>
                    <a:pt x="2144" y="391"/>
                  </a:lnTo>
                  <a:lnTo>
                    <a:pt x="2131" y="401"/>
                  </a:lnTo>
                  <a:lnTo>
                    <a:pt x="2117" y="410"/>
                  </a:lnTo>
                  <a:lnTo>
                    <a:pt x="2104" y="418"/>
                  </a:lnTo>
                  <a:lnTo>
                    <a:pt x="2089" y="424"/>
                  </a:lnTo>
                  <a:lnTo>
                    <a:pt x="2073" y="428"/>
                  </a:lnTo>
                  <a:lnTo>
                    <a:pt x="2058" y="431"/>
                  </a:lnTo>
                  <a:lnTo>
                    <a:pt x="2041" y="433"/>
                  </a:lnTo>
                  <a:lnTo>
                    <a:pt x="2023" y="435"/>
                  </a:lnTo>
                  <a:lnTo>
                    <a:pt x="1998" y="433"/>
                  </a:lnTo>
                  <a:lnTo>
                    <a:pt x="1975" y="431"/>
                  </a:lnTo>
                  <a:lnTo>
                    <a:pt x="1954" y="428"/>
                  </a:lnTo>
                  <a:lnTo>
                    <a:pt x="1933" y="422"/>
                  </a:lnTo>
                  <a:lnTo>
                    <a:pt x="1912" y="414"/>
                  </a:lnTo>
                  <a:lnTo>
                    <a:pt x="1893" y="407"/>
                  </a:lnTo>
                  <a:lnTo>
                    <a:pt x="1874" y="397"/>
                  </a:lnTo>
                  <a:lnTo>
                    <a:pt x="1854" y="385"/>
                  </a:lnTo>
                  <a:lnTo>
                    <a:pt x="1818" y="362"/>
                  </a:lnTo>
                  <a:lnTo>
                    <a:pt x="1781" y="335"/>
                  </a:lnTo>
                  <a:lnTo>
                    <a:pt x="1747" y="307"/>
                  </a:lnTo>
                  <a:lnTo>
                    <a:pt x="1710" y="278"/>
                  </a:lnTo>
                  <a:lnTo>
                    <a:pt x="1672" y="247"/>
                  </a:lnTo>
                  <a:lnTo>
                    <a:pt x="1632" y="220"/>
                  </a:lnTo>
                  <a:lnTo>
                    <a:pt x="1610" y="207"/>
                  </a:lnTo>
                  <a:lnTo>
                    <a:pt x="1589" y="193"/>
                  </a:lnTo>
                  <a:lnTo>
                    <a:pt x="1566" y="180"/>
                  </a:lnTo>
                  <a:lnTo>
                    <a:pt x="1543" y="168"/>
                  </a:lnTo>
                  <a:lnTo>
                    <a:pt x="1518" y="159"/>
                  </a:lnTo>
                  <a:lnTo>
                    <a:pt x="1491" y="149"/>
                  </a:lnTo>
                  <a:lnTo>
                    <a:pt x="1465" y="142"/>
                  </a:lnTo>
                  <a:lnTo>
                    <a:pt x="1436" y="134"/>
                  </a:lnTo>
                  <a:lnTo>
                    <a:pt x="1405" y="128"/>
                  </a:lnTo>
                  <a:lnTo>
                    <a:pt x="1374" y="124"/>
                  </a:lnTo>
                  <a:lnTo>
                    <a:pt x="1342" y="120"/>
                  </a:lnTo>
                  <a:lnTo>
                    <a:pt x="1305" y="120"/>
                  </a:lnTo>
                  <a:lnTo>
                    <a:pt x="1273" y="120"/>
                  </a:lnTo>
                  <a:lnTo>
                    <a:pt x="1242" y="124"/>
                  </a:lnTo>
                  <a:lnTo>
                    <a:pt x="1213" y="130"/>
                  </a:lnTo>
                  <a:lnTo>
                    <a:pt x="1184" y="138"/>
                  </a:lnTo>
                  <a:lnTo>
                    <a:pt x="1159" y="147"/>
                  </a:lnTo>
                  <a:lnTo>
                    <a:pt x="1134" y="157"/>
                  </a:lnTo>
                  <a:lnTo>
                    <a:pt x="1113" y="168"/>
                  </a:lnTo>
                  <a:lnTo>
                    <a:pt x="1092" y="180"/>
                  </a:lnTo>
                  <a:lnTo>
                    <a:pt x="1113" y="182"/>
                  </a:lnTo>
                  <a:lnTo>
                    <a:pt x="1130" y="186"/>
                  </a:lnTo>
                  <a:lnTo>
                    <a:pt x="1150" y="192"/>
                  </a:lnTo>
                  <a:lnTo>
                    <a:pt x="1167" y="195"/>
                  </a:lnTo>
                  <a:lnTo>
                    <a:pt x="1198" y="209"/>
                  </a:lnTo>
                  <a:lnTo>
                    <a:pt x="1226" y="224"/>
                  </a:lnTo>
                  <a:lnTo>
                    <a:pt x="1251" y="243"/>
                  </a:lnTo>
                  <a:lnTo>
                    <a:pt x="1274" y="264"/>
                  </a:lnTo>
                  <a:lnTo>
                    <a:pt x="1296" y="286"/>
                  </a:lnTo>
                  <a:lnTo>
                    <a:pt x="1315" y="311"/>
                  </a:lnTo>
                  <a:lnTo>
                    <a:pt x="1332" y="337"/>
                  </a:lnTo>
                  <a:lnTo>
                    <a:pt x="1347" y="364"/>
                  </a:lnTo>
                  <a:lnTo>
                    <a:pt x="1363" y="391"/>
                  </a:lnTo>
                  <a:lnTo>
                    <a:pt x="1376" y="422"/>
                  </a:lnTo>
                  <a:lnTo>
                    <a:pt x="1401" y="481"/>
                  </a:lnTo>
                  <a:lnTo>
                    <a:pt x="1426" y="541"/>
                  </a:lnTo>
                  <a:lnTo>
                    <a:pt x="1436" y="564"/>
                  </a:lnTo>
                  <a:lnTo>
                    <a:pt x="1447" y="585"/>
                  </a:lnTo>
                  <a:lnTo>
                    <a:pt x="1461" y="606"/>
                  </a:lnTo>
                  <a:lnTo>
                    <a:pt x="1474" y="625"/>
                  </a:lnTo>
                  <a:lnTo>
                    <a:pt x="1488" y="645"/>
                  </a:lnTo>
                  <a:lnTo>
                    <a:pt x="1503" y="662"/>
                  </a:lnTo>
                  <a:lnTo>
                    <a:pt x="1520" y="677"/>
                  </a:lnTo>
                  <a:lnTo>
                    <a:pt x="1538" y="693"/>
                  </a:lnTo>
                  <a:lnTo>
                    <a:pt x="1555" y="708"/>
                  </a:lnTo>
                  <a:lnTo>
                    <a:pt x="1576" y="721"/>
                  </a:lnTo>
                  <a:lnTo>
                    <a:pt x="1595" y="733"/>
                  </a:lnTo>
                  <a:lnTo>
                    <a:pt x="1616" y="744"/>
                  </a:lnTo>
                  <a:lnTo>
                    <a:pt x="1639" y="754"/>
                  </a:lnTo>
                  <a:lnTo>
                    <a:pt x="1662" y="764"/>
                  </a:lnTo>
                  <a:lnTo>
                    <a:pt x="1687" y="771"/>
                  </a:lnTo>
                  <a:lnTo>
                    <a:pt x="1714" y="779"/>
                  </a:lnTo>
                  <a:lnTo>
                    <a:pt x="1703" y="785"/>
                  </a:lnTo>
                  <a:lnTo>
                    <a:pt x="1687" y="790"/>
                  </a:lnTo>
                  <a:lnTo>
                    <a:pt x="1672" y="796"/>
                  </a:lnTo>
                  <a:lnTo>
                    <a:pt x="1651" y="802"/>
                  </a:lnTo>
                  <a:lnTo>
                    <a:pt x="1630" y="806"/>
                  </a:lnTo>
                  <a:lnTo>
                    <a:pt x="1605" y="810"/>
                  </a:lnTo>
                  <a:lnTo>
                    <a:pt x="1578" y="812"/>
                  </a:lnTo>
                  <a:lnTo>
                    <a:pt x="1551" y="812"/>
                  </a:lnTo>
                  <a:lnTo>
                    <a:pt x="1518" y="812"/>
                  </a:lnTo>
                  <a:lnTo>
                    <a:pt x="1490" y="808"/>
                  </a:lnTo>
                  <a:lnTo>
                    <a:pt x="1461" y="802"/>
                  </a:lnTo>
                  <a:lnTo>
                    <a:pt x="1432" y="796"/>
                  </a:lnTo>
                  <a:lnTo>
                    <a:pt x="1405" y="787"/>
                  </a:lnTo>
                  <a:lnTo>
                    <a:pt x="1378" y="777"/>
                  </a:lnTo>
                  <a:lnTo>
                    <a:pt x="1353" y="765"/>
                  </a:lnTo>
                  <a:lnTo>
                    <a:pt x="1328" y="752"/>
                  </a:lnTo>
                  <a:lnTo>
                    <a:pt x="1303" y="737"/>
                  </a:lnTo>
                  <a:lnTo>
                    <a:pt x="1280" y="721"/>
                  </a:lnTo>
                  <a:lnTo>
                    <a:pt x="1257" y="702"/>
                  </a:lnTo>
                  <a:lnTo>
                    <a:pt x="1234" y="685"/>
                  </a:lnTo>
                  <a:lnTo>
                    <a:pt x="1188" y="643"/>
                  </a:lnTo>
                  <a:lnTo>
                    <a:pt x="1142" y="598"/>
                  </a:lnTo>
                  <a:lnTo>
                    <a:pt x="1102" y="558"/>
                  </a:lnTo>
                  <a:lnTo>
                    <a:pt x="1059" y="518"/>
                  </a:lnTo>
                  <a:lnTo>
                    <a:pt x="1036" y="501"/>
                  </a:lnTo>
                  <a:lnTo>
                    <a:pt x="1013" y="483"/>
                  </a:lnTo>
                  <a:lnTo>
                    <a:pt x="990" y="466"/>
                  </a:lnTo>
                  <a:lnTo>
                    <a:pt x="965" y="451"/>
                  </a:lnTo>
                  <a:lnTo>
                    <a:pt x="938" y="435"/>
                  </a:lnTo>
                  <a:lnTo>
                    <a:pt x="912" y="424"/>
                  </a:lnTo>
                  <a:lnTo>
                    <a:pt x="883" y="412"/>
                  </a:lnTo>
                  <a:lnTo>
                    <a:pt x="854" y="403"/>
                  </a:lnTo>
                  <a:lnTo>
                    <a:pt x="821" y="395"/>
                  </a:lnTo>
                  <a:lnTo>
                    <a:pt x="789" y="389"/>
                  </a:lnTo>
                  <a:lnTo>
                    <a:pt x="754" y="385"/>
                  </a:lnTo>
                  <a:lnTo>
                    <a:pt x="718" y="385"/>
                  </a:lnTo>
                  <a:lnTo>
                    <a:pt x="683" y="385"/>
                  </a:lnTo>
                  <a:lnTo>
                    <a:pt x="649" y="389"/>
                  </a:lnTo>
                  <a:lnTo>
                    <a:pt x="620" y="395"/>
                  </a:lnTo>
                  <a:lnTo>
                    <a:pt x="591" y="403"/>
                  </a:lnTo>
                  <a:lnTo>
                    <a:pt x="568" y="410"/>
                  </a:lnTo>
                  <a:lnTo>
                    <a:pt x="547" y="418"/>
                  </a:lnTo>
                  <a:lnTo>
                    <a:pt x="531" y="426"/>
                  </a:lnTo>
                  <a:lnTo>
                    <a:pt x="520" y="433"/>
                  </a:lnTo>
                  <a:lnTo>
                    <a:pt x="562" y="441"/>
                  </a:lnTo>
                  <a:lnTo>
                    <a:pt x="608" y="455"/>
                  </a:lnTo>
                  <a:lnTo>
                    <a:pt x="631" y="464"/>
                  </a:lnTo>
                  <a:lnTo>
                    <a:pt x="652" y="474"/>
                  </a:lnTo>
                  <a:lnTo>
                    <a:pt x="675" y="483"/>
                  </a:lnTo>
                  <a:lnTo>
                    <a:pt x="695" y="495"/>
                  </a:lnTo>
                  <a:lnTo>
                    <a:pt x="716" y="508"/>
                  </a:lnTo>
                  <a:lnTo>
                    <a:pt x="733" y="522"/>
                  </a:lnTo>
                  <a:lnTo>
                    <a:pt x="748" y="537"/>
                  </a:lnTo>
                  <a:lnTo>
                    <a:pt x="764" y="554"/>
                  </a:lnTo>
                  <a:lnTo>
                    <a:pt x="773" y="572"/>
                  </a:lnTo>
                  <a:lnTo>
                    <a:pt x="783" y="591"/>
                  </a:lnTo>
                  <a:lnTo>
                    <a:pt x="789" y="610"/>
                  </a:lnTo>
                  <a:lnTo>
                    <a:pt x="791" y="631"/>
                  </a:lnTo>
                  <a:lnTo>
                    <a:pt x="789" y="648"/>
                  </a:lnTo>
                  <a:lnTo>
                    <a:pt x="785" y="666"/>
                  </a:lnTo>
                  <a:lnTo>
                    <a:pt x="779" y="679"/>
                  </a:lnTo>
                  <a:lnTo>
                    <a:pt x="771" y="693"/>
                  </a:lnTo>
                  <a:lnTo>
                    <a:pt x="762" y="704"/>
                  </a:lnTo>
                  <a:lnTo>
                    <a:pt x="750" y="714"/>
                  </a:lnTo>
                  <a:lnTo>
                    <a:pt x="739" y="719"/>
                  </a:lnTo>
                  <a:lnTo>
                    <a:pt x="723" y="725"/>
                  </a:lnTo>
                  <a:lnTo>
                    <a:pt x="710" y="727"/>
                  </a:lnTo>
                  <a:lnTo>
                    <a:pt x="693" y="727"/>
                  </a:lnTo>
                  <a:lnTo>
                    <a:pt x="677" y="725"/>
                  </a:lnTo>
                  <a:lnTo>
                    <a:pt x="660" y="721"/>
                  </a:lnTo>
                  <a:lnTo>
                    <a:pt x="643" y="714"/>
                  </a:lnTo>
                  <a:lnTo>
                    <a:pt x="626" y="702"/>
                  </a:lnTo>
                  <a:lnTo>
                    <a:pt x="608" y="689"/>
                  </a:lnTo>
                  <a:lnTo>
                    <a:pt x="591" y="673"/>
                  </a:lnTo>
                  <a:lnTo>
                    <a:pt x="572" y="654"/>
                  </a:lnTo>
                  <a:lnTo>
                    <a:pt x="553" y="635"/>
                  </a:lnTo>
                  <a:lnTo>
                    <a:pt x="531" y="618"/>
                  </a:lnTo>
                  <a:lnTo>
                    <a:pt x="508" y="600"/>
                  </a:lnTo>
                  <a:lnTo>
                    <a:pt x="485" y="583"/>
                  </a:lnTo>
                  <a:lnTo>
                    <a:pt x="462" y="568"/>
                  </a:lnTo>
                  <a:lnTo>
                    <a:pt x="439" y="554"/>
                  </a:lnTo>
                  <a:lnTo>
                    <a:pt x="414" y="541"/>
                  </a:lnTo>
                  <a:lnTo>
                    <a:pt x="387" y="529"/>
                  </a:lnTo>
                  <a:lnTo>
                    <a:pt x="361" y="520"/>
                  </a:lnTo>
                  <a:lnTo>
                    <a:pt x="334" y="510"/>
                  </a:lnTo>
                  <a:lnTo>
                    <a:pt x="307" y="503"/>
                  </a:lnTo>
                  <a:lnTo>
                    <a:pt x="278" y="497"/>
                  </a:lnTo>
                  <a:lnTo>
                    <a:pt x="249" y="491"/>
                  </a:lnTo>
                  <a:lnTo>
                    <a:pt x="220" y="489"/>
                  </a:lnTo>
                  <a:lnTo>
                    <a:pt x="192" y="489"/>
                  </a:lnTo>
                  <a:lnTo>
                    <a:pt x="161" y="489"/>
                  </a:lnTo>
                  <a:lnTo>
                    <a:pt x="132" y="493"/>
                  </a:lnTo>
                  <a:lnTo>
                    <a:pt x="103" y="499"/>
                  </a:lnTo>
                  <a:lnTo>
                    <a:pt x="78" y="504"/>
                  </a:lnTo>
                  <a:lnTo>
                    <a:pt x="53" y="514"/>
                  </a:lnTo>
                  <a:lnTo>
                    <a:pt x="32" y="524"/>
                  </a:lnTo>
                  <a:lnTo>
                    <a:pt x="13" y="535"/>
                  </a:lnTo>
                  <a:lnTo>
                    <a:pt x="0" y="547"/>
                  </a:lnTo>
                  <a:lnTo>
                    <a:pt x="34" y="550"/>
                  </a:lnTo>
                  <a:lnTo>
                    <a:pt x="67" y="558"/>
                  </a:lnTo>
                  <a:lnTo>
                    <a:pt x="98" y="570"/>
                  </a:lnTo>
                  <a:lnTo>
                    <a:pt x="128" y="581"/>
                  </a:lnTo>
                  <a:lnTo>
                    <a:pt x="157" y="597"/>
                  </a:lnTo>
                  <a:lnTo>
                    <a:pt x="184" y="616"/>
                  </a:lnTo>
                  <a:lnTo>
                    <a:pt x="211" y="637"/>
                  </a:lnTo>
                  <a:lnTo>
                    <a:pt x="236" y="660"/>
                  </a:lnTo>
                  <a:lnTo>
                    <a:pt x="261" y="687"/>
                  </a:lnTo>
                  <a:lnTo>
                    <a:pt x="284" y="718"/>
                  </a:lnTo>
                  <a:lnTo>
                    <a:pt x="307" y="750"/>
                  </a:lnTo>
                  <a:lnTo>
                    <a:pt x="330" y="785"/>
                  </a:lnTo>
                  <a:lnTo>
                    <a:pt x="353" y="825"/>
                  </a:lnTo>
                  <a:lnTo>
                    <a:pt x="374" y="867"/>
                  </a:lnTo>
                  <a:lnTo>
                    <a:pt x="397" y="913"/>
                  </a:lnTo>
                  <a:lnTo>
                    <a:pt x="418" y="961"/>
                  </a:lnTo>
                  <a:lnTo>
                    <a:pt x="432" y="990"/>
                  </a:lnTo>
                  <a:lnTo>
                    <a:pt x="445" y="1019"/>
                  </a:lnTo>
                  <a:lnTo>
                    <a:pt x="460" y="1046"/>
                  </a:lnTo>
                  <a:lnTo>
                    <a:pt x="476" y="1073"/>
                  </a:lnTo>
                  <a:lnTo>
                    <a:pt x="493" y="1100"/>
                  </a:lnTo>
                  <a:lnTo>
                    <a:pt x="512" y="1124"/>
                  </a:lnTo>
                  <a:lnTo>
                    <a:pt x="531" y="1148"/>
                  </a:lnTo>
                  <a:lnTo>
                    <a:pt x="554" y="1169"/>
                  </a:lnTo>
                  <a:lnTo>
                    <a:pt x="578" y="1190"/>
                  </a:lnTo>
                  <a:lnTo>
                    <a:pt x="604" y="1207"/>
                  </a:lnTo>
                  <a:lnTo>
                    <a:pt x="633" y="1222"/>
                  </a:lnTo>
                  <a:lnTo>
                    <a:pt x="664" y="1236"/>
                  </a:lnTo>
                  <a:lnTo>
                    <a:pt x="698" y="1247"/>
                  </a:lnTo>
                  <a:lnTo>
                    <a:pt x="735" y="1255"/>
                  </a:lnTo>
                  <a:lnTo>
                    <a:pt x="775" y="1261"/>
                  </a:lnTo>
                  <a:lnTo>
                    <a:pt x="818" y="1263"/>
                  </a:lnTo>
                  <a:lnTo>
                    <a:pt x="860" y="1263"/>
                  </a:lnTo>
                  <a:lnTo>
                    <a:pt x="906" y="1257"/>
                  </a:lnTo>
                  <a:lnTo>
                    <a:pt x="954" y="1253"/>
                  </a:lnTo>
                  <a:lnTo>
                    <a:pt x="1000" y="1249"/>
                  </a:lnTo>
                  <a:lnTo>
                    <a:pt x="1025" y="1249"/>
                  </a:lnTo>
                  <a:lnTo>
                    <a:pt x="1048" y="1251"/>
                  </a:lnTo>
                  <a:lnTo>
                    <a:pt x="1071" y="1253"/>
                  </a:lnTo>
                  <a:lnTo>
                    <a:pt x="1092" y="1257"/>
                  </a:lnTo>
                  <a:lnTo>
                    <a:pt x="1113" y="1265"/>
                  </a:lnTo>
                  <a:lnTo>
                    <a:pt x="1134" y="1274"/>
                  </a:lnTo>
                  <a:lnTo>
                    <a:pt x="1154" y="1286"/>
                  </a:lnTo>
                  <a:lnTo>
                    <a:pt x="1171" y="1299"/>
                  </a:lnTo>
                  <a:lnTo>
                    <a:pt x="1184" y="1316"/>
                  </a:lnTo>
                  <a:lnTo>
                    <a:pt x="1198" y="1332"/>
                  </a:lnTo>
                  <a:lnTo>
                    <a:pt x="1207" y="1349"/>
                  </a:lnTo>
                  <a:lnTo>
                    <a:pt x="1215" y="1366"/>
                  </a:lnTo>
                  <a:lnTo>
                    <a:pt x="1223" y="1384"/>
                  </a:lnTo>
                  <a:lnTo>
                    <a:pt x="1228" y="1401"/>
                  </a:lnTo>
                  <a:lnTo>
                    <a:pt x="1232" y="1418"/>
                  </a:lnTo>
                  <a:lnTo>
                    <a:pt x="1236" y="1435"/>
                  </a:lnTo>
                  <a:lnTo>
                    <a:pt x="1242" y="1472"/>
                  </a:lnTo>
                  <a:lnTo>
                    <a:pt x="1248" y="1508"/>
                  </a:lnTo>
                  <a:lnTo>
                    <a:pt x="1250" y="1526"/>
                  </a:lnTo>
                  <a:lnTo>
                    <a:pt x="1255" y="1543"/>
                  </a:lnTo>
                  <a:lnTo>
                    <a:pt x="1259" y="1560"/>
                  </a:lnTo>
                  <a:lnTo>
                    <a:pt x="1267" y="1578"/>
                  </a:lnTo>
                  <a:lnTo>
                    <a:pt x="1276" y="1597"/>
                  </a:lnTo>
                  <a:lnTo>
                    <a:pt x="1288" y="1616"/>
                  </a:lnTo>
                  <a:lnTo>
                    <a:pt x="1299" y="1633"/>
                  </a:lnTo>
                  <a:lnTo>
                    <a:pt x="1313" y="1649"/>
                  </a:lnTo>
                  <a:lnTo>
                    <a:pt x="1328" y="1664"/>
                  </a:lnTo>
                  <a:lnTo>
                    <a:pt x="1346" y="1677"/>
                  </a:lnTo>
                  <a:lnTo>
                    <a:pt x="1365" y="1691"/>
                  </a:lnTo>
                  <a:lnTo>
                    <a:pt x="1386" y="1702"/>
                  </a:lnTo>
                  <a:lnTo>
                    <a:pt x="1407" y="1712"/>
                  </a:lnTo>
                  <a:lnTo>
                    <a:pt x="1432" y="1721"/>
                  </a:lnTo>
                  <a:lnTo>
                    <a:pt x="1457" y="1729"/>
                  </a:lnTo>
                  <a:lnTo>
                    <a:pt x="1486" y="1737"/>
                  </a:lnTo>
                  <a:lnTo>
                    <a:pt x="1514" y="1743"/>
                  </a:lnTo>
                  <a:lnTo>
                    <a:pt x="1547" y="1746"/>
                  </a:lnTo>
                  <a:lnTo>
                    <a:pt x="1580" y="1750"/>
                  </a:lnTo>
                  <a:lnTo>
                    <a:pt x="1616" y="1754"/>
                  </a:lnTo>
                  <a:lnTo>
                    <a:pt x="1601" y="1766"/>
                  </a:lnTo>
                  <a:lnTo>
                    <a:pt x="1584" y="1777"/>
                  </a:lnTo>
                  <a:lnTo>
                    <a:pt x="1564" y="1787"/>
                  </a:lnTo>
                  <a:lnTo>
                    <a:pt x="1545" y="1794"/>
                  </a:lnTo>
                  <a:lnTo>
                    <a:pt x="1524" y="1802"/>
                  </a:lnTo>
                  <a:lnTo>
                    <a:pt x="1503" y="1808"/>
                  </a:lnTo>
                  <a:lnTo>
                    <a:pt x="1480" y="1814"/>
                  </a:lnTo>
                  <a:lnTo>
                    <a:pt x="1457" y="1817"/>
                  </a:lnTo>
                  <a:lnTo>
                    <a:pt x="1434" y="1821"/>
                  </a:lnTo>
                  <a:lnTo>
                    <a:pt x="1409" y="1823"/>
                  </a:lnTo>
                  <a:lnTo>
                    <a:pt x="1384" y="1823"/>
                  </a:lnTo>
                  <a:lnTo>
                    <a:pt x="1359" y="1823"/>
                  </a:lnTo>
                  <a:lnTo>
                    <a:pt x="1309" y="1821"/>
                  </a:lnTo>
                  <a:lnTo>
                    <a:pt x="1257" y="1816"/>
                  </a:lnTo>
                  <a:lnTo>
                    <a:pt x="1207" y="1806"/>
                  </a:lnTo>
                  <a:lnTo>
                    <a:pt x="1157" y="1793"/>
                  </a:lnTo>
                  <a:lnTo>
                    <a:pt x="1109" y="1777"/>
                  </a:lnTo>
                  <a:lnTo>
                    <a:pt x="1063" y="1760"/>
                  </a:lnTo>
                  <a:lnTo>
                    <a:pt x="1021" y="1739"/>
                  </a:lnTo>
                  <a:lnTo>
                    <a:pt x="983" y="1718"/>
                  </a:lnTo>
                  <a:lnTo>
                    <a:pt x="965" y="1706"/>
                  </a:lnTo>
                  <a:lnTo>
                    <a:pt x="950" y="1693"/>
                  </a:lnTo>
                  <a:lnTo>
                    <a:pt x="935" y="1679"/>
                  </a:lnTo>
                  <a:lnTo>
                    <a:pt x="921" y="1668"/>
                  </a:lnTo>
                  <a:lnTo>
                    <a:pt x="923" y="1700"/>
                  </a:lnTo>
                  <a:lnTo>
                    <a:pt x="927" y="1733"/>
                  </a:lnTo>
                  <a:lnTo>
                    <a:pt x="933" y="1766"/>
                  </a:lnTo>
                  <a:lnTo>
                    <a:pt x="940" y="1798"/>
                  </a:lnTo>
                  <a:lnTo>
                    <a:pt x="948" y="1829"/>
                  </a:lnTo>
                  <a:lnTo>
                    <a:pt x="960" y="1860"/>
                  </a:lnTo>
                  <a:lnTo>
                    <a:pt x="971" y="1890"/>
                  </a:lnTo>
                  <a:lnTo>
                    <a:pt x="985" y="1919"/>
                  </a:lnTo>
                  <a:lnTo>
                    <a:pt x="998" y="1948"/>
                  </a:lnTo>
                  <a:lnTo>
                    <a:pt x="1015" y="1975"/>
                  </a:lnTo>
                  <a:lnTo>
                    <a:pt x="1033" y="2002"/>
                  </a:lnTo>
                  <a:lnTo>
                    <a:pt x="1052" y="2027"/>
                  </a:lnTo>
                  <a:lnTo>
                    <a:pt x="1073" y="2052"/>
                  </a:lnTo>
                  <a:lnTo>
                    <a:pt x="1096" y="2075"/>
                  </a:lnTo>
                  <a:lnTo>
                    <a:pt x="1121" y="2096"/>
                  </a:lnTo>
                  <a:lnTo>
                    <a:pt x="1146" y="2117"/>
                  </a:lnTo>
                  <a:lnTo>
                    <a:pt x="1173" y="2136"/>
                  </a:lnTo>
                  <a:lnTo>
                    <a:pt x="1202" y="2153"/>
                  </a:lnTo>
                  <a:lnTo>
                    <a:pt x="1232" y="2169"/>
                  </a:lnTo>
                  <a:lnTo>
                    <a:pt x="1265" y="2182"/>
                  </a:lnTo>
                  <a:lnTo>
                    <a:pt x="1298" y="2196"/>
                  </a:lnTo>
                  <a:lnTo>
                    <a:pt x="1334" y="2205"/>
                  </a:lnTo>
                  <a:lnTo>
                    <a:pt x="1370" y="2215"/>
                  </a:lnTo>
                  <a:lnTo>
                    <a:pt x="1409" y="2221"/>
                  </a:lnTo>
                  <a:lnTo>
                    <a:pt x="1447" y="2224"/>
                  </a:lnTo>
                  <a:lnTo>
                    <a:pt x="1490" y="2226"/>
                  </a:lnTo>
                  <a:lnTo>
                    <a:pt x="1534" y="2226"/>
                  </a:lnTo>
                  <a:lnTo>
                    <a:pt x="1578" y="2224"/>
                  </a:lnTo>
                  <a:lnTo>
                    <a:pt x="1624" y="2219"/>
                  </a:lnTo>
                  <a:lnTo>
                    <a:pt x="1672" y="2213"/>
                  </a:lnTo>
                  <a:lnTo>
                    <a:pt x="1722" y="2201"/>
                  </a:lnTo>
                  <a:lnTo>
                    <a:pt x="1772" y="2190"/>
                  </a:lnTo>
                  <a:lnTo>
                    <a:pt x="1808" y="2182"/>
                  </a:lnTo>
                  <a:lnTo>
                    <a:pt x="1839" y="2178"/>
                  </a:lnTo>
                  <a:lnTo>
                    <a:pt x="1854" y="2178"/>
                  </a:lnTo>
                  <a:lnTo>
                    <a:pt x="1870" y="2180"/>
                  </a:lnTo>
                  <a:lnTo>
                    <a:pt x="1883" y="2182"/>
                  </a:lnTo>
                  <a:lnTo>
                    <a:pt x="1897" y="2186"/>
                  </a:lnTo>
                  <a:lnTo>
                    <a:pt x="1908" y="2192"/>
                  </a:lnTo>
                  <a:lnTo>
                    <a:pt x="1920" y="2199"/>
                  </a:lnTo>
                  <a:lnTo>
                    <a:pt x="1931" y="2207"/>
                  </a:lnTo>
                  <a:lnTo>
                    <a:pt x="1941" y="2217"/>
                  </a:lnTo>
                  <a:lnTo>
                    <a:pt x="1950" y="2228"/>
                  </a:lnTo>
                  <a:lnTo>
                    <a:pt x="1960" y="2244"/>
                  </a:lnTo>
                  <a:lnTo>
                    <a:pt x="1968" y="2259"/>
                  </a:lnTo>
                  <a:lnTo>
                    <a:pt x="1975" y="2276"/>
                  </a:lnTo>
                  <a:lnTo>
                    <a:pt x="1985" y="2299"/>
                  </a:lnTo>
                  <a:lnTo>
                    <a:pt x="1996" y="2320"/>
                  </a:lnTo>
                  <a:lnTo>
                    <a:pt x="2010" y="2340"/>
                  </a:lnTo>
                  <a:lnTo>
                    <a:pt x="2025" y="2357"/>
                  </a:lnTo>
                  <a:lnTo>
                    <a:pt x="2041" y="2370"/>
                  </a:lnTo>
                  <a:lnTo>
                    <a:pt x="2058" y="2384"/>
                  </a:lnTo>
                  <a:lnTo>
                    <a:pt x="2075" y="2393"/>
                  </a:lnTo>
                  <a:lnTo>
                    <a:pt x="2094" y="2403"/>
                  </a:lnTo>
                  <a:lnTo>
                    <a:pt x="2114" y="2409"/>
                  </a:lnTo>
                  <a:lnTo>
                    <a:pt x="2133" y="2414"/>
                  </a:lnTo>
                  <a:lnTo>
                    <a:pt x="2154" y="2418"/>
                  </a:lnTo>
                  <a:lnTo>
                    <a:pt x="2175" y="2420"/>
                  </a:lnTo>
                  <a:lnTo>
                    <a:pt x="2196" y="2420"/>
                  </a:lnTo>
                  <a:lnTo>
                    <a:pt x="2217" y="2420"/>
                  </a:lnTo>
                  <a:lnTo>
                    <a:pt x="2238" y="2420"/>
                  </a:lnTo>
                  <a:lnTo>
                    <a:pt x="2259" y="2418"/>
                  </a:lnTo>
                  <a:lnTo>
                    <a:pt x="2307" y="2413"/>
                  </a:lnTo>
                  <a:lnTo>
                    <a:pt x="2354" y="2409"/>
                  </a:lnTo>
                  <a:lnTo>
                    <a:pt x="2396" y="2409"/>
                  </a:lnTo>
                  <a:lnTo>
                    <a:pt x="2438" y="2411"/>
                  </a:lnTo>
                  <a:lnTo>
                    <a:pt x="2476" y="2413"/>
                  </a:lnTo>
                  <a:lnTo>
                    <a:pt x="2515" y="2418"/>
                  </a:lnTo>
                  <a:lnTo>
                    <a:pt x="2549" y="2428"/>
                  </a:lnTo>
                  <a:lnTo>
                    <a:pt x="2584" y="2438"/>
                  </a:lnTo>
                  <a:lnTo>
                    <a:pt x="2618" y="2451"/>
                  </a:lnTo>
                  <a:lnTo>
                    <a:pt x="2649" y="2466"/>
                  </a:lnTo>
                  <a:lnTo>
                    <a:pt x="2680" y="2485"/>
                  </a:lnTo>
                  <a:lnTo>
                    <a:pt x="2711" y="2505"/>
                  </a:lnTo>
                  <a:lnTo>
                    <a:pt x="2739" y="2530"/>
                  </a:lnTo>
                  <a:lnTo>
                    <a:pt x="2768" y="2555"/>
                  </a:lnTo>
                  <a:lnTo>
                    <a:pt x="2797" y="2585"/>
                  </a:lnTo>
                  <a:lnTo>
                    <a:pt x="2826" y="2616"/>
                  </a:lnTo>
                  <a:lnTo>
                    <a:pt x="2828" y="2589"/>
                  </a:lnTo>
                  <a:lnTo>
                    <a:pt x="2830" y="2562"/>
                  </a:lnTo>
                  <a:lnTo>
                    <a:pt x="2828" y="2537"/>
                  </a:lnTo>
                  <a:lnTo>
                    <a:pt x="2828" y="2510"/>
                  </a:lnTo>
                  <a:lnTo>
                    <a:pt x="2824" y="2487"/>
                  </a:lnTo>
                  <a:lnTo>
                    <a:pt x="2820" y="2462"/>
                  </a:lnTo>
                  <a:lnTo>
                    <a:pt x="2816" y="2439"/>
                  </a:lnTo>
                  <a:lnTo>
                    <a:pt x="2809" y="2416"/>
                  </a:lnTo>
                  <a:lnTo>
                    <a:pt x="2803" y="2395"/>
                  </a:lnTo>
                  <a:lnTo>
                    <a:pt x="2795" y="2374"/>
                  </a:lnTo>
                  <a:lnTo>
                    <a:pt x="2786" y="2353"/>
                  </a:lnTo>
                  <a:lnTo>
                    <a:pt x="2776" y="2334"/>
                  </a:lnTo>
                  <a:lnTo>
                    <a:pt x="2755" y="2295"/>
                  </a:lnTo>
                  <a:lnTo>
                    <a:pt x="2732" y="2261"/>
                  </a:lnTo>
                  <a:lnTo>
                    <a:pt x="2707" y="2226"/>
                  </a:lnTo>
                  <a:lnTo>
                    <a:pt x="2680" y="2198"/>
                  </a:lnTo>
                  <a:lnTo>
                    <a:pt x="2651" y="2169"/>
                  </a:lnTo>
                  <a:lnTo>
                    <a:pt x="2622" y="2144"/>
                  </a:lnTo>
                  <a:lnTo>
                    <a:pt x="2594" y="2119"/>
                  </a:lnTo>
                  <a:lnTo>
                    <a:pt x="2567" y="2098"/>
                  </a:lnTo>
                  <a:lnTo>
                    <a:pt x="2540" y="2080"/>
                  </a:lnTo>
                  <a:lnTo>
                    <a:pt x="2513" y="2063"/>
                  </a:lnTo>
                  <a:lnTo>
                    <a:pt x="2490" y="2048"/>
                  </a:lnTo>
                  <a:lnTo>
                    <a:pt x="2471" y="2032"/>
                  </a:lnTo>
                  <a:lnTo>
                    <a:pt x="2453" y="2019"/>
                  </a:lnTo>
                  <a:lnTo>
                    <a:pt x="2438" y="2004"/>
                  </a:lnTo>
                  <a:lnTo>
                    <a:pt x="2425" y="1988"/>
                  </a:lnTo>
                  <a:lnTo>
                    <a:pt x="2413" y="1973"/>
                  </a:lnTo>
                  <a:lnTo>
                    <a:pt x="2403" y="1960"/>
                  </a:lnTo>
                  <a:lnTo>
                    <a:pt x="2396" y="1944"/>
                  </a:lnTo>
                  <a:lnTo>
                    <a:pt x="2390" y="1931"/>
                  </a:lnTo>
                  <a:lnTo>
                    <a:pt x="2384" y="1915"/>
                  </a:lnTo>
                  <a:lnTo>
                    <a:pt x="2380" y="1902"/>
                  </a:lnTo>
                  <a:lnTo>
                    <a:pt x="2377" y="1888"/>
                  </a:lnTo>
                  <a:lnTo>
                    <a:pt x="2375" y="1862"/>
                  </a:lnTo>
                  <a:lnTo>
                    <a:pt x="2373" y="1837"/>
                  </a:lnTo>
                  <a:lnTo>
                    <a:pt x="2390" y="1856"/>
                  </a:lnTo>
                  <a:lnTo>
                    <a:pt x="2407" y="1873"/>
                  </a:lnTo>
                  <a:lnTo>
                    <a:pt x="2426" y="1890"/>
                  </a:lnTo>
                  <a:lnTo>
                    <a:pt x="2446" y="1906"/>
                  </a:lnTo>
                  <a:lnTo>
                    <a:pt x="2467" y="1919"/>
                  </a:lnTo>
                  <a:lnTo>
                    <a:pt x="2486" y="1931"/>
                  </a:lnTo>
                  <a:lnTo>
                    <a:pt x="2507" y="1942"/>
                  </a:lnTo>
                  <a:lnTo>
                    <a:pt x="2528" y="1954"/>
                  </a:lnTo>
                  <a:lnTo>
                    <a:pt x="2549" y="1963"/>
                  </a:lnTo>
                  <a:lnTo>
                    <a:pt x="2572" y="1971"/>
                  </a:lnTo>
                  <a:lnTo>
                    <a:pt x="2594" y="1979"/>
                  </a:lnTo>
                  <a:lnTo>
                    <a:pt x="2617" y="1986"/>
                  </a:lnTo>
                  <a:lnTo>
                    <a:pt x="2663" y="1996"/>
                  </a:lnTo>
                  <a:lnTo>
                    <a:pt x="2709" y="2004"/>
                  </a:lnTo>
                  <a:lnTo>
                    <a:pt x="2747" y="2009"/>
                  </a:lnTo>
                  <a:lnTo>
                    <a:pt x="2786" y="2017"/>
                  </a:lnTo>
                  <a:lnTo>
                    <a:pt x="2822" y="2025"/>
                  </a:lnTo>
                  <a:lnTo>
                    <a:pt x="2858" y="2032"/>
                  </a:lnTo>
                  <a:lnTo>
                    <a:pt x="2891" y="2042"/>
                  </a:lnTo>
                  <a:lnTo>
                    <a:pt x="2924" y="2052"/>
                  </a:lnTo>
                  <a:lnTo>
                    <a:pt x="2954" y="2063"/>
                  </a:lnTo>
                  <a:lnTo>
                    <a:pt x="2983" y="2075"/>
                  </a:lnTo>
                  <a:lnTo>
                    <a:pt x="3012" y="2088"/>
                  </a:lnTo>
                  <a:lnTo>
                    <a:pt x="3037" y="2102"/>
                  </a:lnTo>
                  <a:lnTo>
                    <a:pt x="3062" y="2117"/>
                  </a:lnTo>
                  <a:lnTo>
                    <a:pt x="3085" y="2134"/>
                  </a:lnTo>
                  <a:lnTo>
                    <a:pt x="3106" y="2151"/>
                  </a:lnTo>
                  <a:lnTo>
                    <a:pt x="3125" y="2169"/>
                  </a:lnTo>
                  <a:lnTo>
                    <a:pt x="3143" y="2188"/>
                  </a:lnTo>
                  <a:lnTo>
                    <a:pt x="3160" y="2209"/>
                  </a:lnTo>
                  <a:lnTo>
                    <a:pt x="3160" y="2180"/>
                  </a:lnTo>
                  <a:lnTo>
                    <a:pt x="3160" y="2151"/>
                  </a:lnTo>
                  <a:lnTo>
                    <a:pt x="3156" y="2125"/>
                  </a:lnTo>
                  <a:lnTo>
                    <a:pt x="3152" y="2100"/>
                  </a:lnTo>
                  <a:lnTo>
                    <a:pt x="3146" y="2075"/>
                  </a:lnTo>
                  <a:lnTo>
                    <a:pt x="3139" y="2052"/>
                  </a:lnTo>
                  <a:lnTo>
                    <a:pt x="3129" y="2029"/>
                  </a:lnTo>
                  <a:lnTo>
                    <a:pt x="3120" y="2008"/>
                  </a:lnTo>
                  <a:lnTo>
                    <a:pt x="3106" y="1988"/>
                  </a:lnTo>
                  <a:lnTo>
                    <a:pt x="3095" y="1969"/>
                  </a:lnTo>
                  <a:lnTo>
                    <a:pt x="3081" y="1950"/>
                  </a:lnTo>
                  <a:lnTo>
                    <a:pt x="3066" y="1933"/>
                  </a:lnTo>
                  <a:lnTo>
                    <a:pt x="3035" y="1900"/>
                  </a:lnTo>
                  <a:lnTo>
                    <a:pt x="3004" y="1871"/>
                  </a:lnTo>
                  <a:lnTo>
                    <a:pt x="2937" y="1817"/>
                  </a:lnTo>
                  <a:lnTo>
                    <a:pt x="2876" y="1769"/>
                  </a:lnTo>
                  <a:lnTo>
                    <a:pt x="2849" y="1746"/>
                  </a:lnTo>
                  <a:lnTo>
                    <a:pt x="2828" y="1721"/>
                  </a:lnTo>
                  <a:lnTo>
                    <a:pt x="2818" y="1710"/>
                  </a:lnTo>
                  <a:lnTo>
                    <a:pt x="2810" y="1698"/>
                  </a:lnTo>
                  <a:lnTo>
                    <a:pt x="2803" y="1685"/>
                  </a:lnTo>
                  <a:lnTo>
                    <a:pt x="2799" y="1673"/>
                  </a:lnTo>
                  <a:lnTo>
                    <a:pt x="2837" y="1698"/>
                  </a:lnTo>
                  <a:lnTo>
                    <a:pt x="2876" y="1718"/>
                  </a:lnTo>
                  <a:lnTo>
                    <a:pt x="2910" y="1735"/>
                  </a:lnTo>
                  <a:lnTo>
                    <a:pt x="2947" y="1746"/>
                  </a:lnTo>
                  <a:lnTo>
                    <a:pt x="2983" y="1756"/>
                  </a:lnTo>
                  <a:lnTo>
                    <a:pt x="3020" y="1760"/>
                  </a:lnTo>
                  <a:lnTo>
                    <a:pt x="3058" y="1762"/>
                  </a:lnTo>
                  <a:lnTo>
                    <a:pt x="3098" y="1760"/>
                  </a:lnTo>
                  <a:lnTo>
                    <a:pt x="3125" y="1758"/>
                  </a:lnTo>
                  <a:lnTo>
                    <a:pt x="3156" y="1752"/>
                  </a:lnTo>
                  <a:lnTo>
                    <a:pt x="3185" y="1746"/>
                  </a:lnTo>
                  <a:lnTo>
                    <a:pt x="3216" y="1739"/>
                  </a:lnTo>
                  <a:lnTo>
                    <a:pt x="3244" y="1733"/>
                  </a:lnTo>
                  <a:lnTo>
                    <a:pt x="3275" y="1727"/>
                  </a:lnTo>
                  <a:lnTo>
                    <a:pt x="3306" y="1723"/>
                  </a:lnTo>
                  <a:lnTo>
                    <a:pt x="3337" y="1721"/>
                  </a:lnTo>
                  <a:lnTo>
                    <a:pt x="3367" y="1721"/>
                  </a:lnTo>
                  <a:lnTo>
                    <a:pt x="3396" y="1725"/>
                  </a:lnTo>
                  <a:lnTo>
                    <a:pt x="3411" y="1729"/>
                  </a:lnTo>
                  <a:lnTo>
                    <a:pt x="3427" y="1735"/>
                  </a:lnTo>
                  <a:lnTo>
                    <a:pt x="3440" y="1741"/>
                  </a:lnTo>
                  <a:lnTo>
                    <a:pt x="3456" y="1746"/>
                  </a:lnTo>
                  <a:lnTo>
                    <a:pt x="3469" y="1756"/>
                  </a:lnTo>
                  <a:lnTo>
                    <a:pt x="3484" y="1766"/>
                  </a:lnTo>
                  <a:lnTo>
                    <a:pt x="3498" y="1777"/>
                  </a:lnTo>
                  <a:lnTo>
                    <a:pt x="3511" y="1791"/>
                  </a:lnTo>
                  <a:lnTo>
                    <a:pt x="3525" y="1806"/>
                  </a:lnTo>
                  <a:lnTo>
                    <a:pt x="3538" y="1823"/>
                  </a:lnTo>
                  <a:lnTo>
                    <a:pt x="3552" y="1840"/>
                  </a:lnTo>
                  <a:lnTo>
                    <a:pt x="3563" y="1862"/>
                  </a:lnTo>
                  <a:lnTo>
                    <a:pt x="3596" y="1842"/>
                  </a:lnTo>
                  <a:lnTo>
                    <a:pt x="3630" y="1827"/>
                  </a:lnTo>
                  <a:lnTo>
                    <a:pt x="3665" y="1814"/>
                  </a:lnTo>
                  <a:lnTo>
                    <a:pt x="3699" y="1804"/>
                  </a:lnTo>
                  <a:lnTo>
                    <a:pt x="3736" y="1798"/>
                  </a:lnTo>
                  <a:lnTo>
                    <a:pt x="3772" y="1794"/>
                  </a:lnTo>
                  <a:lnTo>
                    <a:pt x="3809" y="1794"/>
                  </a:lnTo>
                  <a:lnTo>
                    <a:pt x="3843" y="1796"/>
                  </a:lnTo>
                  <a:lnTo>
                    <a:pt x="3880" y="1800"/>
                  </a:lnTo>
                  <a:lnTo>
                    <a:pt x="3916" y="1808"/>
                  </a:lnTo>
                  <a:lnTo>
                    <a:pt x="3951" y="1816"/>
                  </a:lnTo>
                  <a:lnTo>
                    <a:pt x="3986" y="1827"/>
                  </a:lnTo>
                  <a:lnTo>
                    <a:pt x="4018" y="1839"/>
                  </a:lnTo>
                  <a:lnTo>
                    <a:pt x="4051" y="1854"/>
                  </a:lnTo>
                  <a:lnTo>
                    <a:pt x="4080" y="1869"/>
                  </a:lnTo>
                  <a:lnTo>
                    <a:pt x="4110" y="1887"/>
                  </a:lnTo>
                  <a:close/>
                  <a:moveTo>
                    <a:pt x="2246" y="1449"/>
                  </a:moveTo>
                  <a:lnTo>
                    <a:pt x="1862" y="1449"/>
                  </a:lnTo>
                  <a:lnTo>
                    <a:pt x="1862" y="1063"/>
                  </a:lnTo>
                  <a:lnTo>
                    <a:pt x="2246" y="1063"/>
                  </a:lnTo>
                  <a:lnTo>
                    <a:pt x="2246" y="14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0"/>
            </a:p>
          </p:txBody>
        </p:sp>
      </p:grpSp>
      <p:sp>
        <p:nvSpPr>
          <p:cNvPr id="15" name="Text Placeholder 2"/>
          <p:cNvSpPr txBox="1">
            <a:spLocks/>
          </p:cNvSpPr>
          <p:nvPr/>
        </p:nvSpPr>
        <p:spPr bwMode="auto">
          <a:xfrm>
            <a:off x="3023659" y="6165304"/>
            <a:ext cx="3744416" cy="576064"/>
          </a:xfrm>
          <a:prstGeom prst="rect">
            <a:avLst/>
          </a:prstGeom>
          <a:noFill/>
          <a:ln w="9525">
            <a:noFill/>
            <a:miter lim="800000"/>
            <a:headEnd/>
            <a:tailEnd/>
          </a:ln>
        </p:spPr>
        <p:txBody>
          <a:bodyPr lIns="0" tIns="0" rIns="0" bIns="0" anchor="b" anchorCtr="0"/>
          <a:lstStyle>
            <a:lvl1pPr marL="0" indent="0" algn="ctr" rtl="0" eaLnBrk="1" fontAlgn="base" hangingPunct="1">
              <a:lnSpc>
                <a:spcPts val="850"/>
              </a:lnSpc>
              <a:spcBef>
                <a:spcPct val="0"/>
              </a:spcBef>
              <a:spcAft>
                <a:spcPts val="0"/>
              </a:spcAft>
              <a:buClr>
                <a:schemeClr val="tx1"/>
              </a:buClr>
              <a:buSzPct val="100000"/>
              <a:buFont typeface="Arial"/>
              <a:buNone/>
              <a:defRPr sz="900" kern="1200" baseline="0">
                <a:solidFill>
                  <a:schemeClr val="tx1"/>
                </a:solidFill>
                <a:latin typeface="Gotham Narrow Bold"/>
                <a:ea typeface="+mn-ea"/>
                <a:cs typeface="Gotham Narrow Bold"/>
              </a:defRPr>
            </a:lvl1pPr>
            <a:lvl2pPr marL="382588" indent="0" algn="l" rtl="0" eaLnBrk="1" fontAlgn="base" hangingPunct="1">
              <a:lnSpc>
                <a:spcPct val="80000"/>
              </a:lnSpc>
              <a:spcBef>
                <a:spcPct val="0"/>
              </a:spcBef>
              <a:spcAft>
                <a:spcPct val="50000"/>
              </a:spcAft>
              <a:buClr>
                <a:schemeClr val="tx1"/>
              </a:buClr>
              <a:buSzPct val="100000"/>
              <a:buFont typeface="Arial"/>
              <a:buNone/>
              <a:defRPr sz="1200" kern="1200">
                <a:solidFill>
                  <a:schemeClr val="tx1"/>
                </a:solidFill>
                <a:latin typeface="Gotham Narrow Bold"/>
                <a:ea typeface="+mn-ea"/>
                <a:cs typeface="Gotham Narrow Bold"/>
              </a:defRPr>
            </a:lvl2pPr>
            <a:lvl3pPr marL="765175" indent="0" algn="l" rtl="0" eaLnBrk="1" fontAlgn="base" hangingPunct="1">
              <a:lnSpc>
                <a:spcPct val="80000"/>
              </a:lnSpc>
              <a:spcBef>
                <a:spcPct val="0"/>
              </a:spcBef>
              <a:spcAft>
                <a:spcPct val="50000"/>
              </a:spcAft>
              <a:buFont typeface="Arial" charset="0"/>
              <a:buNone/>
              <a:defRPr sz="1200" kern="1200">
                <a:solidFill>
                  <a:schemeClr val="tx1"/>
                </a:solidFill>
                <a:latin typeface="Gotham Narrow Bold"/>
                <a:ea typeface="+mn-ea"/>
                <a:cs typeface="Gotham Narrow Bold"/>
              </a:defRPr>
            </a:lvl3pPr>
            <a:lvl4pPr marL="1241425" indent="0" algn="l" rtl="0" eaLnBrk="1" fontAlgn="base" hangingPunct="1">
              <a:lnSpc>
                <a:spcPct val="80000"/>
              </a:lnSpc>
              <a:spcBef>
                <a:spcPct val="0"/>
              </a:spcBef>
              <a:spcAft>
                <a:spcPct val="50000"/>
              </a:spcAft>
              <a:buFont typeface="Arial" charset="0"/>
              <a:buNone/>
              <a:defRPr sz="1200" kern="1200">
                <a:solidFill>
                  <a:schemeClr val="tx1"/>
                </a:solidFill>
                <a:latin typeface="Gotham Narrow Bold"/>
                <a:ea typeface="+mn-ea"/>
                <a:cs typeface="Gotham Narrow Bold"/>
              </a:defRPr>
            </a:lvl4pPr>
            <a:lvl5pPr marL="1717675" indent="0" algn="l" rtl="0" eaLnBrk="1" fontAlgn="base" hangingPunct="1">
              <a:lnSpc>
                <a:spcPct val="80000"/>
              </a:lnSpc>
              <a:spcBef>
                <a:spcPct val="0"/>
              </a:spcBef>
              <a:spcAft>
                <a:spcPct val="50000"/>
              </a:spcAft>
              <a:buFont typeface="Arial" charset="0"/>
              <a:buNone/>
              <a:defRPr sz="1200" kern="1200">
                <a:solidFill>
                  <a:schemeClr val="tx1"/>
                </a:solidFill>
                <a:latin typeface="Gotham Narrow Bold"/>
                <a:ea typeface="+mn-ea"/>
                <a:cs typeface="Gotham Narrow Bold"/>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r>
              <a:rPr lang="fi-FI" sz="900" dirty="0">
                <a:latin typeface="+mn-lt"/>
                <a:cs typeface="Arial"/>
              </a:rPr>
              <a:t>Kasvatustieteellinen tiedekunta</a:t>
            </a:r>
          </a:p>
        </p:txBody>
      </p:sp>
    </p:spTree>
    <p:extLst>
      <p:ext uri="{BB962C8B-B14F-4D97-AF65-F5344CB8AC3E}">
        <p14:creationId xmlns:p14="http://schemas.microsoft.com/office/powerpoint/2010/main" val="8708136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1" fontAlgn="base" hangingPunct="1">
        <a:lnSpc>
          <a:spcPct val="80000"/>
        </a:lnSpc>
        <a:spcBef>
          <a:spcPct val="0"/>
        </a:spcBef>
        <a:spcAft>
          <a:spcPct val="0"/>
        </a:spcAft>
        <a:defRPr sz="3400" b="1" kern="1200" cap="all" baseline="0">
          <a:solidFill>
            <a:schemeClr val="tx1"/>
          </a:solidFill>
          <a:latin typeface="+mj-lt"/>
          <a:ea typeface="+mj-ea"/>
          <a:cs typeface="Gotham Narrow Bold"/>
        </a:defRPr>
      </a:lvl1pPr>
      <a:lvl2pPr algn="l" rtl="0" eaLnBrk="1" fontAlgn="base" hangingPunct="1">
        <a:lnSpc>
          <a:spcPct val="80000"/>
        </a:lnSpc>
        <a:spcBef>
          <a:spcPct val="0"/>
        </a:spcBef>
        <a:spcAft>
          <a:spcPct val="0"/>
        </a:spcAft>
        <a:defRPr sz="3400" b="1">
          <a:solidFill>
            <a:schemeClr val="tx1"/>
          </a:solidFill>
          <a:latin typeface="Gotham Narrow Bold" charset="0"/>
          <a:ea typeface="ＭＳ Ｐゴシック" pitchFamily="-72" charset="-128"/>
          <a:cs typeface="ＭＳ Ｐゴシック" pitchFamily="-72" charset="-128"/>
        </a:defRPr>
      </a:lvl2pPr>
      <a:lvl3pPr algn="l" rtl="0" eaLnBrk="1" fontAlgn="base" hangingPunct="1">
        <a:lnSpc>
          <a:spcPct val="80000"/>
        </a:lnSpc>
        <a:spcBef>
          <a:spcPct val="0"/>
        </a:spcBef>
        <a:spcAft>
          <a:spcPct val="0"/>
        </a:spcAft>
        <a:defRPr sz="3400" b="1">
          <a:solidFill>
            <a:schemeClr val="tx1"/>
          </a:solidFill>
          <a:latin typeface="Gotham Narrow Bold" charset="0"/>
          <a:ea typeface="ＭＳ Ｐゴシック" pitchFamily="-72" charset="-128"/>
          <a:cs typeface="ＭＳ Ｐゴシック" pitchFamily="-72" charset="-128"/>
        </a:defRPr>
      </a:lvl3pPr>
      <a:lvl4pPr algn="l" rtl="0" eaLnBrk="1" fontAlgn="base" hangingPunct="1">
        <a:lnSpc>
          <a:spcPct val="80000"/>
        </a:lnSpc>
        <a:spcBef>
          <a:spcPct val="0"/>
        </a:spcBef>
        <a:spcAft>
          <a:spcPct val="0"/>
        </a:spcAft>
        <a:defRPr sz="3400" b="1">
          <a:solidFill>
            <a:schemeClr val="tx1"/>
          </a:solidFill>
          <a:latin typeface="Gotham Narrow Bold" charset="0"/>
          <a:ea typeface="ＭＳ Ｐゴシック" pitchFamily="-72" charset="-128"/>
          <a:cs typeface="ＭＳ Ｐゴシック" pitchFamily="-72" charset="-128"/>
        </a:defRPr>
      </a:lvl4pPr>
      <a:lvl5pPr algn="l" rtl="0" eaLnBrk="1" fontAlgn="base" hangingPunct="1">
        <a:lnSpc>
          <a:spcPct val="80000"/>
        </a:lnSpc>
        <a:spcBef>
          <a:spcPct val="0"/>
        </a:spcBef>
        <a:spcAft>
          <a:spcPct val="0"/>
        </a:spcAft>
        <a:defRPr sz="3400" b="1">
          <a:solidFill>
            <a:schemeClr val="tx1"/>
          </a:solidFill>
          <a:latin typeface="Gotham Narrow Bold" charset="0"/>
          <a:ea typeface="ＭＳ Ｐゴシック" pitchFamily="-72" charset="-128"/>
          <a:cs typeface="ＭＳ Ｐゴシック" pitchFamily="-72" charset="-128"/>
        </a:defRPr>
      </a:lvl5pPr>
      <a:lvl6pPr marL="457200" algn="l" rtl="0" eaLnBrk="1" fontAlgn="base" hangingPunct="1">
        <a:spcBef>
          <a:spcPct val="0"/>
        </a:spcBef>
        <a:spcAft>
          <a:spcPct val="0"/>
        </a:spcAft>
        <a:defRPr sz="2600" b="1">
          <a:solidFill>
            <a:schemeClr val="tx1"/>
          </a:solidFill>
          <a:latin typeface="Arial" pitchFamily="-72" charset="0"/>
          <a:ea typeface="ＭＳ Ｐゴシック" pitchFamily="-72" charset="-128"/>
          <a:cs typeface="ＭＳ Ｐゴシック" pitchFamily="-72" charset="-128"/>
        </a:defRPr>
      </a:lvl6pPr>
      <a:lvl7pPr marL="914400" algn="l" rtl="0" eaLnBrk="1" fontAlgn="base" hangingPunct="1">
        <a:spcBef>
          <a:spcPct val="0"/>
        </a:spcBef>
        <a:spcAft>
          <a:spcPct val="0"/>
        </a:spcAft>
        <a:defRPr sz="2600" b="1">
          <a:solidFill>
            <a:schemeClr val="tx1"/>
          </a:solidFill>
          <a:latin typeface="Arial" pitchFamily="-72" charset="0"/>
          <a:ea typeface="ＭＳ Ｐゴシック" pitchFamily="-72" charset="-128"/>
          <a:cs typeface="ＭＳ Ｐゴシック" pitchFamily="-72" charset="-128"/>
        </a:defRPr>
      </a:lvl7pPr>
      <a:lvl8pPr marL="1371600" algn="l" rtl="0" eaLnBrk="1" fontAlgn="base" hangingPunct="1">
        <a:spcBef>
          <a:spcPct val="0"/>
        </a:spcBef>
        <a:spcAft>
          <a:spcPct val="0"/>
        </a:spcAft>
        <a:defRPr sz="2600" b="1">
          <a:solidFill>
            <a:schemeClr val="tx1"/>
          </a:solidFill>
          <a:latin typeface="Arial" pitchFamily="-72" charset="0"/>
          <a:ea typeface="ＭＳ Ｐゴシック" pitchFamily="-72" charset="-128"/>
          <a:cs typeface="ＭＳ Ｐゴシック" pitchFamily="-72" charset="-128"/>
        </a:defRPr>
      </a:lvl8pPr>
      <a:lvl9pPr marL="1828800" algn="l" rtl="0" eaLnBrk="1" fontAlgn="base" hangingPunct="1">
        <a:spcBef>
          <a:spcPct val="0"/>
        </a:spcBef>
        <a:spcAft>
          <a:spcPct val="0"/>
        </a:spcAft>
        <a:defRPr sz="2600" b="1">
          <a:solidFill>
            <a:schemeClr val="tx1"/>
          </a:solidFill>
          <a:latin typeface="Arial" pitchFamily="-72" charset="0"/>
          <a:ea typeface="ＭＳ Ｐゴシック" pitchFamily="-72" charset="-128"/>
          <a:cs typeface="ＭＳ Ｐゴシック" pitchFamily="-72" charset="-128"/>
        </a:defRPr>
      </a:lvl9pPr>
    </p:titleStyle>
    <p:bodyStyle>
      <a:lvl1pPr marL="342900" indent="-342900" algn="l" rtl="0" eaLnBrk="1" fontAlgn="base" hangingPunct="1">
        <a:spcBef>
          <a:spcPct val="0"/>
        </a:spcBef>
        <a:spcAft>
          <a:spcPct val="50000"/>
        </a:spcAft>
        <a:buClr>
          <a:schemeClr val="accent1"/>
        </a:buClr>
        <a:buSzPct val="100000"/>
        <a:defRPr sz="2200" kern="1200">
          <a:solidFill>
            <a:schemeClr val="tx1"/>
          </a:solidFill>
          <a:latin typeface="+mn-lt"/>
          <a:ea typeface="+mn-ea"/>
          <a:cs typeface="+mn-cs"/>
        </a:defRPr>
      </a:lvl1pPr>
      <a:lvl2pPr marL="382588" indent="3175" algn="l" rtl="0" eaLnBrk="1" fontAlgn="base" hangingPunct="1">
        <a:spcBef>
          <a:spcPct val="0"/>
        </a:spcBef>
        <a:spcAft>
          <a:spcPct val="50000"/>
        </a:spcAft>
        <a:buClr>
          <a:schemeClr val="tx1"/>
        </a:buClr>
        <a:buSzPct val="100000"/>
        <a:defRPr sz="2000" kern="1200">
          <a:solidFill>
            <a:schemeClr val="tx1"/>
          </a:solidFill>
          <a:latin typeface="+mn-lt"/>
          <a:ea typeface="+mn-ea"/>
          <a:cs typeface="+mn-cs"/>
        </a:defRPr>
      </a:lvl2pPr>
      <a:lvl3pPr marL="952500" indent="-187325" algn="l" rtl="0" eaLnBrk="1" fontAlgn="base" hangingPunct="1">
        <a:spcBef>
          <a:spcPct val="0"/>
        </a:spcBef>
        <a:spcAft>
          <a:spcPct val="50000"/>
        </a:spcAft>
        <a:buFont typeface="Arial" charset="0"/>
        <a:buChar char="‒"/>
        <a:defRPr kern="1200">
          <a:solidFill>
            <a:schemeClr val="tx1"/>
          </a:solidFill>
          <a:latin typeface="+mn-lt"/>
          <a:ea typeface="+mn-ea"/>
          <a:cs typeface="+mn-cs"/>
        </a:defRPr>
      </a:lvl3pPr>
      <a:lvl4pPr marL="1428750" indent="-187325" algn="l" rtl="0" eaLnBrk="1" fontAlgn="base" hangingPunct="1">
        <a:spcBef>
          <a:spcPct val="0"/>
        </a:spcBef>
        <a:spcAft>
          <a:spcPct val="50000"/>
        </a:spcAft>
        <a:buFont typeface="Arial" charset="0"/>
        <a:buChar char="‒"/>
        <a:defRPr sz="1600" kern="1200">
          <a:solidFill>
            <a:schemeClr val="tx1"/>
          </a:solidFill>
          <a:latin typeface="+mn-lt"/>
          <a:ea typeface="+mn-ea"/>
          <a:cs typeface="+mn-cs"/>
        </a:defRPr>
      </a:lvl4pPr>
      <a:lvl5pPr marL="1905000" indent="-187325" algn="l" rtl="0" eaLnBrk="1" fontAlgn="base" hangingPunct="1">
        <a:spcBef>
          <a:spcPct val="0"/>
        </a:spcBef>
        <a:spcAft>
          <a:spcPct val="50000"/>
        </a:spcAft>
        <a:buFont typeface="Arial"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8" Type="http://schemas.openxmlformats.org/officeDocument/2006/relationships/diagramData" Target="../diagrams/data5.xm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8" Type="http://schemas.openxmlformats.org/officeDocument/2006/relationships/diagramData" Target="../diagrams/data9.xml"/><Relationship Id="rId13" Type="http://schemas.openxmlformats.org/officeDocument/2006/relationships/diagramData" Target="../diagrams/data10.xml"/><Relationship Id="rId18" Type="http://schemas.openxmlformats.org/officeDocument/2006/relationships/diagramData" Target="../diagrams/data11.xml"/><Relationship Id="rId3" Type="http://schemas.openxmlformats.org/officeDocument/2006/relationships/diagramData" Target="../diagrams/data8.xml"/><Relationship Id="rId21" Type="http://schemas.openxmlformats.org/officeDocument/2006/relationships/diagramColors" Target="../diagrams/colors11.xml"/><Relationship Id="rId7" Type="http://schemas.microsoft.com/office/2007/relationships/diagramDrawing" Target="../diagrams/drawing8.xml"/><Relationship Id="rId12" Type="http://schemas.microsoft.com/office/2007/relationships/diagramDrawing" Target="../diagrams/drawing9.xml"/><Relationship Id="rId17" Type="http://schemas.microsoft.com/office/2007/relationships/diagramDrawing" Target="../diagrams/drawing10.xml"/><Relationship Id="rId2" Type="http://schemas.openxmlformats.org/officeDocument/2006/relationships/notesSlide" Target="../notesSlides/notesSlide14.xml"/><Relationship Id="rId16" Type="http://schemas.openxmlformats.org/officeDocument/2006/relationships/diagramColors" Target="../diagrams/colors10.xml"/><Relationship Id="rId20" Type="http://schemas.openxmlformats.org/officeDocument/2006/relationships/diagramQuickStyle" Target="../diagrams/quickStyle11.xml"/><Relationship Id="rId1" Type="http://schemas.openxmlformats.org/officeDocument/2006/relationships/slideLayout" Target="../slideLayouts/slideLayout6.xml"/><Relationship Id="rId6" Type="http://schemas.openxmlformats.org/officeDocument/2006/relationships/diagramColors" Target="../diagrams/colors8.xml"/><Relationship Id="rId11" Type="http://schemas.openxmlformats.org/officeDocument/2006/relationships/diagramColors" Target="../diagrams/colors9.xml"/><Relationship Id="rId5" Type="http://schemas.openxmlformats.org/officeDocument/2006/relationships/diagramQuickStyle" Target="../diagrams/quickStyle8.xml"/><Relationship Id="rId15" Type="http://schemas.openxmlformats.org/officeDocument/2006/relationships/diagramQuickStyle" Target="../diagrams/quickStyle10.xml"/><Relationship Id="rId10" Type="http://schemas.openxmlformats.org/officeDocument/2006/relationships/diagramQuickStyle" Target="../diagrams/quickStyle9.xml"/><Relationship Id="rId19" Type="http://schemas.openxmlformats.org/officeDocument/2006/relationships/diagramLayout" Target="../diagrams/layout11.xml"/><Relationship Id="rId4" Type="http://schemas.openxmlformats.org/officeDocument/2006/relationships/diagramLayout" Target="../diagrams/layout8.xml"/><Relationship Id="rId9" Type="http://schemas.openxmlformats.org/officeDocument/2006/relationships/diagramLayout" Target="../diagrams/layout9.xml"/><Relationship Id="rId14" Type="http://schemas.openxmlformats.org/officeDocument/2006/relationships/diagramLayout" Target="../diagrams/layout10.xml"/><Relationship Id="rId22" Type="http://schemas.microsoft.com/office/2007/relationships/diagramDrawing" Target="../diagrams/drawing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hyperlink" Target="https://www.oph.fi/sites/default/files/documents/erityisopetus-lukiossa-kartoitus-002.pdf" TargetMode="External"/><Relationship Id="rId2" Type="http://schemas.openxmlformats.org/officeDocument/2006/relationships/notesSlide" Target="../notesSlides/notesSlide18.xml"/><Relationship Id="rId1" Type="http://schemas.openxmlformats.org/officeDocument/2006/relationships/slideLayout" Target="../slideLayouts/slideLayout6.xml"/><Relationship Id="rId5" Type="http://schemas.openxmlformats.org/officeDocument/2006/relationships/hyperlink" Target="https://www.finlex.fi/fi/laki/ajantasa/2018/20180714" TargetMode="External"/><Relationship Id="rId4" Type="http://schemas.openxmlformats.org/officeDocument/2006/relationships/hyperlink" Target="https://helda.helsinki.fi/bitstream/handle/10138/315129/Koponen_Mari_Pro_gradu_2020.pdf?sequence=3&amp;isAllowed=y"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www.oph.fi/sites/default/files/documents/lukion_opetussuunnitelman_perusteet_2019.pdf" TargetMode="External"/><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hyperlink" Target="https://helda.helsinki.fi/bitstream/handle/10138/319842/Taipale_Nora_Pro%20gradu_2020.pdf?sequence=2&amp;isAllowed=y"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aotsikko 1">
            <a:extLst>
              <a:ext uri="{FF2B5EF4-FFF2-40B4-BE49-F238E27FC236}">
                <a16:creationId xmlns:a16="http://schemas.microsoft.com/office/drawing/2014/main" id="{026D31FD-3EFC-E849-B014-FCDAF5C9A250}"/>
              </a:ext>
            </a:extLst>
          </p:cNvPr>
          <p:cNvSpPr>
            <a:spLocks noGrp="1"/>
          </p:cNvSpPr>
          <p:nvPr>
            <p:ph type="subTitle" idx="1"/>
          </p:nvPr>
        </p:nvSpPr>
        <p:spPr>
          <a:xfrm>
            <a:off x="914400" y="4201886"/>
            <a:ext cx="10363200" cy="2130735"/>
          </a:xfrm>
        </p:spPr>
        <p:txBody>
          <a:bodyPr/>
          <a:lstStyle/>
          <a:p>
            <a:r>
              <a:rPr lang="fi-FI" sz="2000" dirty="0" err="1">
                <a:latin typeface="Arial" panose="020B0604020202020204" pitchFamily="34" charset="0"/>
                <a:cs typeface="Arial" panose="020B0604020202020204" pitchFamily="34" charset="0"/>
              </a:rPr>
              <a:t>The</a:t>
            </a:r>
            <a:r>
              <a:rPr lang="fi-FI" sz="2000" dirty="0">
                <a:latin typeface="Arial" panose="020B0604020202020204" pitchFamily="34" charset="0"/>
                <a:cs typeface="Arial" panose="020B0604020202020204" pitchFamily="34" charset="0"/>
              </a:rPr>
              <a:t> </a:t>
            </a:r>
            <a:r>
              <a:rPr lang="fi-FI" sz="2000" dirty="0" err="1">
                <a:latin typeface="Arial" panose="020B0604020202020204" pitchFamily="34" charset="0"/>
                <a:cs typeface="Arial" panose="020B0604020202020204" pitchFamily="34" charset="0"/>
              </a:rPr>
              <a:t>project</a:t>
            </a:r>
            <a:r>
              <a:rPr lang="fi-FI" sz="2000" dirty="0">
                <a:latin typeface="Arial" panose="020B0604020202020204" pitchFamily="34" charset="0"/>
                <a:cs typeface="Arial" panose="020B0604020202020204" pitchFamily="34" charset="0"/>
              </a:rPr>
              <a:t> </a:t>
            </a:r>
            <a:r>
              <a:rPr lang="fi-FI" sz="2000" dirty="0" err="1">
                <a:latin typeface="Arial" panose="020B0604020202020204" pitchFamily="34" charset="0"/>
                <a:cs typeface="Arial" panose="020B0604020202020204" pitchFamily="34" charset="0"/>
              </a:rPr>
              <a:t>from</a:t>
            </a:r>
            <a:r>
              <a:rPr lang="fi-FI" sz="2000" dirty="0">
                <a:latin typeface="Arial" panose="020B0604020202020204" pitchFamily="34" charset="0"/>
                <a:cs typeface="Arial" panose="020B0604020202020204" pitchFamily="34" charset="0"/>
              </a:rPr>
              <a:t> a </a:t>
            </a:r>
            <a:r>
              <a:rPr lang="fi-FI" sz="2000" dirty="0" err="1">
                <a:latin typeface="Arial" panose="020B0604020202020204" pitchFamily="34" charset="0"/>
                <a:cs typeface="Arial" panose="020B0604020202020204" pitchFamily="34" charset="0"/>
              </a:rPr>
              <a:t>research</a:t>
            </a:r>
            <a:r>
              <a:rPr lang="fi-FI" sz="2000" dirty="0">
                <a:latin typeface="Arial" panose="020B0604020202020204" pitchFamily="34" charset="0"/>
                <a:cs typeface="Arial" panose="020B0604020202020204" pitchFamily="34" charset="0"/>
              </a:rPr>
              <a:t> </a:t>
            </a:r>
            <a:r>
              <a:rPr lang="fi-FI" sz="2000" dirty="0" err="1">
                <a:latin typeface="Arial" panose="020B0604020202020204" pitchFamily="34" charset="0"/>
                <a:cs typeface="Arial" panose="020B0604020202020204" pitchFamily="34" charset="0"/>
              </a:rPr>
              <a:t>perspective</a:t>
            </a:r>
            <a:endParaRPr lang="fi-FI" sz="2000" dirty="0">
              <a:latin typeface="Arial" panose="020B0604020202020204" pitchFamily="34" charset="0"/>
              <a:cs typeface="Arial" panose="020B0604020202020204" pitchFamily="34" charset="0"/>
            </a:endParaRPr>
          </a:p>
          <a:p>
            <a:endParaRPr lang="fi-FI" sz="1800" dirty="0">
              <a:latin typeface="Arial" panose="020B0604020202020204" pitchFamily="34" charset="0"/>
              <a:cs typeface="Arial" panose="020B0604020202020204" pitchFamily="34" charset="0"/>
            </a:endParaRPr>
          </a:p>
          <a:p>
            <a:endParaRPr lang="fi-FI" sz="1800" dirty="0">
              <a:latin typeface="Arial" panose="020B0604020202020204" pitchFamily="34" charset="0"/>
              <a:cs typeface="Arial" panose="020B0604020202020204" pitchFamily="34" charset="0"/>
            </a:endParaRPr>
          </a:p>
          <a:p>
            <a:r>
              <a:rPr lang="fi-FI" sz="2000" dirty="0">
                <a:latin typeface="Arial" panose="020B0604020202020204" pitchFamily="34" charset="0"/>
                <a:cs typeface="Arial" panose="020B0604020202020204" pitchFamily="34" charset="0"/>
              </a:rPr>
              <a:t>Minna Saarinen, </a:t>
            </a:r>
            <a:r>
              <a:rPr lang="fi-FI" sz="2000" dirty="0" err="1">
                <a:latin typeface="Arial" panose="020B0604020202020204" pitchFamily="34" charset="0"/>
                <a:cs typeface="Arial" panose="020B0604020202020204" pitchFamily="34" charset="0"/>
              </a:rPr>
              <a:t>PhD</a:t>
            </a:r>
            <a:r>
              <a:rPr lang="fi-FI" sz="2000" dirty="0">
                <a:latin typeface="Arial" panose="020B0604020202020204" pitchFamily="34" charset="0"/>
                <a:cs typeface="Arial" panose="020B0604020202020204" pitchFamily="34" charset="0"/>
              </a:rPr>
              <a:t>, L. </a:t>
            </a:r>
            <a:r>
              <a:rPr lang="fi-FI" sz="2000" dirty="0" err="1">
                <a:latin typeface="Arial" panose="020B0604020202020204" pitchFamily="34" charset="0"/>
                <a:cs typeface="Arial" panose="020B0604020202020204" pitchFamily="34" charset="0"/>
              </a:rPr>
              <a:t>Soc</a:t>
            </a:r>
            <a:r>
              <a:rPr lang="fi-FI" sz="2000" dirty="0">
                <a:latin typeface="Arial" panose="020B0604020202020204" pitchFamily="34" charset="0"/>
                <a:cs typeface="Arial" panose="020B0604020202020204" pitchFamily="34" charset="0"/>
              </a:rPr>
              <a:t>. </a:t>
            </a:r>
            <a:r>
              <a:rPr lang="fi-FI" sz="2000" dirty="0" err="1">
                <a:latin typeface="Arial" panose="020B0604020202020204" pitchFamily="34" charset="0"/>
                <a:cs typeface="Arial" panose="020B0604020202020204" pitchFamily="34" charset="0"/>
              </a:rPr>
              <a:t>Sc</a:t>
            </a:r>
            <a:r>
              <a:rPr lang="fi-FI" sz="2000" dirty="0">
                <a:latin typeface="Arial" panose="020B0604020202020204" pitchFamily="34" charset="0"/>
                <a:cs typeface="Arial" panose="020B0604020202020204" pitchFamily="34" charset="0"/>
              </a:rPr>
              <a:t>, </a:t>
            </a:r>
            <a:r>
              <a:rPr lang="fi-FI" sz="2000" dirty="0" err="1">
                <a:latin typeface="Arial" panose="020B0604020202020204" pitchFamily="34" charset="0"/>
                <a:cs typeface="Arial" panose="020B0604020202020204" pitchFamily="34" charset="0"/>
              </a:rPr>
              <a:t>University</a:t>
            </a:r>
            <a:r>
              <a:rPr lang="fi-FI" sz="2000" dirty="0">
                <a:latin typeface="Arial" panose="020B0604020202020204" pitchFamily="34" charset="0"/>
                <a:cs typeface="Arial" panose="020B0604020202020204" pitchFamily="34" charset="0"/>
              </a:rPr>
              <a:t> </a:t>
            </a:r>
            <a:r>
              <a:rPr lang="fi-FI" sz="2000" dirty="0" err="1">
                <a:latin typeface="Arial" panose="020B0604020202020204" pitchFamily="34" charset="0"/>
                <a:cs typeface="Arial" panose="020B0604020202020204" pitchFamily="34" charset="0"/>
              </a:rPr>
              <a:t>Researcher</a:t>
            </a:r>
            <a:endParaRPr lang="fi-FI" sz="2000" dirty="0">
              <a:latin typeface="Arial" panose="020B0604020202020204" pitchFamily="34" charset="0"/>
              <a:cs typeface="Arial" panose="020B0604020202020204" pitchFamily="34" charset="0"/>
            </a:endParaRPr>
          </a:p>
          <a:p>
            <a:r>
              <a:rPr lang="fi-FI" sz="2000" dirty="0">
                <a:latin typeface="Arial" panose="020B0604020202020204" pitchFamily="34" charset="0"/>
                <a:cs typeface="Arial" panose="020B0604020202020204" pitchFamily="34" charset="0"/>
              </a:rPr>
              <a:t>Sonja Ojala, BA, </a:t>
            </a:r>
            <a:r>
              <a:rPr lang="fi-FI" sz="2000" dirty="0" err="1">
                <a:latin typeface="Arial" panose="020B0604020202020204" pitchFamily="34" charset="0"/>
                <a:cs typeface="Arial" panose="020B0604020202020204" pitchFamily="34" charset="0"/>
              </a:rPr>
              <a:t>Research</a:t>
            </a:r>
            <a:r>
              <a:rPr lang="fi-FI" sz="2000" dirty="0">
                <a:latin typeface="Arial" panose="020B0604020202020204" pitchFamily="34" charset="0"/>
                <a:cs typeface="Arial" panose="020B0604020202020204" pitchFamily="34" charset="0"/>
              </a:rPr>
              <a:t> Assistant</a:t>
            </a:r>
          </a:p>
          <a:p>
            <a:r>
              <a:rPr lang="fi-FI" sz="2000" dirty="0">
                <a:latin typeface="Arial" panose="020B0604020202020204" pitchFamily="34" charset="0"/>
                <a:cs typeface="Arial" panose="020B0604020202020204" pitchFamily="34" charset="0"/>
              </a:rPr>
              <a:t>Noora-Sofia Hermansson, BA, </a:t>
            </a:r>
            <a:r>
              <a:rPr lang="fi-FI" sz="2000" dirty="0" err="1">
                <a:latin typeface="Arial" panose="020B0604020202020204" pitchFamily="34" charset="0"/>
                <a:cs typeface="Arial" panose="020B0604020202020204" pitchFamily="34" charset="0"/>
              </a:rPr>
              <a:t>Research</a:t>
            </a:r>
            <a:r>
              <a:rPr lang="fi-FI" sz="2000" dirty="0">
                <a:latin typeface="Arial" panose="020B0604020202020204" pitchFamily="34" charset="0"/>
                <a:cs typeface="Arial" panose="020B0604020202020204" pitchFamily="34" charset="0"/>
              </a:rPr>
              <a:t> Assistant</a:t>
            </a:r>
          </a:p>
          <a:p>
            <a:r>
              <a:rPr lang="fi-FI" sz="2000" dirty="0" err="1">
                <a:latin typeface="Arial" panose="020B0604020202020204" pitchFamily="34" charset="0"/>
                <a:cs typeface="Arial" panose="020B0604020202020204" pitchFamily="34" charset="0"/>
              </a:rPr>
              <a:t>University</a:t>
            </a:r>
            <a:r>
              <a:rPr lang="fi-FI" sz="2000" dirty="0">
                <a:latin typeface="Arial" panose="020B0604020202020204" pitchFamily="34" charset="0"/>
                <a:cs typeface="Arial" panose="020B0604020202020204" pitchFamily="34" charset="0"/>
              </a:rPr>
              <a:t> of Helsinki</a:t>
            </a:r>
          </a:p>
        </p:txBody>
      </p:sp>
      <p:sp>
        <p:nvSpPr>
          <p:cNvPr id="3" name="Otsikko 2">
            <a:extLst>
              <a:ext uri="{FF2B5EF4-FFF2-40B4-BE49-F238E27FC236}">
                <a16:creationId xmlns:a16="http://schemas.microsoft.com/office/drawing/2014/main" id="{5E9A8D16-9BFD-244A-B44A-066CEC417DFC}"/>
              </a:ext>
            </a:extLst>
          </p:cNvPr>
          <p:cNvSpPr>
            <a:spLocks noGrp="1"/>
          </p:cNvSpPr>
          <p:nvPr>
            <p:ph type="ctrTitle"/>
          </p:nvPr>
        </p:nvSpPr>
        <p:spPr>
          <a:xfrm>
            <a:off x="914400" y="2761878"/>
            <a:ext cx="10363200" cy="1296144"/>
          </a:xfrm>
        </p:spPr>
        <p:txBody>
          <a:bodyPr/>
          <a:lstStyle/>
          <a:p>
            <a:r>
              <a:rPr lang="fi-FI" dirty="0" err="1">
                <a:latin typeface="Arial" panose="020B0604020202020204" pitchFamily="34" charset="0"/>
                <a:cs typeface="Arial" panose="020B0604020202020204" pitchFamily="34" charset="0"/>
              </a:rPr>
              <a:t>Right</a:t>
            </a:r>
            <a:r>
              <a:rPr lang="fi-FI" dirty="0">
                <a:latin typeface="Arial" panose="020B0604020202020204" pitchFamily="34" charset="0"/>
                <a:cs typeface="Arial" panose="020B0604020202020204" pitchFamily="34" charset="0"/>
              </a:rPr>
              <a:t> to </a:t>
            </a:r>
            <a:r>
              <a:rPr lang="fi-FI" dirty="0" err="1">
                <a:latin typeface="Arial" panose="020B0604020202020204" pitchFamily="34" charset="0"/>
                <a:cs typeface="Arial" panose="020B0604020202020204" pitchFamily="34" charset="0"/>
              </a:rPr>
              <a:t>learn</a:t>
            </a:r>
            <a:r>
              <a:rPr lang="fi-FI" dirty="0">
                <a:latin typeface="Arial" panose="020B0604020202020204" pitchFamily="34" charset="0"/>
                <a:cs typeface="Arial" panose="020B0604020202020204" pitchFamily="34" charset="0"/>
              </a:rPr>
              <a:t> </a:t>
            </a:r>
            <a:br>
              <a:rPr lang="fi-FI" dirty="0">
                <a:latin typeface="Arial" panose="020B0604020202020204" pitchFamily="34" charset="0"/>
                <a:cs typeface="Arial" panose="020B0604020202020204" pitchFamily="34" charset="0"/>
              </a:rPr>
            </a:br>
            <a:r>
              <a:rPr lang="fi-FI" dirty="0">
                <a:latin typeface="Arial" panose="020B0604020202020204" pitchFamily="34" charset="0"/>
                <a:cs typeface="Arial" panose="020B0604020202020204" pitchFamily="34" charset="0"/>
              </a:rPr>
              <a:t>– </a:t>
            </a:r>
            <a:r>
              <a:rPr lang="fi-FI" dirty="0" err="1">
                <a:latin typeface="Arial" panose="020B0604020202020204" pitchFamily="34" charset="0"/>
                <a:cs typeface="Arial" panose="020B0604020202020204" pitchFamily="34" charset="0"/>
              </a:rPr>
              <a:t>Skills</a:t>
            </a:r>
            <a:r>
              <a:rPr lang="fi-FI" dirty="0">
                <a:latin typeface="Arial" panose="020B0604020202020204" pitchFamily="34" charset="0"/>
                <a:cs typeface="Arial" panose="020B0604020202020204" pitchFamily="34" charset="0"/>
              </a:rPr>
              <a:t> to </a:t>
            </a:r>
            <a:r>
              <a:rPr lang="fi-FI" dirty="0" err="1">
                <a:latin typeface="Arial" panose="020B0604020202020204" pitchFamily="34" charset="0"/>
                <a:cs typeface="Arial" panose="020B0604020202020204" pitchFamily="34" charset="0"/>
              </a:rPr>
              <a:t>teach</a:t>
            </a:r>
            <a:endParaRPr lang="fi-FI" dirty="0"/>
          </a:p>
        </p:txBody>
      </p:sp>
    </p:spTree>
    <p:extLst>
      <p:ext uri="{BB962C8B-B14F-4D97-AF65-F5344CB8AC3E}">
        <p14:creationId xmlns:p14="http://schemas.microsoft.com/office/powerpoint/2010/main" val="294621370"/>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9A01DBC3-9D00-2C41-A430-268A9858E2CF}"/>
              </a:ext>
            </a:extLst>
          </p:cNvPr>
          <p:cNvSpPr>
            <a:spLocks noGrp="1"/>
          </p:cNvSpPr>
          <p:nvPr>
            <p:ph idx="1"/>
          </p:nvPr>
        </p:nvSpPr>
        <p:spPr>
          <a:xfrm>
            <a:off x="528142" y="2700165"/>
            <a:ext cx="5280587" cy="3888432"/>
          </a:xfrm>
        </p:spPr>
        <p:txBody>
          <a:bodyPr/>
          <a:lstStyle/>
          <a:p>
            <a:r>
              <a:rPr lang="fi-FI" b="1" dirty="0" err="1"/>
              <a:t>Studies</a:t>
            </a:r>
            <a:endParaRPr lang="fi-FI" b="1" dirty="0"/>
          </a:p>
          <a:p>
            <a:pPr lvl="1"/>
            <a:r>
              <a:rPr lang="fi-FI" dirty="0" err="1"/>
              <a:t>Availability</a:t>
            </a:r>
            <a:r>
              <a:rPr lang="fi-FI" dirty="0"/>
              <a:t> of </a:t>
            </a:r>
            <a:r>
              <a:rPr lang="fi-FI" dirty="0" err="1"/>
              <a:t>support</a:t>
            </a:r>
            <a:endParaRPr lang="fi-FI" dirty="0"/>
          </a:p>
          <a:p>
            <a:pPr lvl="1"/>
            <a:r>
              <a:rPr lang="fi-FI" dirty="0" err="1"/>
              <a:t>Means</a:t>
            </a:r>
            <a:r>
              <a:rPr lang="fi-FI" dirty="0"/>
              <a:t> of </a:t>
            </a:r>
            <a:r>
              <a:rPr lang="fi-FI" dirty="0" err="1"/>
              <a:t>implementation</a:t>
            </a:r>
            <a:r>
              <a:rPr lang="fi-FI" dirty="0"/>
              <a:t> of </a:t>
            </a:r>
            <a:r>
              <a:rPr lang="fi-FI" dirty="0" err="1"/>
              <a:t>studies</a:t>
            </a:r>
            <a:r>
              <a:rPr lang="fi-FI" dirty="0"/>
              <a:t> and </a:t>
            </a:r>
            <a:r>
              <a:rPr lang="fi-FI" dirty="0" err="1"/>
              <a:t>fluency</a:t>
            </a:r>
            <a:endParaRPr lang="fi-FI" dirty="0"/>
          </a:p>
          <a:p>
            <a:pPr marL="382588" lvl="1" indent="0">
              <a:buNone/>
            </a:pPr>
            <a:endParaRPr lang="fi-FI" dirty="0"/>
          </a:p>
          <a:p>
            <a:r>
              <a:rPr lang="fi-FI" b="1" dirty="0" err="1"/>
              <a:t>Possibility</a:t>
            </a:r>
            <a:r>
              <a:rPr lang="fi-FI" b="1" dirty="0"/>
              <a:t> of </a:t>
            </a:r>
            <a:r>
              <a:rPr lang="fi-FI" b="1" dirty="0" err="1"/>
              <a:t>self-realization</a:t>
            </a:r>
            <a:endParaRPr lang="fi-FI" b="1" dirty="0"/>
          </a:p>
          <a:p>
            <a:pPr lvl="1"/>
            <a:r>
              <a:rPr lang="fi-FI" dirty="0" err="1"/>
              <a:t>Respect</a:t>
            </a:r>
            <a:r>
              <a:rPr lang="fi-FI" dirty="0"/>
              <a:t>, feedback and </a:t>
            </a:r>
            <a:r>
              <a:rPr lang="fi-FI" dirty="0" err="1"/>
              <a:t>caring</a:t>
            </a:r>
            <a:r>
              <a:rPr lang="fi-FI" dirty="0"/>
              <a:t> </a:t>
            </a:r>
            <a:r>
              <a:rPr lang="fi-FI" dirty="0" err="1"/>
              <a:t>from</a:t>
            </a:r>
            <a:r>
              <a:rPr lang="fi-FI" dirty="0"/>
              <a:t> </a:t>
            </a:r>
            <a:r>
              <a:rPr lang="fi-FI" dirty="0" err="1"/>
              <a:t>teachers</a:t>
            </a:r>
            <a:endParaRPr lang="fi-FI" dirty="0"/>
          </a:p>
          <a:p>
            <a:pPr lvl="1"/>
            <a:r>
              <a:rPr lang="fi-FI" dirty="0" err="1"/>
              <a:t>Involvement</a:t>
            </a:r>
            <a:endParaRPr lang="fi-FI" dirty="0"/>
          </a:p>
        </p:txBody>
      </p:sp>
      <p:sp>
        <p:nvSpPr>
          <p:cNvPr id="4" name="Sisällön paikkamerkki 3">
            <a:extLst>
              <a:ext uri="{FF2B5EF4-FFF2-40B4-BE49-F238E27FC236}">
                <a16:creationId xmlns:a16="http://schemas.microsoft.com/office/drawing/2014/main" id="{85F3F81A-4FFA-2A46-B2C7-8735F53BEC26}"/>
              </a:ext>
            </a:extLst>
          </p:cNvPr>
          <p:cNvSpPr>
            <a:spLocks noGrp="1"/>
          </p:cNvSpPr>
          <p:nvPr>
            <p:ph idx="13"/>
          </p:nvPr>
        </p:nvSpPr>
        <p:spPr>
          <a:xfrm>
            <a:off x="6421718" y="2700165"/>
            <a:ext cx="5280587" cy="3888432"/>
          </a:xfrm>
        </p:spPr>
        <p:txBody>
          <a:bodyPr/>
          <a:lstStyle/>
          <a:p>
            <a:r>
              <a:rPr lang="fi-FI" b="1" dirty="0" err="1"/>
              <a:t>Physical</a:t>
            </a:r>
            <a:r>
              <a:rPr lang="fi-FI" b="1" dirty="0"/>
              <a:t> </a:t>
            </a:r>
            <a:r>
              <a:rPr lang="fi-FI" b="1" dirty="0" err="1"/>
              <a:t>conditions</a:t>
            </a:r>
            <a:endParaRPr lang="fi-FI" b="1" dirty="0"/>
          </a:p>
          <a:p>
            <a:pPr lvl="1"/>
            <a:r>
              <a:rPr lang="fi-FI" dirty="0"/>
              <a:t>Air inside</a:t>
            </a:r>
          </a:p>
          <a:p>
            <a:pPr lvl="1"/>
            <a:r>
              <a:rPr lang="fi-FI" dirty="0" err="1"/>
              <a:t>Functionality</a:t>
            </a:r>
            <a:r>
              <a:rPr lang="fi-FI" dirty="0"/>
              <a:t> and </a:t>
            </a:r>
            <a:r>
              <a:rPr lang="fi-FI" dirty="0" err="1"/>
              <a:t>comfort</a:t>
            </a:r>
            <a:r>
              <a:rPr lang="fi-FI" dirty="0"/>
              <a:t> of </a:t>
            </a:r>
            <a:r>
              <a:rPr lang="fi-FI" dirty="0" err="1"/>
              <a:t>spaces</a:t>
            </a:r>
            <a:endParaRPr lang="fi-FI" dirty="0"/>
          </a:p>
          <a:p>
            <a:pPr lvl="1"/>
            <a:r>
              <a:rPr lang="fi-FI" dirty="0"/>
              <a:t>Learning </a:t>
            </a:r>
            <a:r>
              <a:rPr lang="fi-FI" dirty="0" err="1"/>
              <a:t>environments</a:t>
            </a:r>
            <a:endParaRPr lang="fi-FI" dirty="0"/>
          </a:p>
        </p:txBody>
      </p:sp>
      <p:sp>
        <p:nvSpPr>
          <p:cNvPr id="5" name="Otsikko 3">
            <a:extLst>
              <a:ext uri="{FF2B5EF4-FFF2-40B4-BE49-F238E27FC236}">
                <a16:creationId xmlns:a16="http://schemas.microsoft.com/office/drawing/2014/main" id="{CF946DF0-4D2F-9E4A-BC24-623671ED1242}"/>
              </a:ext>
            </a:extLst>
          </p:cNvPr>
          <p:cNvSpPr>
            <a:spLocks noGrp="1"/>
          </p:cNvSpPr>
          <p:nvPr>
            <p:ph type="title"/>
          </p:nvPr>
        </p:nvSpPr>
        <p:spPr>
          <a:xfrm>
            <a:off x="2462428" y="468106"/>
            <a:ext cx="8832981" cy="1249544"/>
          </a:xfrm>
        </p:spPr>
        <p:txBody>
          <a:bodyPr/>
          <a:lstStyle/>
          <a:p>
            <a:r>
              <a:rPr lang="en-US" dirty="0"/>
              <a:t>The Dimensions of Students' Wellbeing: 2/3 School </a:t>
            </a:r>
            <a:r>
              <a:rPr lang="en-US" dirty="0" err="1"/>
              <a:t>ConditioNS</a:t>
            </a:r>
            <a:r>
              <a:rPr lang="en-US" dirty="0"/>
              <a:t>				</a:t>
            </a:r>
            <a:r>
              <a:rPr lang="fi-FI" sz="1600" dirty="0"/>
              <a:t>(Saarelainen, 2020)</a:t>
            </a:r>
            <a:r>
              <a:rPr lang="fi-FI" sz="1600" b="0" dirty="0"/>
              <a:t> </a:t>
            </a:r>
            <a:endParaRPr lang="fi-FI" b="0" dirty="0"/>
          </a:p>
        </p:txBody>
      </p:sp>
    </p:spTree>
    <p:extLst>
      <p:ext uri="{BB962C8B-B14F-4D97-AF65-F5344CB8AC3E}">
        <p14:creationId xmlns:p14="http://schemas.microsoft.com/office/powerpoint/2010/main" val="261597104"/>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E4141E31-D9E6-4B44-A44D-6F9B9CB6C7B2}"/>
              </a:ext>
            </a:extLst>
          </p:cNvPr>
          <p:cNvSpPr>
            <a:spLocks noGrp="1"/>
          </p:cNvSpPr>
          <p:nvPr>
            <p:ph idx="1"/>
          </p:nvPr>
        </p:nvSpPr>
        <p:spPr>
          <a:xfrm>
            <a:off x="642442" y="2945583"/>
            <a:ext cx="5280587" cy="3888432"/>
          </a:xfrm>
        </p:spPr>
        <p:txBody>
          <a:bodyPr/>
          <a:lstStyle/>
          <a:p>
            <a:r>
              <a:rPr lang="fi-FI" b="1" dirty="0" err="1"/>
              <a:t>Own</a:t>
            </a:r>
            <a:r>
              <a:rPr lang="fi-FI" b="1" dirty="0"/>
              <a:t> </a:t>
            </a:r>
            <a:r>
              <a:rPr lang="fi-FI" b="1" dirty="0" err="1"/>
              <a:t>support</a:t>
            </a:r>
            <a:r>
              <a:rPr lang="fi-FI" b="1" dirty="0"/>
              <a:t> </a:t>
            </a:r>
            <a:r>
              <a:rPr lang="fi-FI" b="1" dirty="0" err="1"/>
              <a:t>network</a:t>
            </a:r>
            <a:endParaRPr lang="fi-FI" b="1" dirty="0"/>
          </a:p>
          <a:p>
            <a:pPr lvl="1"/>
            <a:r>
              <a:rPr lang="fi-FI" dirty="0" err="1"/>
              <a:t>Friendships</a:t>
            </a:r>
            <a:r>
              <a:rPr lang="fi-FI" dirty="0"/>
              <a:t> and </a:t>
            </a:r>
            <a:r>
              <a:rPr lang="fi-FI" dirty="0" err="1"/>
              <a:t>family</a:t>
            </a:r>
            <a:r>
              <a:rPr lang="fi-FI" dirty="0"/>
              <a:t> </a:t>
            </a:r>
            <a:r>
              <a:rPr lang="fi-FI" dirty="0" err="1"/>
              <a:t>relations</a:t>
            </a:r>
            <a:endParaRPr lang="fi-FI" dirty="0"/>
          </a:p>
          <a:p>
            <a:pPr lvl="1"/>
            <a:r>
              <a:rPr lang="en-US" dirty="0"/>
              <a:t>The impact of friends on one’s own activities</a:t>
            </a:r>
            <a:endParaRPr lang="fi-FI" dirty="0"/>
          </a:p>
        </p:txBody>
      </p:sp>
      <p:sp>
        <p:nvSpPr>
          <p:cNvPr id="4" name="Sisällön paikkamerkki 3">
            <a:extLst>
              <a:ext uri="{FF2B5EF4-FFF2-40B4-BE49-F238E27FC236}">
                <a16:creationId xmlns:a16="http://schemas.microsoft.com/office/drawing/2014/main" id="{F22AD056-69DE-6644-9CDB-702F33E2C7EB}"/>
              </a:ext>
            </a:extLst>
          </p:cNvPr>
          <p:cNvSpPr>
            <a:spLocks noGrp="1"/>
          </p:cNvSpPr>
          <p:nvPr>
            <p:ph idx="13"/>
          </p:nvPr>
        </p:nvSpPr>
        <p:spPr>
          <a:xfrm>
            <a:off x="6422893" y="2945583"/>
            <a:ext cx="5280587" cy="3888432"/>
          </a:xfrm>
        </p:spPr>
        <p:txBody>
          <a:bodyPr/>
          <a:lstStyle/>
          <a:p>
            <a:r>
              <a:rPr lang="fi-FI" b="1" dirty="0"/>
              <a:t>General </a:t>
            </a:r>
            <a:r>
              <a:rPr lang="fi-FI" b="1" dirty="0" err="1"/>
              <a:t>atmosphere</a:t>
            </a:r>
            <a:r>
              <a:rPr lang="fi-FI" b="1" dirty="0"/>
              <a:t> of </a:t>
            </a:r>
            <a:r>
              <a:rPr lang="fi-FI" b="1" dirty="0" err="1"/>
              <a:t>the</a:t>
            </a:r>
            <a:r>
              <a:rPr lang="fi-FI" b="1" dirty="0"/>
              <a:t> </a:t>
            </a:r>
            <a:r>
              <a:rPr lang="fi-FI" b="1" dirty="0" err="1"/>
              <a:t>high</a:t>
            </a:r>
            <a:r>
              <a:rPr lang="fi-FI" b="1" dirty="0"/>
              <a:t> </a:t>
            </a:r>
            <a:r>
              <a:rPr lang="fi-FI" b="1" dirty="0" err="1"/>
              <a:t>school</a:t>
            </a:r>
            <a:endParaRPr lang="fi-FI" b="1" dirty="0"/>
          </a:p>
          <a:p>
            <a:pPr lvl="1"/>
            <a:r>
              <a:rPr lang="fi-FI" dirty="0"/>
              <a:t>General </a:t>
            </a:r>
            <a:r>
              <a:rPr lang="fi-FI" dirty="0" err="1"/>
              <a:t>sense</a:t>
            </a:r>
            <a:r>
              <a:rPr lang="fi-FI" dirty="0"/>
              <a:t> of </a:t>
            </a:r>
            <a:r>
              <a:rPr lang="fi-FI" dirty="0" err="1"/>
              <a:t>belonging</a:t>
            </a:r>
            <a:endParaRPr lang="fi-FI" dirty="0"/>
          </a:p>
          <a:p>
            <a:pPr lvl="1"/>
            <a:r>
              <a:rPr lang="fi-FI" dirty="0" err="1"/>
              <a:t>Grouping</a:t>
            </a:r>
            <a:r>
              <a:rPr lang="fi-FI" dirty="0"/>
              <a:t> in a </a:t>
            </a:r>
            <a:r>
              <a:rPr lang="fi-FI" dirty="0" err="1"/>
              <a:t>high</a:t>
            </a:r>
            <a:r>
              <a:rPr lang="fi-FI" dirty="0"/>
              <a:t> </a:t>
            </a:r>
            <a:r>
              <a:rPr lang="fi-FI" dirty="0" err="1"/>
              <a:t>school</a:t>
            </a:r>
            <a:r>
              <a:rPr lang="fi-FI" dirty="0"/>
              <a:t> </a:t>
            </a:r>
            <a:r>
              <a:rPr lang="fi-FI" dirty="0" err="1"/>
              <a:t>without</a:t>
            </a:r>
            <a:r>
              <a:rPr lang="fi-FI" dirty="0"/>
              <a:t> </a:t>
            </a:r>
            <a:r>
              <a:rPr lang="fi-FI" dirty="0" err="1"/>
              <a:t>classes</a:t>
            </a:r>
            <a:endParaRPr lang="fi-FI" dirty="0"/>
          </a:p>
          <a:p>
            <a:pPr lvl="1"/>
            <a:r>
              <a:rPr lang="fi-FI" dirty="0" err="1"/>
              <a:t>The</a:t>
            </a:r>
            <a:r>
              <a:rPr lang="fi-FI" dirty="0"/>
              <a:t> </a:t>
            </a:r>
            <a:r>
              <a:rPr lang="fi-FI" dirty="0" err="1"/>
              <a:t>approval</a:t>
            </a:r>
            <a:r>
              <a:rPr lang="fi-FI" dirty="0"/>
              <a:t> </a:t>
            </a:r>
            <a:r>
              <a:rPr lang="fi-FI" dirty="0" err="1"/>
              <a:t>from</a:t>
            </a:r>
            <a:r>
              <a:rPr lang="fi-FI" dirty="0"/>
              <a:t> </a:t>
            </a:r>
            <a:r>
              <a:rPr lang="fi-FI" dirty="0" err="1"/>
              <a:t>friends</a:t>
            </a:r>
            <a:endParaRPr lang="fi-FI" dirty="0"/>
          </a:p>
        </p:txBody>
      </p:sp>
      <p:sp>
        <p:nvSpPr>
          <p:cNvPr id="7" name="Otsikko 3">
            <a:extLst>
              <a:ext uri="{FF2B5EF4-FFF2-40B4-BE49-F238E27FC236}">
                <a16:creationId xmlns:a16="http://schemas.microsoft.com/office/drawing/2014/main" id="{DB50AF42-5B01-BA44-B69F-9C9BDC5D8DAB}"/>
              </a:ext>
            </a:extLst>
          </p:cNvPr>
          <p:cNvSpPr>
            <a:spLocks noGrp="1"/>
          </p:cNvSpPr>
          <p:nvPr>
            <p:ph type="title"/>
          </p:nvPr>
        </p:nvSpPr>
        <p:spPr>
          <a:xfrm>
            <a:off x="2462428" y="468106"/>
            <a:ext cx="8832981" cy="1249544"/>
          </a:xfrm>
        </p:spPr>
        <p:txBody>
          <a:bodyPr/>
          <a:lstStyle/>
          <a:p>
            <a:r>
              <a:rPr lang="en-US" dirty="0"/>
              <a:t>THE DIMENSIONS OF STUDENTS' WELLBEING: 3/3 SOCIAL RELATIONSHIPS</a:t>
            </a:r>
            <a:r>
              <a:rPr lang="fi-FI" dirty="0"/>
              <a:t>			</a:t>
            </a:r>
            <a:r>
              <a:rPr lang="fi-FI" sz="1600" dirty="0"/>
              <a:t>(Saarelainen, 2020)</a:t>
            </a:r>
            <a:r>
              <a:rPr lang="fi-FI" sz="1600" b="0" dirty="0"/>
              <a:t> </a:t>
            </a:r>
            <a:endParaRPr lang="fi-FI" b="0" dirty="0"/>
          </a:p>
        </p:txBody>
      </p:sp>
    </p:spTree>
    <p:extLst>
      <p:ext uri="{BB962C8B-B14F-4D97-AF65-F5344CB8AC3E}">
        <p14:creationId xmlns:p14="http://schemas.microsoft.com/office/powerpoint/2010/main" val="1161049037"/>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3">
            <a:extLst>
              <a:ext uri="{FF2B5EF4-FFF2-40B4-BE49-F238E27FC236}">
                <a16:creationId xmlns:a16="http://schemas.microsoft.com/office/drawing/2014/main" id="{9919031F-02E4-8240-AE5B-DE55FA99C91D}"/>
              </a:ext>
            </a:extLst>
          </p:cNvPr>
          <p:cNvSpPr>
            <a:spLocks noGrp="1"/>
          </p:cNvSpPr>
          <p:nvPr>
            <p:ph type="title"/>
          </p:nvPr>
        </p:nvSpPr>
        <p:spPr>
          <a:xfrm>
            <a:off x="2462428" y="468106"/>
            <a:ext cx="8832981" cy="1249544"/>
          </a:xfrm>
        </p:spPr>
        <p:txBody>
          <a:bodyPr/>
          <a:lstStyle/>
          <a:p>
            <a:pPr algn="l"/>
            <a:r>
              <a:rPr lang="fi-FI" dirty="0"/>
              <a:t>THE CAUSES AND CONSEQUENCES OF </a:t>
            </a:r>
            <a:r>
              <a:rPr lang="fi-FI" dirty="0" err="1"/>
              <a:t>student</a:t>
            </a:r>
            <a:r>
              <a:rPr lang="fi-FI" dirty="0"/>
              <a:t> BURNOUT				</a:t>
            </a:r>
            <a:r>
              <a:rPr lang="fi-FI" sz="1600" dirty="0"/>
              <a:t>(Saarelainen, 2020)</a:t>
            </a:r>
            <a:r>
              <a:rPr lang="fi-FI" sz="1600" b="0" dirty="0"/>
              <a:t> </a:t>
            </a:r>
            <a:endParaRPr lang="fi-FI" b="0" dirty="0"/>
          </a:p>
        </p:txBody>
      </p:sp>
      <p:graphicFrame>
        <p:nvGraphicFramePr>
          <p:cNvPr id="5" name="Content Placeholder 8"/>
          <p:cNvGraphicFramePr>
            <a:graphicFrameLocks noGrp="1"/>
          </p:cNvGraphicFramePr>
          <p:nvPr>
            <p:ph idx="1"/>
            <p:extLst>
              <p:ext uri="{D42A27DB-BD31-4B8C-83A1-F6EECF244321}">
                <p14:modId xmlns:p14="http://schemas.microsoft.com/office/powerpoint/2010/main" val="1572638172"/>
              </p:ext>
            </p:extLst>
          </p:nvPr>
        </p:nvGraphicFramePr>
        <p:xfrm>
          <a:off x="1932215" y="1999797"/>
          <a:ext cx="8626927"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74855441"/>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isällön paikkamerkki 3">
            <a:extLst>
              <a:ext uri="{FF2B5EF4-FFF2-40B4-BE49-F238E27FC236}">
                <a16:creationId xmlns:a16="http://schemas.microsoft.com/office/drawing/2014/main" id="{8E28F52B-4FE1-B847-9A9C-F5737C998DBE}"/>
              </a:ext>
            </a:extLst>
          </p:cNvPr>
          <p:cNvGraphicFramePr>
            <a:graphicFrameLocks noGrp="1"/>
          </p:cNvGraphicFramePr>
          <p:nvPr>
            <p:ph idx="1"/>
            <p:extLst>
              <p:ext uri="{D42A27DB-BD31-4B8C-83A1-F6EECF244321}">
                <p14:modId xmlns:p14="http://schemas.microsoft.com/office/powerpoint/2010/main" val="1718628332"/>
              </p:ext>
            </p:extLst>
          </p:nvPr>
        </p:nvGraphicFramePr>
        <p:xfrm>
          <a:off x="334964" y="2456530"/>
          <a:ext cx="5760640" cy="36362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Sisällön paikkamerkki 3">
            <a:extLst>
              <a:ext uri="{FF2B5EF4-FFF2-40B4-BE49-F238E27FC236}">
                <a16:creationId xmlns:a16="http://schemas.microsoft.com/office/drawing/2014/main" id="{755DF295-ED08-F94E-90DD-12B13064BD58}"/>
              </a:ext>
            </a:extLst>
          </p:cNvPr>
          <p:cNvGraphicFramePr>
            <a:graphicFrameLocks/>
          </p:cNvGraphicFramePr>
          <p:nvPr>
            <p:extLst>
              <p:ext uri="{D42A27DB-BD31-4B8C-83A1-F6EECF244321}">
                <p14:modId xmlns:p14="http://schemas.microsoft.com/office/powerpoint/2010/main" val="1405513325"/>
              </p:ext>
            </p:extLst>
          </p:nvPr>
        </p:nvGraphicFramePr>
        <p:xfrm>
          <a:off x="6095604" y="2456530"/>
          <a:ext cx="5761036" cy="370877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6" name="Tekstiruutu 5">
            <a:extLst>
              <a:ext uri="{FF2B5EF4-FFF2-40B4-BE49-F238E27FC236}">
                <a16:creationId xmlns:a16="http://schemas.microsoft.com/office/drawing/2014/main" id="{5FB1B34E-0E35-794C-B963-944F3665B02E}"/>
              </a:ext>
            </a:extLst>
          </p:cNvPr>
          <p:cNvSpPr txBox="1"/>
          <p:nvPr/>
        </p:nvSpPr>
        <p:spPr bwMode="auto">
          <a:xfrm>
            <a:off x="6320760" y="1942240"/>
            <a:ext cx="299761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0" tIns="0" rIns="0" bIns="0" numCol="1" rtlCol="0" anchor="ctr" anchorCtr="0" compatLnSpc="1">
            <a:prstTxWarp prst="textNoShape">
              <a:avLst/>
            </a:prstTxWarp>
            <a:spAutoFit/>
          </a:bodyPr>
          <a:lstStyle/>
          <a:p>
            <a:r>
              <a:rPr lang="fi-FI" dirty="0" err="1"/>
              <a:t>Support</a:t>
            </a:r>
            <a:r>
              <a:rPr lang="fi-FI" dirty="0"/>
              <a:t> for </a:t>
            </a:r>
            <a:r>
              <a:rPr lang="fi-FI" dirty="0" err="1"/>
              <a:t>well-being</a:t>
            </a:r>
            <a:endParaRPr lang="fi-FI" dirty="0"/>
          </a:p>
        </p:txBody>
      </p:sp>
      <p:sp>
        <p:nvSpPr>
          <p:cNvPr id="7" name="Tekstiruutu 6">
            <a:extLst>
              <a:ext uri="{FF2B5EF4-FFF2-40B4-BE49-F238E27FC236}">
                <a16:creationId xmlns:a16="http://schemas.microsoft.com/office/drawing/2014/main" id="{F5FBA7B6-6AB0-9D40-83B8-2CBAD54321A1}"/>
              </a:ext>
            </a:extLst>
          </p:cNvPr>
          <p:cNvSpPr txBox="1"/>
          <p:nvPr/>
        </p:nvSpPr>
        <p:spPr bwMode="auto">
          <a:xfrm>
            <a:off x="552353" y="1942240"/>
            <a:ext cx="4538102"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0" tIns="0" rIns="0" bIns="0" numCol="1" rtlCol="0" anchor="ctr" anchorCtr="0" compatLnSpc="1">
            <a:prstTxWarp prst="textNoShape">
              <a:avLst/>
            </a:prstTxWarp>
            <a:spAutoFit/>
          </a:bodyPr>
          <a:lstStyle/>
          <a:p>
            <a:r>
              <a:rPr lang="fi-FI" dirty="0" err="1"/>
              <a:t>Support</a:t>
            </a:r>
            <a:r>
              <a:rPr lang="fi-FI" dirty="0"/>
              <a:t> for </a:t>
            </a:r>
            <a:r>
              <a:rPr lang="fi-FI" dirty="0" err="1"/>
              <a:t>learning</a:t>
            </a:r>
            <a:r>
              <a:rPr lang="fi-FI" dirty="0"/>
              <a:t> and </a:t>
            </a:r>
            <a:r>
              <a:rPr lang="fi-FI" dirty="0" err="1"/>
              <a:t>studying</a:t>
            </a:r>
            <a:endParaRPr lang="fi-FI" dirty="0"/>
          </a:p>
        </p:txBody>
      </p:sp>
      <p:sp>
        <p:nvSpPr>
          <p:cNvPr id="8" name="Tekstiruutu 7">
            <a:extLst>
              <a:ext uri="{FF2B5EF4-FFF2-40B4-BE49-F238E27FC236}">
                <a16:creationId xmlns:a16="http://schemas.microsoft.com/office/drawing/2014/main" id="{67FAD56D-ABE2-4948-A768-D83DC378688E}"/>
              </a:ext>
            </a:extLst>
          </p:cNvPr>
          <p:cNvSpPr txBox="1"/>
          <p:nvPr/>
        </p:nvSpPr>
        <p:spPr bwMode="auto">
          <a:xfrm>
            <a:off x="6320760" y="3630612"/>
            <a:ext cx="5330912" cy="2462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rtlCol="0" anchor="ctr" anchorCtr="0" compatLnSpc="1">
            <a:prstTxWarp prst="textNoShape">
              <a:avLst/>
            </a:prstTxWarp>
            <a:spAutoFit/>
          </a:bodyPr>
          <a:lstStyle/>
          <a:p>
            <a:pPr marL="285750" indent="-285750">
              <a:buFont typeface="Arial" panose="020B0604020202020204" pitchFamily="34" charset="0"/>
              <a:buChar char="•"/>
            </a:pPr>
            <a:r>
              <a:rPr lang="en-US" sz="2000" dirty="0"/>
              <a:t>Most reported that the support provided by high school was adequate</a:t>
            </a:r>
          </a:p>
          <a:p>
            <a:pPr marL="285750" indent="-285750">
              <a:buFont typeface="Arial" panose="020B0604020202020204" pitchFamily="34" charset="0"/>
              <a:buChar char="•"/>
            </a:pPr>
            <a:r>
              <a:rPr lang="en-US" sz="2000" dirty="0"/>
              <a:t>However, getting support required the student’s own activity and was sometimes </a:t>
            </a:r>
            <a:r>
              <a:rPr lang="en-US" sz="2000" i="1" dirty="0"/>
              <a:t>behind many bends</a:t>
            </a:r>
          </a:p>
          <a:p>
            <a:pPr marL="285750" indent="-285750">
              <a:buFont typeface="Arial" panose="020B0604020202020204" pitchFamily="34" charset="0"/>
              <a:buChar char="•"/>
            </a:pPr>
            <a:r>
              <a:rPr lang="en-US" sz="2000" dirty="0"/>
              <a:t>Students wanted better information about the availability of support and easier access to help</a:t>
            </a:r>
            <a:endParaRPr lang="fi-FI" sz="2000" dirty="0"/>
          </a:p>
        </p:txBody>
      </p:sp>
      <p:cxnSp>
        <p:nvCxnSpPr>
          <p:cNvPr id="9" name="Suora yhdysviiva 8">
            <a:extLst>
              <a:ext uri="{FF2B5EF4-FFF2-40B4-BE49-F238E27FC236}">
                <a16:creationId xmlns:a16="http://schemas.microsoft.com/office/drawing/2014/main" id="{FC79E157-3D89-EC4A-B94F-7A6A61572500}"/>
              </a:ext>
            </a:extLst>
          </p:cNvPr>
          <p:cNvCxnSpPr>
            <a:cxnSpLocks/>
          </p:cNvCxnSpPr>
          <p:nvPr/>
        </p:nvCxnSpPr>
        <p:spPr>
          <a:xfrm flipH="1">
            <a:off x="5688539" y="1953292"/>
            <a:ext cx="7525" cy="3922000"/>
          </a:xfrm>
          <a:prstGeom prst="line">
            <a:avLst/>
          </a:prstGeom>
          <a:ln w="12700"/>
        </p:spPr>
        <p:style>
          <a:lnRef idx="1">
            <a:schemeClr val="dk1"/>
          </a:lnRef>
          <a:fillRef idx="0">
            <a:schemeClr val="dk1"/>
          </a:fillRef>
          <a:effectRef idx="0">
            <a:schemeClr val="dk1"/>
          </a:effectRef>
          <a:fontRef idx="minor">
            <a:schemeClr val="tx1"/>
          </a:fontRef>
        </p:style>
      </p:cxnSp>
      <p:sp>
        <p:nvSpPr>
          <p:cNvPr id="11" name="Otsikko 3">
            <a:extLst>
              <a:ext uri="{FF2B5EF4-FFF2-40B4-BE49-F238E27FC236}">
                <a16:creationId xmlns:a16="http://schemas.microsoft.com/office/drawing/2014/main" id="{6429BE6B-6DF5-6145-9EB3-49D833D824AE}"/>
              </a:ext>
            </a:extLst>
          </p:cNvPr>
          <p:cNvSpPr>
            <a:spLocks noGrp="1"/>
          </p:cNvSpPr>
          <p:nvPr>
            <p:ph type="title"/>
          </p:nvPr>
        </p:nvSpPr>
        <p:spPr>
          <a:xfrm>
            <a:off x="2462428" y="468106"/>
            <a:ext cx="8832981" cy="1249544"/>
          </a:xfrm>
        </p:spPr>
        <p:txBody>
          <a:bodyPr/>
          <a:lstStyle/>
          <a:p>
            <a:pPr algn="l"/>
            <a:r>
              <a:rPr lang="en-US" dirty="0"/>
              <a:t>NEEDS FOR SUPPORT EXPERIENCED BY STUDENTS 				</a:t>
            </a:r>
            <a:r>
              <a:rPr lang="fi-FI" dirty="0"/>
              <a:t>		</a:t>
            </a:r>
            <a:r>
              <a:rPr lang="fi-FI" sz="1600" dirty="0"/>
              <a:t>(Koponen, 2020; Saarelainen, 2020)</a:t>
            </a:r>
            <a:r>
              <a:rPr lang="fi-FI" sz="1600" b="0" dirty="0"/>
              <a:t> </a:t>
            </a:r>
            <a:endParaRPr lang="fi-FI" b="0" dirty="0"/>
          </a:p>
        </p:txBody>
      </p:sp>
    </p:spTree>
    <p:extLst>
      <p:ext uri="{BB962C8B-B14F-4D97-AF65-F5344CB8AC3E}">
        <p14:creationId xmlns:p14="http://schemas.microsoft.com/office/powerpoint/2010/main" val="306138834"/>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isällön paikkamerkki 3">
            <a:extLst>
              <a:ext uri="{FF2B5EF4-FFF2-40B4-BE49-F238E27FC236}">
                <a16:creationId xmlns:a16="http://schemas.microsoft.com/office/drawing/2014/main" id="{8E28F52B-4FE1-B847-9A9C-F5737C998DBE}"/>
              </a:ext>
            </a:extLst>
          </p:cNvPr>
          <p:cNvGraphicFramePr>
            <a:graphicFrameLocks noGrp="1"/>
          </p:cNvGraphicFramePr>
          <p:nvPr>
            <p:ph idx="1"/>
            <p:extLst>
              <p:ext uri="{D42A27DB-BD31-4B8C-83A1-F6EECF244321}">
                <p14:modId xmlns:p14="http://schemas.microsoft.com/office/powerpoint/2010/main" val="3699350289"/>
              </p:ext>
            </p:extLst>
          </p:nvPr>
        </p:nvGraphicFramePr>
        <p:xfrm>
          <a:off x="623888" y="2344994"/>
          <a:ext cx="5856155" cy="37478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Sisällön paikkamerkki 3">
            <a:extLst>
              <a:ext uri="{FF2B5EF4-FFF2-40B4-BE49-F238E27FC236}">
                <a16:creationId xmlns:a16="http://schemas.microsoft.com/office/drawing/2014/main" id="{CEAF2556-1FCA-C548-B5AE-F1D18AE346A7}"/>
              </a:ext>
            </a:extLst>
          </p:cNvPr>
          <p:cNvGraphicFramePr>
            <a:graphicFrameLocks noGrp="1"/>
          </p:cNvGraphicFramePr>
          <p:nvPr>
            <p:ph idx="13"/>
            <p:extLst>
              <p:ext uri="{D42A27DB-BD31-4B8C-83A1-F6EECF244321}">
                <p14:modId xmlns:p14="http://schemas.microsoft.com/office/powerpoint/2010/main" val="618649418"/>
              </p:ext>
            </p:extLst>
          </p:nvPr>
        </p:nvGraphicFramePr>
        <p:xfrm>
          <a:off x="6710516" y="2477729"/>
          <a:ext cx="5049684" cy="361509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8" name="Tekstiruutu 7">
            <a:extLst>
              <a:ext uri="{FF2B5EF4-FFF2-40B4-BE49-F238E27FC236}">
                <a16:creationId xmlns:a16="http://schemas.microsoft.com/office/drawing/2014/main" id="{38335311-AC78-8C46-AA83-4F98C4D9F343}"/>
              </a:ext>
            </a:extLst>
          </p:cNvPr>
          <p:cNvSpPr txBox="1"/>
          <p:nvPr/>
        </p:nvSpPr>
        <p:spPr bwMode="auto">
          <a:xfrm>
            <a:off x="623888" y="1913023"/>
            <a:ext cx="4538102"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0" tIns="0" rIns="0" bIns="0" numCol="1" rtlCol="0" anchor="ctr" anchorCtr="0" compatLnSpc="1">
            <a:prstTxWarp prst="textNoShape">
              <a:avLst/>
            </a:prstTxWarp>
            <a:spAutoFit/>
          </a:bodyPr>
          <a:lstStyle/>
          <a:p>
            <a:r>
              <a:rPr lang="fi-FI" dirty="0" err="1"/>
              <a:t>Support</a:t>
            </a:r>
            <a:r>
              <a:rPr lang="fi-FI" dirty="0"/>
              <a:t> for </a:t>
            </a:r>
            <a:r>
              <a:rPr lang="fi-FI" dirty="0" err="1"/>
              <a:t>learning</a:t>
            </a:r>
            <a:r>
              <a:rPr lang="fi-FI" dirty="0"/>
              <a:t> and </a:t>
            </a:r>
            <a:r>
              <a:rPr lang="fi-FI" dirty="0" err="1"/>
              <a:t>studying</a:t>
            </a:r>
            <a:endParaRPr lang="fi-FI" dirty="0"/>
          </a:p>
        </p:txBody>
      </p:sp>
      <p:sp>
        <p:nvSpPr>
          <p:cNvPr id="9" name="Tekstiruutu 8">
            <a:extLst>
              <a:ext uri="{FF2B5EF4-FFF2-40B4-BE49-F238E27FC236}">
                <a16:creationId xmlns:a16="http://schemas.microsoft.com/office/drawing/2014/main" id="{6532E2F4-A330-C848-9CB8-EDFE72A9587A}"/>
              </a:ext>
            </a:extLst>
          </p:cNvPr>
          <p:cNvSpPr txBox="1"/>
          <p:nvPr/>
        </p:nvSpPr>
        <p:spPr bwMode="auto">
          <a:xfrm>
            <a:off x="6881871" y="2025319"/>
            <a:ext cx="299761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0" tIns="0" rIns="0" bIns="0" numCol="1" rtlCol="0" anchor="ctr" anchorCtr="0" compatLnSpc="1">
            <a:prstTxWarp prst="textNoShape">
              <a:avLst/>
            </a:prstTxWarp>
            <a:spAutoFit/>
          </a:bodyPr>
          <a:lstStyle/>
          <a:p>
            <a:r>
              <a:rPr lang="fi-FI" dirty="0" err="1"/>
              <a:t>Support</a:t>
            </a:r>
            <a:r>
              <a:rPr lang="fi-FI" dirty="0"/>
              <a:t> for </a:t>
            </a:r>
            <a:r>
              <a:rPr lang="fi-FI" dirty="0" err="1"/>
              <a:t>well-being</a:t>
            </a:r>
            <a:endParaRPr lang="fi-FI" dirty="0"/>
          </a:p>
        </p:txBody>
      </p:sp>
      <p:cxnSp>
        <p:nvCxnSpPr>
          <p:cNvPr id="11" name="Suora yhdysviiva 10">
            <a:extLst>
              <a:ext uri="{FF2B5EF4-FFF2-40B4-BE49-F238E27FC236}">
                <a16:creationId xmlns:a16="http://schemas.microsoft.com/office/drawing/2014/main" id="{42B3B3D8-91CD-9443-8F21-5A5E4954D64D}"/>
              </a:ext>
            </a:extLst>
          </p:cNvPr>
          <p:cNvCxnSpPr>
            <a:cxnSpLocks/>
          </p:cNvCxnSpPr>
          <p:nvPr/>
        </p:nvCxnSpPr>
        <p:spPr>
          <a:xfrm flipH="1">
            <a:off x="6710516" y="1994706"/>
            <a:ext cx="7525" cy="3922000"/>
          </a:xfrm>
          <a:prstGeom prst="line">
            <a:avLst/>
          </a:prstGeom>
          <a:ln w="12700"/>
        </p:spPr>
        <p:style>
          <a:lnRef idx="1">
            <a:schemeClr val="dk1"/>
          </a:lnRef>
          <a:fillRef idx="0">
            <a:schemeClr val="dk1"/>
          </a:fillRef>
          <a:effectRef idx="0">
            <a:schemeClr val="dk1"/>
          </a:effectRef>
          <a:fontRef idx="minor">
            <a:schemeClr val="tx1"/>
          </a:fontRef>
        </p:style>
      </p:cxnSp>
      <p:sp>
        <p:nvSpPr>
          <p:cNvPr id="10" name="Otsikko 3">
            <a:extLst>
              <a:ext uri="{FF2B5EF4-FFF2-40B4-BE49-F238E27FC236}">
                <a16:creationId xmlns:a16="http://schemas.microsoft.com/office/drawing/2014/main" id="{7CBBC6AC-B1D9-E245-9819-3D75F88E13C6}"/>
              </a:ext>
            </a:extLst>
          </p:cNvPr>
          <p:cNvSpPr>
            <a:spLocks noGrp="1"/>
          </p:cNvSpPr>
          <p:nvPr>
            <p:ph type="title"/>
          </p:nvPr>
        </p:nvSpPr>
        <p:spPr>
          <a:xfrm>
            <a:off x="2226730" y="361902"/>
            <a:ext cx="8967572" cy="1249544"/>
          </a:xfrm>
        </p:spPr>
        <p:txBody>
          <a:bodyPr/>
          <a:lstStyle/>
          <a:p>
            <a:r>
              <a:rPr lang="en-US" dirty="0"/>
              <a:t>Support received by students				</a:t>
            </a:r>
            <a:endParaRPr lang="fi-FI" b="0" dirty="0"/>
          </a:p>
        </p:txBody>
      </p:sp>
      <p:sp>
        <p:nvSpPr>
          <p:cNvPr id="12" name="Tekstiruutu 11">
            <a:extLst>
              <a:ext uri="{FF2B5EF4-FFF2-40B4-BE49-F238E27FC236}">
                <a16:creationId xmlns:a16="http://schemas.microsoft.com/office/drawing/2014/main" id="{768A9C53-5D0E-7B4D-819F-D9EFA9712238}"/>
              </a:ext>
            </a:extLst>
          </p:cNvPr>
          <p:cNvSpPr txBox="1"/>
          <p:nvPr/>
        </p:nvSpPr>
        <p:spPr bwMode="auto">
          <a:xfrm>
            <a:off x="6878918" y="3691224"/>
            <a:ext cx="4881282" cy="15388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rtlCol="0" anchor="ctr" anchorCtr="0" compatLnSpc="1">
            <a:prstTxWarp prst="textNoShape">
              <a:avLst/>
            </a:prstTxWarp>
            <a:spAutoFit/>
          </a:bodyPr>
          <a:lstStyle/>
          <a:p>
            <a:pPr marL="285750" indent="-285750">
              <a:buFont typeface="Arial" panose="020B0604020202020204" pitchFamily="34" charset="0"/>
              <a:buChar char="•"/>
            </a:pPr>
            <a:r>
              <a:rPr lang="en-US" sz="2000" dirty="0"/>
              <a:t>In the support for well-being, emphasis was placed on, </a:t>
            </a:r>
            <a:r>
              <a:rPr lang="en-US" sz="2000" dirty="0" err="1"/>
              <a:t>eg</a:t>
            </a:r>
            <a:r>
              <a:rPr lang="en-US" sz="2000" dirty="0"/>
              <a:t>., fellow students and other close people, meetings with the tutor, </a:t>
            </a:r>
            <a:r>
              <a:rPr lang="fi-FI" sz="2000" dirty="0" err="1"/>
              <a:t>health</a:t>
            </a:r>
            <a:r>
              <a:rPr lang="fi-FI" sz="2000" dirty="0"/>
              <a:t> </a:t>
            </a:r>
            <a:r>
              <a:rPr lang="fi-FI" sz="2000" dirty="0" err="1"/>
              <a:t>checks</a:t>
            </a:r>
            <a:r>
              <a:rPr lang="en-US" sz="2000" dirty="0"/>
              <a:t> and the services of </a:t>
            </a:r>
            <a:r>
              <a:rPr lang="fi-FI" sz="2000" dirty="0" err="1"/>
              <a:t>school</a:t>
            </a:r>
            <a:r>
              <a:rPr lang="fi-FI" sz="2000" dirty="0"/>
              <a:t> </a:t>
            </a:r>
            <a:r>
              <a:rPr lang="fi-FI" sz="2000" dirty="0" err="1"/>
              <a:t>social</a:t>
            </a:r>
            <a:r>
              <a:rPr lang="fi-FI" sz="2000" dirty="0"/>
              <a:t> </a:t>
            </a:r>
            <a:r>
              <a:rPr lang="fi-FI" sz="2000" dirty="0" err="1"/>
              <a:t>workers</a:t>
            </a:r>
            <a:r>
              <a:rPr lang="fi-FI" sz="2000" dirty="0"/>
              <a:t> </a:t>
            </a:r>
            <a:r>
              <a:rPr lang="en-US" sz="2000" dirty="0"/>
              <a:t>and psychologists</a:t>
            </a:r>
            <a:endParaRPr lang="fi-FI" sz="2000" dirty="0"/>
          </a:p>
        </p:txBody>
      </p:sp>
      <p:sp>
        <p:nvSpPr>
          <p:cNvPr id="2" name="TextBox 1"/>
          <p:cNvSpPr txBox="1"/>
          <p:nvPr/>
        </p:nvSpPr>
        <p:spPr bwMode="auto">
          <a:xfrm>
            <a:off x="9235358" y="1098987"/>
            <a:ext cx="184036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rtlCol="0" anchor="ctr" anchorCtr="0" compatLnSpc="1">
            <a:prstTxWarp prst="textNoShape">
              <a:avLst/>
            </a:prstTxWarp>
            <a:spAutoFit/>
          </a:bodyPr>
          <a:lstStyle/>
          <a:p>
            <a:r>
              <a:rPr lang="fi-FI" dirty="0"/>
              <a:t>(</a:t>
            </a:r>
            <a:r>
              <a:rPr lang="fi-FI" sz="1600" b="1" dirty="0"/>
              <a:t>KOPONEN, 2020)</a:t>
            </a:r>
          </a:p>
        </p:txBody>
      </p:sp>
    </p:spTree>
    <p:extLst>
      <p:ext uri="{BB962C8B-B14F-4D97-AF65-F5344CB8AC3E}">
        <p14:creationId xmlns:p14="http://schemas.microsoft.com/office/powerpoint/2010/main" val="120517690"/>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isällön paikkamerkki 3">
            <a:extLst>
              <a:ext uri="{FF2B5EF4-FFF2-40B4-BE49-F238E27FC236}">
                <a16:creationId xmlns:a16="http://schemas.microsoft.com/office/drawing/2014/main" id="{6ADA08FD-FE08-6745-A578-4C53C31704EF}"/>
              </a:ext>
            </a:extLst>
          </p:cNvPr>
          <p:cNvGraphicFramePr>
            <a:graphicFrameLocks/>
          </p:cNvGraphicFramePr>
          <p:nvPr>
            <p:extLst>
              <p:ext uri="{D42A27DB-BD31-4B8C-83A1-F6EECF244321}">
                <p14:modId xmlns:p14="http://schemas.microsoft.com/office/powerpoint/2010/main" val="3127633785"/>
              </p:ext>
            </p:extLst>
          </p:nvPr>
        </p:nvGraphicFramePr>
        <p:xfrm>
          <a:off x="334565" y="2076529"/>
          <a:ext cx="11522075" cy="40427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Otsikko 3">
            <a:extLst>
              <a:ext uri="{FF2B5EF4-FFF2-40B4-BE49-F238E27FC236}">
                <a16:creationId xmlns:a16="http://schemas.microsoft.com/office/drawing/2014/main" id="{CC4F2F15-B5DD-6644-BE62-874726DB7FDA}"/>
              </a:ext>
            </a:extLst>
          </p:cNvPr>
          <p:cNvSpPr>
            <a:spLocks noGrp="1"/>
          </p:cNvSpPr>
          <p:nvPr>
            <p:ph type="title"/>
          </p:nvPr>
        </p:nvSpPr>
        <p:spPr>
          <a:xfrm>
            <a:off x="2462428" y="468106"/>
            <a:ext cx="8832981" cy="1249544"/>
          </a:xfrm>
        </p:spPr>
        <p:txBody>
          <a:bodyPr/>
          <a:lstStyle/>
          <a:p>
            <a:pPr algn="l"/>
            <a:r>
              <a:rPr lang="en-US" dirty="0"/>
              <a:t>FACTORS PROMOTING LEARNING</a:t>
            </a:r>
            <a:br>
              <a:rPr lang="en-US" dirty="0"/>
            </a:br>
            <a:r>
              <a:rPr lang="en-US" dirty="0"/>
              <a:t>AND STUDYING </a:t>
            </a:r>
            <a:r>
              <a:rPr lang="fi-FI" dirty="0"/>
              <a:t>			</a:t>
            </a:r>
            <a:r>
              <a:rPr lang="fi-FI" sz="1600" dirty="0"/>
              <a:t>(Koponen, 2020)</a:t>
            </a:r>
            <a:r>
              <a:rPr lang="fi-FI" sz="1600" b="0" dirty="0"/>
              <a:t> </a:t>
            </a:r>
            <a:endParaRPr lang="fi-FI" b="0" dirty="0"/>
          </a:p>
        </p:txBody>
      </p:sp>
    </p:spTree>
    <p:extLst>
      <p:ext uri="{BB962C8B-B14F-4D97-AF65-F5344CB8AC3E}">
        <p14:creationId xmlns:p14="http://schemas.microsoft.com/office/powerpoint/2010/main" val="4132934252"/>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isällön paikkamerkki 3">
            <a:extLst>
              <a:ext uri="{FF2B5EF4-FFF2-40B4-BE49-F238E27FC236}">
                <a16:creationId xmlns:a16="http://schemas.microsoft.com/office/drawing/2014/main" id="{6ADA08FD-FE08-6745-A578-4C53C31704EF}"/>
              </a:ext>
            </a:extLst>
          </p:cNvPr>
          <p:cNvGraphicFramePr>
            <a:graphicFrameLocks/>
          </p:cNvGraphicFramePr>
          <p:nvPr>
            <p:extLst>
              <p:ext uri="{D42A27DB-BD31-4B8C-83A1-F6EECF244321}">
                <p14:modId xmlns:p14="http://schemas.microsoft.com/office/powerpoint/2010/main" val="2608216999"/>
              </p:ext>
            </p:extLst>
          </p:nvPr>
        </p:nvGraphicFramePr>
        <p:xfrm>
          <a:off x="334963" y="2050026"/>
          <a:ext cx="11522075" cy="40427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Otsikko 3">
            <a:extLst>
              <a:ext uri="{FF2B5EF4-FFF2-40B4-BE49-F238E27FC236}">
                <a16:creationId xmlns:a16="http://schemas.microsoft.com/office/drawing/2014/main" id="{9B7CA842-0B8C-2A44-9FD2-7EA70389DACE}"/>
              </a:ext>
            </a:extLst>
          </p:cNvPr>
          <p:cNvSpPr>
            <a:spLocks noGrp="1"/>
          </p:cNvSpPr>
          <p:nvPr>
            <p:ph type="title"/>
          </p:nvPr>
        </p:nvSpPr>
        <p:spPr>
          <a:xfrm>
            <a:off x="2462428" y="468106"/>
            <a:ext cx="8832981" cy="1249544"/>
          </a:xfrm>
        </p:spPr>
        <p:txBody>
          <a:bodyPr/>
          <a:lstStyle/>
          <a:p>
            <a:pPr algn="l"/>
            <a:r>
              <a:rPr lang="en-US" dirty="0"/>
              <a:t>FACTORS PROMOTING WELLBEING AT SCHOOL	 </a:t>
            </a:r>
            <a:r>
              <a:rPr lang="fi-FI" sz="1600" dirty="0"/>
              <a:t>(Koponen, 2020)</a:t>
            </a:r>
            <a:r>
              <a:rPr lang="fi-FI" sz="1600" b="0" dirty="0"/>
              <a:t> </a:t>
            </a:r>
            <a:endParaRPr lang="fi-FI" b="0" dirty="0"/>
          </a:p>
        </p:txBody>
      </p:sp>
    </p:spTree>
    <p:extLst>
      <p:ext uri="{BB962C8B-B14F-4D97-AF65-F5344CB8AC3E}">
        <p14:creationId xmlns:p14="http://schemas.microsoft.com/office/powerpoint/2010/main" val="4105799298"/>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2B7244A7-77B7-CA49-BC7C-C772D5742770}"/>
              </a:ext>
            </a:extLst>
          </p:cNvPr>
          <p:cNvSpPr>
            <a:spLocks noGrp="1"/>
          </p:cNvSpPr>
          <p:nvPr>
            <p:ph idx="1"/>
          </p:nvPr>
        </p:nvSpPr>
        <p:spPr>
          <a:xfrm>
            <a:off x="623393" y="2166829"/>
            <a:ext cx="5472608" cy="4151057"/>
          </a:xfrm>
        </p:spPr>
        <p:txBody>
          <a:bodyPr/>
          <a:lstStyle/>
          <a:p>
            <a:r>
              <a:rPr lang="fi-FI" b="1" dirty="0" err="1"/>
              <a:t>Individual</a:t>
            </a:r>
            <a:r>
              <a:rPr lang="fi-FI" b="1" dirty="0"/>
              <a:t> </a:t>
            </a:r>
            <a:r>
              <a:rPr lang="fi-FI" b="1" dirty="0" err="1"/>
              <a:t>support</a:t>
            </a:r>
            <a:endParaRPr lang="fi-FI" b="1" dirty="0"/>
          </a:p>
          <a:p>
            <a:pPr lvl="1"/>
            <a:r>
              <a:rPr lang="en-US" dirty="0"/>
              <a:t>Interface: tutor, teachers, partly also the guidance </a:t>
            </a:r>
            <a:r>
              <a:rPr lang="en-US" dirty="0" err="1"/>
              <a:t>councellor</a:t>
            </a:r>
            <a:r>
              <a:rPr lang="en-US" dirty="0"/>
              <a:t> involved in the student's daily life every day</a:t>
            </a:r>
          </a:p>
          <a:p>
            <a:pPr lvl="1"/>
            <a:r>
              <a:rPr lang="en-US" dirty="0"/>
              <a:t>External level: staff of </a:t>
            </a:r>
            <a:r>
              <a:rPr lang="fi-FI" dirty="0" err="1"/>
              <a:t>student</a:t>
            </a:r>
            <a:r>
              <a:rPr lang="fi-FI" dirty="0"/>
              <a:t> </a:t>
            </a:r>
            <a:r>
              <a:rPr lang="fi-FI" dirty="0" err="1"/>
              <a:t>welfare</a:t>
            </a:r>
            <a:r>
              <a:rPr lang="fi-FI" dirty="0"/>
              <a:t> </a:t>
            </a:r>
            <a:r>
              <a:rPr lang="fi-FI" dirty="0" err="1"/>
              <a:t>services</a:t>
            </a:r>
            <a:endParaRPr lang="fi-FI" dirty="0"/>
          </a:p>
          <a:p>
            <a:r>
              <a:rPr lang="fi-FI" b="1" dirty="0" err="1"/>
              <a:t>Support</a:t>
            </a:r>
            <a:r>
              <a:rPr lang="fi-FI" b="1" dirty="0"/>
              <a:t> in </a:t>
            </a:r>
            <a:r>
              <a:rPr lang="fi-FI" b="1" dirty="0" err="1"/>
              <a:t>groups</a:t>
            </a:r>
            <a:endParaRPr lang="fi-FI" b="1" dirty="0"/>
          </a:p>
          <a:p>
            <a:pPr lvl="1"/>
            <a:r>
              <a:rPr lang="fi-FI" dirty="0"/>
              <a:t>Teachers on </a:t>
            </a:r>
            <a:r>
              <a:rPr lang="fi-FI" dirty="0" err="1"/>
              <a:t>courses</a:t>
            </a:r>
            <a:r>
              <a:rPr lang="fi-FI" dirty="0"/>
              <a:t>, (</a:t>
            </a:r>
            <a:r>
              <a:rPr lang="fi-FI" dirty="0" err="1"/>
              <a:t>eg</a:t>
            </a:r>
            <a:r>
              <a:rPr lang="fi-FI" dirty="0"/>
              <a:t>. </a:t>
            </a:r>
            <a:r>
              <a:rPr lang="fi-FI" dirty="0" err="1"/>
              <a:t>differentiation</a:t>
            </a:r>
            <a:r>
              <a:rPr lang="fi-FI" dirty="0"/>
              <a:t>) </a:t>
            </a:r>
            <a:r>
              <a:rPr lang="fi-FI" dirty="0" err="1"/>
              <a:t>guidance</a:t>
            </a:r>
            <a:r>
              <a:rPr lang="fi-FI" dirty="0"/>
              <a:t> </a:t>
            </a:r>
            <a:r>
              <a:rPr lang="fi-FI" dirty="0" err="1"/>
              <a:t>counellors</a:t>
            </a:r>
            <a:r>
              <a:rPr lang="fi-FI" dirty="0"/>
              <a:t> on </a:t>
            </a:r>
            <a:r>
              <a:rPr lang="fi-FI" dirty="0" err="1"/>
              <a:t>courses</a:t>
            </a:r>
            <a:r>
              <a:rPr lang="fi-FI" dirty="0"/>
              <a:t> and </a:t>
            </a:r>
            <a:r>
              <a:rPr lang="fi-FI" dirty="0" err="1"/>
              <a:t>small</a:t>
            </a:r>
            <a:r>
              <a:rPr lang="fi-FI" dirty="0"/>
              <a:t> </a:t>
            </a:r>
            <a:r>
              <a:rPr lang="fi-FI" dirty="0" err="1"/>
              <a:t>groups</a:t>
            </a:r>
            <a:endParaRPr lang="fi-FI" dirty="0"/>
          </a:p>
          <a:p>
            <a:pPr lvl="1"/>
            <a:r>
              <a:rPr lang="fi-FI" dirty="0" err="1"/>
              <a:t>Collective</a:t>
            </a:r>
            <a:r>
              <a:rPr lang="fi-FI" dirty="0"/>
              <a:t> </a:t>
            </a:r>
            <a:r>
              <a:rPr lang="fi-FI" dirty="0" err="1"/>
              <a:t>student</a:t>
            </a:r>
            <a:r>
              <a:rPr lang="fi-FI" dirty="0"/>
              <a:t> </a:t>
            </a:r>
            <a:r>
              <a:rPr lang="fi-FI" dirty="0" err="1"/>
              <a:t>welfare</a:t>
            </a:r>
            <a:r>
              <a:rPr lang="fi-FI" dirty="0"/>
              <a:t> </a:t>
            </a:r>
            <a:r>
              <a:rPr lang="fi-FI" dirty="0" err="1"/>
              <a:t>services</a:t>
            </a:r>
            <a:r>
              <a:rPr lang="fi-FI" dirty="0"/>
              <a:t> (</a:t>
            </a:r>
            <a:r>
              <a:rPr lang="fi-FI" dirty="0" err="1"/>
              <a:t>visits</a:t>
            </a:r>
            <a:r>
              <a:rPr lang="fi-FI" dirty="0"/>
              <a:t> on </a:t>
            </a:r>
            <a:r>
              <a:rPr lang="fi-FI" dirty="0" err="1"/>
              <a:t>courses</a:t>
            </a:r>
            <a:r>
              <a:rPr lang="fi-FI" dirty="0"/>
              <a:t> </a:t>
            </a:r>
            <a:r>
              <a:rPr lang="fi-FI" dirty="0" err="1"/>
              <a:t>by</a:t>
            </a:r>
            <a:r>
              <a:rPr lang="fi-FI" dirty="0"/>
              <a:t> </a:t>
            </a:r>
            <a:r>
              <a:rPr lang="fi-FI" dirty="0" err="1"/>
              <a:t>staff</a:t>
            </a:r>
            <a:r>
              <a:rPr lang="fi-FI" dirty="0"/>
              <a:t>)</a:t>
            </a:r>
          </a:p>
        </p:txBody>
      </p:sp>
      <p:sp>
        <p:nvSpPr>
          <p:cNvPr id="4" name="Sisällön paikkamerkki 3">
            <a:extLst>
              <a:ext uri="{FF2B5EF4-FFF2-40B4-BE49-F238E27FC236}">
                <a16:creationId xmlns:a16="http://schemas.microsoft.com/office/drawing/2014/main" id="{43C41012-1C20-4B45-AA84-DA8625115531}"/>
              </a:ext>
            </a:extLst>
          </p:cNvPr>
          <p:cNvSpPr>
            <a:spLocks noGrp="1"/>
          </p:cNvSpPr>
          <p:nvPr>
            <p:ph idx="13"/>
          </p:nvPr>
        </p:nvSpPr>
        <p:spPr>
          <a:xfrm>
            <a:off x="6096001" y="2166830"/>
            <a:ext cx="5472607" cy="4151057"/>
          </a:xfrm>
        </p:spPr>
        <p:txBody>
          <a:bodyPr/>
          <a:lstStyle/>
          <a:p>
            <a:r>
              <a:rPr lang="fi-FI" b="1" dirty="0" err="1"/>
              <a:t>Support</a:t>
            </a:r>
            <a:r>
              <a:rPr lang="fi-FI" b="1" dirty="0"/>
              <a:t> in </a:t>
            </a:r>
            <a:r>
              <a:rPr lang="fi-FI" b="1" dirty="0" err="1"/>
              <a:t>the</a:t>
            </a:r>
            <a:r>
              <a:rPr lang="fi-FI" b="1" dirty="0"/>
              <a:t> </a:t>
            </a:r>
            <a:r>
              <a:rPr lang="en-US" b="1" dirty="0"/>
              <a:t>structures of the (general upper secondary) school</a:t>
            </a:r>
          </a:p>
          <a:p>
            <a:pPr lvl="1"/>
            <a:r>
              <a:rPr lang="en-US" dirty="0"/>
              <a:t>Collective student welfare services (student welfare group’s support measures on </a:t>
            </a:r>
            <a:r>
              <a:rPr lang="en-US" i="1" dirty="0" err="1"/>
              <a:t>koko</a:t>
            </a:r>
            <a:r>
              <a:rPr lang="en-US" i="1" dirty="0"/>
              <a:t> </a:t>
            </a:r>
            <a:r>
              <a:rPr lang="en-US" i="1" dirty="0" err="1"/>
              <a:t>lukion</a:t>
            </a:r>
            <a:r>
              <a:rPr lang="en-US" i="1" dirty="0"/>
              <a:t> </a:t>
            </a:r>
            <a:r>
              <a:rPr lang="en-US" i="1" dirty="0" err="1"/>
              <a:t>tasolla</a:t>
            </a:r>
            <a:r>
              <a:rPr lang="en-US" i="1" dirty="0"/>
              <a:t> </a:t>
            </a:r>
            <a:r>
              <a:rPr lang="en-US" dirty="0"/>
              <a:t>and evaluation of the system)</a:t>
            </a:r>
          </a:p>
          <a:p>
            <a:pPr lvl="1"/>
            <a:r>
              <a:rPr lang="en-US" dirty="0"/>
              <a:t>Transfer of information and cooperation between staff members</a:t>
            </a:r>
          </a:p>
          <a:p>
            <a:pPr lvl="1"/>
            <a:r>
              <a:rPr lang="en-US" i="1" dirty="0"/>
              <a:t>A study-oriented course </a:t>
            </a:r>
            <a:r>
              <a:rPr lang="en-US" dirty="0"/>
              <a:t>and courses that support learning and well-being</a:t>
            </a:r>
          </a:p>
          <a:p>
            <a:pPr lvl="1"/>
            <a:r>
              <a:rPr lang="en-US" dirty="0"/>
              <a:t>Subject-specific support courses</a:t>
            </a:r>
          </a:p>
          <a:p>
            <a:pPr lvl="1"/>
            <a:r>
              <a:rPr lang="en-US" dirty="0"/>
              <a:t>Tutor as the coordinator of support for students</a:t>
            </a:r>
          </a:p>
        </p:txBody>
      </p:sp>
      <p:sp>
        <p:nvSpPr>
          <p:cNvPr id="7" name="Otsikko 3">
            <a:extLst>
              <a:ext uri="{FF2B5EF4-FFF2-40B4-BE49-F238E27FC236}">
                <a16:creationId xmlns:a16="http://schemas.microsoft.com/office/drawing/2014/main" id="{6AEFE1A0-2EDA-CA45-97CD-190B44FC3357}"/>
              </a:ext>
            </a:extLst>
          </p:cNvPr>
          <p:cNvSpPr>
            <a:spLocks noGrp="1"/>
          </p:cNvSpPr>
          <p:nvPr>
            <p:ph type="title"/>
          </p:nvPr>
        </p:nvSpPr>
        <p:spPr>
          <a:xfrm>
            <a:off x="2462428" y="468106"/>
            <a:ext cx="8832981" cy="1249544"/>
          </a:xfrm>
        </p:spPr>
        <p:txBody>
          <a:bodyPr/>
          <a:lstStyle/>
          <a:p>
            <a:r>
              <a:rPr lang="fi-FI" dirty="0"/>
              <a:t>THE LAYERED SUPPORT SYSTEM OF GENERAL UPPER SECONDARY SCHOOL 					</a:t>
            </a:r>
            <a:r>
              <a:rPr lang="fi-FI" sz="1600" dirty="0"/>
              <a:t>(Taipale, 2020)</a:t>
            </a:r>
            <a:r>
              <a:rPr lang="fi-FI" sz="1600" b="0" dirty="0"/>
              <a:t> </a:t>
            </a:r>
            <a:endParaRPr lang="fi-FI" b="0" dirty="0"/>
          </a:p>
        </p:txBody>
      </p:sp>
    </p:spTree>
    <p:extLst>
      <p:ext uri="{BB962C8B-B14F-4D97-AF65-F5344CB8AC3E}">
        <p14:creationId xmlns:p14="http://schemas.microsoft.com/office/powerpoint/2010/main" val="3897524401"/>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3">
            <a:extLst>
              <a:ext uri="{FF2B5EF4-FFF2-40B4-BE49-F238E27FC236}">
                <a16:creationId xmlns:a16="http://schemas.microsoft.com/office/drawing/2014/main" id="{CED8FAB0-8ACC-8A41-B591-19EFA306F327}"/>
              </a:ext>
            </a:extLst>
          </p:cNvPr>
          <p:cNvSpPr>
            <a:spLocks noGrp="1"/>
          </p:cNvSpPr>
          <p:nvPr>
            <p:ph type="title"/>
          </p:nvPr>
        </p:nvSpPr>
        <p:spPr>
          <a:xfrm>
            <a:off x="2462428" y="468106"/>
            <a:ext cx="8832981" cy="1249544"/>
          </a:xfrm>
        </p:spPr>
        <p:txBody>
          <a:bodyPr/>
          <a:lstStyle/>
          <a:p>
            <a:pPr algn="l"/>
            <a:r>
              <a:rPr lang="fi-FI" dirty="0"/>
              <a:t>FACTORS ENABLING SUPPORT 								</a:t>
            </a:r>
            <a:r>
              <a:rPr lang="fi-FI" sz="1600" dirty="0"/>
              <a:t>(Taipale, 2020)</a:t>
            </a:r>
            <a:r>
              <a:rPr lang="fi-FI" sz="1600" b="0" dirty="0"/>
              <a:t> </a:t>
            </a:r>
            <a:endParaRPr lang="fi-FI" b="0" dirty="0"/>
          </a:p>
        </p:txBody>
      </p:sp>
      <p:graphicFrame>
        <p:nvGraphicFramePr>
          <p:cNvPr id="2" name="Kaaviokuva 1">
            <a:extLst>
              <a:ext uri="{FF2B5EF4-FFF2-40B4-BE49-F238E27FC236}">
                <a16:creationId xmlns:a16="http://schemas.microsoft.com/office/drawing/2014/main" id="{919DEF16-9C9E-B64D-83B0-4261E6BCEB6A}"/>
              </a:ext>
            </a:extLst>
          </p:cNvPr>
          <p:cNvGraphicFramePr/>
          <p:nvPr>
            <p:extLst>
              <p:ext uri="{D42A27DB-BD31-4B8C-83A1-F6EECF244321}">
                <p14:modId xmlns:p14="http://schemas.microsoft.com/office/powerpoint/2010/main" val="2306462845"/>
              </p:ext>
            </p:extLst>
          </p:nvPr>
        </p:nvGraphicFramePr>
        <p:xfrm>
          <a:off x="0" y="2477186"/>
          <a:ext cx="3598936" cy="36243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Kaaviokuva 8">
            <a:extLst>
              <a:ext uri="{FF2B5EF4-FFF2-40B4-BE49-F238E27FC236}">
                <a16:creationId xmlns:a16="http://schemas.microsoft.com/office/drawing/2014/main" id="{F56B571B-F92D-0F4B-8018-ED87CAE5B2EB}"/>
              </a:ext>
            </a:extLst>
          </p:cNvPr>
          <p:cNvGraphicFramePr/>
          <p:nvPr>
            <p:extLst>
              <p:ext uri="{D42A27DB-BD31-4B8C-83A1-F6EECF244321}">
                <p14:modId xmlns:p14="http://schemas.microsoft.com/office/powerpoint/2010/main" val="1554520190"/>
              </p:ext>
            </p:extLst>
          </p:nvPr>
        </p:nvGraphicFramePr>
        <p:xfrm>
          <a:off x="2930574" y="2477185"/>
          <a:ext cx="3598937" cy="362434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0" name="Kaaviokuva 9">
            <a:extLst>
              <a:ext uri="{FF2B5EF4-FFF2-40B4-BE49-F238E27FC236}">
                <a16:creationId xmlns:a16="http://schemas.microsoft.com/office/drawing/2014/main" id="{A0080219-6DF1-0041-81E1-DDAB05E41E95}"/>
              </a:ext>
            </a:extLst>
          </p:cNvPr>
          <p:cNvGraphicFramePr/>
          <p:nvPr>
            <p:extLst>
              <p:ext uri="{D42A27DB-BD31-4B8C-83A1-F6EECF244321}">
                <p14:modId xmlns:p14="http://schemas.microsoft.com/office/powerpoint/2010/main" val="3702041230"/>
              </p:ext>
            </p:extLst>
          </p:nvPr>
        </p:nvGraphicFramePr>
        <p:xfrm>
          <a:off x="5662489" y="2477186"/>
          <a:ext cx="3598937" cy="3624348"/>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11" name="Kaaviokuva 10">
            <a:extLst>
              <a:ext uri="{FF2B5EF4-FFF2-40B4-BE49-F238E27FC236}">
                <a16:creationId xmlns:a16="http://schemas.microsoft.com/office/drawing/2014/main" id="{49AD02B2-BE7F-A448-933D-1A76F1785B15}"/>
              </a:ext>
            </a:extLst>
          </p:cNvPr>
          <p:cNvGraphicFramePr/>
          <p:nvPr>
            <p:extLst>
              <p:ext uri="{D42A27DB-BD31-4B8C-83A1-F6EECF244321}">
                <p14:modId xmlns:p14="http://schemas.microsoft.com/office/powerpoint/2010/main" val="1081098929"/>
              </p:ext>
            </p:extLst>
          </p:nvPr>
        </p:nvGraphicFramePr>
        <p:xfrm>
          <a:off x="8285018" y="2477186"/>
          <a:ext cx="3906982" cy="3624348"/>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
        <p:nvSpPr>
          <p:cNvPr id="21" name="Pyöristetty suorakulmio 20">
            <a:extLst>
              <a:ext uri="{FF2B5EF4-FFF2-40B4-BE49-F238E27FC236}">
                <a16:creationId xmlns:a16="http://schemas.microsoft.com/office/drawing/2014/main" id="{A59CFB7D-261B-7A43-BB10-381D49208100}"/>
              </a:ext>
            </a:extLst>
          </p:cNvPr>
          <p:cNvSpPr/>
          <p:nvPr/>
        </p:nvSpPr>
        <p:spPr>
          <a:xfrm>
            <a:off x="520407" y="1717648"/>
            <a:ext cx="2575719" cy="615553"/>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i-FI" sz="1800" dirty="0" err="1">
                <a:solidFill>
                  <a:schemeClr val="tx1"/>
                </a:solidFill>
              </a:rPr>
              <a:t>Skills</a:t>
            </a:r>
            <a:r>
              <a:rPr lang="fi-FI" sz="1800" dirty="0">
                <a:solidFill>
                  <a:schemeClr val="tx1"/>
                </a:solidFill>
              </a:rPr>
              <a:t> of </a:t>
            </a:r>
            <a:r>
              <a:rPr lang="fi-FI" sz="1800" dirty="0" err="1">
                <a:solidFill>
                  <a:schemeClr val="tx1"/>
                </a:solidFill>
              </a:rPr>
              <a:t>staff</a:t>
            </a:r>
            <a:r>
              <a:rPr lang="fi-FI" sz="1800" dirty="0">
                <a:solidFill>
                  <a:schemeClr val="tx1"/>
                </a:solidFill>
              </a:rPr>
              <a:t> </a:t>
            </a:r>
            <a:r>
              <a:rPr lang="fi-FI" sz="1800" dirty="0" err="1">
                <a:solidFill>
                  <a:schemeClr val="tx1"/>
                </a:solidFill>
              </a:rPr>
              <a:t>members</a:t>
            </a:r>
            <a:endParaRPr lang="fi-FI" sz="1800" dirty="0">
              <a:solidFill>
                <a:schemeClr val="tx1"/>
              </a:solidFill>
            </a:endParaRPr>
          </a:p>
        </p:txBody>
      </p:sp>
      <p:sp>
        <p:nvSpPr>
          <p:cNvPr id="22" name="Pyöristetty suorakulmio 21">
            <a:extLst>
              <a:ext uri="{FF2B5EF4-FFF2-40B4-BE49-F238E27FC236}">
                <a16:creationId xmlns:a16="http://schemas.microsoft.com/office/drawing/2014/main" id="{32D44746-AB88-0E45-91CE-85270A8DA179}"/>
              </a:ext>
            </a:extLst>
          </p:cNvPr>
          <p:cNvSpPr/>
          <p:nvPr/>
        </p:nvSpPr>
        <p:spPr>
          <a:xfrm>
            <a:off x="3617987" y="1710770"/>
            <a:ext cx="2256432" cy="615553"/>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i-FI" sz="1800" dirty="0" err="1">
                <a:solidFill>
                  <a:schemeClr val="tx1"/>
                </a:solidFill>
              </a:rPr>
              <a:t>Good</a:t>
            </a:r>
            <a:r>
              <a:rPr lang="fi-FI" sz="1800" dirty="0">
                <a:solidFill>
                  <a:schemeClr val="tx1"/>
                </a:solidFill>
              </a:rPr>
              <a:t> </a:t>
            </a:r>
            <a:r>
              <a:rPr lang="fi-FI" sz="1800" dirty="0" err="1">
                <a:solidFill>
                  <a:schemeClr val="tx1"/>
                </a:solidFill>
              </a:rPr>
              <a:t>working</a:t>
            </a:r>
            <a:r>
              <a:rPr lang="fi-FI" sz="1800" dirty="0">
                <a:solidFill>
                  <a:schemeClr val="tx1"/>
                </a:solidFill>
              </a:rPr>
              <a:t> </a:t>
            </a:r>
            <a:r>
              <a:rPr lang="fi-FI" sz="1800" dirty="0" err="1">
                <a:solidFill>
                  <a:schemeClr val="tx1"/>
                </a:solidFill>
              </a:rPr>
              <a:t>atmosphere</a:t>
            </a:r>
            <a:endParaRPr lang="fi-FI" sz="1800" dirty="0">
              <a:solidFill>
                <a:schemeClr val="tx1"/>
              </a:solidFill>
            </a:endParaRPr>
          </a:p>
        </p:txBody>
      </p:sp>
      <p:sp>
        <p:nvSpPr>
          <p:cNvPr id="23" name="Pyöristetty suorakulmio 22">
            <a:extLst>
              <a:ext uri="{FF2B5EF4-FFF2-40B4-BE49-F238E27FC236}">
                <a16:creationId xmlns:a16="http://schemas.microsoft.com/office/drawing/2014/main" id="{8EE00F1F-1363-0645-92D4-EB74AA582637}"/>
              </a:ext>
            </a:extLst>
          </p:cNvPr>
          <p:cNvSpPr/>
          <p:nvPr/>
        </p:nvSpPr>
        <p:spPr>
          <a:xfrm>
            <a:off x="6304175" y="1710769"/>
            <a:ext cx="2256432" cy="615553"/>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600" dirty="0">
                <a:solidFill>
                  <a:schemeClr val="tx1"/>
                </a:solidFill>
              </a:rPr>
              <a:t>Small and permanent teaching groups</a:t>
            </a:r>
          </a:p>
        </p:txBody>
      </p:sp>
      <p:sp>
        <p:nvSpPr>
          <p:cNvPr id="24" name="Pyöristetty suorakulmio 23">
            <a:extLst>
              <a:ext uri="{FF2B5EF4-FFF2-40B4-BE49-F238E27FC236}">
                <a16:creationId xmlns:a16="http://schemas.microsoft.com/office/drawing/2014/main" id="{7E0FB4B8-217C-A040-BACE-D01FCF286F25}"/>
              </a:ext>
            </a:extLst>
          </p:cNvPr>
          <p:cNvSpPr/>
          <p:nvPr/>
        </p:nvSpPr>
        <p:spPr>
          <a:xfrm>
            <a:off x="8855242" y="1717648"/>
            <a:ext cx="2695074" cy="615553"/>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600" dirty="0">
                <a:solidFill>
                  <a:schemeClr val="tx1"/>
                </a:solidFill>
              </a:rPr>
              <a:t>Student welfare services visible in the cooperation</a:t>
            </a:r>
          </a:p>
        </p:txBody>
      </p:sp>
    </p:spTree>
    <p:extLst>
      <p:ext uri="{BB962C8B-B14F-4D97-AF65-F5344CB8AC3E}">
        <p14:creationId xmlns:p14="http://schemas.microsoft.com/office/powerpoint/2010/main" val="427465813"/>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isällön paikkamerkki 5">
            <a:extLst>
              <a:ext uri="{FF2B5EF4-FFF2-40B4-BE49-F238E27FC236}">
                <a16:creationId xmlns:a16="http://schemas.microsoft.com/office/drawing/2014/main" id="{E87FED87-5DE8-9841-AC8A-90D5AF4371EB}"/>
              </a:ext>
            </a:extLst>
          </p:cNvPr>
          <p:cNvSpPr>
            <a:spLocks noGrp="1"/>
          </p:cNvSpPr>
          <p:nvPr>
            <p:ph idx="1"/>
          </p:nvPr>
        </p:nvSpPr>
        <p:spPr>
          <a:xfrm>
            <a:off x="567488" y="1682700"/>
            <a:ext cx="5261812" cy="4468790"/>
          </a:xfrm>
        </p:spPr>
        <p:txBody>
          <a:bodyPr/>
          <a:lstStyle/>
          <a:p>
            <a:pPr marL="0" indent="0">
              <a:buNone/>
            </a:pPr>
            <a:r>
              <a:rPr lang="fi-FI" sz="2000" b="1" dirty="0" err="1"/>
              <a:t>Matriculation</a:t>
            </a:r>
            <a:r>
              <a:rPr lang="fi-FI" sz="2000" b="1" dirty="0"/>
              <a:t> </a:t>
            </a:r>
            <a:r>
              <a:rPr lang="fi-FI" sz="2000" b="1" dirty="0" err="1"/>
              <a:t>examination</a:t>
            </a:r>
            <a:endParaRPr lang="fi-FI" sz="2000" b="1" dirty="0"/>
          </a:p>
          <a:p>
            <a:pPr>
              <a:buFont typeface="Wingdings" panose="05000000000000000000" pitchFamily="2" charset="2"/>
              <a:buChar char="à"/>
            </a:pPr>
            <a:r>
              <a:rPr lang="fi-FI" sz="1800" dirty="0">
                <a:sym typeface="Wingdings" panose="05000000000000000000" pitchFamily="2" charset="2"/>
              </a:rPr>
              <a:t> Focus on </a:t>
            </a:r>
            <a:r>
              <a:rPr lang="fi-FI" sz="1800" dirty="0" err="1">
                <a:sym typeface="Wingdings" panose="05000000000000000000" pitchFamily="2" charset="2"/>
              </a:rPr>
              <a:t>performance</a:t>
            </a:r>
            <a:endParaRPr lang="fi-FI" sz="1800" dirty="0">
              <a:sym typeface="Wingdings" panose="05000000000000000000" pitchFamily="2" charset="2"/>
            </a:endParaRPr>
          </a:p>
          <a:p>
            <a:pPr marL="0" indent="0">
              <a:buNone/>
            </a:pPr>
            <a:endParaRPr lang="fi-FI" sz="1800" dirty="0">
              <a:sym typeface="Wingdings" panose="05000000000000000000" pitchFamily="2" charset="2"/>
            </a:endParaRPr>
          </a:p>
          <a:p>
            <a:pPr marL="0" indent="0">
              <a:buNone/>
            </a:pPr>
            <a:r>
              <a:rPr lang="fi-FI" sz="2000" b="1" dirty="0" err="1">
                <a:sym typeface="Wingdings" panose="05000000000000000000" pitchFamily="2" charset="2"/>
              </a:rPr>
              <a:t>Laws</a:t>
            </a:r>
            <a:r>
              <a:rPr lang="fi-FI" sz="2000" b="1" dirty="0">
                <a:sym typeface="Wingdings" panose="05000000000000000000" pitchFamily="2" charset="2"/>
              </a:rPr>
              <a:t> and </a:t>
            </a:r>
            <a:r>
              <a:rPr lang="fi-FI" sz="2000" b="1" dirty="0" err="1">
                <a:sym typeface="Wingdings" panose="05000000000000000000" pitchFamily="2" charset="2"/>
              </a:rPr>
              <a:t>norms</a:t>
            </a:r>
            <a:endParaRPr lang="fi-FI" sz="2000" b="1" dirty="0">
              <a:sym typeface="Wingdings" panose="05000000000000000000" pitchFamily="2" charset="2"/>
            </a:endParaRPr>
          </a:p>
          <a:p>
            <a:pPr>
              <a:buFont typeface="Wingdings" panose="05000000000000000000" pitchFamily="2" charset="2"/>
              <a:buChar char="à"/>
            </a:pPr>
            <a:r>
              <a:rPr lang="fi-FI" sz="1800" dirty="0">
                <a:sym typeface="Wingdings" panose="05000000000000000000" pitchFamily="2" charset="2"/>
              </a:rPr>
              <a:t> Learning </a:t>
            </a:r>
            <a:r>
              <a:rPr lang="fi-FI" sz="1800" dirty="0" err="1">
                <a:sym typeface="Wingdings" panose="05000000000000000000" pitchFamily="2" charset="2"/>
              </a:rPr>
              <a:t>contents</a:t>
            </a:r>
            <a:r>
              <a:rPr lang="fi-FI" sz="1800" dirty="0">
                <a:sym typeface="Wingdings" panose="05000000000000000000" pitchFamily="2" charset="2"/>
              </a:rPr>
              <a:t> and </a:t>
            </a:r>
            <a:r>
              <a:rPr lang="fi-FI" sz="1800" dirty="0" err="1">
                <a:sym typeface="Wingdings" panose="05000000000000000000" pitchFamily="2" charset="2"/>
              </a:rPr>
              <a:t>goals</a:t>
            </a:r>
            <a:endParaRPr lang="fi-FI" sz="1800" dirty="0">
              <a:sym typeface="Wingdings" panose="05000000000000000000" pitchFamily="2" charset="2"/>
            </a:endParaRPr>
          </a:p>
          <a:p>
            <a:pPr>
              <a:buFont typeface="Wingdings" panose="05000000000000000000" pitchFamily="2" charset="2"/>
              <a:buChar char="à"/>
            </a:pPr>
            <a:r>
              <a:rPr lang="fi-FI" sz="1800" dirty="0">
                <a:sym typeface="Wingdings" panose="05000000000000000000" pitchFamily="2" charset="2"/>
              </a:rPr>
              <a:t> </a:t>
            </a:r>
            <a:r>
              <a:rPr lang="fi-FI" sz="1800" dirty="0" err="1">
                <a:sym typeface="Wingdings" panose="05000000000000000000" pitchFamily="2" charset="2"/>
              </a:rPr>
              <a:t>Support</a:t>
            </a:r>
            <a:r>
              <a:rPr lang="fi-FI" sz="1800" dirty="0">
                <a:sym typeface="Wingdings" panose="05000000000000000000" pitchFamily="2" charset="2"/>
              </a:rPr>
              <a:t> for </a:t>
            </a:r>
            <a:r>
              <a:rPr lang="fi-FI" sz="1800" dirty="0" err="1">
                <a:sym typeface="Wingdings" panose="05000000000000000000" pitchFamily="2" charset="2"/>
              </a:rPr>
              <a:t>learning</a:t>
            </a:r>
            <a:r>
              <a:rPr lang="fi-FI" sz="1800" dirty="0">
                <a:sym typeface="Wingdings" panose="05000000000000000000" pitchFamily="2" charset="2"/>
              </a:rPr>
              <a:t> </a:t>
            </a:r>
            <a:r>
              <a:rPr lang="fi-FI" sz="1800" dirty="0" err="1">
                <a:sym typeface="Wingdings" panose="05000000000000000000" pitchFamily="2" charset="2"/>
              </a:rPr>
              <a:t>special</a:t>
            </a:r>
            <a:r>
              <a:rPr lang="fi-FI" sz="1800" dirty="0">
                <a:sym typeface="Wingdings" panose="05000000000000000000" pitchFamily="2" charset="2"/>
              </a:rPr>
              <a:t> </a:t>
            </a:r>
            <a:r>
              <a:rPr lang="fi-FI" sz="1800" dirty="0" err="1">
                <a:sym typeface="Wingdings" panose="05000000000000000000" pitchFamily="2" charset="2"/>
              </a:rPr>
              <a:t>needs</a:t>
            </a:r>
            <a:r>
              <a:rPr lang="fi-FI" sz="1800" dirty="0">
                <a:sym typeface="Wingdings" panose="05000000000000000000" pitchFamily="2" charset="2"/>
              </a:rPr>
              <a:t> </a:t>
            </a:r>
            <a:r>
              <a:rPr lang="fi-FI" sz="1800" dirty="0" err="1">
                <a:sym typeface="Wingdings" panose="05000000000000000000" pitchFamily="2" charset="2"/>
              </a:rPr>
              <a:t>education</a:t>
            </a:r>
            <a:endParaRPr lang="fi-FI" sz="1800" dirty="0">
              <a:sym typeface="Wingdings" panose="05000000000000000000" pitchFamily="2" charset="2"/>
            </a:endParaRPr>
          </a:p>
          <a:p>
            <a:pPr>
              <a:buFont typeface="Wingdings" panose="05000000000000000000" pitchFamily="2" charset="2"/>
              <a:buChar char="à"/>
            </a:pPr>
            <a:r>
              <a:rPr lang="fi-FI" sz="1800" dirty="0">
                <a:sym typeface="Wingdings" panose="05000000000000000000" pitchFamily="2" charset="2"/>
              </a:rPr>
              <a:t> </a:t>
            </a:r>
            <a:r>
              <a:rPr lang="fi-FI" sz="1800" dirty="0" err="1">
                <a:sym typeface="Wingdings" panose="05000000000000000000" pitchFamily="2" charset="2"/>
              </a:rPr>
              <a:t>Priority</a:t>
            </a:r>
            <a:r>
              <a:rPr lang="fi-FI" sz="1800" dirty="0">
                <a:sym typeface="Wingdings" panose="05000000000000000000" pitchFamily="2" charset="2"/>
              </a:rPr>
              <a:t> of </a:t>
            </a:r>
            <a:r>
              <a:rPr lang="fi-FI" sz="1800" dirty="0" err="1"/>
              <a:t>collective</a:t>
            </a:r>
            <a:r>
              <a:rPr lang="fi-FI" sz="1800" dirty="0"/>
              <a:t> </a:t>
            </a:r>
            <a:r>
              <a:rPr lang="fi-FI" sz="1800" dirty="0" err="1"/>
              <a:t>student</a:t>
            </a:r>
            <a:r>
              <a:rPr lang="fi-FI" sz="1800" dirty="0"/>
              <a:t> </a:t>
            </a:r>
            <a:r>
              <a:rPr lang="fi-FI" sz="1800" dirty="0" err="1"/>
              <a:t>welfare</a:t>
            </a:r>
            <a:r>
              <a:rPr lang="fi-FI" sz="1800" dirty="0"/>
              <a:t> </a:t>
            </a:r>
            <a:r>
              <a:rPr lang="fi-FI" sz="1800" dirty="0" err="1"/>
              <a:t>services</a:t>
            </a:r>
            <a:endParaRPr lang="fi-FI" sz="1800" dirty="0"/>
          </a:p>
          <a:p>
            <a:pPr>
              <a:buFont typeface="Wingdings" panose="05000000000000000000" pitchFamily="2" charset="2"/>
              <a:buChar char="à"/>
            </a:pPr>
            <a:r>
              <a:rPr lang="fi-FI" sz="1800" dirty="0">
                <a:sym typeface="Wingdings" panose="05000000000000000000" pitchFamily="2" charset="2"/>
              </a:rPr>
              <a:t> </a:t>
            </a:r>
            <a:r>
              <a:rPr lang="fi-FI" sz="1800" dirty="0" err="1">
                <a:sym typeface="Wingdings" panose="05000000000000000000" pitchFamily="2" charset="2"/>
              </a:rPr>
              <a:t>G</a:t>
            </a:r>
            <a:r>
              <a:rPr lang="fi-FI" sz="1800" dirty="0" err="1"/>
              <a:t>uaranteed</a:t>
            </a:r>
            <a:r>
              <a:rPr lang="fi-FI" sz="1800" dirty="0"/>
              <a:t> </a:t>
            </a:r>
            <a:r>
              <a:rPr lang="fi-FI" sz="1800" dirty="0" err="1"/>
              <a:t>treatment</a:t>
            </a:r>
            <a:endParaRPr lang="fi-FI" sz="1800" dirty="0"/>
          </a:p>
          <a:p>
            <a:pPr marL="0" indent="0">
              <a:buNone/>
            </a:pPr>
            <a:endParaRPr lang="fi-FI" sz="1800" dirty="0"/>
          </a:p>
          <a:p>
            <a:pPr marL="0" indent="0">
              <a:buNone/>
            </a:pPr>
            <a:r>
              <a:rPr lang="fi-FI" sz="2000" b="1" dirty="0">
                <a:sym typeface="Wingdings" panose="05000000000000000000" pitchFamily="2" charset="2"/>
              </a:rPr>
              <a:t>Resources</a:t>
            </a:r>
          </a:p>
          <a:p>
            <a:pPr>
              <a:buFont typeface="Wingdings" panose="05000000000000000000" pitchFamily="2" charset="2"/>
              <a:buChar char="à"/>
            </a:pPr>
            <a:r>
              <a:rPr lang="fi-FI" sz="1800" dirty="0">
                <a:sym typeface="Wingdings" panose="05000000000000000000" pitchFamily="2" charset="2"/>
              </a:rPr>
              <a:t> </a:t>
            </a:r>
            <a:r>
              <a:rPr lang="fi-FI" sz="1800" dirty="0" err="1">
                <a:sym typeface="Wingdings" panose="05000000000000000000" pitchFamily="2" charset="2"/>
              </a:rPr>
              <a:t>Hurry</a:t>
            </a:r>
            <a:r>
              <a:rPr lang="fi-FI" sz="1800" dirty="0">
                <a:sym typeface="Wingdings" panose="05000000000000000000" pitchFamily="2" charset="2"/>
              </a:rPr>
              <a:t> / </a:t>
            </a:r>
            <a:r>
              <a:rPr lang="fi-FI" sz="1800" dirty="0" err="1">
                <a:sym typeface="Wingdings" panose="05000000000000000000" pitchFamily="2" charset="2"/>
              </a:rPr>
              <a:t>Busy</a:t>
            </a:r>
            <a:r>
              <a:rPr lang="fi-FI" sz="1800" dirty="0">
                <a:sym typeface="Wingdings" panose="05000000000000000000" pitchFamily="2" charset="2"/>
              </a:rPr>
              <a:t> </a:t>
            </a:r>
            <a:r>
              <a:rPr lang="fi-FI" sz="1800" dirty="0" err="1">
                <a:sym typeface="Wingdings" panose="05000000000000000000" pitchFamily="2" charset="2"/>
              </a:rPr>
              <a:t>schedule</a:t>
            </a:r>
            <a:endParaRPr lang="fi-FI" sz="1800" dirty="0">
              <a:sym typeface="Wingdings" panose="05000000000000000000" pitchFamily="2" charset="2"/>
            </a:endParaRPr>
          </a:p>
          <a:p>
            <a:pPr>
              <a:buFont typeface="Wingdings" panose="05000000000000000000" pitchFamily="2" charset="2"/>
              <a:buChar char="à"/>
            </a:pPr>
            <a:r>
              <a:rPr lang="fi-FI" sz="1800" dirty="0">
                <a:sym typeface="Wingdings" panose="05000000000000000000" pitchFamily="2" charset="2"/>
              </a:rPr>
              <a:t> </a:t>
            </a:r>
            <a:r>
              <a:rPr lang="fi-FI" sz="1800" dirty="0" err="1">
                <a:sym typeface="Wingdings" panose="05000000000000000000" pitchFamily="2" charset="2"/>
              </a:rPr>
              <a:t>Support</a:t>
            </a:r>
            <a:r>
              <a:rPr lang="fi-FI" sz="1800" dirty="0">
                <a:sym typeface="Wingdings" panose="05000000000000000000" pitchFamily="2" charset="2"/>
              </a:rPr>
              <a:t> for </a:t>
            </a:r>
            <a:r>
              <a:rPr lang="fi-FI" sz="1800" dirty="0" err="1">
                <a:sym typeface="Wingdings" panose="05000000000000000000" pitchFamily="2" charset="2"/>
              </a:rPr>
              <a:t>learning</a:t>
            </a:r>
            <a:r>
              <a:rPr lang="fi-FI" sz="1800" dirty="0">
                <a:sym typeface="Wingdings" panose="05000000000000000000" pitchFamily="2" charset="2"/>
              </a:rPr>
              <a:t> and </a:t>
            </a:r>
            <a:r>
              <a:rPr lang="fi-FI" sz="1800" dirty="0" err="1">
                <a:sym typeface="Wingdings" panose="05000000000000000000" pitchFamily="2" charset="2"/>
              </a:rPr>
              <a:t>special</a:t>
            </a:r>
            <a:r>
              <a:rPr lang="fi-FI" sz="1800" dirty="0">
                <a:sym typeface="Wingdings" panose="05000000000000000000" pitchFamily="2" charset="2"/>
              </a:rPr>
              <a:t> </a:t>
            </a:r>
            <a:r>
              <a:rPr lang="fi-FI" sz="1800" dirty="0" err="1">
                <a:sym typeface="Wingdings" panose="05000000000000000000" pitchFamily="2" charset="2"/>
              </a:rPr>
              <a:t>needs</a:t>
            </a:r>
            <a:r>
              <a:rPr lang="fi-FI" sz="1800" dirty="0">
                <a:sym typeface="Wingdings" panose="05000000000000000000" pitchFamily="2" charset="2"/>
              </a:rPr>
              <a:t> </a:t>
            </a:r>
            <a:r>
              <a:rPr lang="fi-FI" sz="1800" dirty="0" err="1">
                <a:sym typeface="Wingdings" panose="05000000000000000000" pitchFamily="2" charset="2"/>
              </a:rPr>
              <a:t>education</a:t>
            </a:r>
            <a:endParaRPr lang="fi-FI" sz="1800" dirty="0">
              <a:sym typeface="Wingdings" panose="05000000000000000000" pitchFamily="2" charset="2"/>
            </a:endParaRPr>
          </a:p>
          <a:p>
            <a:pPr marL="0" lvl="1" indent="0">
              <a:buNone/>
            </a:pPr>
            <a:endParaRPr lang="fi-FI" dirty="0"/>
          </a:p>
          <a:p>
            <a:endParaRPr lang="fi-FI" dirty="0"/>
          </a:p>
        </p:txBody>
      </p:sp>
      <p:sp>
        <p:nvSpPr>
          <p:cNvPr id="7" name="Sisällön paikkamerkki 6">
            <a:extLst>
              <a:ext uri="{FF2B5EF4-FFF2-40B4-BE49-F238E27FC236}">
                <a16:creationId xmlns:a16="http://schemas.microsoft.com/office/drawing/2014/main" id="{E19D1E7C-917D-D94A-BDA7-D3F4573197C4}"/>
              </a:ext>
            </a:extLst>
          </p:cNvPr>
          <p:cNvSpPr>
            <a:spLocks noGrp="1"/>
          </p:cNvSpPr>
          <p:nvPr>
            <p:ph idx="13"/>
          </p:nvPr>
        </p:nvSpPr>
        <p:spPr>
          <a:xfrm>
            <a:off x="5829300" y="1682700"/>
            <a:ext cx="5664630" cy="4353792"/>
          </a:xfrm>
        </p:spPr>
        <p:txBody>
          <a:bodyPr/>
          <a:lstStyle/>
          <a:p>
            <a:pPr marL="0" indent="0">
              <a:buNone/>
            </a:pPr>
            <a:r>
              <a:rPr lang="fi-FI" sz="2000" b="1" dirty="0"/>
              <a:t>In </a:t>
            </a:r>
            <a:r>
              <a:rPr lang="fi-FI" sz="2000" b="1" dirty="0" err="1"/>
              <a:t>teaching</a:t>
            </a:r>
            <a:r>
              <a:rPr lang="fi-FI" sz="1800" dirty="0"/>
              <a:t>: </a:t>
            </a:r>
            <a:r>
              <a:rPr lang="fi-FI" sz="1800" dirty="0" err="1"/>
              <a:t>resources</a:t>
            </a:r>
            <a:r>
              <a:rPr lang="fi-FI" sz="1800" dirty="0"/>
              <a:t>, </a:t>
            </a:r>
            <a:r>
              <a:rPr lang="fi-FI" sz="1800" dirty="0" err="1"/>
              <a:t>privacy</a:t>
            </a:r>
            <a:r>
              <a:rPr lang="fi-FI" sz="1800" dirty="0"/>
              <a:t> </a:t>
            </a:r>
            <a:r>
              <a:rPr lang="fi-FI" sz="1800" dirty="0" err="1"/>
              <a:t>protection</a:t>
            </a:r>
            <a:r>
              <a:rPr lang="fi-FI" sz="1800" dirty="0"/>
              <a:t>, </a:t>
            </a:r>
            <a:r>
              <a:rPr lang="fi-FI" sz="1800" dirty="0" err="1"/>
              <a:t>shortcomings</a:t>
            </a:r>
            <a:r>
              <a:rPr lang="fi-FI" sz="1800" dirty="0"/>
              <a:t> in </a:t>
            </a:r>
            <a:r>
              <a:rPr lang="fi-FI" sz="1800" dirty="0" err="1"/>
              <a:t>teacher</a:t>
            </a:r>
            <a:r>
              <a:rPr lang="fi-FI" sz="1800" dirty="0"/>
              <a:t> </a:t>
            </a:r>
            <a:r>
              <a:rPr lang="fi-FI" sz="1800" dirty="0" err="1"/>
              <a:t>competence</a:t>
            </a:r>
            <a:r>
              <a:rPr lang="fi-FI" sz="1800" dirty="0"/>
              <a:t>, </a:t>
            </a:r>
            <a:r>
              <a:rPr lang="fi-FI" sz="1800" dirty="0" err="1"/>
              <a:t>teacher’s</a:t>
            </a:r>
            <a:r>
              <a:rPr lang="fi-FI" sz="1800" dirty="0"/>
              <a:t> </a:t>
            </a:r>
            <a:r>
              <a:rPr lang="fi-FI" sz="1800" dirty="0" err="1"/>
              <a:t>attitude</a:t>
            </a:r>
            <a:endParaRPr lang="fi-FI" sz="1800" dirty="0"/>
          </a:p>
          <a:p>
            <a:pPr>
              <a:buFont typeface="Wingdings" panose="05000000000000000000" pitchFamily="2" charset="2"/>
              <a:buChar char="à"/>
            </a:pPr>
            <a:r>
              <a:rPr lang="fi-FI" sz="1800" dirty="0" err="1">
                <a:sym typeface="Wingdings" panose="05000000000000000000" pitchFamily="2" charset="2"/>
              </a:rPr>
              <a:t>The</a:t>
            </a:r>
            <a:r>
              <a:rPr lang="fi-FI" sz="1800" dirty="0">
                <a:sym typeface="Wingdings" panose="05000000000000000000" pitchFamily="2" charset="2"/>
              </a:rPr>
              <a:t> </a:t>
            </a:r>
            <a:r>
              <a:rPr lang="fi-FI" sz="1800" dirty="0" err="1">
                <a:sym typeface="Wingdings" panose="05000000000000000000" pitchFamily="2" charset="2"/>
              </a:rPr>
              <a:t>teacher</a:t>
            </a:r>
            <a:r>
              <a:rPr lang="fi-FI" sz="1800" dirty="0">
                <a:sym typeface="Wingdings" panose="05000000000000000000" pitchFamily="2" charset="2"/>
              </a:rPr>
              <a:t> </a:t>
            </a:r>
            <a:r>
              <a:rPr lang="fi-FI" sz="1800" dirty="0" err="1">
                <a:sym typeface="Wingdings" panose="05000000000000000000" pitchFamily="2" charset="2"/>
              </a:rPr>
              <a:t>doesn’t</a:t>
            </a:r>
            <a:r>
              <a:rPr lang="fi-FI" sz="1800" dirty="0">
                <a:sym typeface="Wingdings" panose="05000000000000000000" pitchFamily="2" charset="2"/>
              </a:rPr>
              <a:t> </a:t>
            </a:r>
            <a:r>
              <a:rPr lang="fi-FI" sz="1800" dirty="0" err="1">
                <a:sym typeface="Wingdings" panose="05000000000000000000" pitchFamily="2" charset="2"/>
              </a:rPr>
              <a:t>know</a:t>
            </a:r>
            <a:r>
              <a:rPr lang="fi-FI" sz="1800" dirty="0">
                <a:sym typeface="Wingdings" panose="05000000000000000000" pitchFamily="2" charset="2"/>
              </a:rPr>
              <a:t> </a:t>
            </a:r>
            <a:r>
              <a:rPr lang="fi-FI" sz="1800" dirty="0" err="1">
                <a:sym typeface="Wingdings" panose="05000000000000000000" pitchFamily="2" charset="2"/>
              </a:rPr>
              <a:t>the</a:t>
            </a:r>
            <a:r>
              <a:rPr lang="fi-FI" sz="1800" dirty="0">
                <a:sym typeface="Wingdings" panose="05000000000000000000" pitchFamily="2" charset="2"/>
              </a:rPr>
              <a:t> </a:t>
            </a:r>
            <a:r>
              <a:rPr lang="fi-FI" sz="1800" dirty="0" err="1">
                <a:sym typeface="Wingdings" panose="05000000000000000000" pitchFamily="2" charset="2"/>
              </a:rPr>
              <a:t>students</a:t>
            </a:r>
            <a:endParaRPr lang="fi-FI" sz="1800" dirty="0">
              <a:sym typeface="Wingdings" panose="05000000000000000000" pitchFamily="2" charset="2"/>
            </a:endParaRPr>
          </a:p>
          <a:p>
            <a:pPr marL="0" indent="0">
              <a:buNone/>
            </a:pPr>
            <a:endParaRPr lang="fi-FI" sz="1800" dirty="0">
              <a:sym typeface="Wingdings" panose="05000000000000000000" pitchFamily="2" charset="2"/>
            </a:endParaRPr>
          </a:p>
          <a:p>
            <a:pPr marL="0" indent="0">
              <a:buNone/>
            </a:pPr>
            <a:r>
              <a:rPr lang="fi-FI" sz="2000" b="1" dirty="0">
                <a:sym typeface="Wingdings" panose="05000000000000000000" pitchFamily="2" charset="2"/>
              </a:rPr>
              <a:t>In </a:t>
            </a:r>
            <a:r>
              <a:rPr lang="fi-FI" sz="2000" b="1" dirty="0" err="1">
                <a:sym typeface="Wingdings" panose="05000000000000000000" pitchFamily="2" charset="2"/>
              </a:rPr>
              <a:t>student</a:t>
            </a:r>
            <a:r>
              <a:rPr lang="fi-FI" sz="2000" b="1" dirty="0">
                <a:sym typeface="Wingdings" panose="05000000000000000000" pitchFamily="2" charset="2"/>
              </a:rPr>
              <a:t> </a:t>
            </a:r>
            <a:r>
              <a:rPr lang="fi-FI" sz="2000" b="1" dirty="0" err="1">
                <a:sym typeface="Wingdings" panose="05000000000000000000" pitchFamily="2" charset="2"/>
              </a:rPr>
              <a:t>welfare</a:t>
            </a:r>
            <a:r>
              <a:rPr lang="fi-FI" sz="2000" b="1" dirty="0">
                <a:sym typeface="Wingdings" panose="05000000000000000000" pitchFamily="2" charset="2"/>
              </a:rPr>
              <a:t> </a:t>
            </a:r>
            <a:r>
              <a:rPr lang="fi-FI" sz="2000" b="1" dirty="0" err="1">
                <a:sym typeface="Wingdings" panose="05000000000000000000" pitchFamily="2" charset="2"/>
              </a:rPr>
              <a:t>services</a:t>
            </a:r>
            <a:r>
              <a:rPr lang="fi-FI" sz="2000" b="1" dirty="0">
                <a:sym typeface="Wingdings" panose="05000000000000000000" pitchFamily="2" charset="2"/>
              </a:rPr>
              <a:t>:</a:t>
            </a:r>
          </a:p>
          <a:p>
            <a:r>
              <a:rPr lang="fi-FI" sz="1800" dirty="0" err="1"/>
              <a:t>Hurry</a:t>
            </a:r>
            <a:r>
              <a:rPr lang="fi-FI" sz="1800" dirty="0"/>
              <a:t>:</a:t>
            </a:r>
          </a:p>
          <a:p>
            <a:pPr lvl="1"/>
            <a:r>
              <a:rPr lang="fi-FI" sz="1800" dirty="0"/>
              <a:t>Well-being of </a:t>
            </a:r>
            <a:r>
              <a:rPr lang="fi-FI" sz="1800" dirty="0" err="1"/>
              <a:t>the</a:t>
            </a:r>
            <a:r>
              <a:rPr lang="fi-FI" sz="1800" dirty="0"/>
              <a:t> </a:t>
            </a:r>
            <a:r>
              <a:rPr lang="fi-FI" sz="1800" dirty="0" err="1"/>
              <a:t>staff</a:t>
            </a:r>
            <a:r>
              <a:rPr lang="fi-FI" sz="1800" dirty="0"/>
              <a:t> </a:t>
            </a:r>
            <a:r>
              <a:rPr lang="fi-FI" sz="1800" dirty="0" err="1"/>
              <a:t>members</a:t>
            </a:r>
            <a:r>
              <a:rPr lang="fi-FI" sz="1800" dirty="0"/>
              <a:t>, </a:t>
            </a:r>
            <a:r>
              <a:rPr lang="fi-FI" sz="1800" dirty="0" err="1"/>
              <a:t>feelings</a:t>
            </a:r>
            <a:r>
              <a:rPr lang="fi-FI" sz="1800" dirty="0"/>
              <a:t> of </a:t>
            </a:r>
            <a:r>
              <a:rPr lang="fi-FI" sz="1800" dirty="0" err="1"/>
              <a:t>inadequacy</a:t>
            </a:r>
            <a:endParaRPr lang="fi-FI" sz="1800" dirty="0"/>
          </a:p>
          <a:p>
            <a:pPr lvl="1"/>
            <a:r>
              <a:rPr lang="fi-FI" sz="1800" dirty="0" err="1"/>
              <a:t>Guaranteed</a:t>
            </a:r>
            <a:r>
              <a:rPr lang="fi-FI" sz="1800" dirty="0"/>
              <a:t> </a:t>
            </a:r>
            <a:r>
              <a:rPr lang="fi-FI" sz="1800" dirty="0" err="1"/>
              <a:t>treatment</a:t>
            </a:r>
            <a:r>
              <a:rPr lang="fi-FI" sz="1800" dirty="0"/>
              <a:t> </a:t>
            </a:r>
            <a:r>
              <a:rPr lang="fi-FI" sz="1800" dirty="0">
                <a:sym typeface="Wingdings" panose="05000000000000000000" pitchFamily="2" charset="2"/>
              </a:rPr>
              <a:t> </a:t>
            </a:r>
            <a:r>
              <a:rPr lang="fi-FI" sz="1800" dirty="0" err="1">
                <a:sym typeface="Wingdings" panose="05000000000000000000" pitchFamily="2" charset="2"/>
              </a:rPr>
              <a:t>prioritization</a:t>
            </a:r>
            <a:r>
              <a:rPr lang="fi-FI" sz="1800" dirty="0">
                <a:sym typeface="Wingdings" panose="05000000000000000000" pitchFamily="2" charset="2"/>
              </a:rPr>
              <a:t>: </a:t>
            </a:r>
            <a:r>
              <a:rPr lang="fi-FI" sz="1800" dirty="0" err="1">
                <a:sym typeface="Wingdings" panose="05000000000000000000" pitchFamily="2" charset="2"/>
              </a:rPr>
              <a:t>individual</a:t>
            </a:r>
            <a:r>
              <a:rPr lang="fi-FI" sz="1800" dirty="0">
                <a:sym typeface="Wingdings" panose="05000000000000000000" pitchFamily="2" charset="2"/>
              </a:rPr>
              <a:t> </a:t>
            </a:r>
            <a:r>
              <a:rPr lang="fi-FI" sz="1800" dirty="0" err="1">
                <a:sym typeface="Wingdings" panose="05000000000000000000" pitchFamily="2" charset="2"/>
              </a:rPr>
              <a:t>work</a:t>
            </a:r>
            <a:r>
              <a:rPr lang="fi-FI" sz="1800" dirty="0">
                <a:sym typeface="Wingdings" panose="05000000000000000000" pitchFamily="2" charset="2"/>
              </a:rPr>
              <a:t> and </a:t>
            </a:r>
            <a:r>
              <a:rPr lang="fi-FI" sz="1800" dirty="0" err="1">
                <a:sym typeface="Wingdings" panose="05000000000000000000" pitchFamily="2" charset="2"/>
              </a:rPr>
              <a:t>recording</a:t>
            </a:r>
            <a:r>
              <a:rPr lang="fi-FI" sz="1800" dirty="0">
                <a:sym typeface="Wingdings" panose="05000000000000000000" pitchFamily="2" charset="2"/>
              </a:rPr>
              <a:t> vs. </a:t>
            </a:r>
            <a:r>
              <a:rPr lang="fi-FI" sz="1800" dirty="0" err="1">
                <a:sym typeface="Wingdings" panose="05000000000000000000" pitchFamily="2" charset="2"/>
              </a:rPr>
              <a:t>unhurried</a:t>
            </a:r>
            <a:r>
              <a:rPr lang="fi-FI" sz="1800" dirty="0">
                <a:sym typeface="Wingdings" panose="05000000000000000000" pitchFamily="2" charset="2"/>
              </a:rPr>
              <a:t> </a:t>
            </a:r>
            <a:r>
              <a:rPr lang="fi-FI" sz="1800" dirty="0" err="1">
                <a:sym typeface="Wingdings" panose="05000000000000000000" pitchFamily="2" charset="2"/>
              </a:rPr>
              <a:t>work</a:t>
            </a:r>
            <a:r>
              <a:rPr lang="fi-FI" sz="1800" dirty="0">
                <a:sym typeface="Wingdings" panose="05000000000000000000" pitchFamily="2" charset="2"/>
              </a:rPr>
              <a:t> and </a:t>
            </a:r>
            <a:r>
              <a:rPr lang="fi-FI" sz="1800" dirty="0" err="1">
                <a:sym typeface="Wingdings" panose="05000000000000000000" pitchFamily="2" charset="2"/>
              </a:rPr>
              <a:t>collective</a:t>
            </a:r>
            <a:r>
              <a:rPr lang="fi-FI" sz="1800" dirty="0">
                <a:sym typeface="Wingdings" panose="05000000000000000000" pitchFamily="2" charset="2"/>
              </a:rPr>
              <a:t> </a:t>
            </a:r>
            <a:r>
              <a:rPr lang="fi-FI" sz="1800" dirty="0" err="1">
                <a:sym typeface="Wingdings" panose="05000000000000000000" pitchFamily="2" charset="2"/>
              </a:rPr>
              <a:t>student</a:t>
            </a:r>
            <a:r>
              <a:rPr lang="fi-FI" sz="1800" dirty="0">
                <a:sym typeface="Wingdings" panose="05000000000000000000" pitchFamily="2" charset="2"/>
              </a:rPr>
              <a:t> </a:t>
            </a:r>
            <a:r>
              <a:rPr lang="fi-FI" sz="1800" dirty="0" err="1">
                <a:sym typeface="Wingdings" panose="05000000000000000000" pitchFamily="2" charset="2"/>
              </a:rPr>
              <a:t>welfare</a:t>
            </a:r>
            <a:r>
              <a:rPr lang="fi-FI" sz="1800" dirty="0">
                <a:sym typeface="Wingdings" panose="05000000000000000000" pitchFamily="2" charset="2"/>
              </a:rPr>
              <a:t> </a:t>
            </a:r>
            <a:r>
              <a:rPr lang="fi-FI" sz="1800" dirty="0" err="1">
                <a:sym typeface="Wingdings" panose="05000000000000000000" pitchFamily="2" charset="2"/>
              </a:rPr>
              <a:t>service</a:t>
            </a:r>
            <a:endParaRPr lang="fi-FI" sz="1800" dirty="0">
              <a:sym typeface="Wingdings" panose="05000000000000000000" pitchFamily="2" charset="2"/>
            </a:endParaRPr>
          </a:p>
          <a:p>
            <a:pPr lvl="1"/>
            <a:r>
              <a:rPr lang="fi-FI" sz="1800" dirty="0" err="1">
                <a:sym typeface="Wingdings" panose="05000000000000000000" pitchFamily="2" charset="2"/>
              </a:rPr>
              <a:t>Schedules</a:t>
            </a:r>
            <a:r>
              <a:rPr lang="fi-FI" sz="1800" dirty="0">
                <a:sym typeface="Wingdings" panose="05000000000000000000" pitchFamily="2" charset="2"/>
              </a:rPr>
              <a:t>  </a:t>
            </a:r>
            <a:r>
              <a:rPr lang="fi-FI" sz="1800" dirty="0" err="1">
                <a:sym typeface="Wingdings" panose="05000000000000000000" pitchFamily="2" charset="2"/>
              </a:rPr>
              <a:t>calendars</a:t>
            </a:r>
            <a:r>
              <a:rPr lang="fi-FI" sz="1800" dirty="0">
                <a:sym typeface="Wingdings" panose="05000000000000000000" pitchFamily="2" charset="2"/>
              </a:rPr>
              <a:t> </a:t>
            </a:r>
            <a:r>
              <a:rPr lang="fi-FI" sz="1800" dirty="0" err="1">
                <a:sym typeface="Wingdings" panose="05000000000000000000" pitchFamily="2" charset="2"/>
              </a:rPr>
              <a:t>full</a:t>
            </a:r>
            <a:r>
              <a:rPr lang="fi-FI" sz="1800" dirty="0">
                <a:sym typeface="Wingdings" panose="05000000000000000000" pitchFamily="2" charset="2"/>
              </a:rPr>
              <a:t> and </a:t>
            </a:r>
            <a:r>
              <a:rPr lang="fi-FI" sz="1800" dirty="0" err="1">
                <a:sym typeface="Wingdings" panose="05000000000000000000" pitchFamily="2" charset="2"/>
              </a:rPr>
              <a:t>booking</a:t>
            </a:r>
            <a:r>
              <a:rPr lang="fi-FI" sz="1800" dirty="0">
                <a:sym typeface="Wingdings" panose="05000000000000000000" pitchFamily="2" charset="2"/>
              </a:rPr>
              <a:t> </a:t>
            </a:r>
            <a:r>
              <a:rPr lang="fi-FI" sz="1800" dirty="0" err="1">
                <a:sym typeface="Wingdings" panose="05000000000000000000" pitchFamily="2" charset="2"/>
              </a:rPr>
              <a:t>appointmants</a:t>
            </a:r>
            <a:r>
              <a:rPr lang="fi-FI" sz="1800" dirty="0">
                <a:sym typeface="Wingdings" panose="05000000000000000000" pitchFamily="2" charset="2"/>
              </a:rPr>
              <a:t> is </a:t>
            </a:r>
            <a:r>
              <a:rPr lang="fi-FI" sz="1800" dirty="0" err="1">
                <a:sym typeface="Wingdings" panose="05000000000000000000" pitchFamily="2" charset="2"/>
              </a:rPr>
              <a:t>difficult</a:t>
            </a:r>
            <a:r>
              <a:rPr lang="fi-FI" sz="1800" dirty="0">
                <a:sym typeface="Wingdings" panose="05000000000000000000" pitchFamily="2" charset="2"/>
              </a:rPr>
              <a:t>, </a:t>
            </a:r>
            <a:r>
              <a:rPr lang="fi-FI" sz="1800" dirty="0" err="1">
                <a:sym typeface="Wingdings" panose="05000000000000000000" pitchFamily="2" charset="2"/>
              </a:rPr>
              <a:t>staff</a:t>
            </a:r>
            <a:r>
              <a:rPr lang="fi-FI" sz="1800" dirty="0">
                <a:sym typeface="Wingdings" panose="05000000000000000000" pitchFamily="2" charset="2"/>
              </a:rPr>
              <a:t> </a:t>
            </a:r>
            <a:r>
              <a:rPr lang="fi-FI" sz="1800" dirty="0" err="1">
                <a:sym typeface="Wingdings" panose="05000000000000000000" pitchFamily="2" charset="2"/>
              </a:rPr>
              <a:t>booked</a:t>
            </a:r>
            <a:r>
              <a:rPr lang="fi-FI" sz="1800" dirty="0">
                <a:sym typeface="Wingdings" panose="05000000000000000000" pitchFamily="2" charset="2"/>
              </a:rPr>
              <a:t> </a:t>
            </a:r>
            <a:r>
              <a:rPr lang="fi-FI" sz="1800" dirty="0" err="1">
                <a:sym typeface="Wingdings" panose="05000000000000000000" pitchFamily="2" charset="2"/>
              </a:rPr>
              <a:t>end</a:t>
            </a:r>
            <a:r>
              <a:rPr lang="fi-FI" sz="1800" dirty="0">
                <a:sym typeface="Wingdings" panose="05000000000000000000" pitchFamily="2" charset="2"/>
              </a:rPr>
              <a:t> to </a:t>
            </a:r>
            <a:r>
              <a:rPr lang="fi-FI" sz="1800" dirty="0" err="1">
                <a:sym typeface="Wingdings" panose="05000000000000000000" pitchFamily="2" charset="2"/>
              </a:rPr>
              <a:t>end</a:t>
            </a:r>
            <a:endParaRPr lang="fi-FI" sz="1800" dirty="0">
              <a:sym typeface="Wingdings" panose="05000000000000000000" pitchFamily="2" charset="2"/>
            </a:endParaRPr>
          </a:p>
          <a:p>
            <a:pPr lvl="1"/>
            <a:r>
              <a:rPr lang="fi-FI" sz="1800" dirty="0" err="1">
                <a:sym typeface="Wingdings" panose="05000000000000000000" pitchFamily="2" charset="2"/>
              </a:rPr>
              <a:t>Cooperation</a:t>
            </a:r>
            <a:r>
              <a:rPr lang="fi-FI" sz="1800" dirty="0">
                <a:sym typeface="Wingdings" panose="05000000000000000000" pitchFamily="2" charset="2"/>
              </a:rPr>
              <a:t> of </a:t>
            </a:r>
            <a:r>
              <a:rPr lang="fi-FI" sz="1800" dirty="0" err="1">
                <a:sym typeface="Wingdings" panose="05000000000000000000" pitchFamily="2" charset="2"/>
              </a:rPr>
              <a:t>teachers</a:t>
            </a:r>
            <a:r>
              <a:rPr lang="fi-FI" sz="1800" dirty="0">
                <a:sym typeface="Wingdings" panose="05000000000000000000" pitchFamily="2" charset="2"/>
              </a:rPr>
              <a:t> </a:t>
            </a:r>
            <a:r>
              <a:rPr lang="fi-FI" sz="1800" dirty="0" err="1">
                <a:sym typeface="Wingdings" panose="05000000000000000000" pitchFamily="2" charset="2"/>
              </a:rPr>
              <a:t>random</a:t>
            </a:r>
            <a:endParaRPr lang="fi-FI" sz="1800" dirty="0"/>
          </a:p>
          <a:p>
            <a:pPr marL="512762" lvl="2" indent="-285750">
              <a:buFont typeface="Wingdings" pitchFamily="2" charset="2"/>
              <a:buChar char="§"/>
            </a:pPr>
            <a:r>
              <a:rPr lang="fi-FI" dirty="0">
                <a:sym typeface="Wingdings" pitchFamily="2" charset="2"/>
              </a:rPr>
              <a:t>Yhteistyö opettajien kanssa sattumanvaraista</a:t>
            </a:r>
            <a:endParaRPr lang="fi-FI" dirty="0"/>
          </a:p>
          <a:p>
            <a:pPr marL="92075" indent="0">
              <a:buNone/>
            </a:pPr>
            <a:endParaRPr lang="fi-FI" sz="1600" b="1" dirty="0"/>
          </a:p>
          <a:p>
            <a:pPr marL="92075" indent="0">
              <a:buNone/>
            </a:pPr>
            <a:endParaRPr lang="fi-FI" sz="1600" b="1" dirty="0"/>
          </a:p>
          <a:p>
            <a:pPr marL="92075" indent="0">
              <a:buNone/>
            </a:pPr>
            <a:endParaRPr lang="fi-FI" sz="1600" dirty="0">
              <a:sym typeface="Wingdings" pitchFamily="2" charset="2"/>
            </a:endParaRPr>
          </a:p>
        </p:txBody>
      </p:sp>
      <p:sp>
        <p:nvSpPr>
          <p:cNvPr id="8" name="Otsikko 3">
            <a:extLst>
              <a:ext uri="{FF2B5EF4-FFF2-40B4-BE49-F238E27FC236}">
                <a16:creationId xmlns:a16="http://schemas.microsoft.com/office/drawing/2014/main" id="{377AEEB0-7894-004C-A18A-361309E9CA51}"/>
              </a:ext>
            </a:extLst>
          </p:cNvPr>
          <p:cNvSpPr>
            <a:spLocks noGrp="1"/>
          </p:cNvSpPr>
          <p:nvPr>
            <p:ph type="title"/>
          </p:nvPr>
        </p:nvSpPr>
        <p:spPr>
          <a:xfrm>
            <a:off x="2462428" y="468106"/>
            <a:ext cx="8832981" cy="1249544"/>
          </a:xfrm>
        </p:spPr>
        <p:txBody>
          <a:bodyPr/>
          <a:lstStyle/>
          <a:p>
            <a:r>
              <a:rPr lang="fi-FI" dirty="0">
                <a:latin typeface="Arial" panose="020B0604020202020204" pitchFamily="34" charset="0"/>
                <a:cs typeface="Arial" panose="020B0604020202020204" pitchFamily="34" charset="0"/>
              </a:rPr>
              <a:t>FACTORS LIMITING SUPPORT </a:t>
            </a:r>
            <a:r>
              <a:rPr lang="fi-FI" dirty="0"/>
              <a:t>								</a:t>
            </a:r>
            <a:r>
              <a:rPr lang="fi-FI" sz="1600" dirty="0"/>
              <a:t>(Taipale, 2020)</a:t>
            </a:r>
            <a:r>
              <a:rPr lang="fi-FI" sz="1600" b="0" dirty="0"/>
              <a:t> </a:t>
            </a:r>
            <a:endParaRPr lang="fi-FI" b="0" dirty="0"/>
          </a:p>
        </p:txBody>
      </p:sp>
    </p:spTree>
    <p:extLst>
      <p:ext uri="{BB962C8B-B14F-4D97-AF65-F5344CB8AC3E}">
        <p14:creationId xmlns:p14="http://schemas.microsoft.com/office/powerpoint/2010/main" val="2027284859"/>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5DD98BD-2A7A-4D96-BDFA-740AE833E83C}"/>
              </a:ext>
            </a:extLst>
          </p:cNvPr>
          <p:cNvSpPr>
            <a:spLocks noGrp="1"/>
          </p:cNvSpPr>
          <p:nvPr>
            <p:ph type="title"/>
          </p:nvPr>
        </p:nvSpPr>
        <p:spPr/>
        <p:txBody>
          <a:bodyPr/>
          <a:lstStyle/>
          <a:p>
            <a:r>
              <a:rPr lang="fi-FI" dirty="0" err="1"/>
              <a:t>The</a:t>
            </a:r>
            <a:r>
              <a:rPr lang="fi-FI" dirty="0"/>
              <a:t> </a:t>
            </a:r>
            <a:r>
              <a:rPr lang="fi-FI" dirty="0" err="1"/>
              <a:t>project</a:t>
            </a:r>
            <a:endParaRPr lang="fi-FI" dirty="0"/>
          </a:p>
        </p:txBody>
      </p:sp>
      <p:sp>
        <p:nvSpPr>
          <p:cNvPr id="5" name="Content Placeholder 4">
            <a:extLst>
              <a:ext uri="{FF2B5EF4-FFF2-40B4-BE49-F238E27FC236}">
                <a16:creationId xmlns:a16="http://schemas.microsoft.com/office/drawing/2014/main" id="{87E7914D-5BCA-4B57-A023-6B74509CB790}"/>
              </a:ext>
            </a:extLst>
          </p:cNvPr>
          <p:cNvSpPr>
            <a:spLocks noGrp="1"/>
          </p:cNvSpPr>
          <p:nvPr>
            <p:ph idx="1"/>
          </p:nvPr>
        </p:nvSpPr>
        <p:spPr>
          <a:xfrm>
            <a:off x="623392" y="1942240"/>
            <a:ext cx="11179125" cy="4151057"/>
          </a:xfrm>
        </p:spPr>
        <p:txBody>
          <a:bodyPr/>
          <a:lstStyle/>
          <a:p>
            <a:pPr>
              <a:lnSpc>
                <a:spcPct val="100000"/>
              </a:lnSpc>
            </a:pPr>
            <a:r>
              <a:rPr lang="fi-FI" sz="2000" dirty="0"/>
              <a:t>October 2018 – </a:t>
            </a:r>
            <a:r>
              <a:rPr lang="fi-FI" sz="2000" dirty="0" err="1"/>
              <a:t>September</a:t>
            </a:r>
            <a:r>
              <a:rPr lang="fi-FI" sz="2000" dirty="0"/>
              <a:t> 2021</a:t>
            </a:r>
          </a:p>
          <a:p>
            <a:pPr>
              <a:lnSpc>
                <a:spcPct val="100000"/>
              </a:lnSpc>
            </a:pPr>
            <a:r>
              <a:rPr lang="en-US" sz="2000" dirty="0"/>
              <a:t>Developing teacher education within the themes of special support and </a:t>
            </a:r>
            <a:r>
              <a:rPr lang="en-US" sz="2000" dirty="0" err="1"/>
              <a:t>multiprofessional</a:t>
            </a:r>
            <a:r>
              <a:rPr lang="en-US" sz="2000" dirty="0"/>
              <a:t> guidance</a:t>
            </a:r>
          </a:p>
          <a:p>
            <a:pPr>
              <a:lnSpc>
                <a:spcPct val="100000"/>
              </a:lnSpc>
            </a:pPr>
            <a:r>
              <a:rPr lang="en-US" sz="2000" dirty="0"/>
              <a:t>Reforms of the General Upper Secondary Schools Act and vocational upper secondary education</a:t>
            </a:r>
          </a:p>
          <a:p>
            <a:pPr>
              <a:lnSpc>
                <a:spcPct val="100000"/>
              </a:lnSpc>
            </a:pPr>
            <a:r>
              <a:rPr lang="en-US" sz="2000" dirty="0"/>
              <a:t>Through cooperation, the project seeks for solutions for everyday challenges and for the development of teaching as a profession, as well as to support leadership</a:t>
            </a:r>
            <a:endParaRPr lang="fi-FI" sz="2000" dirty="0"/>
          </a:p>
          <a:p>
            <a:pPr>
              <a:lnSpc>
                <a:spcPct val="100000"/>
              </a:lnSpc>
            </a:pPr>
            <a:r>
              <a:rPr lang="fi-FI" sz="2000" dirty="0" err="1"/>
              <a:t>University</a:t>
            </a:r>
            <a:r>
              <a:rPr lang="fi-FI" sz="2000" dirty="0"/>
              <a:t> of Helsinki in </a:t>
            </a:r>
            <a:r>
              <a:rPr lang="fi-FI" sz="2000" dirty="0" err="1"/>
              <a:t>the</a:t>
            </a:r>
            <a:r>
              <a:rPr lang="fi-FI" sz="2000" dirty="0"/>
              <a:t> </a:t>
            </a:r>
            <a:r>
              <a:rPr lang="fi-FI" sz="2000" dirty="0" err="1"/>
              <a:t>project</a:t>
            </a:r>
            <a:r>
              <a:rPr lang="fi-FI" sz="2000" dirty="0"/>
              <a:t>: </a:t>
            </a:r>
            <a:r>
              <a:rPr lang="fi-FI" sz="2000" dirty="0" err="1"/>
              <a:t>research</a:t>
            </a:r>
            <a:r>
              <a:rPr lang="fi-FI" sz="2000" dirty="0"/>
              <a:t>, in-</a:t>
            </a:r>
            <a:r>
              <a:rPr lang="fi-FI" sz="2000" dirty="0" err="1"/>
              <a:t>service</a:t>
            </a:r>
            <a:r>
              <a:rPr lang="fi-FI" sz="2000" dirty="0"/>
              <a:t> </a:t>
            </a:r>
            <a:r>
              <a:rPr lang="fi-FI" sz="2000" dirty="0" err="1"/>
              <a:t>training</a:t>
            </a:r>
            <a:r>
              <a:rPr lang="fi-FI" sz="2000" dirty="0"/>
              <a:t> for </a:t>
            </a:r>
            <a:r>
              <a:rPr lang="fi-FI" sz="2000" dirty="0" err="1"/>
              <a:t>teachers</a:t>
            </a:r>
            <a:endParaRPr lang="fi-FI" sz="2000" dirty="0"/>
          </a:p>
          <a:p>
            <a:pPr lvl="1">
              <a:lnSpc>
                <a:spcPct val="100000"/>
              </a:lnSpc>
            </a:pPr>
            <a:r>
              <a:rPr lang="fi-FI" dirty="0" err="1"/>
              <a:t>Coming</a:t>
            </a:r>
            <a:r>
              <a:rPr lang="fi-FI" dirty="0"/>
              <a:t> </a:t>
            </a:r>
            <a:r>
              <a:rPr lang="fi-FI" dirty="0" err="1"/>
              <a:t>up</a:t>
            </a:r>
            <a:r>
              <a:rPr lang="fi-FI" dirty="0"/>
              <a:t>: </a:t>
            </a:r>
            <a:r>
              <a:rPr lang="fi-FI" dirty="0" err="1"/>
              <a:t>exploring</a:t>
            </a:r>
            <a:r>
              <a:rPr lang="fi-FI" dirty="0"/>
              <a:t> </a:t>
            </a:r>
            <a:r>
              <a:rPr lang="fi-FI" dirty="0" err="1"/>
              <a:t>educational</a:t>
            </a:r>
            <a:r>
              <a:rPr lang="fi-FI" dirty="0"/>
              <a:t> </a:t>
            </a:r>
            <a:r>
              <a:rPr lang="fi-FI" dirty="0" err="1"/>
              <a:t>staff’s</a:t>
            </a:r>
            <a:r>
              <a:rPr lang="fi-FI" dirty="0"/>
              <a:t> </a:t>
            </a:r>
            <a:r>
              <a:rPr lang="fi-FI" dirty="0" err="1"/>
              <a:t>views</a:t>
            </a:r>
            <a:r>
              <a:rPr lang="fi-FI" dirty="0"/>
              <a:t> on </a:t>
            </a:r>
            <a:r>
              <a:rPr lang="fi-FI" dirty="0" err="1"/>
              <a:t>inclusion</a:t>
            </a:r>
            <a:r>
              <a:rPr lang="fi-FI" dirty="0"/>
              <a:t> </a:t>
            </a:r>
            <a:r>
              <a:rPr lang="fi-FI" dirty="0" err="1"/>
              <a:t>using</a:t>
            </a:r>
            <a:r>
              <a:rPr lang="fi-FI" dirty="0"/>
              <a:t> a </a:t>
            </a:r>
            <a:r>
              <a:rPr lang="fi-FI" dirty="0" err="1"/>
              <a:t>survey</a:t>
            </a:r>
            <a:endParaRPr lang="fi-FI" sz="2400" dirty="0"/>
          </a:p>
        </p:txBody>
      </p:sp>
    </p:spTree>
    <p:extLst>
      <p:ext uri="{BB962C8B-B14F-4D97-AF65-F5344CB8AC3E}">
        <p14:creationId xmlns:p14="http://schemas.microsoft.com/office/powerpoint/2010/main" val="1157951220"/>
      </p:ext>
    </p:ext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isällön paikkamerkki 3">
            <a:extLst>
              <a:ext uri="{FF2B5EF4-FFF2-40B4-BE49-F238E27FC236}">
                <a16:creationId xmlns:a16="http://schemas.microsoft.com/office/drawing/2014/main" id="{600A0AC0-5BB6-524D-969D-522281BF6926}"/>
              </a:ext>
            </a:extLst>
          </p:cNvPr>
          <p:cNvGraphicFramePr>
            <a:graphicFrameLocks noGrp="1"/>
          </p:cNvGraphicFramePr>
          <p:nvPr>
            <p:ph idx="1"/>
            <p:extLst>
              <p:ext uri="{D42A27DB-BD31-4B8C-83A1-F6EECF244321}">
                <p14:modId xmlns:p14="http://schemas.microsoft.com/office/powerpoint/2010/main" val="73162392"/>
              </p:ext>
            </p:extLst>
          </p:nvPr>
        </p:nvGraphicFramePr>
        <p:xfrm>
          <a:off x="0" y="1717650"/>
          <a:ext cx="11521676" cy="43751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Otsikko 3">
            <a:extLst>
              <a:ext uri="{FF2B5EF4-FFF2-40B4-BE49-F238E27FC236}">
                <a16:creationId xmlns:a16="http://schemas.microsoft.com/office/drawing/2014/main" id="{1BF7EC10-773A-0344-9061-8CE5202B6EF7}"/>
              </a:ext>
            </a:extLst>
          </p:cNvPr>
          <p:cNvSpPr>
            <a:spLocks noGrp="1"/>
          </p:cNvSpPr>
          <p:nvPr>
            <p:ph type="title"/>
          </p:nvPr>
        </p:nvSpPr>
        <p:spPr>
          <a:xfrm>
            <a:off x="2271928" y="182356"/>
            <a:ext cx="8832981" cy="1249544"/>
          </a:xfrm>
        </p:spPr>
        <p:txBody>
          <a:bodyPr/>
          <a:lstStyle/>
          <a:p>
            <a:pPr algn="l"/>
            <a:r>
              <a:rPr lang="fi-FI" dirty="0"/>
              <a:t>JOB DESCRIPTION OF A SPECIAL NEEDS TEACHER IN UPPER SECONDARY SCHOOL	</a:t>
            </a:r>
            <a:r>
              <a:rPr lang="fi-FI" sz="1600" dirty="0"/>
              <a:t>(Ikonen, 2020)</a:t>
            </a:r>
            <a:r>
              <a:rPr lang="fi-FI" sz="1600" b="0" dirty="0"/>
              <a:t> </a:t>
            </a:r>
            <a:endParaRPr lang="fi-FI" b="0" dirty="0"/>
          </a:p>
        </p:txBody>
      </p:sp>
    </p:spTree>
    <p:extLst>
      <p:ext uri="{BB962C8B-B14F-4D97-AF65-F5344CB8AC3E}">
        <p14:creationId xmlns:p14="http://schemas.microsoft.com/office/powerpoint/2010/main" val="598026785"/>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6905A848-8AF7-E349-820B-685084C0F059}"/>
              </a:ext>
            </a:extLst>
          </p:cNvPr>
          <p:cNvSpPr>
            <a:spLocks noGrp="1"/>
          </p:cNvSpPr>
          <p:nvPr>
            <p:ph idx="1"/>
          </p:nvPr>
        </p:nvSpPr>
        <p:spPr/>
        <p:txBody>
          <a:bodyPr/>
          <a:lstStyle/>
          <a:p>
            <a:pPr marL="0" indent="0">
              <a:buNone/>
            </a:pPr>
            <a:r>
              <a:rPr lang="fi-FI" b="1" u="sng" dirty="0"/>
              <a:t>Resources and </a:t>
            </a:r>
            <a:r>
              <a:rPr lang="fi-FI" b="1" u="sng" dirty="0" err="1"/>
              <a:t>lack</a:t>
            </a:r>
            <a:r>
              <a:rPr lang="fi-FI" b="1" u="sng" dirty="0"/>
              <a:t> of </a:t>
            </a:r>
            <a:r>
              <a:rPr lang="fi-FI" b="1" u="sng" dirty="0" err="1"/>
              <a:t>time</a:t>
            </a:r>
            <a:r>
              <a:rPr lang="fi-FI" b="1" u="sng" dirty="0"/>
              <a:t> as a </a:t>
            </a:r>
            <a:r>
              <a:rPr lang="fi-FI" b="1" u="sng" dirty="0" err="1"/>
              <a:t>challenge</a:t>
            </a:r>
            <a:endParaRPr lang="fi-FI" b="1" u="sng" dirty="0"/>
          </a:p>
          <a:p>
            <a:r>
              <a:rPr lang="fi-FI" dirty="0" err="1"/>
              <a:t>Big</a:t>
            </a:r>
            <a:r>
              <a:rPr lang="fi-FI" dirty="0"/>
              <a:t> </a:t>
            </a:r>
            <a:r>
              <a:rPr lang="fi-FI" dirty="0" err="1"/>
              <a:t>group</a:t>
            </a:r>
            <a:r>
              <a:rPr lang="fi-FI" dirty="0"/>
              <a:t> </a:t>
            </a:r>
            <a:r>
              <a:rPr lang="fi-FI" dirty="0" err="1"/>
              <a:t>sizes</a:t>
            </a:r>
            <a:endParaRPr lang="fi-FI" dirty="0"/>
          </a:p>
          <a:p>
            <a:r>
              <a:rPr lang="fi-FI" dirty="0" err="1"/>
              <a:t>Superficiality</a:t>
            </a:r>
            <a:r>
              <a:rPr lang="fi-FI" dirty="0"/>
              <a:t> of </a:t>
            </a:r>
            <a:r>
              <a:rPr lang="fi-FI" dirty="0" err="1"/>
              <a:t>encounters</a:t>
            </a:r>
            <a:endParaRPr lang="fi-FI" dirty="0"/>
          </a:p>
          <a:p>
            <a:r>
              <a:rPr lang="fi-FI" dirty="0" err="1"/>
              <a:t>Prioritization</a:t>
            </a:r>
            <a:r>
              <a:rPr lang="fi-FI" dirty="0"/>
              <a:t> of </a:t>
            </a:r>
            <a:r>
              <a:rPr lang="fi-FI" dirty="0" err="1"/>
              <a:t>assignments</a:t>
            </a:r>
            <a:endParaRPr lang="fi-FI" dirty="0"/>
          </a:p>
          <a:p>
            <a:r>
              <a:rPr lang="fi-FI" dirty="0" err="1"/>
              <a:t>Individual</a:t>
            </a:r>
            <a:r>
              <a:rPr lang="fi-FI" dirty="0"/>
              <a:t> </a:t>
            </a:r>
            <a:r>
              <a:rPr lang="fi-FI" dirty="0" err="1"/>
              <a:t>support</a:t>
            </a:r>
            <a:r>
              <a:rPr lang="fi-FI" dirty="0"/>
              <a:t> and </a:t>
            </a:r>
            <a:r>
              <a:rPr lang="en-US" dirty="0"/>
              <a:t>monitoring the realization of support is difficult</a:t>
            </a:r>
          </a:p>
          <a:p>
            <a:r>
              <a:rPr lang="fi-FI" dirty="0" err="1"/>
              <a:t>Concern</a:t>
            </a:r>
            <a:r>
              <a:rPr lang="fi-FI" dirty="0"/>
              <a:t> for </a:t>
            </a:r>
            <a:r>
              <a:rPr lang="fi-FI" dirty="0" err="1"/>
              <a:t>student</a:t>
            </a:r>
            <a:r>
              <a:rPr lang="fi-FI" dirty="0"/>
              <a:t> </a:t>
            </a:r>
            <a:r>
              <a:rPr lang="fi-FI" dirty="0" err="1"/>
              <a:t>equality</a:t>
            </a:r>
            <a:endParaRPr lang="fi-FI" dirty="0"/>
          </a:p>
          <a:p>
            <a:r>
              <a:rPr lang="fi-FI" dirty="0" err="1"/>
              <a:t>Feelings</a:t>
            </a:r>
            <a:r>
              <a:rPr lang="fi-FI" dirty="0"/>
              <a:t> of </a:t>
            </a:r>
            <a:r>
              <a:rPr lang="fi-FI" dirty="0" err="1"/>
              <a:t>inadequacy</a:t>
            </a:r>
            <a:endParaRPr lang="fi-FI" dirty="0"/>
          </a:p>
        </p:txBody>
      </p:sp>
      <p:sp>
        <p:nvSpPr>
          <p:cNvPr id="4" name="Sisällön paikkamerkki 3">
            <a:extLst>
              <a:ext uri="{FF2B5EF4-FFF2-40B4-BE49-F238E27FC236}">
                <a16:creationId xmlns:a16="http://schemas.microsoft.com/office/drawing/2014/main" id="{89CE29E4-8253-BB46-825B-64A8A0FD8085}"/>
              </a:ext>
            </a:extLst>
          </p:cNvPr>
          <p:cNvSpPr>
            <a:spLocks noGrp="1"/>
          </p:cNvSpPr>
          <p:nvPr>
            <p:ph idx="13"/>
          </p:nvPr>
        </p:nvSpPr>
        <p:spPr/>
        <p:txBody>
          <a:bodyPr/>
          <a:lstStyle/>
          <a:p>
            <a:r>
              <a:rPr lang="fi-FI" b="1" dirty="0" err="1"/>
              <a:t>The</a:t>
            </a:r>
            <a:r>
              <a:rPr lang="fi-FI" b="1" dirty="0"/>
              <a:t> </a:t>
            </a:r>
            <a:r>
              <a:rPr lang="fi-FI" b="1" dirty="0" err="1"/>
              <a:t>ambiguity</a:t>
            </a:r>
            <a:r>
              <a:rPr lang="fi-FI" b="1" dirty="0"/>
              <a:t> of </a:t>
            </a:r>
            <a:r>
              <a:rPr lang="fi-FI" b="1" dirty="0" err="1"/>
              <a:t>job</a:t>
            </a:r>
            <a:r>
              <a:rPr lang="fi-FI" b="1" dirty="0"/>
              <a:t> </a:t>
            </a:r>
            <a:r>
              <a:rPr lang="fi-FI" b="1" dirty="0" err="1"/>
              <a:t>description</a:t>
            </a:r>
            <a:r>
              <a:rPr lang="fi-FI" b="1" dirty="0"/>
              <a:t> as a </a:t>
            </a:r>
            <a:r>
              <a:rPr lang="fi-FI" b="1" dirty="0" err="1"/>
              <a:t>challenge</a:t>
            </a:r>
            <a:endParaRPr lang="fi-FI" b="1" dirty="0"/>
          </a:p>
          <a:p>
            <a:pPr lvl="1"/>
            <a:r>
              <a:rPr lang="fi-FI" sz="2200" dirty="0" err="1"/>
              <a:t>What</a:t>
            </a:r>
            <a:r>
              <a:rPr lang="fi-FI" sz="2200" dirty="0"/>
              <a:t> is </a:t>
            </a:r>
            <a:r>
              <a:rPr lang="fi-FI" sz="2200" dirty="0" err="1"/>
              <a:t>expected</a:t>
            </a:r>
            <a:r>
              <a:rPr lang="fi-FI" sz="2200" dirty="0"/>
              <a:t> of a </a:t>
            </a:r>
            <a:r>
              <a:rPr lang="fi-FI" sz="2200" dirty="0" err="1"/>
              <a:t>special</a:t>
            </a:r>
            <a:r>
              <a:rPr lang="fi-FI" sz="2200" dirty="0"/>
              <a:t> </a:t>
            </a:r>
            <a:r>
              <a:rPr lang="fi-FI" sz="2200" dirty="0" err="1"/>
              <a:t>needs</a:t>
            </a:r>
            <a:r>
              <a:rPr lang="fi-FI" sz="2200" dirty="0"/>
              <a:t> </a:t>
            </a:r>
            <a:r>
              <a:rPr lang="fi-FI" sz="2200" dirty="0" err="1"/>
              <a:t>teacher</a:t>
            </a:r>
            <a:r>
              <a:rPr lang="fi-FI" sz="2200" dirty="0"/>
              <a:t>? - </a:t>
            </a:r>
            <a:r>
              <a:rPr lang="en-US" sz="2200" dirty="0"/>
              <a:t>little information about the job available</a:t>
            </a:r>
          </a:p>
          <a:p>
            <a:pPr lvl="1"/>
            <a:r>
              <a:rPr lang="en-US" sz="2200" dirty="0"/>
              <a:t>The role in student welfare services and teaching of subject content</a:t>
            </a:r>
          </a:p>
          <a:p>
            <a:pPr lvl="1"/>
            <a:r>
              <a:rPr lang="en-US" sz="2200" dirty="0"/>
              <a:t>The ignorance of students, guardians and other teachers about the job description of a special need teacher</a:t>
            </a:r>
            <a:endParaRPr lang="fi-FI" sz="2200" dirty="0"/>
          </a:p>
        </p:txBody>
      </p:sp>
      <p:sp>
        <p:nvSpPr>
          <p:cNvPr id="23" name="Otsikko 3">
            <a:extLst>
              <a:ext uri="{FF2B5EF4-FFF2-40B4-BE49-F238E27FC236}">
                <a16:creationId xmlns:a16="http://schemas.microsoft.com/office/drawing/2014/main" id="{1C5C2BC8-F20B-3F4E-985F-5B986A94D292}"/>
              </a:ext>
            </a:extLst>
          </p:cNvPr>
          <p:cNvSpPr>
            <a:spLocks noGrp="1"/>
          </p:cNvSpPr>
          <p:nvPr>
            <p:ph type="title"/>
          </p:nvPr>
        </p:nvSpPr>
        <p:spPr>
          <a:xfrm>
            <a:off x="2462428" y="468106"/>
            <a:ext cx="8832981" cy="1249544"/>
          </a:xfrm>
        </p:spPr>
        <p:txBody>
          <a:bodyPr/>
          <a:lstStyle/>
          <a:p>
            <a:r>
              <a:rPr lang="en-US" dirty="0"/>
              <a:t>Challenges in the work of a special needs teacher 1/2 			</a:t>
            </a:r>
            <a:r>
              <a:rPr lang="fi-FI" dirty="0"/>
              <a:t>	</a:t>
            </a:r>
            <a:r>
              <a:rPr lang="fi-FI" sz="1600" dirty="0"/>
              <a:t>(Ikonen, 2020)</a:t>
            </a:r>
            <a:r>
              <a:rPr lang="fi-FI" sz="1600" b="0" dirty="0"/>
              <a:t> </a:t>
            </a:r>
            <a:endParaRPr lang="fi-FI" b="0" dirty="0"/>
          </a:p>
        </p:txBody>
      </p:sp>
    </p:spTree>
    <p:extLst>
      <p:ext uri="{BB962C8B-B14F-4D97-AF65-F5344CB8AC3E}">
        <p14:creationId xmlns:p14="http://schemas.microsoft.com/office/powerpoint/2010/main" val="2764874566"/>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6905A848-8AF7-E349-820B-685084C0F059}"/>
              </a:ext>
            </a:extLst>
          </p:cNvPr>
          <p:cNvSpPr>
            <a:spLocks noGrp="1"/>
          </p:cNvSpPr>
          <p:nvPr>
            <p:ph idx="1"/>
          </p:nvPr>
        </p:nvSpPr>
        <p:spPr/>
        <p:txBody>
          <a:bodyPr/>
          <a:lstStyle/>
          <a:p>
            <a:pPr marL="0" indent="0">
              <a:buNone/>
            </a:pPr>
            <a:r>
              <a:rPr lang="fi-FI" b="1" dirty="0"/>
              <a:t>Collaboration as a </a:t>
            </a:r>
            <a:r>
              <a:rPr lang="fi-FI" b="1" dirty="0" err="1"/>
              <a:t>challenge</a:t>
            </a:r>
            <a:endParaRPr lang="fi-FI" b="1" dirty="0"/>
          </a:p>
          <a:p>
            <a:r>
              <a:rPr lang="en-US" dirty="0"/>
              <a:t>Staff receptivity and working atmosphere, varying attitudes of subject teachers</a:t>
            </a:r>
          </a:p>
          <a:p>
            <a:r>
              <a:rPr lang="en-US" dirty="0"/>
              <a:t>Difficulty in finding time especially for consultation</a:t>
            </a:r>
          </a:p>
          <a:p>
            <a:r>
              <a:rPr lang="en-US" dirty="0"/>
              <a:t>Collaboration with other general upper secondary schools’ special needs teachers would be beneficial, but is challenging – lack of time, different methods</a:t>
            </a:r>
            <a:endParaRPr lang="fi-FI" dirty="0"/>
          </a:p>
        </p:txBody>
      </p:sp>
      <p:sp>
        <p:nvSpPr>
          <p:cNvPr id="4" name="Sisällön paikkamerkki 3">
            <a:extLst>
              <a:ext uri="{FF2B5EF4-FFF2-40B4-BE49-F238E27FC236}">
                <a16:creationId xmlns:a16="http://schemas.microsoft.com/office/drawing/2014/main" id="{89CE29E4-8253-BB46-825B-64A8A0FD8085}"/>
              </a:ext>
            </a:extLst>
          </p:cNvPr>
          <p:cNvSpPr>
            <a:spLocks noGrp="1"/>
          </p:cNvSpPr>
          <p:nvPr>
            <p:ph idx="13"/>
          </p:nvPr>
        </p:nvSpPr>
        <p:spPr/>
        <p:txBody>
          <a:bodyPr/>
          <a:lstStyle/>
          <a:p>
            <a:pPr marL="0" indent="0">
              <a:buNone/>
            </a:pPr>
            <a:r>
              <a:rPr lang="fi-FI" b="1" dirty="0" err="1"/>
              <a:t>One’s</a:t>
            </a:r>
            <a:r>
              <a:rPr lang="fi-FI" b="1" dirty="0"/>
              <a:t> </a:t>
            </a:r>
            <a:r>
              <a:rPr lang="fi-FI" b="1" dirty="0" err="1"/>
              <a:t>own</a:t>
            </a:r>
            <a:r>
              <a:rPr lang="fi-FI" b="1" dirty="0"/>
              <a:t> know-how as a </a:t>
            </a:r>
            <a:r>
              <a:rPr lang="fi-FI" b="1" dirty="0" err="1"/>
              <a:t>challenge</a:t>
            </a:r>
            <a:endParaRPr lang="fi-FI" b="1" dirty="0"/>
          </a:p>
          <a:p>
            <a:r>
              <a:rPr lang="fi-FI" dirty="0" err="1"/>
              <a:t>Special</a:t>
            </a:r>
            <a:r>
              <a:rPr lang="fi-FI" dirty="0"/>
              <a:t> </a:t>
            </a:r>
            <a:r>
              <a:rPr lang="fi-FI" dirty="0" err="1"/>
              <a:t>needs</a:t>
            </a:r>
            <a:r>
              <a:rPr lang="fi-FI" dirty="0"/>
              <a:t> </a:t>
            </a:r>
            <a:r>
              <a:rPr lang="fi-FI" dirty="0" err="1"/>
              <a:t>teacher</a:t>
            </a:r>
            <a:r>
              <a:rPr lang="fi-FI" dirty="0"/>
              <a:t> </a:t>
            </a:r>
            <a:r>
              <a:rPr lang="fi-FI" dirty="0" err="1"/>
              <a:t>education</a:t>
            </a:r>
            <a:r>
              <a:rPr lang="fi-FI" dirty="0"/>
              <a:t> </a:t>
            </a:r>
            <a:r>
              <a:rPr lang="fi-FI" dirty="0" err="1"/>
              <a:t>doesn’t</a:t>
            </a:r>
            <a:r>
              <a:rPr lang="fi-FI" dirty="0"/>
              <a:t> </a:t>
            </a:r>
            <a:r>
              <a:rPr lang="fi-FI" dirty="0" err="1"/>
              <a:t>give</a:t>
            </a:r>
            <a:r>
              <a:rPr lang="fi-FI" dirty="0"/>
              <a:t> </a:t>
            </a:r>
            <a:r>
              <a:rPr lang="fi-FI" dirty="0" err="1"/>
              <a:t>readiness</a:t>
            </a:r>
            <a:r>
              <a:rPr lang="fi-FI" dirty="0"/>
              <a:t> for general </a:t>
            </a:r>
            <a:r>
              <a:rPr lang="fi-FI" dirty="0" err="1"/>
              <a:t>upper</a:t>
            </a:r>
            <a:r>
              <a:rPr lang="fi-FI" dirty="0"/>
              <a:t> </a:t>
            </a:r>
            <a:r>
              <a:rPr lang="fi-FI" dirty="0" err="1"/>
              <a:t>secondary</a:t>
            </a:r>
            <a:r>
              <a:rPr lang="fi-FI" dirty="0"/>
              <a:t> </a:t>
            </a:r>
            <a:r>
              <a:rPr lang="fi-FI" dirty="0" err="1"/>
              <a:t>schools</a:t>
            </a:r>
            <a:r>
              <a:rPr lang="fi-FI" dirty="0"/>
              <a:t>, and </a:t>
            </a:r>
            <a:r>
              <a:rPr lang="fi-FI" dirty="0" err="1"/>
              <a:t>materials</a:t>
            </a:r>
            <a:r>
              <a:rPr lang="fi-FI" dirty="0"/>
              <a:t> and </a:t>
            </a:r>
            <a:r>
              <a:rPr lang="fi-FI" dirty="0" err="1"/>
              <a:t>information</a:t>
            </a:r>
            <a:r>
              <a:rPr lang="fi-FI" dirty="0"/>
              <a:t> </a:t>
            </a:r>
            <a:r>
              <a:rPr lang="fi-FI" dirty="0" err="1"/>
              <a:t>are</a:t>
            </a:r>
            <a:r>
              <a:rPr lang="fi-FI" dirty="0"/>
              <a:t> </a:t>
            </a:r>
            <a:r>
              <a:rPr lang="fi-FI" dirty="0" err="1"/>
              <a:t>poorly</a:t>
            </a:r>
            <a:r>
              <a:rPr lang="fi-FI" dirty="0"/>
              <a:t> </a:t>
            </a:r>
            <a:r>
              <a:rPr lang="fi-FI" dirty="0" err="1"/>
              <a:t>available</a:t>
            </a:r>
            <a:r>
              <a:rPr lang="fi-FI" dirty="0"/>
              <a:t> for </a:t>
            </a:r>
            <a:r>
              <a:rPr lang="fi-FI" dirty="0" err="1"/>
              <a:t>the</a:t>
            </a:r>
            <a:r>
              <a:rPr lang="fi-FI" dirty="0"/>
              <a:t> general </a:t>
            </a:r>
            <a:r>
              <a:rPr lang="fi-FI" dirty="0" err="1"/>
              <a:t>upper</a:t>
            </a:r>
            <a:r>
              <a:rPr lang="fi-FI" dirty="0"/>
              <a:t> </a:t>
            </a:r>
            <a:r>
              <a:rPr lang="fi-FI" dirty="0" err="1"/>
              <a:t>secondary</a:t>
            </a:r>
            <a:r>
              <a:rPr lang="fi-FI" dirty="0"/>
              <a:t> </a:t>
            </a:r>
            <a:r>
              <a:rPr lang="fi-FI" dirty="0" err="1"/>
              <a:t>school</a:t>
            </a:r>
            <a:r>
              <a:rPr lang="fi-FI" dirty="0"/>
              <a:t> </a:t>
            </a:r>
            <a:r>
              <a:rPr lang="fi-FI" dirty="0" err="1"/>
              <a:t>level</a:t>
            </a:r>
            <a:endParaRPr lang="fi-FI" dirty="0"/>
          </a:p>
          <a:p>
            <a:r>
              <a:rPr lang="fi-FI" dirty="0" err="1"/>
              <a:t>Lots</a:t>
            </a:r>
            <a:r>
              <a:rPr lang="fi-FI" dirty="0"/>
              <a:t> of </a:t>
            </a:r>
            <a:r>
              <a:rPr lang="fi-FI" dirty="0" err="1"/>
              <a:t>figuring</a:t>
            </a:r>
            <a:r>
              <a:rPr lang="fi-FI" dirty="0"/>
              <a:t> out, </a:t>
            </a:r>
            <a:r>
              <a:rPr lang="fi-FI" dirty="0" err="1"/>
              <a:t>especially</a:t>
            </a:r>
            <a:r>
              <a:rPr lang="fi-FI" dirty="0"/>
              <a:t> in </a:t>
            </a:r>
            <a:r>
              <a:rPr lang="fi-FI" dirty="0" err="1"/>
              <a:t>the</a:t>
            </a:r>
            <a:r>
              <a:rPr lang="fi-FI" dirty="0"/>
              <a:t> </a:t>
            </a:r>
            <a:r>
              <a:rPr lang="fi-FI" dirty="0" err="1"/>
              <a:t>beginning</a:t>
            </a:r>
            <a:r>
              <a:rPr lang="fi-FI" dirty="0"/>
              <a:t> of </a:t>
            </a:r>
            <a:r>
              <a:rPr lang="fi-FI" dirty="0" err="1"/>
              <a:t>the</a:t>
            </a:r>
            <a:r>
              <a:rPr lang="fi-FI" dirty="0"/>
              <a:t> </a:t>
            </a:r>
            <a:r>
              <a:rPr lang="fi-FI" dirty="0" err="1"/>
              <a:t>career</a:t>
            </a:r>
            <a:r>
              <a:rPr lang="fi-FI" dirty="0"/>
              <a:t> – </a:t>
            </a:r>
            <a:r>
              <a:rPr lang="fi-FI" dirty="0" err="1"/>
              <a:t>screens</a:t>
            </a:r>
            <a:r>
              <a:rPr lang="fi-FI" dirty="0"/>
              <a:t> </a:t>
            </a:r>
            <a:r>
              <a:rPr lang="fi-FI" dirty="0" err="1"/>
              <a:t>ans</a:t>
            </a:r>
            <a:r>
              <a:rPr lang="fi-FI" dirty="0"/>
              <a:t> </a:t>
            </a:r>
            <a:r>
              <a:rPr lang="fi-FI" dirty="0" err="1"/>
              <a:t>tests</a:t>
            </a:r>
            <a:r>
              <a:rPr lang="fi-FI" dirty="0"/>
              <a:t>, </a:t>
            </a:r>
            <a:r>
              <a:rPr lang="fi-FI" dirty="0" err="1"/>
              <a:t>statements</a:t>
            </a:r>
            <a:r>
              <a:rPr lang="fi-FI" dirty="0"/>
              <a:t>, </a:t>
            </a:r>
            <a:r>
              <a:rPr lang="fi-FI" dirty="0" err="1"/>
              <a:t>teaching</a:t>
            </a:r>
            <a:r>
              <a:rPr lang="fi-FI" dirty="0"/>
              <a:t> of </a:t>
            </a:r>
            <a:r>
              <a:rPr lang="fi-FI" dirty="0" err="1"/>
              <a:t>learning</a:t>
            </a:r>
            <a:r>
              <a:rPr lang="fi-FI" dirty="0"/>
              <a:t> </a:t>
            </a:r>
            <a:r>
              <a:rPr lang="fi-FI" dirty="0" err="1"/>
              <a:t>techniques</a:t>
            </a:r>
            <a:endParaRPr lang="fi-FI" dirty="0"/>
          </a:p>
          <a:p>
            <a:r>
              <a:rPr lang="fi-FI" dirty="0" err="1"/>
              <a:t>Co-teaching</a:t>
            </a:r>
            <a:r>
              <a:rPr lang="fi-FI" dirty="0"/>
              <a:t> – </a:t>
            </a:r>
            <a:r>
              <a:rPr lang="fi-FI" dirty="0" err="1"/>
              <a:t>insufficient</a:t>
            </a:r>
            <a:r>
              <a:rPr lang="fi-FI" dirty="0"/>
              <a:t> </a:t>
            </a:r>
            <a:r>
              <a:rPr lang="fi-FI" dirty="0" err="1"/>
              <a:t>proficiency</a:t>
            </a:r>
            <a:r>
              <a:rPr lang="fi-FI" dirty="0"/>
              <a:t> in </a:t>
            </a:r>
            <a:r>
              <a:rPr lang="fi-FI" dirty="0" err="1"/>
              <a:t>subject</a:t>
            </a:r>
            <a:r>
              <a:rPr lang="fi-FI" dirty="0"/>
              <a:t> </a:t>
            </a:r>
            <a:r>
              <a:rPr lang="fi-FI" dirty="0" err="1"/>
              <a:t>contents</a:t>
            </a:r>
            <a:r>
              <a:rPr lang="fi-FI" dirty="0"/>
              <a:t>, </a:t>
            </a:r>
            <a:r>
              <a:rPr lang="fi-FI" dirty="0" err="1"/>
              <a:t>wish</a:t>
            </a:r>
            <a:r>
              <a:rPr lang="fi-FI" dirty="0"/>
              <a:t> for </a:t>
            </a:r>
            <a:r>
              <a:rPr lang="fi-FI" dirty="0" err="1"/>
              <a:t>additional</a:t>
            </a:r>
            <a:r>
              <a:rPr lang="fi-FI" dirty="0"/>
              <a:t> </a:t>
            </a:r>
            <a:r>
              <a:rPr lang="fi-FI" dirty="0" err="1"/>
              <a:t>education</a:t>
            </a:r>
            <a:endParaRPr lang="fi-FI" dirty="0"/>
          </a:p>
        </p:txBody>
      </p:sp>
      <p:sp>
        <p:nvSpPr>
          <p:cNvPr id="9" name="Otsikko 3">
            <a:extLst>
              <a:ext uri="{FF2B5EF4-FFF2-40B4-BE49-F238E27FC236}">
                <a16:creationId xmlns:a16="http://schemas.microsoft.com/office/drawing/2014/main" id="{AD8B4DF2-13F0-3E4A-B1BB-4F6FC5E7ACE7}"/>
              </a:ext>
            </a:extLst>
          </p:cNvPr>
          <p:cNvSpPr>
            <a:spLocks noGrp="1"/>
          </p:cNvSpPr>
          <p:nvPr>
            <p:ph type="title"/>
          </p:nvPr>
        </p:nvSpPr>
        <p:spPr>
          <a:xfrm>
            <a:off x="2462428" y="468106"/>
            <a:ext cx="8832981" cy="1249544"/>
          </a:xfrm>
        </p:spPr>
        <p:txBody>
          <a:bodyPr/>
          <a:lstStyle/>
          <a:p>
            <a:r>
              <a:rPr lang="en-US" dirty="0"/>
              <a:t>Challenges in the work of a special needs teacher 2/2 			</a:t>
            </a:r>
            <a:r>
              <a:rPr lang="fi-FI" dirty="0"/>
              <a:t>	</a:t>
            </a:r>
            <a:r>
              <a:rPr lang="fi-FI" sz="1600" dirty="0"/>
              <a:t>(Ikonen, 2020)</a:t>
            </a:r>
            <a:r>
              <a:rPr lang="fi-FI" sz="1600" b="0" dirty="0"/>
              <a:t> </a:t>
            </a:r>
            <a:endParaRPr lang="fi-FI" b="0" dirty="0"/>
          </a:p>
        </p:txBody>
      </p:sp>
    </p:spTree>
    <p:extLst>
      <p:ext uri="{BB962C8B-B14F-4D97-AF65-F5344CB8AC3E}">
        <p14:creationId xmlns:p14="http://schemas.microsoft.com/office/powerpoint/2010/main" val="1681301483"/>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isällön paikkamerkki 4">
            <a:extLst>
              <a:ext uri="{FF2B5EF4-FFF2-40B4-BE49-F238E27FC236}">
                <a16:creationId xmlns:a16="http://schemas.microsoft.com/office/drawing/2014/main" id="{FD8AE12F-DB3B-DC4E-9C7A-377DDCB8532B}"/>
              </a:ext>
            </a:extLst>
          </p:cNvPr>
          <p:cNvSpPr>
            <a:spLocks noGrp="1"/>
          </p:cNvSpPr>
          <p:nvPr>
            <p:ph idx="1"/>
          </p:nvPr>
        </p:nvSpPr>
        <p:spPr>
          <a:xfrm>
            <a:off x="335360" y="1717650"/>
            <a:ext cx="11521280" cy="4375649"/>
          </a:xfrm>
        </p:spPr>
        <p:txBody>
          <a:bodyPr/>
          <a:lstStyle/>
          <a:p>
            <a:pPr marL="434975" indent="-342900" algn="l">
              <a:buFont typeface="Arial" panose="020B0604020202020204" pitchFamily="34" charset="0"/>
              <a:buChar char="•"/>
            </a:pPr>
            <a:r>
              <a:rPr lang="en-US" sz="2000" dirty="0"/>
              <a:t>Navigating one's own life appears to be the most important aspect of high school students' well-being, which should also be supported at school by concrete means</a:t>
            </a:r>
          </a:p>
          <a:p>
            <a:pPr marL="434975" indent="-342900" algn="l">
              <a:buFont typeface="Arial" panose="020B0604020202020204" pitchFamily="34" charset="0"/>
              <a:buChar char="•"/>
            </a:pPr>
            <a:r>
              <a:rPr lang="en-US" sz="2000" dirty="0"/>
              <a:t>Testing and supporting reading difficulties, as well as making statements and learning support plans for the </a:t>
            </a:r>
            <a:r>
              <a:rPr lang="fi-FI" sz="2000" dirty="0" err="1"/>
              <a:t>Finnish</a:t>
            </a:r>
            <a:r>
              <a:rPr lang="fi-FI" sz="2000" dirty="0"/>
              <a:t> </a:t>
            </a:r>
            <a:r>
              <a:rPr lang="fi-FI" sz="2000" dirty="0" err="1"/>
              <a:t>Matriculation</a:t>
            </a:r>
            <a:r>
              <a:rPr lang="fi-FI" sz="2000" dirty="0"/>
              <a:t> </a:t>
            </a:r>
            <a:r>
              <a:rPr lang="fi-FI" sz="2000" dirty="0" err="1"/>
              <a:t>Examination</a:t>
            </a:r>
            <a:r>
              <a:rPr lang="fi-FI" sz="2000" dirty="0"/>
              <a:t> Board</a:t>
            </a:r>
            <a:r>
              <a:rPr lang="en-US" sz="2000" dirty="0"/>
              <a:t>, take most of a high school special needs teacher’s time</a:t>
            </a:r>
          </a:p>
          <a:p>
            <a:pPr marL="434975" indent="-342900" algn="l">
              <a:buFont typeface="Arial" panose="020B0604020202020204" pitchFamily="34" charset="0"/>
              <a:buChar char="•"/>
            </a:pPr>
            <a:r>
              <a:rPr lang="en-US" sz="2000" dirty="0"/>
              <a:t>Supporting students is helped by effective cooperation between professionals and getting to know the students - students need more humane?) interaction with teachers</a:t>
            </a:r>
          </a:p>
          <a:p>
            <a:pPr marL="434975" indent="-342900" algn="l">
              <a:buFont typeface="Arial" panose="020B0604020202020204" pitchFamily="34" charset="0"/>
              <a:buChar char="•"/>
            </a:pPr>
            <a:r>
              <a:rPr lang="en-US" sz="2000" dirty="0"/>
              <a:t>Informing about the availability of support, clarity of the roles of different professionals and avoiding stigma are key aspects in promoting the well-being and learning of students</a:t>
            </a:r>
          </a:p>
          <a:p>
            <a:pPr marL="434975" indent="-342900" algn="l">
              <a:buFont typeface="Arial" panose="020B0604020202020204" pitchFamily="34" charset="0"/>
              <a:buChar char="•"/>
            </a:pPr>
            <a:r>
              <a:rPr lang="en-US" sz="2000" dirty="0"/>
              <a:t>Insufficient time and resources, as well as deficiency in the high school-specific special pedagogical know-how, make it difficult to support high school students</a:t>
            </a:r>
          </a:p>
          <a:p>
            <a:pPr marL="434975" indent="-342900" algn="l">
              <a:buFont typeface="Arial" panose="020B0604020202020204" pitchFamily="34" charset="0"/>
              <a:buChar char="•"/>
            </a:pPr>
            <a:r>
              <a:rPr lang="en-US" sz="2000" dirty="0"/>
              <a:t>Research results tell us about the transition period of the high school reform </a:t>
            </a:r>
            <a:r>
              <a:rPr lang="en-US" sz="2000" dirty="0">
                <a:sym typeface="Wingdings" panose="05000000000000000000" pitchFamily="2" charset="2"/>
              </a:rPr>
              <a:t></a:t>
            </a:r>
            <a:r>
              <a:rPr lang="en-US" sz="2000" dirty="0"/>
              <a:t> what kind of changes might the reforms bring to the everyday life of high school and to the resources for supporting students?</a:t>
            </a:r>
          </a:p>
        </p:txBody>
      </p:sp>
      <p:sp>
        <p:nvSpPr>
          <p:cNvPr id="6" name="Otsikko 3">
            <a:extLst>
              <a:ext uri="{FF2B5EF4-FFF2-40B4-BE49-F238E27FC236}">
                <a16:creationId xmlns:a16="http://schemas.microsoft.com/office/drawing/2014/main" id="{F55F46C8-4B23-D348-8587-E08F2DADEC9F}"/>
              </a:ext>
            </a:extLst>
          </p:cNvPr>
          <p:cNvSpPr>
            <a:spLocks noGrp="1"/>
          </p:cNvSpPr>
          <p:nvPr>
            <p:ph type="title"/>
          </p:nvPr>
        </p:nvSpPr>
        <p:spPr>
          <a:xfrm>
            <a:off x="2462428" y="468106"/>
            <a:ext cx="8832981" cy="1249544"/>
          </a:xfrm>
        </p:spPr>
        <p:txBody>
          <a:bodyPr/>
          <a:lstStyle/>
          <a:p>
            <a:pPr algn="l"/>
            <a:r>
              <a:rPr lang="fi-FI" dirty="0"/>
              <a:t>CONCLUSION</a:t>
            </a:r>
            <a:endParaRPr lang="fi-FI" b="0" dirty="0"/>
          </a:p>
        </p:txBody>
      </p:sp>
    </p:spTree>
    <p:extLst>
      <p:ext uri="{BB962C8B-B14F-4D97-AF65-F5344CB8AC3E}">
        <p14:creationId xmlns:p14="http://schemas.microsoft.com/office/powerpoint/2010/main" val="1988082596"/>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isällön paikkamerkki 4">
            <a:extLst>
              <a:ext uri="{FF2B5EF4-FFF2-40B4-BE49-F238E27FC236}">
                <a16:creationId xmlns:a16="http://schemas.microsoft.com/office/drawing/2014/main" id="{FD8AE12F-DB3B-DC4E-9C7A-377DDCB8532B}"/>
              </a:ext>
            </a:extLst>
          </p:cNvPr>
          <p:cNvSpPr>
            <a:spLocks noGrp="1"/>
          </p:cNvSpPr>
          <p:nvPr>
            <p:ph idx="1"/>
          </p:nvPr>
        </p:nvSpPr>
        <p:spPr>
          <a:xfrm>
            <a:off x="335360" y="1717650"/>
            <a:ext cx="11521280" cy="4375647"/>
          </a:xfrm>
        </p:spPr>
        <p:txBody>
          <a:bodyPr/>
          <a:lstStyle/>
          <a:p>
            <a:pPr algn="l">
              <a:lnSpc>
                <a:spcPct val="100000"/>
              </a:lnSpc>
            </a:pPr>
            <a:r>
              <a:rPr lang="fi-FI" sz="2000" dirty="0" err="1">
                <a:latin typeface="+mj-lt"/>
              </a:rPr>
              <a:t>Greus</a:t>
            </a:r>
            <a:r>
              <a:rPr lang="fi-FI" sz="2000" dirty="0">
                <a:latin typeface="+mj-lt"/>
              </a:rPr>
              <a:t>, E., Ikonen, K., Ojala, S., Saarelainen, N. &amp; Taipale, N. (2019). </a:t>
            </a:r>
            <a:r>
              <a:rPr lang="fi-FI" sz="2000" i="1" dirty="0">
                <a:latin typeface="+mj-lt"/>
              </a:rPr>
              <a:t>Erityisopetus</a:t>
            </a:r>
            <a:r>
              <a:rPr lang="fi-FI" sz="2000" i="1" dirty="0"/>
              <a:t> </a:t>
            </a:r>
            <a:r>
              <a:rPr lang="fi-FI" sz="2000" i="1" dirty="0">
                <a:latin typeface="+mj-lt"/>
              </a:rPr>
              <a:t>lukiossa. Kartoituksen yhteenveto. </a:t>
            </a:r>
            <a:r>
              <a:rPr lang="fi-FI" sz="2000" dirty="0">
                <a:latin typeface="+mj-lt"/>
              </a:rPr>
              <a:t>Saatavilla sähköisesti:</a:t>
            </a:r>
            <a:r>
              <a:rPr lang="fi-FI" sz="2000" dirty="0"/>
              <a:t> </a:t>
            </a:r>
            <a:r>
              <a:rPr lang="fi-FI" sz="2000" dirty="0">
                <a:latin typeface="+mj-lt"/>
                <a:hlinkClick r:id="rId3"/>
              </a:rPr>
              <a:t>https://www.oph.fi/sites/default/files/documents/erityisopetus-lukiossa-kartoitus-002.pdf</a:t>
            </a:r>
            <a:r>
              <a:rPr lang="fi-FI" sz="2000" dirty="0">
                <a:latin typeface="+mj-lt"/>
              </a:rPr>
              <a:t> </a:t>
            </a:r>
          </a:p>
          <a:p>
            <a:pPr algn="l">
              <a:lnSpc>
                <a:spcPct val="100000"/>
              </a:lnSpc>
            </a:pPr>
            <a:r>
              <a:rPr lang="fi-FI" sz="2000" dirty="0">
                <a:latin typeface="+mj-lt"/>
              </a:rPr>
              <a:t>Ikonen, K. (2020). </a:t>
            </a:r>
            <a:r>
              <a:rPr lang="fi-FI" sz="2000" i="1" dirty="0">
                <a:latin typeface="+mj-lt"/>
              </a:rPr>
              <a:t>Lukion erityisopettajien </a:t>
            </a:r>
            <a:r>
              <a:rPr lang="fi-FI" sz="2000" i="1" dirty="0" err="1">
                <a:latin typeface="+mj-lt"/>
              </a:rPr>
              <a:t>työnkuva</a:t>
            </a:r>
            <a:r>
              <a:rPr lang="fi-FI" sz="2000" i="1" dirty="0">
                <a:latin typeface="+mj-lt"/>
              </a:rPr>
              <a:t> ja </a:t>
            </a:r>
            <a:r>
              <a:rPr lang="fi-FI" sz="2000" i="1" dirty="0" err="1">
                <a:latin typeface="+mj-lt"/>
              </a:rPr>
              <a:t>heidän</a:t>
            </a:r>
            <a:r>
              <a:rPr lang="fi-FI" sz="2000" i="1" dirty="0">
                <a:latin typeface="+mj-lt"/>
              </a:rPr>
              <a:t> </a:t>
            </a:r>
            <a:r>
              <a:rPr lang="fi-FI" sz="2000" i="1" dirty="0" err="1">
                <a:latin typeface="+mj-lt"/>
              </a:rPr>
              <a:t>siina</a:t>
            </a:r>
            <a:r>
              <a:rPr lang="fi-FI" sz="2000" i="1" dirty="0">
                <a:latin typeface="+mj-lt"/>
              </a:rPr>
              <a:t>̈ kokemansa haasteet.</a:t>
            </a:r>
            <a:r>
              <a:rPr lang="fi-FI" sz="2000" i="1" dirty="0"/>
              <a:t> </a:t>
            </a:r>
            <a:r>
              <a:rPr lang="fi-FI" sz="2000" dirty="0">
                <a:latin typeface="+mj-lt"/>
              </a:rPr>
              <a:t>Erityispedagogiikan pro gradu –tutkielma, Helsingin yliopisto.</a:t>
            </a:r>
          </a:p>
          <a:p>
            <a:pPr algn="l">
              <a:lnSpc>
                <a:spcPct val="100000"/>
              </a:lnSpc>
            </a:pPr>
            <a:r>
              <a:rPr lang="fi-FI" sz="2000" dirty="0"/>
              <a:t>Koponen, M. (2020). </a:t>
            </a:r>
            <a:r>
              <a:rPr lang="fi-FI" sz="2000" i="1" dirty="0"/>
              <a:t>Tuen tarpeet ja tuen tarjonta lukiokoulutuksessa – lukiolaisten </a:t>
            </a:r>
            <a:r>
              <a:rPr lang="fi-FI" sz="2000" i="1" dirty="0" err="1"/>
              <a:t>näkemyksia</a:t>
            </a:r>
            <a:r>
              <a:rPr lang="fi-FI" sz="2000" i="1" dirty="0"/>
              <a:t>̈ ja kokemuksia. </a:t>
            </a:r>
            <a:r>
              <a:rPr lang="fi-FI" sz="2000" dirty="0"/>
              <a:t>Erityispedagogiikan pro gradu –tutkielma, Helsingin yliopisto. Saatavilla sähköisesti: </a:t>
            </a:r>
            <a:r>
              <a:rPr lang="fi-FI" sz="2000" dirty="0">
                <a:hlinkClick r:id="rId4"/>
              </a:rPr>
              <a:t>https://helda.helsinki.fi/bitstream/handle/10138/315129/Koponen_Mari_Pro_gradu_2020.pdf?sequence=3&amp;isAllowed=y</a:t>
            </a:r>
            <a:r>
              <a:rPr lang="fi-FI" sz="2000" dirty="0"/>
              <a:t> </a:t>
            </a:r>
          </a:p>
          <a:p>
            <a:pPr algn="l">
              <a:lnSpc>
                <a:spcPct val="100000"/>
              </a:lnSpc>
            </a:pPr>
            <a:r>
              <a:rPr lang="en-US" sz="2000" i="1" dirty="0" err="1"/>
              <a:t>Lukiolaki</a:t>
            </a:r>
            <a:r>
              <a:rPr lang="en-US" sz="2000" i="1" dirty="0"/>
              <a:t> 714/2018</a:t>
            </a:r>
            <a:r>
              <a:rPr lang="en-US" sz="2000" dirty="0"/>
              <a:t> (10.8.2018). </a:t>
            </a:r>
            <a:r>
              <a:rPr lang="fi-FI" sz="2000" dirty="0"/>
              <a:t>Saatavilla sähköisesti: </a:t>
            </a:r>
            <a:r>
              <a:rPr lang="fi-FI" sz="2000" u="sng" dirty="0">
                <a:hlinkClick r:id="rId5"/>
              </a:rPr>
              <a:t>https://www.finlex.fi/fi/laki/ajantasa/2018/20180714</a:t>
            </a:r>
            <a:endParaRPr lang="fi-FI" dirty="0"/>
          </a:p>
          <a:p>
            <a:pPr algn="l">
              <a:lnSpc>
                <a:spcPct val="100000"/>
              </a:lnSpc>
            </a:pPr>
            <a:endParaRPr lang="fi-FI" sz="2000" dirty="0"/>
          </a:p>
          <a:p>
            <a:pPr algn="l">
              <a:lnSpc>
                <a:spcPct val="100000"/>
              </a:lnSpc>
            </a:pPr>
            <a:endParaRPr lang="fi-FI" sz="1700" i="1" dirty="0"/>
          </a:p>
          <a:p>
            <a:pPr marL="434975" indent="-342900" algn="l">
              <a:lnSpc>
                <a:spcPct val="100000"/>
              </a:lnSpc>
              <a:buFont typeface="Arial" panose="020B0604020202020204" pitchFamily="34" charset="0"/>
              <a:buChar char="•"/>
            </a:pPr>
            <a:endParaRPr lang="fi-FI" sz="1700" dirty="0"/>
          </a:p>
          <a:p>
            <a:pPr algn="l"/>
            <a:endParaRPr lang="fi-FI" sz="2000" dirty="0"/>
          </a:p>
          <a:p>
            <a:pPr marL="434975" indent="-342900" algn="l">
              <a:buFont typeface="Arial" panose="020B0604020202020204" pitchFamily="34" charset="0"/>
              <a:buChar char="•"/>
            </a:pPr>
            <a:endParaRPr lang="fi-FI" dirty="0"/>
          </a:p>
          <a:p>
            <a:pPr marL="434975" indent="-342900" algn="l">
              <a:buFont typeface="Arial" panose="020B0604020202020204" pitchFamily="34" charset="0"/>
              <a:buChar char="•"/>
            </a:pPr>
            <a:endParaRPr lang="fi-FI" dirty="0"/>
          </a:p>
        </p:txBody>
      </p:sp>
      <p:sp>
        <p:nvSpPr>
          <p:cNvPr id="7" name="Otsikko 3">
            <a:extLst>
              <a:ext uri="{FF2B5EF4-FFF2-40B4-BE49-F238E27FC236}">
                <a16:creationId xmlns:a16="http://schemas.microsoft.com/office/drawing/2014/main" id="{16F4FD09-5B09-A14D-82BA-15A719F4779B}"/>
              </a:ext>
            </a:extLst>
          </p:cNvPr>
          <p:cNvSpPr>
            <a:spLocks noGrp="1"/>
          </p:cNvSpPr>
          <p:nvPr>
            <p:ph type="title"/>
          </p:nvPr>
        </p:nvSpPr>
        <p:spPr>
          <a:xfrm>
            <a:off x="2462428" y="468106"/>
            <a:ext cx="8832981" cy="1249544"/>
          </a:xfrm>
        </p:spPr>
        <p:txBody>
          <a:bodyPr/>
          <a:lstStyle/>
          <a:p>
            <a:pPr algn="l"/>
            <a:r>
              <a:rPr lang="fi-FI" dirty="0" err="1"/>
              <a:t>resources</a:t>
            </a:r>
            <a:r>
              <a:rPr lang="fi-FI" dirty="0"/>
              <a:t> 1/2</a:t>
            </a:r>
            <a:endParaRPr lang="fi-FI" b="0" dirty="0"/>
          </a:p>
        </p:txBody>
      </p:sp>
    </p:spTree>
    <p:extLst>
      <p:ext uri="{BB962C8B-B14F-4D97-AF65-F5344CB8AC3E}">
        <p14:creationId xmlns:p14="http://schemas.microsoft.com/office/powerpoint/2010/main" val="4000644006"/>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isällön paikkamerkki 4">
            <a:extLst>
              <a:ext uri="{FF2B5EF4-FFF2-40B4-BE49-F238E27FC236}">
                <a16:creationId xmlns:a16="http://schemas.microsoft.com/office/drawing/2014/main" id="{FD8AE12F-DB3B-DC4E-9C7A-377DDCB8532B}"/>
              </a:ext>
            </a:extLst>
          </p:cNvPr>
          <p:cNvSpPr>
            <a:spLocks noGrp="1"/>
          </p:cNvSpPr>
          <p:nvPr>
            <p:ph idx="1"/>
          </p:nvPr>
        </p:nvSpPr>
        <p:spPr>
          <a:xfrm>
            <a:off x="335360" y="1717650"/>
            <a:ext cx="11521280" cy="4375647"/>
          </a:xfrm>
        </p:spPr>
        <p:txBody>
          <a:bodyPr/>
          <a:lstStyle/>
          <a:p>
            <a:pPr algn="l">
              <a:lnSpc>
                <a:spcPct val="100000"/>
              </a:lnSpc>
            </a:pPr>
            <a:r>
              <a:rPr lang="fi-FI" sz="2000" dirty="0"/>
              <a:t>Lukion opetussuunnitelman perusteet 2019 (2019). </a:t>
            </a:r>
            <a:r>
              <a:rPr lang="fi-FI" sz="2000" i="1" dirty="0"/>
              <a:t>Määräykset ja ohjeet 2019:2a. </a:t>
            </a:r>
            <a:r>
              <a:rPr lang="fi-FI" sz="2000" dirty="0"/>
              <a:t>Helsinki: Opetushallitus. Saatavilla sähköisesti: </a:t>
            </a:r>
            <a:r>
              <a:rPr lang="fi-FI" sz="2000" dirty="0">
                <a:hlinkClick r:id="rId3"/>
              </a:rPr>
              <a:t>https://www.oph.fi/sites/default/files/documents/lukion_opetussuunnitelman_perusteet_2019.pdf</a:t>
            </a:r>
            <a:r>
              <a:rPr lang="fi-FI" sz="2000" dirty="0"/>
              <a:t> </a:t>
            </a:r>
          </a:p>
          <a:p>
            <a:pPr algn="l">
              <a:lnSpc>
                <a:spcPct val="100000"/>
              </a:lnSpc>
            </a:pPr>
            <a:r>
              <a:rPr lang="fi-FI" sz="2000" dirty="0"/>
              <a:t>Saarelainen, N. (2020). </a:t>
            </a:r>
            <a:r>
              <a:rPr lang="fi-FI" sz="2000" i="1" dirty="0"/>
              <a:t>”Painolasti omilla </a:t>
            </a:r>
            <a:r>
              <a:rPr lang="fi-FI" sz="2000" i="1" dirty="0" err="1"/>
              <a:t>harteilla</a:t>
            </a:r>
            <a:r>
              <a:rPr lang="fi-FI" sz="2000" i="1" dirty="0"/>
              <a:t>”. Lukiolaisten hyvinvoinnin ulottuvuudet ja tuen tarve opiskelijoiden </a:t>
            </a:r>
            <a:r>
              <a:rPr lang="fi-FI" sz="2000" i="1" dirty="0" err="1"/>
              <a:t>näkökulmasta</a:t>
            </a:r>
            <a:r>
              <a:rPr lang="fi-FI" sz="2000" i="1" dirty="0"/>
              <a:t>. </a:t>
            </a:r>
            <a:r>
              <a:rPr lang="fi-FI" sz="2000" dirty="0"/>
              <a:t>Erityispedagogiikan pro gradu –tutkielma, Helsingin yliopisto.</a:t>
            </a:r>
          </a:p>
          <a:p>
            <a:pPr algn="l">
              <a:lnSpc>
                <a:spcPct val="100000"/>
              </a:lnSpc>
            </a:pPr>
            <a:r>
              <a:rPr lang="fi-FI" sz="2000" dirty="0"/>
              <a:t>Taipale, N. (2020). </a:t>
            </a:r>
            <a:r>
              <a:rPr lang="fi-FI" sz="2000" i="1" dirty="0"/>
              <a:t>Oppimisen ja hyvinvoinnin tuki lukiossa. Tapaustutkimus lukion </a:t>
            </a:r>
            <a:r>
              <a:rPr lang="fi-FI" sz="2000" i="1" dirty="0" err="1"/>
              <a:t>tukijärjestelmän</a:t>
            </a:r>
            <a:r>
              <a:rPr lang="fi-FI" sz="2000" i="1" dirty="0"/>
              <a:t> rakentumisesta. </a:t>
            </a:r>
            <a:r>
              <a:rPr lang="fi-FI" sz="2000" dirty="0"/>
              <a:t>Erityispedagogiikan pro gradu –tutkielma, Helsingin yliopisto. Saatavilla sähköisesti: </a:t>
            </a:r>
            <a:r>
              <a:rPr lang="fi-FI" sz="2000" dirty="0">
                <a:hlinkClick r:id="rId4"/>
              </a:rPr>
              <a:t>https://helda.helsinki.fi/bitstream/handle/10138/319842/Taipale_Nora_Pro%20gradu_2020.pdf?sequence=2&amp;isAllowed=y</a:t>
            </a:r>
            <a:r>
              <a:rPr lang="fi-FI" sz="2000" dirty="0"/>
              <a:t> </a:t>
            </a:r>
          </a:p>
          <a:p>
            <a:pPr algn="l"/>
            <a:endParaRPr lang="fi-FI" sz="2000" dirty="0"/>
          </a:p>
          <a:p>
            <a:pPr marL="434975" indent="-342900" algn="l">
              <a:buFont typeface="Arial" panose="020B0604020202020204" pitchFamily="34" charset="0"/>
              <a:buChar char="•"/>
            </a:pPr>
            <a:endParaRPr lang="fi-FI" dirty="0"/>
          </a:p>
          <a:p>
            <a:pPr marL="434975" indent="-342900" algn="l">
              <a:buFont typeface="Arial" panose="020B0604020202020204" pitchFamily="34" charset="0"/>
              <a:buChar char="•"/>
            </a:pPr>
            <a:endParaRPr lang="fi-FI" dirty="0"/>
          </a:p>
        </p:txBody>
      </p:sp>
      <p:sp>
        <p:nvSpPr>
          <p:cNvPr id="7" name="Otsikko 3">
            <a:extLst>
              <a:ext uri="{FF2B5EF4-FFF2-40B4-BE49-F238E27FC236}">
                <a16:creationId xmlns:a16="http://schemas.microsoft.com/office/drawing/2014/main" id="{16F4FD09-5B09-A14D-82BA-15A719F4779B}"/>
              </a:ext>
            </a:extLst>
          </p:cNvPr>
          <p:cNvSpPr>
            <a:spLocks noGrp="1"/>
          </p:cNvSpPr>
          <p:nvPr>
            <p:ph type="title"/>
          </p:nvPr>
        </p:nvSpPr>
        <p:spPr>
          <a:xfrm>
            <a:off x="2462428" y="468106"/>
            <a:ext cx="8832981" cy="1249544"/>
          </a:xfrm>
        </p:spPr>
        <p:txBody>
          <a:bodyPr/>
          <a:lstStyle/>
          <a:p>
            <a:pPr algn="l"/>
            <a:r>
              <a:rPr lang="fi-FI" dirty="0" err="1"/>
              <a:t>resources</a:t>
            </a:r>
            <a:r>
              <a:rPr lang="fi-FI" dirty="0"/>
              <a:t> 2/2</a:t>
            </a:r>
            <a:endParaRPr lang="fi-FI" b="0" dirty="0"/>
          </a:p>
        </p:txBody>
      </p:sp>
    </p:spTree>
    <p:extLst>
      <p:ext uri="{BB962C8B-B14F-4D97-AF65-F5344CB8AC3E}">
        <p14:creationId xmlns:p14="http://schemas.microsoft.com/office/powerpoint/2010/main" val="3484483598"/>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isällön paikkamerkki 4">
            <a:extLst>
              <a:ext uri="{FF2B5EF4-FFF2-40B4-BE49-F238E27FC236}">
                <a16:creationId xmlns:a16="http://schemas.microsoft.com/office/drawing/2014/main" id="{69ECCF33-B5A6-9E47-AF7C-05306ECFAE4F}"/>
              </a:ext>
            </a:extLst>
          </p:cNvPr>
          <p:cNvSpPr>
            <a:spLocks noGrp="1"/>
          </p:cNvSpPr>
          <p:nvPr>
            <p:ph idx="1"/>
          </p:nvPr>
        </p:nvSpPr>
        <p:spPr>
          <a:xfrm>
            <a:off x="335359" y="2204865"/>
            <a:ext cx="11521279" cy="3888432"/>
          </a:xfrm>
        </p:spPr>
        <p:txBody>
          <a:bodyPr/>
          <a:lstStyle/>
          <a:p>
            <a:pPr marL="0"/>
            <a:endParaRPr lang="en-US" dirty="0">
              <a:latin typeface="Arial" panose="020B0604020202020204" pitchFamily="34" charset="0"/>
              <a:cs typeface="Arial" panose="020B0604020202020204" pitchFamily="34" charset="0"/>
            </a:endParaRPr>
          </a:p>
          <a:p>
            <a:pPr marL="0"/>
            <a:r>
              <a:rPr lang="en-US" dirty="0">
                <a:latin typeface="Arial" panose="020B0604020202020204" pitchFamily="34" charset="0"/>
                <a:cs typeface="Arial" panose="020B0604020202020204" pitchFamily="34" charset="0"/>
              </a:rPr>
              <a:t>Students who have difficulties in coping with their studies due to special linguistic difficulties or other learning difficulties have the right to receive special needs education and other support for learning based on their individual needs. The support measures are implemented in cooperation between teaching staff.</a:t>
            </a:r>
          </a:p>
          <a:p>
            <a:pPr marL="0"/>
            <a:r>
              <a:rPr lang="en-US" dirty="0">
                <a:latin typeface="Arial" panose="020B0604020202020204" pitchFamily="34" charset="0"/>
                <a:cs typeface="Arial" panose="020B0604020202020204" pitchFamily="34" charset="0"/>
              </a:rPr>
              <a:t>The need for support shall be assessed at the beginning of studies and at regular intervals as studies progress. At the student's request, the support measures are recorded in the student's personal study plan. Provisions on the right of students to assistive services, special aids and other services required for studying are issued separately.</a:t>
            </a:r>
          </a:p>
          <a:p>
            <a:endParaRPr lang="fi-FI" i="1" dirty="0"/>
          </a:p>
          <a:p>
            <a:pPr marL="0"/>
            <a:r>
              <a:rPr lang="en-US" i="1" dirty="0">
                <a:latin typeface="Arial" panose="020B0604020202020204" pitchFamily="34" charset="0"/>
                <a:cs typeface="Arial" panose="020B0604020202020204" pitchFamily="34" charset="0"/>
              </a:rPr>
              <a:t>Act on General Upper Secondary Education 714/2018, Section 28</a:t>
            </a:r>
            <a:endParaRPr lang="fi-FI" i="1" dirty="0">
              <a:latin typeface="Arial" panose="020B0604020202020204" pitchFamily="34" charset="0"/>
              <a:cs typeface="Arial" panose="020B0604020202020204" pitchFamily="34" charset="0"/>
            </a:endParaRPr>
          </a:p>
        </p:txBody>
      </p:sp>
      <p:sp>
        <p:nvSpPr>
          <p:cNvPr id="8" name="Suorakulmio 7">
            <a:extLst>
              <a:ext uri="{FF2B5EF4-FFF2-40B4-BE49-F238E27FC236}">
                <a16:creationId xmlns:a16="http://schemas.microsoft.com/office/drawing/2014/main" id="{D8E6229D-5787-9E4D-98D7-92CF061639C7}"/>
              </a:ext>
            </a:extLst>
          </p:cNvPr>
          <p:cNvSpPr/>
          <p:nvPr/>
        </p:nvSpPr>
        <p:spPr>
          <a:xfrm>
            <a:off x="335360" y="2204864"/>
            <a:ext cx="11521279" cy="3110085"/>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fi-FI"/>
          </a:p>
        </p:txBody>
      </p:sp>
      <p:sp>
        <p:nvSpPr>
          <p:cNvPr id="9" name="Otsikko 3">
            <a:extLst>
              <a:ext uri="{FF2B5EF4-FFF2-40B4-BE49-F238E27FC236}">
                <a16:creationId xmlns:a16="http://schemas.microsoft.com/office/drawing/2014/main" id="{9AA51CC2-CC91-484B-A4C5-776BCE58EA8A}"/>
              </a:ext>
            </a:extLst>
          </p:cNvPr>
          <p:cNvSpPr txBox="1">
            <a:spLocks/>
          </p:cNvSpPr>
          <p:nvPr/>
        </p:nvSpPr>
        <p:spPr bwMode="auto">
          <a:xfrm>
            <a:off x="2462428" y="468106"/>
            <a:ext cx="8832981" cy="1249544"/>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rtl="0" eaLnBrk="1" fontAlgn="base" hangingPunct="1">
              <a:lnSpc>
                <a:spcPct val="80000"/>
              </a:lnSpc>
              <a:spcBef>
                <a:spcPct val="0"/>
              </a:spcBef>
              <a:spcAft>
                <a:spcPct val="0"/>
              </a:spcAft>
              <a:defRPr sz="4000" b="1" kern="1200" cap="all" baseline="0">
                <a:solidFill>
                  <a:schemeClr val="tx1"/>
                </a:solidFill>
                <a:latin typeface="+mj-lt"/>
                <a:ea typeface="+mj-ea"/>
                <a:cs typeface="Gotham Narrow Bold"/>
              </a:defRPr>
            </a:lvl1pPr>
            <a:lvl2pPr algn="l" rtl="0" eaLnBrk="1" fontAlgn="base" hangingPunct="1">
              <a:lnSpc>
                <a:spcPct val="80000"/>
              </a:lnSpc>
              <a:spcBef>
                <a:spcPct val="0"/>
              </a:spcBef>
              <a:spcAft>
                <a:spcPct val="0"/>
              </a:spcAft>
              <a:defRPr sz="3400" b="1">
                <a:solidFill>
                  <a:schemeClr val="tx1"/>
                </a:solidFill>
                <a:latin typeface="Gotham Narrow Bold" charset="0"/>
                <a:ea typeface="ＭＳ Ｐゴシック" pitchFamily="-72" charset="-128"/>
                <a:cs typeface="ＭＳ Ｐゴシック" pitchFamily="-72" charset="-128"/>
              </a:defRPr>
            </a:lvl2pPr>
            <a:lvl3pPr algn="l" rtl="0" eaLnBrk="1" fontAlgn="base" hangingPunct="1">
              <a:lnSpc>
                <a:spcPct val="80000"/>
              </a:lnSpc>
              <a:spcBef>
                <a:spcPct val="0"/>
              </a:spcBef>
              <a:spcAft>
                <a:spcPct val="0"/>
              </a:spcAft>
              <a:defRPr sz="3400" b="1">
                <a:solidFill>
                  <a:schemeClr val="tx1"/>
                </a:solidFill>
                <a:latin typeface="Gotham Narrow Bold" charset="0"/>
                <a:ea typeface="ＭＳ Ｐゴシック" pitchFamily="-72" charset="-128"/>
                <a:cs typeface="ＭＳ Ｐゴシック" pitchFamily="-72" charset="-128"/>
              </a:defRPr>
            </a:lvl3pPr>
            <a:lvl4pPr algn="l" rtl="0" eaLnBrk="1" fontAlgn="base" hangingPunct="1">
              <a:lnSpc>
                <a:spcPct val="80000"/>
              </a:lnSpc>
              <a:spcBef>
                <a:spcPct val="0"/>
              </a:spcBef>
              <a:spcAft>
                <a:spcPct val="0"/>
              </a:spcAft>
              <a:defRPr sz="3400" b="1">
                <a:solidFill>
                  <a:schemeClr val="tx1"/>
                </a:solidFill>
                <a:latin typeface="Gotham Narrow Bold" charset="0"/>
                <a:ea typeface="ＭＳ Ｐゴシック" pitchFamily="-72" charset="-128"/>
                <a:cs typeface="ＭＳ Ｐゴシック" pitchFamily="-72" charset="-128"/>
              </a:defRPr>
            </a:lvl4pPr>
            <a:lvl5pPr algn="l" rtl="0" eaLnBrk="1" fontAlgn="base" hangingPunct="1">
              <a:lnSpc>
                <a:spcPct val="80000"/>
              </a:lnSpc>
              <a:spcBef>
                <a:spcPct val="0"/>
              </a:spcBef>
              <a:spcAft>
                <a:spcPct val="0"/>
              </a:spcAft>
              <a:defRPr sz="3400" b="1">
                <a:solidFill>
                  <a:schemeClr val="tx1"/>
                </a:solidFill>
                <a:latin typeface="Gotham Narrow Bold" charset="0"/>
                <a:ea typeface="ＭＳ Ｐゴシック" pitchFamily="-72" charset="-128"/>
                <a:cs typeface="ＭＳ Ｐゴシック" pitchFamily="-72" charset="-128"/>
              </a:defRPr>
            </a:lvl5pPr>
            <a:lvl6pPr marL="457200" algn="l" rtl="0" eaLnBrk="1" fontAlgn="base" hangingPunct="1">
              <a:spcBef>
                <a:spcPct val="0"/>
              </a:spcBef>
              <a:spcAft>
                <a:spcPct val="0"/>
              </a:spcAft>
              <a:defRPr sz="2600" b="1">
                <a:solidFill>
                  <a:schemeClr val="tx1"/>
                </a:solidFill>
                <a:latin typeface="Arial" pitchFamily="-72" charset="0"/>
                <a:ea typeface="ＭＳ Ｐゴシック" pitchFamily="-72" charset="-128"/>
                <a:cs typeface="ＭＳ Ｐゴシック" pitchFamily="-72" charset="-128"/>
              </a:defRPr>
            </a:lvl6pPr>
            <a:lvl7pPr marL="914400" algn="l" rtl="0" eaLnBrk="1" fontAlgn="base" hangingPunct="1">
              <a:spcBef>
                <a:spcPct val="0"/>
              </a:spcBef>
              <a:spcAft>
                <a:spcPct val="0"/>
              </a:spcAft>
              <a:defRPr sz="2600" b="1">
                <a:solidFill>
                  <a:schemeClr val="tx1"/>
                </a:solidFill>
                <a:latin typeface="Arial" pitchFamily="-72" charset="0"/>
                <a:ea typeface="ＭＳ Ｐゴシック" pitchFamily="-72" charset="-128"/>
                <a:cs typeface="ＭＳ Ｐゴシック" pitchFamily="-72" charset="-128"/>
              </a:defRPr>
            </a:lvl7pPr>
            <a:lvl8pPr marL="1371600" algn="l" rtl="0" eaLnBrk="1" fontAlgn="base" hangingPunct="1">
              <a:spcBef>
                <a:spcPct val="0"/>
              </a:spcBef>
              <a:spcAft>
                <a:spcPct val="0"/>
              </a:spcAft>
              <a:defRPr sz="2600" b="1">
                <a:solidFill>
                  <a:schemeClr val="tx1"/>
                </a:solidFill>
                <a:latin typeface="Arial" pitchFamily="-72" charset="0"/>
                <a:ea typeface="ＭＳ Ｐゴシック" pitchFamily="-72" charset="-128"/>
                <a:cs typeface="ＭＳ Ｐゴシック" pitchFamily="-72" charset="-128"/>
              </a:defRPr>
            </a:lvl8pPr>
            <a:lvl9pPr marL="1828800" algn="l" rtl="0" eaLnBrk="1" fontAlgn="base" hangingPunct="1">
              <a:spcBef>
                <a:spcPct val="0"/>
              </a:spcBef>
              <a:spcAft>
                <a:spcPct val="0"/>
              </a:spcAft>
              <a:defRPr sz="2600" b="1">
                <a:solidFill>
                  <a:schemeClr val="tx1"/>
                </a:solidFill>
                <a:latin typeface="Arial" pitchFamily="-72" charset="0"/>
                <a:ea typeface="ＭＳ Ｐゴシック" pitchFamily="-72" charset="-128"/>
                <a:cs typeface="ＭＳ Ｐゴシック" pitchFamily="-72" charset="-128"/>
              </a:defRPr>
            </a:lvl9pPr>
          </a:lstStyle>
          <a:p>
            <a:pPr algn="l"/>
            <a:r>
              <a:rPr lang="fi-FI" dirty="0">
                <a:latin typeface="Arial" panose="020B0604020202020204" pitchFamily="34" charset="0"/>
                <a:cs typeface="Arial" panose="020B0604020202020204" pitchFamily="34" charset="0"/>
              </a:rPr>
              <a:t>SUPPORT FOR LEARNING IN THE NEW </a:t>
            </a:r>
            <a:r>
              <a:rPr lang="en-US" dirty="0">
                <a:latin typeface="Arial" panose="020B0604020202020204" pitchFamily="34" charset="0"/>
                <a:cs typeface="Arial" panose="020B0604020202020204" pitchFamily="34" charset="0"/>
              </a:rPr>
              <a:t>ACT ON GENERAL UPPER SECONDARY EDUCATION</a:t>
            </a:r>
            <a:endParaRPr lang="fi-FI" dirty="0"/>
          </a:p>
        </p:txBody>
      </p:sp>
    </p:spTree>
    <p:extLst>
      <p:ext uri="{BB962C8B-B14F-4D97-AF65-F5344CB8AC3E}">
        <p14:creationId xmlns:p14="http://schemas.microsoft.com/office/powerpoint/2010/main" val="967106689"/>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26A2CE86-92B8-284B-B8FD-C15EEFEC4C5A}"/>
              </a:ext>
            </a:extLst>
          </p:cNvPr>
          <p:cNvSpPr>
            <a:spLocks noGrp="1"/>
          </p:cNvSpPr>
          <p:nvPr>
            <p:ph idx="1"/>
          </p:nvPr>
        </p:nvSpPr>
        <p:spPr/>
        <p:txBody>
          <a:bodyPr/>
          <a:lstStyle/>
          <a:p>
            <a:pPr>
              <a:lnSpc>
                <a:spcPct val="100000"/>
              </a:lnSpc>
            </a:pPr>
            <a:r>
              <a:rPr lang="fi-FI" sz="2000" dirty="0" err="1">
                <a:latin typeface="Arial" panose="020B0604020202020204" pitchFamily="34" charset="0"/>
                <a:cs typeface="Arial" panose="020B0604020202020204" pitchFamily="34" charset="0"/>
              </a:rPr>
              <a:t>The</a:t>
            </a:r>
            <a:r>
              <a:rPr lang="fi-FI" sz="2000" dirty="0">
                <a:latin typeface="Arial" panose="020B0604020202020204" pitchFamily="34" charset="0"/>
                <a:cs typeface="Arial" panose="020B0604020202020204" pitchFamily="34" charset="0"/>
              </a:rPr>
              <a:t> </a:t>
            </a:r>
            <a:r>
              <a:rPr lang="fi-FI" sz="2000" dirty="0" err="1">
                <a:latin typeface="Arial" panose="020B0604020202020204" pitchFamily="34" charset="0"/>
                <a:cs typeface="Arial" panose="020B0604020202020204" pitchFamily="34" charset="0"/>
              </a:rPr>
              <a:t>aim</a:t>
            </a:r>
            <a:r>
              <a:rPr lang="fi-FI" sz="2000" dirty="0">
                <a:latin typeface="Arial" panose="020B0604020202020204" pitchFamily="34" charset="0"/>
                <a:cs typeface="Arial" panose="020B0604020202020204" pitchFamily="34" charset="0"/>
              </a:rPr>
              <a:t> of </a:t>
            </a:r>
            <a:r>
              <a:rPr lang="fi-FI" sz="2000" dirty="0" err="1">
                <a:latin typeface="Arial" panose="020B0604020202020204" pitchFamily="34" charset="0"/>
                <a:cs typeface="Arial" panose="020B0604020202020204" pitchFamily="34" charset="0"/>
              </a:rPr>
              <a:t>the</a:t>
            </a:r>
            <a:r>
              <a:rPr lang="fi-FI" sz="2000" dirty="0">
                <a:latin typeface="Arial" panose="020B0604020202020204" pitchFamily="34" charset="0"/>
                <a:cs typeface="Arial" panose="020B0604020202020204" pitchFamily="34" charset="0"/>
              </a:rPr>
              <a:t> General Upper </a:t>
            </a:r>
            <a:r>
              <a:rPr lang="fi-FI" sz="2000" dirty="0" err="1">
                <a:latin typeface="Arial" panose="020B0604020202020204" pitchFamily="34" charset="0"/>
                <a:cs typeface="Arial" panose="020B0604020202020204" pitchFamily="34" charset="0"/>
              </a:rPr>
              <a:t>Secondary</a:t>
            </a:r>
            <a:r>
              <a:rPr lang="fi-FI" sz="2000" dirty="0">
                <a:latin typeface="Arial" panose="020B0604020202020204" pitchFamily="34" charset="0"/>
                <a:cs typeface="Arial" panose="020B0604020202020204" pitchFamily="34" charset="0"/>
              </a:rPr>
              <a:t> </a:t>
            </a:r>
            <a:r>
              <a:rPr lang="fi-FI" sz="2000" dirty="0" err="1">
                <a:latin typeface="Arial" panose="020B0604020202020204" pitchFamily="34" charset="0"/>
                <a:cs typeface="Arial" panose="020B0604020202020204" pitchFamily="34" charset="0"/>
              </a:rPr>
              <a:t>Education</a:t>
            </a:r>
            <a:r>
              <a:rPr lang="fi-FI" sz="2000" dirty="0">
                <a:latin typeface="Arial" panose="020B0604020202020204" pitchFamily="34" charset="0"/>
                <a:cs typeface="Arial" panose="020B0604020202020204" pitchFamily="34" charset="0"/>
              </a:rPr>
              <a:t> </a:t>
            </a:r>
            <a:r>
              <a:rPr lang="fi-FI" sz="2000" dirty="0" err="1">
                <a:latin typeface="Arial" panose="020B0604020202020204" pitchFamily="34" charset="0"/>
                <a:cs typeface="Arial" panose="020B0604020202020204" pitchFamily="34" charset="0"/>
              </a:rPr>
              <a:t>Reform</a:t>
            </a:r>
            <a:r>
              <a:rPr lang="fi-FI" sz="2000" dirty="0">
                <a:latin typeface="Arial" panose="020B0604020202020204" pitchFamily="34" charset="0"/>
                <a:cs typeface="Arial" panose="020B0604020202020204" pitchFamily="34" charset="0"/>
              </a:rPr>
              <a:t> is to </a:t>
            </a:r>
            <a:r>
              <a:rPr lang="fi-FI" sz="2000" dirty="0" err="1">
                <a:latin typeface="Arial" panose="020B0604020202020204" pitchFamily="34" charset="0"/>
                <a:cs typeface="Arial" panose="020B0604020202020204" pitchFamily="34" charset="0"/>
              </a:rPr>
              <a:t>enhance</a:t>
            </a:r>
            <a:r>
              <a:rPr lang="fi-FI" sz="2000" dirty="0">
                <a:latin typeface="Arial" panose="020B0604020202020204" pitchFamily="34" charset="0"/>
                <a:cs typeface="Arial" panose="020B0604020202020204" pitchFamily="34" charset="0"/>
              </a:rPr>
              <a:t> </a:t>
            </a:r>
            <a:r>
              <a:rPr lang="fi-FI" sz="2000" dirty="0" err="1">
                <a:latin typeface="Arial" panose="020B0604020202020204" pitchFamily="34" charset="0"/>
                <a:cs typeface="Arial" panose="020B0604020202020204" pitchFamily="34" charset="0"/>
              </a:rPr>
              <a:t>the</a:t>
            </a:r>
            <a:r>
              <a:rPr lang="fi-FI" sz="2000" dirty="0">
                <a:latin typeface="Arial" panose="020B0604020202020204" pitchFamily="34" charset="0"/>
                <a:cs typeface="Arial" panose="020B0604020202020204" pitchFamily="34" charset="0"/>
              </a:rPr>
              <a:t> </a:t>
            </a:r>
            <a:r>
              <a:rPr lang="fi-FI" sz="2000" dirty="0" err="1">
                <a:latin typeface="Arial" panose="020B0604020202020204" pitchFamily="34" charset="0"/>
                <a:cs typeface="Arial" panose="020B0604020202020204" pitchFamily="34" charset="0"/>
              </a:rPr>
              <a:t>wellbeing</a:t>
            </a:r>
            <a:r>
              <a:rPr lang="fi-FI" sz="2000" dirty="0">
                <a:latin typeface="Arial" panose="020B0604020202020204" pitchFamily="34" charset="0"/>
                <a:cs typeface="Arial" panose="020B0604020202020204" pitchFamily="34" charset="0"/>
              </a:rPr>
              <a:t> of </a:t>
            </a:r>
            <a:r>
              <a:rPr lang="fi-FI" sz="2000" dirty="0" err="1">
                <a:latin typeface="Arial" panose="020B0604020202020204" pitchFamily="34" charset="0"/>
                <a:cs typeface="Arial" panose="020B0604020202020204" pitchFamily="34" charset="0"/>
              </a:rPr>
              <a:t>students</a:t>
            </a:r>
            <a:r>
              <a:rPr lang="fi-FI" sz="2000" dirty="0">
                <a:latin typeface="Arial" panose="020B0604020202020204" pitchFamily="34" charset="0"/>
                <a:cs typeface="Arial" panose="020B0604020202020204" pitchFamily="34" charset="0"/>
              </a:rPr>
              <a:t> and to </a:t>
            </a:r>
            <a:r>
              <a:rPr lang="fi-FI" sz="2000" dirty="0" err="1">
                <a:latin typeface="Arial" panose="020B0604020202020204" pitchFamily="34" charset="0"/>
                <a:cs typeface="Arial" panose="020B0604020202020204" pitchFamily="34" charset="0"/>
              </a:rPr>
              <a:t>support</a:t>
            </a:r>
            <a:r>
              <a:rPr lang="fi-FI" sz="2000" dirty="0">
                <a:latin typeface="Arial" panose="020B0604020202020204" pitchFamily="34" charset="0"/>
                <a:cs typeface="Arial" panose="020B0604020202020204" pitchFamily="34" charset="0"/>
              </a:rPr>
              <a:t> </a:t>
            </a:r>
            <a:r>
              <a:rPr lang="fi-FI" sz="2000" dirty="0" err="1">
                <a:latin typeface="Arial" panose="020B0604020202020204" pitchFamily="34" charset="0"/>
                <a:cs typeface="Arial" panose="020B0604020202020204" pitchFamily="34" charset="0"/>
              </a:rPr>
              <a:t>them</a:t>
            </a:r>
            <a:r>
              <a:rPr lang="fi-FI" sz="2000" dirty="0">
                <a:latin typeface="Arial" panose="020B0604020202020204" pitchFamily="34" charset="0"/>
                <a:cs typeface="Arial" panose="020B0604020202020204" pitchFamily="34" charset="0"/>
              </a:rPr>
              <a:t> in </a:t>
            </a:r>
            <a:r>
              <a:rPr lang="fi-FI" sz="2000" dirty="0" err="1">
                <a:latin typeface="Arial" panose="020B0604020202020204" pitchFamily="34" charset="0"/>
                <a:cs typeface="Arial" panose="020B0604020202020204" pitchFamily="34" charset="0"/>
              </a:rPr>
              <a:t>their</a:t>
            </a:r>
            <a:r>
              <a:rPr lang="fi-FI" sz="2000" dirty="0">
                <a:latin typeface="Arial" panose="020B0604020202020204" pitchFamily="34" charset="0"/>
                <a:cs typeface="Arial" panose="020B0604020202020204" pitchFamily="34" charset="0"/>
              </a:rPr>
              <a:t> </a:t>
            </a:r>
            <a:r>
              <a:rPr lang="fi-FI" sz="2000" dirty="0" err="1">
                <a:latin typeface="Arial" panose="020B0604020202020204" pitchFamily="34" charset="0"/>
                <a:cs typeface="Arial" panose="020B0604020202020204" pitchFamily="34" charset="0"/>
              </a:rPr>
              <a:t>studies</a:t>
            </a:r>
            <a:r>
              <a:rPr lang="fi-FI" sz="2000" dirty="0">
                <a:latin typeface="Arial" panose="020B0604020202020204" pitchFamily="34" charset="0"/>
                <a:cs typeface="Arial" panose="020B0604020202020204" pitchFamily="34" charset="0"/>
              </a:rPr>
              <a:t> </a:t>
            </a:r>
            <a:r>
              <a:rPr lang="fi-FI" sz="2000" dirty="0" err="1">
                <a:latin typeface="Arial" panose="020B0604020202020204" pitchFamily="34" charset="0"/>
                <a:cs typeface="Arial" panose="020B0604020202020204" pitchFamily="34" charset="0"/>
              </a:rPr>
              <a:t>even</a:t>
            </a:r>
            <a:r>
              <a:rPr lang="fi-FI" sz="2000" dirty="0">
                <a:latin typeface="Arial" panose="020B0604020202020204" pitchFamily="34" charset="0"/>
                <a:cs typeface="Arial" panose="020B0604020202020204" pitchFamily="34" charset="0"/>
              </a:rPr>
              <a:t> </a:t>
            </a:r>
            <a:r>
              <a:rPr lang="fi-FI" sz="2000" dirty="0" err="1">
                <a:latin typeface="Arial" panose="020B0604020202020204" pitchFamily="34" charset="0"/>
                <a:cs typeface="Arial" panose="020B0604020202020204" pitchFamily="34" charset="0"/>
              </a:rPr>
              <a:t>better</a:t>
            </a:r>
            <a:endParaRPr lang="fi-FI" sz="2000" dirty="0">
              <a:latin typeface="Arial" panose="020B0604020202020204" pitchFamily="34" charset="0"/>
              <a:cs typeface="Arial" panose="020B0604020202020204" pitchFamily="34" charset="0"/>
            </a:endParaRPr>
          </a:p>
          <a:p>
            <a:pPr lvl="1">
              <a:lnSpc>
                <a:spcPct val="100000"/>
              </a:lnSpc>
            </a:pPr>
            <a:r>
              <a:rPr lang="fi-FI" dirty="0" err="1">
                <a:latin typeface="Arial" panose="020B0604020202020204" pitchFamily="34" charset="0"/>
                <a:cs typeface="Arial" panose="020B0604020202020204" pitchFamily="34" charset="0"/>
              </a:rPr>
              <a:t>Taking</a:t>
            </a:r>
            <a:r>
              <a:rPr lang="fi-FI" dirty="0">
                <a:latin typeface="Arial" panose="020B0604020202020204" pitchFamily="34" charset="0"/>
                <a:cs typeface="Arial" panose="020B0604020202020204" pitchFamily="34" charset="0"/>
              </a:rPr>
              <a:t> into </a:t>
            </a:r>
            <a:r>
              <a:rPr lang="fi-FI" dirty="0" err="1">
                <a:latin typeface="Arial" panose="020B0604020202020204" pitchFamily="34" charset="0"/>
                <a:cs typeface="Arial" panose="020B0604020202020204" pitchFamily="34" charset="0"/>
              </a:rPr>
              <a:t>account</a:t>
            </a:r>
            <a:r>
              <a:rPr lang="fi-FI" dirty="0">
                <a:latin typeface="Arial" panose="020B0604020202020204" pitchFamily="34" charset="0"/>
                <a:cs typeface="Arial" panose="020B0604020202020204" pitchFamily="34" charset="0"/>
              </a:rPr>
              <a:t> </a:t>
            </a:r>
            <a:r>
              <a:rPr lang="fi-FI" dirty="0" err="1">
                <a:latin typeface="Arial" panose="020B0604020202020204" pitchFamily="34" charset="0"/>
                <a:cs typeface="Arial" panose="020B0604020202020204" pitchFamily="34" charset="0"/>
              </a:rPr>
              <a:t>the</a:t>
            </a:r>
            <a:r>
              <a:rPr lang="fi-FI" dirty="0">
                <a:latin typeface="Arial" panose="020B0604020202020204" pitchFamily="34" charset="0"/>
                <a:cs typeface="Arial" panose="020B0604020202020204" pitchFamily="34" charset="0"/>
              </a:rPr>
              <a:t> </a:t>
            </a:r>
            <a:r>
              <a:rPr lang="fi-FI" dirty="0" err="1">
                <a:latin typeface="Arial" panose="020B0604020202020204" pitchFamily="34" charset="0"/>
                <a:cs typeface="Arial" panose="020B0604020202020204" pitchFamily="34" charset="0"/>
              </a:rPr>
              <a:t>effects</a:t>
            </a:r>
            <a:r>
              <a:rPr lang="fi-FI" dirty="0">
                <a:latin typeface="Arial" panose="020B0604020202020204" pitchFamily="34" charset="0"/>
                <a:cs typeface="Arial" panose="020B0604020202020204" pitchFamily="34" charset="0"/>
              </a:rPr>
              <a:t> on </a:t>
            </a:r>
            <a:r>
              <a:rPr lang="fi-FI" dirty="0" err="1">
                <a:latin typeface="Arial" panose="020B0604020202020204" pitchFamily="34" charset="0"/>
                <a:cs typeface="Arial" panose="020B0604020202020204" pitchFamily="34" charset="0"/>
              </a:rPr>
              <a:t>the</a:t>
            </a:r>
            <a:r>
              <a:rPr lang="fi-FI" dirty="0">
                <a:latin typeface="Arial" panose="020B0604020202020204" pitchFamily="34" charset="0"/>
                <a:cs typeface="Arial" panose="020B0604020202020204" pitchFamily="34" charset="0"/>
              </a:rPr>
              <a:t> </a:t>
            </a:r>
            <a:r>
              <a:rPr lang="fi-FI" dirty="0" err="1">
                <a:latin typeface="Arial" panose="020B0604020202020204" pitchFamily="34" charset="0"/>
                <a:cs typeface="Arial" panose="020B0604020202020204" pitchFamily="34" charset="0"/>
              </a:rPr>
              <a:t>wellbeing</a:t>
            </a:r>
            <a:r>
              <a:rPr lang="fi-FI" dirty="0">
                <a:latin typeface="Arial" panose="020B0604020202020204" pitchFamily="34" charset="0"/>
                <a:cs typeface="Arial" panose="020B0604020202020204" pitchFamily="34" charset="0"/>
              </a:rPr>
              <a:t> of </a:t>
            </a:r>
            <a:r>
              <a:rPr lang="fi-FI" dirty="0" err="1">
                <a:latin typeface="Arial" panose="020B0604020202020204" pitchFamily="34" charset="0"/>
                <a:cs typeface="Arial" panose="020B0604020202020204" pitchFamily="34" charset="0"/>
              </a:rPr>
              <a:t>students</a:t>
            </a:r>
            <a:r>
              <a:rPr lang="fi-FI" dirty="0">
                <a:latin typeface="Arial" panose="020B0604020202020204" pitchFamily="34" charset="0"/>
                <a:cs typeface="Arial" panose="020B0604020202020204" pitchFamily="34" charset="0"/>
              </a:rPr>
              <a:t> and </a:t>
            </a:r>
            <a:r>
              <a:rPr lang="fi-FI" dirty="0" err="1">
                <a:latin typeface="Arial" panose="020B0604020202020204" pitchFamily="34" charset="0"/>
                <a:cs typeface="Arial" panose="020B0604020202020204" pitchFamily="34" charset="0"/>
              </a:rPr>
              <a:t>the</a:t>
            </a:r>
            <a:r>
              <a:rPr lang="fi-FI" dirty="0">
                <a:latin typeface="Arial" panose="020B0604020202020204" pitchFamily="34" charset="0"/>
                <a:cs typeface="Arial" panose="020B0604020202020204" pitchFamily="34" charset="0"/>
              </a:rPr>
              <a:t> </a:t>
            </a:r>
            <a:r>
              <a:rPr lang="fi-FI" dirty="0" err="1">
                <a:latin typeface="Arial" panose="020B0604020202020204" pitchFamily="34" charset="0"/>
                <a:cs typeface="Arial" panose="020B0604020202020204" pitchFamily="34" charset="0"/>
              </a:rPr>
              <a:t>envolving</a:t>
            </a:r>
            <a:r>
              <a:rPr lang="fi-FI" dirty="0">
                <a:latin typeface="Arial" panose="020B0604020202020204" pitchFamily="34" charset="0"/>
                <a:cs typeface="Arial" panose="020B0604020202020204" pitchFamily="34" charset="0"/>
              </a:rPr>
              <a:t> of </a:t>
            </a:r>
            <a:r>
              <a:rPr lang="fi-FI" dirty="0" err="1">
                <a:latin typeface="Arial" panose="020B0604020202020204" pitchFamily="34" charset="0"/>
                <a:cs typeface="Arial" panose="020B0604020202020204" pitchFamily="34" charset="0"/>
              </a:rPr>
              <a:t>them</a:t>
            </a:r>
            <a:r>
              <a:rPr lang="fi-FI" dirty="0">
                <a:latin typeface="Arial" panose="020B0604020202020204" pitchFamily="34" charset="0"/>
                <a:cs typeface="Arial" panose="020B0604020202020204" pitchFamily="34" charset="0"/>
              </a:rPr>
              <a:t> in </a:t>
            </a:r>
            <a:r>
              <a:rPr lang="fi-FI" dirty="0" err="1">
                <a:latin typeface="Arial" panose="020B0604020202020204" pitchFamily="34" charset="0"/>
                <a:cs typeface="Arial" panose="020B0604020202020204" pitchFamily="34" charset="0"/>
              </a:rPr>
              <a:t>all</a:t>
            </a:r>
            <a:r>
              <a:rPr lang="fi-FI" dirty="0">
                <a:latin typeface="Arial" panose="020B0604020202020204" pitchFamily="34" charset="0"/>
                <a:cs typeface="Arial" panose="020B0604020202020204" pitchFamily="34" charset="0"/>
              </a:rPr>
              <a:t> </a:t>
            </a:r>
            <a:r>
              <a:rPr lang="fi-FI" dirty="0" err="1">
                <a:latin typeface="Arial" panose="020B0604020202020204" pitchFamily="34" charset="0"/>
                <a:cs typeface="Arial" panose="020B0604020202020204" pitchFamily="34" charset="0"/>
              </a:rPr>
              <a:t>planning</a:t>
            </a:r>
            <a:r>
              <a:rPr lang="fi-FI" dirty="0">
                <a:latin typeface="Arial" panose="020B0604020202020204" pitchFamily="34" charset="0"/>
                <a:cs typeface="Arial" panose="020B0604020202020204" pitchFamily="34" charset="0"/>
              </a:rPr>
              <a:t> and </a:t>
            </a:r>
            <a:r>
              <a:rPr lang="fi-FI" dirty="0" err="1">
                <a:latin typeface="Arial" panose="020B0604020202020204" pitchFamily="34" charset="0"/>
                <a:cs typeface="Arial" panose="020B0604020202020204" pitchFamily="34" charset="0"/>
              </a:rPr>
              <a:t>development</a:t>
            </a:r>
            <a:r>
              <a:rPr lang="fi-FI" dirty="0">
                <a:latin typeface="Arial" panose="020B0604020202020204" pitchFamily="34" charset="0"/>
                <a:cs typeface="Arial" panose="020B0604020202020204" pitchFamily="34" charset="0"/>
              </a:rPr>
              <a:t> of General Upper </a:t>
            </a:r>
            <a:r>
              <a:rPr lang="fi-FI" dirty="0" err="1">
                <a:latin typeface="Arial" panose="020B0604020202020204" pitchFamily="34" charset="0"/>
                <a:cs typeface="Arial" panose="020B0604020202020204" pitchFamily="34" charset="0"/>
              </a:rPr>
              <a:t>Secondary</a:t>
            </a:r>
            <a:r>
              <a:rPr lang="fi-FI" dirty="0">
                <a:latin typeface="Arial" panose="020B0604020202020204" pitchFamily="34" charset="0"/>
                <a:cs typeface="Arial" panose="020B0604020202020204" pitchFamily="34" charset="0"/>
              </a:rPr>
              <a:t> </a:t>
            </a:r>
            <a:r>
              <a:rPr lang="fi-FI" dirty="0" err="1">
                <a:latin typeface="Arial" panose="020B0604020202020204" pitchFamily="34" charset="0"/>
                <a:cs typeface="Arial" panose="020B0604020202020204" pitchFamily="34" charset="0"/>
              </a:rPr>
              <a:t>Education</a:t>
            </a:r>
            <a:endParaRPr lang="fi-FI" dirty="0">
              <a:latin typeface="Arial" panose="020B0604020202020204" pitchFamily="34" charset="0"/>
              <a:cs typeface="Arial" panose="020B0604020202020204" pitchFamily="34" charset="0"/>
            </a:endParaRPr>
          </a:p>
        </p:txBody>
      </p:sp>
      <p:sp>
        <p:nvSpPr>
          <p:cNvPr id="2" name="Sisällön paikkamerkki 1">
            <a:extLst>
              <a:ext uri="{FF2B5EF4-FFF2-40B4-BE49-F238E27FC236}">
                <a16:creationId xmlns:a16="http://schemas.microsoft.com/office/drawing/2014/main" id="{E5E51652-A11A-F54F-86E9-EB1C7D390A9E}"/>
              </a:ext>
            </a:extLst>
          </p:cNvPr>
          <p:cNvSpPr>
            <a:spLocks noGrp="1"/>
          </p:cNvSpPr>
          <p:nvPr>
            <p:ph idx="13"/>
          </p:nvPr>
        </p:nvSpPr>
        <p:spPr/>
        <p:txBody>
          <a:bodyPr/>
          <a:lstStyle/>
          <a:p>
            <a:pPr>
              <a:lnSpc>
                <a:spcPct val="100000"/>
              </a:lnSpc>
            </a:pPr>
            <a:r>
              <a:rPr lang="fi-FI" sz="2000" dirty="0" err="1">
                <a:latin typeface="Arial" panose="020B0604020202020204" pitchFamily="34" charset="0"/>
                <a:cs typeface="Arial" panose="020B0604020202020204" pitchFamily="34" charset="0"/>
              </a:rPr>
              <a:t>Special</a:t>
            </a:r>
            <a:r>
              <a:rPr lang="fi-FI" sz="2000" dirty="0">
                <a:latin typeface="Arial" panose="020B0604020202020204" pitchFamily="34" charset="0"/>
                <a:cs typeface="Arial" panose="020B0604020202020204" pitchFamily="34" charset="0"/>
              </a:rPr>
              <a:t> </a:t>
            </a:r>
            <a:r>
              <a:rPr lang="fi-FI" sz="2000" dirty="0" err="1">
                <a:latin typeface="Arial" panose="020B0604020202020204" pitchFamily="34" charset="0"/>
                <a:cs typeface="Arial" panose="020B0604020202020204" pitchFamily="34" charset="0"/>
              </a:rPr>
              <a:t>needs</a:t>
            </a:r>
            <a:r>
              <a:rPr lang="fi-FI" sz="2000" dirty="0">
                <a:latin typeface="Arial" panose="020B0604020202020204" pitchFamily="34" charset="0"/>
                <a:cs typeface="Arial" panose="020B0604020202020204" pitchFamily="34" charset="0"/>
              </a:rPr>
              <a:t> </a:t>
            </a:r>
            <a:r>
              <a:rPr lang="fi-FI" sz="2000" dirty="0" err="1">
                <a:latin typeface="Arial" panose="020B0604020202020204" pitchFamily="34" charset="0"/>
                <a:cs typeface="Arial" panose="020B0604020202020204" pitchFamily="34" charset="0"/>
              </a:rPr>
              <a:t>education</a:t>
            </a:r>
            <a:r>
              <a:rPr lang="fi-FI" sz="2000" dirty="0">
                <a:latin typeface="Arial" panose="020B0604020202020204" pitchFamily="34" charset="0"/>
                <a:cs typeface="Arial" panose="020B0604020202020204" pitchFamily="34" charset="0"/>
              </a:rPr>
              <a:t> and </a:t>
            </a:r>
            <a:r>
              <a:rPr lang="fi-FI" sz="2000" dirty="0" err="1">
                <a:latin typeface="Arial" panose="020B0604020202020204" pitchFamily="34" charset="0"/>
                <a:cs typeface="Arial" panose="020B0604020202020204" pitchFamily="34" charset="0"/>
              </a:rPr>
              <a:t>other</a:t>
            </a:r>
            <a:r>
              <a:rPr lang="fi-FI" sz="2000" dirty="0">
                <a:latin typeface="Arial" panose="020B0604020202020204" pitchFamily="34" charset="0"/>
                <a:cs typeface="Arial" panose="020B0604020202020204" pitchFamily="34" charset="0"/>
              </a:rPr>
              <a:t> </a:t>
            </a:r>
            <a:r>
              <a:rPr lang="fi-FI" sz="2000" dirty="0" err="1">
                <a:latin typeface="Arial" panose="020B0604020202020204" pitchFamily="34" charset="0"/>
                <a:cs typeface="Arial" panose="020B0604020202020204" pitchFamily="34" charset="0"/>
              </a:rPr>
              <a:t>support</a:t>
            </a:r>
            <a:r>
              <a:rPr lang="fi-FI" sz="2000" dirty="0">
                <a:latin typeface="Arial" panose="020B0604020202020204" pitchFamily="34" charset="0"/>
                <a:cs typeface="Arial" panose="020B0604020202020204" pitchFamily="34" charset="0"/>
              </a:rPr>
              <a:t> for </a:t>
            </a:r>
            <a:r>
              <a:rPr lang="fi-FI" sz="2000" dirty="0" err="1">
                <a:latin typeface="Arial" panose="020B0604020202020204" pitchFamily="34" charset="0"/>
                <a:cs typeface="Arial" panose="020B0604020202020204" pitchFamily="34" charset="0"/>
              </a:rPr>
              <a:t>learning</a:t>
            </a:r>
            <a:r>
              <a:rPr lang="fi-FI" sz="2000" dirty="0">
                <a:latin typeface="Arial" panose="020B0604020202020204" pitchFamily="34" charset="0"/>
                <a:cs typeface="Arial" panose="020B0604020202020204" pitchFamily="34" charset="0"/>
              </a:rPr>
              <a:t> </a:t>
            </a:r>
            <a:r>
              <a:rPr lang="fi-FI" sz="2000" dirty="0" err="1">
                <a:latin typeface="Arial" panose="020B0604020202020204" pitchFamily="34" charset="0"/>
                <a:cs typeface="Arial" panose="020B0604020202020204" pitchFamily="34" charset="0"/>
              </a:rPr>
              <a:t>enables</a:t>
            </a:r>
            <a:r>
              <a:rPr lang="fi-FI" sz="2000" dirty="0">
                <a:latin typeface="Arial" panose="020B0604020202020204" pitchFamily="34" charset="0"/>
                <a:cs typeface="Arial" panose="020B0604020202020204" pitchFamily="34" charset="0"/>
              </a:rPr>
              <a:t> </a:t>
            </a:r>
            <a:r>
              <a:rPr lang="fi-FI" sz="2000" dirty="0" err="1">
                <a:latin typeface="Arial" panose="020B0604020202020204" pitchFamily="34" charset="0"/>
                <a:cs typeface="Arial" panose="020B0604020202020204" pitchFamily="34" charset="0"/>
              </a:rPr>
              <a:t>equality</a:t>
            </a:r>
            <a:r>
              <a:rPr lang="fi-FI" sz="2000" dirty="0">
                <a:latin typeface="Arial" panose="020B0604020202020204" pitchFamily="34" charset="0"/>
                <a:cs typeface="Arial" panose="020B0604020202020204" pitchFamily="34" charset="0"/>
              </a:rPr>
              <a:t> of </a:t>
            </a:r>
            <a:r>
              <a:rPr lang="fi-FI" sz="2000" dirty="0" err="1">
                <a:latin typeface="Arial" panose="020B0604020202020204" pitchFamily="34" charset="0"/>
                <a:cs typeface="Arial" panose="020B0604020202020204" pitchFamily="34" charset="0"/>
              </a:rPr>
              <a:t>the</a:t>
            </a:r>
            <a:r>
              <a:rPr lang="fi-FI" sz="2000" dirty="0">
                <a:latin typeface="Arial" panose="020B0604020202020204" pitchFamily="34" charset="0"/>
                <a:cs typeface="Arial" panose="020B0604020202020204" pitchFamily="34" charset="0"/>
              </a:rPr>
              <a:t> </a:t>
            </a:r>
            <a:r>
              <a:rPr lang="fi-FI" sz="2000" dirty="0" err="1">
                <a:latin typeface="Arial" panose="020B0604020202020204" pitchFamily="34" charset="0"/>
                <a:cs typeface="Arial" panose="020B0604020202020204" pitchFamily="34" charset="0"/>
              </a:rPr>
              <a:t>students</a:t>
            </a:r>
            <a:endParaRPr lang="fi-FI" sz="2000" dirty="0">
              <a:latin typeface="Arial" panose="020B0604020202020204" pitchFamily="34" charset="0"/>
              <a:cs typeface="Arial" panose="020B0604020202020204" pitchFamily="34" charset="0"/>
            </a:endParaRPr>
          </a:p>
          <a:p>
            <a:pPr>
              <a:lnSpc>
                <a:spcPct val="100000"/>
              </a:lnSpc>
            </a:pPr>
            <a:r>
              <a:rPr lang="fi-FI" sz="2000" dirty="0" err="1">
                <a:latin typeface="Arial" panose="020B0604020202020204" pitchFamily="34" charset="0"/>
                <a:cs typeface="Arial" panose="020B0604020202020204" pitchFamily="34" charset="0"/>
              </a:rPr>
              <a:t>The</a:t>
            </a:r>
            <a:r>
              <a:rPr lang="fi-FI" sz="2000" dirty="0">
                <a:latin typeface="Arial" panose="020B0604020202020204" pitchFamily="34" charset="0"/>
                <a:cs typeface="Arial" panose="020B0604020202020204" pitchFamily="34" charset="0"/>
              </a:rPr>
              <a:t> </a:t>
            </a:r>
            <a:r>
              <a:rPr lang="fi-FI" sz="2000" dirty="0" err="1">
                <a:latin typeface="Arial" panose="020B0604020202020204" pitchFamily="34" charset="0"/>
                <a:cs typeface="Arial" panose="020B0604020202020204" pitchFamily="34" charset="0"/>
              </a:rPr>
              <a:t>purpose</a:t>
            </a:r>
            <a:r>
              <a:rPr lang="fi-FI" sz="2000" dirty="0">
                <a:latin typeface="Arial" panose="020B0604020202020204" pitchFamily="34" charset="0"/>
                <a:cs typeface="Arial" panose="020B0604020202020204" pitchFamily="34" charset="0"/>
              </a:rPr>
              <a:t> of </a:t>
            </a:r>
            <a:r>
              <a:rPr lang="fi-FI" sz="2000" dirty="0" err="1">
                <a:latin typeface="Arial" panose="020B0604020202020204" pitchFamily="34" charset="0"/>
                <a:cs typeface="Arial" panose="020B0604020202020204" pitchFamily="34" charset="0"/>
              </a:rPr>
              <a:t>the</a:t>
            </a:r>
            <a:r>
              <a:rPr lang="fi-FI" sz="2000" dirty="0">
                <a:latin typeface="Arial" panose="020B0604020202020204" pitchFamily="34" charset="0"/>
                <a:cs typeface="Arial" panose="020B0604020202020204" pitchFamily="34" charset="0"/>
              </a:rPr>
              <a:t> </a:t>
            </a:r>
            <a:r>
              <a:rPr lang="fi-FI" sz="2000" dirty="0" err="1">
                <a:latin typeface="Arial" panose="020B0604020202020204" pitchFamily="34" charset="0"/>
                <a:cs typeface="Arial" panose="020B0604020202020204" pitchFamily="34" charset="0"/>
              </a:rPr>
              <a:t>support</a:t>
            </a:r>
            <a:r>
              <a:rPr lang="fi-FI" sz="2000" dirty="0">
                <a:latin typeface="Arial" panose="020B0604020202020204" pitchFamily="34" charset="0"/>
                <a:cs typeface="Arial" panose="020B0604020202020204" pitchFamily="34" charset="0"/>
              </a:rPr>
              <a:t> is:</a:t>
            </a:r>
          </a:p>
          <a:p>
            <a:pPr marL="1144588" lvl="1" indent="-457200">
              <a:lnSpc>
                <a:spcPct val="100000"/>
              </a:lnSpc>
              <a:buFont typeface="+mj-lt"/>
              <a:buAutoNum type="arabicPeriod"/>
            </a:pPr>
            <a:r>
              <a:rPr lang="fi-FI" dirty="0">
                <a:latin typeface="Arial" panose="020B0604020202020204" pitchFamily="34" charset="0"/>
                <a:cs typeface="Arial" panose="020B0604020202020204" pitchFamily="34" charset="0"/>
              </a:rPr>
              <a:t>To </a:t>
            </a:r>
            <a:r>
              <a:rPr lang="fi-FI" dirty="0" err="1">
                <a:latin typeface="Arial" panose="020B0604020202020204" pitchFamily="34" charset="0"/>
                <a:cs typeface="Arial" panose="020B0604020202020204" pitchFamily="34" charset="0"/>
              </a:rPr>
              <a:t>support</a:t>
            </a:r>
            <a:r>
              <a:rPr lang="fi-FI" dirty="0">
                <a:latin typeface="Arial" panose="020B0604020202020204" pitchFamily="34" charset="0"/>
                <a:cs typeface="Arial" panose="020B0604020202020204" pitchFamily="34" charset="0"/>
              </a:rPr>
              <a:t> </a:t>
            </a:r>
            <a:r>
              <a:rPr lang="fi-FI" dirty="0" err="1">
                <a:latin typeface="Arial" panose="020B0604020202020204" pitchFamily="34" charset="0"/>
                <a:cs typeface="Arial" panose="020B0604020202020204" pitchFamily="34" charset="0"/>
              </a:rPr>
              <a:t>students</a:t>
            </a:r>
            <a:r>
              <a:rPr lang="fi-FI" dirty="0">
                <a:latin typeface="Arial" panose="020B0604020202020204" pitchFamily="34" charset="0"/>
                <a:cs typeface="Arial" panose="020B0604020202020204" pitchFamily="34" charset="0"/>
              </a:rPr>
              <a:t> in </a:t>
            </a:r>
            <a:r>
              <a:rPr lang="fi-FI" dirty="0" err="1">
                <a:latin typeface="Arial" panose="020B0604020202020204" pitchFamily="34" charset="0"/>
                <a:cs typeface="Arial" panose="020B0604020202020204" pitchFamily="34" charset="0"/>
              </a:rPr>
              <a:t>completing</a:t>
            </a:r>
            <a:r>
              <a:rPr lang="fi-FI" dirty="0">
                <a:latin typeface="Arial" panose="020B0604020202020204" pitchFamily="34" charset="0"/>
                <a:cs typeface="Arial" panose="020B0604020202020204" pitchFamily="34" charset="0"/>
              </a:rPr>
              <a:t> </a:t>
            </a:r>
            <a:r>
              <a:rPr lang="fi-FI" dirty="0" err="1">
                <a:latin typeface="Arial" panose="020B0604020202020204" pitchFamily="34" charset="0"/>
                <a:cs typeface="Arial" panose="020B0604020202020204" pitchFamily="34" charset="0"/>
              </a:rPr>
              <a:t>their</a:t>
            </a:r>
            <a:r>
              <a:rPr lang="fi-FI" dirty="0">
                <a:latin typeface="Arial" panose="020B0604020202020204" pitchFamily="34" charset="0"/>
                <a:cs typeface="Arial" panose="020B0604020202020204" pitchFamily="34" charset="0"/>
              </a:rPr>
              <a:t> General Upper </a:t>
            </a:r>
            <a:r>
              <a:rPr lang="fi-FI" dirty="0" err="1">
                <a:latin typeface="Arial" panose="020B0604020202020204" pitchFamily="34" charset="0"/>
                <a:cs typeface="Arial" panose="020B0604020202020204" pitchFamily="34" charset="0"/>
              </a:rPr>
              <a:t>Secondary</a:t>
            </a:r>
            <a:r>
              <a:rPr lang="fi-FI" dirty="0">
                <a:latin typeface="Arial" panose="020B0604020202020204" pitchFamily="34" charset="0"/>
                <a:cs typeface="Arial" panose="020B0604020202020204" pitchFamily="34" charset="0"/>
              </a:rPr>
              <a:t> </a:t>
            </a:r>
            <a:r>
              <a:rPr lang="fi-FI" dirty="0" err="1">
                <a:latin typeface="Arial" panose="020B0604020202020204" pitchFamily="34" charset="0"/>
                <a:cs typeface="Arial" panose="020B0604020202020204" pitchFamily="34" charset="0"/>
              </a:rPr>
              <a:t>Education</a:t>
            </a:r>
            <a:r>
              <a:rPr lang="fi-FI" dirty="0">
                <a:latin typeface="Arial" panose="020B0604020202020204" pitchFamily="34" charset="0"/>
                <a:cs typeface="Arial" panose="020B0604020202020204" pitchFamily="34" charset="0"/>
              </a:rPr>
              <a:t> </a:t>
            </a:r>
            <a:r>
              <a:rPr lang="fi-FI" dirty="0" err="1">
                <a:latin typeface="Arial" panose="020B0604020202020204" pitchFamily="34" charset="0"/>
                <a:cs typeface="Arial" panose="020B0604020202020204" pitchFamily="34" charset="0"/>
              </a:rPr>
              <a:t>studies</a:t>
            </a:r>
            <a:endParaRPr lang="fi-FI" dirty="0">
              <a:latin typeface="Arial" panose="020B0604020202020204" pitchFamily="34" charset="0"/>
              <a:cs typeface="Arial" panose="020B0604020202020204" pitchFamily="34" charset="0"/>
            </a:endParaRPr>
          </a:p>
          <a:p>
            <a:pPr marL="1144588" lvl="1" indent="-457200">
              <a:lnSpc>
                <a:spcPct val="100000"/>
              </a:lnSpc>
              <a:buFont typeface="+mj-lt"/>
              <a:buAutoNum type="arabicPeriod"/>
            </a:pPr>
            <a:r>
              <a:rPr lang="fi-FI" dirty="0">
                <a:latin typeface="Arial" panose="020B0604020202020204" pitchFamily="34" charset="0"/>
                <a:cs typeface="Arial" panose="020B0604020202020204" pitchFamily="34" charset="0"/>
              </a:rPr>
              <a:t>To </a:t>
            </a:r>
            <a:r>
              <a:rPr lang="fi-FI" dirty="0" err="1">
                <a:latin typeface="Arial" panose="020B0604020202020204" pitchFamily="34" charset="0"/>
                <a:cs typeface="Arial" panose="020B0604020202020204" pitchFamily="34" charset="0"/>
              </a:rPr>
              <a:t>enhance</a:t>
            </a:r>
            <a:r>
              <a:rPr lang="fi-FI" dirty="0">
                <a:latin typeface="Arial" panose="020B0604020202020204" pitchFamily="34" charset="0"/>
                <a:cs typeface="Arial" panose="020B0604020202020204" pitchFamily="34" charset="0"/>
              </a:rPr>
              <a:t> </a:t>
            </a:r>
            <a:r>
              <a:rPr lang="fi-FI" dirty="0" err="1">
                <a:latin typeface="Arial" panose="020B0604020202020204" pitchFamily="34" charset="0"/>
                <a:cs typeface="Arial" panose="020B0604020202020204" pitchFamily="34" charset="0"/>
              </a:rPr>
              <a:t>their</a:t>
            </a:r>
            <a:r>
              <a:rPr lang="fi-FI" dirty="0">
                <a:latin typeface="Arial" panose="020B0604020202020204" pitchFamily="34" charset="0"/>
                <a:cs typeface="Arial" panose="020B0604020202020204" pitchFamily="34" charset="0"/>
              </a:rPr>
              <a:t> </a:t>
            </a:r>
            <a:r>
              <a:rPr lang="fi-FI" dirty="0" err="1">
                <a:latin typeface="Arial" panose="020B0604020202020204" pitchFamily="34" charset="0"/>
                <a:cs typeface="Arial" panose="020B0604020202020204" pitchFamily="34" charset="0"/>
              </a:rPr>
              <a:t>wellbeing</a:t>
            </a:r>
            <a:r>
              <a:rPr lang="fi-FI" dirty="0">
                <a:latin typeface="Arial" panose="020B0604020202020204" pitchFamily="34" charset="0"/>
                <a:cs typeface="Arial" panose="020B0604020202020204" pitchFamily="34" charset="0"/>
              </a:rPr>
              <a:t> and </a:t>
            </a:r>
            <a:r>
              <a:rPr lang="fi-FI" dirty="0" err="1">
                <a:latin typeface="Arial" panose="020B0604020202020204" pitchFamily="34" charset="0"/>
                <a:cs typeface="Arial" panose="020B0604020202020204" pitchFamily="34" charset="0"/>
              </a:rPr>
              <a:t>coping</a:t>
            </a:r>
            <a:r>
              <a:rPr lang="fi-FI" dirty="0">
                <a:latin typeface="Arial" panose="020B0604020202020204" pitchFamily="34" charset="0"/>
                <a:cs typeface="Arial" panose="020B0604020202020204" pitchFamily="34" charset="0"/>
              </a:rPr>
              <a:t> </a:t>
            </a:r>
            <a:r>
              <a:rPr lang="fi-FI" dirty="0" err="1">
                <a:latin typeface="Arial" panose="020B0604020202020204" pitchFamily="34" charset="0"/>
                <a:cs typeface="Arial" panose="020B0604020202020204" pitchFamily="34" charset="0"/>
              </a:rPr>
              <a:t>with</a:t>
            </a:r>
            <a:r>
              <a:rPr lang="fi-FI" dirty="0">
                <a:latin typeface="Arial" panose="020B0604020202020204" pitchFamily="34" charset="0"/>
                <a:cs typeface="Arial" panose="020B0604020202020204" pitchFamily="34" charset="0"/>
              </a:rPr>
              <a:t> </a:t>
            </a:r>
            <a:r>
              <a:rPr lang="fi-FI" dirty="0" err="1">
                <a:latin typeface="Arial" panose="020B0604020202020204" pitchFamily="34" charset="0"/>
                <a:cs typeface="Arial" panose="020B0604020202020204" pitchFamily="34" charset="0"/>
              </a:rPr>
              <a:t>workload</a:t>
            </a:r>
            <a:endParaRPr lang="fi-FI" dirty="0">
              <a:latin typeface="Arial" panose="020B0604020202020204" pitchFamily="34" charset="0"/>
              <a:cs typeface="Arial" panose="020B0604020202020204" pitchFamily="34" charset="0"/>
            </a:endParaRPr>
          </a:p>
          <a:p>
            <a:pPr marL="1144588" lvl="1" indent="-457200">
              <a:lnSpc>
                <a:spcPct val="100000"/>
              </a:lnSpc>
              <a:buFont typeface="+mj-lt"/>
              <a:buAutoNum type="arabicPeriod"/>
            </a:pPr>
            <a:r>
              <a:rPr lang="fi-FI" dirty="0">
                <a:latin typeface="Arial" panose="020B0604020202020204" pitchFamily="34" charset="0"/>
                <a:cs typeface="Arial" panose="020B0604020202020204" pitchFamily="34" charset="0"/>
              </a:rPr>
              <a:t>To </a:t>
            </a:r>
            <a:r>
              <a:rPr lang="fi-FI" dirty="0" err="1">
                <a:latin typeface="Arial" panose="020B0604020202020204" pitchFamily="34" charset="0"/>
                <a:cs typeface="Arial" panose="020B0604020202020204" pitchFamily="34" charset="0"/>
              </a:rPr>
              <a:t>provide</a:t>
            </a:r>
            <a:r>
              <a:rPr lang="fi-FI" dirty="0">
                <a:latin typeface="Arial" panose="020B0604020202020204" pitchFamily="34" charset="0"/>
                <a:cs typeface="Arial" panose="020B0604020202020204" pitchFamily="34" charset="0"/>
              </a:rPr>
              <a:t> </a:t>
            </a:r>
            <a:r>
              <a:rPr lang="fi-FI" dirty="0" err="1">
                <a:latin typeface="Arial" panose="020B0604020202020204" pitchFamily="34" charset="0"/>
                <a:cs typeface="Arial" panose="020B0604020202020204" pitchFamily="34" charset="0"/>
              </a:rPr>
              <a:t>competences</a:t>
            </a:r>
            <a:r>
              <a:rPr lang="fi-FI" dirty="0">
                <a:latin typeface="Arial" panose="020B0604020202020204" pitchFamily="34" charset="0"/>
                <a:cs typeface="Arial" panose="020B0604020202020204" pitchFamily="34" charset="0"/>
              </a:rPr>
              <a:t> to </a:t>
            </a:r>
            <a:r>
              <a:rPr lang="fi-FI" dirty="0" err="1">
                <a:latin typeface="Arial" panose="020B0604020202020204" pitchFamily="34" charset="0"/>
                <a:cs typeface="Arial" panose="020B0604020202020204" pitchFamily="34" charset="0"/>
              </a:rPr>
              <a:t>proceed</a:t>
            </a:r>
            <a:r>
              <a:rPr lang="fi-FI" dirty="0">
                <a:latin typeface="Arial" panose="020B0604020202020204" pitchFamily="34" charset="0"/>
                <a:cs typeface="Arial" panose="020B0604020202020204" pitchFamily="34" charset="0"/>
              </a:rPr>
              <a:t> in </a:t>
            </a:r>
            <a:r>
              <a:rPr lang="fi-FI" dirty="0" err="1">
                <a:latin typeface="Arial" panose="020B0604020202020204" pitchFamily="34" charset="0"/>
                <a:cs typeface="Arial" panose="020B0604020202020204" pitchFamily="34" charset="0"/>
              </a:rPr>
              <a:t>further</a:t>
            </a:r>
            <a:r>
              <a:rPr lang="fi-FI" dirty="0">
                <a:latin typeface="Arial" panose="020B0604020202020204" pitchFamily="34" charset="0"/>
                <a:cs typeface="Arial" panose="020B0604020202020204" pitchFamily="34" charset="0"/>
              </a:rPr>
              <a:t> </a:t>
            </a:r>
            <a:r>
              <a:rPr lang="fi-FI" dirty="0" err="1">
                <a:latin typeface="Arial" panose="020B0604020202020204" pitchFamily="34" charset="0"/>
                <a:cs typeface="Arial" panose="020B0604020202020204" pitchFamily="34" charset="0"/>
              </a:rPr>
              <a:t>studies</a:t>
            </a:r>
            <a:endParaRPr lang="fi-FI" dirty="0">
              <a:latin typeface="Arial" panose="020B0604020202020204" pitchFamily="34" charset="0"/>
              <a:cs typeface="Arial" panose="020B0604020202020204" pitchFamily="34" charset="0"/>
            </a:endParaRPr>
          </a:p>
        </p:txBody>
      </p:sp>
      <p:sp>
        <p:nvSpPr>
          <p:cNvPr id="5" name="Otsikko 3">
            <a:extLst>
              <a:ext uri="{FF2B5EF4-FFF2-40B4-BE49-F238E27FC236}">
                <a16:creationId xmlns:a16="http://schemas.microsoft.com/office/drawing/2014/main" id="{F44B0FEA-3BB0-43E8-99DF-7DC770A83ADD}"/>
              </a:ext>
            </a:extLst>
          </p:cNvPr>
          <p:cNvSpPr txBox="1">
            <a:spLocks/>
          </p:cNvSpPr>
          <p:nvPr/>
        </p:nvSpPr>
        <p:spPr bwMode="auto">
          <a:xfrm>
            <a:off x="2462428" y="468106"/>
            <a:ext cx="8832981" cy="1249544"/>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rtl="0" eaLnBrk="1" fontAlgn="base" hangingPunct="1">
              <a:lnSpc>
                <a:spcPct val="80000"/>
              </a:lnSpc>
              <a:spcBef>
                <a:spcPct val="0"/>
              </a:spcBef>
              <a:spcAft>
                <a:spcPct val="0"/>
              </a:spcAft>
              <a:defRPr sz="4000" b="1" kern="1200" cap="all" baseline="0">
                <a:solidFill>
                  <a:schemeClr val="tx1"/>
                </a:solidFill>
                <a:latin typeface="+mj-lt"/>
                <a:ea typeface="+mj-ea"/>
                <a:cs typeface="Gotham Narrow Bold"/>
              </a:defRPr>
            </a:lvl1pPr>
            <a:lvl2pPr algn="l" rtl="0" eaLnBrk="1" fontAlgn="base" hangingPunct="1">
              <a:lnSpc>
                <a:spcPct val="80000"/>
              </a:lnSpc>
              <a:spcBef>
                <a:spcPct val="0"/>
              </a:spcBef>
              <a:spcAft>
                <a:spcPct val="0"/>
              </a:spcAft>
              <a:defRPr sz="3400" b="1">
                <a:solidFill>
                  <a:schemeClr val="tx1"/>
                </a:solidFill>
                <a:latin typeface="Gotham Narrow Bold" charset="0"/>
                <a:ea typeface="ＭＳ Ｐゴシック" pitchFamily="-72" charset="-128"/>
                <a:cs typeface="ＭＳ Ｐゴシック" pitchFamily="-72" charset="-128"/>
              </a:defRPr>
            </a:lvl2pPr>
            <a:lvl3pPr algn="l" rtl="0" eaLnBrk="1" fontAlgn="base" hangingPunct="1">
              <a:lnSpc>
                <a:spcPct val="80000"/>
              </a:lnSpc>
              <a:spcBef>
                <a:spcPct val="0"/>
              </a:spcBef>
              <a:spcAft>
                <a:spcPct val="0"/>
              </a:spcAft>
              <a:defRPr sz="3400" b="1">
                <a:solidFill>
                  <a:schemeClr val="tx1"/>
                </a:solidFill>
                <a:latin typeface="Gotham Narrow Bold" charset="0"/>
                <a:ea typeface="ＭＳ Ｐゴシック" pitchFamily="-72" charset="-128"/>
                <a:cs typeface="ＭＳ Ｐゴシック" pitchFamily="-72" charset="-128"/>
              </a:defRPr>
            </a:lvl3pPr>
            <a:lvl4pPr algn="l" rtl="0" eaLnBrk="1" fontAlgn="base" hangingPunct="1">
              <a:lnSpc>
                <a:spcPct val="80000"/>
              </a:lnSpc>
              <a:spcBef>
                <a:spcPct val="0"/>
              </a:spcBef>
              <a:spcAft>
                <a:spcPct val="0"/>
              </a:spcAft>
              <a:defRPr sz="3400" b="1">
                <a:solidFill>
                  <a:schemeClr val="tx1"/>
                </a:solidFill>
                <a:latin typeface="Gotham Narrow Bold" charset="0"/>
                <a:ea typeface="ＭＳ Ｐゴシック" pitchFamily="-72" charset="-128"/>
                <a:cs typeface="ＭＳ Ｐゴシック" pitchFamily="-72" charset="-128"/>
              </a:defRPr>
            </a:lvl4pPr>
            <a:lvl5pPr algn="l" rtl="0" eaLnBrk="1" fontAlgn="base" hangingPunct="1">
              <a:lnSpc>
                <a:spcPct val="80000"/>
              </a:lnSpc>
              <a:spcBef>
                <a:spcPct val="0"/>
              </a:spcBef>
              <a:spcAft>
                <a:spcPct val="0"/>
              </a:spcAft>
              <a:defRPr sz="3400" b="1">
                <a:solidFill>
                  <a:schemeClr val="tx1"/>
                </a:solidFill>
                <a:latin typeface="Gotham Narrow Bold" charset="0"/>
                <a:ea typeface="ＭＳ Ｐゴシック" pitchFamily="-72" charset="-128"/>
                <a:cs typeface="ＭＳ Ｐゴシック" pitchFamily="-72" charset="-128"/>
              </a:defRPr>
            </a:lvl5pPr>
            <a:lvl6pPr marL="457200" algn="l" rtl="0" eaLnBrk="1" fontAlgn="base" hangingPunct="1">
              <a:spcBef>
                <a:spcPct val="0"/>
              </a:spcBef>
              <a:spcAft>
                <a:spcPct val="0"/>
              </a:spcAft>
              <a:defRPr sz="2600" b="1">
                <a:solidFill>
                  <a:schemeClr val="tx1"/>
                </a:solidFill>
                <a:latin typeface="Arial" pitchFamily="-72" charset="0"/>
                <a:ea typeface="ＭＳ Ｐゴシック" pitchFamily="-72" charset="-128"/>
                <a:cs typeface="ＭＳ Ｐゴシック" pitchFamily="-72" charset="-128"/>
              </a:defRPr>
            </a:lvl6pPr>
            <a:lvl7pPr marL="914400" algn="l" rtl="0" eaLnBrk="1" fontAlgn="base" hangingPunct="1">
              <a:spcBef>
                <a:spcPct val="0"/>
              </a:spcBef>
              <a:spcAft>
                <a:spcPct val="0"/>
              </a:spcAft>
              <a:defRPr sz="2600" b="1">
                <a:solidFill>
                  <a:schemeClr val="tx1"/>
                </a:solidFill>
                <a:latin typeface="Arial" pitchFamily="-72" charset="0"/>
                <a:ea typeface="ＭＳ Ｐゴシック" pitchFamily="-72" charset="-128"/>
                <a:cs typeface="ＭＳ Ｐゴシック" pitchFamily="-72" charset="-128"/>
              </a:defRPr>
            </a:lvl7pPr>
            <a:lvl8pPr marL="1371600" algn="l" rtl="0" eaLnBrk="1" fontAlgn="base" hangingPunct="1">
              <a:spcBef>
                <a:spcPct val="0"/>
              </a:spcBef>
              <a:spcAft>
                <a:spcPct val="0"/>
              </a:spcAft>
              <a:defRPr sz="2600" b="1">
                <a:solidFill>
                  <a:schemeClr val="tx1"/>
                </a:solidFill>
                <a:latin typeface="Arial" pitchFamily="-72" charset="0"/>
                <a:ea typeface="ＭＳ Ｐゴシック" pitchFamily="-72" charset="-128"/>
                <a:cs typeface="ＭＳ Ｐゴシック" pitchFamily="-72" charset="-128"/>
              </a:defRPr>
            </a:lvl8pPr>
            <a:lvl9pPr marL="1828800" algn="l" rtl="0" eaLnBrk="1" fontAlgn="base" hangingPunct="1">
              <a:spcBef>
                <a:spcPct val="0"/>
              </a:spcBef>
              <a:spcAft>
                <a:spcPct val="0"/>
              </a:spcAft>
              <a:defRPr sz="2600" b="1">
                <a:solidFill>
                  <a:schemeClr val="tx1"/>
                </a:solidFill>
                <a:latin typeface="Arial" pitchFamily="-72" charset="0"/>
                <a:ea typeface="ＭＳ Ｐゴシック" pitchFamily="-72" charset="-128"/>
                <a:cs typeface="ＭＳ Ｐゴシック" pitchFamily="-72" charset="-128"/>
              </a:defRPr>
            </a:lvl9pPr>
          </a:lstStyle>
          <a:p>
            <a:pPr algn="l"/>
            <a:r>
              <a:rPr lang="fi-FI" dirty="0">
                <a:latin typeface="Arial" panose="020B0604020202020204" pitchFamily="34" charset="0"/>
                <a:cs typeface="Arial" panose="020B0604020202020204" pitchFamily="34" charset="0"/>
              </a:rPr>
              <a:t>SUPPORT IN THE </a:t>
            </a:r>
            <a:r>
              <a:rPr lang="en-US" dirty="0">
                <a:latin typeface="Arial" panose="020B0604020202020204" pitchFamily="34" charset="0"/>
                <a:cs typeface="Arial" panose="020B0604020202020204" pitchFamily="34" charset="0"/>
              </a:rPr>
              <a:t>CORE CURRICULUM FOR GENERAL</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UPPER SECONDARY EDUCATION </a:t>
            </a:r>
            <a:endParaRPr lang="fi-FI" dirty="0"/>
          </a:p>
        </p:txBody>
      </p:sp>
    </p:spTree>
    <p:extLst>
      <p:ext uri="{BB962C8B-B14F-4D97-AF65-F5344CB8AC3E}">
        <p14:creationId xmlns:p14="http://schemas.microsoft.com/office/powerpoint/2010/main" val="2627923151"/>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isällön paikkamerkki 4">
            <a:extLst>
              <a:ext uri="{FF2B5EF4-FFF2-40B4-BE49-F238E27FC236}">
                <a16:creationId xmlns:a16="http://schemas.microsoft.com/office/drawing/2014/main" id="{4BEE718F-7BB4-0C4E-9F8B-3E437DACB72E}"/>
              </a:ext>
            </a:extLst>
          </p:cNvPr>
          <p:cNvSpPr>
            <a:spLocks noGrp="1"/>
          </p:cNvSpPr>
          <p:nvPr>
            <p:ph idx="1"/>
          </p:nvPr>
        </p:nvSpPr>
        <p:spPr>
          <a:xfrm>
            <a:off x="672377" y="2296023"/>
            <a:ext cx="5280587" cy="3888432"/>
          </a:xfrm>
        </p:spPr>
        <p:txBody>
          <a:bodyPr/>
          <a:lstStyle/>
          <a:p>
            <a:pPr>
              <a:lnSpc>
                <a:spcPct val="100000"/>
              </a:lnSpc>
            </a:pPr>
            <a:r>
              <a:rPr lang="fi-FI" sz="2000" dirty="0" err="1"/>
              <a:t>Support</a:t>
            </a:r>
            <a:r>
              <a:rPr lang="fi-FI" sz="2000" dirty="0"/>
              <a:t> for </a:t>
            </a:r>
            <a:r>
              <a:rPr lang="fi-FI" sz="2000" dirty="0" err="1"/>
              <a:t>learning</a:t>
            </a:r>
            <a:r>
              <a:rPr lang="fi-FI" sz="2000" dirty="0"/>
              <a:t> = </a:t>
            </a:r>
            <a:r>
              <a:rPr lang="fi-FI" sz="2000" dirty="0" err="1"/>
              <a:t>communal</a:t>
            </a:r>
            <a:r>
              <a:rPr lang="fi-FI" sz="2000" dirty="0"/>
              <a:t> and </a:t>
            </a:r>
            <a:r>
              <a:rPr lang="fi-FI" sz="2000" dirty="0" err="1"/>
              <a:t>learning</a:t>
            </a:r>
            <a:r>
              <a:rPr lang="fi-FI" sz="2000" dirty="0"/>
              <a:t> </a:t>
            </a:r>
            <a:r>
              <a:rPr lang="fi-FI" sz="2000" dirty="0" err="1"/>
              <a:t>environment</a:t>
            </a:r>
            <a:r>
              <a:rPr lang="fi-FI" sz="2000" dirty="0"/>
              <a:t> </a:t>
            </a:r>
            <a:r>
              <a:rPr lang="fi-FI" sz="2000" dirty="0" err="1"/>
              <a:t>related</a:t>
            </a:r>
            <a:r>
              <a:rPr lang="fi-FI" sz="2000" dirty="0"/>
              <a:t> </a:t>
            </a:r>
            <a:r>
              <a:rPr lang="fi-FI" sz="2000" dirty="0" err="1"/>
              <a:t>solutions</a:t>
            </a:r>
            <a:r>
              <a:rPr lang="fi-FI" sz="2000" dirty="0"/>
              <a:t> and </a:t>
            </a:r>
            <a:r>
              <a:rPr lang="fi-FI" sz="2000" dirty="0" err="1"/>
              <a:t>responding</a:t>
            </a:r>
            <a:r>
              <a:rPr lang="fi-FI" sz="2000" dirty="0"/>
              <a:t> </a:t>
            </a:r>
            <a:r>
              <a:rPr lang="fi-FI" sz="2000" dirty="0" err="1"/>
              <a:t>the</a:t>
            </a:r>
            <a:r>
              <a:rPr lang="fi-FI" sz="2000" dirty="0"/>
              <a:t> </a:t>
            </a:r>
            <a:r>
              <a:rPr lang="fi-FI" sz="2000" dirty="0" err="1"/>
              <a:t>student’s</a:t>
            </a:r>
            <a:r>
              <a:rPr lang="fi-FI" sz="2000" dirty="0"/>
              <a:t> </a:t>
            </a:r>
            <a:r>
              <a:rPr lang="fi-FI" sz="2000" dirty="0" err="1"/>
              <a:t>individual</a:t>
            </a:r>
            <a:r>
              <a:rPr lang="fi-FI" sz="2000" dirty="0"/>
              <a:t> </a:t>
            </a:r>
            <a:r>
              <a:rPr lang="fi-FI" sz="2000" dirty="0" err="1"/>
              <a:t>needs</a:t>
            </a:r>
            <a:endParaRPr lang="fi-FI" sz="2000" dirty="0"/>
          </a:p>
          <a:p>
            <a:pPr lvl="1">
              <a:lnSpc>
                <a:spcPct val="100000"/>
              </a:lnSpc>
            </a:pPr>
            <a:r>
              <a:rPr lang="fi-FI" dirty="0" err="1"/>
              <a:t>Eg</a:t>
            </a:r>
            <a:r>
              <a:rPr lang="fi-FI" dirty="0"/>
              <a:t>. </a:t>
            </a:r>
            <a:r>
              <a:rPr lang="fi-FI" dirty="0" err="1"/>
              <a:t>differentiation</a:t>
            </a:r>
            <a:r>
              <a:rPr lang="fi-FI" dirty="0"/>
              <a:t> and </a:t>
            </a:r>
            <a:r>
              <a:rPr lang="fi-FI" dirty="0" err="1"/>
              <a:t>remedial</a:t>
            </a:r>
            <a:r>
              <a:rPr lang="fi-FI" dirty="0"/>
              <a:t> </a:t>
            </a:r>
            <a:r>
              <a:rPr lang="fi-FI" dirty="0" err="1"/>
              <a:t>teaching</a:t>
            </a:r>
            <a:endParaRPr lang="fi-FI" dirty="0"/>
          </a:p>
          <a:p>
            <a:pPr>
              <a:lnSpc>
                <a:spcPct val="100000"/>
              </a:lnSpc>
            </a:pPr>
            <a:r>
              <a:rPr lang="fi-FI" sz="2000" dirty="0" err="1"/>
              <a:t>Other</a:t>
            </a:r>
            <a:r>
              <a:rPr lang="fi-FI" sz="2000" dirty="0"/>
              <a:t> </a:t>
            </a:r>
            <a:r>
              <a:rPr lang="fi-FI" sz="2000" dirty="0" err="1"/>
              <a:t>means</a:t>
            </a:r>
            <a:r>
              <a:rPr lang="fi-FI" sz="2000" dirty="0"/>
              <a:t> of </a:t>
            </a:r>
            <a:r>
              <a:rPr lang="fi-FI" sz="2000" dirty="0" err="1"/>
              <a:t>support</a:t>
            </a:r>
            <a:r>
              <a:rPr lang="fi-FI" sz="2000" dirty="0"/>
              <a:t> </a:t>
            </a:r>
            <a:r>
              <a:rPr lang="fi-FI" sz="2000" dirty="0" err="1"/>
              <a:t>include</a:t>
            </a:r>
            <a:r>
              <a:rPr lang="fi-FI" sz="2000" dirty="0"/>
              <a:t> </a:t>
            </a:r>
            <a:r>
              <a:rPr lang="fi-FI" sz="2000" dirty="0" err="1"/>
              <a:t>individual</a:t>
            </a:r>
            <a:r>
              <a:rPr lang="fi-FI" sz="2000" dirty="0"/>
              <a:t> </a:t>
            </a:r>
            <a:r>
              <a:rPr lang="fi-FI" sz="2000" dirty="0" err="1"/>
              <a:t>guidance</a:t>
            </a:r>
            <a:r>
              <a:rPr lang="fi-FI" sz="2000" dirty="0"/>
              <a:t> </a:t>
            </a:r>
            <a:r>
              <a:rPr lang="fi-FI" sz="2000" dirty="0" err="1"/>
              <a:t>counselling</a:t>
            </a:r>
            <a:r>
              <a:rPr lang="fi-FI" sz="2000" dirty="0"/>
              <a:t>, </a:t>
            </a:r>
            <a:r>
              <a:rPr lang="fi-FI" sz="2000" dirty="0" err="1"/>
              <a:t>support</a:t>
            </a:r>
            <a:r>
              <a:rPr lang="fi-FI" sz="2000" dirty="0"/>
              <a:t> </a:t>
            </a:r>
            <a:r>
              <a:rPr lang="fi-FI" sz="2000" dirty="0" err="1"/>
              <a:t>from</a:t>
            </a:r>
            <a:r>
              <a:rPr lang="fi-FI" sz="2000" dirty="0"/>
              <a:t> a tutor and </a:t>
            </a:r>
            <a:r>
              <a:rPr lang="fi-FI" sz="2000" dirty="0" err="1"/>
              <a:t>utilizing</a:t>
            </a:r>
            <a:r>
              <a:rPr lang="fi-FI" sz="2000" dirty="0"/>
              <a:t> </a:t>
            </a:r>
            <a:r>
              <a:rPr lang="fi-FI" sz="2000" dirty="0" err="1"/>
              <a:t>study</a:t>
            </a:r>
            <a:r>
              <a:rPr lang="fi-FI" sz="2000" dirty="0"/>
              <a:t> </a:t>
            </a:r>
            <a:r>
              <a:rPr lang="fi-FI" sz="2000" dirty="0" err="1"/>
              <a:t>options</a:t>
            </a:r>
            <a:endParaRPr lang="fi-FI" sz="2000" dirty="0"/>
          </a:p>
          <a:p>
            <a:pPr>
              <a:lnSpc>
                <a:spcPct val="100000"/>
              </a:lnSpc>
            </a:pPr>
            <a:r>
              <a:rPr lang="fi-FI" sz="2000" dirty="0" err="1"/>
              <a:t>Versatile</a:t>
            </a:r>
            <a:r>
              <a:rPr lang="fi-FI" sz="2000" dirty="0"/>
              <a:t> </a:t>
            </a:r>
            <a:r>
              <a:rPr lang="fi-FI" sz="2000" dirty="0" err="1"/>
              <a:t>assessment</a:t>
            </a:r>
            <a:r>
              <a:rPr lang="fi-FI" sz="2000" dirty="0"/>
              <a:t> </a:t>
            </a:r>
            <a:r>
              <a:rPr lang="fi-FI" sz="2000" dirty="0" err="1"/>
              <a:t>while</a:t>
            </a:r>
            <a:r>
              <a:rPr lang="fi-FI" sz="2000" dirty="0"/>
              <a:t> </a:t>
            </a:r>
            <a:r>
              <a:rPr lang="fi-FI" sz="2000" dirty="0" err="1"/>
              <a:t>taking</a:t>
            </a:r>
            <a:r>
              <a:rPr lang="fi-FI" sz="2000" dirty="0"/>
              <a:t> into </a:t>
            </a:r>
            <a:r>
              <a:rPr lang="fi-FI" sz="2000" dirty="0" err="1"/>
              <a:t>account</a:t>
            </a:r>
            <a:r>
              <a:rPr lang="fi-FI" sz="2000" dirty="0"/>
              <a:t> </a:t>
            </a:r>
            <a:r>
              <a:rPr lang="fi-FI" sz="2000" dirty="0" err="1"/>
              <a:t>the</a:t>
            </a:r>
            <a:r>
              <a:rPr lang="fi-FI" sz="2000" dirty="0"/>
              <a:t> </a:t>
            </a:r>
            <a:r>
              <a:rPr lang="fi-FI" sz="2000" dirty="0" err="1"/>
              <a:t>needs</a:t>
            </a:r>
            <a:r>
              <a:rPr lang="fi-FI" sz="2000" dirty="0"/>
              <a:t> for </a:t>
            </a:r>
            <a:r>
              <a:rPr lang="fi-FI" sz="2000" dirty="0" err="1"/>
              <a:t>support</a:t>
            </a:r>
            <a:r>
              <a:rPr lang="fi-FI" sz="2000" dirty="0"/>
              <a:t> for </a:t>
            </a:r>
            <a:r>
              <a:rPr lang="fi-FI" sz="2000" dirty="0" err="1"/>
              <a:t>learning</a:t>
            </a:r>
            <a:r>
              <a:rPr lang="fi-FI" sz="2000" dirty="0"/>
              <a:t> </a:t>
            </a:r>
          </a:p>
          <a:p>
            <a:pPr marL="285750" indent="-285750" algn="l">
              <a:lnSpc>
                <a:spcPct val="100000"/>
              </a:lnSpc>
              <a:buFont typeface="Arial" panose="020B0604020202020204" pitchFamily="34" charset="0"/>
              <a:buChar char="•"/>
            </a:pPr>
            <a:endParaRPr lang="fi-FI" sz="2000" dirty="0"/>
          </a:p>
        </p:txBody>
      </p:sp>
      <p:sp>
        <p:nvSpPr>
          <p:cNvPr id="2" name="Sisällön paikkamerkki 1">
            <a:extLst>
              <a:ext uri="{FF2B5EF4-FFF2-40B4-BE49-F238E27FC236}">
                <a16:creationId xmlns:a16="http://schemas.microsoft.com/office/drawing/2014/main" id="{00182A86-1CBD-9E4C-9887-301FD19550FD}"/>
              </a:ext>
            </a:extLst>
          </p:cNvPr>
          <p:cNvSpPr>
            <a:spLocks noGrp="1"/>
          </p:cNvSpPr>
          <p:nvPr>
            <p:ph idx="13"/>
          </p:nvPr>
        </p:nvSpPr>
        <p:spPr>
          <a:xfrm>
            <a:off x="6499093" y="2296023"/>
            <a:ext cx="5280587" cy="4195972"/>
          </a:xfrm>
        </p:spPr>
        <p:txBody>
          <a:bodyPr/>
          <a:lstStyle/>
          <a:p>
            <a:pPr>
              <a:lnSpc>
                <a:spcPct val="100000"/>
              </a:lnSpc>
            </a:pPr>
            <a:r>
              <a:rPr lang="fi-FI" sz="2000" dirty="0" err="1"/>
              <a:t>Special</a:t>
            </a:r>
            <a:r>
              <a:rPr lang="fi-FI" sz="2000" dirty="0"/>
              <a:t> </a:t>
            </a:r>
            <a:r>
              <a:rPr lang="fi-FI" sz="2000" dirty="0" err="1"/>
              <a:t>needs</a:t>
            </a:r>
            <a:r>
              <a:rPr lang="fi-FI" sz="2000" dirty="0"/>
              <a:t> </a:t>
            </a:r>
            <a:r>
              <a:rPr lang="fi-FI" sz="2000" dirty="0" err="1"/>
              <a:t>education</a:t>
            </a:r>
            <a:r>
              <a:rPr lang="fi-FI" sz="2000" dirty="0"/>
              <a:t> </a:t>
            </a:r>
            <a:r>
              <a:rPr lang="fi-FI" sz="2000" dirty="0" err="1"/>
              <a:t>supports</a:t>
            </a:r>
            <a:r>
              <a:rPr lang="fi-FI" sz="2000" dirty="0"/>
              <a:t> </a:t>
            </a:r>
            <a:r>
              <a:rPr lang="fi-FI" sz="2000" dirty="0" err="1"/>
              <a:t>subject</a:t>
            </a:r>
            <a:r>
              <a:rPr lang="fi-FI" sz="2000" dirty="0"/>
              <a:t> </a:t>
            </a:r>
            <a:r>
              <a:rPr lang="fi-FI" sz="2000" dirty="0" err="1"/>
              <a:t>teaching</a:t>
            </a:r>
            <a:r>
              <a:rPr lang="fi-FI" sz="2000" dirty="0"/>
              <a:t> and is </a:t>
            </a:r>
            <a:r>
              <a:rPr lang="fi-FI" sz="2000" dirty="0" err="1"/>
              <a:t>given</a:t>
            </a:r>
            <a:r>
              <a:rPr lang="fi-FI" sz="2000" dirty="0"/>
              <a:t> </a:t>
            </a:r>
            <a:r>
              <a:rPr lang="fi-FI" sz="2000" dirty="0" err="1"/>
              <a:t>by</a:t>
            </a:r>
            <a:r>
              <a:rPr lang="fi-FI" sz="2000" dirty="0"/>
              <a:t> a </a:t>
            </a:r>
            <a:r>
              <a:rPr lang="fi-FI" sz="2000" dirty="0" err="1"/>
              <a:t>special</a:t>
            </a:r>
            <a:r>
              <a:rPr lang="fi-FI" sz="2000" dirty="0"/>
              <a:t> </a:t>
            </a:r>
            <a:r>
              <a:rPr lang="fi-FI" sz="2000" dirty="0" err="1"/>
              <a:t>needs</a:t>
            </a:r>
            <a:r>
              <a:rPr lang="fi-FI" sz="2000" dirty="0"/>
              <a:t> </a:t>
            </a:r>
            <a:r>
              <a:rPr lang="fi-FI" sz="2000" dirty="0" err="1"/>
              <a:t>teacher</a:t>
            </a:r>
            <a:r>
              <a:rPr lang="fi-FI" sz="2000" dirty="0"/>
              <a:t> </a:t>
            </a:r>
            <a:r>
              <a:rPr lang="fi-FI" sz="2000" dirty="0" err="1"/>
              <a:t>either</a:t>
            </a:r>
            <a:r>
              <a:rPr lang="fi-FI" sz="2000" dirty="0"/>
              <a:t> as </a:t>
            </a:r>
            <a:r>
              <a:rPr lang="fi-FI" sz="2000" dirty="0" err="1"/>
              <a:t>co-teching</a:t>
            </a:r>
            <a:r>
              <a:rPr lang="fi-FI" sz="2000" dirty="0"/>
              <a:t>, </a:t>
            </a:r>
            <a:r>
              <a:rPr lang="fi-FI" sz="2000" dirty="0" err="1"/>
              <a:t>group</a:t>
            </a:r>
            <a:r>
              <a:rPr lang="fi-FI" sz="2000" dirty="0"/>
              <a:t> </a:t>
            </a:r>
            <a:r>
              <a:rPr lang="fi-FI" sz="2000" dirty="0" err="1"/>
              <a:t>teaching</a:t>
            </a:r>
            <a:r>
              <a:rPr lang="fi-FI" sz="2000" dirty="0"/>
              <a:t> </a:t>
            </a:r>
            <a:r>
              <a:rPr lang="fi-FI" sz="2000" dirty="0" err="1"/>
              <a:t>or</a:t>
            </a:r>
            <a:r>
              <a:rPr lang="fi-FI" sz="2000" dirty="0"/>
              <a:t> </a:t>
            </a:r>
            <a:r>
              <a:rPr lang="fi-FI" sz="2000" dirty="0" err="1"/>
              <a:t>individual</a:t>
            </a:r>
            <a:r>
              <a:rPr lang="fi-FI" sz="2000" dirty="0"/>
              <a:t> </a:t>
            </a:r>
            <a:r>
              <a:rPr lang="fi-FI" sz="2000" dirty="0" err="1"/>
              <a:t>support</a:t>
            </a:r>
            <a:endParaRPr lang="fi-FI" sz="2000" dirty="0"/>
          </a:p>
          <a:p>
            <a:pPr lvl="1">
              <a:lnSpc>
                <a:spcPct val="100000"/>
              </a:lnSpc>
            </a:pPr>
            <a:r>
              <a:rPr lang="fi-FI" dirty="0" err="1"/>
              <a:t>Eg</a:t>
            </a:r>
            <a:r>
              <a:rPr lang="fi-FI" dirty="0"/>
              <a:t>. </a:t>
            </a:r>
            <a:r>
              <a:rPr lang="en-US" dirty="0"/>
              <a:t>teaching learning skills and guiding students to use their own strengths in learning</a:t>
            </a:r>
          </a:p>
          <a:p>
            <a:pPr>
              <a:lnSpc>
                <a:spcPct val="100000"/>
              </a:lnSpc>
            </a:pPr>
            <a:r>
              <a:rPr lang="en-US" sz="2000" dirty="0"/>
              <a:t>It must be possible to try out the special arrangements required in matriculation examination already during the studies</a:t>
            </a:r>
            <a:endParaRPr lang="fi-FI" sz="2000" dirty="0"/>
          </a:p>
        </p:txBody>
      </p:sp>
      <p:sp>
        <p:nvSpPr>
          <p:cNvPr id="7" name="Otsikko 3">
            <a:extLst>
              <a:ext uri="{FF2B5EF4-FFF2-40B4-BE49-F238E27FC236}">
                <a16:creationId xmlns:a16="http://schemas.microsoft.com/office/drawing/2014/main" id="{76F40466-9515-4DCE-93C3-5F9369DB7C33}"/>
              </a:ext>
            </a:extLst>
          </p:cNvPr>
          <p:cNvSpPr txBox="1">
            <a:spLocks/>
          </p:cNvSpPr>
          <p:nvPr/>
        </p:nvSpPr>
        <p:spPr bwMode="auto">
          <a:xfrm>
            <a:off x="2462428" y="468106"/>
            <a:ext cx="8832981" cy="1249544"/>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rtl="0" eaLnBrk="1" fontAlgn="base" hangingPunct="1">
              <a:lnSpc>
                <a:spcPct val="80000"/>
              </a:lnSpc>
              <a:spcBef>
                <a:spcPct val="0"/>
              </a:spcBef>
              <a:spcAft>
                <a:spcPct val="0"/>
              </a:spcAft>
              <a:defRPr sz="4000" b="1" kern="1200" cap="all" baseline="0">
                <a:solidFill>
                  <a:schemeClr val="tx1"/>
                </a:solidFill>
                <a:latin typeface="+mj-lt"/>
                <a:ea typeface="+mj-ea"/>
                <a:cs typeface="Gotham Narrow Bold"/>
              </a:defRPr>
            </a:lvl1pPr>
            <a:lvl2pPr algn="l" rtl="0" eaLnBrk="1" fontAlgn="base" hangingPunct="1">
              <a:lnSpc>
                <a:spcPct val="80000"/>
              </a:lnSpc>
              <a:spcBef>
                <a:spcPct val="0"/>
              </a:spcBef>
              <a:spcAft>
                <a:spcPct val="0"/>
              </a:spcAft>
              <a:defRPr sz="3400" b="1">
                <a:solidFill>
                  <a:schemeClr val="tx1"/>
                </a:solidFill>
                <a:latin typeface="Gotham Narrow Bold" charset="0"/>
                <a:ea typeface="ＭＳ Ｐゴシック" pitchFamily="-72" charset="-128"/>
                <a:cs typeface="ＭＳ Ｐゴシック" pitchFamily="-72" charset="-128"/>
              </a:defRPr>
            </a:lvl2pPr>
            <a:lvl3pPr algn="l" rtl="0" eaLnBrk="1" fontAlgn="base" hangingPunct="1">
              <a:lnSpc>
                <a:spcPct val="80000"/>
              </a:lnSpc>
              <a:spcBef>
                <a:spcPct val="0"/>
              </a:spcBef>
              <a:spcAft>
                <a:spcPct val="0"/>
              </a:spcAft>
              <a:defRPr sz="3400" b="1">
                <a:solidFill>
                  <a:schemeClr val="tx1"/>
                </a:solidFill>
                <a:latin typeface="Gotham Narrow Bold" charset="0"/>
                <a:ea typeface="ＭＳ Ｐゴシック" pitchFamily="-72" charset="-128"/>
                <a:cs typeface="ＭＳ Ｐゴシック" pitchFamily="-72" charset="-128"/>
              </a:defRPr>
            </a:lvl3pPr>
            <a:lvl4pPr algn="l" rtl="0" eaLnBrk="1" fontAlgn="base" hangingPunct="1">
              <a:lnSpc>
                <a:spcPct val="80000"/>
              </a:lnSpc>
              <a:spcBef>
                <a:spcPct val="0"/>
              </a:spcBef>
              <a:spcAft>
                <a:spcPct val="0"/>
              </a:spcAft>
              <a:defRPr sz="3400" b="1">
                <a:solidFill>
                  <a:schemeClr val="tx1"/>
                </a:solidFill>
                <a:latin typeface="Gotham Narrow Bold" charset="0"/>
                <a:ea typeface="ＭＳ Ｐゴシック" pitchFamily="-72" charset="-128"/>
                <a:cs typeface="ＭＳ Ｐゴシック" pitchFamily="-72" charset="-128"/>
              </a:defRPr>
            </a:lvl4pPr>
            <a:lvl5pPr algn="l" rtl="0" eaLnBrk="1" fontAlgn="base" hangingPunct="1">
              <a:lnSpc>
                <a:spcPct val="80000"/>
              </a:lnSpc>
              <a:spcBef>
                <a:spcPct val="0"/>
              </a:spcBef>
              <a:spcAft>
                <a:spcPct val="0"/>
              </a:spcAft>
              <a:defRPr sz="3400" b="1">
                <a:solidFill>
                  <a:schemeClr val="tx1"/>
                </a:solidFill>
                <a:latin typeface="Gotham Narrow Bold" charset="0"/>
                <a:ea typeface="ＭＳ Ｐゴシック" pitchFamily="-72" charset="-128"/>
                <a:cs typeface="ＭＳ Ｐゴシック" pitchFamily="-72" charset="-128"/>
              </a:defRPr>
            </a:lvl5pPr>
            <a:lvl6pPr marL="457200" algn="l" rtl="0" eaLnBrk="1" fontAlgn="base" hangingPunct="1">
              <a:spcBef>
                <a:spcPct val="0"/>
              </a:spcBef>
              <a:spcAft>
                <a:spcPct val="0"/>
              </a:spcAft>
              <a:defRPr sz="2600" b="1">
                <a:solidFill>
                  <a:schemeClr val="tx1"/>
                </a:solidFill>
                <a:latin typeface="Arial" pitchFamily="-72" charset="0"/>
                <a:ea typeface="ＭＳ Ｐゴシック" pitchFamily="-72" charset="-128"/>
                <a:cs typeface="ＭＳ Ｐゴシック" pitchFamily="-72" charset="-128"/>
              </a:defRPr>
            </a:lvl6pPr>
            <a:lvl7pPr marL="914400" algn="l" rtl="0" eaLnBrk="1" fontAlgn="base" hangingPunct="1">
              <a:spcBef>
                <a:spcPct val="0"/>
              </a:spcBef>
              <a:spcAft>
                <a:spcPct val="0"/>
              </a:spcAft>
              <a:defRPr sz="2600" b="1">
                <a:solidFill>
                  <a:schemeClr val="tx1"/>
                </a:solidFill>
                <a:latin typeface="Arial" pitchFamily="-72" charset="0"/>
                <a:ea typeface="ＭＳ Ｐゴシック" pitchFamily="-72" charset="-128"/>
                <a:cs typeface="ＭＳ Ｐゴシック" pitchFamily="-72" charset="-128"/>
              </a:defRPr>
            </a:lvl7pPr>
            <a:lvl8pPr marL="1371600" algn="l" rtl="0" eaLnBrk="1" fontAlgn="base" hangingPunct="1">
              <a:spcBef>
                <a:spcPct val="0"/>
              </a:spcBef>
              <a:spcAft>
                <a:spcPct val="0"/>
              </a:spcAft>
              <a:defRPr sz="2600" b="1">
                <a:solidFill>
                  <a:schemeClr val="tx1"/>
                </a:solidFill>
                <a:latin typeface="Arial" pitchFamily="-72" charset="0"/>
                <a:ea typeface="ＭＳ Ｐゴシック" pitchFamily="-72" charset="-128"/>
                <a:cs typeface="ＭＳ Ｐゴシック" pitchFamily="-72" charset="-128"/>
              </a:defRPr>
            </a:lvl8pPr>
            <a:lvl9pPr marL="1828800" algn="l" rtl="0" eaLnBrk="1" fontAlgn="base" hangingPunct="1">
              <a:spcBef>
                <a:spcPct val="0"/>
              </a:spcBef>
              <a:spcAft>
                <a:spcPct val="0"/>
              </a:spcAft>
              <a:defRPr sz="2600" b="1">
                <a:solidFill>
                  <a:schemeClr val="tx1"/>
                </a:solidFill>
                <a:latin typeface="Arial" pitchFamily="-72" charset="0"/>
                <a:ea typeface="ＭＳ Ｐゴシック" pitchFamily="-72" charset="-128"/>
                <a:cs typeface="ＭＳ Ｐゴシック" pitchFamily="-72" charset="-128"/>
              </a:defRPr>
            </a:lvl9pPr>
          </a:lstStyle>
          <a:p>
            <a:pPr algn="l"/>
            <a:r>
              <a:rPr lang="fi-FI" dirty="0">
                <a:latin typeface="Arial" panose="020B0604020202020204" pitchFamily="34" charset="0"/>
                <a:cs typeface="Arial" panose="020B0604020202020204" pitchFamily="34" charset="0"/>
              </a:rPr>
              <a:t>SUPPORT IN THE </a:t>
            </a:r>
            <a:r>
              <a:rPr lang="en-US" dirty="0">
                <a:latin typeface="Arial" panose="020B0604020202020204" pitchFamily="34" charset="0"/>
                <a:cs typeface="Arial" panose="020B0604020202020204" pitchFamily="34" charset="0"/>
              </a:rPr>
              <a:t>CORE CURRICULUM FOR GENERAL</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UPPER SECONDARY EDUCATION </a:t>
            </a:r>
            <a:endParaRPr lang="fi-FI" dirty="0"/>
          </a:p>
        </p:txBody>
      </p:sp>
    </p:spTree>
    <p:extLst>
      <p:ext uri="{BB962C8B-B14F-4D97-AF65-F5344CB8AC3E}">
        <p14:creationId xmlns:p14="http://schemas.microsoft.com/office/powerpoint/2010/main" val="3857627952"/>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113B18FC-19D1-4CB6-85EB-6F4C84C7AB9D}"/>
              </a:ext>
            </a:extLst>
          </p:cNvPr>
          <p:cNvSpPr>
            <a:spLocks noGrp="1"/>
          </p:cNvSpPr>
          <p:nvPr>
            <p:ph idx="1"/>
          </p:nvPr>
        </p:nvSpPr>
        <p:spPr/>
        <p:txBody>
          <a:bodyPr/>
          <a:lstStyle/>
          <a:p>
            <a:pPr>
              <a:lnSpc>
                <a:spcPct val="100000"/>
              </a:lnSpc>
            </a:pPr>
            <a:r>
              <a:rPr lang="fi-FI" sz="2000" dirty="0"/>
              <a:t>Takala, M., Mäkinen, M., Eskola, S., Saarinen, M. &amp; Sutela, K. (2021). Mitä erityisopettajien koulutuksissa opetetaan? – Havaintoja yliopistojen ja ammatillisten opettajakorkeakoulujen opetussuunnitelmista [</a:t>
            </a:r>
            <a:r>
              <a:rPr lang="fi-FI" sz="2000" dirty="0" err="1"/>
              <a:t>What</a:t>
            </a:r>
            <a:r>
              <a:rPr lang="fi-FI" sz="2000" dirty="0"/>
              <a:t> is </a:t>
            </a:r>
            <a:r>
              <a:rPr lang="fi-FI" sz="2000" dirty="0" err="1"/>
              <a:t>taught</a:t>
            </a:r>
            <a:r>
              <a:rPr lang="fi-FI" sz="2000" dirty="0"/>
              <a:t> in </a:t>
            </a:r>
            <a:r>
              <a:rPr lang="fi-FI" sz="2000" dirty="0" err="1"/>
              <a:t>the</a:t>
            </a:r>
            <a:r>
              <a:rPr lang="fi-FI" sz="2000" dirty="0"/>
              <a:t> </a:t>
            </a:r>
            <a:r>
              <a:rPr lang="fi-FI" sz="2000" dirty="0" err="1"/>
              <a:t>special</a:t>
            </a:r>
            <a:r>
              <a:rPr lang="fi-FI" sz="2000" dirty="0"/>
              <a:t> </a:t>
            </a:r>
            <a:r>
              <a:rPr lang="fi-FI" sz="2000" dirty="0" err="1"/>
              <a:t>teacher</a:t>
            </a:r>
            <a:r>
              <a:rPr lang="fi-FI" sz="2000" dirty="0"/>
              <a:t> </a:t>
            </a:r>
            <a:r>
              <a:rPr lang="fi-FI" sz="2000" dirty="0" err="1"/>
              <a:t>education</a:t>
            </a:r>
            <a:r>
              <a:rPr lang="fi-FI" sz="2000" dirty="0"/>
              <a:t>? – </a:t>
            </a:r>
            <a:r>
              <a:rPr lang="fi-FI" sz="2000" dirty="0" err="1"/>
              <a:t>Perceptions</a:t>
            </a:r>
            <a:r>
              <a:rPr lang="fi-FI" sz="2000" dirty="0"/>
              <a:t> of </a:t>
            </a:r>
            <a:r>
              <a:rPr lang="fi-FI" sz="2000" dirty="0" err="1"/>
              <a:t>the</a:t>
            </a:r>
            <a:r>
              <a:rPr lang="fi-FI" sz="2000" dirty="0"/>
              <a:t> </a:t>
            </a:r>
            <a:r>
              <a:rPr lang="fi-FI" sz="2000" dirty="0" err="1"/>
              <a:t>curricula</a:t>
            </a:r>
            <a:r>
              <a:rPr lang="fi-FI" sz="2000" dirty="0"/>
              <a:t> </a:t>
            </a:r>
            <a:r>
              <a:rPr lang="en-US" sz="2000" dirty="0"/>
              <a:t>for special teacher education at universities and at universities of applied sciences]</a:t>
            </a:r>
            <a:r>
              <a:rPr lang="fi-FI" sz="2000" dirty="0"/>
              <a:t>. </a:t>
            </a:r>
            <a:r>
              <a:rPr lang="fi-FI" sz="2000" i="1" dirty="0"/>
              <a:t>Ammattikasvatuksen aikakauskirja 2/2021.</a:t>
            </a:r>
          </a:p>
          <a:p>
            <a:pPr>
              <a:lnSpc>
                <a:spcPct val="100000"/>
              </a:lnSpc>
            </a:pPr>
            <a:r>
              <a:rPr lang="en-US" sz="2000" dirty="0"/>
              <a:t>Takala, M., Sutela, K., Ojala, S., Saarinen, M. (2021). Teaching Practice in the Training of Special Education Teachers in Finland.</a:t>
            </a:r>
          </a:p>
          <a:p>
            <a:pPr>
              <a:lnSpc>
                <a:spcPct val="100000"/>
              </a:lnSpc>
            </a:pPr>
            <a:r>
              <a:rPr lang="fi-FI" sz="2000" dirty="0"/>
              <a:t>Saarelainen, N. &amp; Pohjalainen, M. (2020) Lukiolaisten näkemyksiä tuen tarpeistaan ja hyvinvoinnistaan [</a:t>
            </a:r>
            <a:r>
              <a:rPr lang="fi-FI" sz="2000" dirty="0" err="1"/>
              <a:t>Student</a:t>
            </a:r>
            <a:r>
              <a:rPr lang="fi-FI" sz="2000" dirty="0"/>
              <a:t> </a:t>
            </a:r>
            <a:r>
              <a:rPr lang="fi-FI" sz="2000" dirty="0" err="1"/>
              <a:t>perceptions</a:t>
            </a:r>
            <a:r>
              <a:rPr lang="fi-FI" sz="2000" dirty="0"/>
              <a:t> of </a:t>
            </a:r>
            <a:r>
              <a:rPr lang="fi-FI" sz="2000" dirty="0" err="1"/>
              <a:t>their</a:t>
            </a:r>
            <a:r>
              <a:rPr lang="fi-FI" sz="2000" dirty="0"/>
              <a:t> </a:t>
            </a:r>
            <a:r>
              <a:rPr lang="fi-FI" sz="2000" dirty="0" err="1"/>
              <a:t>needs</a:t>
            </a:r>
            <a:r>
              <a:rPr lang="fi-FI" sz="2000" dirty="0"/>
              <a:t> for </a:t>
            </a:r>
            <a:r>
              <a:rPr lang="fi-FI" sz="2000" dirty="0" err="1"/>
              <a:t>support</a:t>
            </a:r>
            <a:r>
              <a:rPr lang="fi-FI" sz="2000" dirty="0"/>
              <a:t> and </a:t>
            </a:r>
            <a:r>
              <a:rPr lang="fi-FI" sz="2000" dirty="0" err="1"/>
              <a:t>wellbeing</a:t>
            </a:r>
            <a:r>
              <a:rPr lang="fi-FI" sz="2000" dirty="0"/>
              <a:t>]. </a:t>
            </a:r>
            <a:r>
              <a:rPr lang="fi-FI" sz="2000" i="1" dirty="0"/>
              <a:t>e-Erika 2/2020.</a:t>
            </a:r>
          </a:p>
        </p:txBody>
      </p:sp>
      <p:sp>
        <p:nvSpPr>
          <p:cNvPr id="9" name="Otsikko 3">
            <a:extLst>
              <a:ext uri="{FF2B5EF4-FFF2-40B4-BE49-F238E27FC236}">
                <a16:creationId xmlns:a16="http://schemas.microsoft.com/office/drawing/2014/main" id="{52228E8B-ADA2-4B17-82ED-086C07581FD8}"/>
              </a:ext>
            </a:extLst>
          </p:cNvPr>
          <p:cNvSpPr txBox="1">
            <a:spLocks/>
          </p:cNvSpPr>
          <p:nvPr/>
        </p:nvSpPr>
        <p:spPr bwMode="auto">
          <a:xfrm>
            <a:off x="2462428" y="468106"/>
            <a:ext cx="8832981" cy="1249544"/>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rtl="0" eaLnBrk="1" fontAlgn="base" hangingPunct="1">
              <a:lnSpc>
                <a:spcPct val="80000"/>
              </a:lnSpc>
              <a:spcBef>
                <a:spcPct val="0"/>
              </a:spcBef>
              <a:spcAft>
                <a:spcPct val="0"/>
              </a:spcAft>
              <a:defRPr sz="4000" b="1" kern="1200" cap="all" baseline="0">
                <a:solidFill>
                  <a:schemeClr val="tx1"/>
                </a:solidFill>
                <a:latin typeface="+mj-lt"/>
                <a:ea typeface="+mj-ea"/>
                <a:cs typeface="Gotham Narrow Bold"/>
              </a:defRPr>
            </a:lvl1pPr>
            <a:lvl2pPr algn="l" rtl="0" eaLnBrk="1" fontAlgn="base" hangingPunct="1">
              <a:lnSpc>
                <a:spcPct val="80000"/>
              </a:lnSpc>
              <a:spcBef>
                <a:spcPct val="0"/>
              </a:spcBef>
              <a:spcAft>
                <a:spcPct val="0"/>
              </a:spcAft>
              <a:defRPr sz="3400" b="1">
                <a:solidFill>
                  <a:schemeClr val="tx1"/>
                </a:solidFill>
                <a:latin typeface="Gotham Narrow Bold" charset="0"/>
                <a:ea typeface="ＭＳ Ｐゴシック" pitchFamily="-72" charset="-128"/>
                <a:cs typeface="ＭＳ Ｐゴシック" pitchFamily="-72" charset="-128"/>
              </a:defRPr>
            </a:lvl2pPr>
            <a:lvl3pPr algn="l" rtl="0" eaLnBrk="1" fontAlgn="base" hangingPunct="1">
              <a:lnSpc>
                <a:spcPct val="80000"/>
              </a:lnSpc>
              <a:spcBef>
                <a:spcPct val="0"/>
              </a:spcBef>
              <a:spcAft>
                <a:spcPct val="0"/>
              </a:spcAft>
              <a:defRPr sz="3400" b="1">
                <a:solidFill>
                  <a:schemeClr val="tx1"/>
                </a:solidFill>
                <a:latin typeface="Gotham Narrow Bold" charset="0"/>
                <a:ea typeface="ＭＳ Ｐゴシック" pitchFamily="-72" charset="-128"/>
                <a:cs typeface="ＭＳ Ｐゴシック" pitchFamily="-72" charset="-128"/>
              </a:defRPr>
            </a:lvl3pPr>
            <a:lvl4pPr algn="l" rtl="0" eaLnBrk="1" fontAlgn="base" hangingPunct="1">
              <a:lnSpc>
                <a:spcPct val="80000"/>
              </a:lnSpc>
              <a:spcBef>
                <a:spcPct val="0"/>
              </a:spcBef>
              <a:spcAft>
                <a:spcPct val="0"/>
              </a:spcAft>
              <a:defRPr sz="3400" b="1">
                <a:solidFill>
                  <a:schemeClr val="tx1"/>
                </a:solidFill>
                <a:latin typeface="Gotham Narrow Bold" charset="0"/>
                <a:ea typeface="ＭＳ Ｐゴシック" pitchFamily="-72" charset="-128"/>
                <a:cs typeface="ＭＳ Ｐゴシック" pitchFamily="-72" charset="-128"/>
              </a:defRPr>
            </a:lvl4pPr>
            <a:lvl5pPr algn="l" rtl="0" eaLnBrk="1" fontAlgn="base" hangingPunct="1">
              <a:lnSpc>
                <a:spcPct val="80000"/>
              </a:lnSpc>
              <a:spcBef>
                <a:spcPct val="0"/>
              </a:spcBef>
              <a:spcAft>
                <a:spcPct val="0"/>
              </a:spcAft>
              <a:defRPr sz="3400" b="1">
                <a:solidFill>
                  <a:schemeClr val="tx1"/>
                </a:solidFill>
                <a:latin typeface="Gotham Narrow Bold" charset="0"/>
                <a:ea typeface="ＭＳ Ｐゴシック" pitchFamily="-72" charset="-128"/>
                <a:cs typeface="ＭＳ Ｐゴシック" pitchFamily="-72" charset="-128"/>
              </a:defRPr>
            </a:lvl5pPr>
            <a:lvl6pPr marL="457200" algn="l" rtl="0" eaLnBrk="1" fontAlgn="base" hangingPunct="1">
              <a:spcBef>
                <a:spcPct val="0"/>
              </a:spcBef>
              <a:spcAft>
                <a:spcPct val="0"/>
              </a:spcAft>
              <a:defRPr sz="2600" b="1">
                <a:solidFill>
                  <a:schemeClr val="tx1"/>
                </a:solidFill>
                <a:latin typeface="Arial" pitchFamily="-72" charset="0"/>
                <a:ea typeface="ＭＳ Ｐゴシック" pitchFamily="-72" charset="-128"/>
                <a:cs typeface="ＭＳ Ｐゴシック" pitchFamily="-72" charset="-128"/>
              </a:defRPr>
            </a:lvl6pPr>
            <a:lvl7pPr marL="914400" algn="l" rtl="0" eaLnBrk="1" fontAlgn="base" hangingPunct="1">
              <a:spcBef>
                <a:spcPct val="0"/>
              </a:spcBef>
              <a:spcAft>
                <a:spcPct val="0"/>
              </a:spcAft>
              <a:defRPr sz="2600" b="1">
                <a:solidFill>
                  <a:schemeClr val="tx1"/>
                </a:solidFill>
                <a:latin typeface="Arial" pitchFamily="-72" charset="0"/>
                <a:ea typeface="ＭＳ Ｐゴシック" pitchFamily="-72" charset="-128"/>
                <a:cs typeface="ＭＳ Ｐゴシック" pitchFamily="-72" charset="-128"/>
              </a:defRPr>
            </a:lvl7pPr>
            <a:lvl8pPr marL="1371600" algn="l" rtl="0" eaLnBrk="1" fontAlgn="base" hangingPunct="1">
              <a:spcBef>
                <a:spcPct val="0"/>
              </a:spcBef>
              <a:spcAft>
                <a:spcPct val="0"/>
              </a:spcAft>
              <a:defRPr sz="2600" b="1">
                <a:solidFill>
                  <a:schemeClr val="tx1"/>
                </a:solidFill>
                <a:latin typeface="Arial" pitchFamily="-72" charset="0"/>
                <a:ea typeface="ＭＳ Ｐゴシック" pitchFamily="-72" charset="-128"/>
                <a:cs typeface="ＭＳ Ｐゴシック" pitchFamily="-72" charset="-128"/>
              </a:defRPr>
            </a:lvl8pPr>
            <a:lvl9pPr marL="1828800" algn="l" rtl="0" eaLnBrk="1" fontAlgn="base" hangingPunct="1">
              <a:spcBef>
                <a:spcPct val="0"/>
              </a:spcBef>
              <a:spcAft>
                <a:spcPct val="0"/>
              </a:spcAft>
              <a:defRPr sz="2600" b="1">
                <a:solidFill>
                  <a:schemeClr val="tx1"/>
                </a:solidFill>
                <a:latin typeface="Arial" pitchFamily="-72" charset="0"/>
                <a:ea typeface="ＭＳ Ｐゴシック" pitchFamily="-72" charset="-128"/>
                <a:cs typeface="ＭＳ Ｐゴシック" pitchFamily="-72" charset="-128"/>
              </a:defRPr>
            </a:lvl9pPr>
          </a:lstStyle>
          <a:p>
            <a:pPr algn="l"/>
            <a:r>
              <a:rPr lang="fi-FI" dirty="0" err="1">
                <a:latin typeface="Arial" panose="020B0604020202020204" pitchFamily="34" charset="0"/>
                <a:cs typeface="Arial" panose="020B0604020202020204" pitchFamily="34" charset="0"/>
              </a:rPr>
              <a:t>Published</a:t>
            </a:r>
            <a:r>
              <a:rPr lang="fi-FI" dirty="0">
                <a:latin typeface="Arial" panose="020B0604020202020204" pitchFamily="34" charset="0"/>
                <a:cs typeface="Arial" panose="020B0604020202020204" pitchFamily="34" charset="0"/>
              </a:rPr>
              <a:t> </a:t>
            </a:r>
            <a:r>
              <a:rPr lang="fi-FI" dirty="0" err="1">
                <a:latin typeface="Arial" panose="020B0604020202020204" pitchFamily="34" charset="0"/>
                <a:cs typeface="Arial" panose="020B0604020202020204" pitchFamily="34" charset="0"/>
              </a:rPr>
              <a:t>articles</a:t>
            </a:r>
            <a:endParaRPr lang="fi-FI" dirty="0"/>
          </a:p>
        </p:txBody>
      </p:sp>
    </p:spTree>
    <p:extLst>
      <p:ext uri="{BB962C8B-B14F-4D97-AF65-F5344CB8AC3E}">
        <p14:creationId xmlns:p14="http://schemas.microsoft.com/office/powerpoint/2010/main" val="3734627245"/>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B252416F-73B7-0E41-A2EF-A10F96AF8320}"/>
              </a:ext>
            </a:extLst>
          </p:cNvPr>
          <p:cNvSpPr>
            <a:spLocks noGrp="1"/>
          </p:cNvSpPr>
          <p:nvPr>
            <p:ph idx="1"/>
          </p:nvPr>
        </p:nvSpPr>
        <p:spPr>
          <a:xfrm>
            <a:off x="354410" y="2515108"/>
            <a:ext cx="11521280" cy="3888432"/>
          </a:xfrm>
        </p:spPr>
        <p:txBody>
          <a:bodyPr/>
          <a:lstStyle/>
          <a:p>
            <a:pPr marL="434975" indent="-342900" algn="l">
              <a:lnSpc>
                <a:spcPct val="100000"/>
              </a:lnSpc>
              <a:buFont typeface="Arial" panose="020B0604020202020204" pitchFamily="34" charset="0"/>
              <a:buChar char="•"/>
            </a:pPr>
            <a:r>
              <a:rPr lang="en-US" sz="2000" dirty="0"/>
              <a:t>No special education was provided in 9.5% of the respondents' General Upper Secondary Schools (n = 222)</a:t>
            </a:r>
          </a:p>
          <a:p>
            <a:pPr marL="434975" indent="-342900" algn="l">
              <a:lnSpc>
                <a:spcPct val="100000"/>
              </a:lnSpc>
              <a:buFont typeface="Arial" panose="020B0604020202020204" pitchFamily="34" charset="0"/>
              <a:buChar char="•"/>
            </a:pPr>
            <a:r>
              <a:rPr lang="en-US" sz="2000" dirty="0"/>
              <a:t>51.9% of special needs teachers are responsible for only one general upper secondary school, one third for two and 14.8% for three or more general upper secondary schools</a:t>
            </a:r>
          </a:p>
          <a:p>
            <a:pPr marL="434975" indent="-342900" algn="l">
              <a:lnSpc>
                <a:spcPct val="100000"/>
              </a:lnSpc>
              <a:buFont typeface="Arial" panose="020B0604020202020204" pitchFamily="34" charset="0"/>
              <a:buChar char="•"/>
            </a:pPr>
            <a:r>
              <a:rPr lang="en-US" sz="2000" dirty="0"/>
              <a:t>Most frequently mentioned tasks: dyslexia- and other statements to the Matriculation Examination Board, reading screens, consultation and cooperation with subject teachers</a:t>
            </a:r>
          </a:p>
          <a:p>
            <a:pPr marL="725488" lvl="1" indent="-342900" algn="l">
              <a:lnSpc>
                <a:spcPct val="100000"/>
              </a:lnSpc>
              <a:buFont typeface="Arial" panose="020B0604020202020204" pitchFamily="34" charset="0"/>
              <a:buChar char="•"/>
            </a:pPr>
            <a:r>
              <a:rPr lang="en-US" dirty="0"/>
              <a:t>Next most common tasks are teaching of teaching skills, work in student welfare services, cooperation with guardians</a:t>
            </a:r>
          </a:p>
          <a:p>
            <a:pPr marL="725488" lvl="1" indent="-342900" algn="l">
              <a:lnSpc>
                <a:spcPct val="100000"/>
              </a:lnSpc>
              <a:buFont typeface="Arial" panose="020B0604020202020204" pitchFamily="34" charset="0"/>
              <a:buChar char="•"/>
            </a:pPr>
            <a:r>
              <a:rPr lang="en-US" dirty="0"/>
              <a:t>Support for coping and mental health, as well as remedial teaching, were also mentioned many times</a:t>
            </a:r>
            <a:endParaRPr lang="fi-FI" dirty="0"/>
          </a:p>
        </p:txBody>
      </p:sp>
      <p:sp>
        <p:nvSpPr>
          <p:cNvPr id="6" name="Otsikko 3">
            <a:extLst>
              <a:ext uri="{FF2B5EF4-FFF2-40B4-BE49-F238E27FC236}">
                <a16:creationId xmlns:a16="http://schemas.microsoft.com/office/drawing/2014/main" id="{574FBF6B-B8CF-6F4A-A2C8-9D900A131EE2}"/>
              </a:ext>
            </a:extLst>
          </p:cNvPr>
          <p:cNvSpPr>
            <a:spLocks noGrp="1"/>
          </p:cNvSpPr>
          <p:nvPr>
            <p:ph type="title"/>
          </p:nvPr>
        </p:nvSpPr>
        <p:spPr>
          <a:xfrm>
            <a:off x="2462428" y="468106"/>
            <a:ext cx="8832981" cy="1249544"/>
          </a:xfrm>
        </p:spPr>
        <p:txBody>
          <a:bodyPr/>
          <a:lstStyle/>
          <a:p>
            <a:pPr algn="l"/>
            <a:r>
              <a:rPr lang="fi-FI" dirty="0" err="1"/>
              <a:t>Special</a:t>
            </a:r>
            <a:r>
              <a:rPr lang="fi-FI" dirty="0"/>
              <a:t> </a:t>
            </a:r>
            <a:r>
              <a:rPr lang="fi-FI" dirty="0" err="1"/>
              <a:t>Needs</a:t>
            </a:r>
            <a:r>
              <a:rPr lang="fi-FI" dirty="0"/>
              <a:t> </a:t>
            </a:r>
            <a:r>
              <a:rPr lang="fi-FI" dirty="0" err="1"/>
              <a:t>Education</a:t>
            </a:r>
            <a:r>
              <a:rPr lang="fi-FI" dirty="0"/>
              <a:t> in General Upper </a:t>
            </a:r>
            <a:r>
              <a:rPr lang="fi-FI" dirty="0" err="1"/>
              <a:t>Secondary</a:t>
            </a:r>
            <a:r>
              <a:rPr lang="fi-FI" dirty="0"/>
              <a:t> </a:t>
            </a:r>
            <a:r>
              <a:rPr lang="fi-FI" dirty="0" err="1"/>
              <a:t>Education</a:t>
            </a:r>
            <a:r>
              <a:rPr lang="fi-FI" dirty="0"/>
              <a:t> </a:t>
            </a:r>
            <a:r>
              <a:rPr lang="en-US" dirty="0"/>
              <a:t>–</a:t>
            </a:r>
            <a:r>
              <a:rPr lang="fi-FI" dirty="0"/>
              <a:t> </a:t>
            </a:r>
            <a:r>
              <a:rPr lang="fi-FI" dirty="0" err="1"/>
              <a:t>Spring</a:t>
            </a:r>
            <a:r>
              <a:rPr lang="fi-FI" dirty="0"/>
              <a:t> of 2019				</a:t>
            </a:r>
            <a:r>
              <a:rPr lang="fi-FI" sz="1600" dirty="0"/>
              <a:t>(</a:t>
            </a:r>
            <a:r>
              <a:rPr lang="fi-FI" sz="1600" dirty="0" err="1"/>
              <a:t>Greus</a:t>
            </a:r>
            <a:r>
              <a:rPr lang="fi-FI" sz="1600" dirty="0"/>
              <a:t>, Ikonen, Ojala, Saarelainen &amp; Taipale, 2019)</a:t>
            </a:r>
            <a:r>
              <a:rPr lang="fi-FI" sz="1600" b="0" dirty="0"/>
              <a:t> </a:t>
            </a:r>
            <a:endParaRPr lang="fi-FI" b="0" dirty="0"/>
          </a:p>
        </p:txBody>
      </p:sp>
    </p:spTree>
    <p:extLst>
      <p:ext uri="{BB962C8B-B14F-4D97-AF65-F5344CB8AC3E}">
        <p14:creationId xmlns:p14="http://schemas.microsoft.com/office/powerpoint/2010/main" val="955994513"/>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B252416F-73B7-0E41-A2EF-A10F96AF8320}"/>
              </a:ext>
            </a:extLst>
          </p:cNvPr>
          <p:cNvSpPr>
            <a:spLocks noGrp="1"/>
          </p:cNvSpPr>
          <p:nvPr>
            <p:ph idx="1"/>
          </p:nvPr>
        </p:nvSpPr>
        <p:spPr>
          <a:xfrm>
            <a:off x="413842" y="2604915"/>
            <a:ext cx="5280587" cy="3888432"/>
          </a:xfrm>
        </p:spPr>
        <p:txBody>
          <a:bodyPr/>
          <a:lstStyle/>
          <a:p>
            <a:r>
              <a:rPr lang="en-US" sz="2000" dirty="0"/>
              <a:t>Special needs teachers cooperated most with subject teachers (especially languages ​​and mathematics), guidance counsellors and principals</a:t>
            </a:r>
          </a:p>
          <a:p>
            <a:pPr lvl="1"/>
            <a:r>
              <a:rPr lang="en-US" dirty="0"/>
              <a:t>Most also mentioned staff in </a:t>
            </a:r>
            <a:r>
              <a:rPr lang="fi-FI" dirty="0" err="1"/>
              <a:t>student</a:t>
            </a:r>
            <a:r>
              <a:rPr lang="fi-FI" dirty="0"/>
              <a:t> </a:t>
            </a:r>
            <a:r>
              <a:rPr lang="fi-FI" dirty="0" err="1"/>
              <a:t>welfare</a:t>
            </a:r>
            <a:r>
              <a:rPr lang="fi-FI" dirty="0"/>
              <a:t> </a:t>
            </a:r>
            <a:r>
              <a:rPr lang="fi-FI" dirty="0" err="1"/>
              <a:t>services</a:t>
            </a:r>
            <a:r>
              <a:rPr lang="en-US" dirty="0"/>
              <a:t> and guardians</a:t>
            </a:r>
          </a:p>
          <a:p>
            <a:r>
              <a:rPr lang="en-US" sz="2000" dirty="0"/>
              <a:t>Students were selected for special needs education mostly through screens or by applying themselves</a:t>
            </a:r>
          </a:p>
          <a:p>
            <a:pPr lvl="1"/>
            <a:r>
              <a:rPr lang="en-US" dirty="0"/>
              <a:t>Also a general route was through a subject teacher or a guidance </a:t>
            </a:r>
            <a:r>
              <a:rPr lang="en-US" dirty="0" err="1"/>
              <a:t>councellor</a:t>
            </a:r>
            <a:endParaRPr lang="fi-FI" dirty="0"/>
          </a:p>
          <a:p>
            <a:pPr marL="434975" indent="-342900" algn="l">
              <a:buFont typeface="Arial" panose="020B0604020202020204" pitchFamily="34" charset="0"/>
              <a:buChar char="•"/>
            </a:pPr>
            <a:endParaRPr lang="fi-FI" dirty="0"/>
          </a:p>
        </p:txBody>
      </p:sp>
      <p:sp>
        <p:nvSpPr>
          <p:cNvPr id="4" name="Sisällön paikkamerkki 3">
            <a:extLst>
              <a:ext uri="{FF2B5EF4-FFF2-40B4-BE49-F238E27FC236}">
                <a16:creationId xmlns:a16="http://schemas.microsoft.com/office/drawing/2014/main" id="{8C924A8A-898B-7C41-B49C-1CD238451403}"/>
              </a:ext>
            </a:extLst>
          </p:cNvPr>
          <p:cNvSpPr>
            <a:spLocks noGrp="1"/>
          </p:cNvSpPr>
          <p:nvPr>
            <p:ph idx="13"/>
          </p:nvPr>
        </p:nvSpPr>
        <p:spPr>
          <a:xfrm>
            <a:off x="6441943" y="2604915"/>
            <a:ext cx="5280587" cy="3888432"/>
          </a:xfrm>
        </p:spPr>
        <p:txBody>
          <a:bodyPr/>
          <a:lstStyle/>
          <a:p>
            <a:pPr>
              <a:lnSpc>
                <a:spcPct val="100000"/>
              </a:lnSpc>
            </a:pPr>
            <a:r>
              <a:rPr lang="en-US" sz="2000" dirty="0"/>
              <a:t>48.1% of special needs teachers felt that resources were poor or non-existent</a:t>
            </a:r>
          </a:p>
          <a:p>
            <a:pPr lvl="1">
              <a:lnSpc>
                <a:spcPct val="100000"/>
              </a:lnSpc>
            </a:pPr>
            <a:r>
              <a:rPr lang="en-US" dirty="0"/>
              <a:t>There was a wish for more resources, especially for teaching students and collaborating with teachers</a:t>
            </a:r>
          </a:p>
          <a:p>
            <a:pPr>
              <a:lnSpc>
                <a:spcPct val="100000"/>
              </a:lnSpc>
            </a:pPr>
            <a:r>
              <a:rPr lang="en-US" sz="2000" dirty="0"/>
              <a:t>32.5% of special needs teachers were unsure whether the new Act on General Upper Secondary Education would affect their job description – 11.9% answered “hopefully”</a:t>
            </a:r>
            <a:endParaRPr lang="fi-FI" sz="2000" dirty="0"/>
          </a:p>
        </p:txBody>
      </p:sp>
      <p:sp>
        <p:nvSpPr>
          <p:cNvPr id="10" name="Otsikko 3">
            <a:extLst>
              <a:ext uri="{FF2B5EF4-FFF2-40B4-BE49-F238E27FC236}">
                <a16:creationId xmlns:a16="http://schemas.microsoft.com/office/drawing/2014/main" id="{194B0362-EDB1-DD4E-A7BC-EC400125D4E0}"/>
              </a:ext>
            </a:extLst>
          </p:cNvPr>
          <p:cNvSpPr>
            <a:spLocks noGrp="1"/>
          </p:cNvSpPr>
          <p:nvPr>
            <p:ph type="title"/>
          </p:nvPr>
        </p:nvSpPr>
        <p:spPr>
          <a:xfrm>
            <a:off x="2462428" y="468106"/>
            <a:ext cx="8832981" cy="1249544"/>
          </a:xfrm>
        </p:spPr>
        <p:txBody>
          <a:bodyPr/>
          <a:lstStyle/>
          <a:p>
            <a:r>
              <a:rPr lang="fi-FI" dirty="0" err="1"/>
              <a:t>Special</a:t>
            </a:r>
            <a:r>
              <a:rPr lang="fi-FI" dirty="0"/>
              <a:t> </a:t>
            </a:r>
            <a:r>
              <a:rPr lang="fi-FI" dirty="0" err="1"/>
              <a:t>Needs</a:t>
            </a:r>
            <a:r>
              <a:rPr lang="fi-FI" dirty="0"/>
              <a:t> </a:t>
            </a:r>
            <a:r>
              <a:rPr lang="fi-FI" dirty="0" err="1"/>
              <a:t>Education</a:t>
            </a:r>
            <a:r>
              <a:rPr lang="fi-FI" dirty="0"/>
              <a:t> in General Upper </a:t>
            </a:r>
            <a:r>
              <a:rPr lang="fi-FI" dirty="0" err="1"/>
              <a:t>Secondary</a:t>
            </a:r>
            <a:r>
              <a:rPr lang="fi-FI" dirty="0"/>
              <a:t> </a:t>
            </a:r>
            <a:r>
              <a:rPr lang="fi-FI" dirty="0" err="1"/>
              <a:t>Education</a:t>
            </a:r>
            <a:r>
              <a:rPr lang="fi-FI" dirty="0"/>
              <a:t> </a:t>
            </a:r>
            <a:r>
              <a:rPr lang="en-US" dirty="0"/>
              <a:t>–</a:t>
            </a:r>
            <a:r>
              <a:rPr lang="fi-FI" dirty="0"/>
              <a:t> </a:t>
            </a:r>
            <a:r>
              <a:rPr lang="fi-FI" dirty="0" err="1"/>
              <a:t>Spring</a:t>
            </a:r>
            <a:r>
              <a:rPr lang="fi-FI" dirty="0"/>
              <a:t> of 2019				</a:t>
            </a:r>
            <a:r>
              <a:rPr lang="fi-FI" sz="1600" dirty="0"/>
              <a:t>(</a:t>
            </a:r>
            <a:r>
              <a:rPr lang="fi-FI" sz="1600" dirty="0" err="1"/>
              <a:t>Greus</a:t>
            </a:r>
            <a:r>
              <a:rPr lang="fi-FI" sz="1600" dirty="0"/>
              <a:t>, Ikonen, Ojala, Saarelainen &amp; Taipale, 2019)</a:t>
            </a:r>
            <a:r>
              <a:rPr lang="fi-FI" sz="1600" b="0" dirty="0"/>
              <a:t> </a:t>
            </a:r>
          </a:p>
        </p:txBody>
      </p:sp>
    </p:spTree>
    <p:extLst>
      <p:ext uri="{BB962C8B-B14F-4D97-AF65-F5344CB8AC3E}">
        <p14:creationId xmlns:p14="http://schemas.microsoft.com/office/powerpoint/2010/main" val="1654470993"/>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isällön paikkamerkki 5">
            <a:extLst>
              <a:ext uri="{FF2B5EF4-FFF2-40B4-BE49-F238E27FC236}">
                <a16:creationId xmlns:a16="http://schemas.microsoft.com/office/drawing/2014/main" id="{E87FED87-5DE8-9841-AC8A-90D5AF4371EB}"/>
              </a:ext>
            </a:extLst>
          </p:cNvPr>
          <p:cNvSpPr>
            <a:spLocks noGrp="1"/>
          </p:cNvSpPr>
          <p:nvPr>
            <p:ph idx="1"/>
          </p:nvPr>
        </p:nvSpPr>
        <p:spPr>
          <a:xfrm>
            <a:off x="609785" y="2512368"/>
            <a:ext cx="5280587" cy="3888432"/>
          </a:xfrm>
        </p:spPr>
        <p:txBody>
          <a:bodyPr/>
          <a:lstStyle/>
          <a:p>
            <a:pPr>
              <a:lnSpc>
                <a:spcPct val="100000"/>
              </a:lnSpc>
            </a:pPr>
            <a:r>
              <a:rPr lang="fi-FI" b="1" u="sng" dirty="0" err="1"/>
              <a:t>Self-direction</a:t>
            </a:r>
            <a:endParaRPr lang="fi-FI" b="1" u="sng" dirty="0"/>
          </a:p>
          <a:p>
            <a:pPr lvl="1">
              <a:lnSpc>
                <a:spcPct val="100000"/>
              </a:lnSpc>
            </a:pPr>
            <a:r>
              <a:rPr lang="fi-FI" dirty="0" err="1"/>
              <a:t>Scheduling</a:t>
            </a:r>
            <a:r>
              <a:rPr lang="fi-FI" dirty="0"/>
              <a:t> and </a:t>
            </a:r>
            <a:r>
              <a:rPr lang="fi-FI" dirty="0" err="1"/>
              <a:t>planning</a:t>
            </a:r>
            <a:endParaRPr lang="fi-FI" dirty="0"/>
          </a:p>
          <a:p>
            <a:pPr lvl="1">
              <a:lnSpc>
                <a:spcPct val="100000"/>
              </a:lnSpc>
            </a:pPr>
            <a:r>
              <a:rPr lang="en-US" b="1" i="1" dirty="0"/>
              <a:t>Reconciling</a:t>
            </a:r>
            <a:r>
              <a:rPr lang="en-US" dirty="0"/>
              <a:t> studies and other life</a:t>
            </a:r>
          </a:p>
          <a:p>
            <a:pPr lvl="1">
              <a:lnSpc>
                <a:spcPct val="100000"/>
              </a:lnSpc>
            </a:pPr>
            <a:r>
              <a:rPr lang="en-US" dirty="0"/>
              <a:t>Working methods</a:t>
            </a:r>
          </a:p>
          <a:p>
            <a:pPr lvl="1">
              <a:lnSpc>
                <a:spcPct val="100000"/>
              </a:lnSpc>
            </a:pPr>
            <a:r>
              <a:rPr lang="en-US" dirty="0"/>
              <a:t>Attitude and motivation</a:t>
            </a:r>
            <a:endParaRPr lang="fi-FI" dirty="0"/>
          </a:p>
          <a:p>
            <a:endParaRPr lang="fi-FI" dirty="0"/>
          </a:p>
        </p:txBody>
      </p:sp>
      <p:sp>
        <p:nvSpPr>
          <p:cNvPr id="7" name="Sisällön paikkamerkki 6">
            <a:extLst>
              <a:ext uri="{FF2B5EF4-FFF2-40B4-BE49-F238E27FC236}">
                <a16:creationId xmlns:a16="http://schemas.microsoft.com/office/drawing/2014/main" id="{E19D1E7C-917D-D94A-BDA7-D3F4573197C4}"/>
              </a:ext>
            </a:extLst>
          </p:cNvPr>
          <p:cNvSpPr>
            <a:spLocks noGrp="1"/>
          </p:cNvSpPr>
          <p:nvPr>
            <p:ph idx="13"/>
          </p:nvPr>
        </p:nvSpPr>
        <p:spPr>
          <a:xfrm>
            <a:off x="6382072" y="2512368"/>
            <a:ext cx="5280587" cy="3888432"/>
          </a:xfrm>
        </p:spPr>
        <p:txBody>
          <a:bodyPr/>
          <a:lstStyle/>
          <a:p>
            <a:pPr>
              <a:lnSpc>
                <a:spcPct val="100000"/>
              </a:lnSpc>
            </a:pPr>
            <a:r>
              <a:rPr lang="fi-FI" b="1" dirty="0" err="1"/>
              <a:t>Lifestyle</a:t>
            </a:r>
            <a:r>
              <a:rPr lang="fi-FI" b="1" dirty="0"/>
              <a:t> and </a:t>
            </a:r>
            <a:r>
              <a:rPr lang="fi-FI" b="1" dirty="0" err="1"/>
              <a:t>health</a:t>
            </a:r>
            <a:endParaRPr lang="fi-FI" b="1" dirty="0"/>
          </a:p>
          <a:p>
            <a:pPr lvl="1">
              <a:lnSpc>
                <a:spcPct val="100000"/>
              </a:lnSpc>
            </a:pPr>
            <a:r>
              <a:rPr lang="fi-FI" dirty="0" err="1"/>
              <a:t>Coping</a:t>
            </a:r>
            <a:r>
              <a:rPr lang="fi-FI" dirty="0"/>
              <a:t> (</a:t>
            </a:r>
            <a:r>
              <a:rPr lang="fi-FI" dirty="0" err="1"/>
              <a:t>with</a:t>
            </a:r>
            <a:r>
              <a:rPr lang="fi-FI" dirty="0"/>
              <a:t> </a:t>
            </a:r>
            <a:r>
              <a:rPr lang="fi-FI" dirty="0" err="1"/>
              <a:t>workload</a:t>
            </a:r>
            <a:r>
              <a:rPr lang="fi-FI" dirty="0"/>
              <a:t>)</a:t>
            </a:r>
          </a:p>
          <a:p>
            <a:pPr lvl="1">
              <a:lnSpc>
                <a:spcPct val="100000"/>
              </a:lnSpc>
            </a:pPr>
            <a:r>
              <a:rPr lang="fi-FI" dirty="0" err="1"/>
              <a:t>Sleep</a:t>
            </a:r>
            <a:endParaRPr lang="fi-FI" dirty="0"/>
          </a:p>
          <a:p>
            <a:pPr lvl="1">
              <a:lnSpc>
                <a:spcPct val="100000"/>
              </a:lnSpc>
            </a:pPr>
            <a:r>
              <a:rPr lang="fi-FI" dirty="0" err="1"/>
              <a:t>Nutrition</a:t>
            </a:r>
            <a:endParaRPr lang="fi-FI" dirty="0"/>
          </a:p>
          <a:p>
            <a:pPr lvl="1">
              <a:lnSpc>
                <a:spcPct val="100000"/>
              </a:lnSpc>
            </a:pPr>
            <a:r>
              <a:rPr lang="fi-FI" dirty="0" err="1"/>
              <a:t>Exercise</a:t>
            </a:r>
            <a:endParaRPr lang="fi-FI" dirty="0"/>
          </a:p>
        </p:txBody>
      </p:sp>
      <p:sp>
        <p:nvSpPr>
          <p:cNvPr id="10" name="Otsikko 3">
            <a:extLst>
              <a:ext uri="{FF2B5EF4-FFF2-40B4-BE49-F238E27FC236}">
                <a16:creationId xmlns:a16="http://schemas.microsoft.com/office/drawing/2014/main" id="{6C370F3C-7B9A-8C47-9490-070D137D709A}"/>
              </a:ext>
            </a:extLst>
          </p:cNvPr>
          <p:cNvSpPr>
            <a:spLocks noGrp="1"/>
          </p:cNvSpPr>
          <p:nvPr>
            <p:ph type="title"/>
          </p:nvPr>
        </p:nvSpPr>
        <p:spPr>
          <a:xfrm>
            <a:off x="2462428" y="468106"/>
            <a:ext cx="8832981" cy="1249544"/>
          </a:xfrm>
        </p:spPr>
        <p:txBody>
          <a:bodyPr/>
          <a:lstStyle/>
          <a:p>
            <a:r>
              <a:rPr lang="en-US" dirty="0"/>
              <a:t>The Dimensions of Students' Wellbeing: 1/3 Life Management</a:t>
            </a:r>
            <a:r>
              <a:rPr lang="fi-FI" dirty="0"/>
              <a:t>			</a:t>
            </a:r>
            <a:r>
              <a:rPr lang="fi-FI" sz="1600" dirty="0"/>
              <a:t>(Saarelainen, 2020)</a:t>
            </a:r>
            <a:r>
              <a:rPr lang="fi-FI" sz="1600" b="0" dirty="0"/>
              <a:t> </a:t>
            </a:r>
            <a:endParaRPr lang="fi-FI" b="0" dirty="0"/>
          </a:p>
        </p:txBody>
      </p:sp>
    </p:spTree>
    <p:extLst>
      <p:ext uri="{BB962C8B-B14F-4D97-AF65-F5344CB8AC3E}">
        <p14:creationId xmlns:p14="http://schemas.microsoft.com/office/powerpoint/2010/main" val="2386940492"/>
      </p:ext>
    </p:extLst>
  </p:cSld>
  <p:clrMapOvr>
    <a:masterClrMapping/>
  </p:clrMapOvr>
  <p:transition spd="slow"/>
</p:sld>
</file>

<file path=ppt/theme/theme1.xml><?xml version="1.0" encoding="utf-8"?>
<a:theme xmlns:a="http://schemas.openxmlformats.org/drawingml/2006/main" name="Helsingin yliopisto">
  <a:themeElements>
    <a:clrScheme name="HY2016">
      <a:dk1>
        <a:sysClr val="windowText" lastClr="000000"/>
      </a:dk1>
      <a:lt1>
        <a:srgbClr val="FFFFFF"/>
      </a:lt1>
      <a:dk2>
        <a:srgbClr val="8C8A87"/>
      </a:dk2>
      <a:lt2>
        <a:srgbClr val="FFFFFF"/>
      </a:lt2>
      <a:accent1>
        <a:srgbClr val="0E4073"/>
      </a:accent1>
      <a:accent2>
        <a:srgbClr val="7B3CB4"/>
      </a:accent2>
      <a:accent3>
        <a:srgbClr val="45BC9F"/>
      </a:accent3>
      <a:accent4>
        <a:srgbClr val="A5E363"/>
      </a:accent4>
      <a:accent5>
        <a:srgbClr val="7ECEF1"/>
      </a:accent5>
      <a:accent6>
        <a:srgbClr val="FFE263"/>
      </a:accent6>
      <a:hlink>
        <a:srgbClr val="0091D0"/>
      </a:hlink>
      <a:folHlink>
        <a:srgbClr val="8C8A8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a:spPr>
      <a:bodyPr vert="horz" wrap="square" lIns="0" tIns="0" rIns="0" bIns="0" numCol="1" anchor="ctr" anchorCtr="0" compatLnSpc="1">
        <a:prstTxWarp prst="textNoShape">
          <a:avLst/>
        </a:prstTxWarp>
      </a:bodyPr>
      <a:lstStyle>
        <a:defPPr>
          <a:defRPr dirty="0" err="1" smtClean="0"/>
        </a:defPPr>
      </a:lstStyle>
    </a:txDef>
  </a:objectDefaults>
  <a:extraClrSchemeLst/>
  <a:extLst>
    <a:ext uri="{05A4C25C-085E-4340-85A3-A5531E510DB2}">
      <thm15:themeFamily xmlns:thm15="http://schemas.microsoft.com/office/thememl/2012/main" name="Helsingin yliopisto" id="{3C8D5CC8-9A97-45B6-9142-CCFAAB906E34}" vid="{709AA23B-A058-4509-BBD6-EB0CDDD7E252}"/>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FAAE41742729B45B12A1F613BFE511F" ma:contentTypeVersion="11" ma:contentTypeDescription="Create a new document." ma:contentTypeScope="" ma:versionID="a145d13313e0ab7426c5bbed9c5dcc8a">
  <xsd:schema xmlns:xsd="http://www.w3.org/2001/XMLSchema" xmlns:xs="http://www.w3.org/2001/XMLSchema" xmlns:p="http://schemas.microsoft.com/office/2006/metadata/properties" xmlns:ns3="dee27955-a6ee-405b-87a9-d3ea1886483d" xmlns:ns4="159943fc-b1a4-4c5d-86e1-b0903863ea69" targetNamespace="http://schemas.microsoft.com/office/2006/metadata/properties" ma:root="true" ma:fieldsID="92e670a680091f6662cf4a23ec26303c" ns3:_="" ns4:_="">
    <xsd:import namespace="dee27955-a6ee-405b-87a9-d3ea1886483d"/>
    <xsd:import namespace="159943fc-b1a4-4c5d-86e1-b0903863ea69"/>
    <xsd:element name="properties">
      <xsd:complexType>
        <xsd:sequence>
          <xsd:element name="documentManagement">
            <xsd:complexType>
              <xsd:all>
                <xsd:element ref="ns3:SharedWithUsers" minOccurs="0"/>
                <xsd:element ref="ns3:SharedWithDetails" minOccurs="0"/>
                <xsd:element ref="ns3:SharingHintHash" minOccurs="0"/>
                <xsd:element ref="ns3:LastSharedByUser" minOccurs="0"/>
                <xsd:element ref="ns3:LastSharedByTime" minOccurs="0"/>
                <xsd:element ref="ns4:MediaServiceMetadata" minOccurs="0"/>
                <xsd:element ref="ns4:MediaServiceFastMetadata" minOccurs="0"/>
                <xsd:element ref="ns4:MediaServiceEventHashCode" minOccurs="0"/>
                <xsd:element ref="ns4:MediaServiceGenerationTim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ee27955-a6ee-405b-87a9-d3ea1886483d"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element name="LastSharedByUser" ma:index="11" nillable="true" ma:displayName="Last Shared By User" ma:description="" ma:internalName="LastSharedByUser" ma:readOnly="true">
      <xsd:simpleType>
        <xsd:restriction base="dms:Note">
          <xsd:maxLength value="255"/>
        </xsd:restriction>
      </xsd:simpleType>
    </xsd:element>
    <xsd:element name="LastSharedByTime" ma:index="12"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159943fc-b1a4-4c5d-86e1-b0903863ea69"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3C8ED4B-D6A1-4552-AE17-CAC7F6DE63B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ee27955-a6ee-405b-87a9-d3ea1886483d"/>
    <ds:schemaRef ds:uri="159943fc-b1a4-4c5d-86e1-b0903863ea6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3361641-580E-4A3B-AF96-73891B32431B}">
  <ds:schemaRefs>
    <ds:schemaRef ds:uri="dee27955-a6ee-405b-87a9-d3ea1886483d"/>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159943fc-b1a4-4c5d-86e1-b0903863ea69"/>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355F8F6A-8D81-4EAE-B17A-5A07958010B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Helsingin yliopisto</Template>
  <TotalTime>20125</TotalTime>
  <Words>3144</Words>
  <Application>Microsoft Office PowerPoint</Application>
  <PresentationFormat>Widescreen</PresentationFormat>
  <Paragraphs>347</Paragraphs>
  <Slides>25</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Calibri</vt:lpstr>
      <vt:lpstr>Gotham Narrow Bold</vt:lpstr>
      <vt:lpstr>Gotham Narrow Book</vt:lpstr>
      <vt:lpstr>Gotham-Bold</vt:lpstr>
      <vt:lpstr>Wingdings</vt:lpstr>
      <vt:lpstr>Helsingin yliopisto</vt:lpstr>
      <vt:lpstr>Right to learn  – Skills to teach</vt:lpstr>
      <vt:lpstr>The project</vt:lpstr>
      <vt:lpstr>PowerPoint Presentation</vt:lpstr>
      <vt:lpstr>PowerPoint Presentation</vt:lpstr>
      <vt:lpstr>PowerPoint Presentation</vt:lpstr>
      <vt:lpstr>PowerPoint Presentation</vt:lpstr>
      <vt:lpstr>Special Needs Education in General Upper Secondary Education – Spring of 2019    (Greus, Ikonen, Ojala, Saarelainen &amp; Taipale, 2019) </vt:lpstr>
      <vt:lpstr>Special Needs Education in General Upper Secondary Education – Spring of 2019    (Greus, Ikonen, Ojala, Saarelainen &amp; Taipale, 2019) </vt:lpstr>
      <vt:lpstr>The Dimensions of Students' Wellbeing: 1/3 Life Management   (Saarelainen, 2020) </vt:lpstr>
      <vt:lpstr>The Dimensions of Students' Wellbeing: 2/3 School ConditioNS    (Saarelainen, 2020) </vt:lpstr>
      <vt:lpstr>THE DIMENSIONS OF STUDENTS' WELLBEING: 3/3 SOCIAL RELATIONSHIPS   (Saarelainen, 2020) </vt:lpstr>
      <vt:lpstr>THE CAUSES AND CONSEQUENCES OF student BURNOUT    (Saarelainen, 2020) </vt:lpstr>
      <vt:lpstr>NEEDS FOR SUPPORT EXPERIENCED BY STUDENTS       (Koponen, 2020; Saarelainen, 2020) </vt:lpstr>
      <vt:lpstr>Support received by students    </vt:lpstr>
      <vt:lpstr>FACTORS PROMOTING LEARNING AND STUDYING    (Koponen, 2020) </vt:lpstr>
      <vt:lpstr>FACTORS PROMOTING WELLBEING AT SCHOOL  (Koponen, 2020) </vt:lpstr>
      <vt:lpstr>THE LAYERED SUPPORT SYSTEM OF GENERAL UPPER SECONDARY SCHOOL      (Taipale, 2020) </vt:lpstr>
      <vt:lpstr>FACTORS ENABLING SUPPORT         (Taipale, 2020) </vt:lpstr>
      <vt:lpstr>FACTORS LIMITING SUPPORT         (Taipale, 2020) </vt:lpstr>
      <vt:lpstr>JOB DESCRIPTION OF A SPECIAL NEEDS TEACHER IN UPPER SECONDARY SCHOOL (Ikonen, 2020) </vt:lpstr>
      <vt:lpstr>Challenges in the work of a special needs teacher 1/2     (Ikonen, 2020) </vt:lpstr>
      <vt:lpstr>Challenges in the work of a special needs teacher 2/2     (Ikonen, 2020) </vt:lpstr>
      <vt:lpstr>CONCLUSION</vt:lpstr>
      <vt:lpstr>resources 1/2</vt:lpstr>
      <vt:lpstr>resources 2/2</vt:lpstr>
    </vt:vector>
  </TitlesOfParts>
  <Company>University of Helsinki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Opetuutorointi  2020-2021</dc:title>
  <dc:creator>Fonsén, Elina</dc:creator>
  <cp:lastModifiedBy>Ojala, Sonja M</cp:lastModifiedBy>
  <cp:revision>574</cp:revision>
  <cp:lastPrinted>2020-08-19T09:56:27Z</cp:lastPrinted>
  <dcterms:created xsi:type="dcterms:W3CDTF">2020-08-12T04:50:53Z</dcterms:created>
  <dcterms:modified xsi:type="dcterms:W3CDTF">2021-05-10T05:30:55Z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0x0101002FAAE41742729B45B12A1F613BFE511F</vt:lpwstr>
  </property>
</Properties>
</file>