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9" r:id="rId4"/>
    <p:sldId id="270" r:id="rId5"/>
    <p:sldId id="271" r:id="rId6"/>
    <p:sldId id="268" r:id="rId7"/>
    <p:sldId id="266" r:id="rId8"/>
    <p:sldId id="267" r:id="rId9"/>
  </p:sldIdLst>
  <p:sldSz cx="9144000" cy="6858000" type="screen4x3"/>
  <p:notesSz cx="7315200" cy="96012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55" autoAdjust="0"/>
    <p:restoredTop sz="94629" autoAdjust="0"/>
  </p:normalViewPr>
  <p:slideViewPr>
    <p:cSldViewPr>
      <p:cViewPr varScale="1">
        <p:scale>
          <a:sx n="76" d="100"/>
          <a:sy n="76" d="100"/>
        </p:scale>
        <p:origin x="5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4BDA30-08D0-43AF-8E21-729B41DF3545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F4BD6466-9F83-4B27-91D4-D86C89237572}">
      <dgm:prSet phldrT="[Text]" custT="1"/>
      <dgm:spPr/>
      <dgm:t>
        <a:bodyPr/>
        <a:lstStyle/>
        <a:p>
          <a:r>
            <a:rPr lang="fi-FI" sz="2200" dirty="0" smtClean="0"/>
            <a:t>Esiselvitys </a:t>
          </a:r>
          <a:r>
            <a:rPr lang="fi-FI" sz="1600" dirty="0" smtClean="0"/>
            <a:t>(Aalto, HY, </a:t>
          </a:r>
          <a:r>
            <a:rPr lang="fi-FI" sz="1600" dirty="0" err="1" smtClean="0"/>
            <a:t>TaY</a:t>
          </a:r>
          <a:r>
            <a:rPr lang="fi-FI" sz="1600" dirty="0" smtClean="0"/>
            <a:t>)</a:t>
          </a:r>
          <a:endParaRPr lang="fi-FI" sz="1600" dirty="0"/>
        </a:p>
      </dgm:t>
    </dgm:pt>
    <dgm:pt modelId="{31726165-EF4C-4B40-9FBD-8ABE77F512C5}" type="parTrans" cxnId="{48A2D0B1-0085-4F63-9B96-8E15970AB980}">
      <dgm:prSet/>
      <dgm:spPr/>
      <dgm:t>
        <a:bodyPr/>
        <a:lstStyle/>
        <a:p>
          <a:endParaRPr lang="fi-FI"/>
        </a:p>
      </dgm:t>
    </dgm:pt>
    <dgm:pt modelId="{DC49FA20-D9A0-46FC-923B-285DFDDFCFE3}" type="sibTrans" cxnId="{48A2D0B1-0085-4F63-9B96-8E15970AB980}">
      <dgm:prSet/>
      <dgm:spPr/>
      <dgm:t>
        <a:bodyPr/>
        <a:lstStyle/>
        <a:p>
          <a:endParaRPr lang="fi-FI"/>
        </a:p>
      </dgm:t>
    </dgm:pt>
    <dgm:pt modelId="{5D5458AF-6C73-4066-9E9C-DB5CDEBBFFB2}">
      <dgm:prSet phldrT="[Text]"/>
      <dgm:spPr/>
      <dgm:t>
        <a:bodyPr/>
        <a:lstStyle/>
        <a:p>
          <a:r>
            <a:rPr lang="fi-FI" sz="1700" dirty="0" smtClean="0"/>
            <a:t>Alkoi  10/2011</a:t>
          </a:r>
          <a:endParaRPr lang="fi-FI" sz="1700" dirty="0"/>
        </a:p>
      </dgm:t>
    </dgm:pt>
    <dgm:pt modelId="{AE318230-0E40-4632-89BC-4E74FFE28BEE}" type="parTrans" cxnId="{71ABCEFF-1832-40A0-A675-7292D5632145}">
      <dgm:prSet/>
      <dgm:spPr/>
      <dgm:t>
        <a:bodyPr/>
        <a:lstStyle/>
        <a:p>
          <a:endParaRPr lang="fi-FI"/>
        </a:p>
      </dgm:t>
    </dgm:pt>
    <dgm:pt modelId="{BF29D18C-9848-4572-BE74-C0E5B257B527}" type="sibTrans" cxnId="{71ABCEFF-1832-40A0-A675-7292D5632145}">
      <dgm:prSet/>
      <dgm:spPr/>
      <dgm:t>
        <a:bodyPr/>
        <a:lstStyle/>
        <a:p>
          <a:endParaRPr lang="fi-FI"/>
        </a:p>
      </dgm:t>
    </dgm:pt>
    <dgm:pt modelId="{8C1DD062-281A-42F9-B61A-2F6B30894E27}">
      <dgm:prSet phldrT="[Text]"/>
      <dgm:spPr/>
      <dgm:t>
        <a:bodyPr/>
        <a:lstStyle/>
        <a:p>
          <a:r>
            <a:rPr lang="fi-FI" sz="1700" dirty="0" smtClean="0"/>
            <a:t>Päättyi 6/2012</a:t>
          </a:r>
          <a:endParaRPr lang="fi-FI" sz="1700" dirty="0"/>
        </a:p>
      </dgm:t>
    </dgm:pt>
    <dgm:pt modelId="{70D8B96E-FF98-4B6F-A276-53880DDDAD02}" type="parTrans" cxnId="{00DEF031-C5F7-483A-A83B-E1DE8C3E89E0}">
      <dgm:prSet/>
      <dgm:spPr/>
      <dgm:t>
        <a:bodyPr/>
        <a:lstStyle/>
        <a:p>
          <a:endParaRPr lang="fi-FI"/>
        </a:p>
      </dgm:t>
    </dgm:pt>
    <dgm:pt modelId="{AD42EF3F-6781-45C4-858A-88B4F6F6B2B8}" type="sibTrans" cxnId="{00DEF031-C5F7-483A-A83B-E1DE8C3E89E0}">
      <dgm:prSet/>
      <dgm:spPr/>
      <dgm:t>
        <a:bodyPr/>
        <a:lstStyle/>
        <a:p>
          <a:endParaRPr lang="fi-FI"/>
        </a:p>
      </dgm:t>
    </dgm:pt>
    <dgm:pt modelId="{562B0C4B-FFFE-433C-BFBF-F0BC81F5AD69}">
      <dgm:prSet phldrT="[Text]"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Tarkennettu määrittelyvaihe</a:t>
          </a:r>
          <a:endParaRPr lang="fi-FI" dirty="0">
            <a:solidFill>
              <a:schemeClr val="tx1"/>
            </a:solidFill>
          </a:endParaRPr>
        </a:p>
      </dgm:t>
    </dgm:pt>
    <dgm:pt modelId="{0CAC09FA-CB06-4E13-9822-534CA7743002}" type="parTrans" cxnId="{DF6EF8AB-F3D4-487F-B91C-6ED51E8F5331}">
      <dgm:prSet/>
      <dgm:spPr/>
      <dgm:t>
        <a:bodyPr/>
        <a:lstStyle/>
        <a:p>
          <a:endParaRPr lang="fi-FI"/>
        </a:p>
      </dgm:t>
    </dgm:pt>
    <dgm:pt modelId="{DF27686C-BC2B-44A9-A77B-71E9140E2D28}" type="sibTrans" cxnId="{DF6EF8AB-F3D4-487F-B91C-6ED51E8F5331}">
      <dgm:prSet/>
      <dgm:spPr/>
      <dgm:t>
        <a:bodyPr/>
        <a:lstStyle/>
        <a:p>
          <a:endParaRPr lang="fi-FI"/>
        </a:p>
      </dgm:t>
    </dgm:pt>
    <dgm:pt modelId="{E174D901-FF64-4B3F-AC52-DD077FB1A5BB}">
      <dgm:prSet phldrT="[Text]"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1/2013 – 12/2013</a:t>
          </a:r>
          <a:endParaRPr lang="fi-FI" dirty="0">
            <a:solidFill>
              <a:schemeClr val="tx1"/>
            </a:solidFill>
          </a:endParaRPr>
        </a:p>
      </dgm:t>
    </dgm:pt>
    <dgm:pt modelId="{2F338EB0-ED3C-43E8-8F19-751FF284EFBA}" type="parTrans" cxnId="{7E6C8DD5-09EE-465C-86CD-4B2E1EF79C35}">
      <dgm:prSet/>
      <dgm:spPr/>
      <dgm:t>
        <a:bodyPr/>
        <a:lstStyle/>
        <a:p>
          <a:endParaRPr lang="fi-FI"/>
        </a:p>
      </dgm:t>
    </dgm:pt>
    <dgm:pt modelId="{7BBDF9EF-0E6B-4C42-825E-F290ABEFEC8C}" type="sibTrans" cxnId="{7E6C8DD5-09EE-465C-86CD-4B2E1EF79C35}">
      <dgm:prSet/>
      <dgm:spPr/>
      <dgm:t>
        <a:bodyPr/>
        <a:lstStyle/>
        <a:p>
          <a:endParaRPr lang="fi-FI"/>
        </a:p>
      </dgm:t>
    </dgm:pt>
    <dgm:pt modelId="{DC89F05A-42B0-403A-B44D-B529BB84DECE}">
      <dgm:prSet phldrT="[Text]"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Toteutus</a:t>
          </a:r>
          <a:endParaRPr lang="fi-FI" dirty="0">
            <a:solidFill>
              <a:schemeClr val="tx1"/>
            </a:solidFill>
          </a:endParaRPr>
        </a:p>
      </dgm:t>
    </dgm:pt>
    <dgm:pt modelId="{51A39AA0-2B3B-4DD3-89B5-6DDD749D3864}" type="parTrans" cxnId="{A85B6558-558D-494D-9490-0952FCBDA6D3}">
      <dgm:prSet/>
      <dgm:spPr/>
      <dgm:t>
        <a:bodyPr/>
        <a:lstStyle/>
        <a:p>
          <a:endParaRPr lang="fi-FI"/>
        </a:p>
      </dgm:t>
    </dgm:pt>
    <dgm:pt modelId="{2714C0AD-E8FE-4021-AA9E-6B72D61179B6}" type="sibTrans" cxnId="{A85B6558-558D-494D-9490-0952FCBDA6D3}">
      <dgm:prSet/>
      <dgm:spPr/>
      <dgm:t>
        <a:bodyPr/>
        <a:lstStyle/>
        <a:p>
          <a:endParaRPr lang="fi-FI"/>
        </a:p>
      </dgm:t>
    </dgm:pt>
    <dgm:pt modelId="{08A137FD-80FF-4F7B-B592-F6459EE14FAE}">
      <dgm:prSet phldrT="[Text]"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Alkoi 1/2014</a:t>
          </a:r>
          <a:endParaRPr lang="fi-FI" dirty="0">
            <a:solidFill>
              <a:schemeClr val="tx1"/>
            </a:solidFill>
          </a:endParaRPr>
        </a:p>
      </dgm:t>
    </dgm:pt>
    <dgm:pt modelId="{3F06B108-2582-4B7F-9D70-BD2757DFAB67}" type="parTrans" cxnId="{06DC8F0B-0146-43C7-8034-097D230B5AC1}">
      <dgm:prSet/>
      <dgm:spPr/>
      <dgm:t>
        <a:bodyPr/>
        <a:lstStyle/>
        <a:p>
          <a:endParaRPr lang="fi-FI"/>
        </a:p>
      </dgm:t>
    </dgm:pt>
    <dgm:pt modelId="{F38379F1-93E3-46FF-B7A2-B726D42550E0}" type="sibTrans" cxnId="{06DC8F0B-0146-43C7-8034-097D230B5AC1}">
      <dgm:prSet/>
      <dgm:spPr/>
      <dgm:t>
        <a:bodyPr/>
        <a:lstStyle/>
        <a:p>
          <a:endParaRPr lang="fi-FI"/>
        </a:p>
      </dgm:t>
    </dgm:pt>
    <dgm:pt modelId="{9C8C831D-574E-494D-93D3-B5CAFEF8E75F}">
      <dgm:prSet phldrT="[Text]"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JY mukaan 2/2015</a:t>
          </a:r>
          <a:endParaRPr lang="fi-FI" dirty="0">
            <a:solidFill>
              <a:schemeClr val="tx1"/>
            </a:solidFill>
          </a:endParaRPr>
        </a:p>
      </dgm:t>
    </dgm:pt>
    <dgm:pt modelId="{59B5BA43-3ED6-40C3-9C81-BB1FC31A8CA4}" type="parTrans" cxnId="{E08ADD0E-909F-4724-8485-2B9E18CFEE94}">
      <dgm:prSet/>
      <dgm:spPr/>
      <dgm:t>
        <a:bodyPr/>
        <a:lstStyle/>
        <a:p>
          <a:endParaRPr lang="fi-FI"/>
        </a:p>
      </dgm:t>
    </dgm:pt>
    <dgm:pt modelId="{D5596254-CC5B-4CB0-B1FC-41DC3C47184B}" type="sibTrans" cxnId="{E08ADD0E-909F-4724-8485-2B9E18CFEE94}">
      <dgm:prSet/>
      <dgm:spPr/>
      <dgm:t>
        <a:bodyPr/>
        <a:lstStyle/>
        <a:p>
          <a:endParaRPr lang="fi-FI"/>
        </a:p>
      </dgm:t>
    </dgm:pt>
    <dgm:pt modelId="{D786E9D9-2040-4601-AA42-0255D7979CAA}">
      <dgm:prSet phldrT="[Text]"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Päättyy 12/2016</a:t>
          </a:r>
          <a:endParaRPr lang="fi-FI" dirty="0">
            <a:solidFill>
              <a:schemeClr val="tx1"/>
            </a:solidFill>
          </a:endParaRPr>
        </a:p>
      </dgm:t>
    </dgm:pt>
    <dgm:pt modelId="{A64C5D78-43DC-4876-ABD4-96867F21269A}" type="parTrans" cxnId="{B1C636E3-5EE2-4421-AE62-1138643F8439}">
      <dgm:prSet/>
      <dgm:spPr/>
      <dgm:t>
        <a:bodyPr/>
        <a:lstStyle/>
        <a:p>
          <a:endParaRPr lang="fi-FI"/>
        </a:p>
      </dgm:t>
    </dgm:pt>
    <dgm:pt modelId="{C8EC11F7-7A45-4779-AF9D-32435EFC44C1}" type="sibTrans" cxnId="{B1C636E3-5EE2-4421-AE62-1138643F8439}">
      <dgm:prSet/>
      <dgm:spPr/>
      <dgm:t>
        <a:bodyPr/>
        <a:lstStyle/>
        <a:p>
          <a:endParaRPr lang="fi-FI"/>
        </a:p>
      </dgm:t>
    </dgm:pt>
    <dgm:pt modelId="{33FE442C-5781-4955-BA97-F731A9CA8ABA}">
      <dgm:prSet phldrT="[Text]"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Versio 1.0 valmis vuoden 2017 alussa</a:t>
          </a:r>
          <a:endParaRPr lang="fi-FI" dirty="0">
            <a:solidFill>
              <a:schemeClr val="tx1"/>
            </a:solidFill>
          </a:endParaRPr>
        </a:p>
      </dgm:t>
    </dgm:pt>
    <dgm:pt modelId="{E14D7176-A606-41B3-A616-3BF866F2C4D1}" type="parTrans" cxnId="{0318B50B-29E4-40E3-820D-A3922110B15D}">
      <dgm:prSet/>
      <dgm:spPr/>
      <dgm:t>
        <a:bodyPr/>
        <a:lstStyle/>
        <a:p>
          <a:endParaRPr lang="fi-FI"/>
        </a:p>
      </dgm:t>
    </dgm:pt>
    <dgm:pt modelId="{F21710BB-B593-49A0-A9F9-FFAAE91622F2}" type="sibTrans" cxnId="{0318B50B-29E4-40E3-820D-A3922110B15D}">
      <dgm:prSet/>
      <dgm:spPr/>
      <dgm:t>
        <a:bodyPr/>
        <a:lstStyle/>
        <a:p>
          <a:endParaRPr lang="fi-FI"/>
        </a:p>
      </dgm:t>
    </dgm:pt>
    <dgm:pt modelId="{069552BE-E5E5-4566-AD59-4E0D1BEFDA4E}">
      <dgm:prSet phldrT="[Text]"/>
      <dgm:spPr/>
      <dgm:t>
        <a:bodyPr/>
        <a:lstStyle/>
        <a:p>
          <a:r>
            <a:rPr lang="fi-FI" dirty="0" smtClean="0">
              <a:solidFill>
                <a:schemeClr val="tx1"/>
              </a:solidFill>
            </a:rPr>
            <a:t>Hankesopimus toteutuksesta</a:t>
          </a:r>
          <a:endParaRPr lang="fi-FI" dirty="0">
            <a:solidFill>
              <a:schemeClr val="tx1"/>
            </a:solidFill>
          </a:endParaRPr>
        </a:p>
      </dgm:t>
    </dgm:pt>
    <dgm:pt modelId="{19B010A7-3C79-43CE-A2F9-5F081E0375FC}" type="parTrans" cxnId="{923D4871-DA33-46A1-8B13-DAA0ABBFAFCE}">
      <dgm:prSet/>
      <dgm:spPr/>
      <dgm:t>
        <a:bodyPr/>
        <a:lstStyle/>
        <a:p>
          <a:endParaRPr lang="fi-FI"/>
        </a:p>
      </dgm:t>
    </dgm:pt>
    <dgm:pt modelId="{423B793E-A4FB-4581-AB70-D8B0EEE78B38}" type="sibTrans" cxnId="{923D4871-DA33-46A1-8B13-DAA0ABBFAFCE}">
      <dgm:prSet/>
      <dgm:spPr/>
      <dgm:t>
        <a:bodyPr/>
        <a:lstStyle/>
        <a:p>
          <a:endParaRPr lang="fi-FI"/>
        </a:p>
      </dgm:t>
    </dgm:pt>
    <dgm:pt modelId="{4BDB44A0-0BA7-494F-9AA6-D42F2DDD03F2}">
      <dgm:prSet phldrT="[Text]"/>
      <dgm:spPr/>
      <dgm:t>
        <a:bodyPr/>
        <a:lstStyle/>
        <a:p>
          <a:endParaRPr lang="fi-FI" dirty="0">
            <a:solidFill>
              <a:schemeClr val="tx1"/>
            </a:solidFill>
          </a:endParaRPr>
        </a:p>
      </dgm:t>
    </dgm:pt>
    <dgm:pt modelId="{B6BA449F-2A33-427C-B1FA-E6191B283D71}" type="parTrans" cxnId="{A1E968F7-3CB3-40FF-A696-E1A3684A6E08}">
      <dgm:prSet/>
      <dgm:spPr/>
      <dgm:t>
        <a:bodyPr/>
        <a:lstStyle/>
        <a:p>
          <a:endParaRPr lang="fi-FI"/>
        </a:p>
      </dgm:t>
    </dgm:pt>
    <dgm:pt modelId="{5D0A2DC1-4312-4E11-94F4-F3B585792FB6}" type="sibTrans" cxnId="{A1E968F7-3CB3-40FF-A696-E1A3684A6E08}">
      <dgm:prSet/>
      <dgm:spPr/>
      <dgm:t>
        <a:bodyPr/>
        <a:lstStyle/>
        <a:p>
          <a:endParaRPr lang="fi-FI"/>
        </a:p>
      </dgm:t>
    </dgm:pt>
    <dgm:pt modelId="{ECB95474-D209-4F20-AFF5-C6BEAFD5C144}" type="pres">
      <dgm:prSet presAssocID="{FD4BDA30-08D0-43AF-8E21-729B41DF354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17831953-7568-4B76-AC85-DF3BC535C6CE}" type="pres">
      <dgm:prSet presAssocID="{FD4BDA30-08D0-43AF-8E21-729B41DF3545}" presName="arrow" presStyleLbl="bgShp" presStyleIdx="0" presStyleCnt="1"/>
      <dgm:spPr/>
    </dgm:pt>
    <dgm:pt modelId="{3E827A37-284E-43DB-B85F-F3F86AC15144}" type="pres">
      <dgm:prSet presAssocID="{FD4BDA30-08D0-43AF-8E21-729B41DF3545}" presName="linearProcess" presStyleCnt="0"/>
      <dgm:spPr/>
    </dgm:pt>
    <dgm:pt modelId="{71742EDD-8469-4A5F-913B-430310A455C7}" type="pres">
      <dgm:prSet presAssocID="{F4BD6466-9F83-4B27-91D4-D86C8923757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1C0F2EE-DDF1-4FAB-9D4A-942A2C290BF5}" type="pres">
      <dgm:prSet presAssocID="{DC49FA20-D9A0-46FC-923B-285DFDDFCFE3}" presName="sibTrans" presStyleCnt="0"/>
      <dgm:spPr/>
    </dgm:pt>
    <dgm:pt modelId="{3F56FB5A-6FAD-476A-84B9-C0B0B8EA94F9}" type="pres">
      <dgm:prSet presAssocID="{562B0C4B-FFFE-433C-BFBF-F0BC81F5AD6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8E6829E-5C74-43B3-9FB5-33DFD0D48948}" type="pres">
      <dgm:prSet presAssocID="{DF27686C-BC2B-44A9-A77B-71E9140E2D28}" presName="sibTrans" presStyleCnt="0"/>
      <dgm:spPr/>
    </dgm:pt>
    <dgm:pt modelId="{88EDF754-1490-4720-AD21-DD8C565E52E1}" type="pres">
      <dgm:prSet presAssocID="{DC89F05A-42B0-403A-B44D-B529BB84DEC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8B36692-90C1-46A4-8816-45C9B99AF9D4}" type="pres">
      <dgm:prSet presAssocID="{2714C0AD-E8FE-4021-AA9E-6B72D61179B6}" presName="sibTrans" presStyleCnt="0"/>
      <dgm:spPr/>
    </dgm:pt>
    <dgm:pt modelId="{E71A3C3F-13EC-4FE2-8E15-AC2A3D7EACDA}" type="pres">
      <dgm:prSet presAssocID="{33FE442C-5781-4955-BA97-F731A9CA8ABA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7E6C8DD5-09EE-465C-86CD-4B2E1EF79C35}" srcId="{562B0C4B-FFFE-433C-BFBF-F0BC81F5AD69}" destId="{E174D901-FF64-4B3F-AC52-DD077FB1A5BB}" srcOrd="0" destOrd="0" parTransId="{2F338EB0-ED3C-43E8-8F19-751FF284EFBA}" sibTransId="{7BBDF9EF-0E6B-4C42-825E-F290ABEFEC8C}"/>
    <dgm:cxn modelId="{EB1762B2-E06D-4FF9-B53D-D1896D86225D}" type="presOf" srcId="{FD4BDA30-08D0-43AF-8E21-729B41DF3545}" destId="{ECB95474-D209-4F20-AFF5-C6BEAFD5C144}" srcOrd="0" destOrd="0" presId="urn:microsoft.com/office/officeart/2005/8/layout/hProcess9"/>
    <dgm:cxn modelId="{48A2D0B1-0085-4F63-9B96-8E15970AB980}" srcId="{FD4BDA30-08D0-43AF-8E21-729B41DF3545}" destId="{F4BD6466-9F83-4B27-91D4-D86C89237572}" srcOrd="0" destOrd="0" parTransId="{31726165-EF4C-4B40-9FBD-8ABE77F512C5}" sibTransId="{DC49FA20-D9A0-46FC-923B-285DFDDFCFE3}"/>
    <dgm:cxn modelId="{9DC044F5-3C59-485C-B1B4-C4D6FB1EA6B4}" type="presOf" srcId="{F4BD6466-9F83-4B27-91D4-D86C89237572}" destId="{71742EDD-8469-4A5F-913B-430310A455C7}" srcOrd="0" destOrd="0" presId="urn:microsoft.com/office/officeart/2005/8/layout/hProcess9"/>
    <dgm:cxn modelId="{DF6EF8AB-F3D4-487F-B91C-6ED51E8F5331}" srcId="{FD4BDA30-08D0-43AF-8E21-729B41DF3545}" destId="{562B0C4B-FFFE-433C-BFBF-F0BC81F5AD69}" srcOrd="1" destOrd="0" parTransId="{0CAC09FA-CB06-4E13-9822-534CA7743002}" sibTransId="{DF27686C-BC2B-44A9-A77B-71E9140E2D28}"/>
    <dgm:cxn modelId="{17911758-26C8-4275-8938-DF75E397B645}" type="presOf" srcId="{E174D901-FF64-4B3F-AC52-DD077FB1A5BB}" destId="{3F56FB5A-6FAD-476A-84B9-C0B0B8EA94F9}" srcOrd="0" destOrd="1" presId="urn:microsoft.com/office/officeart/2005/8/layout/hProcess9"/>
    <dgm:cxn modelId="{E08ADD0E-909F-4724-8485-2B9E18CFEE94}" srcId="{DC89F05A-42B0-403A-B44D-B529BB84DECE}" destId="{9C8C831D-574E-494D-93D3-B5CAFEF8E75F}" srcOrd="1" destOrd="0" parTransId="{59B5BA43-3ED6-40C3-9C81-BB1FC31A8CA4}" sibTransId="{D5596254-CC5B-4CB0-B1FC-41DC3C47184B}"/>
    <dgm:cxn modelId="{71ABCEFF-1832-40A0-A675-7292D5632145}" srcId="{F4BD6466-9F83-4B27-91D4-D86C89237572}" destId="{5D5458AF-6C73-4066-9E9C-DB5CDEBBFFB2}" srcOrd="0" destOrd="0" parTransId="{AE318230-0E40-4632-89BC-4E74FFE28BEE}" sibTransId="{BF29D18C-9848-4572-BE74-C0E5B257B527}"/>
    <dgm:cxn modelId="{B1C636E3-5EE2-4421-AE62-1138643F8439}" srcId="{DC89F05A-42B0-403A-B44D-B529BB84DECE}" destId="{D786E9D9-2040-4601-AA42-0255D7979CAA}" srcOrd="2" destOrd="0" parTransId="{A64C5D78-43DC-4876-ABD4-96867F21269A}" sibTransId="{C8EC11F7-7A45-4779-AF9D-32435EFC44C1}"/>
    <dgm:cxn modelId="{78E4C3EA-E573-4B5D-B07C-A718F42BAB48}" type="presOf" srcId="{08A137FD-80FF-4F7B-B592-F6459EE14FAE}" destId="{88EDF754-1490-4720-AD21-DD8C565E52E1}" srcOrd="0" destOrd="1" presId="urn:microsoft.com/office/officeart/2005/8/layout/hProcess9"/>
    <dgm:cxn modelId="{0E871361-0BAD-4A3D-AE3D-036D0C6F9F6C}" type="presOf" srcId="{8C1DD062-281A-42F9-B61A-2F6B30894E27}" destId="{71742EDD-8469-4A5F-913B-430310A455C7}" srcOrd="0" destOrd="2" presId="urn:microsoft.com/office/officeart/2005/8/layout/hProcess9"/>
    <dgm:cxn modelId="{7153E467-FC87-419B-92C6-6B81C3B7985C}" type="presOf" srcId="{33FE442C-5781-4955-BA97-F731A9CA8ABA}" destId="{E71A3C3F-13EC-4FE2-8E15-AC2A3D7EACDA}" srcOrd="0" destOrd="0" presId="urn:microsoft.com/office/officeart/2005/8/layout/hProcess9"/>
    <dgm:cxn modelId="{FD62B92E-834E-4B71-BF09-322611F4DA07}" type="presOf" srcId="{4BDB44A0-0BA7-494F-9AA6-D42F2DDD03F2}" destId="{3F56FB5A-6FAD-476A-84B9-C0B0B8EA94F9}" srcOrd="0" destOrd="2" presId="urn:microsoft.com/office/officeart/2005/8/layout/hProcess9"/>
    <dgm:cxn modelId="{0318B50B-29E4-40E3-820D-A3922110B15D}" srcId="{FD4BDA30-08D0-43AF-8E21-729B41DF3545}" destId="{33FE442C-5781-4955-BA97-F731A9CA8ABA}" srcOrd="3" destOrd="0" parTransId="{E14D7176-A606-41B3-A616-3BF866F2C4D1}" sibTransId="{F21710BB-B593-49A0-A9F9-FFAAE91622F2}"/>
    <dgm:cxn modelId="{CBC4FC77-E8B2-4A30-B7E7-294A65D36BDC}" type="presOf" srcId="{9C8C831D-574E-494D-93D3-B5CAFEF8E75F}" destId="{88EDF754-1490-4720-AD21-DD8C565E52E1}" srcOrd="0" destOrd="2" presId="urn:microsoft.com/office/officeart/2005/8/layout/hProcess9"/>
    <dgm:cxn modelId="{A85B6558-558D-494D-9490-0952FCBDA6D3}" srcId="{FD4BDA30-08D0-43AF-8E21-729B41DF3545}" destId="{DC89F05A-42B0-403A-B44D-B529BB84DECE}" srcOrd="2" destOrd="0" parTransId="{51A39AA0-2B3B-4DD3-89B5-6DDD749D3864}" sibTransId="{2714C0AD-E8FE-4021-AA9E-6B72D61179B6}"/>
    <dgm:cxn modelId="{A1E968F7-3CB3-40FF-A696-E1A3684A6E08}" srcId="{562B0C4B-FFFE-433C-BFBF-F0BC81F5AD69}" destId="{4BDB44A0-0BA7-494F-9AA6-D42F2DDD03F2}" srcOrd="1" destOrd="0" parTransId="{B6BA449F-2A33-427C-B1FA-E6191B283D71}" sibTransId="{5D0A2DC1-4312-4E11-94F4-F3B585792FB6}"/>
    <dgm:cxn modelId="{82ACF60B-5C7E-4B41-B97E-0B11B76910E9}" type="presOf" srcId="{562B0C4B-FFFE-433C-BFBF-F0BC81F5AD69}" destId="{3F56FB5A-6FAD-476A-84B9-C0B0B8EA94F9}" srcOrd="0" destOrd="0" presId="urn:microsoft.com/office/officeart/2005/8/layout/hProcess9"/>
    <dgm:cxn modelId="{00DEF031-C5F7-483A-A83B-E1DE8C3E89E0}" srcId="{F4BD6466-9F83-4B27-91D4-D86C89237572}" destId="{8C1DD062-281A-42F9-B61A-2F6B30894E27}" srcOrd="1" destOrd="0" parTransId="{70D8B96E-FF98-4B6F-A276-53880DDDAD02}" sibTransId="{AD42EF3F-6781-45C4-858A-88B4F6F6B2B8}"/>
    <dgm:cxn modelId="{7A634A74-1F47-4E6B-9D55-351B0DDF8807}" type="presOf" srcId="{DC89F05A-42B0-403A-B44D-B529BB84DECE}" destId="{88EDF754-1490-4720-AD21-DD8C565E52E1}" srcOrd="0" destOrd="0" presId="urn:microsoft.com/office/officeart/2005/8/layout/hProcess9"/>
    <dgm:cxn modelId="{923D4871-DA33-46A1-8B13-DAA0ABBFAFCE}" srcId="{562B0C4B-FFFE-433C-BFBF-F0BC81F5AD69}" destId="{069552BE-E5E5-4566-AD59-4E0D1BEFDA4E}" srcOrd="2" destOrd="0" parTransId="{19B010A7-3C79-43CE-A2F9-5F081E0375FC}" sibTransId="{423B793E-A4FB-4581-AB70-D8B0EEE78B38}"/>
    <dgm:cxn modelId="{0A2B6CF6-85FE-4E3D-9C45-1A5580BBFBC6}" type="presOf" srcId="{069552BE-E5E5-4566-AD59-4E0D1BEFDA4E}" destId="{3F56FB5A-6FAD-476A-84B9-C0B0B8EA94F9}" srcOrd="0" destOrd="3" presId="urn:microsoft.com/office/officeart/2005/8/layout/hProcess9"/>
    <dgm:cxn modelId="{35744764-0105-40DF-83A8-78D919385D03}" type="presOf" srcId="{5D5458AF-6C73-4066-9E9C-DB5CDEBBFFB2}" destId="{71742EDD-8469-4A5F-913B-430310A455C7}" srcOrd="0" destOrd="1" presId="urn:microsoft.com/office/officeart/2005/8/layout/hProcess9"/>
    <dgm:cxn modelId="{06DC8F0B-0146-43C7-8034-097D230B5AC1}" srcId="{DC89F05A-42B0-403A-B44D-B529BB84DECE}" destId="{08A137FD-80FF-4F7B-B592-F6459EE14FAE}" srcOrd="0" destOrd="0" parTransId="{3F06B108-2582-4B7F-9D70-BD2757DFAB67}" sibTransId="{F38379F1-93E3-46FF-B7A2-B726D42550E0}"/>
    <dgm:cxn modelId="{313E80B8-320D-4B53-9D60-AACA6A02F971}" type="presOf" srcId="{D786E9D9-2040-4601-AA42-0255D7979CAA}" destId="{88EDF754-1490-4720-AD21-DD8C565E52E1}" srcOrd="0" destOrd="3" presId="urn:microsoft.com/office/officeart/2005/8/layout/hProcess9"/>
    <dgm:cxn modelId="{3D9EC553-21B9-4A9E-8C9A-984FC8EADDA7}" type="presParOf" srcId="{ECB95474-D209-4F20-AFF5-C6BEAFD5C144}" destId="{17831953-7568-4B76-AC85-DF3BC535C6CE}" srcOrd="0" destOrd="0" presId="urn:microsoft.com/office/officeart/2005/8/layout/hProcess9"/>
    <dgm:cxn modelId="{C7BCA068-4A33-4280-A5BE-1DE109C77CB5}" type="presParOf" srcId="{ECB95474-D209-4F20-AFF5-C6BEAFD5C144}" destId="{3E827A37-284E-43DB-B85F-F3F86AC15144}" srcOrd="1" destOrd="0" presId="urn:microsoft.com/office/officeart/2005/8/layout/hProcess9"/>
    <dgm:cxn modelId="{2564D02F-3F96-47EF-8790-F77842B8AD13}" type="presParOf" srcId="{3E827A37-284E-43DB-B85F-F3F86AC15144}" destId="{71742EDD-8469-4A5F-913B-430310A455C7}" srcOrd="0" destOrd="0" presId="urn:microsoft.com/office/officeart/2005/8/layout/hProcess9"/>
    <dgm:cxn modelId="{0D932194-1A45-4AD2-ACA0-9054EA574D95}" type="presParOf" srcId="{3E827A37-284E-43DB-B85F-F3F86AC15144}" destId="{61C0F2EE-DDF1-4FAB-9D4A-942A2C290BF5}" srcOrd="1" destOrd="0" presId="urn:microsoft.com/office/officeart/2005/8/layout/hProcess9"/>
    <dgm:cxn modelId="{03C5F3FF-AF4B-42CE-9E11-4DC6D968DC69}" type="presParOf" srcId="{3E827A37-284E-43DB-B85F-F3F86AC15144}" destId="{3F56FB5A-6FAD-476A-84B9-C0B0B8EA94F9}" srcOrd="2" destOrd="0" presId="urn:microsoft.com/office/officeart/2005/8/layout/hProcess9"/>
    <dgm:cxn modelId="{7AF8C4A7-6120-403C-8836-84C56B462E27}" type="presParOf" srcId="{3E827A37-284E-43DB-B85F-F3F86AC15144}" destId="{18E6829E-5C74-43B3-9FB5-33DFD0D48948}" srcOrd="3" destOrd="0" presId="urn:microsoft.com/office/officeart/2005/8/layout/hProcess9"/>
    <dgm:cxn modelId="{9F600FCF-C4AE-4058-9968-D5DD22B44735}" type="presParOf" srcId="{3E827A37-284E-43DB-B85F-F3F86AC15144}" destId="{88EDF754-1490-4720-AD21-DD8C565E52E1}" srcOrd="4" destOrd="0" presId="urn:microsoft.com/office/officeart/2005/8/layout/hProcess9"/>
    <dgm:cxn modelId="{44A0AB38-68AD-4449-8CF3-459DDE043110}" type="presParOf" srcId="{3E827A37-284E-43DB-B85F-F3F86AC15144}" destId="{88B36692-90C1-46A4-8816-45C9B99AF9D4}" srcOrd="5" destOrd="0" presId="urn:microsoft.com/office/officeart/2005/8/layout/hProcess9"/>
    <dgm:cxn modelId="{605F6C77-E8FC-4E47-9940-FEC7D1158D0D}" type="presParOf" srcId="{3E827A37-284E-43DB-B85F-F3F86AC15144}" destId="{E71A3C3F-13EC-4FE2-8E15-AC2A3D7EACD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13DD63-FDFF-4C02-91C4-5C47242DDAA9}" type="doc">
      <dgm:prSet loTypeId="urn:microsoft.com/office/officeart/2005/8/layout/v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9C4105FA-6019-437F-BDCA-290F68B35CD1}">
      <dgm:prSet phldrT="[Text]"/>
      <dgm:spPr/>
      <dgm:t>
        <a:bodyPr/>
        <a:lstStyle/>
        <a:p>
          <a:r>
            <a:rPr lang="fi-FI" b="0" i="1" u="none" dirty="0" smtClean="0">
              <a:solidFill>
                <a:schemeClr val="bg1"/>
              </a:solidFill>
            </a:rPr>
            <a:t>Opintojen suunnittelu opintokalenteriin, Kalenterin jakaminen ja tilaaminen (google-kalenteri ja O365 yksi suunta), Tietoturva-auditointi</a:t>
          </a:r>
          <a:endParaRPr lang="fi-FI" b="0" dirty="0">
            <a:solidFill>
              <a:schemeClr val="bg1"/>
            </a:solidFill>
          </a:endParaRPr>
        </a:p>
      </dgm:t>
    </dgm:pt>
    <dgm:pt modelId="{ADCE7AB2-93D7-4E32-9D46-9BB648FEF26F}" type="parTrans" cxnId="{31027EED-F2CF-417A-B8B3-0FE70BACE859}">
      <dgm:prSet/>
      <dgm:spPr/>
      <dgm:t>
        <a:bodyPr/>
        <a:lstStyle/>
        <a:p>
          <a:endParaRPr lang="fi-FI"/>
        </a:p>
      </dgm:t>
    </dgm:pt>
    <dgm:pt modelId="{72FEE4FE-9AE3-466A-A26F-A4BA3A8F8F42}" type="sibTrans" cxnId="{31027EED-F2CF-417A-B8B3-0FE70BACE859}">
      <dgm:prSet/>
      <dgm:spPr/>
      <dgm:t>
        <a:bodyPr/>
        <a:lstStyle/>
        <a:p>
          <a:endParaRPr lang="fi-FI"/>
        </a:p>
      </dgm:t>
    </dgm:pt>
    <dgm:pt modelId="{EE816407-F75F-4B84-8A17-4F5F9E2FC33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fi-FI" b="0" i="1" u="none" dirty="0" smtClean="0">
              <a:solidFill>
                <a:schemeClr val="tx1"/>
              </a:solidFill>
            </a:rPr>
            <a:t>Tutkintorakennepohjainen opintojen suunnittelu </a:t>
          </a:r>
          <a:br>
            <a:rPr lang="fi-FI" b="0" i="1" u="none" dirty="0" smtClean="0">
              <a:solidFill>
                <a:schemeClr val="tx1"/>
              </a:solidFill>
            </a:rPr>
          </a:br>
          <a:r>
            <a:rPr lang="fi-FI" b="0" i="1" u="none" dirty="0" smtClean="0">
              <a:solidFill>
                <a:schemeClr val="tx1"/>
              </a:solidFill>
            </a:rPr>
            <a:t>(jaettiin kahteen osaan: puurakenteen mukainen ja opintojen ajoittaminen:  Opintojen rakennenäkymä ja </a:t>
          </a:r>
          <a:r>
            <a:rPr lang="fi-FI" b="1" i="1" u="none" dirty="0" smtClean="0">
              <a:solidFill>
                <a:schemeClr val="tx1"/>
              </a:solidFill>
            </a:rPr>
            <a:t>Ajoitusnäkymä</a:t>
          </a:r>
          <a:r>
            <a:rPr lang="fi-FI" b="0" i="1" u="none" dirty="0" smtClean="0">
              <a:solidFill>
                <a:schemeClr val="tx1"/>
              </a:solidFill>
            </a:rPr>
            <a:t>) </a:t>
          </a:r>
          <a:endParaRPr lang="fi-FI" b="0" dirty="0">
            <a:solidFill>
              <a:schemeClr val="tx1"/>
            </a:solidFill>
          </a:endParaRPr>
        </a:p>
      </dgm:t>
    </dgm:pt>
    <dgm:pt modelId="{22DD57DE-83E8-41AD-806E-A17918B2FF18}" type="parTrans" cxnId="{C8B28F80-D5EA-4CF4-A2CA-CB497C5D8DC7}">
      <dgm:prSet/>
      <dgm:spPr/>
      <dgm:t>
        <a:bodyPr/>
        <a:lstStyle/>
        <a:p>
          <a:endParaRPr lang="fi-FI"/>
        </a:p>
      </dgm:t>
    </dgm:pt>
    <dgm:pt modelId="{4C25C8C9-15F8-482A-80EC-9CBB01566843}" type="sibTrans" cxnId="{C8B28F80-D5EA-4CF4-A2CA-CB497C5D8DC7}">
      <dgm:prSet/>
      <dgm:spPr/>
      <dgm:t>
        <a:bodyPr/>
        <a:lstStyle/>
        <a:p>
          <a:endParaRPr lang="fi-FI"/>
        </a:p>
      </dgm:t>
    </dgm:pt>
    <dgm:pt modelId="{B9F30EF4-8AFC-4AED-AB54-AD53A8DE14A6}">
      <dgm:prSet phldrT="[Text]"/>
      <dgm:spPr/>
      <dgm:t>
        <a:bodyPr/>
        <a:lstStyle/>
        <a:p>
          <a:r>
            <a:rPr lang="fi-FI" b="1" i="1" u="none" dirty="0" smtClean="0">
              <a:solidFill>
                <a:schemeClr val="tx1"/>
              </a:solidFill>
            </a:rPr>
            <a:t>Opetustarjonnan hakutoiminnallisuus</a:t>
          </a:r>
          <a:r>
            <a:rPr lang="fi-FI" b="0" i="1" u="none" dirty="0" smtClean="0">
              <a:solidFill>
                <a:schemeClr val="tx1"/>
              </a:solidFill>
            </a:rPr>
            <a:t>, Opinto-oikeuden tiedot, Henkilön perustiedot, </a:t>
          </a:r>
          <a:r>
            <a:rPr lang="fi-FI" b="1" i="1" u="none" dirty="0" smtClean="0">
              <a:solidFill>
                <a:schemeClr val="tx1"/>
              </a:solidFill>
            </a:rPr>
            <a:t>Suorituksen tiedot</a:t>
          </a:r>
          <a:endParaRPr lang="fi-FI" b="1" i="1" dirty="0">
            <a:solidFill>
              <a:schemeClr val="tx1"/>
            </a:solidFill>
          </a:endParaRPr>
        </a:p>
      </dgm:t>
    </dgm:pt>
    <dgm:pt modelId="{3E7B338F-B6E1-440D-B954-D791CDE06DF5}" type="parTrans" cxnId="{70AA251B-FEEC-4C9F-9FE4-98C9300610B9}">
      <dgm:prSet/>
      <dgm:spPr/>
      <dgm:t>
        <a:bodyPr/>
        <a:lstStyle/>
        <a:p>
          <a:endParaRPr lang="fi-FI"/>
        </a:p>
      </dgm:t>
    </dgm:pt>
    <dgm:pt modelId="{5CDBBCA2-3C77-476B-B9B4-9AAAD7BAA96D}" type="sibTrans" cxnId="{70AA251B-FEEC-4C9F-9FE4-98C9300610B9}">
      <dgm:prSet/>
      <dgm:spPr/>
      <dgm:t>
        <a:bodyPr/>
        <a:lstStyle/>
        <a:p>
          <a:endParaRPr lang="fi-FI"/>
        </a:p>
      </dgm:t>
    </dgm:pt>
    <dgm:pt modelId="{3E92112E-7522-4834-818A-0CA1FC5C189C}">
      <dgm:prSet phldrT="[Text]"/>
      <dgm:spPr/>
      <dgm:t>
        <a:bodyPr/>
        <a:lstStyle/>
        <a:p>
          <a:r>
            <a:rPr lang="fi-FI" b="0" i="1" u="none" strike="noStrike" dirty="0" smtClean="0">
              <a:solidFill>
                <a:schemeClr val="tx1"/>
              </a:solidFill>
            </a:rPr>
            <a:t>Suorituksen kirjaaminen (käyttöliittymäsuunnittelu tehty)</a:t>
          </a:r>
          <a:r>
            <a:rPr lang="fi-FI" b="0" i="1" u="none" dirty="0" smtClean="0">
              <a:solidFill>
                <a:schemeClr val="tx1"/>
              </a:solidFill>
            </a:rPr>
            <a:t>, Opintosuunnitelman ohjaus (opintosuunnitelman jakaminen toiselle, konseptointi  ohjauksesta tehty)</a:t>
          </a:r>
          <a:endParaRPr lang="fi-FI" b="0" i="1" dirty="0">
            <a:solidFill>
              <a:schemeClr val="tx1"/>
            </a:solidFill>
          </a:endParaRPr>
        </a:p>
      </dgm:t>
    </dgm:pt>
    <dgm:pt modelId="{A5DD9F25-242F-4034-B2B2-5845D73C2A15}" type="parTrans" cxnId="{87D6FC93-6C41-486D-BCC3-166DEBA82893}">
      <dgm:prSet/>
      <dgm:spPr/>
      <dgm:t>
        <a:bodyPr/>
        <a:lstStyle/>
        <a:p>
          <a:endParaRPr lang="fi-FI"/>
        </a:p>
      </dgm:t>
    </dgm:pt>
    <dgm:pt modelId="{A0ECAED1-C9E5-4812-B841-335D36F3EE88}" type="sibTrans" cxnId="{87D6FC93-6C41-486D-BCC3-166DEBA82893}">
      <dgm:prSet/>
      <dgm:spPr/>
      <dgm:t>
        <a:bodyPr/>
        <a:lstStyle/>
        <a:p>
          <a:endParaRPr lang="fi-FI"/>
        </a:p>
      </dgm:t>
    </dgm:pt>
    <dgm:pt modelId="{8C133185-541A-41E7-9C60-69FFED915EE1}" type="pres">
      <dgm:prSet presAssocID="{5113DD63-FDFF-4C02-91C4-5C47242DDAA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F728F88-BF87-421A-A8A0-0B414634C9D1}" type="pres">
      <dgm:prSet presAssocID="{5113DD63-FDFF-4C02-91C4-5C47242DDAA9}" presName="dummyMaxCanvas" presStyleCnt="0">
        <dgm:presLayoutVars/>
      </dgm:prSet>
      <dgm:spPr/>
    </dgm:pt>
    <dgm:pt modelId="{C69C1889-9050-4F87-8B47-4259DB96A8FB}" type="pres">
      <dgm:prSet presAssocID="{5113DD63-FDFF-4C02-91C4-5C47242DDAA9}" presName="FourNodes_1" presStyleLbl="node1" presStyleIdx="0" presStyleCnt="4" custLinFactNeighborY="270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0BE5A41-1F3B-459E-A2E3-F2A9FB93CE54}" type="pres">
      <dgm:prSet presAssocID="{5113DD63-FDFF-4C02-91C4-5C47242DDAA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5437E61-3EDC-42EE-BB11-7C29C108064A}" type="pres">
      <dgm:prSet presAssocID="{5113DD63-FDFF-4C02-91C4-5C47242DDAA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6190A4A-8618-492B-9E2E-4AB30904A935}" type="pres">
      <dgm:prSet presAssocID="{5113DD63-FDFF-4C02-91C4-5C47242DDAA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C228EF1-F792-47CC-B0B5-81EA3A431451}" type="pres">
      <dgm:prSet presAssocID="{5113DD63-FDFF-4C02-91C4-5C47242DDAA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E95471E-B907-45F4-8B28-2DDE3DD4C214}" type="pres">
      <dgm:prSet presAssocID="{5113DD63-FDFF-4C02-91C4-5C47242DDAA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53BE5F6-01F6-4487-9E14-47BEFD202816}" type="pres">
      <dgm:prSet presAssocID="{5113DD63-FDFF-4C02-91C4-5C47242DDAA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848AB46-A59D-4651-9E48-3F0872A10EB7}" type="pres">
      <dgm:prSet presAssocID="{5113DD63-FDFF-4C02-91C4-5C47242DDAA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4B3C4EC-001C-4EA2-9B7C-73B61880894C}" type="pres">
      <dgm:prSet presAssocID="{5113DD63-FDFF-4C02-91C4-5C47242DDAA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3A4110B-3BC2-455F-8E08-70E144AA6ADC}" type="pres">
      <dgm:prSet presAssocID="{5113DD63-FDFF-4C02-91C4-5C47242DDAA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972D141-AC45-4791-8A3A-057C079FBB69}" type="pres">
      <dgm:prSet presAssocID="{5113DD63-FDFF-4C02-91C4-5C47242DDAA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A1B593E-401D-4DD6-B9A7-9CE4068F4642}" type="presOf" srcId="{B9F30EF4-8AFC-4AED-AB54-AD53A8DE14A6}" destId="{D3A4110B-3BC2-455F-8E08-70E144AA6ADC}" srcOrd="1" destOrd="0" presId="urn:microsoft.com/office/officeart/2005/8/layout/vProcess5"/>
    <dgm:cxn modelId="{A4AC2288-8387-473C-AF30-885A98C6416A}" type="presOf" srcId="{B9F30EF4-8AFC-4AED-AB54-AD53A8DE14A6}" destId="{85437E61-3EDC-42EE-BB11-7C29C108064A}" srcOrd="0" destOrd="0" presId="urn:microsoft.com/office/officeart/2005/8/layout/vProcess5"/>
    <dgm:cxn modelId="{93B1BFA7-AD13-4C71-9B4D-20BC24D70228}" type="presOf" srcId="{5CDBBCA2-3C77-476B-B9B4-9AAAD7BAA96D}" destId="{653BE5F6-01F6-4487-9E14-47BEFD202816}" srcOrd="0" destOrd="0" presId="urn:microsoft.com/office/officeart/2005/8/layout/vProcess5"/>
    <dgm:cxn modelId="{4D116F2F-C4E7-43BF-A7B6-9D480433FB3B}" type="presOf" srcId="{5113DD63-FDFF-4C02-91C4-5C47242DDAA9}" destId="{8C133185-541A-41E7-9C60-69FFED915EE1}" srcOrd="0" destOrd="0" presId="urn:microsoft.com/office/officeart/2005/8/layout/vProcess5"/>
    <dgm:cxn modelId="{79FC0E81-4D29-4ED2-BB4A-280BEDCD4FCB}" type="presOf" srcId="{9C4105FA-6019-437F-BDCA-290F68B35CD1}" destId="{A848AB46-A59D-4651-9E48-3F0872A10EB7}" srcOrd="1" destOrd="0" presId="urn:microsoft.com/office/officeart/2005/8/layout/vProcess5"/>
    <dgm:cxn modelId="{B061B8C9-278C-4BF5-9F65-97B231577ACC}" type="presOf" srcId="{3E92112E-7522-4834-818A-0CA1FC5C189C}" destId="{B6190A4A-8618-492B-9E2E-4AB30904A935}" srcOrd="0" destOrd="0" presId="urn:microsoft.com/office/officeart/2005/8/layout/vProcess5"/>
    <dgm:cxn modelId="{B62FF02F-5B58-4FCF-98EC-51F6C2E9B06D}" type="presOf" srcId="{9C4105FA-6019-437F-BDCA-290F68B35CD1}" destId="{C69C1889-9050-4F87-8B47-4259DB96A8FB}" srcOrd="0" destOrd="0" presId="urn:microsoft.com/office/officeart/2005/8/layout/vProcess5"/>
    <dgm:cxn modelId="{00566587-24E7-413C-8582-ECFCD6ECA407}" type="presOf" srcId="{EE816407-F75F-4B84-8A17-4F5F9E2FC338}" destId="{30BE5A41-1F3B-459E-A2E3-F2A9FB93CE54}" srcOrd="0" destOrd="0" presId="urn:microsoft.com/office/officeart/2005/8/layout/vProcess5"/>
    <dgm:cxn modelId="{87D6FC93-6C41-486D-BCC3-166DEBA82893}" srcId="{5113DD63-FDFF-4C02-91C4-5C47242DDAA9}" destId="{3E92112E-7522-4834-818A-0CA1FC5C189C}" srcOrd="3" destOrd="0" parTransId="{A5DD9F25-242F-4034-B2B2-5845D73C2A15}" sibTransId="{A0ECAED1-C9E5-4812-B841-335D36F3EE88}"/>
    <dgm:cxn modelId="{E62E1F98-E68C-45A3-9D33-A2A61A641510}" type="presOf" srcId="{3E92112E-7522-4834-818A-0CA1FC5C189C}" destId="{A972D141-AC45-4791-8A3A-057C079FBB69}" srcOrd="1" destOrd="0" presId="urn:microsoft.com/office/officeart/2005/8/layout/vProcess5"/>
    <dgm:cxn modelId="{2BA71808-3EFF-4D33-9CC8-060302ADD720}" type="presOf" srcId="{72FEE4FE-9AE3-466A-A26F-A4BA3A8F8F42}" destId="{AC228EF1-F792-47CC-B0B5-81EA3A431451}" srcOrd="0" destOrd="0" presId="urn:microsoft.com/office/officeart/2005/8/layout/vProcess5"/>
    <dgm:cxn modelId="{13FF1C76-B435-417B-B37B-173D9FE3EF88}" type="presOf" srcId="{4C25C8C9-15F8-482A-80EC-9CBB01566843}" destId="{CE95471E-B907-45F4-8B28-2DDE3DD4C214}" srcOrd="0" destOrd="0" presId="urn:microsoft.com/office/officeart/2005/8/layout/vProcess5"/>
    <dgm:cxn modelId="{C8B28F80-D5EA-4CF4-A2CA-CB497C5D8DC7}" srcId="{5113DD63-FDFF-4C02-91C4-5C47242DDAA9}" destId="{EE816407-F75F-4B84-8A17-4F5F9E2FC338}" srcOrd="1" destOrd="0" parTransId="{22DD57DE-83E8-41AD-806E-A17918B2FF18}" sibTransId="{4C25C8C9-15F8-482A-80EC-9CBB01566843}"/>
    <dgm:cxn modelId="{621D1203-9BBA-48B2-A9E3-AA0462FACD9E}" type="presOf" srcId="{EE816407-F75F-4B84-8A17-4F5F9E2FC338}" destId="{34B3C4EC-001C-4EA2-9B7C-73B61880894C}" srcOrd="1" destOrd="0" presId="urn:microsoft.com/office/officeart/2005/8/layout/vProcess5"/>
    <dgm:cxn modelId="{31027EED-F2CF-417A-B8B3-0FE70BACE859}" srcId="{5113DD63-FDFF-4C02-91C4-5C47242DDAA9}" destId="{9C4105FA-6019-437F-BDCA-290F68B35CD1}" srcOrd="0" destOrd="0" parTransId="{ADCE7AB2-93D7-4E32-9D46-9BB648FEF26F}" sibTransId="{72FEE4FE-9AE3-466A-A26F-A4BA3A8F8F42}"/>
    <dgm:cxn modelId="{70AA251B-FEEC-4C9F-9FE4-98C9300610B9}" srcId="{5113DD63-FDFF-4C02-91C4-5C47242DDAA9}" destId="{B9F30EF4-8AFC-4AED-AB54-AD53A8DE14A6}" srcOrd="2" destOrd="0" parTransId="{3E7B338F-B6E1-440D-B954-D791CDE06DF5}" sibTransId="{5CDBBCA2-3C77-476B-B9B4-9AAAD7BAA96D}"/>
    <dgm:cxn modelId="{3FB2D7B3-9331-4A62-9F98-50A59958E583}" type="presParOf" srcId="{8C133185-541A-41E7-9C60-69FFED915EE1}" destId="{3F728F88-BF87-421A-A8A0-0B414634C9D1}" srcOrd="0" destOrd="0" presId="urn:microsoft.com/office/officeart/2005/8/layout/vProcess5"/>
    <dgm:cxn modelId="{015D041D-A124-499F-8B11-463B882BED5D}" type="presParOf" srcId="{8C133185-541A-41E7-9C60-69FFED915EE1}" destId="{C69C1889-9050-4F87-8B47-4259DB96A8FB}" srcOrd="1" destOrd="0" presId="urn:microsoft.com/office/officeart/2005/8/layout/vProcess5"/>
    <dgm:cxn modelId="{8343D6B5-8F79-425D-904A-365A91FE41C7}" type="presParOf" srcId="{8C133185-541A-41E7-9C60-69FFED915EE1}" destId="{30BE5A41-1F3B-459E-A2E3-F2A9FB93CE54}" srcOrd="2" destOrd="0" presId="urn:microsoft.com/office/officeart/2005/8/layout/vProcess5"/>
    <dgm:cxn modelId="{5AA2F1E8-F386-4EA1-A26F-8B40D92280A7}" type="presParOf" srcId="{8C133185-541A-41E7-9C60-69FFED915EE1}" destId="{85437E61-3EDC-42EE-BB11-7C29C108064A}" srcOrd="3" destOrd="0" presId="urn:microsoft.com/office/officeart/2005/8/layout/vProcess5"/>
    <dgm:cxn modelId="{75A2D152-8EBB-4C6C-8D1C-1927BE1876E7}" type="presParOf" srcId="{8C133185-541A-41E7-9C60-69FFED915EE1}" destId="{B6190A4A-8618-492B-9E2E-4AB30904A935}" srcOrd="4" destOrd="0" presId="urn:microsoft.com/office/officeart/2005/8/layout/vProcess5"/>
    <dgm:cxn modelId="{F6A94F51-12C4-47D4-B611-60C2054540F6}" type="presParOf" srcId="{8C133185-541A-41E7-9C60-69FFED915EE1}" destId="{AC228EF1-F792-47CC-B0B5-81EA3A431451}" srcOrd="5" destOrd="0" presId="urn:microsoft.com/office/officeart/2005/8/layout/vProcess5"/>
    <dgm:cxn modelId="{5DE97817-E149-413A-A361-929C360D0DCB}" type="presParOf" srcId="{8C133185-541A-41E7-9C60-69FFED915EE1}" destId="{CE95471E-B907-45F4-8B28-2DDE3DD4C214}" srcOrd="6" destOrd="0" presId="urn:microsoft.com/office/officeart/2005/8/layout/vProcess5"/>
    <dgm:cxn modelId="{9E73BE19-2E28-4C0D-9276-E232A429D060}" type="presParOf" srcId="{8C133185-541A-41E7-9C60-69FFED915EE1}" destId="{653BE5F6-01F6-4487-9E14-47BEFD202816}" srcOrd="7" destOrd="0" presId="urn:microsoft.com/office/officeart/2005/8/layout/vProcess5"/>
    <dgm:cxn modelId="{D5007A0A-B6BE-42AC-A403-F2CED1BA2BB5}" type="presParOf" srcId="{8C133185-541A-41E7-9C60-69FFED915EE1}" destId="{A848AB46-A59D-4651-9E48-3F0872A10EB7}" srcOrd="8" destOrd="0" presId="urn:microsoft.com/office/officeart/2005/8/layout/vProcess5"/>
    <dgm:cxn modelId="{044ACA3C-B500-42E1-89CD-E4B61039ABE3}" type="presParOf" srcId="{8C133185-541A-41E7-9C60-69FFED915EE1}" destId="{34B3C4EC-001C-4EA2-9B7C-73B61880894C}" srcOrd="9" destOrd="0" presId="urn:microsoft.com/office/officeart/2005/8/layout/vProcess5"/>
    <dgm:cxn modelId="{904630DD-30F6-45ED-B127-6F367EF37099}" type="presParOf" srcId="{8C133185-541A-41E7-9C60-69FFED915EE1}" destId="{D3A4110B-3BC2-455F-8E08-70E144AA6ADC}" srcOrd="10" destOrd="0" presId="urn:microsoft.com/office/officeart/2005/8/layout/vProcess5"/>
    <dgm:cxn modelId="{A99F03F6-1DEB-4583-AD7D-23E072BD9ABC}" type="presParOf" srcId="{8C133185-541A-41E7-9C60-69FFED915EE1}" destId="{A972D141-AC45-4791-8A3A-057C079FBB6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13DD63-FDFF-4C02-91C4-5C47242DDAA9}" type="doc">
      <dgm:prSet loTypeId="urn:microsoft.com/office/officeart/2005/8/layout/v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9C4105FA-6019-437F-BDCA-290F68B35CD1}">
      <dgm:prSet phldrT="[Text]" custT="1"/>
      <dgm:spPr/>
      <dgm:t>
        <a:bodyPr/>
        <a:lstStyle/>
        <a:p>
          <a:r>
            <a:rPr lang="fi-FI" sz="1600" b="0" i="1" u="none" dirty="0" smtClean="0">
              <a:solidFill>
                <a:schemeClr val="bg1"/>
              </a:solidFill>
            </a:rPr>
            <a:t>Opiskelija: Pilotointikelpoinen versio opintojen suunnittelusta</a:t>
          </a:r>
          <a:br>
            <a:rPr lang="fi-FI" sz="1600" b="0" i="1" u="none" dirty="0" smtClean="0">
              <a:solidFill>
                <a:schemeClr val="bg1"/>
              </a:solidFill>
            </a:rPr>
          </a:br>
          <a:r>
            <a:rPr lang="fi-FI" sz="1600" b="0" i="1" u="none" dirty="0" smtClean="0">
              <a:solidFill>
                <a:schemeClr val="bg1"/>
              </a:solidFill>
            </a:rPr>
            <a:t>HH: suoritustavan muokkaus, opintojakson toistuvuus, ROTI </a:t>
          </a:r>
          <a:r>
            <a:rPr lang="fi-FI" sz="1600" b="0" i="1" u="none" dirty="0" err="1" smtClean="0">
              <a:solidFill>
                <a:schemeClr val="bg1"/>
              </a:solidFill>
            </a:rPr>
            <a:t>PoC</a:t>
          </a:r>
          <a:endParaRPr lang="fi-FI" sz="1600" dirty="0">
            <a:solidFill>
              <a:schemeClr val="bg1"/>
            </a:solidFill>
          </a:endParaRPr>
        </a:p>
      </dgm:t>
    </dgm:pt>
    <dgm:pt modelId="{ADCE7AB2-93D7-4E32-9D46-9BB648FEF26F}" type="parTrans" cxnId="{31027EED-F2CF-417A-B8B3-0FE70BACE859}">
      <dgm:prSet/>
      <dgm:spPr/>
      <dgm:t>
        <a:bodyPr/>
        <a:lstStyle/>
        <a:p>
          <a:endParaRPr lang="fi-FI"/>
        </a:p>
      </dgm:t>
    </dgm:pt>
    <dgm:pt modelId="{72FEE4FE-9AE3-466A-A26F-A4BA3A8F8F42}" type="sibTrans" cxnId="{31027EED-F2CF-417A-B8B3-0FE70BACE859}">
      <dgm:prSet/>
      <dgm:spPr/>
      <dgm:t>
        <a:bodyPr/>
        <a:lstStyle/>
        <a:p>
          <a:endParaRPr lang="fi-FI"/>
        </a:p>
      </dgm:t>
    </dgm:pt>
    <dgm:pt modelId="{EE816407-F75F-4B84-8A17-4F5F9E2FC338}">
      <dgm:prSet phldrT="[Text]" custT="1"/>
      <dgm:spPr/>
      <dgm:t>
        <a:bodyPr/>
        <a:lstStyle/>
        <a:p>
          <a:r>
            <a:rPr lang="fi-FI" sz="1600" b="0" i="1" u="none" dirty="0" smtClean="0">
              <a:solidFill>
                <a:schemeClr val="tx1"/>
              </a:solidFill>
            </a:rPr>
            <a:t>Opettaja (ja HH): Suorituksen arviointi ja kirjaus </a:t>
          </a:r>
          <a:br>
            <a:rPr lang="fi-FI" sz="1600" b="0" i="1" u="none" dirty="0" smtClean="0">
              <a:solidFill>
                <a:schemeClr val="tx1"/>
              </a:solidFill>
            </a:rPr>
          </a:br>
          <a:r>
            <a:rPr lang="fi-FI" sz="1600" b="0" i="1" u="none" dirty="0" smtClean="0">
              <a:solidFill>
                <a:schemeClr val="tx1"/>
              </a:solidFill>
            </a:rPr>
            <a:t>HH: Koodistot, Käyttäjäroolit</a:t>
          </a:r>
          <a:br>
            <a:rPr lang="fi-FI" sz="1600" b="0" i="1" u="none" dirty="0" smtClean="0">
              <a:solidFill>
                <a:schemeClr val="tx1"/>
              </a:solidFill>
            </a:rPr>
          </a:br>
          <a:r>
            <a:rPr lang="fi-FI" sz="1600" b="0" i="1" u="none" dirty="0" smtClean="0">
              <a:solidFill>
                <a:schemeClr val="tx1"/>
              </a:solidFill>
            </a:rPr>
            <a:t>Opiskelija: Opintojen suunnittelun versiointi, Opintojen rakenteen tietosisällön ja ilmaisuvoiman parantaminen</a:t>
          </a:r>
        </a:p>
        <a:p>
          <a:r>
            <a:rPr lang="fi-FI" sz="1600" b="0" i="1" u="none" dirty="0" smtClean="0">
              <a:solidFill>
                <a:schemeClr val="tx1"/>
              </a:solidFill>
            </a:rPr>
            <a:t>Sovelluksen laatuauditointi</a:t>
          </a:r>
          <a:endParaRPr lang="fi-FI" sz="1600" dirty="0">
            <a:solidFill>
              <a:schemeClr val="tx1"/>
            </a:solidFill>
          </a:endParaRPr>
        </a:p>
      </dgm:t>
    </dgm:pt>
    <dgm:pt modelId="{22DD57DE-83E8-41AD-806E-A17918B2FF18}" type="parTrans" cxnId="{C8B28F80-D5EA-4CF4-A2CA-CB497C5D8DC7}">
      <dgm:prSet/>
      <dgm:spPr/>
      <dgm:t>
        <a:bodyPr/>
        <a:lstStyle/>
        <a:p>
          <a:endParaRPr lang="fi-FI"/>
        </a:p>
      </dgm:t>
    </dgm:pt>
    <dgm:pt modelId="{4C25C8C9-15F8-482A-80EC-9CBB01566843}" type="sibTrans" cxnId="{C8B28F80-D5EA-4CF4-A2CA-CB497C5D8DC7}">
      <dgm:prSet/>
      <dgm:spPr/>
      <dgm:t>
        <a:bodyPr/>
        <a:lstStyle/>
        <a:p>
          <a:endParaRPr lang="fi-FI"/>
        </a:p>
      </dgm:t>
    </dgm:pt>
    <dgm:pt modelId="{658C784D-2478-4316-AFD6-B5F0445860F7}">
      <dgm:prSet phldrT="[Text]" custT="1"/>
      <dgm:spPr/>
      <dgm:t>
        <a:bodyPr/>
        <a:lstStyle/>
        <a:p>
          <a:r>
            <a:rPr lang="fi-FI" sz="1600" b="0" i="1" u="none" dirty="0" smtClean="0">
              <a:solidFill>
                <a:schemeClr val="tx1"/>
              </a:solidFill>
            </a:rPr>
            <a:t>HH: Opiskelijoiden haku</a:t>
          </a:r>
        </a:p>
        <a:p>
          <a:r>
            <a:rPr lang="fi-FI" sz="1600" b="0" i="1" u="none" dirty="0" smtClean="0">
              <a:solidFill>
                <a:schemeClr val="tx1"/>
              </a:solidFill>
            </a:rPr>
            <a:t>Opiskelija: Suoritetut opintojaksot ja opintokokonaisuudet opintosuunnitelmassa</a:t>
          </a:r>
        </a:p>
        <a:p>
          <a:r>
            <a:rPr lang="fi-FI" sz="1600" b="0" i="1" u="none" dirty="0" smtClean="0">
              <a:solidFill>
                <a:schemeClr val="tx1"/>
              </a:solidFill>
            </a:rPr>
            <a:t>Sovelluksen ja käyttöympäristön tietoturva-auditointi</a:t>
          </a:r>
        </a:p>
      </dgm:t>
    </dgm:pt>
    <dgm:pt modelId="{2DEC5D90-CC8C-4A9C-AC1A-4B2C8AB7AEF9}" type="parTrans" cxnId="{D7A6434C-244B-4E13-BB3A-483C93875776}">
      <dgm:prSet/>
      <dgm:spPr/>
      <dgm:t>
        <a:bodyPr/>
        <a:lstStyle/>
        <a:p>
          <a:endParaRPr lang="fi-FI"/>
        </a:p>
      </dgm:t>
    </dgm:pt>
    <dgm:pt modelId="{2ABBC8A6-9687-4F1B-A070-E760FC5BD587}" type="sibTrans" cxnId="{D7A6434C-244B-4E13-BB3A-483C93875776}">
      <dgm:prSet/>
      <dgm:spPr/>
      <dgm:t>
        <a:bodyPr/>
        <a:lstStyle/>
        <a:p>
          <a:endParaRPr lang="fi-FI"/>
        </a:p>
      </dgm:t>
    </dgm:pt>
    <dgm:pt modelId="{096CD9BA-DC0F-41F4-867C-AEE7F83A8E33}">
      <dgm:prSet phldrT="[Text]" custT="1"/>
      <dgm:spPr/>
      <dgm:t>
        <a:bodyPr/>
        <a:lstStyle/>
        <a:p>
          <a:r>
            <a:rPr lang="fi-FI" sz="1800" b="0" i="1" u="none" dirty="0" smtClean="0">
              <a:solidFill>
                <a:schemeClr val="tx1"/>
              </a:solidFill>
            </a:rPr>
            <a:t>HH: Opiskelijan rekisteritietojen selailu: perustiedot, ilmoittautumiset ja opintosuoritukset</a:t>
          </a:r>
        </a:p>
        <a:p>
          <a:r>
            <a:rPr lang="fi-FI" sz="1800" b="0" i="1" u="none" dirty="0" smtClean="0">
              <a:solidFill>
                <a:schemeClr val="tx1"/>
              </a:solidFill>
            </a:rPr>
            <a:t>Auditointi-</a:t>
          </a:r>
          <a:r>
            <a:rPr lang="fi-FI" sz="1800" b="0" i="1" u="none" dirty="0" err="1" smtClean="0">
              <a:solidFill>
                <a:schemeClr val="tx1"/>
              </a:solidFill>
            </a:rPr>
            <a:t>lokitus</a:t>
          </a:r>
          <a:r>
            <a:rPr lang="fi-FI" sz="1800" b="0" i="1" u="none" dirty="0" smtClean="0">
              <a:solidFill>
                <a:schemeClr val="tx1"/>
              </a:solidFill>
            </a:rPr>
            <a:t>, Siirtyminen yhteiseen kapasiteettipalveluun</a:t>
          </a:r>
          <a:endParaRPr lang="fi-FI" sz="1800" dirty="0">
            <a:solidFill>
              <a:schemeClr val="tx1"/>
            </a:solidFill>
          </a:endParaRPr>
        </a:p>
      </dgm:t>
    </dgm:pt>
    <dgm:pt modelId="{C8CD2D10-786B-41F4-A0D8-598085D660D1}" type="parTrans" cxnId="{81295618-25AE-4CE4-ABB2-702652325A72}">
      <dgm:prSet/>
      <dgm:spPr/>
      <dgm:t>
        <a:bodyPr/>
        <a:lstStyle/>
        <a:p>
          <a:endParaRPr lang="fi-FI"/>
        </a:p>
      </dgm:t>
    </dgm:pt>
    <dgm:pt modelId="{0AAC6916-9CAE-4439-AF18-7BA507840937}" type="sibTrans" cxnId="{81295618-25AE-4CE4-ABB2-702652325A72}">
      <dgm:prSet/>
      <dgm:spPr/>
      <dgm:t>
        <a:bodyPr/>
        <a:lstStyle/>
        <a:p>
          <a:endParaRPr lang="fi-FI"/>
        </a:p>
      </dgm:t>
    </dgm:pt>
    <dgm:pt modelId="{8C133185-541A-41E7-9C60-69FFED915EE1}" type="pres">
      <dgm:prSet presAssocID="{5113DD63-FDFF-4C02-91C4-5C47242DDAA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F728F88-BF87-421A-A8A0-0B414634C9D1}" type="pres">
      <dgm:prSet presAssocID="{5113DD63-FDFF-4C02-91C4-5C47242DDAA9}" presName="dummyMaxCanvas" presStyleCnt="0">
        <dgm:presLayoutVars/>
      </dgm:prSet>
      <dgm:spPr/>
    </dgm:pt>
    <dgm:pt modelId="{970B799F-6262-444E-A8FD-63CD228BAE4B}" type="pres">
      <dgm:prSet presAssocID="{5113DD63-FDFF-4C02-91C4-5C47242DDAA9}" presName="FourNodes_1" presStyleLbl="node1" presStyleIdx="0" presStyleCnt="4" custScaleX="100574" custLinFactNeighborX="-185" custLinFactNeighborY="270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278E103-1D99-4A59-B994-CA2D42D32CAD}" type="pres">
      <dgm:prSet presAssocID="{5113DD63-FDFF-4C02-91C4-5C47242DDAA9}" presName="FourNodes_2" presStyleLbl="node1" presStyleIdx="1" presStyleCnt="4" custScaleX="109759" custScaleY="109394" custLinFactNeighborY="-226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9C8EB24-CAE5-4044-B2E0-198352D8005C}" type="pres">
      <dgm:prSet presAssocID="{5113DD63-FDFF-4C02-91C4-5C47242DDAA9}" presName="FourNodes_3" presStyleLbl="node1" presStyleIdx="2" presStyleCnt="4" custScaleX="110045" custScaleY="109489" custLinFactNeighborY="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CC640A6-C9C2-4BA5-83A1-98BD06E7FB11}" type="pres">
      <dgm:prSet presAssocID="{5113DD63-FDFF-4C02-91C4-5C47242DDAA9}" presName="FourNodes_4" presStyleLbl="node1" presStyleIdx="3" presStyleCnt="4" custScaleX="10699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23AFC01-FAE5-40AB-BC16-4ACE68E2C311}" type="pres">
      <dgm:prSet presAssocID="{5113DD63-FDFF-4C02-91C4-5C47242DDAA9}" presName="FourConn_1-2" presStyleLbl="fgAccFollowNode1" presStyleIdx="0" presStyleCnt="3" custLinFactNeighborX="-30267" custLinFactNeighborY="-735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8FEC009-014E-402D-BA4B-70B22BD9F299}" type="pres">
      <dgm:prSet presAssocID="{5113DD63-FDFF-4C02-91C4-5C47242DDAA9}" presName="FourConn_2-3" presStyleLbl="fgAccFollowNode1" presStyleIdx="1" presStyleCnt="3" custLinFactNeighborX="26528" custLinFactNeighborY="-728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25FA9C6-74B4-453F-A030-2ED2D507106F}" type="pres">
      <dgm:prSet presAssocID="{5113DD63-FDFF-4C02-91C4-5C47242DDAA9}" presName="FourConn_3-4" presStyleLbl="fgAccFollowNode1" presStyleIdx="2" presStyleCnt="3" custLinFactNeighborX="33910" custLinFactNeighborY="289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DAD17F0-A907-4541-B4A3-F3DA3BFB54EE}" type="pres">
      <dgm:prSet presAssocID="{5113DD63-FDFF-4C02-91C4-5C47242DDAA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990CC18-C7FE-46DB-AA0D-39690B504555}" type="pres">
      <dgm:prSet presAssocID="{5113DD63-FDFF-4C02-91C4-5C47242DDAA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C8D8E53-0E55-4155-BFBD-D35E5892E818}" type="pres">
      <dgm:prSet presAssocID="{5113DD63-FDFF-4C02-91C4-5C47242DDAA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3F5F9FF-138D-4876-A263-D08B8B750158}" type="pres">
      <dgm:prSet presAssocID="{5113DD63-FDFF-4C02-91C4-5C47242DDAA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D7A6434C-244B-4E13-BB3A-483C93875776}" srcId="{5113DD63-FDFF-4C02-91C4-5C47242DDAA9}" destId="{658C784D-2478-4316-AFD6-B5F0445860F7}" srcOrd="2" destOrd="0" parTransId="{2DEC5D90-CC8C-4A9C-AC1A-4B2C8AB7AEF9}" sibTransId="{2ABBC8A6-9687-4F1B-A070-E760FC5BD587}"/>
    <dgm:cxn modelId="{B486CA9D-281D-474B-A46E-1D1910F66921}" type="presOf" srcId="{72FEE4FE-9AE3-466A-A26F-A4BA3A8F8F42}" destId="{E23AFC01-FAE5-40AB-BC16-4ACE68E2C311}" srcOrd="0" destOrd="0" presId="urn:microsoft.com/office/officeart/2005/8/layout/vProcess5"/>
    <dgm:cxn modelId="{5A004B42-EA84-48C3-9CAF-3F3D68600368}" type="presOf" srcId="{9C4105FA-6019-437F-BDCA-290F68B35CD1}" destId="{970B799F-6262-444E-A8FD-63CD228BAE4B}" srcOrd="0" destOrd="0" presId="urn:microsoft.com/office/officeart/2005/8/layout/vProcess5"/>
    <dgm:cxn modelId="{81295618-25AE-4CE4-ABB2-702652325A72}" srcId="{5113DD63-FDFF-4C02-91C4-5C47242DDAA9}" destId="{096CD9BA-DC0F-41F4-867C-AEE7F83A8E33}" srcOrd="3" destOrd="0" parTransId="{C8CD2D10-786B-41F4-A0D8-598085D660D1}" sibTransId="{0AAC6916-9CAE-4439-AF18-7BA507840937}"/>
    <dgm:cxn modelId="{A323EE17-1C09-435D-919D-49E9B4579DFD}" type="presOf" srcId="{658C784D-2478-4316-AFD6-B5F0445860F7}" destId="{19C8EB24-CAE5-4044-B2E0-198352D8005C}" srcOrd="0" destOrd="0" presId="urn:microsoft.com/office/officeart/2005/8/layout/vProcess5"/>
    <dgm:cxn modelId="{724F4ED3-B6B5-4B99-B954-40B9B37D28F0}" type="presOf" srcId="{2ABBC8A6-9687-4F1B-A070-E760FC5BD587}" destId="{325FA9C6-74B4-453F-A030-2ED2D507106F}" srcOrd="0" destOrd="0" presId="urn:microsoft.com/office/officeart/2005/8/layout/vProcess5"/>
    <dgm:cxn modelId="{199791A6-A3B4-4015-951B-86B8DE63A4A9}" type="presOf" srcId="{4C25C8C9-15F8-482A-80EC-9CBB01566843}" destId="{68FEC009-014E-402D-BA4B-70B22BD9F299}" srcOrd="0" destOrd="0" presId="urn:microsoft.com/office/officeart/2005/8/layout/vProcess5"/>
    <dgm:cxn modelId="{ABB72C10-EF49-49F7-A612-FCEACBC95913}" type="presOf" srcId="{096CD9BA-DC0F-41F4-867C-AEE7F83A8E33}" destId="{2CC640A6-C9C2-4BA5-83A1-98BD06E7FB11}" srcOrd="0" destOrd="0" presId="urn:microsoft.com/office/officeart/2005/8/layout/vProcess5"/>
    <dgm:cxn modelId="{E7AB151C-CB7C-4F2B-A3E4-EE19B1DA3B3F}" type="presOf" srcId="{9C4105FA-6019-437F-BDCA-290F68B35CD1}" destId="{ADAD17F0-A907-4541-B4A3-F3DA3BFB54EE}" srcOrd="1" destOrd="0" presId="urn:microsoft.com/office/officeart/2005/8/layout/vProcess5"/>
    <dgm:cxn modelId="{C8B28F80-D5EA-4CF4-A2CA-CB497C5D8DC7}" srcId="{5113DD63-FDFF-4C02-91C4-5C47242DDAA9}" destId="{EE816407-F75F-4B84-8A17-4F5F9E2FC338}" srcOrd="1" destOrd="0" parTransId="{22DD57DE-83E8-41AD-806E-A17918B2FF18}" sibTransId="{4C25C8C9-15F8-482A-80EC-9CBB01566843}"/>
    <dgm:cxn modelId="{7B60F85F-8A10-4596-8BA2-620937237AE3}" type="presOf" srcId="{096CD9BA-DC0F-41F4-867C-AEE7F83A8E33}" destId="{A3F5F9FF-138D-4876-A263-D08B8B750158}" srcOrd="1" destOrd="0" presId="urn:microsoft.com/office/officeart/2005/8/layout/vProcess5"/>
    <dgm:cxn modelId="{31027EED-F2CF-417A-B8B3-0FE70BACE859}" srcId="{5113DD63-FDFF-4C02-91C4-5C47242DDAA9}" destId="{9C4105FA-6019-437F-BDCA-290F68B35CD1}" srcOrd="0" destOrd="0" parTransId="{ADCE7AB2-93D7-4E32-9D46-9BB648FEF26F}" sibTransId="{72FEE4FE-9AE3-466A-A26F-A4BA3A8F8F42}"/>
    <dgm:cxn modelId="{75FD44DC-12E9-4239-9778-5AF8D4D66DB1}" type="presOf" srcId="{658C784D-2478-4316-AFD6-B5F0445860F7}" destId="{AC8D8E53-0E55-4155-BFBD-D35E5892E818}" srcOrd="1" destOrd="0" presId="urn:microsoft.com/office/officeart/2005/8/layout/vProcess5"/>
    <dgm:cxn modelId="{5DCE2ACF-E27D-497C-A742-6A3343DC93D1}" type="presOf" srcId="{5113DD63-FDFF-4C02-91C4-5C47242DDAA9}" destId="{8C133185-541A-41E7-9C60-69FFED915EE1}" srcOrd="0" destOrd="0" presId="urn:microsoft.com/office/officeart/2005/8/layout/vProcess5"/>
    <dgm:cxn modelId="{BDE0221C-6286-47CB-80EB-8979CAD4FFE8}" type="presOf" srcId="{EE816407-F75F-4B84-8A17-4F5F9E2FC338}" destId="{4278E103-1D99-4A59-B994-CA2D42D32CAD}" srcOrd="0" destOrd="0" presId="urn:microsoft.com/office/officeart/2005/8/layout/vProcess5"/>
    <dgm:cxn modelId="{499607FD-92BA-4316-83A5-9983FDE860C4}" type="presOf" srcId="{EE816407-F75F-4B84-8A17-4F5F9E2FC338}" destId="{B990CC18-C7FE-46DB-AA0D-39690B504555}" srcOrd="1" destOrd="0" presId="urn:microsoft.com/office/officeart/2005/8/layout/vProcess5"/>
    <dgm:cxn modelId="{EC92D68A-31E8-46B7-8C55-EB7CF7D0119A}" type="presParOf" srcId="{8C133185-541A-41E7-9C60-69FFED915EE1}" destId="{3F728F88-BF87-421A-A8A0-0B414634C9D1}" srcOrd="0" destOrd="0" presId="urn:microsoft.com/office/officeart/2005/8/layout/vProcess5"/>
    <dgm:cxn modelId="{57BA2B0D-7669-4C77-8B36-8053EAE8287F}" type="presParOf" srcId="{8C133185-541A-41E7-9C60-69FFED915EE1}" destId="{970B799F-6262-444E-A8FD-63CD228BAE4B}" srcOrd="1" destOrd="0" presId="urn:microsoft.com/office/officeart/2005/8/layout/vProcess5"/>
    <dgm:cxn modelId="{D11A8553-DA54-4E9A-B0E2-15795109AF2E}" type="presParOf" srcId="{8C133185-541A-41E7-9C60-69FFED915EE1}" destId="{4278E103-1D99-4A59-B994-CA2D42D32CAD}" srcOrd="2" destOrd="0" presId="urn:microsoft.com/office/officeart/2005/8/layout/vProcess5"/>
    <dgm:cxn modelId="{54EBF69B-C1A4-4EDA-B27E-366551B21447}" type="presParOf" srcId="{8C133185-541A-41E7-9C60-69FFED915EE1}" destId="{19C8EB24-CAE5-4044-B2E0-198352D8005C}" srcOrd="3" destOrd="0" presId="urn:microsoft.com/office/officeart/2005/8/layout/vProcess5"/>
    <dgm:cxn modelId="{78FC8D23-37A0-4749-A4C1-1C7AED97C3C8}" type="presParOf" srcId="{8C133185-541A-41E7-9C60-69FFED915EE1}" destId="{2CC640A6-C9C2-4BA5-83A1-98BD06E7FB11}" srcOrd="4" destOrd="0" presId="urn:microsoft.com/office/officeart/2005/8/layout/vProcess5"/>
    <dgm:cxn modelId="{4A48E04D-F4F1-4077-BDC7-EB8CD5E03684}" type="presParOf" srcId="{8C133185-541A-41E7-9C60-69FFED915EE1}" destId="{E23AFC01-FAE5-40AB-BC16-4ACE68E2C311}" srcOrd="5" destOrd="0" presId="urn:microsoft.com/office/officeart/2005/8/layout/vProcess5"/>
    <dgm:cxn modelId="{9AD37B2F-5F28-4F02-A4A7-1A0060DE20C9}" type="presParOf" srcId="{8C133185-541A-41E7-9C60-69FFED915EE1}" destId="{68FEC009-014E-402D-BA4B-70B22BD9F299}" srcOrd="6" destOrd="0" presId="urn:microsoft.com/office/officeart/2005/8/layout/vProcess5"/>
    <dgm:cxn modelId="{77BADC51-5DFC-4AD8-9906-A161D8CC708F}" type="presParOf" srcId="{8C133185-541A-41E7-9C60-69FFED915EE1}" destId="{325FA9C6-74B4-453F-A030-2ED2D507106F}" srcOrd="7" destOrd="0" presId="urn:microsoft.com/office/officeart/2005/8/layout/vProcess5"/>
    <dgm:cxn modelId="{B7595A06-4E29-428E-8F06-748E99DA16E3}" type="presParOf" srcId="{8C133185-541A-41E7-9C60-69FFED915EE1}" destId="{ADAD17F0-A907-4541-B4A3-F3DA3BFB54EE}" srcOrd="8" destOrd="0" presId="urn:microsoft.com/office/officeart/2005/8/layout/vProcess5"/>
    <dgm:cxn modelId="{7A1544FA-FCFE-4529-A01D-EF63623BDEFD}" type="presParOf" srcId="{8C133185-541A-41E7-9C60-69FFED915EE1}" destId="{B990CC18-C7FE-46DB-AA0D-39690B504555}" srcOrd="9" destOrd="0" presId="urn:microsoft.com/office/officeart/2005/8/layout/vProcess5"/>
    <dgm:cxn modelId="{263B15D6-AB27-4B1B-ABC1-689253E977E7}" type="presParOf" srcId="{8C133185-541A-41E7-9C60-69FFED915EE1}" destId="{AC8D8E53-0E55-4155-BFBD-D35E5892E818}" srcOrd="10" destOrd="0" presId="urn:microsoft.com/office/officeart/2005/8/layout/vProcess5"/>
    <dgm:cxn modelId="{50C81F0F-8640-4BD8-AC89-975DFE1D87F0}" type="presParOf" srcId="{8C133185-541A-41E7-9C60-69FFED915EE1}" destId="{A3F5F9FF-138D-4876-A263-D08B8B75015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13DD63-FDFF-4C02-91C4-5C47242DDAA9}" type="doc">
      <dgm:prSet loTypeId="urn:microsoft.com/office/officeart/2005/8/layout/vProcess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9C4105FA-6019-437F-BDCA-290F68B35CD1}">
      <dgm:prSet phldrT="[Text]" custT="1"/>
      <dgm:spPr/>
      <dgm:t>
        <a:bodyPr/>
        <a:lstStyle/>
        <a:p>
          <a:r>
            <a:rPr lang="fi-FI" sz="1800" b="0" i="1" u="none" dirty="0" smtClean="0">
              <a:solidFill>
                <a:schemeClr val="bg1"/>
              </a:solidFill>
            </a:rPr>
            <a:t>Opiskelija: Opintojen suunnittelun kokonaisuus versioituna</a:t>
          </a:r>
        </a:p>
        <a:p>
          <a:r>
            <a:rPr lang="fi-FI" sz="1800" b="0" i="1" u="none" dirty="0" smtClean="0">
              <a:solidFill>
                <a:schemeClr val="bg1"/>
              </a:solidFill>
            </a:rPr>
            <a:t>Opettaja: Opetukseni-etusivu, Opetuskalenteri </a:t>
          </a:r>
        </a:p>
        <a:p>
          <a:r>
            <a:rPr lang="fi-FI" sz="1800" b="0" i="1" u="none" dirty="0" smtClean="0">
              <a:solidFill>
                <a:schemeClr val="bg1"/>
              </a:solidFill>
            </a:rPr>
            <a:t>HH: Opiskeluoikeudet ja koulutukset (rekisteritoiminnallisuudet), opintojen rakenteet</a:t>
          </a:r>
        </a:p>
      </dgm:t>
    </dgm:pt>
    <dgm:pt modelId="{ADCE7AB2-93D7-4E32-9D46-9BB648FEF26F}" type="parTrans" cxnId="{31027EED-F2CF-417A-B8B3-0FE70BACE859}">
      <dgm:prSet/>
      <dgm:spPr/>
      <dgm:t>
        <a:bodyPr/>
        <a:lstStyle/>
        <a:p>
          <a:endParaRPr lang="fi-FI"/>
        </a:p>
      </dgm:t>
    </dgm:pt>
    <dgm:pt modelId="{72FEE4FE-9AE3-466A-A26F-A4BA3A8F8F42}" type="sibTrans" cxnId="{31027EED-F2CF-417A-B8B3-0FE70BACE859}">
      <dgm:prSet/>
      <dgm:spPr/>
      <dgm:t>
        <a:bodyPr/>
        <a:lstStyle/>
        <a:p>
          <a:endParaRPr lang="fi-FI"/>
        </a:p>
      </dgm:t>
    </dgm:pt>
    <dgm:pt modelId="{EE816407-F75F-4B84-8A17-4F5F9E2FC338}">
      <dgm:prSet phldrT="[Text]" custT="1"/>
      <dgm:spPr/>
      <dgm:t>
        <a:bodyPr lIns="36000" anchor="t"/>
        <a:lstStyle/>
        <a:p>
          <a:r>
            <a:rPr lang="fi-FI" sz="1400" b="0" i="1" u="none" dirty="0" smtClean="0">
              <a:solidFill>
                <a:schemeClr val="tx1"/>
              </a:solidFill>
            </a:rPr>
            <a:t>Opiskelija: Omat tiedot, opetukseen ilmoittautuminen ja opintokokonaisuuden koostaminen</a:t>
          </a:r>
          <a:br>
            <a:rPr lang="fi-FI" sz="1400" b="0" i="1" u="none" dirty="0" smtClean="0">
              <a:solidFill>
                <a:schemeClr val="tx1"/>
              </a:solidFill>
            </a:rPr>
          </a:br>
          <a:r>
            <a:rPr lang="fi-FI" sz="1400" b="0" i="1" u="none" dirty="0" smtClean="0">
              <a:solidFill>
                <a:schemeClr val="tx1"/>
              </a:solidFill>
            </a:rPr>
            <a:t>Opettaja: Arviointityökalu (opintojaksojen ja kokonaisuuksien suorituksien rekisteritoiminnallisuudet) ja opetuksen toteutuksen rakenne, toteutuksen ilmoittautumisten ja ryhmien hallinta</a:t>
          </a:r>
        </a:p>
        <a:p>
          <a:r>
            <a:rPr lang="fi-FI" sz="1400" b="0" i="1" u="none" dirty="0" smtClean="0">
              <a:solidFill>
                <a:schemeClr val="tx1"/>
              </a:solidFill>
            </a:rPr>
            <a:t>HH: Opintojaksot ja opetuksen toteutukset</a:t>
          </a:r>
          <a:endParaRPr lang="fi-FI" sz="1400" dirty="0">
            <a:solidFill>
              <a:schemeClr val="tx1"/>
            </a:solidFill>
          </a:endParaRPr>
        </a:p>
      </dgm:t>
    </dgm:pt>
    <dgm:pt modelId="{22DD57DE-83E8-41AD-806E-A17918B2FF18}" type="parTrans" cxnId="{C8B28F80-D5EA-4CF4-A2CA-CB497C5D8DC7}">
      <dgm:prSet/>
      <dgm:spPr/>
      <dgm:t>
        <a:bodyPr/>
        <a:lstStyle/>
        <a:p>
          <a:endParaRPr lang="fi-FI"/>
        </a:p>
      </dgm:t>
    </dgm:pt>
    <dgm:pt modelId="{4C25C8C9-15F8-482A-80EC-9CBB01566843}" type="sibTrans" cxnId="{C8B28F80-D5EA-4CF4-A2CA-CB497C5D8DC7}">
      <dgm:prSet/>
      <dgm:spPr/>
      <dgm:t>
        <a:bodyPr/>
        <a:lstStyle/>
        <a:p>
          <a:endParaRPr lang="fi-FI"/>
        </a:p>
      </dgm:t>
    </dgm:pt>
    <dgm:pt modelId="{096CD9BA-DC0F-41F4-867C-AEE7F83A8E33}">
      <dgm:prSet phldrT="[Text]"/>
      <dgm:spPr/>
      <dgm:t>
        <a:bodyPr/>
        <a:lstStyle/>
        <a:p>
          <a:r>
            <a:rPr lang="fi-FI" b="0" i="1" u="none" dirty="0" smtClean="0">
              <a:solidFill>
                <a:schemeClr val="tx1"/>
              </a:solidFill>
            </a:rPr>
            <a:t>Opiskelija: Opintosuunnitelman ohjaus, Sähköinen asiointi</a:t>
          </a:r>
          <a:br>
            <a:rPr lang="fi-FI" b="0" i="1" u="none" dirty="0" smtClean="0">
              <a:solidFill>
                <a:schemeClr val="tx1"/>
              </a:solidFill>
            </a:rPr>
          </a:br>
          <a:r>
            <a:rPr lang="fi-FI" b="0" i="1" u="none" dirty="0" smtClean="0">
              <a:solidFill>
                <a:schemeClr val="tx1"/>
              </a:solidFill>
            </a:rPr>
            <a:t>Opettaja: Opintojen suunnittelun ohjaajatoiminnot, Opintojakson opettajatoiminnallisuudet</a:t>
          </a:r>
          <a:br>
            <a:rPr lang="fi-FI" b="0" i="1" u="none" dirty="0" smtClean="0">
              <a:solidFill>
                <a:schemeClr val="tx1"/>
              </a:solidFill>
            </a:rPr>
          </a:br>
          <a:r>
            <a:rPr lang="fi-FI" b="0" i="1" u="none" dirty="0" smtClean="0">
              <a:solidFill>
                <a:schemeClr val="tx1"/>
              </a:solidFill>
            </a:rPr>
            <a:t>HH: Valmistumisen ja suoritettujen kokonaisuuksien hallinta, Henkilötietojen muokkaus ja koodistot</a:t>
          </a:r>
        </a:p>
      </dgm:t>
    </dgm:pt>
    <dgm:pt modelId="{C8CD2D10-786B-41F4-A0D8-598085D660D1}" type="parTrans" cxnId="{81295618-25AE-4CE4-ABB2-702652325A72}">
      <dgm:prSet/>
      <dgm:spPr/>
      <dgm:t>
        <a:bodyPr/>
        <a:lstStyle/>
        <a:p>
          <a:endParaRPr lang="fi-FI"/>
        </a:p>
      </dgm:t>
    </dgm:pt>
    <dgm:pt modelId="{0AAC6916-9CAE-4439-AF18-7BA507840937}" type="sibTrans" cxnId="{81295618-25AE-4CE4-ABB2-702652325A72}">
      <dgm:prSet/>
      <dgm:spPr/>
      <dgm:t>
        <a:bodyPr/>
        <a:lstStyle/>
        <a:p>
          <a:endParaRPr lang="fi-FI"/>
        </a:p>
      </dgm:t>
    </dgm:pt>
    <dgm:pt modelId="{9BDEA492-5906-40C6-BAD2-4B4CF835110A}">
      <dgm:prSet phldrT="[Text]"/>
      <dgm:spPr/>
      <dgm:t>
        <a:bodyPr/>
        <a:lstStyle/>
        <a:p>
          <a:r>
            <a:rPr lang="fi-FI" b="0" i="1" u="none" dirty="0" smtClean="0">
              <a:solidFill>
                <a:schemeClr val="tx1"/>
              </a:solidFill>
            </a:rPr>
            <a:t>Opiskelija: Muut opiskeluun liittyvät palvelut</a:t>
          </a:r>
          <a:br>
            <a:rPr lang="fi-FI" b="0" i="1" u="none" dirty="0" smtClean="0">
              <a:solidFill>
                <a:schemeClr val="tx1"/>
              </a:solidFill>
            </a:rPr>
          </a:br>
          <a:r>
            <a:rPr lang="fi-FI" b="0" i="1" u="none" dirty="0" smtClean="0">
              <a:solidFill>
                <a:schemeClr val="tx1"/>
              </a:solidFill>
            </a:rPr>
            <a:t>Opettaja: Opinnäytetyöprosessin hallinta</a:t>
          </a:r>
          <a:br>
            <a:rPr lang="fi-FI" b="0" i="1" u="none" dirty="0" smtClean="0">
              <a:solidFill>
                <a:schemeClr val="tx1"/>
              </a:solidFill>
            </a:rPr>
          </a:br>
          <a:r>
            <a:rPr lang="fi-FI" b="0" i="1" u="none" dirty="0" smtClean="0">
              <a:solidFill>
                <a:schemeClr val="tx1"/>
              </a:solidFill>
            </a:rPr>
            <a:t>HH: Sähköinen asiointi ja käyttöoikeudet</a:t>
          </a:r>
          <a:br>
            <a:rPr lang="fi-FI" b="0" i="1" u="none" dirty="0" smtClean="0">
              <a:solidFill>
                <a:schemeClr val="tx1"/>
              </a:solidFill>
            </a:rPr>
          </a:br>
          <a:r>
            <a:rPr lang="fi-FI" b="0" i="1" u="none" dirty="0" smtClean="0">
              <a:solidFill>
                <a:schemeClr val="tx1"/>
              </a:solidFill>
            </a:rPr>
            <a:t>OILI-integraatio</a:t>
          </a:r>
          <a:endParaRPr lang="fi-FI" dirty="0">
            <a:solidFill>
              <a:schemeClr val="tx1"/>
            </a:solidFill>
          </a:endParaRPr>
        </a:p>
      </dgm:t>
    </dgm:pt>
    <dgm:pt modelId="{02FF671F-D78E-43FC-8D32-C4CFF4F5A809}" type="parTrans" cxnId="{9224E401-DDE1-4BF9-8CF9-D8D5BC228D09}">
      <dgm:prSet/>
      <dgm:spPr/>
      <dgm:t>
        <a:bodyPr/>
        <a:lstStyle/>
        <a:p>
          <a:endParaRPr lang="fi-FI"/>
        </a:p>
      </dgm:t>
    </dgm:pt>
    <dgm:pt modelId="{1B459929-5EB8-4E52-92AC-67D66EB695D3}" type="sibTrans" cxnId="{9224E401-DDE1-4BF9-8CF9-D8D5BC228D09}">
      <dgm:prSet/>
      <dgm:spPr/>
      <dgm:t>
        <a:bodyPr/>
        <a:lstStyle/>
        <a:p>
          <a:endParaRPr lang="fi-FI"/>
        </a:p>
      </dgm:t>
    </dgm:pt>
    <dgm:pt modelId="{8C133185-541A-41E7-9C60-69FFED915EE1}" type="pres">
      <dgm:prSet presAssocID="{5113DD63-FDFF-4C02-91C4-5C47242DDAA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3F728F88-BF87-421A-A8A0-0B414634C9D1}" type="pres">
      <dgm:prSet presAssocID="{5113DD63-FDFF-4C02-91C4-5C47242DDAA9}" presName="dummyMaxCanvas" presStyleCnt="0">
        <dgm:presLayoutVars/>
      </dgm:prSet>
      <dgm:spPr/>
    </dgm:pt>
    <dgm:pt modelId="{B42392CF-BE07-428A-8AC3-9441F852F68C}" type="pres">
      <dgm:prSet presAssocID="{5113DD63-FDFF-4C02-91C4-5C47242DDAA9}" presName="FourNodes_1" presStyleLbl="node1" presStyleIdx="0" presStyleCnt="4" custScaleX="107713" custScaleY="164734" custLinFactNeighborX="359" custLinFactNeighborY="903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D3718A1-BCB3-49BB-A89A-85697459DAF5}" type="pres">
      <dgm:prSet presAssocID="{5113DD63-FDFF-4C02-91C4-5C47242DDAA9}" presName="FourNodes_2" presStyleLbl="node1" presStyleIdx="1" presStyleCnt="4" custScaleX="113387" custScaleY="118182" custLinFactNeighborX="253" custLinFactNeighborY="1174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29C5916-EAC5-4602-908A-95C2AF6076AB}" type="pres">
      <dgm:prSet presAssocID="{5113DD63-FDFF-4C02-91C4-5C47242DDAA9}" presName="FourNodes_3" presStyleLbl="node1" presStyleIdx="2" presStyleCnt="4" custScaleX="106940" custScaleY="100472" custLinFactNeighborX="-43" custLinFactNeighborY="923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944400E-81A1-4C9B-A5C8-57FF0CFFC22E}" type="pres">
      <dgm:prSet presAssocID="{5113DD63-FDFF-4C02-91C4-5C47242DDAA9}" presName="FourNodes_4" presStyleLbl="node1" presStyleIdx="3" presStyleCnt="4" custLinFactNeighborX="848" custLinFactNeighborY="-348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C96A9CB-9934-4157-A6FA-8162960B75BB}" type="pres">
      <dgm:prSet presAssocID="{5113DD63-FDFF-4C02-91C4-5C47242DDAA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9115B51-9985-4D86-94B7-E67BDF264E10}" type="pres">
      <dgm:prSet presAssocID="{5113DD63-FDFF-4C02-91C4-5C47242DDAA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BF41AF8-9B2C-4488-A244-6BC77C26C99F}" type="pres">
      <dgm:prSet presAssocID="{5113DD63-FDFF-4C02-91C4-5C47242DDAA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E576BA5-2C45-479F-A011-0895234D15F9}" type="pres">
      <dgm:prSet presAssocID="{5113DD63-FDFF-4C02-91C4-5C47242DDAA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A815BD1-4D51-4127-84E8-296731AD80DC}" type="pres">
      <dgm:prSet presAssocID="{5113DD63-FDFF-4C02-91C4-5C47242DDAA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7654665-E760-4B81-A522-C7EF4E0C0A0A}" type="pres">
      <dgm:prSet presAssocID="{5113DD63-FDFF-4C02-91C4-5C47242DDAA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3FB5092-F9DA-4001-B935-298DDCE1EDA5}" type="pres">
      <dgm:prSet presAssocID="{5113DD63-FDFF-4C02-91C4-5C47242DDAA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1065DDC-28D3-4EFB-AB0A-391A124C14F0}" type="presOf" srcId="{72FEE4FE-9AE3-466A-A26F-A4BA3A8F8F42}" destId="{FC96A9CB-9934-4157-A6FA-8162960B75BB}" srcOrd="0" destOrd="0" presId="urn:microsoft.com/office/officeart/2005/8/layout/vProcess5"/>
    <dgm:cxn modelId="{297E8F26-6ED3-4A17-9D03-FFA5A05AFF02}" type="presOf" srcId="{EE816407-F75F-4B84-8A17-4F5F9E2FC338}" destId="{AD3718A1-BCB3-49BB-A89A-85697459DAF5}" srcOrd="0" destOrd="0" presId="urn:microsoft.com/office/officeart/2005/8/layout/vProcess5"/>
    <dgm:cxn modelId="{9224E401-DDE1-4BF9-8CF9-D8D5BC228D09}" srcId="{5113DD63-FDFF-4C02-91C4-5C47242DDAA9}" destId="{9BDEA492-5906-40C6-BAD2-4B4CF835110A}" srcOrd="3" destOrd="0" parTransId="{02FF671F-D78E-43FC-8D32-C4CFF4F5A809}" sibTransId="{1B459929-5EB8-4E52-92AC-67D66EB695D3}"/>
    <dgm:cxn modelId="{81295618-25AE-4CE4-ABB2-702652325A72}" srcId="{5113DD63-FDFF-4C02-91C4-5C47242DDAA9}" destId="{096CD9BA-DC0F-41F4-867C-AEE7F83A8E33}" srcOrd="2" destOrd="0" parTransId="{C8CD2D10-786B-41F4-A0D8-598085D660D1}" sibTransId="{0AAC6916-9CAE-4439-AF18-7BA507840937}"/>
    <dgm:cxn modelId="{31027EED-F2CF-417A-B8B3-0FE70BACE859}" srcId="{5113DD63-FDFF-4C02-91C4-5C47242DDAA9}" destId="{9C4105FA-6019-437F-BDCA-290F68B35CD1}" srcOrd="0" destOrd="0" parTransId="{ADCE7AB2-93D7-4E32-9D46-9BB648FEF26F}" sibTransId="{72FEE4FE-9AE3-466A-A26F-A4BA3A8F8F42}"/>
    <dgm:cxn modelId="{C8B28F80-D5EA-4CF4-A2CA-CB497C5D8DC7}" srcId="{5113DD63-FDFF-4C02-91C4-5C47242DDAA9}" destId="{EE816407-F75F-4B84-8A17-4F5F9E2FC338}" srcOrd="1" destOrd="0" parTransId="{22DD57DE-83E8-41AD-806E-A17918B2FF18}" sibTransId="{4C25C8C9-15F8-482A-80EC-9CBB01566843}"/>
    <dgm:cxn modelId="{0AA8AD4C-E69F-46EF-897E-9C31F1AD8D40}" type="presOf" srcId="{5113DD63-FDFF-4C02-91C4-5C47242DDAA9}" destId="{8C133185-541A-41E7-9C60-69FFED915EE1}" srcOrd="0" destOrd="0" presId="urn:microsoft.com/office/officeart/2005/8/layout/vProcess5"/>
    <dgm:cxn modelId="{71C8851E-D246-47EE-B665-283DD2C012F9}" type="presOf" srcId="{9BDEA492-5906-40C6-BAD2-4B4CF835110A}" destId="{C944400E-81A1-4C9B-A5C8-57FF0CFFC22E}" srcOrd="0" destOrd="0" presId="urn:microsoft.com/office/officeart/2005/8/layout/vProcess5"/>
    <dgm:cxn modelId="{EBB73A65-870B-41B6-9D53-E00FC4052383}" type="presOf" srcId="{0AAC6916-9CAE-4439-AF18-7BA507840937}" destId="{7BF41AF8-9B2C-4488-A244-6BC77C26C99F}" srcOrd="0" destOrd="0" presId="urn:microsoft.com/office/officeart/2005/8/layout/vProcess5"/>
    <dgm:cxn modelId="{95D6DA94-D49E-49D0-850A-6372983CF9FA}" type="presOf" srcId="{4C25C8C9-15F8-482A-80EC-9CBB01566843}" destId="{59115B51-9985-4D86-94B7-E67BDF264E10}" srcOrd="0" destOrd="0" presId="urn:microsoft.com/office/officeart/2005/8/layout/vProcess5"/>
    <dgm:cxn modelId="{6CF8FF3E-7F2F-4401-9C23-E067C70764EA}" type="presOf" srcId="{9BDEA492-5906-40C6-BAD2-4B4CF835110A}" destId="{33FB5092-F9DA-4001-B935-298DDCE1EDA5}" srcOrd="1" destOrd="0" presId="urn:microsoft.com/office/officeart/2005/8/layout/vProcess5"/>
    <dgm:cxn modelId="{C8ADF19C-BADF-4876-964E-7EF2760C34BD}" type="presOf" srcId="{9C4105FA-6019-437F-BDCA-290F68B35CD1}" destId="{B42392CF-BE07-428A-8AC3-9441F852F68C}" srcOrd="0" destOrd="0" presId="urn:microsoft.com/office/officeart/2005/8/layout/vProcess5"/>
    <dgm:cxn modelId="{F7A33428-A4DE-4DD2-8F5B-174A217835AB}" type="presOf" srcId="{096CD9BA-DC0F-41F4-867C-AEE7F83A8E33}" destId="{029C5916-EAC5-4602-908A-95C2AF6076AB}" srcOrd="0" destOrd="0" presId="urn:microsoft.com/office/officeart/2005/8/layout/vProcess5"/>
    <dgm:cxn modelId="{4F7C46C0-266A-4EDB-9346-EE5A49066EDC}" type="presOf" srcId="{096CD9BA-DC0F-41F4-867C-AEE7F83A8E33}" destId="{57654665-E760-4B81-A522-C7EF4E0C0A0A}" srcOrd="1" destOrd="0" presId="urn:microsoft.com/office/officeart/2005/8/layout/vProcess5"/>
    <dgm:cxn modelId="{8F8D24B5-9F6D-4B7A-A639-52219705BB9A}" type="presOf" srcId="{EE816407-F75F-4B84-8A17-4F5F9E2FC338}" destId="{2A815BD1-4D51-4127-84E8-296731AD80DC}" srcOrd="1" destOrd="0" presId="urn:microsoft.com/office/officeart/2005/8/layout/vProcess5"/>
    <dgm:cxn modelId="{925147B5-8783-40D8-820B-73ECA1E4A0F0}" type="presOf" srcId="{9C4105FA-6019-437F-BDCA-290F68B35CD1}" destId="{DE576BA5-2C45-479F-A011-0895234D15F9}" srcOrd="1" destOrd="0" presId="urn:microsoft.com/office/officeart/2005/8/layout/vProcess5"/>
    <dgm:cxn modelId="{C2C6156B-F974-43D2-8F6C-BF69100667F6}" type="presParOf" srcId="{8C133185-541A-41E7-9C60-69FFED915EE1}" destId="{3F728F88-BF87-421A-A8A0-0B414634C9D1}" srcOrd="0" destOrd="0" presId="urn:microsoft.com/office/officeart/2005/8/layout/vProcess5"/>
    <dgm:cxn modelId="{1CBEE123-EE4D-4099-95A1-6670936AB492}" type="presParOf" srcId="{8C133185-541A-41E7-9C60-69FFED915EE1}" destId="{B42392CF-BE07-428A-8AC3-9441F852F68C}" srcOrd="1" destOrd="0" presId="urn:microsoft.com/office/officeart/2005/8/layout/vProcess5"/>
    <dgm:cxn modelId="{AFCF3DA5-4E48-44CC-BFE0-66B66A2A664D}" type="presParOf" srcId="{8C133185-541A-41E7-9C60-69FFED915EE1}" destId="{AD3718A1-BCB3-49BB-A89A-85697459DAF5}" srcOrd="2" destOrd="0" presId="urn:microsoft.com/office/officeart/2005/8/layout/vProcess5"/>
    <dgm:cxn modelId="{48FF4A6B-E3E0-411A-AD9F-B875685EF053}" type="presParOf" srcId="{8C133185-541A-41E7-9C60-69FFED915EE1}" destId="{029C5916-EAC5-4602-908A-95C2AF6076AB}" srcOrd="3" destOrd="0" presId="urn:microsoft.com/office/officeart/2005/8/layout/vProcess5"/>
    <dgm:cxn modelId="{C56D61DA-872B-4356-9BC6-28C6D41C9C5B}" type="presParOf" srcId="{8C133185-541A-41E7-9C60-69FFED915EE1}" destId="{C944400E-81A1-4C9B-A5C8-57FF0CFFC22E}" srcOrd="4" destOrd="0" presId="urn:microsoft.com/office/officeart/2005/8/layout/vProcess5"/>
    <dgm:cxn modelId="{D2E267D2-6EEA-4487-B57E-2DAF9A73C111}" type="presParOf" srcId="{8C133185-541A-41E7-9C60-69FFED915EE1}" destId="{FC96A9CB-9934-4157-A6FA-8162960B75BB}" srcOrd="5" destOrd="0" presId="urn:microsoft.com/office/officeart/2005/8/layout/vProcess5"/>
    <dgm:cxn modelId="{563F9609-706B-4F3A-89F5-58E40FF0BE88}" type="presParOf" srcId="{8C133185-541A-41E7-9C60-69FFED915EE1}" destId="{59115B51-9985-4D86-94B7-E67BDF264E10}" srcOrd="6" destOrd="0" presId="urn:microsoft.com/office/officeart/2005/8/layout/vProcess5"/>
    <dgm:cxn modelId="{E51C4801-2D8F-4BF4-8B78-7AA181A9F752}" type="presParOf" srcId="{8C133185-541A-41E7-9C60-69FFED915EE1}" destId="{7BF41AF8-9B2C-4488-A244-6BC77C26C99F}" srcOrd="7" destOrd="0" presId="urn:microsoft.com/office/officeart/2005/8/layout/vProcess5"/>
    <dgm:cxn modelId="{FEBCCFB6-2B3E-4821-9CAE-66E75CA9FB3F}" type="presParOf" srcId="{8C133185-541A-41E7-9C60-69FFED915EE1}" destId="{DE576BA5-2C45-479F-A011-0895234D15F9}" srcOrd="8" destOrd="0" presId="urn:microsoft.com/office/officeart/2005/8/layout/vProcess5"/>
    <dgm:cxn modelId="{1C25A388-29D3-4291-B005-2E15E9DEB939}" type="presParOf" srcId="{8C133185-541A-41E7-9C60-69FFED915EE1}" destId="{2A815BD1-4D51-4127-84E8-296731AD80DC}" srcOrd="9" destOrd="0" presId="urn:microsoft.com/office/officeart/2005/8/layout/vProcess5"/>
    <dgm:cxn modelId="{B6E84BD2-FF6E-4395-978D-2F1BEAB0EB31}" type="presParOf" srcId="{8C133185-541A-41E7-9C60-69FFED915EE1}" destId="{57654665-E760-4B81-A522-C7EF4E0C0A0A}" srcOrd="10" destOrd="0" presId="urn:microsoft.com/office/officeart/2005/8/layout/vProcess5"/>
    <dgm:cxn modelId="{2AD572A8-2A5B-4A3B-852A-28ACD7080CFC}" type="presParOf" srcId="{8C133185-541A-41E7-9C60-69FFED915EE1}" destId="{33FB5092-F9DA-4001-B935-298DDCE1EDA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31953-7568-4B76-AC85-DF3BC535C6CE}">
      <dsp:nvSpPr>
        <dsp:cNvPr id="0" name=""/>
        <dsp:cNvSpPr/>
      </dsp:nvSpPr>
      <dsp:spPr>
        <a:xfrm>
          <a:off x="571499" y="0"/>
          <a:ext cx="6477000" cy="48006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42EDD-8469-4A5F-913B-430310A455C7}">
      <dsp:nvSpPr>
        <dsp:cNvPr id="0" name=""/>
        <dsp:cNvSpPr/>
      </dsp:nvSpPr>
      <dsp:spPr>
        <a:xfrm>
          <a:off x="3813" y="1440179"/>
          <a:ext cx="1834306" cy="192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kern="1200" dirty="0" smtClean="0"/>
            <a:t>Esiselvitys </a:t>
          </a:r>
          <a:r>
            <a:rPr lang="fi-FI" sz="1600" kern="1200" dirty="0" smtClean="0"/>
            <a:t>(Aalto, HY, </a:t>
          </a:r>
          <a:r>
            <a:rPr lang="fi-FI" sz="1600" kern="1200" dirty="0" err="1" smtClean="0"/>
            <a:t>TaY</a:t>
          </a:r>
          <a:r>
            <a:rPr lang="fi-FI" sz="1600" kern="1200" dirty="0" smtClean="0"/>
            <a:t>)</a:t>
          </a:r>
          <a:endParaRPr lang="fi-FI" sz="16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700" kern="1200" dirty="0" smtClean="0"/>
            <a:t>Alkoi  10/2011</a:t>
          </a:r>
          <a:endParaRPr lang="fi-F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700" kern="1200" dirty="0" smtClean="0"/>
            <a:t>Päättyi 6/2012</a:t>
          </a:r>
          <a:endParaRPr lang="fi-FI" sz="1700" kern="1200" dirty="0"/>
        </a:p>
      </dsp:txBody>
      <dsp:txXfrm>
        <a:off x="93356" y="1529722"/>
        <a:ext cx="1655220" cy="1741154"/>
      </dsp:txXfrm>
    </dsp:sp>
    <dsp:sp modelId="{3F56FB5A-6FAD-476A-84B9-C0B0B8EA94F9}">
      <dsp:nvSpPr>
        <dsp:cNvPr id="0" name=""/>
        <dsp:cNvSpPr/>
      </dsp:nvSpPr>
      <dsp:spPr>
        <a:xfrm>
          <a:off x="1929835" y="1440179"/>
          <a:ext cx="1834306" cy="1920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>
              <a:solidFill>
                <a:schemeClr val="tx1"/>
              </a:solidFill>
            </a:rPr>
            <a:t>Tarkennettu määrittelyvaihe</a:t>
          </a:r>
          <a:endParaRPr lang="fi-FI" sz="18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>
              <a:solidFill>
                <a:schemeClr val="tx1"/>
              </a:solidFill>
            </a:rPr>
            <a:t>1/2013 – 12/2013</a:t>
          </a:r>
          <a:endParaRPr lang="fi-FI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i-FI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>
              <a:solidFill>
                <a:schemeClr val="tx1"/>
              </a:solidFill>
            </a:rPr>
            <a:t>Hankesopimus toteutuksesta</a:t>
          </a:r>
          <a:endParaRPr lang="fi-FI" sz="1400" kern="1200" dirty="0">
            <a:solidFill>
              <a:schemeClr val="tx1"/>
            </a:solidFill>
          </a:endParaRPr>
        </a:p>
      </dsp:txBody>
      <dsp:txXfrm>
        <a:off x="2019378" y="1529722"/>
        <a:ext cx="1655220" cy="1741154"/>
      </dsp:txXfrm>
    </dsp:sp>
    <dsp:sp modelId="{88EDF754-1490-4720-AD21-DD8C565E52E1}">
      <dsp:nvSpPr>
        <dsp:cNvPr id="0" name=""/>
        <dsp:cNvSpPr/>
      </dsp:nvSpPr>
      <dsp:spPr>
        <a:xfrm>
          <a:off x="3855857" y="1440179"/>
          <a:ext cx="1834306" cy="1920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>
              <a:solidFill>
                <a:schemeClr val="tx1"/>
              </a:solidFill>
            </a:rPr>
            <a:t>Toteutus</a:t>
          </a:r>
          <a:endParaRPr lang="fi-FI" sz="18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>
              <a:solidFill>
                <a:schemeClr val="tx1"/>
              </a:solidFill>
            </a:rPr>
            <a:t>Alkoi 1/2014</a:t>
          </a:r>
          <a:endParaRPr lang="fi-FI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>
              <a:solidFill>
                <a:schemeClr val="tx1"/>
              </a:solidFill>
            </a:rPr>
            <a:t>JY mukaan 2/2015</a:t>
          </a:r>
          <a:endParaRPr lang="fi-FI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smtClean="0">
              <a:solidFill>
                <a:schemeClr val="tx1"/>
              </a:solidFill>
            </a:rPr>
            <a:t>Päättyy 12/2016</a:t>
          </a:r>
          <a:endParaRPr lang="fi-FI" sz="1400" kern="1200" dirty="0">
            <a:solidFill>
              <a:schemeClr val="tx1"/>
            </a:solidFill>
          </a:endParaRPr>
        </a:p>
      </dsp:txBody>
      <dsp:txXfrm>
        <a:off x="3945400" y="1529722"/>
        <a:ext cx="1655220" cy="1741154"/>
      </dsp:txXfrm>
    </dsp:sp>
    <dsp:sp modelId="{E71A3C3F-13EC-4FE2-8E15-AC2A3D7EACDA}">
      <dsp:nvSpPr>
        <dsp:cNvPr id="0" name=""/>
        <dsp:cNvSpPr/>
      </dsp:nvSpPr>
      <dsp:spPr>
        <a:xfrm>
          <a:off x="5781879" y="1440179"/>
          <a:ext cx="1834306" cy="1920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>
              <a:solidFill>
                <a:schemeClr val="tx1"/>
              </a:solidFill>
            </a:rPr>
            <a:t>Versio 1.0 valmis vuoden 2017 alussa</a:t>
          </a:r>
          <a:endParaRPr lang="fi-FI" sz="1800" kern="1200" dirty="0">
            <a:solidFill>
              <a:schemeClr val="tx1"/>
            </a:solidFill>
          </a:endParaRPr>
        </a:p>
      </dsp:txBody>
      <dsp:txXfrm>
        <a:off x="5871422" y="1529722"/>
        <a:ext cx="1655220" cy="1741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9917-8C73-471D-B4FF-47E109598B38}" type="datetimeFigureOut">
              <a:rPr lang="fi-FI" smtClean="0"/>
              <a:t>3.12.2015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EC5A8-0F6F-415D-95D7-D6AE08B4DF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5245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83E7F-EA5D-40BB-BBBE-9B3D46921BA1}" type="datetimeFigureOut">
              <a:rPr lang="fi-FI" smtClean="0"/>
              <a:t>3.12.2015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76279-3722-4206-927A-7BB106F406B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238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csc.fi/display/OPI/KOOTuki-ryhm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6279-3722-4206-927A-7BB106F406B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606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Synergiaryhmä = </a:t>
            </a:r>
            <a:r>
              <a:rPr lang="fi-FI" dirty="0"/>
              <a:t>Synergiaryhmä on opintohallinnon ja tietohallinnon asiantuntijoiden osaamisverkosto. Synergiaryhmä kehittää ja tukee korkeakoulujen opiskelun ja opetuksen alueen tietojärjestelmien </a:t>
            </a:r>
            <a:r>
              <a:rPr lang="fi-FI" dirty="0" err="1"/>
              <a:t>yhteentoimivuutta</a:t>
            </a:r>
            <a:r>
              <a:rPr lang="fi-FI" dirty="0"/>
              <a:t> sekä tietojen ja käsitteiden yhteismitallisuutta edistäviä ratkaisuja. Tavoitteena on parantaa sekä tietojen siirrettävyyttä tietojärjestelmien välillä, että johtamisessa ja ohjauksessa käytettyjen tietojen vertailukelpoisuutta. Tämä edellyttää yhdessä työstettyä ja sovittua, aktiivisesti kehitettävää </a:t>
            </a:r>
            <a:r>
              <a:rPr lang="fi-FI" dirty="0" err="1"/>
              <a:t>yhteentoimivuuden</a:t>
            </a:r>
            <a:r>
              <a:rPr lang="fi-FI" dirty="0"/>
              <a:t> määritysten kokonaisuutta.</a:t>
            </a:r>
            <a:r>
              <a:rPr lang="fi-FI" dirty="0" smtClean="0"/>
              <a:t> </a:t>
            </a:r>
          </a:p>
          <a:p>
            <a:endParaRPr lang="fi-FI" dirty="0" smtClean="0"/>
          </a:p>
          <a:p>
            <a:r>
              <a:rPr lang="fi-FI" dirty="0" err="1" smtClean="0"/>
              <a:t>KOOTuki</a:t>
            </a:r>
            <a:r>
              <a:rPr lang="fi-FI" dirty="0" smtClean="0"/>
              <a:t> = </a:t>
            </a:r>
            <a:r>
              <a:rPr lang="fi-FI" b="1" dirty="0"/>
              <a:t>Korkeakoulujen ja Opetushallituksen tietohallinnon ja opintohallinnon yhteistyötä edistävä </a:t>
            </a:r>
            <a:r>
              <a:rPr lang="fi-FI" b="1" dirty="0" err="1">
                <a:hlinkClick r:id="rId3"/>
              </a:rPr>
              <a:t>KOOTuki</a:t>
            </a:r>
            <a:r>
              <a:rPr lang="fi-FI" b="1" dirty="0">
                <a:hlinkClick r:id="rId3"/>
              </a:rPr>
              <a:t>-ryhmä</a:t>
            </a:r>
            <a:r>
              <a:rPr lang="fi-FI" b="1" dirty="0"/>
              <a:t> </a:t>
            </a:r>
            <a:r>
              <a:rPr lang="fi-FI" dirty="0"/>
              <a:t>ohjaa Synergiaryhmän työskentelyä</a:t>
            </a:r>
            <a:r>
              <a:rPr lang="fi-FI" dirty="0" smtClean="0"/>
              <a:t>. </a:t>
            </a:r>
            <a:r>
              <a:rPr lang="fi-FI" dirty="0" err="1" smtClean="0"/>
              <a:t>KOOTuki</a:t>
            </a:r>
            <a:r>
              <a:rPr lang="fi-FI" dirty="0" smtClean="0"/>
              <a:t>-ryhmässä </a:t>
            </a:r>
            <a:r>
              <a:rPr lang="fi-FI" dirty="0"/>
              <a:t>ovat edustettuina opintohallinnon ja tietohallinnon vastuuhenkilöiden verkostot sekä Opetushallitus. </a:t>
            </a:r>
            <a:r>
              <a:rPr lang="fi-FI" dirty="0" err="1"/>
              <a:t>KOOTuki</a:t>
            </a:r>
            <a:r>
              <a:rPr lang="fi-FI" dirty="0"/>
              <a:t>-ryhmä ja Synergiaryhmä edistävät tarvittavien opiskelun ja opetuksen alueen määritysten syntyä tarjoamalla työskentelylle yhteistyön rakenteet, prosessit ja välineet. Tuotetulle </a:t>
            </a:r>
            <a:r>
              <a:rPr lang="fi-FI" dirty="0" err="1"/>
              <a:t>yhteentoimivuuden</a:t>
            </a:r>
            <a:r>
              <a:rPr lang="fi-FI" dirty="0"/>
              <a:t> tukimateriaalille tuotetaan myös pysyvä muutos- ja ylläpitomalli. Synergiaryhmä edistää näiden tavoitteiden toteuttamista myös tukemalla konkreettisia kehitysprojekteja ja niiden välistä yhteistyötä.</a:t>
            </a:r>
            <a:br>
              <a:rPr lang="fi-FI" dirty="0"/>
            </a:b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6279-3722-4206-927A-7BB106F406B9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070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 baseline="0">
                <a:ln>
                  <a:noFill/>
                </a:ln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782C-D572-489E-ACB6-B1C1F5D221A5}" type="datetime1">
              <a:rPr lang="fi-FI" smtClean="0"/>
              <a:t>3.12.2015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1678-7D22-4AF3-AA73-B0389C5DF528}" type="datetime1">
              <a:rPr lang="fi-FI" smtClean="0"/>
              <a:t>3.12.2015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1CC2-077A-4A98-B670-B5F6B0F1AA84}" type="datetime1">
              <a:rPr lang="fi-FI" smtClean="0"/>
              <a:t>3.12.2015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4444-74D1-4121-81F2-91BB81636D3E}" type="datetime1">
              <a:rPr lang="fi-FI" smtClean="0"/>
              <a:t>3.12.2015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25C3-526D-4201-B7CF-1F92783197B3}" type="datetime1">
              <a:rPr lang="fi-FI" smtClean="0"/>
              <a:t>3.12.2015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7F7E-983D-4499-8B27-30135A688651}" type="datetime1">
              <a:rPr lang="fi-FI" smtClean="0"/>
              <a:t>3.12.2015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9DCC-51E9-42BB-B369-951D9F4977E5}" type="datetime1">
              <a:rPr lang="fi-FI" smtClean="0"/>
              <a:t>3.12.2015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B950-5804-49C9-B92A-D453F1FBC684}" type="datetime1">
              <a:rPr lang="fi-FI" smtClean="0"/>
              <a:t>3.12.2015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CEB8-2B9E-4514-92EF-C8CA8B1CC10F}" type="datetime1">
              <a:rPr lang="fi-FI" smtClean="0"/>
              <a:t>3.12.2015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FD96-6053-4307-96B3-552E72A48B97}" type="datetime1">
              <a:rPr lang="fi-FI" smtClean="0"/>
              <a:t>3.12.2015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93F7-DF35-442D-B476-3300E004C366}" type="datetime1">
              <a:rPr lang="fi-FI" smtClean="0"/>
              <a:t>3.12.2015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9AF5D65-A9CC-4545-BF2F-F1BFE5BC0E9E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OTM-HANKE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E1E991-3FC1-4E59-BE98-4C8D7EEC3FF0}" type="datetime1">
              <a:rPr lang="fi-FI" smtClean="0"/>
              <a:t>3.12.2015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Verdan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43649"/>
            <a:ext cx="7772400" cy="2864663"/>
          </a:xfrm>
        </p:spPr>
        <p:txBody>
          <a:bodyPr>
            <a:normAutofit/>
          </a:bodyPr>
          <a:lstStyle/>
          <a:p>
            <a:r>
              <a:rPr lang="fi-FI" sz="4400" dirty="0" smtClean="0">
                <a:ea typeface="Verdana" pitchFamily="34" charset="0"/>
                <a:cs typeface="Verdana" pitchFamily="34" charset="0"/>
              </a:rPr>
              <a:t>OTM-HANKKEEN</a:t>
            </a:r>
            <a:br>
              <a:rPr lang="fi-FI" sz="4400" dirty="0" smtClean="0">
                <a:ea typeface="Verdana" pitchFamily="34" charset="0"/>
                <a:cs typeface="Verdana" pitchFamily="34" charset="0"/>
              </a:rPr>
            </a:br>
            <a:r>
              <a:rPr lang="fi-FI" sz="4400" dirty="0" smtClean="0">
                <a:ea typeface="Verdana" pitchFamily="34" charset="0"/>
                <a:cs typeface="Verdana" pitchFamily="34" charset="0"/>
              </a:rPr>
              <a:t>SIDOSRYHMÄSEMINAARI</a:t>
            </a:r>
            <a:endParaRPr lang="fi-FI" sz="44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914400" y="5410200"/>
            <a:ext cx="6400800" cy="604665"/>
          </a:xfrm>
        </p:spPr>
        <p:txBody>
          <a:bodyPr/>
          <a:lstStyle/>
          <a:p>
            <a:r>
              <a:rPr lang="fi-FI" dirty="0" smtClean="0"/>
              <a:t>3.12.2015</a:t>
            </a:r>
            <a:endParaRPr lang="fi-FI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530" y="636609"/>
            <a:ext cx="2540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39206"/>
            <a:ext cx="2527300" cy="1077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8" y="0"/>
            <a:ext cx="1852873" cy="1755818"/>
          </a:xfrm>
          <a:prstGeom prst="rect">
            <a:avLst/>
          </a:prstGeom>
          <a:noFill/>
        </p:spPr>
      </p:pic>
      <p:pic>
        <p:nvPicPr>
          <p:cNvPr id="12" name="Picture 11" descr="C:\Documents and Settings\wolkoff\Local Settings\Temporary Internet Files\Content.Word\HY__LB01_LogoFP_FI_B3___RGB-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57227" y="229837"/>
            <a:ext cx="144016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87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ea typeface="Verdana" pitchFamily="34" charset="0"/>
                <a:cs typeface="Verdana" pitchFamily="34" charset="0"/>
              </a:rPr>
              <a:t>Päivän ohjelma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12:00</a:t>
            </a:r>
            <a:r>
              <a:rPr lang="fi-FI" dirty="0"/>
              <a:t> </a:t>
            </a:r>
            <a:r>
              <a:rPr lang="fi-FI" dirty="0" smtClean="0"/>
              <a:t>Avaus / Pekka Äikäs</a:t>
            </a:r>
            <a:endParaRPr lang="fi-FI" dirty="0"/>
          </a:p>
          <a:p>
            <a:r>
              <a:rPr lang="fi-FI" b="1" dirty="0"/>
              <a:t>12:15</a:t>
            </a:r>
            <a:r>
              <a:rPr lang="fi-FI" dirty="0"/>
              <a:t> </a:t>
            </a:r>
            <a:r>
              <a:rPr lang="fi-FI" dirty="0" smtClean="0"/>
              <a:t>Johdon katsaus / Kati Kettunen</a:t>
            </a:r>
            <a:endParaRPr lang="fi-FI" dirty="0"/>
          </a:p>
          <a:p>
            <a:r>
              <a:rPr lang="fi-FI" b="1" dirty="0"/>
              <a:t>12:45</a:t>
            </a:r>
            <a:r>
              <a:rPr lang="fi-FI" dirty="0"/>
              <a:t> </a:t>
            </a:r>
            <a:r>
              <a:rPr lang="fi-FI" dirty="0" smtClean="0"/>
              <a:t>Uuden järjestelmän vaikutukset yliopistojen toimintaan</a:t>
            </a:r>
            <a:endParaRPr lang="fi-FI" dirty="0"/>
          </a:p>
          <a:p>
            <a:r>
              <a:rPr lang="fi-FI" b="1" dirty="0"/>
              <a:t>13:15</a:t>
            </a:r>
            <a:r>
              <a:rPr lang="fi-FI" dirty="0"/>
              <a:t> </a:t>
            </a:r>
            <a:r>
              <a:rPr lang="fi-FI" dirty="0" smtClean="0"/>
              <a:t>Kansallinen yhteistoiminta / Antti Mäki, CSC</a:t>
            </a:r>
          </a:p>
          <a:p>
            <a:endParaRPr lang="fi-FI" dirty="0" smtClean="0"/>
          </a:p>
          <a:p>
            <a:r>
              <a:rPr lang="fi-FI" b="1" dirty="0" smtClean="0"/>
              <a:t>13:45</a:t>
            </a:r>
            <a:r>
              <a:rPr lang="fi-FI" dirty="0" smtClean="0"/>
              <a:t> </a:t>
            </a:r>
            <a:r>
              <a:rPr lang="fi-FI" dirty="0"/>
              <a:t>Kahvi</a:t>
            </a:r>
          </a:p>
          <a:p>
            <a:endParaRPr lang="fi-FI" dirty="0" smtClean="0"/>
          </a:p>
          <a:p>
            <a:r>
              <a:rPr lang="fi-FI" b="1" dirty="0" smtClean="0"/>
              <a:t>14:15</a:t>
            </a:r>
            <a:r>
              <a:rPr lang="fi-FI" dirty="0" smtClean="0"/>
              <a:t> Uuden järjestelmän arkkitehtuuri / Erkki Pulliainen</a:t>
            </a:r>
            <a:endParaRPr lang="fi-FI" dirty="0"/>
          </a:p>
          <a:p>
            <a:r>
              <a:rPr lang="fi-FI" b="1" dirty="0" smtClean="0"/>
              <a:t>14:55</a:t>
            </a:r>
            <a:r>
              <a:rPr lang="fi-FI" dirty="0"/>
              <a:t> Uuden opintohallinnon tietojärjestelmän esittely</a:t>
            </a:r>
          </a:p>
          <a:p>
            <a:r>
              <a:rPr lang="fi-FI" b="1" dirty="0"/>
              <a:t>15:30</a:t>
            </a:r>
            <a:r>
              <a:rPr lang="fi-FI" dirty="0"/>
              <a:t> </a:t>
            </a:r>
            <a:r>
              <a:rPr lang="fi-FI" dirty="0" smtClean="0"/>
              <a:t>KYSY </a:t>
            </a:r>
            <a:r>
              <a:rPr lang="fi-FI" dirty="0" err="1"/>
              <a:t>OTM:stä</a:t>
            </a:r>
            <a:r>
              <a:rPr lang="fi-FI" dirty="0"/>
              <a:t> /  OTM johto- ja projektiryhmä</a:t>
            </a:r>
          </a:p>
          <a:p>
            <a:endParaRPr lang="fi-FI" b="1" dirty="0" smtClean="0"/>
          </a:p>
          <a:p>
            <a:r>
              <a:rPr lang="fi-FI" b="1" dirty="0" smtClean="0"/>
              <a:t>16:00</a:t>
            </a:r>
            <a:r>
              <a:rPr lang="fi-FI" dirty="0" smtClean="0"/>
              <a:t> Buffet ja vapaata keskustelua</a:t>
            </a:r>
            <a:endParaRPr lang="fi-FI" dirty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10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OTM-hanke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70683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57200" y="1524000"/>
            <a:ext cx="7848600" cy="441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Toiminta tulevaisuudessa</a:t>
            </a:r>
            <a:endParaRPr lang="fi-FI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  <p:pic>
        <p:nvPicPr>
          <p:cNvPr id="5" name="Picture 4" descr="200387787-0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36414"/>
            <a:ext cx="1156585" cy="2386720"/>
          </a:xfrm>
          <a:prstGeom prst="rect">
            <a:avLst/>
          </a:prstGeom>
        </p:spPr>
      </p:pic>
      <p:pic>
        <p:nvPicPr>
          <p:cNvPr id="6" name="Picture 5" descr="bu003715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825" y="2666705"/>
            <a:ext cx="991468" cy="241094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 flipH="1">
            <a:off x="3316580" y="3253391"/>
            <a:ext cx="808800" cy="18242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200" dirty="0" err="1" smtClean="0">
                <a:solidFill>
                  <a:srgbClr val="800000"/>
                </a:solidFill>
              </a:rPr>
              <a:t>Sähköiset</a:t>
            </a:r>
            <a:r>
              <a:rPr lang="en-US" sz="1200" dirty="0" smtClean="0">
                <a:solidFill>
                  <a:srgbClr val="800000"/>
                </a:solidFill>
              </a:rPr>
              <a:t> </a:t>
            </a:r>
            <a:r>
              <a:rPr lang="en-US" sz="1200" dirty="0" err="1" smtClean="0">
                <a:solidFill>
                  <a:srgbClr val="800000"/>
                </a:solidFill>
              </a:rPr>
              <a:t>palvelut</a:t>
            </a:r>
            <a:endParaRPr lang="en-US" sz="1200" dirty="0" smtClean="0">
              <a:solidFill>
                <a:srgbClr val="80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800000"/>
                </a:solidFill>
              </a:rPr>
              <a:t>(24/7)</a:t>
            </a:r>
            <a:endParaRPr lang="en-US" sz="1200" dirty="0">
              <a:solidFill>
                <a:srgbClr val="8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4664321" y="2888358"/>
            <a:ext cx="808800" cy="2189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fi-FI" sz="1200" dirty="0">
                <a:solidFill>
                  <a:srgbClr val="800000"/>
                </a:solidFill>
              </a:rPr>
              <a:t>1. Tason palvelu-henkilöstö </a:t>
            </a:r>
          </a:p>
          <a:p>
            <a:pPr algn="ctr"/>
            <a:r>
              <a:rPr lang="fi-FI" sz="1200" dirty="0">
                <a:solidFill>
                  <a:srgbClr val="800000"/>
                </a:solidFill>
              </a:rPr>
              <a:t>(perus-</a:t>
            </a:r>
          </a:p>
          <a:p>
            <a:pPr algn="ctr"/>
            <a:r>
              <a:rPr lang="fi-FI" sz="1200" dirty="0">
                <a:solidFill>
                  <a:srgbClr val="800000"/>
                </a:solidFill>
              </a:rPr>
              <a:t>palvelut)</a:t>
            </a:r>
          </a:p>
        </p:txBody>
      </p:sp>
      <p:sp>
        <p:nvSpPr>
          <p:cNvPr id="9" name="Rounded Rectangle 8"/>
          <p:cNvSpPr/>
          <p:nvPr/>
        </p:nvSpPr>
        <p:spPr>
          <a:xfrm flipH="1">
            <a:off x="6004032" y="2509461"/>
            <a:ext cx="930168" cy="25681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fi-FI" sz="1200" dirty="0">
                <a:solidFill>
                  <a:srgbClr val="800000"/>
                </a:solidFill>
              </a:rPr>
              <a:t>2. Tason palvelu-henkilöstö </a:t>
            </a:r>
          </a:p>
          <a:p>
            <a:pPr algn="ctr"/>
            <a:r>
              <a:rPr lang="fi-FI" sz="1200" dirty="0">
                <a:solidFill>
                  <a:srgbClr val="800000"/>
                </a:solidFill>
              </a:rPr>
              <a:t>(asiantuntija palvelut)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869958" y="3501153"/>
            <a:ext cx="1401537" cy="998800"/>
          </a:xfrm>
          <a:prstGeom prst="left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80 %</a:t>
            </a:r>
            <a:endParaRPr lang="en-US" sz="2000" b="1" dirty="0"/>
          </a:p>
        </p:txBody>
      </p:sp>
      <p:sp>
        <p:nvSpPr>
          <p:cNvPr id="11" name="Left-Right Arrow 10"/>
          <p:cNvSpPr/>
          <p:nvPr/>
        </p:nvSpPr>
        <p:spPr>
          <a:xfrm>
            <a:off x="1869958" y="2827256"/>
            <a:ext cx="2783668" cy="426136"/>
          </a:xfrm>
          <a:prstGeom prst="left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Left-Right Arrow 11"/>
          <p:cNvSpPr/>
          <p:nvPr/>
        </p:nvSpPr>
        <p:spPr>
          <a:xfrm>
            <a:off x="1869958" y="2557452"/>
            <a:ext cx="4140843" cy="109253"/>
          </a:xfrm>
          <a:prstGeom prst="left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3" name="Left-Right Arrow 12"/>
          <p:cNvSpPr/>
          <p:nvPr/>
        </p:nvSpPr>
        <p:spPr>
          <a:xfrm>
            <a:off x="4136074" y="3738099"/>
            <a:ext cx="528248" cy="426136"/>
          </a:xfrm>
          <a:prstGeom prst="left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4" name="Left-Right Arrow 13"/>
          <p:cNvSpPr/>
          <p:nvPr/>
        </p:nvSpPr>
        <p:spPr>
          <a:xfrm>
            <a:off x="5482553" y="3577210"/>
            <a:ext cx="528248" cy="426136"/>
          </a:xfrm>
          <a:prstGeom prst="left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" name="TextBox 14"/>
          <p:cNvSpPr txBox="1"/>
          <p:nvPr/>
        </p:nvSpPr>
        <p:spPr>
          <a:xfrm>
            <a:off x="914400" y="2057400"/>
            <a:ext cx="79675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dirty="0" smtClean="0"/>
              <a:t>Asiakas</a:t>
            </a:r>
            <a:endParaRPr lang="fi-FI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927311" y="2057400"/>
            <a:ext cx="202517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2000" dirty="0" smtClean="0"/>
              <a:t>Palveluorganisaatio</a:t>
            </a:r>
            <a:endParaRPr lang="fi-FI" sz="2000" dirty="0"/>
          </a:p>
        </p:txBody>
      </p:sp>
      <p:sp>
        <p:nvSpPr>
          <p:cNvPr id="17" name="Right Triangle 16"/>
          <p:cNvSpPr/>
          <p:nvPr/>
        </p:nvSpPr>
        <p:spPr>
          <a:xfrm>
            <a:off x="3392332" y="3397677"/>
            <a:ext cx="3349538" cy="1615716"/>
          </a:xfrm>
          <a:prstGeom prst="rtTriangle">
            <a:avLst/>
          </a:prstGeom>
          <a:solidFill>
            <a:schemeClr val="accent1">
              <a:lumMod val="20000"/>
              <a:lumOff val="80000"/>
              <a:alpha val="43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i-FI" sz="1200">
              <a:solidFill>
                <a:srgbClr val="8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60983" y="4732339"/>
            <a:ext cx="7601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200" b="1" dirty="0" smtClean="0"/>
              <a:t>Automaatio</a:t>
            </a:r>
            <a:endParaRPr lang="fi-FI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1580505"/>
            <a:ext cx="71628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dirty="0" smtClean="0"/>
              <a:t>Ohjataan käyttäjät sähköisiin palveluihin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1122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Hankkeen tilanne</a:t>
            </a:r>
            <a:endParaRPr lang="fi-FI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Opintojen suunnittelun pilotointi käynnissä</a:t>
            </a:r>
          </a:p>
          <a:p>
            <a:r>
              <a:rPr lang="fi-FI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Tietoturva-auditointi tehty kesällä 2015</a:t>
            </a:r>
          </a:p>
          <a:p>
            <a:r>
              <a:rPr lang="fi-FI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Kehityspolku päätetty vuoden 2016 loppuun</a:t>
            </a:r>
          </a:p>
          <a:p>
            <a:r>
              <a:rPr lang="fi-FI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Hankkeessa töissä tällä hetkellä 23 henkilöä</a:t>
            </a:r>
          </a:p>
          <a:p>
            <a:pPr lvl="1"/>
            <a:r>
              <a:rPr lang="fi-FI" sz="26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Yliopistojen omaa henkilöstöä</a:t>
            </a:r>
          </a:p>
          <a:p>
            <a:pPr lvl="1"/>
            <a:r>
              <a:rPr lang="fi-FI" sz="26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Ulkopuolisia konsultteja (Idean, </a:t>
            </a:r>
            <a:r>
              <a:rPr lang="fi-FI" sz="2600" dirty="0" err="1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Codento</a:t>
            </a:r>
            <a:r>
              <a:rPr lang="fi-FI" sz="26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fi-FI" sz="2600" dirty="0" err="1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Nitor</a:t>
            </a:r>
            <a:r>
              <a:rPr lang="fi-FI" sz="26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sz="2600" dirty="0" err="1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Creations</a:t>
            </a:r>
            <a:r>
              <a:rPr lang="fi-FI" sz="26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lang="fi-FI" sz="2800" dirty="0" smtClean="0"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i-FI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Hanke mukana kansallisessa yhteistyössä (synergiaryhmä, </a:t>
            </a:r>
            <a:r>
              <a:rPr lang="fi-FI" sz="2800" dirty="0" err="1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KOOtuki</a:t>
            </a:r>
            <a:r>
              <a:rPr lang="fi-FI" sz="2800" dirty="0" smtClean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jne.)</a:t>
            </a:r>
            <a:endParaRPr lang="fi-FI" sz="2800" dirty="0" smtClean="0">
              <a:effectLst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i-FI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0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Toteutuma 2014</a:t>
            </a:r>
            <a:endParaRPr lang="fi-FI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84348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OTM-HANKE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09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Toteuma 2015</a:t>
            </a:r>
            <a:endParaRPr lang="fi-FI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342429"/>
              </p:ext>
            </p:extLst>
          </p:nvPr>
        </p:nvGraphicFramePr>
        <p:xfrm>
          <a:off x="457200" y="1417638"/>
          <a:ext cx="7931224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C6E7FC"/>
                </a:solidFill>
              </a:rPr>
              <a:t>OTM-HANKE</a:t>
            </a:r>
            <a:endParaRPr lang="fi-FI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C6E7FC"/>
                </a:solidFill>
              </a:rPr>
              <a:t>OTM-HANKE</a:t>
            </a:r>
            <a:endParaRPr lang="fi-FI">
              <a:solidFill>
                <a:srgbClr val="C6E7FC"/>
              </a:solidFill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443255"/>
              </p:ext>
            </p:extLst>
          </p:nvPr>
        </p:nvGraphicFramePr>
        <p:xfrm>
          <a:off x="354858" y="1196752"/>
          <a:ext cx="82328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err="1" smtClean="0"/>
              <a:t>Roadmap</a:t>
            </a:r>
            <a:r>
              <a:rPr lang="fi-FI" sz="4000" dirty="0" smtClean="0"/>
              <a:t> 2016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2977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TM_HANK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OTM_HANKE</Template>
  <TotalTime>358</TotalTime>
  <Words>438</Words>
  <Application>Microsoft Office PowerPoint</Application>
  <PresentationFormat>On-screen Show (4:3)</PresentationFormat>
  <Paragraphs>83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OTM_HANKE</vt:lpstr>
      <vt:lpstr>OTM-HANKKEEN SIDOSRYHMÄSEMINAARI</vt:lpstr>
      <vt:lpstr>Päivän ohjelma</vt:lpstr>
      <vt:lpstr>OTM-hanke</vt:lpstr>
      <vt:lpstr>Toiminta tulevaisuudessa</vt:lpstr>
      <vt:lpstr>Hankkeen tilanne</vt:lpstr>
      <vt:lpstr>Toteutuma 2014</vt:lpstr>
      <vt:lpstr>Toteuma 2015</vt:lpstr>
      <vt:lpstr>Roadmap 2016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OTM-HANKKEEN SIDOSRYHMÄ-SEMINAARI</dc:title>
  <dc:creator>Pekka Äikäs</dc:creator>
  <cp:lastModifiedBy>Saari, Eeva M</cp:lastModifiedBy>
  <cp:revision>31</cp:revision>
  <cp:lastPrinted>2014-05-06T08:31:04Z</cp:lastPrinted>
  <dcterms:created xsi:type="dcterms:W3CDTF">2013-10-24T05:56:47Z</dcterms:created>
  <dcterms:modified xsi:type="dcterms:W3CDTF">2015-12-03T13:59:06Z</dcterms:modified>
</cp:coreProperties>
</file>