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6" r:id="rId4"/>
    <p:sldId id="267" r:id="rId5"/>
    <p:sldId id="268" r:id="rId6"/>
    <p:sldId id="25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BBC2-59C7-4E55-991B-5ED554F9155F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65B6D-5394-457B-8C16-BAA80E6603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93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8D98-208F-4631-B9C3-60198CA4086B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88563-6611-4468-B91B-9A2DE2281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88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70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09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915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3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64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6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09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11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17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046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87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8563-6611-4468-B91B-9A2DE228143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10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7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9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5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18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0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6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70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43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59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5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5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A28AA-C87D-49B5-942D-74E64FE6B518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6254-83C2-4F23-87EE-AD1310FD98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4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rvamerkit.fi/epages/AJP.sf/fi_FI/?ObjectPath=/Shops/28042006-149599/Products/061-102/SubProducts/061-102-0001&amp;ViewAction=ViewProductDetailImage" TargetMode="External"/><Relationship Id="rId13" Type="http://schemas.openxmlformats.org/officeDocument/2006/relationships/image" Target="../media/image7.gif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omaverkkokauppa.pponetti.com/epages/turvakilvet.sf/fi_FI/?ObjectPath=/Shops/turvakilvet/Products/13-123/SubProducts/%2213-123%20Al%20200x50%22" TargetMode="External"/><Relationship Id="rId17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6" Type="http://schemas.openxmlformats.org/officeDocument/2006/relationships/hyperlink" Target="http://omaverkkokauppa.pponetti.com/epages/turvakilvet.sf/fi_FI/?ObjectPath=/Shops/turvakilvet/Products/13-055/SubProducts/%2213-055%20Al%20300x120%2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urvamerkit.fi/epages/AJP.sf/fi_FI/?ObjectPath=/Shops/28042006-149599/Products/091-152/SubProducts/091-152-0001&amp;ViewAction=ViewProductDetailImage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gif"/><Relationship Id="rId10" Type="http://schemas.openxmlformats.org/officeDocument/2006/relationships/hyperlink" Target="http://www.turvamerkit.fi/epages/AJP.sf/fi_FI/?ObjectPath=/Shops/28042006-149599/Products/072-110/SubProducts/072-110-0001&amp;ViewAction=ViewProductDetailImage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://www.turvamerkit.fi/epages/AJP.sf/fi_FI/?ObjectPath=/Shops/28042006-149599/Products/051-119b/SubProducts/051-119b-0001&amp;ViewAction=ViewProductDetailImage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omaverkkokauppa.pponetti.com/epages/turvakilvet.sf/fi_FI/?ObjectPath=/Shops/turvakilvet/Products/13-124/SubProducts/%2213-124%20Ta%2050x30%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rmAutofit/>
          </a:bodyPr>
          <a:lstStyle/>
          <a:p>
            <a:r>
              <a:rPr lang="fi-FI" b="1" dirty="0" smtClean="0"/>
              <a:t>Tervetuloa Suomeen!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4032448" cy="1752600"/>
          </a:xfrm>
        </p:spPr>
        <p:txBody>
          <a:bodyPr/>
          <a:lstStyle/>
          <a:p>
            <a:r>
              <a:rPr lang="fi-FI" dirty="0"/>
              <a:t>9</a:t>
            </a:r>
            <a:r>
              <a:rPr lang="fi-FI" dirty="0" smtClean="0"/>
              <a:t>.8.2013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427984" y="2204864"/>
            <a:ext cx="2276486" cy="39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8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STREET NAMES</a:t>
            </a:r>
            <a:endParaRPr lang="fi-FI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0152"/>
            <a:ext cx="3356261" cy="156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1" y="3779851"/>
            <a:ext cx="67437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58" y="1082444"/>
            <a:ext cx="3194298" cy="17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yöristetty suorakulmio 6"/>
          <p:cNvSpPr/>
          <p:nvPr/>
        </p:nvSpPr>
        <p:spPr>
          <a:xfrm>
            <a:off x="2843808" y="5229200"/>
            <a:ext cx="3800475" cy="1085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If someone yells at you 	</a:t>
            </a:r>
            <a:r>
              <a:rPr lang="en-GB" b="1" dirty="0"/>
              <a:t>VARO!</a:t>
            </a:r>
            <a:endParaRPr lang="fi-FI" b="1" dirty="0"/>
          </a:p>
          <a:p>
            <a:r>
              <a:rPr lang="en-GB" dirty="0" smtClean="0"/>
              <a:t>What </a:t>
            </a:r>
            <a:r>
              <a:rPr lang="en-GB" dirty="0"/>
              <a:t>do you think that means?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0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cultural</a:t>
            </a:r>
            <a:r>
              <a:rPr lang="fi-FI" dirty="0" smtClean="0"/>
              <a:t> </a:t>
            </a:r>
            <a:r>
              <a:rPr lang="fi-FI" dirty="0" err="1" smtClean="0"/>
              <a:t>points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sz="2400" dirty="0" err="1" smtClean="0"/>
              <a:t>Large</a:t>
            </a:r>
            <a:r>
              <a:rPr lang="fi-FI" sz="2400" dirty="0" smtClean="0"/>
              <a:t> country at the </a:t>
            </a:r>
            <a:r>
              <a:rPr lang="fi-FI" sz="2400" dirty="0" err="1" smtClean="0"/>
              <a:t>European</a:t>
            </a:r>
            <a:r>
              <a:rPr lang="fi-FI" sz="2400" dirty="0" smtClean="0"/>
              <a:t> </a:t>
            </a:r>
            <a:r>
              <a:rPr lang="fi-FI" sz="2400" dirty="0" err="1" smtClean="0"/>
              <a:t>scale</a:t>
            </a:r>
            <a:r>
              <a:rPr lang="fi-FI" sz="2400" dirty="0" smtClean="0"/>
              <a:t> – </a:t>
            </a:r>
            <a:r>
              <a:rPr lang="fi-FI" sz="2400" dirty="0" err="1" smtClean="0"/>
              <a:t>large</a:t>
            </a:r>
            <a:r>
              <a:rPr lang="fi-FI" sz="2400" dirty="0" smtClean="0"/>
              <a:t> </a:t>
            </a:r>
            <a:r>
              <a:rPr lang="fi-FI" sz="2400" dirty="0" err="1" smtClean="0"/>
              <a:t>distancies</a:t>
            </a:r>
            <a:r>
              <a:rPr lang="fi-FI" sz="2400" dirty="0" smtClean="0"/>
              <a:t> </a:t>
            </a:r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err="1" smtClean="0"/>
              <a:t>Rather</a:t>
            </a:r>
            <a:r>
              <a:rPr lang="fi-FI" sz="2400" dirty="0" smtClean="0"/>
              <a:t> </a:t>
            </a:r>
            <a:r>
              <a:rPr lang="fi-FI" sz="2400" dirty="0" err="1" smtClean="0"/>
              <a:t>homogenious</a:t>
            </a:r>
            <a:r>
              <a:rPr lang="fi-FI" sz="2400" dirty="0" smtClean="0"/>
              <a:t> </a:t>
            </a:r>
            <a:r>
              <a:rPr lang="fi-FI" sz="2400" dirty="0" err="1" smtClean="0"/>
              <a:t>population</a:t>
            </a:r>
            <a:r>
              <a:rPr lang="fi-FI" sz="2400" dirty="0" smtClean="0"/>
              <a:t> – </a:t>
            </a:r>
            <a:r>
              <a:rPr lang="fi-FI" sz="2400" dirty="0" err="1" smtClean="0"/>
              <a:t>immigration</a:t>
            </a:r>
            <a:r>
              <a:rPr lang="fi-FI" sz="2400" dirty="0" smtClean="0"/>
              <a:t> </a:t>
            </a:r>
            <a:r>
              <a:rPr lang="fi-FI" sz="2400" dirty="0" err="1" smtClean="0"/>
              <a:t>considerably</a:t>
            </a:r>
            <a:r>
              <a:rPr lang="fi-FI" sz="2400" dirty="0" smtClean="0"/>
              <a:t> new </a:t>
            </a:r>
            <a:r>
              <a:rPr lang="fi-FI" sz="2400" dirty="0" err="1" smtClean="0"/>
              <a:t>phenomen</a:t>
            </a:r>
            <a:endParaRPr lang="fi-FI" sz="2400" dirty="0" smtClean="0"/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smtClean="0"/>
              <a:t>Helsinki </a:t>
            </a:r>
            <a:r>
              <a:rPr lang="fi-FI" sz="2400" dirty="0" err="1" smtClean="0"/>
              <a:t>are</a:t>
            </a:r>
            <a:r>
              <a:rPr lang="fi-FI" sz="2400" dirty="0" smtClean="0"/>
              <a:t> is the </a:t>
            </a:r>
            <a:r>
              <a:rPr lang="fi-FI" sz="2400" dirty="0" err="1" smtClean="0"/>
              <a:t>most</a:t>
            </a:r>
            <a:r>
              <a:rPr lang="fi-FI" sz="2400" dirty="0" smtClean="0"/>
              <a:t> </a:t>
            </a:r>
            <a:r>
              <a:rPr lang="fi-FI" sz="2400" dirty="0" err="1" smtClean="0"/>
              <a:t>populated</a:t>
            </a:r>
            <a:r>
              <a:rPr lang="fi-FI" sz="2400" dirty="0" smtClean="0"/>
              <a:t> and </a:t>
            </a:r>
            <a:r>
              <a:rPr lang="fi-FI" sz="2400" dirty="0" err="1" smtClean="0"/>
              <a:t>most</a:t>
            </a:r>
            <a:r>
              <a:rPr lang="fi-FI" sz="2400" dirty="0" smtClean="0"/>
              <a:t> </a:t>
            </a:r>
            <a:r>
              <a:rPr lang="fi-FI" sz="2400" dirty="0" err="1" smtClean="0"/>
              <a:t>diverse</a:t>
            </a:r>
            <a:r>
              <a:rPr lang="fi-FI" sz="2400" dirty="0" smtClean="0"/>
              <a:t> </a:t>
            </a:r>
            <a:r>
              <a:rPr lang="fi-FI" sz="2400" dirty="0" err="1" smtClean="0"/>
              <a:t>area</a:t>
            </a:r>
            <a:endParaRPr lang="fi-FI" sz="2400" smtClean="0"/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err="1" smtClean="0"/>
              <a:t>Appeciated</a:t>
            </a:r>
            <a:r>
              <a:rPr lang="fi-FI" sz="2400" dirty="0" smtClean="0"/>
              <a:t> </a:t>
            </a:r>
            <a:r>
              <a:rPr lang="fi-FI" sz="2400" dirty="0" err="1" smtClean="0"/>
              <a:t>values</a:t>
            </a:r>
            <a:r>
              <a:rPr lang="fi-FI" sz="2400" dirty="0" smtClean="0"/>
              <a:t>: </a:t>
            </a:r>
            <a:r>
              <a:rPr lang="fi-FI" sz="2400" dirty="0" err="1" smtClean="0"/>
              <a:t>honesty</a:t>
            </a:r>
            <a:r>
              <a:rPr lang="fi-FI" sz="2400" dirty="0" smtClean="0"/>
              <a:t>, </a:t>
            </a:r>
            <a:r>
              <a:rPr lang="fi-FI" sz="2400" dirty="0" err="1" smtClean="0"/>
              <a:t>straightforwardness</a:t>
            </a:r>
            <a:r>
              <a:rPr lang="fi-FI" sz="2400" dirty="0" smtClean="0"/>
              <a:t>, </a:t>
            </a:r>
            <a:r>
              <a:rPr lang="fi-FI" sz="2400" dirty="0" err="1" smtClean="0"/>
              <a:t>equality</a:t>
            </a:r>
            <a:r>
              <a:rPr lang="fi-FI" sz="2400" dirty="0" smtClean="0"/>
              <a:t>, </a:t>
            </a:r>
            <a:r>
              <a:rPr lang="fi-FI" sz="2400" dirty="0" err="1" smtClean="0"/>
              <a:t>quietness</a:t>
            </a:r>
            <a:r>
              <a:rPr lang="fi-FI" sz="2400" dirty="0" smtClean="0"/>
              <a:t>, </a:t>
            </a:r>
            <a:r>
              <a:rPr lang="fi-FI" sz="2400" dirty="0" err="1" smtClean="0"/>
              <a:t>intelligence</a:t>
            </a:r>
            <a:r>
              <a:rPr lang="fi-FI" sz="2400" dirty="0" smtClean="0"/>
              <a:t> (</a:t>
            </a:r>
            <a:r>
              <a:rPr lang="fi-FI" sz="2400" dirty="0" err="1" smtClean="0"/>
              <a:t>education</a:t>
            </a:r>
            <a:r>
              <a:rPr lang="fi-FI" sz="2400" dirty="0" smtClean="0"/>
              <a:t>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77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rmAutofit fontScale="90000"/>
          </a:bodyPr>
          <a:lstStyle/>
          <a:p>
            <a:pPr marL="0" indent="0"/>
            <a:r>
              <a:rPr lang="fi-FI" b="1" dirty="0" err="1" smtClean="0"/>
              <a:t>Cultural</a:t>
            </a:r>
            <a:r>
              <a:rPr lang="fi-FI" b="1" dirty="0" smtClean="0"/>
              <a:t> </a:t>
            </a:r>
            <a:r>
              <a:rPr lang="fi-FI" b="1" dirty="0" err="1" smtClean="0"/>
              <a:t>DO’s</a:t>
            </a:r>
            <a:r>
              <a:rPr lang="fi-FI" b="1" dirty="0" smtClean="0"/>
              <a:t> and </a:t>
            </a:r>
            <a:r>
              <a:rPr lang="fi-FI" b="1" dirty="0" err="1" smtClean="0"/>
              <a:t>DON’T’s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08912" cy="5472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500" b="1" dirty="0" smtClean="0"/>
              <a:t>DON’T </a:t>
            </a:r>
            <a:r>
              <a:rPr lang="fi-FI" sz="3500" b="1" dirty="0" smtClean="0">
                <a:sym typeface="Wingdings" pitchFamily="2" charset="2"/>
              </a:rPr>
              <a:t> </a:t>
            </a:r>
            <a:endParaRPr lang="fi-FI" sz="3500" b="1" dirty="0" smtClean="0"/>
          </a:p>
          <a:p>
            <a:pPr marL="0" indent="0">
              <a:buNone/>
            </a:pPr>
            <a:r>
              <a:rPr lang="fi-FI" dirty="0" err="1"/>
              <a:t>b</a:t>
            </a:r>
            <a:r>
              <a:rPr lang="fi-FI" smtClean="0"/>
              <a:t>e </a:t>
            </a:r>
            <a:r>
              <a:rPr lang="fi-FI" dirty="0" err="1" smtClean="0"/>
              <a:t>surprised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being</a:t>
            </a:r>
            <a:r>
              <a:rPr lang="fi-FI" dirty="0" smtClean="0"/>
              <a:t> </a:t>
            </a:r>
            <a:r>
              <a:rPr lang="fi-FI" dirty="0" err="1" smtClean="0"/>
              <a:t>quiet</a:t>
            </a:r>
            <a:r>
              <a:rPr lang="fi-FI" dirty="0" smtClean="0"/>
              <a:t> and </a:t>
            </a:r>
            <a:r>
              <a:rPr lang="fi-FI" dirty="0" err="1" smtClean="0"/>
              <a:t>serious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err="1"/>
              <a:t>t</a:t>
            </a:r>
            <a:r>
              <a:rPr lang="fi-FI" smtClean="0"/>
              <a:t>ip, it </a:t>
            </a:r>
            <a:r>
              <a:rPr lang="fi-FI" dirty="0" smtClean="0"/>
              <a:t>is </a:t>
            </a:r>
            <a:r>
              <a:rPr lang="fi-FI" err="1" smtClean="0"/>
              <a:t>not</a:t>
            </a:r>
            <a:r>
              <a:rPr lang="fi-FI" smtClean="0"/>
              <a:t> very common. </a:t>
            </a:r>
            <a:endParaRPr lang="fi-FI" dirty="0" smtClean="0"/>
          </a:p>
          <a:p>
            <a:pPr marL="0" indent="0">
              <a:buNone/>
            </a:pPr>
            <a:endParaRPr lang="fi-FI" sz="2400" b="1" dirty="0" smtClean="0"/>
          </a:p>
          <a:p>
            <a:pPr marL="0" indent="0">
              <a:buNone/>
            </a:pPr>
            <a:r>
              <a:rPr lang="fi-FI" sz="3600" b="1" dirty="0" smtClean="0"/>
              <a:t>DO </a:t>
            </a:r>
            <a:r>
              <a:rPr lang="fi-FI" sz="3600" b="1" dirty="0" smtClean="0">
                <a:sym typeface="Wingdings" pitchFamily="2" charset="2"/>
              </a:rPr>
              <a:t></a:t>
            </a:r>
            <a:endParaRPr lang="fi-FI" sz="3600" b="1" dirty="0" smtClean="0"/>
          </a:p>
          <a:p>
            <a:pPr marL="0" indent="0">
              <a:buNone/>
            </a:pPr>
            <a:r>
              <a:rPr lang="fi-FI" dirty="0" err="1"/>
              <a:t>m</a:t>
            </a:r>
            <a:r>
              <a:rPr lang="fi-FI" smtClean="0"/>
              <a:t>ake </a:t>
            </a:r>
            <a:r>
              <a:rPr lang="fi-FI" dirty="0" smtClean="0"/>
              <a:t>an </a:t>
            </a:r>
            <a:r>
              <a:rPr lang="fi-FI" dirty="0" err="1" smtClean="0"/>
              <a:t>eye</a:t>
            </a:r>
            <a:r>
              <a:rPr lang="fi-FI" dirty="0" smtClean="0"/>
              <a:t> </a:t>
            </a:r>
            <a:r>
              <a:rPr lang="fi-FI" dirty="0" err="1" smtClean="0"/>
              <a:t>contact</a:t>
            </a:r>
            <a:endParaRPr lang="fi-FI" dirty="0" smtClean="0"/>
          </a:p>
          <a:p>
            <a:pPr marL="0" indent="0">
              <a:buNone/>
            </a:pPr>
            <a:r>
              <a:rPr lang="fi-FI" dirty="0" err="1"/>
              <a:t>s</a:t>
            </a:r>
            <a:r>
              <a:rPr lang="fi-FI" smtClean="0"/>
              <a:t>hake </a:t>
            </a:r>
            <a:r>
              <a:rPr lang="fi-FI" dirty="0" err="1" smtClean="0"/>
              <a:t>hands</a:t>
            </a:r>
            <a:r>
              <a:rPr lang="fi-FI" dirty="0" smtClean="0"/>
              <a:t> with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men</a:t>
            </a:r>
            <a:r>
              <a:rPr lang="fi-FI" dirty="0" smtClean="0"/>
              <a:t> and </a:t>
            </a:r>
            <a:r>
              <a:rPr lang="fi-FI" dirty="0" err="1" smtClean="0"/>
              <a:t>women</a:t>
            </a:r>
            <a:endParaRPr lang="fi-FI" dirty="0" smtClean="0"/>
          </a:p>
          <a:p>
            <a:pPr marL="0" indent="0">
              <a:buNone/>
            </a:pPr>
            <a:r>
              <a:rPr lang="fi-FI" dirty="0" err="1"/>
              <a:t>l</a:t>
            </a:r>
            <a:r>
              <a:rPr lang="fi-FI" smtClean="0"/>
              <a:t>ine-up </a:t>
            </a:r>
            <a:r>
              <a:rPr lang="fi-FI" dirty="0" err="1" smtClean="0"/>
              <a:t>nicely</a:t>
            </a:r>
            <a:r>
              <a:rPr lang="fi-FI" dirty="0" smtClean="0"/>
              <a:t> for </a:t>
            </a:r>
            <a:r>
              <a:rPr lang="fi-FI" dirty="0" err="1" smtClean="0"/>
              <a:t>buses</a:t>
            </a:r>
            <a:r>
              <a:rPr lang="fi-FI" dirty="0" smtClean="0"/>
              <a:t>, </a:t>
            </a:r>
            <a:r>
              <a:rPr lang="fi-FI" dirty="0" err="1" smtClean="0"/>
              <a:t>metros</a:t>
            </a:r>
            <a:r>
              <a:rPr lang="fi-FI" dirty="0" smtClean="0"/>
              <a:t> </a:t>
            </a:r>
            <a:r>
              <a:rPr lang="fi-FI" smtClean="0"/>
              <a:t>and trams</a:t>
            </a:r>
            <a:endParaRPr lang="fi-FI" dirty="0" smtClean="0"/>
          </a:p>
          <a:p>
            <a:pPr marL="0" indent="0">
              <a:buNone/>
            </a:pPr>
            <a:r>
              <a:rPr lang="fi-FI" dirty="0" err="1"/>
              <a:t>a</a:t>
            </a:r>
            <a:r>
              <a:rPr lang="fi-FI" smtClean="0"/>
              <a:t>sk </a:t>
            </a:r>
            <a:r>
              <a:rPr lang="fi-FI" dirty="0" smtClean="0"/>
              <a:t>for help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,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speak</a:t>
            </a:r>
            <a:r>
              <a:rPr lang="fi-FI" dirty="0" smtClean="0"/>
              <a:t> </a:t>
            </a:r>
            <a:r>
              <a:rPr lang="fi-FI" dirty="0" err="1" smtClean="0"/>
              <a:t>English</a:t>
            </a:r>
            <a:r>
              <a:rPr lang="fi-FI" dirty="0" smtClean="0"/>
              <a:t> and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happy</a:t>
            </a:r>
            <a:r>
              <a:rPr lang="fi-FI" dirty="0" smtClean="0"/>
              <a:t> to help </a:t>
            </a:r>
            <a:r>
              <a:rPr lang="fi-FI" dirty="0" err="1" smtClean="0"/>
              <a:t>you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HAVE FUN!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91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fi-FI" b="0" dirty="0" err="1" smtClean="0">
                <a:solidFill>
                  <a:schemeClr val="tx1"/>
                </a:solidFill>
                <a:latin typeface="+mn-lt"/>
              </a:rPr>
              <a:t>There</a:t>
            </a:r>
            <a:r>
              <a:rPr lang="fi-FI" b="0" dirty="0" smtClean="0">
                <a:solidFill>
                  <a:schemeClr val="tx1"/>
                </a:solidFill>
                <a:latin typeface="+mn-lt"/>
              </a:rPr>
              <a:t> is</a:t>
            </a:r>
            <a:r>
              <a:rPr lang="fi-FI" b="0" baseline="0" dirty="0" smtClean="0">
                <a:solidFill>
                  <a:schemeClr val="tx1"/>
                </a:solidFill>
                <a:latin typeface="+mn-lt"/>
              </a:rPr>
              <a:t> an </a:t>
            </a:r>
            <a:r>
              <a:rPr lang="fi-FI" b="0" baseline="0" dirty="0" err="1" smtClean="0">
                <a:solidFill>
                  <a:schemeClr val="tx1"/>
                </a:solidFill>
                <a:latin typeface="+mn-lt"/>
              </a:rPr>
              <a:t>endless</a:t>
            </a:r>
            <a:r>
              <a:rPr lang="fi-FI" b="0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i-FI" b="0" baseline="0" dirty="0" err="1" smtClean="0">
                <a:solidFill>
                  <a:schemeClr val="tx1"/>
                </a:solidFill>
                <a:latin typeface="+mn-lt"/>
              </a:rPr>
              <a:t>list</a:t>
            </a:r>
            <a:r>
              <a:rPr lang="fi-FI" b="0" baseline="0" dirty="0" smtClean="0">
                <a:solidFill>
                  <a:schemeClr val="tx1"/>
                </a:solidFill>
                <a:latin typeface="+mn-lt"/>
              </a:rPr>
              <a:t> of</a:t>
            </a:r>
            <a:r>
              <a:rPr lang="fi-FI" b="0" dirty="0" smtClean="0">
                <a:solidFill>
                  <a:schemeClr val="tx1"/>
                </a:solidFill>
                <a:latin typeface="+mn-lt"/>
              </a:rPr>
              <a:t> loan </a:t>
            </a:r>
            <a:r>
              <a:rPr lang="fi-FI" b="0" dirty="0" err="1" smtClean="0">
                <a:solidFill>
                  <a:schemeClr val="tx1"/>
                </a:solidFill>
                <a:latin typeface="+mn-lt"/>
              </a:rPr>
              <a:t>words</a:t>
            </a:r>
            <a:r>
              <a:rPr lang="fi-FI" b="0" dirty="0" smtClean="0">
                <a:solidFill>
                  <a:schemeClr val="tx1"/>
                </a:solidFill>
                <a:latin typeface="+mn-lt"/>
              </a:rPr>
              <a:t>…</a:t>
            </a:r>
            <a:endParaRPr lang="en-US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err="1" smtClean="0"/>
              <a:t>taksi</a:t>
            </a:r>
            <a:r>
              <a:rPr lang="en-GB" sz="2800" dirty="0" smtClean="0"/>
              <a:t>		</a:t>
            </a:r>
            <a:r>
              <a:rPr lang="en-GB" sz="2800" dirty="0" err="1" smtClean="0"/>
              <a:t>drinkki</a:t>
            </a:r>
            <a:r>
              <a:rPr lang="en-GB" sz="2800" dirty="0" smtClean="0"/>
              <a:t>	tee	</a:t>
            </a:r>
            <a:r>
              <a:rPr lang="en-GB" sz="2800" dirty="0" err="1" smtClean="0"/>
              <a:t>kahvi</a:t>
            </a: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z="2800" dirty="0" err="1" smtClean="0"/>
              <a:t>bussi</a:t>
            </a:r>
            <a:r>
              <a:rPr lang="en-GB" sz="2800" dirty="0" smtClean="0"/>
              <a:t>	         </a:t>
            </a:r>
            <a:r>
              <a:rPr lang="en-GB" sz="2800" dirty="0" err="1" smtClean="0"/>
              <a:t>posti</a:t>
            </a:r>
            <a:r>
              <a:rPr lang="en-GB" sz="2800" dirty="0" smtClean="0"/>
              <a:t>		</a:t>
            </a:r>
            <a:r>
              <a:rPr lang="en-GB" sz="2800" dirty="0" err="1" smtClean="0"/>
              <a:t>nörtti</a:t>
            </a:r>
            <a:r>
              <a:rPr lang="en-GB" sz="2800" dirty="0" smtClean="0"/>
              <a:t>	 	</a:t>
            </a:r>
            <a:r>
              <a:rPr lang="en-GB" sz="2800" dirty="0" err="1" smtClean="0"/>
              <a:t>turisti</a:t>
            </a:r>
            <a:r>
              <a:rPr lang="en-GB" sz="2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z="2800" dirty="0" err="1" smtClean="0"/>
              <a:t>pumppu</a:t>
            </a:r>
            <a:r>
              <a:rPr lang="en-GB" sz="2800" dirty="0" smtClean="0"/>
              <a:t>	</a:t>
            </a:r>
            <a:r>
              <a:rPr lang="en-GB" sz="2800" dirty="0" err="1" smtClean="0"/>
              <a:t>disko</a:t>
            </a:r>
            <a:r>
              <a:rPr lang="en-GB" sz="2800" dirty="0" smtClean="0"/>
              <a:t>	     </a:t>
            </a:r>
            <a:r>
              <a:rPr lang="en-GB" sz="2800" dirty="0" err="1" smtClean="0"/>
              <a:t>presidentti</a:t>
            </a:r>
            <a:r>
              <a:rPr lang="en-GB" sz="2800" dirty="0" smtClean="0"/>
              <a:t>	</a:t>
            </a:r>
            <a:r>
              <a:rPr lang="en-GB" sz="2800" dirty="0" err="1" smtClean="0"/>
              <a:t>ministeri</a:t>
            </a: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/>
              <a:t>	</a:t>
            </a:r>
            <a:r>
              <a:rPr lang="en-GB" sz="2800" dirty="0" err="1" smtClean="0"/>
              <a:t>pankki</a:t>
            </a:r>
            <a:r>
              <a:rPr lang="en-GB" sz="2800" dirty="0" smtClean="0"/>
              <a:t>		idea		</a:t>
            </a:r>
            <a:r>
              <a:rPr lang="en-GB" sz="2800" dirty="0" err="1" smtClean="0"/>
              <a:t>suklaa</a:t>
            </a:r>
            <a:r>
              <a:rPr lang="en-GB" sz="2800" dirty="0" smtClean="0"/>
              <a:t> </a:t>
            </a:r>
            <a:r>
              <a:rPr lang="en-GB" sz="2800" dirty="0" smtClean="0"/>
              <a:t>	</a:t>
            </a:r>
            <a:r>
              <a:rPr lang="en-GB" sz="2800" dirty="0" err="1" smtClean="0"/>
              <a:t>viini</a:t>
            </a:r>
            <a:r>
              <a:rPr lang="en-GB" sz="280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latin typeface="Rockwell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latin typeface="Rockwell" pitchFamily="18" charset="0"/>
            </a:endParaRPr>
          </a:p>
          <a:p>
            <a:pPr eaLnBrk="1" hangingPunct="1"/>
            <a:endParaRPr lang="en-US" sz="2800" dirty="0" smtClean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Finnish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a </a:t>
            </a:r>
            <a:r>
              <a:rPr lang="fi-FI" dirty="0" err="1" smtClean="0"/>
              <a:t>difficult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No </a:t>
            </a:r>
            <a:r>
              <a:rPr lang="fi-FI" dirty="0" err="1" smtClean="0"/>
              <a:t>articles</a:t>
            </a:r>
            <a:r>
              <a:rPr lang="fi-FI" dirty="0" smtClean="0"/>
              <a:t>! (a/the)</a:t>
            </a:r>
          </a:p>
          <a:p>
            <a:pPr>
              <a:buFontTx/>
              <a:buChar char="-"/>
            </a:pPr>
            <a:r>
              <a:rPr lang="fi-FI" dirty="0" smtClean="0"/>
              <a:t>No </a:t>
            </a:r>
            <a:r>
              <a:rPr lang="fi-FI" dirty="0" err="1" smtClean="0"/>
              <a:t>gender</a:t>
            </a:r>
            <a:r>
              <a:rPr lang="fi-FI" dirty="0" smtClean="0"/>
              <a:t>! (</a:t>
            </a:r>
            <a:r>
              <a:rPr lang="fi-FI" dirty="0" err="1" smtClean="0"/>
              <a:t>she/he</a:t>
            </a:r>
            <a:r>
              <a:rPr lang="fi-FI" dirty="0" smtClean="0"/>
              <a:t>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i="1" dirty="0" smtClean="0">
                <a:sym typeface="Wingdings" pitchFamily="2" charset="2"/>
              </a:rPr>
              <a:t>hän</a:t>
            </a:r>
            <a:r>
              <a:rPr lang="fi-FI" dirty="0" smtClean="0">
                <a:sym typeface="Wingdings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fi-FI" dirty="0" smtClean="0">
                <a:sym typeface="Wingdings" pitchFamily="2" charset="2"/>
              </a:rPr>
              <a:t>No </a:t>
            </a:r>
            <a:r>
              <a:rPr lang="fi-FI" dirty="0" err="1" smtClean="0">
                <a:sym typeface="Wingdings" pitchFamily="2" charset="2"/>
              </a:rPr>
              <a:t>future</a:t>
            </a:r>
            <a:r>
              <a:rPr lang="fi-FI" dirty="0" smtClean="0">
                <a:sym typeface="Wingdings" pitchFamily="2" charset="2"/>
              </a:rPr>
              <a:t>!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fi-FI" sz="3200" i="1" dirty="0" err="1"/>
              <a:t>Mä</a:t>
            </a:r>
            <a:r>
              <a:rPr lang="fi-FI" sz="3200" i="1" dirty="0"/>
              <a:t> laitan ruokaa. (</a:t>
            </a:r>
            <a:r>
              <a:rPr lang="fi-FI" sz="3200" i="1" dirty="0" err="1"/>
              <a:t>I’m</a:t>
            </a:r>
            <a:r>
              <a:rPr lang="fi-FI" sz="3200" i="1" dirty="0"/>
              <a:t> </a:t>
            </a:r>
            <a:r>
              <a:rPr lang="fi-FI" sz="3200" i="1" dirty="0" err="1"/>
              <a:t>cooking</a:t>
            </a:r>
            <a:r>
              <a:rPr lang="fi-FI" sz="3200" i="1" dirty="0"/>
              <a:t>.)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fi-FI" sz="3200" i="1" dirty="0" err="1"/>
              <a:t>Mä</a:t>
            </a:r>
            <a:r>
              <a:rPr lang="fi-FI" sz="3200" i="1" dirty="0"/>
              <a:t> laitan ruokaa </a:t>
            </a:r>
            <a:r>
              <a:rPr lang="fi-FI" sz="3200" b="1" i="1" dirty="0"/>
              <a:t>huomenna</a:t>
            </a:r>
            <a:r>
              <a:rPr lang="fi-FI" sz="3200" i="1" dirty="0"/>
              <a:t>. (I </a:t>
            </a:r>
            <a:r>
              <a:rPr lang="fi-FI" sz="3200" i="1" dirty="0" err="1"/>
              <a:t>will</a:t>
            </a:r>
            <a:r>
              <a:rPr lang="fi-FI" sz="3200" i="1" dirty="0"/>
              <a:t> </a:t>
            </a:r>
            <a:r>
              <a:rPr lang="fi-FI" sz="3200" i="1" dirty="0" err="1"/>
              <a:t>cook</a:t>
            </a:r>
            <a:r>
              <a:rPr lang="fi-FI" sz="3200" i="1" dirty="0"/>
              <a:t> </a:t>
            </a:r>
            <a:r>
              <a:rPr lang="fi-FI" sz="3200" i="1" dirty="0" err="1"/>
              <a:t>tomorrow</a:t>
            </a:r>
            <a:r>
              <a:rPr lang="fi-FI" sz="3200" i="1" dirty="0"/>
              <a:t>.)</a:t>
            </a:r>
            <a:endParaRPr lang="en-GB" sz="32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86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easy</a:t>
            </a:r>
            <a:r>
              <a:rPr lang="fi-FI" dirty="0" smtClean="0"/>
              <a:t> </a:t>
            </a:r>
            <a:r>
              <a:rPr lang="fi-FI" dirty="0" err="1" smtClean="0"/>
              <a:t>features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Almost </a:t>
            </a:r>
            <a:r>
              <a:rPr lang="en-GB" dirty="0"/>
              <a:t>1:1 relationship between sounds and letters</a:t>
            </a:r>
            <a:endParaRPr lang="fi-FI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fi-FI" dirty="0"/>
              <a:t>tuli = </a:t>
            </a:r>
            <a:r>
              <a:rPr lang="fi-FI" dirty="0" err="1"/>
              <a:t>fire</a:t>
            </a:r>
            <a:endParaRPr lang="fi-FI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fi-FI" dirty="0"/>
              <a:t>tuuli = </a:t>
            </a:r>
            <a:r>
              <a:rPr lang="fi-FI" dirty="0" err="1"/>
              <a:t>wind</a:t>
            </a:r>
            <a:endParaRPr lang="fi-FI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fi-FI" dirty="0"/>
              <a:t>tulli = </a:t>
            </a:r>
            <a:r>
              <a:rPr lang="fi-FI" dirty="0" err="1"/>
              <a:t>customs</a:t>
            </a:r>
            <a:endParaRPr lang="fi-FI" dirty="0"/>
          </a:p>
          <a:p>
            <a:pPr>
              <a:lnSpc>
                <a:spcPct val="90000"/>
              </a:lnSpc>
              <a:buNone/>
            </a:pPr>
            <a:endParaRPr lang="fi-FI" dirty="0"/>
          </a:p>
          <a:p>
            <a:pPr>
              <a:lnSpc>
                <a:spcPct val="90000"/>
              </a:lnSpc>
              <a:buNone/>
            </a:pPr>
            <a:r>
              <a:rPr lang="fi-FI" dirty="0"/>
              <a:t>(A </a:t>
            </a:r>
            <a:r>
              <a:rPr lang="fi-FI" dirty="0" err="1"/>
              <a:t>classic</a:t>
            </a:r>
            <a:r>
              <a:rPr lang="fi-FI" dirty="0"/>
              <a:t> </a:t>
            </a:r>
            <a:r>
              <a:rPr lang="fi-FI" dirty="0" err="1"/>
              <a:t>mistake</a:t>
            </a:r>
            <a:r>
              <a:rPr lang="fi-FI" dirty="0"/>
              <a:t>:)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i-FI" dirty="0"/>
              <a:t>Tap</a:t>
            </a:r>
            <a:r>
              <a:rPr lang="fi-FI" u="sng" dirty="0"/>
              <a:t>aa</a:t>
            </a:r>
            <a:r>
              <a:rPr lang="fi-FI" dirty="0"/>
              <a:t>n sinut illalla =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meet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in the </a:t>
            </a:r>
            <a:r>
              <a:rPr lang="fi-FI" dirty="0" err="1"/>
              <a:t>evening</a:t>
            </a:r>
            <a:r>
              <a:rPr lang="fi-FI" dirty="0"/>
              <a:t>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i-FI" dirty="0"/>
              <a:t>Tap</a:t>
            </a:r>
            <a:r>
              <a:rPr lang="fi-FI" u="sng" dirty="0"/>
              <a:t>a</a:t>
            </a:r>
            <a:r>
              <a:rPr lang="fi-FI" dirty="0"/>
              <a:t>n sinut illalla. = </a:t>
            </a:r>
            <a:r>
              <a:rPr lang="fi-FI" dirty="0" err="1"/>
              <a:t>I’ll</a:t>
            </a:r>
            <a:r>
              <a:rPr lang="fi-FI" dirty="0"/>
              <a:t> KILL </a:t>
            </a:r>
            <a:r>
              <a:rPr lang="fi-FI" dirty="0" err="1"/>
              <a:t>you</a:t>
            </a:r>
            <a:r>
              <a:rPr lang="fi-FI" dirty="0"/>
              <a:t> in the </a:t>
            </a:r>
            <a:r>
              <a:rPr lang="fi-FI" dirty="0" err="1"/>
              <a:t>evening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6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And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The </a:t>
            </a:r>
            <a:r>
              <a:rPr lang="en-GB" dirty="0"/>
              <a:t>stress is always on the first syllable of the word.</a:t>
            </a:r>
            <a:endParaRPr lang="fi-FI" b="1" dirty="0"/>
          </a:p>
          <a:p>
            <a:pPr>
              <a:buFontTx/>
              <a:buChar char="•"/>
            </a:pPr>
            <a:r>
              <a:rPr lang="fi-FI" u="sng" dirty="0"/>
              <a:t>to</a:t>
            </a:r>
            <a:r>
              <a:rPr lang="fi-FI" dirty="0"/>
              <a:t>maatti	</a:t>
            </a:r>
          </a:p>
          <a:p>
            <a:pPr>
              <a:buFontTx/>
              <a:buChar char="•"/>
            </a:pPr>
            <a:r>
              <a:rPr lang="fi-FI" u="sng" dirty="0"/>
              <a:t>mu</a:t>
            </a:r>
            <a:r>
              <a:rPr lang="fi-FI" dirty="0"/>
              <a:t>siikki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dirty="0"/>
              <a:t>basic word order is S-V-O. </a:t>
            </a:r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 err="1"/>
              <a:t>Minä</a:t>
            </a:r>
            <a:r>
              <a:rPr lang="en-GB" dirty="0"/>
              <a:t> </a:t>
            </a:r>
            <a:r>
              <a:rPr lang="en-GB" dirty="0" err="1"/>
              <a:t>juon</a:t>
            </a:r>
            <a:r>
              <a:rPr lang="en-GB" dirty="0"/>
              <a:t> </a:t>
            </a:r>
            <a:r>
              <a:rPr lang="en-GB" dirty="0" err="1"/>
              <a:t>maitoa</a:t>
            </a:r>
            <a:r>
              <a:rPr lang="en-GB" dirty="0"/>
              <a:t>. = I drink </a:t>
            </a:r>
            <a:r>
              <a:rPr lang="en-GB" dirty="0" smtClean="0"/>
              <a:t>milk.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make new words with different suffixes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kirja </a:t>
            </a:r>
            <a:r>
              <a:rPr lang="fi-FI" dirty="0"/>
              <a:t>(</a:t>
            </a:r>
            <a:r>
              <a:rPr lang="en-GB" dirty="0">
                <a:sym typeface="Wingdings" pitchFamily="2" charset="2"/>
              </a:rPr>
              <a:t>book</a:t>
            </a:r>
            <a:r>
              <a:rPr lang="en-GB" dirty="0" smtClean="0">
                <a:sym typeface="Wingdings" pitchFamily="2" charset="2"/>
              </a:rPr>
              <a:t>)</a:t>
            </a:r>
            <a:endParaRPr lang="en-GB" dirty="0"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fi-FI" dirty="0"/>
              <a:t>kirjasto (</a:t>
            </a:r>
            <a:r>
              <a:rPr lang="en-GB" dirty="0" smtClean="0"/>
              <a:t>library)</a:t>
            </a:r>
          </a:p>
          <a:p>
            <a:pPr>
              <a:buFontTx/>
              <a:buChar char="•"/>
            </a:pPr>
            <a:r>
              <a:rPr lang="fi-FI" dirty="0" smtClean="0">
                <a:sym typeface="Wingdings" pitchFamily="2" charset="2"/>
              </a:rPr>
              <a:t>kirjallisuus </a:t>
            </a:r>
            <a:r>
              <a:rPr lang="fi-FI" dirty="0">
                <a:sym typeface="Wingdings" pitchFamily="2" charset="2"/>
              </a:rPr>
              <a:t>(</a:t>
            </a:r>
            <a:r>
              <a:rPr lang="en-GB" dirty="0"/>
              <a:t>literature)</a:t>
            </a:r>
          </a:p>
          <a:p>
            <a:endParaRPr lang="fi-FI" b="1" dirty="0"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fi-FI" dirty="0">
                <a:sym typeface="Wingdings" pitchFamily="2" charset="2"/>
              </a:rPr>
              <a:t>Japani	(Japan)</a:t>
            </a:r>
          </a:p>
          <a:p>
            <a:pPr>
              <a:buFontTx/>
              <a:buChar char="•"/>
            </a:pPr>
            <a:r>
              <a:rPr lang="fi-FI" dirty="0">
                <a:sym typeface="Wingdings" pitchFamily="2" charset="2"/>
              </a:rPr>
              <a:t>japanilainen  (</a:t>
            </a:r>
            <a:r>
              <a:rPr lang="fi-FI" dirty="0" err="1">
                <a:sym typeface="Wingdings" pitchFamily="2" charset="2"/>
              </a:rPr>
              <a:t>Japanese</a:t>
            </a:r>
            <a:r>
              <a:rPr lang="fi-FI" dirty="0">
                <a:sym typeface="Wingdings" pitchFamily="2" charset="2"/>
              </a:rPr>
              <a:t>, </a:t>
            </a:r>
            <a:r>
              <a:rPr lang="fi-FI" dirty="0" err="1">
                <a:sym typeface="Wingdings" pitchFamily="2" charset="2"/>
              </a:rPr>
              <a:t>nationality</a:t>
            </a:r>
            <a:r>
              <a:rPr lang="fi-FI" dirty="0">
                <a:sym typeface="Wingdings" pitchFamily="2" charset="2"/>
              </a:rPr>
              <a:t>)</a:t>
            </a:r>
          </a:p>
          <a:p>
            <a:pPr>
              <a:buFontTx/>
              <a:buChar char="•"/>
            </a:pP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6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survival</a:t>
            </a:r>
            <a:r>
              <a:rPr lang="fi-FI" dirty="0" smtClean="0"/>
              <a:t> </a:t>
            </a:r>
            <a:r>
              <a:rPr lang="fi-FI" dirty="0" err="1" smtClean="0"/>
              <a:t>phrases</a:t>
            </a:r>
            <a:r>
              <a:rPr lang="fi-FI" dirty="0" smtClean="0"/>
              <a:t>: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Kiitos = </a:t>
            </a:r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   Ole hyvä = </a:t>
            </a:r>
            <a:r>
              <a:rPr lang="fi-FI" dirty="0" err="1" smtClean="0"/>
              <a:t>You’re</a:t>
            </a:r>
            <a:r>
              <a:rPr lang="fi-FI" dirty="0" smtClean="0"/>
              <a:t> </a:t>
            </a:r>
            <a:r>
              <a:rPr lang="fi-FI" dirty="0" err="1" smtClean="0"/>
              <a:t>welcome</a:t>
            </a:r>
            <a:endParaRPr lang="fi-FI" dirty="0" smtClean="0"/>
          </a:p>
          <a:p>
            <a:r>
              <a:rPr lang="fi-FI" dirty="0" smtClean="0"/>
              <a:t>Anteeksi = </a:t>
            </a:r>
            <a:r>
              <a:rPr lang="fi-FI" dirty="0" err="1" smtClean="0"/>
              <a:t>Sorry</a:t>
            </a:r>
            <a:r>
              <a:rPr lang="fi-FI" dirty="0" smtClean="0"/>
              <a:t> /</a:t>
            </a:r>
            <a:r>
              <a:rPr lang="fi-FI" dirty="0" err="1" smtClean="0"/>
              <a:t>Excuse</a:t>
            </a:r>
            <a:r>
              <a:rPr lang="fi-FI" dirty="0" smtClean="0"/>
              <a:t> me</a:t>
            </a:r>
          </a:p>
          <a:p>
            <a:r>
              <a:rPr lang="fi-FI" dirty="0" smtClean="0"/>
              <a:t>Huomenta! =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morning</a:t>
            </a:r>
            <a:endParaRPr lang="fi-FI" dirty="0" smtClean="0"/>
          </a:p>
          <a:p>
            <a:r>
              <a:rPr lang="fi-FI" dirty="0" smtClean="0"/>
              <a:t>Hei! Moi! Terve! = Hi!   Päivää =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endParaRPr lang="fi-FI" dirty="0" smtClean="0"/>
          </a:p>
          <a:p>
            <a:r>
              <a:rPr lang="fi-FI" dirty="0" smtClean="0"/>
              <a:t>Mikä </a:t>
            </a:r>
            <a:r>
              <a:rPr lang="fi-FI" dirty="0" err="1" smtClean="0"/>
              <a:t>sun</a:t>
            </a:r>
            <a:r>
              <a:rPr lang="fi-FI" dirty="0" smtClean="0"/>
              <a:t> nimi on? = </a:t>
            </a:r>
            <a:r>
              <a:rPr lang="fi-FI" dirty="0" err="1" smtClean="0"/>
              <a:t>What’s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?</a:t>
            </a:r>
          </a:p>
          <a:p>
            <a:r>
              <a:rPr lang="fi-FI" dirty="0" smtClean="0"/>
              <a:t>Mitä kuuluu? =  How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?</a:t>
            </a:r>
          </a:p>
          <a:p>
            <a:r>
              <a:rPr lang="fi-FI" dirty="0" smtClean="0"/>
              <a:t>Hyvää, kiitos.  = </a:t>
            </a:r>
            <a:r>
              <a:rPr lang="fi-FI" dirty="0" err="1" smtClean="0"/>
              <a:t>Fine</a:t>
            </a:r>
            <a:r>
              <a:rPr lang="fi-FI" dirty="0" smtClean="0"/>
              <a:t>, </a:t>
            </a:r>
            <a:r>
              <a:rPr lang="fi-FI" dirty="0" err="1" smtClean="0"/>
              <a:t>thanks</a:t>
            </a:r>
            <a:r>
              <a:rPr lang="fi-FI" dirty="0" smtClean="0"/>
              <a:t>.</a:t>
            </a:r>
          </a:p>
          <a:p>
            <a:r>
              <a:rPr lang="fi-FI" dirty="0" smtClean="0"/>
              <a:t>Ei = no	Kyllä / Joo = </a:t>
            </a:r>
            <a:r>
              <a:rPr lang="fi-FI" dirty="0" err="1" smtClean="0"/>
              <a:t>yes</a:t>
            </a:r>
            <a:endParaRPr lang="fi-FI" dirty="0" smtClean="0"/>
          </a:p>
          <a:p>
            <a:r>
              <a:rPr lang="fi-FI" dirty="0" smtClean="0"/>
              <a:t>Anteeksi, missä on…? = </a:t>
            </a:r>
            <a:r>
              <a:rPr lang="fi-FI" dirty="0" err="1" smtClean="0"/>
              <a:t>Where</a:t>
            </a:r>
            <a:r>
              <a:rPr lang="fi-FI" dirty="0" smtClean="0"/>
              <a:t> is..?</a:t>
            </a:r>
          </a:p>
          <a:p>
            <a:r>
              <a:rPr lang="fi-FI" dirty="0" smtClean="0"/>
              <a:t>Terveisiä Suomesta! = Greetings </a:t>
            </a:r>
            <a:r>
              <a:rPr lang="fi-FI" dirty="0" err="1" smtClean="0"/>
              <a:t>from</a:t>
            </a:r>
            <a:r>
              <a:rPr lang="fi-FI" dirty="0" smtClean="0"/>
              <a:t> Finland!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104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dirty="0" smtClean="0">
                <a:latin typeface="Rockwell" pitchFamily="18" charset="0"/>
              </a:rPr>
              <a:t/>
            </a:r>
            <a:br>
              <a:rPr lang="fi-FI" dirty="0" smtClean="0">
                <a:latin typeface="Rockwell" pitchFamily="18" charset="0"/>
              </a:rPr>
            </a:br>
            <a:r>
              <a:rPr lang="fi-FI" b="0" dirty="0" smtClean="0">
                <a:latin typeface="+mn-lt"/>
              </a:rPr>
              <a:t>And </a:t>
            </a:r>
            <a:r>
              <a:rPr lang="fi-FI" b="0" dirty="0" err="1" smtClean="0">
                <a:latin typeface="+mn-lt"/>
              </a:rPr>
              <a:t>now</a:t>
            </a:r>
            <a:r>
              <a:rPr lang="fi-FI" b="0" dirty="0" smtClean="0">
                <a:latin typeface="+mn-lt"/>
              </a:rPr>
              <a:t>.. </a:t>
            </a:r>
            <a:r>
              <a:rPr lang="fi-FI" b="0" dirty="0" err="1" smtClean="0">
                <a:latin typeface="+mn-lt"/>
              </a:rPr>
              <a:t>Can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you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fill</a:t>
            </a:r>
            <a:r>
              <a:rPr lang="fi-FI" b="0" dirty="0" smtClean="0">
                <a:latin typeface="+mn-lt"/>
              </a:rPr>
              <a:t> in the </a:t>
            </a:r>
            <a:r>
              <a:rPr lang="fi-FI" b="0" dirty="0" err="1" smtClean="0">
                <a:latin typeface="+mn-lt"/>
              </a:rPr>
              <a:t>gaps</a:t>
            </a:r>
            <a:r>
              <a:rPr lang="fi-FI" b="0" dirty="0" smtClean="0">
                <a:latin typeface="+mn-lt"/>
              </a:rPr>
              <a:t> and </a:t>
            </a:r>
            <a:r>
              <a:rPr lang="fi-FI" b="0" dirty="0" err="1" smtClean="0">
                <a:latin typeface="+mn-lt"/>
              </a:rPr>
              <a:t>say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something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about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yourself</a:t>
            </a:r>
            <a:r>
              <a:rPr lang="fi-FI" b="0" dirty="0" smtClean="0">
                <a:latin typeface="+mn-lt"/>
              </a:rPr>
              <a:t> in </a:t>
            </a:r>
            <a:r>
              <a:rPr lang="fi-FI" b="0" dirty="0" err="1" smtClean="0">
                <a:latin typeface="+mn-lt"/>
              </a:rPr>
              <a:t>Finnish</a:t>
            </a:r>
            <a:r>
              <a:rPr lang="fi-FI" b="0" dirty="0" smtClean="0">
                <a:latin typeface="+mn-lt"/>
              </a:rPr>
              <a:t>?</a:t>
            </a:r>
            <a:endParaRPr lang="en-US" b="0" dirty="0" smtClean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2204864"/>
            <a:ext cx="7931150" cy="41040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•"/>
            </a:pPr>
            <a:endParaRPr lang="fi-FI" sz="3200" dirty="0" smtClean="0">
              <a:latin typeface="Rockwell" pitchFamily="18" charset="0"/>
            </a:endParaRPr>
          </a:p>
          <a:p>
            <a:pPr eaLnBrk="1" hangingPunct="1">
              <a:buFontTx/>
              <a:buChar char="•"/>
            </a:pPr>
            <a:r>
              <a:rPr lang="fi-FI" sz="3200" dirty="0" smtClean="0"/>
              <a:t>___Moi! Hei!____________! </a:t>
            </a:r>
            <a:r>
              <a:rPr lang="fi-FI" sz="3200" dirty="0" smtClean="0"/>
              <a:t>(A </a:t>
            </a:r>
            <a:r>
              <a:rPr lang="fi-FI" sz="3200" dirty="0" err="1" smtClean="0"/>
              <a:t>suitable</a:t>
            </a:r>
            <a:r>
              <a:rPr lang="fi-FI" sz="3200" dirty="0" smtClean="0"/>
              <a:t> </a:t>
            </a:r>
            <a:r>
              <a:rPr lang="fi-FI" sz="3200" dirty="0" err="1" smtClean="0"/>
              <a:t>greeting</a:t>
            </a:r>
            <a:r>
              <a:rPr lang="fi-FI" sz="3200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fi-FI" sz="3200" dirty="0" err="1" smtClean="0"/>
              <a:t>Mun</a:t>
            </a:r>
            <a:r>
              <a:rPr lang="fi-FI" sz="3200" dirty="0" smtClean="0"/>
              <a:t> nimi on </a:t>
            </a:r>
            <a:r>
              <a:rPr lang="fi-FI" sz="3200" dirty="0" smtClean="0"/>
              <a:t>____Nuppu_______.</a:t>
            </a:r>
            <a:endParaRPr lang="fi-FI" sz="3200" dirty="0" smtClean="0"/>
          </a:p>
          <a:p>
            <a:pPr eaLnBrk="1" hangingPunct="1">
              <a:buFontTx/>
              <a:buChar char="•"/>
            </a:pPr>
            <a:r>
              <a:rPr lang="fi-FI" sz="3200" dirty="0" err="1" smtClean="0"/>
              <a:t>Mä</a:t>
            </a:r>
            <a:r>
              <a:rPr lang="fi-FI" sz="3200" dirty="0" smtClean="0"/>
              <a:t> olen </a:t>
            </a:r>
            <a:r>
              <a:rPr lang="fi-FI" sz="3200" dirty="0" smtClean="0"/>
              <a:t>____korealainen__.</a:t>
            </a:r>
            <a:endParaRPr lang="fi-FI" sz="3200" dirty="0" smtClean="0"/>
          </a:p>
          <a:p>
            <a:pPr eaLnBrk="1" hangingPunct="1">
              <a:buFontTx/>
              <a:buChar char="•"/>
            </a:pPr>
            <a:endParaRPr lang="fi-FI" sz="3200" dirty="0" smtClean="0"/>
          </a:p>
          <a:p>
            <a:pPr algn="ctr" eaLnBrk="1" hangingPunct="1">
              <a:buFontTx/>
              <a:buNone/>
            </a:pPr>
            <a:r>
              <a:rPr lang="fi-FI" sz="3200" dirty="0" smtClean="0"/>
              <a:t>	</a:t>
            </a:r>
            <a:r>
              <a:rPr lang="fi-FI" sz="3200" b="1" dirty="0" smtClean="0"/>
              <a:t>Hyvä! </a:t>
            </a:r>
            <a:r>
              <a:rPr lang="fi-FI" sz="3200" b="1" dirty="0" smtClean="0">
                <a:sym typeface="Wingdings" pitchFamily="2" charset="2"/>
              </a:rPr>
              <a:t></a:t>
            </a:r>
          </a:p>
          <a:p>
            <a:pPr algn="ctr" eaLnBrk="1" hangingPunct="1">
              <a:buFontTx/>
              <a:buNone/>
            </a:pPr>
            <a:r>
              <a:rPr lang="fi-FI" sz="3200" b="1" dirty="0" err="1" smtClean="0">
                <a:sym typeface="Wingdings" pitchFamily="2" charset="2"/>
              </a:rPr>
              <a:t>Good</a:t>
            </a:r>
            <a:r>
              <a:rPr lang="fi-FI" sz="3200" b="1" dirty="0" smtClean="0">
                <a:sym typeface="Wingdings" pitchFamily="2" charset="2"/>
              </a:rPr>
              <a:t>!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83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33" y="5298632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reviewImage" descr="Pääsy kiellett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47" y="47971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Sisää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2" y="3829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upakointi kielletty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87" y="262529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680692" y="1058863"/>
            <a:ext cx="1714500" cy="722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ULOS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7" name="Picture 19" descr="Ethän tupakoi kiito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71" y="4707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lumiini 200x50 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2" y="2678478"/>
            <a:ext cx="14287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3-124 Työnnä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67" y="2276663"/>
            <a:ext cx="14287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lumiini 300x120 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2" y="5703671"/>
            <a:ext cx="14287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1"/>
          <p:cNvSpPr>
            <a:spLocks noChangeArrowheads="1" noChangeShapeType="1" noTextEdit="1"/>
          </p:cNvSpPr>
          <p:nvPr/>
        </p:nvSpPr>
        <p:spPr bwMode="auto">
          <a:xfrm rot="778800">
            <a:off x="701757" y="4278039"/>
            <a:ext cx="2343150" cy="1038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>
              <a:buNone/>
            </a:pPr>
            <a:r>
              <a:rPr lang="fi-FI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rowallia New"/>
              </a:rPr>
              <a:t>EPÄKUNNOSSA</a:t>
            </a:r>
            <a:endParaRPr lang="fi-FI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Browallia New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52400" y="217185"/>
            <a:ext cx="1847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i-FI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SimSun"/>
              </a:rPr>
              <a:t>          </a:t>
            </a:r>
            <a:endParaRPr kumimoji="0" lang="fi-FI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00" y="3356992"/>
            <a:ext cx="2252034" cy="153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13" y="2505709"/>
            <a:ext cx="2476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These</a:t>
            </a:r>
            <a:r>
              <a:rPr lang="fi-FI" dirty="0" smtClean="0"/>
              <a:t> </a:t>
            </a:r>
            <a:r>
              <a:rPr lang="fi-FI" dirty="0" err="1" smtClean="0"/>
              <a:t>ones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outdoors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6" y="1986304"/>
            <a:ext cx="181983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29" y="1876425"/>
            <a:ext cx="211788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76425"/>
            <a:ext cx="14287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6" y="4149080"/>
            <a:ext cx="2952749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04" y="4304203"/>
            <a:ext cx="2762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345</Words>
  <Application>Microsoft Office PowerPoint</Application>
  <PresentationFormat>On-screen Show (4:3)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Office-teema</vt:lpstr>
      <vt:lpstr>Tervetuloa Suomeen!</vt:lpstr>
      <vt:lpstr>There is an endless list of loan words…</vt:lpstr>
      <vt:lpstr>Finnish is not a difficult language!</vt:lpstr>
      <vt:lpstr>More easy features</vt:lpstr>
      <vt:lpstr>And even more…</vt:lpstr>
      <vt:lpstr>Some survival phrases:</vt:lpstr>
      <vt:lpstr> And now.. Can you fill in the gaps and say something about yourself in Finnish?</vt:lpstr>
      <vt:lpstr>PowerPoint Presentation</vt:lpstr>
      <vt:lpstr>These ones you can see outdoors</vt:lpstr>
      <vt:lpstr>STREET NAMES</vt:lpstr>
      <vt:lpstr>A few cultural points</vt:lpstr>
      <vt:lpstr>Cultural DO’s and DON’T’s 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Suomeen!</dc:title>
  <dc:creator>ntuonone</dc:creator>
  <cp:lastModifiedBy>Vilponen, Sabine</cp:lastModifiedBy>
  <cp:revision>7</cp:revision>
  <cp:lastPrinted>2013-08-09T10:50:40Z</cp:lastPrinted>
  <dcterms:created xsi:type="dcterms:W3CDTF">2013-01-21T12:04:27Z</dcterms:created>
  <dcterms:modified xsi:type="dcterms:W3CDTF">2013-08-09T12:05:10Z</dcterms:modified>
</cp:coreProperties>
</file>