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41" r:id="rId3"/>
    <p:sldId id="307" r:id="rId4"/>
    <p:sldId id="343" r:id="rId5"/>
    <p:sldId id="280" r:id="rId6"/>
    <p:sldId id="340" r:id="rId7"/>
    <p:sldId id="283" r:id="rId8"/>
    <p:sldId id="281" r:id="rId9"/>
    <p:sldId id="287" r:id="rId10"/>
    <p:sldId id="289" r:id="rId11"/>
    <p:sldId id="260" r:id="rId12"/>
    <p:sldId id="358" r:id="rId13"/>
    <p:sldId id="359" r:id="rId14"/>
    <p:sldId id="360" r:id="rId15"/>
    <p:sldId id="361" r:id="rId16"/>
    <p:sldId id="362" r:id="rId17"/>
    <p:sldId id="363" r:id="rId18"/>
    <p:sldId id="364" r:id="rId19"/>
    <p:sldId id="367" r:id="rId20"/>
    <p:sldId id="368" r:id="rId21"/>
    <p:sldId id="300" r:id="rId22"/>
    <p:sldId id="301" r:id="rId23"/>
    <p:sldId id="342" r:id="rId24"/>
    <p:sldId id="325"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05" r:id="rId39"/>
    <p:sldId id="306" r:id="rId40"/>
    <p:sldId id="258" r:id="rId41"/>
    <p:sldId id="320" r:id="rId42"/>
    <p:sldId id="303" r:id="rId4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94660"/>
  </p:normalViewPr>
  <p:slideViewPr>
    <p:cSldViewPr>
      <p:cViewPr varScale="1">
        <p:scale>
          <a:sx n="115" d="100"/>
          <a:sy n="115" d="100"/>
        </p:scale>
        <p:origin x="-49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4"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image" Target="../media/image66.emf"/><Relationship Id="rId4" Type="http://schemas.openxmlformats.org/officeDocument/2006/relationships/image" Target="../media/image69.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image" Target="../media/image70.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image" Target="../media/image72.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image" Target="../media/image74.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4"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4"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69B0C2-8278-4A79-A383-3038E855F5D1}" type="datetimeFigureOut">
              <a:rPr lang="en-US" smtClean="0"/>
              <a:pPr/>
              <a:t>11/11/2016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F737DF-575C-43FE-85BB-CB3038F492D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05F737DF-575C-43FE-85BB-CB3038F492D4}" type="slidenum">
              <a:rPr lang="en-US" smtClean="0"/>
              <a:pPr/>
              <a:t>4</a:t>
            </a:fld>
            <a:endParaRPr lang="en-US"/>
          </a:p>
        </p:txBody>
      </p:sp>
    </p:spTree>
    <p:extLst>
      <p:ext uri="{BB962C8B-B14F-4D97-AF65-F5344CB8AC3E}">
        <p14:creationId xmlns:p14="http://schemas.microsoft.com/office/powerpoint/2010/main" xmlns="" val="740220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1A1661-A1E9-4537-91F6-2560982594E2}" type="slidenum">
              <a:rPr lang="en-US" smtClean="0"/>
              <a:pPr/>
              <a:t>6</a:t>
            </a:fld>
            <a:endParaRPr lang="en-US"/>
          </a:p>
        </p:txBody>
      </p:sp>
    </p:spTree>
    <p:extLst>
      <p:ext uri="{BB962C8B-B14F-4D97-AF65-F5344CB8AC3E}">
        <p14:creationId xmlns:p14="http://schemas.microsoft.com/office/powerpoint/2010/main" xmlns="" val="274663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p:cNvSpPr>
            <a:spLocks noGrp="1"/>
          </p:cNvSpPr>
          <p:nvPr>
            <p:ph type="ctrTitle"/>
          </p:nvPr>
        </p:nvSpPr>
        <p:spPr>
          <a:xfrm>
            <a:off x="468456" y="1076400"/>
            <a:ext cx="8208000" cy="1470025"/>
          </a:xfrm>
        </p:spPr>
        <p:txBody>
          <a:bodyPr lIns="0" bIns="0" anchor="b" anchorCtr="0">
            <a:normAutofit/>
          </a:bodyPr>
          <a:lstStyle>
            <a:lvl1pPr algn="l">
              <a:lnSpc>
                <a:spcPts val="4000"/>
              </a:lnSpc>
              <a:defRPr sz="3800" spc="0" baseline="0">
                <a:solidFill>
                  <a:schemeClr val="accent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468313" y="2617200"/>
            <a:ext cx="8207375" cy="910952"/>
          </a:xfrm>
        </p:spPr>
        <p:txBody>
          <a:bodyPr lIns="36000">
            <a:normAutofit/>
          </a:bodyPr>
          <a:lstStyle>
            <a:lvl1pPr marL="0" indent="0" algn="l">
              <a:lnSpc>
                <a:spcPts val="2300"/>
              </a:lnSpc>
              <a:buNone/>
              <a:defRPr sz="2200" baseline="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3 Module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smtClean="0"/>
              <a:t>Click to edit Master title style</a:t>
            </a:r>
            <a:endParaRPr lang="sv-SE" dirty="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12"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sp>
        <p:nvSpPr>
          <p:cNvPr id="13" name="Platshållare för text 12"/>
          <p:cNvSpPr>
            <a:spLocks noGrp="1"/>
          </p:cNvSpPr>
          <p:nvPr>
            <p:ph type="body" sz="quarter" idx="11"/>
          </p:nvPr>
        </p:nvSpPr>
        <p:spPr>
          <a:xfrm>
            <a:off x="1188000" y="1989138"/>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smtClean="0"/>
              <a:t>Click to edit Master text styles</a:t>
            </a:r>
          </a:p>
        </p:txBody>
      </p:sp>
      <p:sp>
        <p:nvSpPr>
          <p:cNvPr id="16" name="Platshållare för text 12"/>
          <p:cNvSpPr>
            <a:spLocks noGrp="1"/>
          </p:cNvSpPr>
          <p:nvPr>
            <p:ph type="body" sz="quarter" idx="12"/>
          </p:nvPr>
        </p:nvSpPr>
        <p:spPr>
          <a:xfrm>
            <a:off x="3488400" y="1989138"/>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smtClean="0"/>
              <a:t>Click to edit Master text styles</a:t>
            </a:r>
          </a:p>
        </p:txBody>
      </p:sp>
      <p:sp>
        <p:nvSpPr>
          <p:cNvPr id="17" name="Platshållare för text 12"/>
          <p:cNvSpPr>
            <a:spLocks noGrp="1"/>
          </p:cNvSpPr>
          <p:nvPr>
            <p:ph type="body" sz="quarter" idx="13"/>
          </p:nvPr>
        </p:nvSpPr>
        <p:spPr>
          <a:xfrm>
            <a:off x="5788800" y="1989138"/>
            <a:ext cx="2160000" cy="2160587"/>
          </a:xfrm>
          <a:solidFill>
            <a:schemeClr val="accent1"/>
          </a:solidFill>
        </p:spPr>
        <p:txBody>
          <a:bodyPr lIns="72000" tIns="72000" rIns="72000" bIns="72000" anchor="ctr" anchorCtr="0"/>
          <a:lstStyle>
            <a:lvl1pPr marL="0" indent="0" algn="ctr">
              <a:buFontTx/>
              <a:buNone/>
              <a:defRPr b="1">
                <a:solidFill>
                  <a:schemeClr val="bg1"/>
                </a:solidFill>
              </a:defRPr>
            </a:lvl1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Large Title Slide">
    <p:spTree>
      <p:nvGrpSpPr>
        <p:cNvPr id="1" name=""/>
        <p:cNvGrpSpPr/>
        <p:nvPr/>
      </p:nvGrpSpPr>
      <p:grpSpPr>
        <a:xfrm>
          <a:off x="0" y="0"/>
          <a:ext cx="0" cy="0"/>
          <a:chOff x="0" y="0"/>
          <a:chExt cx="0" cy="0"/>
        </a:xfrm>
      </p:grpSpPr>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accent1"/>
                </a:solidFill>
              </a:defRPr>
            </a:lvl1pPr>
          </a:lstStyle>
          <a:p>
            <a:r>
              <a:rPr lang="en-US" smtClean="0"/>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Large Title Slide">
    <p:spTree>
      <p:nvGrpSpPr>
        <p:cNvPr id="1" name=""/>
        <p:cNvGrpSpPr/>
        <p:nvPr/>
      </p:nvGrpSpPr>
      <p:grpSpPr>
        <a:xfrm>
          <a:off x="0" y="0"/>
          <a:ext cx="0" cy="0"/>
          <a:chOff x="0" y="0"/>
          <a:chExt cx="0" cy="0"/>
        </a:xfrm>
      </p:grpSpPr>
      <p:sp>
        <p:nvSpPr>
          <p:cNvPr id="7" name="Rektangel 8"/>
          <p:cNvSpPr/>
          <p:nvPr/>
        </p:nvSpPr>
        <p:spPr>
          <a:xfrm>
            <a:off x="0" y="251123"/>
            <a:ext cx="9144000" cy="6084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lgn="ctr"/>
            <a:endParaRPr lang="sv-SE"/>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tabLst>
                <a:tab pos="4035425" algn="l"/>
              </a:tabLst>
              <a:defRPr sz="9900" spc="0" baseline="0">
                <a:solidFill>
                  <a:schemeClr val="bg1"/>
                </a:solidFill>
              </a:defRPr>
            </a:lvl1pPr>
          </a:lstStyle>
          <a:p>
            <a:r>
              <a:rPr lang="en-US" smtClean="0"/>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Large Title Slide">
    <p:spTree>
      <p:nvGrpSpPr>
        <p:cNvPr id="1" name=""/>
        <p:cNvGrpSpPr/>
        <p:nvPr/>
      </p:nvGrpSpPr>
      <p:grpSpPr>
        <a:xfrm>
          <a:off x="0" y="0"/>
          <a:ext cx="0" cy="0"/>
          <a:chOff x="0" y="0"/>
          <a:chExt cx="0" cy="0"/>
        </a:xfrm>
      </p:grpSpPr>
      <p:sp>
        <p:nvSpPr>
          <p:cNvPr id="10" name="Rektangel 8"/>
          <p:cNvSpPr/>
          <p:nvPr/>
        </p:nvSpPr>
        <p:spPr>
          <a:xfrm>
            <a:off x="0" y="259200"/>
            <a:ext cx="9144000" cy="6084000"/>
          </a:xfrm>
          <a:prstGeom prst="rect">
            <a:avLst/>
          </a:prstGeom>
          <a:solidFill>
            <a:srgbClr val="0080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bg1"/>
                </a:solidFill>
              </a:defRPr>
            </a:lvl1pPr>
          </a:lstStyle>
          <a:p>
            <a:r>
              <a:rPr lang="en-US" smtClean="0"/>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Large Title Slide">
    <p:spTree>
      <p:nvGrpSpPr>
        <p:cNvPr id="1" name=""/>
        <p:cNvGrpSpPr/>
        <p:nvPr/>
      </p:nvGrpSpPr>
      <p:grpSpPr>
        <a:xfrm>
          <a:off x="0" y="0"/>
          <a:ext cx="0" cy="0"/>
          <a:chOff x="0" y="0"/>
          <a:chExt cx="0" cy="0"/>
        </a:xfrm>
      </p:grpSpPr>
      <p:sp>
        <p:nvSpPr>
          <p:cNvPr id="11" name="Rektangel 8"/>
          <p:cNvSpPr/>
          <p:nvPr/>
        </p:nvSpPr>
        <p:spPr>
          <a:xfrm>
            <a:off x="0" y="260648"/>
            <a:ext cx="9144000" cy="6084000"/>
          </a:xfrm>
          <a:prstGeom prst="rect">
            <a:avLst/>
          </a:prstGeom>
          <a:solidFill>
            <a:srgbClr val="42B5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bg1"/>
                </a:solidFill>
              </a:defRPr>
            </a:lvl1pPr>
          </a:lstStyle>
          <a:p>
            <a:r>
              <a:rPr lang="en-US" smtClean="0"/>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 Large Title Slide">
    <p:spTree>
      <p:nvGrpSpPr>
        <p:cNvPr id="1" name=""/>
        <p:cNvGrpSpPr/>
        <p:nvPr/>
      </p:nvGrpSpPr>
      <p:grpSpPr>
        <a:xfrm>
          <a:off x="0" y="0"/>
          <a:ext cx="0" cy="0"/>
          <a:chOff x="0" y="0"/>
          <a:chExt cx="0" cy="0"/>
        </a:xfrm>
      </p:grpSpPr>
      <p:sp>
        <p:nvSpPr>
          <p:cNvPr id="11" name="Rektangel 8"/>
          <p:cNvSpPr/>
          <p:nvPr/>
        </p:nvSpPr>
        <p:spPr>
          <a:xfrm>
            <a:off x="0" y="260648"/>
            <a:ext cx="9144000" cy="6084000"/>
          </a:xfrm>
          <a:prstGeom prst="rect">
            <a:avLst/>
          </a:prstGeom>
          <a:solidFill>
            <a:srgbClr val="BCD4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467544" y="1916832"/>
            <a:ext cx="8208000" cy="3096000"/>
          </a:xfrm>
        </p:spPr>
        <p:txBody>
          <a:bodyPr lIns="0" bIns="0" anchor="t" anchorCtr="0">
            <a:noAutofit/>
          </a:bodyPr>
          <a:lstStyle>
            <a:lvl1pPr algn="ctr">
              <a:lnSpc>
                <a:spcPts val="11000"/>
              </a:lnSpc>
              <a:defRPr sz="9900" spc="0" baseline="0">
                <a:solidFill>
                  <a:schemeClr val="accent1"/>
                </a:solidFill>
              </a:defRPr>
            </a:lvl1pPr>
          </a:lstStyle>
          <a:p>
            <a:r>
              <a:rPr lang="en-US" smtClean="0"/>
              <a:t>Click to edit Master title style</a:t>
            </a:r>
            <a:endParaRPr lang="sv-SE" dirty="0"/>
          </a:p>
        </p:txBody>
      </p:sp>
      <p:sp>
        <p:nvSpPr>
          <p:cNvPr id="1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 Title Slide">
    <p:spTree>
      <p:nvGrpSpPr>
        <p:cNvPr id="1" name=""/>
        <p:cNvGrpSpPr/>
        <p:nvPr/>
      </p:nvGrpSpPr>
      <p:grpSpPr>
        <a:xfrm>
          <a:off x="0" y="0"/>
          <a:ext cx="0" cy="0"/>
          <a:chOff x="0" y="0"/>
          <a:chExt cx="0" cy="0"/>
        </a:xfrm>
      </p:grpSpPr>
      <p:sp>
        <p:nvSpPr>
          <p:cNvPr id="9" name="Rektangel 8"/>
          <p:cNvSpPr/>
          <p:nvPr/>
        </p:nvSpPr>
        <p:spPr>
          <a:xfrm>
            <a:off x="0" y="260648"/>
            <a:ext cx="9144000" cy="6084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lgn="ctr"/>
            <a:endParaRPr lang="sv-SE"/>
          </a:p>
        </p:txBody>
      </p:sp>
      <p:sp>
        <p:nvSpPr>
          <p:cNvPr id="2" name="Rubrik 1"/>
          <p:cNvSpPr>
            <a:spLocks noGrp="1"/>
          </p:cNvSpPr>
          <p:nvPr>
            <p:ph type="ctrTitle"/>
          </p:nvPr>
        </p:nvSpPr>
        <p:spPr>
          <a:xfrm>
            <a:off x="468313" y="1076400"/>
            <a:ext cx="8207375" cy="1470025"/>
          </a:xfrm>
        </p:spPr>
        <p:txBody>
          <a:bodyPr lIns="0" bIns="0" anchor="b" anchorCtr="0">
            <a:normAutofit/>
          </a:bodyPr>
          <a:lstStyle>
            <a:lvl1pPr algn="l">
              <a:lnSpc>
                <a:spcPts val="4000"/>
              </a:lnSpc>
              <a:defRPr sz="3700" baseline="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468313" y="2617200"/>
            <a:ext cx="8207376" cy="910952"/>
          </a:xfrm>
        </p:spPr>
        <p:txBody>
          <a:bodyPr lIns="36000">
            <a:normAutofit/>
          </a:bodyPr>
          <a:lstStyle>
            <a:lvl1pPr marL="0" indent="0" algn="l">
              <a:lnSpc>
                <a:spcPts val="23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6" name="Platshållare för datum 19"/>
          <p:cNvSpPr txBox="1">
            <a:spLocks/>
          </p:cNvSpPr>
          <p:nvPr/>
        </p:nvSpPr>
        <p:spPr>
          <a:xfrm>
            <a:off x="611560" y="6494400"/>
            <a:ext cx="1008112" cy="262800"/>
          </a:xfrm>
          <a:prstGeom prst="rect">
            <a:avLst/>
          </a:prstGeom>
          <a:ln>
            <a:noFill/>
          </a:ln>
        </p:spPr>
        <p:txBody>
          <a:bodyPr vert="horz" lIns="91440" tIns="0" rIns="0" bIns="0" rtlCol="0" anchor="ctr" anchorCtr="0"/>
          <a:lstStyle>
            <a:lvl1pPr algn="l">
              <a:defRPr sz="8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 Title Slide">
    <p:spTree>
      <p:nvGrpSpPr>
        <p:cNvPr id="1" name=""/>
        <p:cNvGrpSpPr/>
        <p:nvPr/>
      </p:nvGrpSpPr>
      <p:grpSpPr>
        <a:xfrm>
          <a:off x="0" y="0"/>
          <a:ext cx="0" cy="0"/>
          <a:chOff x="0" y="0"/>
          <a:chExt cx="0" cy="0"/>
        </a:xfrm>
      </p:grpSpPr>
      <p:sp>
        <p:nvSpPr>
          <p:cNvPr id="9" name="Rektangel 8"/>
          <p:cNvSpPr/>
          <p:nvPr/>
        </p:nvSpPr>
        <p:spPr>
          <a:xfrm>
            <a:off x="0" y="259200"/>
            <a:ext cx="9144000" cy="6084000"/>
          </a:xfrm>
          <a:prstGeom prst="rect">
            <a:avLst/>
          </a:prstGeom>
          <a:solidFill>
            <a:srgbClr val="0080B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468313" y="1076400"/>
            <a:ext cx="8207375" cy="1470025"/>
          </a:xfrm>
        </p:spPr>
        <p:txBody>
          <a:bodyPr lIns="0" bIns="0" anchor="b" anchorCtr="0">
            <a:normAutofit/>
          </a:bodyPr>
          <a:lstStyle>
            <a:lvl1pPr algn="l">
              <a:lnSpc>
                <a:spcPts val="4000"/>
              </a:lnSpc>
              <a:defRPr sz="370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468313" y="2617200"/>
            <a:ext cx="8207375" cy="910952"/>
          </a:xfrm>
        </p:spPr>
        <p:txBody>
          <a:bodyPr lIns="36000">
            <a:normAutofit/>
          </a:bodyPr>
          <a:lstStyle>
            <a:lvl1pPr marL="0" indent="0" algn="l">
              <a:lnSpc>
                <a:spcPts val="23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8"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
        <p:nvSpPr>
          <p:cNvPr id="13"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4 Title Sldie">
    <p:spTree>
      <p:nvGrpSpPr>
        <p:cNvPr id="1" name=""/>
        <p:cNvGrpSpPr/>
        <p:nvPr/>
      </p:nvGrpSpPr>
      <p:grpSpPr>
        <a:xfrm>
          <a:off x="0" y="0"/>
          <a:ext cx="0" cy="0"/>
          <a:chOff x="0" y="0"/>
          <a:chExt cx="0" cy="0"/>
        </a:xfrm>
      </p:grpSpPr>
      <p:sp>
        <p:nvSpPr>
          <p:cNvPr id="9" name="Rektangel 8"/>
          <p:cNvSpPr/>
          <p:nvPr/>
        </p:nvSpPr>
        <p:spPr>
          <a:xfrm>
            <a:off x="0" y="259200"/>
            <a:ext cx="9144000" cy="6084000"/>
          </a:xfrm>
          <a:prstGeom prst="rect">
            <a:avLst/>
          </a:prstGeom>
          <a:solidFill>
            <a:srgbClr val="42B5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468313" y="1076400"/>
            <a:ext cx="8207375" cy="1470025"/>
          </a:xfrm>
        </p:spPr>
        <p:txBody>
          <a:bodyPr lIns="0" bIns="0" anchor="b" anchorCtr="0">
            <a:normAutofit/>
          </a:bodyPr>
          <a:lstStyle>
            <a:lvl1pPr algn="l">
              <a:lnSpc>
                <a:spcPts val="4000"/>
              </a:lnSpc>
              <a:defRPr sz="3700" baseline="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468313" y="2617200"/>
            <a:ext cx="8207375" cy="910952"/>
          </a:xfrm>
        </p:spPr>
        <p:txBody>
          <a:bodyPr lIns="36000">
            <a:normAutofit/>
          </a:bodyPr>
          <a:lstStyle>
            <a:lvl1pPr marL="0" indent="0" algn="l">
              <a:lnSpc>
                <a:spcPts val="23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5 Title Slide">
    <p:spTree>
      <p:nvGrpSpPr>
        <p:cNvPr id="1" name=""/>
        <p:cNvGrpSpPr/>
        <p:nvPr/>
      </p:nvGrpSpPr>
      <p:grpSpPr>
        <a:xfrm>
          <a:off x="0" y="0"/>
          <a:ext cx="0" cy="0"/>
          <a:chOff x="0" y="0"/>
          <a:chExt cx="0" cy="0"/>
        </a:xfrm>
      </p:grpSpPr>
      <p:sp>
        <p:nvSpPr>
          <p:cNvPr id="9" name="Rektangel 8"/>
          <p:cNvSpPr/>
          <p:nvPr/>
        </p:nvSpPr>
        <p:spPr>
          <a:xfrm>
            <a:off x="0" y="259200"/>
            <a:ext cx="9144000" cy="6084000"/>
          </a:xfrm>
          <a:prstGeom prst="rect">
            <a:avLst/>
          </a:prstGeom>
          <a:solidFill>
            <a:srgbClr val="BCD4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468313" y="1076400"/>
            <a:ext cx="8207375" cy="1470025"/>
          </a:xfrm>
        </p:spPr>
        <p:txBody>
          <a:bodyPr lIns="0" bIns="0" anchor="b" anchorCtr="0">
            <a:normAutofit/>
          </a:bodyPr>
          <a:lstStyle>
            <a:lvl1pPr algn="l">
              <a:lnSpc>
                <a:spcPts val="4000"/>
              </a:lnSpc>
              <a:defRPr sz="3700" baseline="0">
                <a:solidFill>
                  <a:schemeClr val="accent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468313" y="2617200"/>
            <a:ext cx="8207375" cy="910952"/>
          </a:xfrm>
        </p:spPr>
        <p:txBody>
          <a:bodyPr lIns="36000">
            <a:normAutofit/>
          </a:bodyPr>
          <a:lstStyle>
            <a:lvl1pPr marL="0" indent="0" algn="l">
              <a:lnSpc>
                <a:spcPts val="2300"/>
              </a:lnSpc>
              <a:buNone/>
              <a:defRPr sz="2000" baseline="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
        <p:nvSpPr>
          <p:cNvPr id="14"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15"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aseline="0"/>
            </a:lvl1pPr>
          </a:lstStyle>
          <a:p>
            <a:r>
              <a:rPr lang="en-US" smtClean="0"/>
              <a:t>Click to edit Master title style</a:t>
            </a:r>
            <a:endParaRPr lang="sv-SE" dirty="0"/>
          </a:p>
        </p:txBody>
      </p:sp>
      <p:sp>
        <p:nvSpPr>
          <p:cNvPr id="3" name="Platshållare för innehåll 2"/>
          <p:cNvSpPr>
            <a:spLocks noGrp="1"/>
          </p:cNvSpPr>
          <p:nvPr>
            <p:ph idx="1"/>
          </p:nvPr>
        </p:nvSpPr>
        <p:spPr>
          <a:xfrm>
            <a:off x="468313" y="1411200"/>
            <a:ext cx="8207375" cy="4752000"/>
          </a:xfrm>
        </p:spPr>
        <p:txBody>
          <a:bodyPr/>
          <a:lstStyle>
            <a:lvl1pPr>
              <a:spcAft>
                <a:spcPts val="0"/>
              </a:spcAft>
              <a:defRPr baseline="0"/>
            </a:lvl1pPr>
            <a:lvl2pPr>
              <a:spcAft>
                <a:spcPts val="0"/>
              </a:spcAft>
              <a:defRPr/>
            </a:lvl2pPr>
            <a:lvl5pPr>
              <a:spcBef>
                <a:spcPts val="500"/>
              </a:spcBef>
              <a:defRPr/>
            </a:lvl5pPr>
            <a:lvl6pPr>
              <a:buFont typeface="Arial" pitchFamily="34" charset="0"/>
              <a:buChar char="•"/>
              <a:defRPr/>
            </a:lvl6pPr>
            <a:lvl7pPr>
              <a:defRPr/>
            </a:lvl7pPr>
            <a:lvl8pPr>
              <a:defRPr/>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smtClean="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12"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6 Title Slide">
    <p:spTree>
      <p:nvGrpSpPr>
        <p:cNvPr id="1" name=""/>
        <p:cNvGrpSpPr/>
        <p:nvPr/>
      </p:nvGrpSpPr>
      <p:grpSpPr>
        <a:xfrm>
          <a:off x="0" y="0"/>
          <a:ext cx="0" cy="0"/>
          <a:chOff x="0" y="0"/>
          <a:chExt cx="0" cy="0"/>
        </a:xfrm>
      </p:grpSpPr>
      <p:pic>
        <p:nvPicPr>
          <p:cNvPr id="13" name="Bildobjekt 12" descr="0053_1168_PO_S_IO_4 beskuren 100.jpg"/>
          <p:cNvPicPr>
            <a:picLocks noChangeAspect="1"/>
          </p:cNvPicPr>
          <p:nvPr/>
        </p:nvPicPr>
        <p:blipFill>
          <a:blip r:embed="rId2" cstate="print"/>
          <a:stretch>
            <a:fillRect/>
          </a:stretch>
        </p:blipFill>
        <p:spPr>
          <a:xfrm>
            <a:off x="0" y="260648"/>
            <a:ext cx="9144000" cy="6062472"/>
          </a:xfrm>
          <a:prstGeom prst="rect">
            <a:avLst/>
          </a:prstGeom>
        </p:spPr>
      </p:pic>
      <p:sp>
        <p:nvSpPr>
          <p:cNvPr id="2" name="Rubrik 1"/>
          <p:cNvSpPr>
            <a:spLocks noGrp="1"/>
          </p:cNvSpPr>
          <p:nvPr>
            <p:ph type="ctrTitle"/>
          </p:nvPr>
        </p:nvSpPr>
        <p:spPr>
          <a:xfrm>
            <a:off x="468313" y="1076400"/>
            <a:ext cx="4247703" cy="1470025"/>
          </a:xfrm>
        </p:spPr>
        <p:txBody>
          <a:bodyPr lIns="0" bIns="0" anchor="b" anchorCtr="0">
            <a:normAutofit/>
          </a:bodyPr>
          <a:lstStyle>
            <a:lvl1pPr algn="l">
              <a:lnSpc>
                <a:spcPts val="4000"/>
              </a:lnSpc>
              <a:defRPr sz="3700" baseline="0">
                <a:solidFill>
                  <a:schemeClr val="accent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468313" y="2617200"/>
            <a:ext cx="4247703" cy="910952"/>
          </a:xfrm>
        </p:spPr>
        <p:txBody>
          <a:bodyPr lIns="36000">
            <a:normAutofit/>
          </a:bodyPr>
          <a:lstStyle>
            <a:lvl1pPr marL="0" indent="0" algn="l">
              <a:lnSpc>
                <a:spcPts val="2300"/>
              </a:lnSpc>
              <a:buNone/>
              <a:defRPr sz="2000">
                <a:solidFill>
                  <a:srgbClr val="4A4A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
        <p:nvSpPr>
          <p:cNvPr id="6"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7"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ogotype">
    <p:spTree>
      <p:nvGrpSpPr>
        <p:cNvPr id="1" name=""/>
        <p:cNvGrpSpPr/>
        <p:nvPr/>
      </p:nvGrpSpPr>
      <p:grpSpPr>
        <a:xfrm>
          <a:off x="0" y="0"/>
          <a:ext cx="0" cy="0"/>
          <a:chOff x="0" y="0"/>
          <a:chExt cx="0" cy="0"/>
        </a:xfrm>
      </p:grpSpPr>
      <p:sp>
        <p:nvSpPr>
          <p:cNvPr id="6" name="Rektangel 8"/>
          <p:cNvSpPr/>
          <p:nvPr/>
        </p:nvSpPr>
        <p:spPr>
          <a:xfrm>
            <a:off x="0" y="-36576"/>
            <a:ext cx="9144000" cy="6912864"/>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lgn="ctr"/>
            <a:endParaRPr lang="sv-SE"/>
          </a:p>
        </p:txBody>
      </p:sp>
      <p:pic>
        <p:nvPicPr>
          <p:cNvPr id="4" name="Bildobjekt 1" descr="HB_LARGE_NEG.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82820" y="2379696"/>
            <a:ext cx="7183967" cy="1792823"/>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5_Two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7" name="Platshållare för innehåll 2"/>
          <p:cNvSpPr>
            <a:spLocks noGrp="1"/>
          </p:cNvSpPr>
          <p:nvPr>
            <p:ph idx="1"/>
          </p:nvPr>
        </p:nvSpPr>
        <p:spPr>
          <a:xfrm>
            <a:off x="4706350" y="1224000"/>
            <a:ext cx="4140000" cy="4827600"/>
          </a:xfrm>
        </p:spPr>
        <p:txBody>
          <a:bodyPr/>
          <a:lstStyle>
            <a:lvl1pPr marL="252000" indent="-252000">
              <a:lnSpc>
                <a:spcPct val="100000"/>
              </a:lnSpc>
              <a:spcBef>
                <a:spcPts val="1400"/>
              </a:spcBef>
              <a:buFont typeface="Wingdings 2" pitchFamily="18" charset="2"/>
              <a:buChar char=""/>
              <a:defRPr/>
            </a:lvl1pPr>
            <a:lvl2pPr marL="511175" indent="-250825">
              <a:lnSpc>
                <a:spcPct val="100000"/>
              </a:lnSpc>
              <a:buFont typeface="Wingdings 2" pitchFamily="18" charset="2"/>
              <a:buChar char=""/>
              <a:defRPr sz="1400"/>
            </a:lvl2pPr>
            <a:lvl3pPr marL="752475" indent="-215900">
              <a:lnSpc>
                <a:spcPct val="100000"/>
              </a:lnSpc>
              <a:spcBef>
                <a:spcPts val="200"/>
              </a:spcBef>
              <a:buFont typeface="Wingdings 2" pitchFamily="18" charset="2"/>
              <a:buChar char=""/>
              <a:defRPr sz="1200"/>
            </a:lvl3pPr>
            <a:lvl4pPr marL="938213" indent="-173038">
              <a:lnSpc>
                <a:spcPct val="100000"/>
              </a:lnSpc>
              <a:spcBef>
                <a:spcPts val="200"/>
              </a:spcBef>
              <a:buFont typeface="Wingdings 2" pitchFamily="18" charset="2"/>
              <a:buChar char=""/>
              <a:defRPr sz="1000"/>
            </a:lvl4pPr>
            <a:lvl5pPr marL="1114425" indent="-184150">
              <a:lnSpc>
                <a:spcPct val="100000"/>
              </a:lnSpc>
              <a:spcBef>
                <a:spcPts val="200"/>
              </a:spcBef>
              <a:buFont typeface="Wingdings 2" pitchFamily="18" charset="2"/>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innehåll 2"/>
          <p:cNvSpPr>
            <a:spLocks noGrp="1"/>
          </p:cNvSpPr>
          <p:nvPr>
            <p:ph idx="10"/>
          </p:nvPr>
        </p:nvSpPr>
        <p:spPr>
          <a:xfrm>
            <a:off x="166774" y="1224000"/>
            <a:ext cx="4140000" cy="4827600"/>
          </a:xfrm>
        </p:spPr>
        <p:txBody>
          <a:bodyPr/>
          <a:lstStyle>
            <a:lvl1pPr marL="252000" indent="-252000">
              <a:lnSpc>
                <a:spcPct val="100000"/>
              </a:lnSpc>
              <a:spcBef>
                <a:spcPts val="1400"/>
              </a:spcBef>
              <a:buFont typeface="Wingdings 2" pitchFamily="18" charset="2"/>
              <a:buChar char=""/>
              <a:defRPr/>
            </a:lvl1pPr>
            <a:lvl2pPr marL="511175" indent="-250825">
              <a:lnSpc>
                <a:spcPct val="100000"/>
              </a:lnSpc>
              <a:buFont typeface="Wingdings 2" pitchFamily="18" charset="2"/>
              <a:buChar char=""/>
              <a:defRPr sz="1400"/>
            </a:lvl2pPr>
            <a:lvl3pPr marL="752475" indent="-215900">
              <a:lnSpc>
                <a:spcPct val="100000"/>
              </a:lnSpc>
              <a:spcBef>
                <a:spcPts val="200"/>
              </a:spcBef>
              <a:buFont typeface="Wingdings 2" pitchFamily="18" charset="2"/>
              <a:buChar char=""/>
              <a:defRPr sz="1200"/>
            </a:lvl3pPr>
            <a:lvl4pPr marL="938213" indent="-173038">
              <a:lnSpc>
                <a:spcPct val="100000"/>
              </a:lnSpc>
              <a:spcBef>
                <a:spcPts val="200"/>
              </a:spcBef>
              <a:buFont typeface="Wingdings 2" pitchFamily="18" charset="2"/>
              <a:buChar char=""/>
              <a:defRPr sz="1000"/>
            </a:lvl4pPr>
            <a:lvl5pPr marL="1114425" indent="-184150">
              <a:lnSpc>
                <a:spcPct val="100000"/>
              </a:lnSpc>
              <a:spcBef>
                <a:spcPts val="200"/>
              </a:spcBef>
              <a:buFont typeface="Wingdings 2" pitchFamily="18" charset="2"/>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Text Placeholder 8"/>
          <p:cNvSpPr>
            <a:spLocks noGrp="1"/>
          </p:cNvSpPr>
          <p:nvPr>
            <p:ph type="body" sz="quarter" idx="11"/>
          </p:nvPr>
        </p:nvSpPr>
        <p:spPr>
          <a:xfrm>
            <a:off x="171814" y="442170"/>
            <a:ext cx="8684849" cy="250526"/>
          </a:xfrm>
        </p:spPr>
        <p:txBody>
          <a:bodyPr>
            <a:normAutofit/>
          </a:bodyPr>
          <a:lstStyle>
            <a:lvl1pPr>
              <a:buNone/>
              <a:defRPr sz="1000">
                <a:solidFill>
                  <a:schemeClr val="accent5"/>
                </a:solidFill>
              </a:defRPr>
            </a:lvl1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3" name="Platshållare för innehåll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Text Placeholder 7"/>
          <p:cNvSpPr>
            <a:spLocks noGrp="1"/>
          </p:cNvSpPr>
          <p:nvPr>
            <p:ph type="body" sz="quarter" idx="10"/>
          </p:nvPr>
        </p:nvSpPr>
        <p:spPr>
          <a:xfrm>
            <a:off x="170959" y="442169"/>
            <a:ext cx="8685704" cy="250528"/>
          </a:xfrm>
        </p:spPr>
        <p:txBody>
          <a:bodyPr>
            <a:normAutofit/>
          </a:bodyPr>
          <a:lstStyle>
            <a:lvl1pPr>
              <a:buNone/>
              <a:defRPr sz="1000">
                <a:solidFill>
                  <a:schemeClr val="accent5"/>
                </a:solidFill>
              </a:defRPr>
            </a:lvl1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9_Two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7" name="Platshållare för innehåll 2"/>
          <p:cNvSpPr>
            <a:spLocks noGrp="1"/>
          </p:cNvSpPr>
          <p:nvPr>
            <p:ph idx="1"/>
          </p:nvPr>
        </p:nvSpPr>
        <p:spPr>
          <a:xfrm>
            <a:off x="4706350" y="1224000"/>
            <a:ext cx="4140000" cy="4827600"/>
          </a:xfrm>
        </p:spPr>
        <p:txBody>
          <a:bodyPr/>
          <a:lstStyle>
            <a:lvl1pPr marL="252000" indent="-252000">
              <a:lnSpc>
                <a:spcPct val="100000"/>
              </a:lnSpc>
              <a:spcBef>
                <a:spcPts val="1400"/>
              </a:spcBef>
              <a:buFont typeface="Wingdings 2" pitchFamily="18" charset="2"/>
              <a:buChar char=""/>
              <a:defRPr/>
            </a:lvl1pPr>
            <a:lvl2pPr marL="511175" indent="-250825">
              <a:lnSpc>
                <a:spcPct val="100000"/>
              </a:lnSpc>
              <a:buFont typeface="Wingdings 2" pitchFamily="18" charset="2"/>
              <a:buChar char=""/>
              <a:defRPr sz="1400"/>
            </a:lvl2pPr>
            <a:lvl3pPr marL="752475" indent="-215900">
              <a:lnSpc>
                <a:spcPct val="100000"/>
              </a:lnSpc>
              <a:spcBef>
                <a:spcPts val="200"/>
              </a:spcBef>
              <a:buFont typeface="Wingdings 2" pitchFamily="18" charset="2"/>
              <a:buChar char=""/>
              <a:defRPr sz="1200"/>
            </a:lvl3pPr>
            <a:lvl4pPr marL="938213" indent="-173038">
              <a:lnSpc>
                <a:spcPct val="100000"/>
              </a:lnSpc>
              <a:spcBef>
                <a:spcPts val="200"/>
              </a:spcBef>
              <a:buFont typeface="Wingdings 2" pitchFamily="18" charset="2"/>
              <a:buChar char=""/>
              <a:defRPr sz="1000"/>
            </a:lvl4pPr>
            <a:lvl5pPr marL="1114425" indent="-184150">
              <a:lnSpc>
                <a:spcPct val="100000"/>
              </a:lnSpc>
              <a:spcBef>
                <a:spcPts val="200"/>
              </a:spcBef>
              <a:buFont typeface="Wingdings 2" pitchFamily="18" charset="2"/>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innehåll 2"/>
          <p:cNvSpPr>
            <a:spLocks noGrp="1"/>
          </p:cNvSpPr>
          <p:nvPr>
            <p:ph idx="10"/>
          </p:nvPr>
        </p:nvSpPr>
        <p:spPr>
          <a:xfrm>
            <a:off x="166774" y="1224000"/>
            <a:ext cx="4140000" cy="4827600"/>
          </a:xfrm>
        </p:spPr>
        <p:txBody>
          <a:bodyPr/>
          <a:lstStyle>
            <a:lvl1pPr marL="252000" indent="-252000">
              <a:lnSpc>
                <a:spcPct val="100000"/>
              </a:lnSpc>
              <a:spcBef>
                <a:spcPts val="1400"/>
              </a:spcBef>
              <a:buFont typeface="Wingdings 2" pitchFamily="18" charset="2"/>
              <a:buChar char=""/>
              <a:defRPr/>
            </a:lvl1pPr>
            <a:lvl2pPr marL="511175" indent="-250825">
              <a:lnSpc>
                <a:spcPct val="100000"/>
              </a:lnSpc>
              <a:buFont typeface="Wingdings 2" pitchFamily="18" charset="2"/>
              <a:buChar char=""/>
              <a:defRPr sz="1400"/>
            </a:lvl2pPr>
            <a:lvl3pPr marL="752475" indent="-215900">
              <a:lnSpc>
                <a:spcPct val="100000"/>
              </a:lnSpc>
              <a:spcBef>
                <a:spcPts val="200"/>
              </a:spcBef>
              <a:buFont typeface="Wingdings 2" pitchFamily="18" charset="2"/>
              <a:buChar char=""/>
              <a:defRPr sz="1200"/>
            </a:lvl3pPr>
            <a:lvl4pPr marL="938213" indent="-173038">
              <a:lnSpc>
                <a:spcPct val="100000"/>
              </a:lnSpc>
              <a:spcBef>
                <a:spcPts val="200"/>
              </a:spcBef>
              <a:buFont typeface="Wingdings 2" pitchFamily="18" charset="2"/>
              <a:buChar char=""/>
              <a:defRPr sz="1000"/>
            </a:lvl4pPr>
            <a:lvl5pPr marL="1114425" indent="-184150">
              <a:lnSpc>
                <a:spcPct val="100000"/>
              </a:lnSpc>
              <a:spcBef>
                <a:spcPts val="200"/>
              </a:spcBef>
              <a:buFont typeface="Wingdings 2" pitchFamily="18" charset="2"/>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Text Placeholder 8"/>
          <p:cNvSpPr>
            <a:spLocks noGrp="1"/>
          </p:cNvSpPr>
          <p:nvPr>
            <p:ph type="body" sz="quarter" idx="11"/>
          </p:nvPr>
        </p:nvSpPr>
        <p:spPr>
          <a:xfrm>
            <a:off x="171814" y="442170"/>
            <a:ext cx="8684849" cy="250526"/>
          </a:xfrm>
        </p:spPr>
        <p:txBody>
          <a:bodyPr>
            <a:normAutofit/>
          </a:bodyPr>
          <a:lstStyle>
            <a:lvl1pPr>
              <a:buNone/>
              <a:defRPr sz="1000">
                <a:solidFill>
                  <a:schemeClr val="accent5"/>
                </a:solidFill>
              </a:defRPr>
            </a:lvl1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3" name="Platshållare för innehåll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Text Placeholder 7"/>
          <p:cNvSpPr>
            <a:spLocks noGrp="1"/>
          </p:cNvSpPr>
          <p:nvPr>
            <p:ph type="body" sz="quarter" idx="10"/>
          </p:nvPr>
        </p:nvSpPr>
        <p:spPr>
          <a:xfrm>
            <a:off x="170959" y="442169"/>
            <a:ext cx="8685704" cy="250528"/>
          </a:xfrm>
        </p:spPr>
        <p:txBody>
          <a:bodyPr>
            <a:normAutofit/>
          </a:bodyPr>
          <a:lstStyle>
            <a:lvl1pPr>
              <a:buNone/>
              <a:defRPr sz="1000">
                <a:solidFill>
                  <a:schemeClr val="accent5"/>
                </a:solidFill>
              </a:defRPr>
            </a:lvl1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5_Two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7" name="Platshållare för innehåll 2"/>
          <p:cNvSpPr>
            <a:spLocks noGrp="1"/>
          </p:cNvSpPr>
          <p:nvPr>
            <p:ph idx="1"/>
          </p:nvPr>
        </p:nvSpPr>
        <p:spPr>
          <a:xfrm>
            <a:off x="4706350" y="1224000"/>
            <a:ext cx="4140000" cy="4827600"/>
          </a:xfrm>
        </p:spPr>
        <p:txBody>
          <a:bodyPr/>
          <a:lstStyle>
            <a:lvl1pPr marL="252000" indent="-252000">
              <a:lnSpc>
                <a:spcPct val="100000"/>
              </a:lnSpc>
              <a:spcBef>
                <a:spcPts val="1400"/>
              </a:spcBef>
              <a:buFont typeface="Wingdings 2" pitchFamily="18" charset="2"/>
              <a:buChar char=""/>
              <a:defRPr/>
            </a:lvl1pPr>
            <a:lvl2pPr marL="511175" indent="-250825">
              <a:lnSpc>
                <a:spcPct val="100000"/>
              </a:lnSpc>
              <a:buFont typeface="Wingdings 2" pitchFamily="18" charset="2"/>
              <a:buChar char=""/>
              <a:defRPr sz="1400"/>
            </a:lvl2pPr>
            <a:lvl3pPr marL="752475" indent="-215900">
              <a:lnSpc>
                <a:spcPct val="100000"/>
              </a:lnSpc>
              <a:spcBef>
                <a:spcPts val="200"/>
              </a:spcBef>
              <a:buFont typeface="Wingdings 2" pitchFamily="18" charset="2"/>
              <a:buChar char=""/>
              <a:defRPr sz="1200"/>
            </a:lvl3pPr>
            <a:lvl4pPr marL="938213" indent="-173038">
              <a:lnSpc>
                <a:spcPct val="100000"/>
              </a:lnSpc>
              <a:spcBef>
                <a:spcPts val="200"/>
              </a:spcBef>
              <a:buFont typeface="Wingdings 2" pitchFamily="18" charset="2"/>
              <a:buChar char=""/>
              <a:defRPr sz="1000"/>
            </a:lvl4pPr>
            <a:lvl5pPr marL="1114425" indent="-184150">
              <a:lnSpc>
                <a:spcPct val="100000"/>
              </a:lnSpc>
              <a:spcBef>
                <a:spcPts val="200"/>
              </a:spcBef>
              <a:buFont typeface="Wingdings 2" pitchFamily="18" charset="2"/>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innehåll 2"/>
          <p:cNvSpPr>
            <a:spLocks noGrp="1"/>
          </p:cNvSpPr>
          <p:nvPr>
            <p:ph idx="10"/>
          </p:nvPr>
        </p:nvSpPr>
        <p:spPr>
          <a:xfrm>
            <a:off x="166774" y="1224000"/>
            <a:ext cx="4140000" cy="4827600"/>
          </a:xfrm>
        </p:spPr>
        <p:txBody>
          <a:bodyPr/>
          <a:lstStyle>
            <a:lvl1pPr marL="252000" indent="-252000">
              <a:lnSpc>
                <a:spcPct val="100000"/>
              </a:lnSpc>
              <a:spcBef>
                <a:spcPts val="1400"/>
              </a:spcBef>
              <a:buFont typeface="Wingdings 2" pitchFamily="18" charset="2"/>
              <a:buChar char=""/>
              <a:defRPr/>
            </a:lvl1pPr>
            <a:lvl2pPr marL="511175" indent="-250825">
              <a:lnSpc>
                <a:spcPct val="100000"/>
              </a:lnSpc>
              <a:buFont typeface="Wingdings 2" pitchFamily="18" charset="2"/>
              <a:buChar char=""/>
              <a:defRPr sz="1400"/>
            </a:lvl2pPr>
            <a:lvl3pPr marL="752475" indent="-215900">
              <a:lnSpc>
                <a:spcPct val="100000"/>
              </a:lnSpc>
              <a:spcBef>
                <a:spcPts val="200"/>
              </a:spcBef>
              <a:buFont typeface="Wingdings 2" pitchFamily="18" charset="2"/>
              <a:buChar char=""/>
              <a:defRPr sz="1200"/>
            </a:lvl3pPr>
            <a:lvl4pPr marL="938213" indent="-173038">
              <a:lnSpc>
                <a:spcPct val="100000"/>
              </a:lnSpc>
              <a:spcBef>
                <a:spcPts val="200"/>
              </a:spcBef>
              <a:buFont typeface="Wingdings 2" pitchFamily="18" charset="2"/>
              <a:buChar char=""/>
              <a:defRPr sz="1000"/>
            </a:lvl4pPr>
            <a:lvl5pPr marL="1114425" indent="-184150">
              <a:lnSpc>
                <a:spcPct val="100000"/>
              </a:lnSpc>
              <a:spcBef>
                <a:spcPts val="200"/>
              </a:spcBef>
              <a:buFont typeface="Wingdings 2" pitchFamily="18" charset="2"/>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Text Placeholder 8"/>
          <p:cNvSpPr>
            <a:spLocks noGrp="1"/>
          </p:cNvSpPr>
          <p:nvPr>
            <p:ph type="body" sz="quarter" idx="11"/>
          </p:nvPr>
        </p:nvSpPr>
        <p:spPr>
          <a:xfrm>
            <a:off x="171814" y="442170"/>
            <a:ext cx="8684849" cy="250526"/>
          </a:xfrm>
        </p:spPr>
        <p:txBody>
          <a:bodyPr>
            <a:normAutofit/>
          </a:bodyPr>
          <a:lstStyle>
            <a:lvl1pPr>
              <a:buNone/>
              <a:defRPr sz="1000">
                <a:solidFill>
                  <a:schemeClr val="accent5"/>
                </a:solidFill>
              </a:defRPr>
            </a:lvl1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3" name="Platshållare för innehåll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Text Placeholder 7"/>
          <p:cNvSpPr>
            <a:spLocks noGrp="1"/>
          </p:cNvSpPr>
          <p:nvPr>
            <p:ph type="body" sz="quarter" idx="10"/>
          </p:nvPr>
        </p:nvSpPr>
        <p:spPr>
          <a:xfrm>
            <a:off x="170959" y="442169"/>
            <a:ext cx="8685704" cy="250528"/>
          </a:xfrm>
        </p:spPr>
        <p:txBody>
          <a:bodyPr>
            <a:normAutofit/>
          </a:bodyPr>
          <a:lstStyle>
            <a:lvl1pPr>
              <a:buNone/>
              <a:defRPr sz="1000">
                <a:solidFill>
                  <a:schemeClr val="accent5"/>
                </a:solidFill>
              </a:defRPr>
            </a:lvl1pPr>
          </a:lstStyle>
          <a:p>
            <a:pPr lvl="0"/>
            <a:r>
              <a:rPr lang="en-US" smtClean="0"/>
              <a:t>Click to edit Master text styles</a:t>
            </a:r>
          </a:p>
        </p:txBody>
      </p:sp>
    </p:spTree>
    <p:extLst>
      <p:ext uri="{BB962C8B-B14F-4D97-AF65-F5344CB8AC3E}">
        <p14:creationId xmlns:p14="http://schemas.microsoft.com/office/powerpoint/2010/main" xmlns="" val="2839589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7" name="Platshållare för innehåll 2"/>
          <p:cNvSpPr>
            <a:spLocks noGrp="1"/>
          </p:cNvSpPr>
          <p:nvPr>
            <p:ph idx="1"/>
          </p:nvPr>
        </p:nvSpPr>
        <p:spPr>
          <a:xfrm>
            <a:off x="4706350" y="1224000"/>
            <a:ext cx="4140000" cy="4827600"/>
          </a:xfrm>
        </p:spPr>
        <p:txBody>
          <a:bodyPr/>
          <a:lstStyle>
            <a:lvl1pPr marL="252000" indent="-252000">
              <a:lnSpc>
                <a:spcPct val="100000"/>
              </a:lnSpc>
              <a:spcBef>
                <a:spcPts val="1400"/>
              </a:spcBef>
              <a:buFont typeface="Wingdings 2" pitchFamily="18" charset="2"/>
              <a:buChar char=""/>
              <a:defRPr/>
            </a:lvl1pPr>
            <a:lvl2pPr marL="511175" indent="-250825">
              <a:lnSpc>
                <a:spcPct val="100000"/>
              </a:lnSpc>
              <a:buFont typeface="Wingdings 2" pitchFamily="18" charset="2"/>
              <a:buChar char=""/>
              <a:defRPr sz="1400"/>
            </a:lvl2pPr>
            <a:lvl3pPr marL="752475" indent="-215900">
              <a:lnSpc>
                <a:spcPct val="100000"/>
              </a:lnSpc>
              <a:spcBef>
                <a:spcPts val="200"/>
              </a:spcBef>
              <a:buFont typeface="Wingdings 2" pitchFamily="18" charset="2"/>
              <a:buChar char=""/>
              <a:defRPr sz="1200"/>
            </a:lvl3pPr>
            <a:lvl4pPr marL="938213" indent="-173038">
              <a:lnSpc>
                <a:spcPct val="100000"/>
              </a:lnSpc>
              <a:spcBef>
                <a:spcPts val="200"/>
              </a:spcBef>
              <a:buFont typeface="Wingdings 2" pitchFamily="18" charset="2"/>
              <a:buChar char=""/>
              <a:defRPr sz="1000"/>
            </a:lvl4pPr>
            <a:lvl5pPr marL="1114425" indent="-184150">
              <a:lnSpc>
                <a:spcPct val="100000"/>
              </a:lnSpc>
              <a:spcBef>
                <a:spcPts val="200"/>
              </a:spcBef>
              <a:buFont typeface="Wingdings 2" pitchFamily="18" charset="2"/>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innehåll 2"/>
          <p:cNvSpPr>
            <a:spLocks noGrp="1"/>
          </p:cNvSpPr>
          <p:nvPr>
            <p:ph idx="10"/>
          </p:nvPr>
        </p:nvSpPr>
        <p:spPr>
          <a:xfrm>
            <a:off x="166774" y="1224000"/>
            <a:ext cx="4140000" cy="4827600"/>
          </a:xfrm>
        </p:spPr>
        <p:txBody>
          <a:bodyPr/>
          <a:lstStyle>
            <a:lvl1pPr marL="252000" indent="-252000">
              <a:lnSpc>
                <a:spcPct val="100000"/>
              </a:lnSpc>
              <a:spcBef>
                <a:spcPts val="1400"/>
              </a:spcBef>
              <a:buFont typeface="Wingdings 2" pitchFamily="18" charset="2"/>
              <a:buChar char=""/>
              <a:defRPr/>
            </a:lvl1pPr>
            <a:lvl2pPr marL="511175" indent="-250825">
              <a:lnSpc>
                <a:spcPct val="100000"/>
              </a:lnSpc>
              <a:buFont typeface="Wingdings 2" pitchFamily="18" charset="2"/>
              <a:buChar char=""/>
              <a:defRPr sz="1400"/>
            </a:lvl2pPr>
            <a:lvl3pPr marL="752475" indent="-215900">
              <a:lnSpc>
                <a:spcPct val="100000"/>
              </a:lnSpc>
              <a:spcBef>
                <a:spcPts val="200"/>
              </a:spcBef>
              <a:buFont typeface="Wingdings 2" pitchFamily="18" charset="2"/>
              <a:buChar char=""/>
              <a:defRPr sz="1200"/>
            </a:lvl3pPr>
            <a:lvl4pPr marL="938213" indent="-173038">
              <a:lnSpc>
                <a:spcPct val="100000"/>
              </a:lnSpc>
              <a:spcBef>
                <a:spcPts val="200"/>
              </a:spcBef>
              <a:buFont typeface="Wingdings 2" pitchFamily="18" charset="2"/>
              <a:buChar char=""/>
              <a:defRPr sz="1000"/>
            </a:lvl4pPr>
            <a:lvl5pPr marL="1114425" indent="-184150">
              <a:lnSpc>
                <a:spcPct val="100000"/>
              </a:lnSpc>
              <a:spcBef>
                <a:spcPts val="200"/>
              </a:spcBef>
              <a:buFont typeface="Wingdings 2" pitchFamily="18" charset="2"/>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Text Placeholder 8"/>
          <p:cNvSpPr>
            <a:spLocks noGrp="1"/>
          </p:cNvSpPr>
          <p:nvPr>
            <p:ph type="body" sz="quarter" idx="11"/>
          </p:nvPr>
        </p:nvSpPr>
        <p:spPr>
          <a:xfrm>
            <a:off x="171814" y="442170"/>
            <a:ext cx="8684849" cy="250526"/>
          </a:xfrm>
        </p:spPr>
        <p:txBody>
          <a:bodyPr>
            <a:normAutofit/>
          </a:bodyPr>
          <a:lstStyle>
            <a:lvl1pPr>
              <a:buNone/>
              <a:defRPr sz="1000">
                <a:solidFill>
                  <a:schemeClr val="accent5"/>
                </a:solidFill>
              </a:defRPr>
            </a:lvl1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6_Two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7" name="Platshållare för innehåll 2"/>
          <p:cNvSpPr>
            <a:spLocks noGrp="1"/>
          </p:cNvSpPr>
          <p:nvPr>
            <p:ph idx="1"/>
          </p:nvPr>
        </p:nvSpPr>
        <p:spPr>
          <a:xfrm>
            <a:off x="4706350" y="1224000"/>
            <a:ext cx="4140000" cy="4827600"/>
          </a:xfrm>
        </p:spPr>
        <p:txBody>
          <a:bodyPr/>
          <a:lstStyle>
            <a:lvl1pPr marL="252000" indent="-252000">
              <a:lnSpc>
                <a:spcPct val="100000"/>
              </a:lnSpc>
              <a:spcBef>
                <a:spcPts val="1400"/>
              </a:spcBef>
              <a:buFont typeface="Wingdings 2" pitchFamily="18" charset="2"/>
              <a:buChar char=""/>
              <a:defRPr/>
            </a:lvl1pPr>
            <a:lvl2pPr marL="511175" indent="-250825">
              <a:lnSpc>
                <a:spcPct val="100000"/>
              </a:lnSpc>
              <a:buFont typeface="Wingdings 2" pitchFamily="18" charset="2"/>
              <a:buChar char=""/>
              <a:defRPr sz="1400"/>
            </a:lvl2pPr>
            <a:lvl3pPr marL="752475" indent="-215900">
              <a:lnSpc>
                <a:spcPct val="100000"/>
              </a:lnSpc>
              <a:spcBef>
                <a:spcPts val="200"/>
              </a:spcBef>
              <a:buFont typeface="Wingdings 2" pitchFamily="18" charset="2"/>
              <a:buChar char=""/>
              <a:defRPr sz="1200"/>
            </a:lvl3pPr>
            <a:lvl4pPr marL="938213" indent="-173038">
              <a:lnSpc>
                <a:spcPct val="100000"/>
              </a:lnSpc>
              <a:spcBef>
                <a:spcPts val="200"/>
              </a:spcBef>
              <a:buFont typeface="Wingdings 2" pitchFamily="18" charset="2"/>
              <a:buChar char=""/>
              <a:defRPr sz="1000"/>
            </a:lvl4pPr>
            <a:lvl5pPr marL="1114425" indent="-184150">
              <a:lnSpc>
                <a:spcPct val="100000"/>
              </a:lnSpc>
              <a:spcBef>
                <a:spcPts val="200"/>
              </a:spcBef>
              <a:buFont typeface="Wingdings 2" pitchFamily="18" charset="2"/>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innehåll 2"/>
          <p:cNvSpPr>
            <a:spLocks noGrp="1"/>
          </p:cNvSpPr>
          <p:nvPr>
            <p:ph idx="10"/>
          </p:nvPr>
        </p:nvSpPr>
        <p:spPr>
          <a:xfrm>
            <a:off x="166774" y="1224000"/>
            <a:ext cx="4140000" cy="4827600"/>
          </a:xfrm>
        </p:spPr>
        <p:txBody>
          <a:bodyPr/>
          <a:lstStyle>
            <a:lvl1pPr marL="252000" indent="-252000">
              <a:lnSpc>
                <a:spcPct val="100000"/>
              </a:lnSpc>
              <a:spcBef>
                <a:spcPts val="1400"/>
              </a:spcBef>
              <a:buFont typeface="Wingdings 2" pitchFamily="18" charset="2"/>
              <a:buChar char=""/>
              <a:defRPr/>
            </a:lvl1pPr>
            <a:lvl2pPr marL="511175" indent="-250825">
              <a:lnSpc>
                <a:spcPct val="100000"/>
              </a:lnSpc>
              <a:buFont typeface="Wingdings 2" pitchFamily="18" charset="2"/>
              <a:buChar char=""/>
              <a:defRPr sz="1400"/>
            </a:lvl2pPr>
            <a:lvl3pPr marL="752475" indent="-215900">
              <a:lnSpc>
                <a:spcPct val="100000"/>
              </a:lnSpc>
              <a:spcBef>
                <a:spcPts val="200"/>
              </a:spcBef>
              <a:buFont typeface="Wingdings 2" pitchFamily="18" charset="2"/>
              <a:buChar char=""/>
              <a:defRPr sz="1200"/>
            </a:lvl3pPr>
            <a:lvl4pPr marL="938213" indent="-173038">
              <a:lnSpc>
                <a:spcPct val="100000"/>
              </a:lnSpc>
              <a:spcBef>
                <a:spcPts val="200"/>
              </a:spcBef>
              <a:buFont typeface="Wingdings 2" pitchFamily="18" charset="2"/>
              <a:buChar char=""/>
              <a:defRPr sz="1000"/>
            </a:lvl4pPr>
            <a:lvl5pPr marL="1114425" indent="-184150">
              <a:lnSpc>
                <a:spcPct val="100000"/>
              </a:lnSpc>
              <a:spcBef>
                <a:spcPts val="200"/>
              </a:spcBef>
              <a:buFont typeface="Wingdings 2" pitchFamily="18" charset="2"/>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Text Placeholder 8"/>
          <p:cNvSpPr>
            <a:spLocks noGrp="1"/>
          </p:cNvSpPr>
          <p:nvPr>
            <p:ph type="body" sz="quarter" idx="11"/>
          </p:nvPr>
        </p:nvSpPr>
        <p:spPr>
          <a:xfrm>
            <a:off x="171814" y="442170"/>
            <a:ext cx="8684849" cy="250526"/>
          </a:xfrm>
        </p:spPr>
        <p:txBody>
          <a:bodyPr>
            <a:normAutofit/>
          </a:bodyPr>
          <a:lstStyle>
            <a:lvl1pPr>
              <a:buNone/>
              <a:defRPr sz="1000">
                <a:solidFill>
                  <a:schemeClr val="accent5"/>
                </a:solidFill>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3" name="Platshållare för innehåll 2"/>
          <p:cNvSpPr>
            <a:spLocks noGrp="1"/>
          </p:cNvSpPr>
          <p:nvPr>
            <p:ph sz="half" idx="1"/>
          </p:nvPr>
        </p:nvSpPr>
        <p:spPr>
          <a:xfrm>
            <a:off x="468312" y="1411200"/>
            <a:ext cx="4020407"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smtClean="0"/>
          </a:p>
        </p:txBody>
      </p:sp>
      <p:sp>
        <p:nvSpPr>
          <p:cNvPr id="4" name="Platshållare för innehåll 3"/>
          <p:cNvSpPr>
            <a:spLocks noGrp="1"/>
          </p:cNvSpPr>
          <p:nvPr>
            <p:ph sz="half" idx="2"/>
          </p:nvPr>
        </p:nvSpPr>
        <p:spPr>
          <a:xfrm>
            <a:off x="4651200" y="1411200"/>
            <a:ext cx="4024488" cy="4752000"/>
          </a:xfrm>
        </p:spPr>
        <p:txBody>
          <a:bodyPr>
            <a:normAutofit/>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
        <p:nvSpPr>
          <p:cNvPr id="10" name="Platshållare för datum 20"/>
          <p:cNvSpPr>
            <a:spLocks noGrp="1"/>
          </p:cNvSpPr>
          <p:nvPr>
            <p:ph type="dt" sz="half" idx="10"/>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11"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3" name="Platshållare för innehåll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Text Placeholder 7"/>
          <p:cNvSpPr>
            <a:spLocks noGrp="1"/>
          </p:cNvSpPr>
          <p:nvPr>
            <p:ph type="body" sz="quarter" idx="10"/>
          </p:nvPr>
        </p:nvSpPr>
        <p:spPr>
          <a:xfrm>
            <a:off x="170959" y="442169"/>
            <a:ext cx="8685704" cy="250528"/>
          </a:xfrm>
        </p:spPr>
        <p:txBody>
          <a:bodyPr>
            <a:normAutofit/>
          </a:bodyPr>
          <a:lstStyle>
            <a:lvl1pPr>
              <a:buNone/>
              <a:defRPr sz="1000">
                <a:solidFill>
                  <a:schemeClr val="accent5"/>
                </a:solidFill>
              </a:defRPr>
            </a:lvl1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6_Two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7" name="Platshållare för innehåll 2"/>
          <p:cNvSpPr>
            <a:spLocks noGrp="1"/>
          </p:cNvSpPr>
          <p:nvPr>
            <p:ph idx="1"/>
          </p:nvPr>
        </p:nvSpPr>
        <p:spPr>
          <a:xfrm>
            <a:off x="4706350" y="1224000"/>
            <a:ext cx="4140000" cy="4827600"/>
          </a:xfrm>
        </p:spPr>
        <p:txBody>
          <a:bodyPr/>
          <a:lstStyle>
            <a:lvl1pPr marL="252000" indent="-252000">
              <a:lnSpc>
                <a:spcPct val="100000"/>
              </a:lnSpc>
              <a:spcBef>
                <a:spcPts val="1400"/>
              </a:spcBef>
              <a:buFont typeface="Wingdings 2" pitchFamily="18" charset="2"/>
              <a:buChar char=""/>
              <a:defRPr/>
            </a:lvl1pPr>
            <a:lvl2pPr marL="511175" indent="-250825">
              <a:lnSpc>
                <a:spcPct val="100000"/>
              </a:lnSpc>
              <a:buFont typeface="Wingdings 2" pitchFamily="18" charset="2"/>
              <a:buChar char=""/>
              <a:defRPr sz="1400"/>
            </a:lvl2pPr>
            <a:lvl3pPr marL="752475" indent="-215900">
              <a:lnSpc>
                <a:spcPct val="100000"/>
              </a:lnSpc>
              <a:spcBef>
                <a:spcPts val="200"/>
              </a:spcBef>
              <a:buFont typeface="Wingdings 2" pitchFamily="18" charset="2"/>
              <a:buChar char=""/>
              <a:defRPr sz="1200"/>
            </a:lvl3pPr>
            <a:lvl4pPr marL="938213" indent="-173038">
              <a:lnSpc>
                <a:spcPct val="100000"/>
              </a:lnSpc>
              <a:spcBef>
                <a:spcPts val="200"/>
              </a:spcBef>
              <a:buFont typeface="Wingdings 2" pitchFamily="18" charset="2"/>
              <a:buChar char=""/>
              <a:defRPr sz="1000"/>
            </a:lvl4pPr>
            <a:lvl5pPr marL="1114425" indent="-184150">
              <a:lnSpc>
                <a:spcPct val="100000"/>
              </a:lnSpc>
              <a:spcBef>
                <a:spcPts val="200"/>
              </a:spcBef>
              <a:buFont typeface="Wingdings 2" pitchFamily="18" charset="2"/>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innehåll 2"/>
          <p:cNvSpPr>
            <a:spLocks noGrp="1"/>
          </p:cNvSpPr>
          <p:nvPr>
            <p:ph idx="10"/>
          </p:nvPr>
        </p:nvSpPr>
        <p:spPr>
          <a:xfrm>
            <a:off x="166774" y="1224000"/>
            <a:ext cx="4140000" cy="4827600"/>
          </a:xfrm>
        </p:spPr>
        <p:txBody>
          <a:bodyPr/>
          <a:lstStyle>
            <a:lvl1pPr marL="252000" indent="-252000">
              <a:lnSpc>
                <a:spcPct val="100000"/>
              </a:lnSpc>
              <a:spcBef>
                <a:spcPts val="1400"/>
              </a:spcBef>
              <a:buFont typeface="Wingdings 2" pitchFamily="18" charset="2"/>
              <a:buChar char=""/>
              <a:defRPr/>
            </a:lvl1pPr>
            <a:lvl2pPr marL="511175" indent="-250825">
              <a:lnSpc>
                <a:spcPct val="100000"/>
              </a:lnSpc>
              <a:buFont typeface="Wingdings 2" pitchFamily="18" charset="2"/>
              <a:buChar char=""/>
              <a:defRPr sz="1400"/>
            </a:lvl2pPr>
            <a:lvl3pPr marL="752475" indent="-215900">
              <a:lnSpc>
                <a:spcPct val="100000"/>
              </a:lnSpc>
              <a:spcBef>
                <a:spcPts val="200"/>
              </a:spcBef>
              <a:buFont typeface="Wingdings 2" pitchFamily="18" charset="2"/>
              <a:buChar char=""/>
              <a:defRPr sz="1200"/>
            </a:lvl3pPr>
            <a:lvl4pPr marL="938213" indent="-173038">
              <a:lnSpc>
                <a:spcPct val="100000"/>
              </a:lnSpc>
              <a:spcBef>
                <a:spcPts val="200"/>
              </a:spcBef>
              <a:buFont typeface="Wingdings 2" pitchFamily="18" charset="2"/>
              <a:buChar char=""/>
              <a:defRPr sz="1000"/>
            </a:lvl4pPr>
            <a:lvl5pPr marL="1114425" indent="-184150">
              <a:lnSpc>
                <a:spcPct val="100000"/>
              </a:lnSpc>
              <a:spcBef>
                <a:spcPts val="200"/>
              </a:spcBef>
              <a:buFont typeface="Wingdings 2" pitchFamily="18" charset="2"/>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Text Placeholder 8"/>
          <p:cNvSpPr>
            <a:spLocks noGrp="1"/>
          </p:cNvSpPr>
          <p:nvPr>
            <p:ph type="body" sz="quarter" idx="11"/>
          </p:nvPr>
        </p:nvSpPr>
        <p:spPr>
          <a:xfrm>
            <a:off x="171814" y="442170"/>
            <a:ext cx="8684849" cy="250526"/>
          </a:xfrm>
        </p:spPr>
        <p:txBody>
          <a:bodyPr>
            <a:normAutofit/>
          </a:bodyPr>
          <a:lstStyle>
            <a:lvl1pPr>
              <a:buNone/>
              <a:defRPr sz="1000">
                <a:solidFill>
                  <a:schemeClr val="accent5"/>
                </a:solidFill>
              </a:defRPr>
            </a:lvl1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8_Two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7" name="Platshållare för innehåll 2"/>
          <p:cNvSpPr>
            <a:spLocks noGrp="1"/>
          </p:cNvSpPr>
          <p:nvPr>
            <p:ph idx="1"/>
          </p:nvPr>
        </p:nvSpPr>
        <p:spPr>
          <a:xfrm>
            <a:off x="4706350" y="1224000"/>
            <a:ext cx="4140000" cy="4827600"/>
          </a:xfrm>
        </p:spPr>
        <p:txBody>
          <a:bodyPr/>
          <a:lstStyle>
            <a:lvl1pPr marL="252000" indent="-252000">
              <a:lnSpc>
                <a:spcPct val="100000"/>
              </a:lnSpc>
              <a:spcBef>
                <a:spcPts val="1400"/>
              </a:spcBef>
              <a:buFont typeface="Wingdings 2" pitchFamily="18" charset="2"/>
              <a:buChar char=""/>
              <a:defRPr/>
            </a:lvl1pPr>
            <a:lvl2pPr marL="511175" indent="-250825">
              <a:lnSpc>
                <a:spcPct val="100000"/>
              </a:lnSpc>
              <a:buFont typeface="Wingdings 2" pitchFamily="18" charset="2"/>
              <a:buChar char=""/>
              <a:defRPr sz="1400"/>
            </a:lvl2pPr>
            <a:lvl3pPr marL="752475" indent="-215900">
              <a:lnSpc>
                <a:spcPct val="100000"/>
              </a:lnSpc>
              <a:spcBef>
                <a:spcPts val="200"/>
              </a:spcBef>
              <a:buFont typeface="Wingdings 2" pitchFamily="18" charset="2"/>
              <a:buChar char=""/>
              <a:defRPr sz="1200"/>
            </a:lvl3pPr>
            <a:lvl4pPr marL="938213" indent="-173038">
              <a:lnSpc>
                <a:spcPct val="100000"/>
              </a:lnSpc>
              <a:spcBef>
                <a:spcPts val="200"/>
              </a:spcBef>
              <a:buFont typeface="Wingdings 2" pitchFamily="18" charset="2"/>
              <a:buChar char=""/>
              <a:defRPr sz="1000"/>
            </a:lvl4pPr>
            <a:lvl5pPr marL="1114425" indent="-184150">
              <a:lnSpc>
                <a:spcPct val="100000"/>
              </a:lnSpc>
              <a:spcBef>
                <a:spcPts val="200"/>
              </a:spcBef>
              <a:buFont typeface="Wingdings 2" pitchFamily="18" charset="2"/>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innehåll 2"/>
          <p:cNvSpPr>
            <a:spLocks noGrp="1"/>
          </p:cNvSpPr>
          <p:nvPr>
            <p:ph idx="10"/>
          </p:nvPr>
        </p:nvSpPr>
        <p:spPr>
          <a:xfrm>
            <a:off x="166774" y="1224000"/>
            <a:ext cx="4140000" cy="4827600"/>
          </a:xfrm>
        </p:spPr>
        <p:txBody>
          <a:bodyPr/>
          <a:lstStyle>
            <a:lvl1pPr marL="252000" indent="-252000">
              <a:lnSpc>
                <a:spcPct val="100000"/>
              </a:lnSpc>
              <a:spcBef>
                <a:spcPts val="1400"/>
              </a:spcBef>
              <a:buFont typeface="Wingdings 2" pitchFamily="18" charset="2"/>
              <a:buChar char=""/>
              <a:defRPr/>
            </a:lvl1pPr>
            <a:lvl2pPr marL="511175" indent="-250825">
              <a:lnSpc>
                <a:spcPct val="100000"/>
              </a:lnSpc>
              <a:buFont typeface="Wingdings 2" pitchFamily="18" charset="2"/>
              <a:buChar char=""/>
              <a:defRPr sz="1400"/>
            </a:lvl2pPr>
            <a:lvl3pPr marL="752475" indent="-215900">
              <a:lnSpc>
                <a:spcPct val="100000"/>
              </a:lnSpc>
              <a:spcBef>
                <a:spcPts val="200"/>
              </a:spcBef>
              <a:buFont typeface="Wingdings 2" pitchFamily="18" charset="2"/>
              <a:buChar char=""/>
              <a:defRPr sz="1200"/>
            </a:lvl3pPr>
            <a:lvl4pPr marL="938213" indent="-173038">
              <a:lnSpc>
                <a:spcPct val="100000"/>
              </a:lnSpc>
              <a:spcBef>
                <a:spcPts val="200"/>
              </a:spcBef>
              <a:buFont typeface="Wingdings 2" pitchFamily="18" charset="2"/>
              <a:buChar char=""/>
              <a:defRPr sz="1000"/>
            </a:lvl4pPr>
            <a:lvl5pPr marL="1114425" indent="-184150">
              <a:lnSpc>
                <a:spcPct val="100000"/>
              </a:lnSpc>
              <a:spcBef>
                <a:spcPts val="200"/>
              </a:spcBef>
              <a:buFont typeface="Wingdings 2" pitchFamily="18" charset="2"/>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Text Placeholder 8"/>
          <p:cNvSpPr>
            <a:spLocks noGrp="1"/>
          </p:cNvSpPr>
          <p:nvPr>
            <p:ph type="body" sz="quarter" idx="11"/>
          </p:nvPr>
        </p:nvSpPr>
        <p:spPr>
          <a:xfrm>
            <a:off x="171814" y="442170"/>
            <a:ext cx="8684849" cy="250526"/>
          </a:xfrm>
        </p:spPr>
        <p:txBody>
          <a:bodyPr>
            <a:normAutofit/>
          </a:bodyPr>
          <a:lstStyle>
            <a:lvl1pPr>
              <a:buNone/>
              <a:defRPr sz="1000">
                <a:solidFill>
                  <a:schemeClr val="accent5"/>
                </a:solidFill>
              </a:defRPr>
            </a:lvl1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8_Two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7" name="Platshållare för innehåll 2"/>
          <p:cNvSpPr>
            <a:spLocks noGrp="1"/>
          </p:cNvSpPr>
          <p:nvPr>
            <p:ph idx="1"/>
          </p:nvPr>
        </p:nvSpPr>
        <p:spPr>
          <a:xfrm>
            <a:off x="4706350" y="1224000"/>
            <a:ext cx="4140000" cy="4827600"/>
          </a:xfrm>
        </p:spPr>
        <p:txBody>
          <a:bodyPr/>
          <a:lstStyle>
            <a:lvl1pPr marL="252000" indent="-252000">
              <a:lnSpc>
                <a:spcPct val="100000"/>
              </a:lnSpc>
              <a:spcBef>
                <a:spcPts val="1400"/>
              </a:spcBef>
              <a:buFont typeface="Wingdings 2" pitchFamily="18" charset="2"/>
              <a:buChar char=""/>
              <a:defRPr/>
            </a:lvl1pPr>
            <a:lvl2pPr marL="511175" indent="-250825">
              <a:lnSpc>
                <a:spcPct val="100000"/>
              </a:lnSpc>
              <a:buFont typeface="Wingdings 2" pitchFamily="18" charset="2"/>
              <a:buChar char=""/>
              <a:defRPr sz="1400"/>
            </a:lvl2pPr>
            <a:lvl3pPr marL="752475" indent="-215900">
              <a:lnSpc>
                <a:spcPct val="100000"/>
              </a:lnSpc>
              <a:spcBef>
                <a:spcPts val="200"/>
              </a:spcBef>
              <a:buFont typeface="Wingdings 2" pitchFamily="18" charset="2"/>
              <a:buChar char=""/>
              <a:defRPr sz="1200"/>
            </a:lvl3pPr>
            <a:lvl4pPr marL="938213" indent="-173038">
              <a:lnSpc>
                <a:spcPct val="100000"/>
              </a:lnSpc>
              <a:spcBef>
                <a:spcPts val="200"/>
              </a:spcBef>
              <a:buFont typeface="Wingdings 2" pitchFamily="18" charset="2"/>
              <a:buChar char=""/>
              <a:defRPr sz="1000"/>
            </a:lvl4pPr>
            <a:lvl5pPr marL="1114425" indent="-184150">
              <a:lnSpc>
                <a:spcPct val="100000"/>
              </a:lnSpc>
              <a:spcBef>
                <a:spcPts val="200"/>
              </a:spcBef>
              <a:buFont typeface="Wingdings 2" pitchFamily="18" charset="2"/>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innehåll 2"/>
          <p:cNvSpPr>
            <a:spLocks noGrp="1"/>
          </p:cNvSpPr>
          <p:nvPr>
            <p:ph idx="10"/>
          </p:nvPr>
        </p:nvSpPr>
        <p:spPr>
          <a:xfrm>
            <a:off x="166774" y="1224000"/>
            <a:ext cx="4140000" cy="4827600"/>
          </a:xfrm>
        </p:spPr>
        <p:txBody>
          <a:bodyPr/>
          <a:lstStyle>
            <a:lvl1pPr marL="252000" indent="-252000">
              <a:lnSpc>
                <a:spcPct val="100000"/>
              </a:lnSpc>
              <a:spcBef>
                <a:spcPts val="1400"/>
              </a:spcBef>
              <a:buFont typeface="Wingdings 2" pitchFamily="18" charset="2"/>
              <a:buChar char=""/>
              <a:defRPr/>
            </a:lvl1pPr>
            <a:lvl2pPr marL="511175" indent="-250825">
              <a:lnSpc>
                <a:spcPct val="100000"/>
              </a:lnSpc>
              <a:buFont typeface="Wingdings 2" pitchFamily="18" charset="2"/>
              <a:buChar char=""/>
              <a:defRPr sz="1400"/>
            </a:lvl2pPr>
            <a:lvl3pPr marL="752475" indent="-215900">
              <a:lnSpc>
                <a:spcPct val="100000"/>
              </a:lnSpc>
              <a:spcBef>
                <a:spcPts val="200"/>
              </a:spcBef>
              <a:buFont typeface="Wingdings 2" pitchFamily="18" charset="2"/>
              <a:buChar char=""/>
              <a:defRPr sz="1200"/>
            </a:lvl3pPr>
            <a:lvl4pPr marL="938213" indent="-173038">
              <a:lnSpc>
                <a:spcPct val="100000"/>
              </a:lnSpc>
              <a:spcBef>
                <a:spcPts val="200"/>
              </a:spcBef>
              <a:buFont typeface="Wingdings 2" pitchFamily="18" charset="2"/>
              <a:buChar char=""/>
              <a:defRPr sz="1000"/>
            </a:lvl4pPr>
            <a:lvl5pPr marL="1114425" indent="-184150">
              <a:lnSpc>
                <a:spcPct val="100000"/>
              </a:lnSpc>
              <a:spcBef>
                <a:spcPts val="200"/>
              </a:spcBef>
              <a:buFont typeface="Wingdings 2" pitchFamily="18" charset="2"/>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Text Placeholder 8"/>
          <p:cNvSpPr>
            <a:spLocks noGrp="1"/>
          </p:cNvSpPr>
          <p:nvPr>
            <p:ph type="body" sz="quarter" idx="11"/>
          </p:nvPr>
        </p:nvSpPr>
        <p:spPr>
          <a:xfrm>
            <a:off x="171814" y="442170"/>
            <a:ext cx="8684849" cy="250526"/>
          </a:xfrm>
        </p:spPr>
        <p:txBody>
          <a:bodyPr>
            <a:normAutofit/>
          </a:bodyPr>
          <a:lstStyle>
            <a:lvl1pPr>
              <a:buNone/>
              <a:defRPr sz="1000">
                <a:solidFill>
                  <a:schemeClr val="accent5"/>
                </a:solidFill>
              </a:defRPr>
            </a:lvl1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3" name="Platshållare för innehåll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Text Placeholder 7"/>
          <p:cNvSpPr>
            <a:spLocks noGrp="1"/>
          </p:cNvSpPr>
          <p:nvPr>
            <p:ph type="body" sz="quarter" idx="10"/>
          </p:nvPr>
        </p:nvSpPr>
        <p:spPr>
          <a:xfrm>
            <a:off x="170959" y="442169"/>
            <a:ext cx="8685704" cy="250528"/>
          </a:xfrm>
        </p:spPr>
        <p:txBody>
          <a:bodyPr>
            <a:normAutofit/>
          </a:bodyPr>
          <a:lstStyle>
            <a:lvl1pPr>
              <a:buNone/>
              <a:defRPr sz="1000">
                <a:solidFill>
                  <a:schemeClr val="accent5"/>
                </a:solidFill>
              </a:defRPr>
            </a:lvl1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3_Two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7" name="Platshållare för innehåll 2"/>
          <p:cNvSpPr>
            <a:spLocks noGrp="1"/>
          </p:cNvSpPr>
          <p:nvPr>
            <p:ph idx="1"/>
          </p:nvPr>
        </p:nvSpPr>
        <p:spPr>
          <a:xfrm>
            <a:off x="4706350" y="1224000"/>
            <a:ext cx="4140000" cy="4827600"/>
          </a:xfrm>
        </p:spPr>
        <p:txBody>
          <a:bodyPr/>
          <a:lstStyle>
            <a:lvl1pPr marL="252000" indent="-252000">
              <a:lnSpc>
                <a:spcPct val="100000"/>
              </a:lnSpc>
              <a:spcBef>
                <a:spcPts val="1400"/>
              </a:spcBef>
              <a:buFont typeface="Wingdings 2" pitchFamily="18" charset="2"/>
              <a:buChar char=""/>
              <a:defRPr/>
            </a:lvl1pPr>
            <a:lvl2pPr marL="511175" indent="-250825">
              <a:lnSpc>
                <a:spcPct val="100000"/>
              </a:lnSpc>
              <a:buFont typeface="Wingdings 2" pitchFamily="18" charset="2"/>
              <a:buChar char=""/>
              <a:defRPr sz="1400"/>
            </a:lvl2pPr>
            <a:lvl3pPr marL="752475" indent="-215900">
              <a:lnSpc>
                <a:spcPct val="100000"/>
              </a:lnSpc>
              <a:spcBef>
                <a:spcPts val="200"/>
              </a:spcBef>
              <a:buFont typeface="Wingdings 2" pitchFamily="18" charset="2"/>
              <a:buChar char=""/>
              <a:defRPr sz="1200"/>
            </a:lvl3pPr>
            <a:lvl4pPr marL="938213" indent="-173038">
              <a:lnSpc>
                <a:spcPct val="100000"/>
              </a:lnSpc>
              <a:spcBef>
                <a:spcPts val="200"/>
              </a:spcBef>
              <a:buFont typeface="Wingdings 2" pitchFamily="18" charset="2"/>
              <a:buChar char=""/>
              <a:defRPr sz="1000"/>
            </a:lvl4pPr>
            <a:lvl5pPr marL="1114425" indent="-184150">
              <a:lnSpc>
                <a:spcPct val="100000"/>
              </a:lnSpc>
              <a:spcBef>
                <a:spcPts val="200"/>
              </a:spcBef>
              <a:buFont typeface="Wingdings 2" pitchFamily="18" charset="2"/>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innehåll 2"/>
          <p:cNvSpPr>
            <a:spLocks noGrp="1"/>
          </p:cNvSpPr>
          <p:nvPr>
            <p:ph idx="10"/>
          </p:nvPr>
        </p:nvSpPr>
        <p:spPr>
          <a:xfrm>
            <a:off x="166774" y="1224000"/>
            <a:ext cx="4140000" cy="4827600"/>
          </a:xfrm>
        </p:spPr>
        <p:txBody>
          <a:bodyPr/>
          <a:lstStyle>
            <a:lvl1pPr marL="252000" indent="-252000">
              <a:lnSpc>
                <a:spcPct val="100000"/>
              </a:lnSpc>
              <a:spcBef>
                <a:spcPts val="1400"/>
              </a:spcBef>
              <a:buFont typeface="Wingdings 2" pitchFamily="18" charset="2"/>
              <a:buChar char=""/>
              <a:defRPr/>
            </a:lvl1pPr>
            <a:lvl2pPr marL="511175" indent="-250825">
              <a:lnSpc>
                <a:spcPct val="100000"/>
              </a:lnSpc>
              <a:buFont typeface="Wingdings 2" pitchFamily="18" charset="2"/>
              <a:buChar char=""/>
              <a:defRPr sz="1400"/>
            </a:lvl2pPr>
            <a:lvl3pPr marL="752475" indent="-215900">
              <a:lnSpc>
                <a:spcPct val="100000"/>
              </a:lnSpc>
              <a:spcBef>
                <a:spcPts val="200"/>
              </a:spcBef>
              <a:buFont typeface="Wingdings 2" pitchFamily="18" charset="2"/>
              <a:buChar char=""/>
              <a:defRPr sz="1200"/>
            </a:lvl3pPr>
            <a:lvl4pPr marL="938213" indent="-173038">
              <a:lnSpc>
                <a:spcPct val="100000"/>
              </a:lnSpc>
              <a:spcBef>
                <a:spcPts val="200"/>
              </a:spcBef>
              <a:buFont typeface="Wingdings 2" pitchFamily="18" charset="2"/>
              <a:buChar char=""/>
              <a:defRPr sz="1000"/>
            </a:lvl4pPr>
            <a:lvl5pPr marL="1114425" indent="-184150">
              <a:lnSpc>
                <a:spcPct val="100000"/>
              </a:lnSpc>
              <a:spcBef>
                <a:spcPts val="200"/>
              </a:spcBef>
              <a:buFont typeface="Wingdings 2" pitchFamily="18" charset="2"/>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Text Placeholder 8"/>
          <p:cNvSpPr>
            <a:spLocks noGrp="1"/>
          </p:cNvSpPr>
          <p:nvPr>
            <p:ph type="body" sz="quarter" idx="11"/>
          </p:nvPr>
        </p:nvSpPr>
        <p:spPr>
          <a:xfrm>
            <a:off x="171814" y="442170"/>
            <a:ext cx="8684849" cy="250526"/>
          </a:xfrm>
        </p:spPr>
        <p:txBody>
          <a:bodyPr>
            <a:normAutofit/>
          </a:bodyPr>
          <a:lstStyle>
            <a:lvl1pPr>
              <a:buNone/>
              <a:defRPr sz="1000">
                <a:solidFill>
                  <a:schemeClr val="accent5"/>
                </a:solidFill>
              </a:defRPr>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and Pictur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6" name="Platshållare för text 5"/>
          <p:cNvSpPr>
            <a:spLocks noGrp="1"/>
          </p:cNvSpPr>
          <p:nvPr>
            <p:ph type="body" sz="quarter" idx="12"/>
          </p:nvPr>
        </p:nvSpPr>
        <p:spPr>
          <a:xfrm>
            <a:off x="468313" y="1411200"/>
            <a:ext cx="4024800"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7"/>
          <p:cNvSpPr>
            <a:spLocks noGrp="1"/>
          </p:cNvSpPr>
          <p:nvPr>
            <p:ph type="pic" sz="quarter" idx="13"/>
          </p:nvPr>
        </p:nvSpPr>
        <p:spPr>
          <a:xfrm>
            <a:off x="4572000" y="1411200"/>
            <a:ext cx="4024800" cy="4752000"/>
          </a:xfrm>
        </p:spPr>
        <p:txBody>
          <a:bodyPr>
            <a:normAutofit/>
          </a:bodyPr>
          <a:lstStyle>
            <a:lvl1pPr>
              <a:lnSpc>
                <a:spcPts val="2000"/>
              </a:lnSpc>
              <a:buFont typeface="Arial" pitchFamily="34" charset="0"/>
              <a:buChar char="•"/>
              <a:defRPr sz="1800" baseline="0"/>
            </a:lvl1pPr>
          </a:lstStyle>
          <a:p>
            <a:r>
              <a:rPr lang="en-US" smtClean="0"/>
              <a:t>Click icon to add picture</a:t>
            </a:r>
            <a:endParaRPr lang="sv-SE" dirty="0"/>
          </a:p>
        </p:txBody>
      </p:sp>
      <p:sp>
        <p:nvSpPr>
          <p:cNvPr id="12"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
        <p:nvSpPr>
          <p:cNvPr id="13"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4" name="Platshållare för innehåll 3"/>
          <p:cNvSpPr>
            <a:spLocks noGrp="1"/>
          </p:cNvSpPr>
          <p:nvPr>
            <p:ph sz="half" idx="2"/>
          </p:nvPr>
        </p:nvSpPr>
        <p:spPr>
          <a:xfrm>
            <a:off x="4651200" y="1411200"/>
            <a:ext cx="4024488" cy="2314800"/>
          </a:xfrm>
        </p:spPr>
        <p:txBody>
          <a:bodyPr>
            <a:normAutofit/>
          </a:bodyPr>
          <a:lstStyle>
            <a:lvl1pPr>
              <a:lnSpc>
                <a:spcPts val="2000"/>
              </a:lnSpc>
              <a:defRPr sz="1800"/>
            </a:lvl1pPr>
            <a:lvl2pPr>
              <a:lnSpc>
                <a:spcPts val="1800"/>
              </a:lnSpc>
              <a:spcBef>
                <a:spcPts val="500"/>
              </a:spcBef>
              <a:defRPr sz="1600" baseline="0"/>
            </a:lvl2pPr>
            <a:lvl3pPr>
              <a:lnSpc>
                <a:spcPts val="18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innehåll 3"/>
          <p:cNvSpPr>
            <a:spLocks noGrp="1"/>
          </p:cNvSpPr>
          <p:nvPr>
            <p:ph sz="half" idx="13"/>
          </p:nvPr>
        </p:nvSpPr>
        <p:spPr>
          <a:xfrm>
            <a:off x="4651200" y="3850504"/>
            <a:ext cx="4024488" cy="2314800"/>
          </a:xfrm>
        </p:spPr>
        <p:txBody>
          <a:bodyPr>
            <a:normAutofit/>
          </a:bodyPr>
          <a:lstStyle>
            <a:lvl1pPr>
              <a:lnSpc>
                <a:spcPts val="2000"/>
              </a:lnSpc>
              <a:defRPr sz="1800"/>
            </a:lvl1pPr>
            <a:lvl2pPr>
              <a:lnSpc>
                <a:spcPts val="1800"/>
              </a:lnSpc>
              <a:spcBef>
                <a:spcPts val="500"/>
              </a:spcBef>
              <a:defRPr sz="1600"/>
            </a:lvl2pPr>
            <a:lvl3pPr>
              <a:lnSpc>
                <a:spcPts val="18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innehåll 2"/>
          <p:cNvSpPr>
            <a:spLocks noGrp="1"/>
          </p:cNvSpPr>
          <p:nvPr>
            <p:ph sz="half" idx="1"/>
          </p:nvPr>
        </p:nvSpPr>
        <p:spPr>
          <a:xfrm>
            <a:off x="468312" y="1411200"/>
            <a:ext cx="4020407" cy="4752000"/>
          </a:xfrm>
        </p:spPr>
        <p:txBody>
          <a:bodyPr/>
          <a:lstStyle>
            <a:lvl1pPr>
              <a:lnSpc>
                <a:spcPts val="2000"/>
              </a:lnSpc>
              <a:defRPr sz="1800" baseline="0"/>
            </a:lvl1pPr>
            <a:lvl2pPr>
              <a:lnSpc>
                <a:spcPts val="1800"/>
              </a:lnSpc>
              <a:spcBef>
                <a:spcPts val="500"/>
              </a:spcBef>
              <a:defRPr sz="1600" baseline="0"/>
            </a:lvl2pPr>
            <a:lvl3pPr>
              <a:lnSpc>
                <a:spcPts val="1600"/>
              </a:lnSpc>
              <a:spcBef>
                <a:spcPts val="400"/>
              </a:spcBef>
              <a:defRPr sz="1400" baseline="0"/>
            </a:lvl3pPr>
            <a:lvl4pPr>
              <a:lnSpc>
                <a:spcPts val="1600"/>
              </a:lnSpc>
              <a:spcBef>
                <a:spcPts val="400"/>
              </a:spcBef>
              <a:defRPr sz="1400" baseline="0"/>
            </a:lvl4pPr>
            <a:lvl5pPr>
              <a:lnSpc>
                <a:spcPts val="1600"/>
              </a:lnSpc>
              <a:spcBef>
                <a:spcPts val="400"/>
              </a:spcBef>
              <a:defRPr sz="1400" baseline="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smtClean="0"/>
          </a:p>
        </p:txBody>
      </p:sp>
      <p:sp>
        <p:nvSpPr>
          <p:cNvPr id="12"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
        <p:nvSpPr>
          <p:cNvPr id="13" name="Platshållare för datum 20"/>
          <p:cNvSpPr>
            <a:spLocks noGrp="1"/>
          </p:cNvSpPr>
          <p:nvPr>
            <p:ph type="dt" sz="half" idx="15"/>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1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3" name="Platshållare för innehåll 2"/>
          <p:cNvSpPr>
            <a:spLocks noGrp="1"/>
          </p:cNvSpPr>
          <p:nvPr>
            <p:ph sz="half" idx="1"/>
          </p:nvPr>
        </p:nvSpPr>
        <p:spPr>
          <a:xfrm>
            <a:off x="468312" y="1411200"/>
            <a:ext cx="4020407" cy="2314800"/>
          </a:xfrm>
        </p:spPr>
        <p:txBody>
          <a:bodyPr/>
          <a:lstStyle>
            <a:lvl1pPr>
              <a:lnSpc>
                <a:spcPts val="2000"/>
              </a:lnSpc>
              <a:defRPr sz="1600" baseline="0"/>
            </a:lvl1pPr>
            <a:lvl2pPr>
              <a:lnSpc>
                <a:spcPts val="1800"/>
              </a:lnSpc>
              <a:spcBef>
                <a:spcPts val="500"/>
              </a:spcBef>
              <a:defRPr sz="1400" baseline="0"/>
            </a:lvl2pPr>
            <a:lvl3pPr>
              <a:lnSpc>
                <a:spcPts val="1600"/>
              </a:lnSpc>
              <a:spcBef>
                <a:spcPts val="400"/>
              </a:spcBef>
              <a:defRPr sz="1200" baseline="0"/>
            </a:lvl3pPr>
            <a:lvl4pPr>
              <a:lnSpc>
                <a:spcPts val="1600"/>
              </a:lnSpc>
              <a:spcBef>
                <a:spcPts val="400"/>
              </a:spcBef>
              <a:defRPr sz="1200" baseline="0"/>
            </a:lvl4pPr>
            <a:lvl5pPr>
              <a:lnSpc>
                <a:spcPts val="1600"/>
              </a:lnSpc>
              <a:spcBef>
                <a:spcPts val="400"/>
              </a:spcBef>
              <a:buFont typeface="Arial" pitchFamily="34" charset="0"/>
              <a:buChar char="•"/>
              <a:defRPr sz="1200" baseline="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0" name="Platshållare för innehåll 3"/>
          <p:cNvSpPr>
            <a:spLocks noGrp="1"/>
          </p:cNvSpPr>
          <p:nvPr>
            <p:ph sz="half" idx="14"/>
          </p:nvPr>
        </p:nvSpPr>
        <p:spPr>
          <a:xfrm>
            <a:off x="468312" y="3850504"/>
            <a:ext cx="4020407" cy="2314800"/>
          </a:xfrm>
        </p:spPr>
        <p:txBody>
          <a:bodyPr>
            <a:normAutofit/>
          </a:bodyPr>
          <a:lstStyle>
            <a:lvl1pPr>
              <a:defRPr sz="1600"/>
            </a:lvl1pPr>
            <a:lvl2pPr>
              <a:lnSpc>
                <a:spcPts val="1800"/>
              </a:lnSpc>
              <a:spcBef>
                <a:spcPts val="500"/>
              </a:spcBef>
              <a:defRPr sz="1400"/>
            </a:lvl2pPr>
            <a:lvl3pPr>
              <a:lnSpc>
                <a:spcPts val="16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3"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
        <p:nvSpPr>
          <p:cNvPr id="15" name="Platshållare för datum 20"/>
          <p:cNvSpPr>
            <a:spLocks noGrp="1"/>
          </p:cNvSpPr>
          <p:nvPr>
            <p:ph type="dt" sz="half" idx="15"/>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16"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sp>
        <p:nvSpPr>
          <p:cNvPr id="17" name="Platshållare för innehåll 3"/>
          <p:cNvSpPr>
            <a:spLocks noGrp="1"/>
          </p:cNvSpPr>
          <p:nvPr>
            <p:ph sz="half" idx="2"/>
          </p:nvPr>
        </p:nvSpPr>
        <p:spPr>
          <a:xfrm>
            <a:off x="4651200" y="1411200"/>
            <a:ext cx="4024488" cy="2314800"/>
          </a:xfrm>
        </p:spPr>
        <p:txBody>
          <a:bodyPr>
            <a:normAutofit/>
          </a:bodyPr>
          <a:lstStyle>
            <a:lvl1pPr>
              <a:lnSpc>
                <a:spcPts val="2000"/>
              </a:lnSpc>
              <a:defRPr sz="1600"/>
            </a:lvl1pPr>
            <a:lvl2pPr>
              <a:lnSpc>
                <a:spcPts val="1800"/>
              </a:lnSpc>
              <a:spcBef>
                <a:spcPts val="500"/>
              </a:spcBef>
              <a:defRPr sz="1400" baseline="0"/>
            </a:lvl2pPr>
            <a:lvl3pPr>
              <a:lnSpc>
                <a:spcPts val="18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8" name="Platshållare för innehåll 3"/>
          <p:cNvSpPr>
            <a:spLocks noGrp="1"/>
          </p:cNvSpPr>
          <p:nvPr>
            <p:ph sz="half" idx="13"/>
          </p:nvPr>
        </p:nvSpPr>
        <p:spPr>
          <a:xfrm>
            <a:off x="4651200" y="3850504"/>
            <a:ext cx="4024488" cy="2314800"/>
          </a:xfrm>
        </p:spPr>
        <p:txBody>
          <a:bodyPr>
            <a:normAutofit/>
          </a:bodyPr>
          <a:lstStyle>
            <a:lvl1pPr>
              <a:lnSpc>
                <a:spcPts val="2000"/>
              </a:lnSpc>
              <a:defRPr sz="1600"/>
            </a:lvl1pPr>
            <a:lvl2pPr>
              <a:lnSpc>
                <a:spcPts val="1800"/>
              </a:lnSpc>
              <a:spcBef>
                <a:spcPts val="500"/>
              </a:spcBef>
              <a:defRPr sz="1400"/>
            </a:lvl2pPr>
            <a:lvl3pPr>
              <a:lnSpc>
                <a:spcPts val="1800"/>
              </a:lnSpc>
              <a:spcBef>
                <a:spcPts val="400"/>
              </a:spcBef>
              <a:defRPr sz="1200" baseline="0"/>
            </a:lvl3pPr>
            <a:lvl4pPr>
              <a:lnSpc>
                <a:spcPts val="1600"/>
              </a:lnSpc>
              <a:spcBef>
                <a:spcPts val="400"/>
              </a:spcBef>
              <a:defRPr sz="1200" baseline="0"/>
            </a:lvl4pPr>
            <a:lvl5pPr>
              <a:lnSpc>
                <a:spcPts val="1600"/>
              </a:lnSpc>
              <a:spcBef>
                <a:spcPts val="400"/>
              </a:spcBef>
              <a:defRPr sz="12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6"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
        <p:nvSpPr>
          <p:cNvPr id="8"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9"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10" name="Platshållare för bild 9"/>
          <p:cNvSpPr>
            <a:spLocks noGrp="1"/>
          </p:cNvSpPr>
          <p:nvPr>
            <p:ph type="pic" sz="quarter" idx="13"/>
          </p:nvPr>
        </p:nvSpPr>
        <p:spPr>
          <a:xfrm>
            <a:off x="468313" y="1411200"/>
            <a:ext cx="8207375" cy="4752000"/>
          </a:xfrm>
        </p:spPr>
        <p:txBody>
          <a:bodyPr/>
          <a:lstStyle>
            <a:lvl1pPr>
              <a:buFontTx/>
              <a:buNone/>
              <a:defRPr/>
            </a:lvl1pPr>
          </a:lstStyle>
          <a:p>
            <a:r>
              <a:rPr lang="en-US" smtClean="0"/>
              <a:t>Click icon to add picture</a:t>
            </a:r>
            <a:endParaRPr lang="sv-SE" dirty="0"/>
          </a:p>
        </p:txBody>
      </p:sp>
      <p:sp>
        <p:nvSpPr>
          <p:cNvPr id="7"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
        <p:nvSpPr>
          <p:cNvPr id="9"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11"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
        <p:nvSpPr>
          <p:cNvPr id="7"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8"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latshållare för bild 9" descr="HB_SMALL_RGB.pdf"/>
          <p:cNvPicPr>
            <a:picLocks noChangeAspect="1"/>
          </p:cNvPicPr>
          <p:nvPr/>
        </p:nvPicPr>
        <p:blipFill>
          <a:blip r:embed="rId37" cstate="print">
            <a:extLst>
              <a:ext uri="{28A0092B-C50C-407E-A947-70E740481C1C}">
                <a14:useLocalDpi xmlns="" xmlns:a14="http://schemas.microsoft.com/office/drawing/2010/main" val="0"/>
              </a:ext>
            </a:extLst>
          </a:blip>
          <a:srcRect t="-8181" b="-20581"/>
          <a:stretch>
            <a:fillRect/>
          </a:stretch>
        </p:blipFill>
        <p:spPr>
          <a:xfrm>
            <a:off x="7272125" y="6336490"/>
            <a:ext cx="1476489" cy="474453"/>
          </a:xfrm>
          <a:prstGeom prst="rect">
            <a:avLst/>
          </a:prstGeom>
        </p:spPr>
      </p:pic>
      <p:sp>
        <p:nvSpPr>
          <p:cNvPr id="2" name="Platshållare för rubrik 1"/>
          <p:cNvSpPr>
            <a:spLocks noGrp="1"/>
          </p:cNvSpPr>
          <p:nvPr>
            <p:ph type="title"/>
          </p:nvPr>
        </p:nvSpPr>
        <p:spPr>
          <a:xfrm>
            <a:off x="468313" y="475200"/>
            <a:ext cx="8207376" cy="720000"/>
          </a:xfrm>
          <a:prstGeom prst="rect">
            <a:avLst/>
          </a:prstGeom>
          <a:noFill/>
          <a:ln>
            <a:noFill/>
          </a:ln>
        </p:spPr>
        <p:txBody>
          <a:bodyPr vert="horz" lIns="0" tIns="45720" rIns="91440" bIns="4572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68313" y="1411200"/>
            <a:ext cx="8207376" cy="4752000"/>
          </a:xfrm>
          <a:prstGeom prst="rect">
            <a:avLst/>
          </a:prstGeom>
          <a:ln>
            <a:noFill/>
          </a:ln>
        </p:spPr>
        <p:txBody>
          <a:bodyPr vert="horz" lIns="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a:p>
            <a:pPr lvl="5"/>
            <a:r>
              <a:rPr lang="sv-SE" dirty="0" smtClean="0"/>
              <a:t>Nivå sex</a:t>
            </a:r>
          </a:p>
          <a:p>
            <a:pPr lvl="6"/>
            <a:r>
              <a:rPr lang="sv-SE" dirty="0" smtClean="0"/>
              <a:t>Nivå sju</a:t>
            </a:r>
          </a:p>
          <a:p>
            <a:pPr lvl="7"/>
            <a:r>
              <a:rPr lang="sv-SE" dirty="0" smtClean="0"/>
              <a:t>Nivå åtta</a:t>
            </a:r>
          </a:p>
          <a:p>
            <a:pPr lvl="8"/>
            <a:r>
              <a:rPr lang="sv-SE" dirty="0" smtClean="0"/>
              <a:t>Nivå nio</a:t>
            </a:r>
            <a:endParaRPr lang="sv-SE" dirty="0"/>
          </a:p>
        </p:txBody>
      </p:sp>
      <p:sp>
        <p:nvSpPr>
          <p:cNvPr id="11" name="Rectangle 5"/>
          <p:cNvSpPr/>
          <p:nvPr/>
        </p:nvSpPr>
        <p:spPr>
          <a:xfrm>
            <a:off x="0" y="-27384"/>
            <a:ext cx="2304000" cy="288000"/>
          </a:xfrm>
          <a:prstGeom prst="rect">
            <a:avLst/>
          </a:prstGeom>
          <a:solidFill>
            <a:srgbClr val="005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7"/>
          <p:cNvSpPr/>
          <p:nvPr/>
        </p:nvSpPr>
        <p:spPr>
          <a:xfrm>
            <a:off x="2276669" y="-27384"/>
            <a:ext cx="2304000" cy="288000"/>
          </a:xfrm>
          <a:prstGeom prst="rect">
            <a:avLst/>
          </a:prstGeom>
          <a:solidFill>
            <a:srgbClr val="00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8"/>
          <p:cNvSpPr/>
          <p:nvPr/>
        </p:nvSpPr>
        <p:spPr>
          <a:xfrm>
            <a:off x="6830006" y="-27384"/>
            <a:ext cx="2313994" cy="288000"/>
          </a:xfrm>
          <a:prstGeom prst="rect">
            <a:avLst/>
          </a:prstGeom>
          <a:solidFill>
            <a:srgbClr val="BC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ctangle 10"/>
          <p:cNvSpPr/>
          <p:nvPr/>
        </p:nvSpPr>
        <p:spPr>
          <a:xfrm>
            <a:off x="4553338" y="-27384"/>
            <a:ext cx="2304000" cy="288000"/>
          </a:xfrm>
          <a:prstGeom prst="rect">
            <a:avLst/>
          </a:prstGeom>
          <a:solidFill>
            <a:srgbClr val="42B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22"/>
          <p:cNvCxnSpPr/>
          <p:nvPr/>
        </p:nvCxnSpPr>
        <p:spPr>
          <a:xfrm>
            <a:off x="0" y="6602400"/>
            <a:ext cx="91440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7" name="Rak 26"/>
          <p:cNvCxnSpPr/>
          <p:nvPr/>
        </p:nvCxnSpPr>
        <p:spPr>
          <a:xfrm>
            <a:off x="0" y="255600"/>
            <a:ext cx="91440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5" name="Rak 34"/>
          <p:cNvCxnSpPr/>
          <p:nvPr/>
        </p:nvCxnSpPr>
        <p:spPr>
          <a:xfrm>
            <a:off x="250825" y="0"/>
            <a:ext cx="0" cy="685800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7" name="Rak 36"/>
          <p:cNvCxnSpPr/>
          <p:nvPr/>
        </p:nvCxnSpPr>
        <p:spPr>
          <a:xfrm flipH="1">
            <a:off x="8857119" y="0"/>
            <a:ext cx="1" cy="685800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1" name="Platshållare för datum 20"/>
          <p:cNvSpPr>
            <a:spLocks noGrp="1"/>
          </p:cNvSpPr>
          <p:nvPr>
            <p:ph type="dt" sz="half" idx="2"/>
          </p:nvPr>
        </p:nvSpPr>
        <p:spPr>
          <a:xfrm>
            <a:off x="864000" y="6443135"/>
            <a:ext cx="1008000" cy="262800"/>
          </a:xfrm>
          <a:prstGeom prst="rect">
            <a:avLst/>
          </a:prstGeom>
        </p:spPr>
        <p:txBody>
          <a:bodyPr vert="horz" lIns="91440" tIns="45720" rIns="91440" bIns="45720" rtlCol="0" anchor="ctr"/>
          <a:lstStyle>
            <a:lvl1pPr algn="ctr">
              <a:defRPr sz="800">
                <a:solidFill>
                  <a:srgbClr val="4A4A49"/>
                </a:solidFill>
              </a:defRPr>
            </a:lvl1pPr>
          </a:lstStyle>
          <a:p>
            <a:fld id="{CBA68095-8BD1-43FF-A244-7CD30DADA953}" type="datetimeFigureOut">
              <a:rPr lang="sv-SE" smtClean="0"/>
              <a:pPr/>
              <a:t>2016-11-11</a:t>
            </a:fld>
            <a:endParaRPr lang="sv-SE"/>
          </a:p>
        </p:txBody>
      </p:sp>
      <p:sp>
        <p:nvSpPr>
          <p:cNvPr id="24" name="Platshållare för bildnummer 23"/>
          <p:cNvSpPr>
            <a:spLocks noGrp="1"/>
          </p:cNvSpPr>
          <p:nvPr>
            <p:ph type="sldNum" sz="quarter" idx="4"/>
          </p:nvPr>
        </p:nvSpPr>
        <p:spPr>
          <a:xfrm>
            <a:off x="306000" y="6443135"/>
            <a:ext cx="360000" cy="262800"/>
          </a:xfrm>
          <a:prstGeom prst="rect">
            <a:avLst/>
          </a:prstGeom>
        </p:spPr>
        <p:txBody>
          <a:bodyPr vert="horz" lIns="91440" tIns="45720" rIns="91440" bIns="45720" rtlCol="0" anchor="ctr"/>
          <a:lstStyle>
            <a:lvl1pPr algn="ctr">
              <a:defRPr sz="800">
                <a:solidFill>
                  <a:srgbClr val="4A4A49"/>
                </a:solidFill>
              </a:defRPr>
            </a:lvl1pPr>
          </a:lstStyle>
          <a:p>
            <a:fld id="{E8F40506-5325-4191-9AF6-E168847903A5}" type="slidenum">
              <a:rPr lang="sv-SE" smtClean="0"/>
              <a:pPr/>
              <a:t>‹#›</a:t>
            </a:fld>
            <a:endParaRPr lang="sv-SE"/>
          </a:p>
        </p:txBody>
      </p:sp>
      <p:cxnSp>
        <p:nvCxnSpPr>
          <p:cNvPr id="25" name="Straight Connector 16"/>
          <p:cNvCxnSpPr/>
          <p:nvPr/>
        </p:nvCxnSpPr>
        <p:spPr>
          <a:xfrm>
            <a:off x="252000" y="6303600"/>
            <a:ext cx="8640000" cy="0"/>
          </a:xfrm>
          <a:prstGeom prst="line">
            <a:avLst/>
          </a:prstGeom>
          <a:ln w="3175">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Platshållare för sidfot 21"/>
          <p:cNvSpPr>
            <a:spLocks noGrp="1"/>
          </p:cNvSpPr>
          <p:nvPr>
            <p:ph type="ftr" sz="quarter" idx="3"/>
          </p:nvPr>
        </p:nvSpPr>
        <p:spPr>
          <a:xfrm>
            <a:off x="4464000" y="6441205"/>
            <a:ext cx="2268000" cy="262800"/>
          </a:xfrm>
          <a:prstGeom prst="rect">
            <a:avLst/>
          </a:prstGeom>
        </p:spPr>
        <p:txBody>
          <a:bodyPr vert="horz" lIns="91440" tIns="45720" rIns="91440" bIns="45720" rtlCol="0" anchor="ctr"/>
          <a:lstStyle>
            <a:lvl1pPr algn="l">
              <a:defRPr sz="800">
                <a:solidFill>
                  <a:srgbClr val="4A4A49"/>
                </a:solidFill>
              </a:defRPr>
            </a:lvl1pPr>
          </a:lstStyle>
          <a:p>
            <a:endParaRPr lang="sv-S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Lst>
  <p:txStyles>
    <p:titleStyle>
      <a:lvl1pPr algn="l" defTabSz="914400" rtl="0" eaLnBrk="1" latinLnBrk="0" hangingPunct="1">
        <a:lnSpc>
          <a:spcPts val="2800"/>
        </a:lnSpc>
        <a:spcBef>
          <a:spcPct val="0"/>
        </a:spcBef>
        <a:buNone/>
        <a:defRPr sz="2800" b="1" kern="1200" spc="0" baseline="0">
          <a:solidFill>
            <a:schemeClr val="accent1"/>
          </a:solidFill>
          <a:latin typeface="+mj-lt"/>
          <a:ea typeface="+mj-ea"/>
          <a:cs typeface="+mj-cs"/>
        </a:defRPr>
      </a:lvl1pPr>
    </p:titleStyle>
    <p:bodyStyle>
      <a:lvl1pPr marL="182563" indent="-182563" algn="l" defTabSz="914400" rtl="0" eaLnBrk="1" latinLnBrk="0" hangingPunct="1">
        <a:lnSpc>
          <a:spcPts val="2400"/>
        </a:lnSpc>
        <a:spcBef>
          <a:spcPts val="600"/>
        </a:spcBef>
        <a:spcAft>
          <a:spcPts val="0"/>
        </a:spcAft>
        <a:buClr>
          <a:srgbClr val="4A4A49"/>
        </a:buClr>
        <a:buFont typeface="Arial" pitchFamily="34" charset="0"/>
        <a:buChar char="•"/>
        <a:defRPr sz="2200" kern="1200" baseline="0">
          <a:solidFill>
            <a:srgbClr val="4A4A49"/>
          </a:solidFill>
          <a:latin typeface="+mn-lt"/>
          <a:ea typeface="+mn-ea"/>
          <a:cs typeface="+mn-cs"/>
        </a:defRPr>
      </a:lvl1pPr>
      <a:lvl2pPr marL="357188" indent="-179388" algn="l" defTabSz="914400" rtl="0" eaLnBrk="1" latinLnBrk="0" hangingPunct="1">
        <a:lnSpc>
          <a:spcPts val="2200"/>
        </a:lnSpc>
        <a:spcBef>
          <a:spcPts val="600"/>
        </a:spcBef>
        <a:spcAft>
          <a:spcPts val="0"/>
        </a:spcAft>
        <a:buClr>
          <a:srgbClr val="4A4A49"/>
        </a:buClr>
        <a:buFont typeface="Arial" pitchFamily="34" charset="0"/>
        <a:buChar char="•"/>
        <a:defRPr sz="2000" kern="1200" baseline="0">
          <a:solidFill>
            <a:srgbClr val="4A4A49"/>
          </a:solidFill>
          <a:latin typeface="+mn-lt"/>
          <a:ea typeface="+mn-ea"/>
          <a:cs typeface="+mn-cs"/>
        </a:defRPr>
      </a:lvl2pPr>
      <a:lvl3pPr marL="534988" indent="-177800" algn="l" defTabSz="914400" rtl="0" eaLnBrk="1" latinLnBrk="0" hangingPunct="1">
        <a:lnSpc>
          <a:spcPts val="2000"/>
        </a:lnSpc>
        <a:spcBef>
          <a:spcPts val="600"/>
        </a:spcBef>
        <a:spcAft>
          <a:spcPts val="0"/>
        </a:spcAft>
        <a:buClr>
          <a:srgbClr val="4A4A49"/>
        </a:buClr>
        <a:buFont typeface="Arial" pitchFamily="34" charset="0"/>
        <a:buChar char="•"/>
        <a:defRPr sz="1800" kern="1200" baseline="0">
          <a:solidFill>
            <a:srgbClr val="4A4A49"/>
          </a:solidFill>
          <a:latin typeface="+mn-lt"/>
          <a:ea typeface="+mn-ea"/>
          <a:cs typeface="+mn-cs"/>
        </a:defRPr>
      </a:lvl3pPr>
      <a:lvl4pPr marL="720725" indent="-18573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4pPr>
      <a:lvl5pPr marL="900113" indent="-17938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5pPr>
      <a:lvl6pPr marL="1077913"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6pPr>
      <a:lvl7pPr marL="1255713"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7pPr>
      <a:lvl8pPr marL="1435100" indent="-179388"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8pPr>
      <a:lvl9pPr marL="1612900" indent="-177800" algn="l" defTabSz="914400" rtl="0" eaLnBrk="1" latinLnBrk="0" hangingPunct="1">
        <a:lnSpc>
          <a:spcPts val="1800"/>
        </a:lnSpc>
        <a:spcBef>
          <a:spcPts val="500"/>
        </a:spcBef>
        <a:spcAft>
          <a:spcPts val="0"/>
        </a:spcAft>
        <a:buClr>
          <a:srgbClr val="4A4A49"/>
        </a:buClr>
        <a:buFont typeface="Arial" pitchFamily="34" charset="0"/>
        <a:buChar char="•"/>
        <a:defRPr sz="1600" kern="1200" baseline="0">
          <a:solidFill>
            <a:srgbClr val="4A4A49"/>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2.xml"/><Relationship Id="rId1" Type="http://schemas.openxmlformats.org/officeDocument/2006/relationships/vmlDrawing" Target="../drawings/vmlDrawing10.vml"/><Relationship Id="rId4"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1.xml"/><Relationship Id="rId1" Type="http://schemas.openxmlformats.org/officeDocument/2006/relationships/vmlDrawing" Target="../drawings/vmlDrawing11.vml"/><Relationship Id="rId4"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vmlDrawing" Target="../drawings/vmlDrawing12.vml"/><Relationship Id="rId4" Type="http://schemas.openxmlformats.org/officeDocument/2006/relationships/oleObject" Target="../embeddings/oleObject28.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2.xml"/><Relationship Id="rId1" Type="http://schemas.openxmlformats.org/officeDocument/2006/relationships/vmlDrawing" Target="../drawings/vmlDrawing13.vml"/><Relationship Id="rId4" Type="http://schemas.openxmlformats.org/officeDocument/2006/relationships/oleObject" Target="../embeddings/oleObject30.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vmlDrawing" Target="../drawings/vmlDrawing14.vml"/><Relationship Id="rId4" Type="http://schemas.openxmlformats.org/officeDocument/2006/relationships/oleObject" Target="../embeddings/oleObject3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3.xml"/><Relationship Id="rId1" Type="http://schemas.openxmlformats.org/officeDocument/2006/relationships/vmlDrawing" Target="../drawings/vmlDrawing15.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vmlDrawing" Target="../drawings/vmlDrawing16.vml"/><Relationship Id="rId5" Type="http://schemas.openxmlformats.org/officeDocument/2006/relationships/image" Target="../media/image39.emf"/><Relationship Id="rId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3.xml"/><Relationship Id="rId1" Type="http://schemas.openxmlformats.org/officeDocument/2006/relationships/vmlDrawing" Target="../drawings/vmlDrawing17.vml"/><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Layout" Target="../slideLayouts/slideLayout34.xml"/><Relationship Id="rId1" Type="http://schemas.openxmlformats.org/officeDocument/2006/relationships/vmlDrawing" Target="../drawings/vmlDrawing18.vml"/><Relationship Id="rId4" Type="http://schemas.openxmlformats.org/officeDocument/2006/relationships/oleObject" Target="../embeddings/oleObject38.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5.xml"/><Relationship Id="rId1" Type="http://schemas.openxmlformats.org/officeDocument/2006/relationships/vmlDrawing" Target="../drawings/vmlDrawing19.vml"/><Relationship Id="rId4" Type="http://schemas.openxmlformats.org/officeDocument/2006/relationships/oleObject" Target="../embeddings/oleObject40.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xml"/><Relationship Id="rId1" Type="http://schemas.openxmlformats.org/officeDocument/2006/relationships/vmlDrawing" Target="../drawings/vmlDrawing20.vml"/><Relationship Id="rId4" Type="http://schemas.openxmlformats.org/officeDocument/2006/relationships/oleObject" Target="../embeddings/oleObject42.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4.xml"/><Relationship Id="rId1" Type="http://schemas.openxmlformats.org/officeDocument/2006/relationships/vmlDrawing" Target="../drawings/vmlDrawing21.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3.xml"/><Relationship Id="rId1" Type="http://schemas.openxmlformats.org/officeDocument/2006/relationships/vmlDrawing" Target="../drawings/vmlDrawing22.vml"/><Relationship Id="rId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4.xml"/><Relationship Id="rId1" Type="http://schemas.openxmlformats.org/officeDocument/2006/relationships/vmlDrawing" Target="../drawings/vmlDrawing23.vml"/><Relationship Id="rId4" Type="http://schemas.openxmlformats.org/officeDocument/2006/relationships/oleObject" Target="../embeddings/oleObject46.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5.xml"/><Relationship Id="rId1" Type="http://schemas.openxmlformats.org/officeDocument/2006/relationships/vmlDrawing" Target="../drawings/vmlDrawing24.vml"/><Relationship Id="rId4" Type="http://schemas.openxmlformats.org/officeDocument/2006/relationships/oleObject" Target="../embeddings/oleObject48.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6.xml"/><Relationship Id="rId1" Type="http://schemas.openxmlformats.org/officeDocument/2006/relationships/vmlDrawing" Target="../drawings/vmlDrawing25.vml"/><Relationship Id="rId4" Type="http://schemas.openxmlformats.org/officeDocument/2006/relationships/oleObject" Target="../embeddings/oleObject50.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7.xml"/><Relationship Id="rId1" Type="http://schemas.openxmlformats.org/officeDocument/2006/relationships/vmlDrawing" Target="../drawings/vmlDrawing26.vml"/><Relationship Id="rId4" Type="http://schemas.openxmlformats.org/officeDocument/2006/relationships/oleObject" Target="../embeddings/oleObject52.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xml"/><Relationship Id="rId1" Type="http://schemas.openxmlformats.org/officeDocument/2006/relationships/vmlDrawing" Target="../drawings/vmlDrawing27.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xml"/><Relationship Id="rId1" Type="http://schemas.openxmlformats.org/officeDocument/2006/relationships/vmlDrawing" Target="../drawings/vmlDrawing28.vml"/><Relationship Id="rId4" Type="http://schemas.openxmlformats.org/officeDocument/2006/relationships/oleObject" Target="../embeddings/oleObject55.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5.xml"/><Relationship Id="rId1" Type="http://schemas.openxmlformats.org/officeDocument/2006/relationships/vmlDrawing" Target="../drawings/vmlDrawing2.v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7.xml"/><Relationship Id="rId1" Type="http://schemas.openxmlformats.org/officeDocument/2006/relationships/vmlDrawing" Target="../drawings/vmlDrawing29.vml"/><Relationship Id="rId4" Type="http://schemas.openxmlformats.org/officeDocument/2006/relationships/oleObject" Target="../embeddings/oleObject57.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7.xml"/><Relationship Id="rId1" Type="http://schemas.openxmlformats.org/officeDocument/2006/relationships/vmlDrawing" Target="../drawings/vmlDrawing30.vml"/><Relationship Id="rId4" Type="http://schemas.openxmlformats.org/officeDocument/2006/relationships/oleObject" Target="../embeddings/oleObject59.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8.xml"/><Relationship Id="rId1" Type="http://schemas.openxmlformats.org/officeDocument/2006/relationships/vmlDrawing" Target="../drawings/vmlDrawing31.vml"/><Relationship Id="rId6" Type="http://schemas.openxmlformats.org/officeDocument/2006/relationships/oleObject" Target="../embeddings/oleObject63.bin"/><Relationship Id="rId5" Type="http://schemas.openxmlformats.org/officeDocument/2006/relationships/oleObject" Target="../embeddings/oleObject62.bin"/><Relationship Id="rId4" Type="http://schemas.openxmlformats.org/officeDocument/2006/relationships/oleObject" Target="../embeddings/oleObject61.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9.xml"/><Relationship Id="rId1" Type="http://schemas.openxmlformats.org/officeDocument/2006/relationships/vmlDrawing" Target="../drawings/vmlDrawing32.vml"/><Relationship Id="rId4" Type="http://schemas.openxmlformats.org/officeDocument/2006/relationships/oleObject" Target="../embeddings/oleObject65.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3.xml"/><Relationship Id="rId1" Type="http://schemas.openxmlformats.org/officeDocument/2006/relationships/vmlDrawing" Target="../drawings/vmlDrawing33.vml"/><Relationship Id="rId4" Type="http://schemas.openxmlformats.org/officeDocument/2006/relationships/oleObject" Target="../embeddings/oleObject67.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30.xml"/><Relationship Id="rId1" Type="http://schemas.openxmlformats.org/officeDocument/2006/relationships/vmlDrawing" Target="../drawings/vmlDrawing34.vml"/><Relationship Id="rId4" Type="http://schemas.openxmlformats.org/officeDocument/2006/relationships/oleObject" Target="../embeddings/oleObject69.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3.xml"/><Relationship Id="rId1" Type="http://schemas.openxmlformats.org/officeDocument/2006/relationships/vmlDrawing" Target="../drawings/vmlDrawing35.vml"/><Relationship Id="rId4" Type="http://schemas.openxmlformats.org/officeDocument/2006/relationships/oleObject" Target="../embeddings/oleObject71.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3.xml"/><Relationship Id="rId1" Type="http://schemas.openxmlformats.org/officeDocument/2006/relationships/vmlDrawing" Target="../drawings/vmlDrawing36.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82.emf"/><Relationship Id="rId4" Type="http://schemas.openxmlformats.org/officeDocument/2006/relationships/image" Target="../media/image81.emf"/></Relationships>
</file>

<file path=ppt/slides/_rels/slide41.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9.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2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i-FI" dirty="0" smtClean="0"/>
              <a:t>Talouden näkymät syksyllä 2016: </a:t>
            </a:r>
            <a:br>
              <a:rPr lang="fi-FI" dirty="0" smtClean="0"/>
            </a:br>
            <a:r>
              <a:rPr lang="fi-FI" sz="2700" dirty="0" smtClean="0"/>
              <a:t>Taistelu tuulimyllyjä vastaan</a:t>
            </a:r>
            <a:endParaRPr lang="en-US" sz="2700" dirty="0"/>
          </a:p>
        </p:txBody>
      </p:sp>
      <p:sp>
        <p:nvSpPr>
          <p:cNvPr id="3" name="Subtitle 2"/>
          <p:cNvSpPr>
            <a:spLocks noGrp="1"/>
          </p:cNvSpPr>
          <p:nvPr>
            <p:ph type="subTitle" idx="1"/>
          </p:nvPr>
        </p:nvSpPr>
        <p:spPr>
          <a:xfrm>
            <a:off x="467544" y="2780928"/>
            <a:ext cx="8207375" cy="910952"/>
          </a:xfrm>
        </p:spPr>
        <p:txBody>
          <a:bodyPr/>
          <a:lstStyle/>
          <a:p>
            <a:r>
              <a:rPr lang="fi-FI" dirty="0" smtClean="0"/>
              <a:t>Marraskuu 2016</a:t>
            </a:r>
          </a:p>
          <a:p>
            <a:r>
              <a:rPr lang="fi-FI" sz="1400" dirty="0" smtClean="0"/>
              <a:t>Tiina Helenius, pääekonomisti, Handelsbanken Capital Markets Suomi</a:t>
            </a:r>
          </a:p>
          <a:p>
            <a:endParaRPr lang="fi-FI"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892480" cy="748800"/>
          </a:xfrm>
        </p:spPr>
        <p:txBody>
          <a:bodyPr>
            <a:normAutofit/>
          </a:bodyPr>
          <a:lstStyle/>
          <a:p>
            <a:r>
              <a:rPr lang="fi-FI" sz="2400" dirty="0" smtClean="0"/>
              <a:t>Paljon velkaa heikompaa kasvupotentiaalia vasten …</a:t>
            </a:r>
            <a:endParaRPr lang="en-US" sz="2400" dirty="0"/>
          </a:p>
        </p:txBody>
      </p:sp>
      <p:graphicFrame>
        <p:nvGraphicFramePr>
          <p:cNvPr id="98305" name="Object 1"/>
          <p:cNvGraphicFramePr>
            <a:graphicFrameLocks noChangeAspect="1"/>
          </p:cNvGraphicFramePr>
          <p:nvPr/>
        </p:nvGraphicFramePr>
        <p:xfrm>
          <a:off x="1547664" y="1052736"/>
          <a:ext cx="4896544" cy="4904707"/>
        </p:xfrm>
        <a:graphic>
          <a:graphicData uri="http://schemas.openxmlformats.org/presentationml/2006/ole">
            <p:oleObj spid="_x0000_s98305" name="Macrobond document" r:id="rId3" imgW="4760595" imgH="4769628" progId="Mbnd.mbnd">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95536" y="404664"/>
            <a:ext cx="8207376" cy="720000"/>
          </a:xfrm>
        </p:spPr>
        <p:txBody>
          <a:bodyPr/>
          <a:lstStyle/>
          <a:p>
            <a:r>
              <a:rPr lang="fi-FI" sz="2400" dirty="0" smtClean="0"/>
              <a:t>USA:n suhdanne jo hyvin kypsä – kasvu nojaa vain yhteen moottoriin ja taantuman riski kasvaa</a:t>
            </a:r>
            <a:endParaRPr lang="en-US" sz="2400" dirty="0"/>
          </a:p>
        </p:txBody>
      </p:sp>
      <p:graphicFrame>
        <p:nvGraphicFramePr>
          <p:cNvPr id="36869" name="Object 5"/>
          <p:cNvGraphicFramePr>
            <a:graphicFrameLocks noChangeAspect="1"/>
          </p:cNvGraphicFramePr>
          <p:nvPr/>
        </p:nvGraphicFramePr>
        <p:xfrm>
          <a:off x="467544" y="1772816"/>
          <a:ext cx="4104456" cy="3700715"/>
        </p:xfrm>
        <a:graphic>
          <a:graphicData uri="http://schemas.openxmlformats.org/presentationml/2006/ole">
            <p:oleObj spid="_x0000_s4098" name="Macrobond document" r:id="rId3" imgW="4760595" imgH="4292666" progId="Mbnd.mbnd">
              <p:embed/>
            </p:oleObj>
          </a:graphicData>
        </a:graphic>
      </p:graphicFrame>
      <p:graphicFrame>
        <p:nvGraphicFramePr>
          <p:cNvPr id="4100" name="Object 4"/>
          <p:cNvGraphicFramePr>
            <a:graphicFrameLocks noChangeAspect="1"/>
          </p:cNvGraphicFramePr>
          <p:nvPr/>
        </p:nvGraphicFramePr>
        <p:xfrm>
          <a:off x="4716016" y="1772816"/>
          <a:ext cx="3992562" cy="3600450"/>
        </p:xfrm>
        <a:graphic>
          <a:graphicData uri="http://schemas.openxmlformats.org/presentationml/2006/ole">
            <p:oleObj spid="_x0000_s4100" name="Macrobond document" r:id="rId4" imgW="4760595" imgH="4292666" progId="Mbnd.mbnd">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i-FI" sz="2400" dirty="0" smtClean="0"/>
              <a:t>Kiinan saanut kasvunsa vakaantumaan…</a:t>
            </a:r>
            <a:endParaRPr lang="fi-FI" sz="2400" dirty="0"/>
          </a:p>
        </p:txBody>
      </p:sp>
      <p:graphicFrame>
        <p:nvGraphicFramePr>
          <p:cNvPr id="491524" name="Object 4"/>
          <p:cNvGraphicFramePr>
            <a:graphicFrameLocks noChangeAspect="1"/>
          </p:cNvGraphicFramePr>
          <p:nvPr/>
        </p:nvGraphicFramePr>
        <p:xfrm>
          <a:off x="395536" y="1340768"/>
          <a:ext cx="4104456" cy="3700716"/>
        </p:xfrm>
        <a:graphic>
          <a:graphicData uri="http://schemas.openxmlformats.org/presentationml/2006/ole">
            <p:oleObj spid="_x0000_s238594" name="Macrobond document" r:id="rId3" imgW="4760595" imgH="4292666" progId="Mbnd.mbnd">
              <p:embed/>
            </p:oleObj>
          </a:graphicData>
        </a:graphic>
      </p:graphicFrame>
      <p:graphicFrame>
        <p:nvGraphicFramePr>
          <p:cNvPr id="491525" name="Object 5"/>
          <p:cNvGraphicFramePr>
            <a:graphicFrameLocks noChangeAspect="1"/>
          </p:cNvGraphicFramePr>
          <p:nvPr/>
        </p:nvGraphicFramePr>
        <p:xfrm>
          <a:off x="4644008" y="1412776"/>
          <a:ext cx="4191000" cy="3784600"/>
        </p:xfrm>
        <a:graphic>
          <a:graphicData uri="http://schemas.openxmlformats.org/presentationml/2006/ole">
            <p:oleObj spid="_x0000_s238595" name="Macrobond document" r:id="rId4" imgW="4760595" imgH="4292666" progId="Mbnd.mbn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smtClean="0"/>
              <a:t>…elvyttävämmän talouspolitiikan avulla</a:t>
            </a:r>
            <a:endParaRPr lang="en-US" sz="2400" dirty="0"/>
          </a:p>
        </p:txBody>
      </p:sp>
      <p:graphicFrame>
        <p:nvGraphicFramePr>
          <p:cNvPr id="52226" name="Object 2"/>
          <p:cNvGraphicFramePr>
            <a:graphicFrameLocks noChangeAspect="1"/>
          </p:cNvGraphicFramePr>
          <p:nvPr/>
        </p:nvGraphicFramePr>
        <p:xfrm>
          <a:off x="467545" y="2076668"/>
          <a:ext cx="4104456" cy="3700716"/>
        </p:xfrm>
        <a:graphic>
          <a:graphicData uri="http://schemas.openxmlformats.org/presentationml/2006/ole">
            <p:oleObj spid="_x0000_s239618" name="Macrobond document" r:id="rId3" imgW="4760595" imgH="4292666" progId="Mbnd.mbnd">
              <p:embed/>
            </p:oleObj>
          </a:graphicData>
        </a:graphic>
      </p:graphicFrame>
      <p:graphicFrame>
        <p:nvGraphicFramePr>
          <p:cNvPr id="52227" name="Object 3"/>
          <p:cNvGraphicFramePr>
            <a:graphicFrameLocks noChangeAspect="1"/>
          </p:cNvGraphicFramePr>
          <p:nvPr/>
        </p:nvGraphicFramePr>
        <p:xfrm>
          <a:off x="4642703" y="2060848"/>
          <a:ext cx="4042138" cy="3644528"/>
        </p:xfrm>
        <a:graphic>
          <a:graphicData uri="http://schemas.openxmlformats.org/presentationml/2006/ole">
            <p:oleObj spid="_x0000_s239619" name="Macrobond document" r:id="rId4" imgW="4760595" imgH="4292666" progId="Mbnd.mbnd">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”Uusi” Kiina edelleen vahva… </a:t>
            </a:r>
            <a:endParaRPr lang="fi-FI" dirty="0"/>
          </a:p>
        </p:txBody>
      </p:sp>
      <p:graphicFrame>
        <p:nvGraphicFramePr>
          <p:cNvPr id="493572" name="Object 4"/>
          <p:cNvGraphicFramePr>
            <a:graphicFrameLocks noChangeAspect="1"/>
          </p:cNvGraphicFramePr>
          <p:nvPr/>
        </p:nvGraphicFramePr>
        <p:xfrm>
          <a:off x="4644008" y="1844824"/>
          <a:ext cx="3968825" cy="3578427"/>
        </p:xfrm>
        <a:graphic>
          <a:graphicData uri="http://schemas.openxmlformats.org/presentationml/2006/ole">
            <p:oleObj spid="_x0000_s240642" name="Macrobond document" r:id="rId3" imgW="4760595" imgH="4292666" progId="Mbnd.mbnd">
              <p:embed/>
            </p:oleObj>
          </a:graphicData>
        </a:graphic>
      </p:graphicFrame>
      <p:graphicFrame>
        <p:nvGraphicFramePr>
          <p:cNvPr id="493573" name="Object 5"/>
          <p:cNvGraphicFramePr>
            <a:graphicFrameLocks noChangeAspect="1"/>
          </p:cNvGraphicFramePr>
          <p:nvPr/>
        </p:nvGraphicFramePr>
        <p:xfrm>
          <a:off x="395536" y="1844824"/>
          <a:ext cx="4104456" cy="3700716"/>
        </p:xfrm>
        <a:graphic>
          <a:graphicData uri="http://schemas.openxmlformats.org/presentationml/2006/ole">
            <p:oleObj spid="_x0000_s240643" name="Macrobond document" r:id="rId4" imgW="4760595" imgH="4292666" progId="Mbnd.mbnd">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07376" cy="720000"/>
          </a:xfrm>
        </p:spPr>
        <p:txBody>
          <a:bodyPr/>
          <a:lstStyle/>
          <a:p>
            <a:r>
              <a:rPr lang="fi-FI" sz="2400" dirty="0" smtClean="0"/>
              <a:t>… rakennemuutoksella kuitenkin tulovaikutuksia, joita kompensoidaan velanotolla</a:t>
            </a:r>
            <a:endParaRPr lang="en-US" sz="2400" dirty="0"/>
          </a:p>
        </p:txBody>
      </p:sp>
      <p:graphicFrame>
        <p:nvGraphicFramePr>
          <p:cNvPr id="60418" name="Object 2"/>
          <p:cNvGraphicFramePr>
            <a:graphicFrameLocks noChangeAspect="1"/>
          </p:cNvGraphicFramePr>
          <p:nvPr/>
        </p:nvGraphicFramePr>
        <p:xfrm>
          <a:off x="539552" y="1628800"/>
          <a:ext cx="3962274" cy="3572520"/>
        </p:xfrm>
        <a:graphic>
          <a:graphicData uri="http://schemas.openxmlformats.org/presentationml/2006/ole">
            <p:oleObj spid="_x0000_s241666" name="Macrobond document" r:id="rId3" imgW="4760595" imgH="4292666" progId="Mbnd.mbnd">
              <p:embed/>
            </p:oleObj>
          </a:graphicData>
        </a:graphic>
      </p:graphicFrame>
      <p:graphicFrame>
        <p:nvGraphicFramePr>
          <p:cNvPr id="60421" name="Object 5"/>
          <p:cNvGraphicFramePr>
            <a:graphicFrameLocks noChangeAspect="1"/>
          </p:cNvGraphicFramePr>
          <p:nvPr/>
        </p:nvGraphicFramePr>
        <p:xfrm>
          <a:off x="4716016" y="1642932"/>
          <a:ext cx="3961953" cy="3573172"/>
        </p:xfrm>
        <a:graphic>
          <a:graphicData uri="http://schemas.openxmlformats.org/presentationml/2006/ole">
            <p:oleObj spid="_x0000_s241667" name="Macrobond document" r:id="rId4" imgW="4760595" imgH="4292666" progId="Mbnd.mbnd">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Euroalueenkin</a:t>
            </a:r>
            <a:r>
              <a:rPr lang="da-DK" dirty="0" smtClean="0"/>
              <a:t> </a:t>
            </a:r>
            <a:r>
              <a:rPr lang="da-DK" dirty="0" err="1" smtClean="0"/>
              <a:t>suhdanne</a:t>
            </a:r>
            <a:r>
              <a:rPr lang="da-DK" dirty="0" smtClean="0"/>
              <a:t> jo </a:t>
            </a:r>
            <a:r>
              <a:rPr lang="da-DK" dirty="0" err="1" smtClean="0"/>
              <a:t>kypsymässä</a:t>
            </a:r>
            <a:r>
              <a:rPr lang="da-DK" dirty="0" smtClean="0"/>
              <a:t>?</a:t>
            </a:r>
            <a:endParaRPr lang="da-DK" dirty="0"/>
          </a:p>
        </p:txBody>
      </p:sp>
      <p:graphicFrame>
        <p:nvGraphicFramePr>
          <p:cNvPr id="1026" name="Object 2"/>
          <p:cNvGraphicFramePr>
            <a:graphicFrameLocks noChangeAspect="1"/>
          </p:cNvGraphicFramePr>
          <p:nvPr/>
        </p:nvGraphicFramePr>
        <p:xfrm>
          <a:off x="755576" y="1484784"/>
          <a:ext cx="7416824" cy="4635515"/>
        </p:xfrm>
        <a:graphic>
          <a:graphicData uri="http://schemas.openxmlformats.org/presentationml/2006/ole">
            <p:oleObj spid="_x0000_s242690" name="Macrobond document" r:id="rId3" imgW="4760595" imgH="4292666" progId="Mbnd.mbnd">
              <p:embed/>
            </p:oleObj>
          </a:graphicData>
        </a:graphic>
      </p:graphicFrame>
      <p:sp>
        <p:nvSpPr>
          <p:cNvPr id="7" name="Oval 6"/>
          <p:cNvSpPr/>
          <p:nvPr/>
        </p:nvSpPr>
        <p:spPr>
          <a:xfrm>
            <a:off x="1331640" y="1772816"/>
            <a:ext cx="2160240" cy="2448272"/>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Oval 7"/>
          <p:cNvSpPr/>
          <p:nvPr/>
        </p:nvSpPr>
        <p:spPr>
          <a:xfrm>
            <a:off x="3491880" y="1916832"/>
            <a:ext cx="2160240" cy="2448272"/>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Oval 8"/>
          <p:cNvSpPr/>
          <p:nvPr/>
        </p:nvSpPr>
        <p:spPr>
          <a:xfrm>
            <a:off x="5652120" y="2060848"/>
            <a:ext cx="2304256" cy="252028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1" name="Straight Arrow Connector 10"/>
          <p:cNvCxnSpPr/>
          <p:nvPr/>
        </p:nvCxnSpPr>
        <p:spPr>
          <a:xfrm>
            <a:off x="1259632" y="2204864"/>
            <a:ext cx="6696744"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07376" cy="720000"/>
          </a:xfrm>
        </p:spPr>
        <p:txBody>
          <a:bodyPr/>
          <a:lstStyle/>
          <a:p>
            <a:r>
              <a:rPr lang="fi-FI" sz="2400" dirty="0" smtClean="0"/>
              <a:t>Euroalueella on edessään uusi verkkaisan kasvun vaihe</a:t>
            </a:r>
            <a:endParaRPr lang="en-US" sz="2400" dirty="0"/>
          </a:p>
        </p:txBody>
      </p:sp>
      <p:graphicFrame>
        <p:nvGraphicFramePr>
          <p:cNvPr id="34818" name="Object 2"/>
          <p:cNvGraphicFramePr>
            <a:graphicFrameLocks noChangeAspect="1"/>
          </p:cNvGraphicFramePr>
          <p:nvPr/>
        </p:nvGraphicFramePr>
        <p:xfrm>
          <a:off x="395536" y="1052736"/>
          <a:ext cx="3993195" cy="3600400"/>
        </p:xfrm>
        <a:graphic>
          <a:graphicData uri="http://schemas.openxmlformats.org/presentationml/2006/ole">
            <p:oleObj spid="_x0000_s243714" name="Macrobond document" r:id="rId3" imgW="4760595" imgH="4292666" progId="Mbnd.mbnd">
              <p:embed/>
            </p:oleObj>
          </a:graphicData>
        </a:graphic>
      </p:graphicFrame>
      <p:graphicFrame>
        <p:nvGraphicFramePr>
          <p:cNvPr id="34819" name="Object 3"/>
          <p:cNvGraphicFramePr>
            <a:graphicFrameLocks noChangeAspect="1"/>
          </p:cNvGraphicFramePr>
          <p:nvPr/>
        </p:nvGraphicFramePr>
        <p:xfrm>
          <a:off x="4716016" y="980728"/>
          <a:ext cx="3968825" cy="3578427"/>
        </p:xfrm>
        <a:graphic>
          <a:graphicData uri="http://schemas.openxmlformats.org/presentationml/2006/ole">
            <p:oleObj spid="_x0000_s243715" name="Macrobond document" r:id="rId4" imgW="4760595" imgH="4292666" progId="Mbnd.mbnd">
              <p:embed/>
            </p:oleObj>
          </a:graphicData>
        </a:graphic>
      </p:graphicFrame>
      <p:pic>
        <p:nvPicPr>
          <p:cNvPr id="7" name="Content Placeholder 6"/>
          <p:cNvPicPr>
            <a:picLocks noGrp="1"/>
          </p:cNvPicPr>
          <p:nvPr>
            <p:ph sz="half" idx="2"/>
          </p:nvPr>
        </p:nvPicPr>
        <p:blipFill>
          <a:blip r:embed="rId5" cstate="print"/>
          <a:srcRect/>
          <a:stretch>
            <a:fillRect/>
          </a:stretch>
        </p:blipFill>
        <p:spPr bwMode="auto">
          <a:xfrm>
            <a:off x="5220072" y="4581128"/>
            <a:ext cx="3024336" cy="150953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smtClean="0"/>
              <a:t>EKP joutuu miettimään lisäelvytystä</a:t>
            </a:r>
            <a:endParaRPr lang="en-US" sz="2400" dirty="0"/>
          </a:p>
        </p:txBody>
      </p:sp>
      <p:graphicFrame>
        <p:nvGraphicFramePr>
          <p:cNvPr id="458754" name="Object 2"/>
          <p:cNvGraphicFramePr>
            <a:graphicFrameLocks noChangeAspect="1"/>
          </p:cNvGraphicFramePr>
          <p:nvPr/>
        </p:nvGraphicFramePr>
        <p:xfrm>
          <a:off x="467544" y="1700808"/>
          <a:ext cx="4122002" cy="3716536"/>
        </p:xfrm>
        <a:graphic>
          <a:graphicData uri="http://schemas.openxmlformats.org/presentationml/2006/ole">
            <p:oleObj spid="_x0000_s244738" name="Macrobond document" r:id="rId3" imgW="4760595" imgH="4292666" progId="Mbnd.mbnd">
              <p:embed/>
            </p:oleObj>
          </a:graphicData>
        </a:graphic>
      </p:graphicFrame>
      <p:graphicFrame>
        <p:nvGraphicFramePr>
          <p:cNvPr id="458755" name="Object 3"/>
          <p:cNvGraphicFramePr>
            <a:graphicFrameLocks noChangeAspect="1"/>
          </p:cNvGraphicFramePr>
          <p:nvPr/>
        </p:nvGraphicFramePr>
        <p:xfrm>
          <a:off x="4716016" y="1700808"/>
          <a:ext cx="4042138" cy="3644528"/>
        </p:xfrm>
        <a:graphic>
          <a:graphicData uri="http://schemas.openxmlformats.org/presentationml/2006/ole">
            <p:oleObj spid="_x0000_s244739" name="Macrobond document" r:id="rId4" imgW="4760595" imgH="4292666" progId="Mbnd.mbnd">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dirty="0" smtClean="0"/>
              <a:t>Luottokanava ei näytä korjaantuvan</a:t>
            </a:r>
            <a:endParaRPr lang="en-US" dirty="0"/>
          </a:p>
        </p:txBody>
      </p:sp>
      <p:pic>
        <p:nvPicPr>
          <p:cNvPr id="9" name="Picture 1"/>
          <p:cNvPicPr>
            <a:picLocks noGrp="1" noChangeAspect="1" noChangeArrowheads="1"/>
          </p:cNvPicPr>
          <p:nvPr>
            <p:ph idx="1"/>
          </p:nvPr>
        </p:nvPicPr>
        <p:blipFill>
          <a:blip r:embed="rId3" cstate="print"/>
          <a:srcRect/>
          <a:stretch>
            <a:fillRect/>
          </a:stretch>
        </p:blipFill>
        <p:spPr bwMode="auto">
          <a:xfrm>
            <a:off x="539552" y="1484784"/>
            <a:ext cx="4032530" cy="3629488"/>
          </a:xfrm>
          <a:prstGeom prst="rect">
            <a:avLst/>
          </a:prstGeom>
          <a:noFill/>
          <a:ln w="9525">
            <a:noFill/>
            <a:miter lim="800000"/>
            <a:headEnd/>
            <a:tailEnd/>
          </a:ln>
          <a:effectLst/>
        </p:spPr>
      </p:pic>
      <p:graphicFrame>
        <p:nvGraphicFramePr>
          <p:cNvPr id="463873" name="Object 1"/>
          <p:cNvGraphicFramePr>
            <a:graphicFrameLocks noChangeAspect="1"/>
          </p:cNvGraphicFramePr>
          <p:nvPr/>
        </p:nvGraphicFramePr>
        <p:xfrm>
          <a:off x="4644008" y="1340768"/>
          <a:ext cx="4186238" cy="4192587"/>
        </p:xfrm>
        <a:graphic>
          <a:graphicData uri="http://schemas.openxmlformats.org/presentationml/2006/ole">
            <p:oleObj spid="_x0000_s247810" name="Macrobond document" r:id="rId4" imgW="4760595" imgH="4769628" progId="Mbnd.mbnd">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332656"/>
            <a:ext cx="8207376" cy="720000"/>
          </a:xfrm>
        </p:spPr>
        <p:txBody>
          <a:bodyPr/>
          <a:lstStyle/>
          <a:p>
            <a:r>
              <a:rPr lang="fi-FI" sz="2400" dirty="0" smtClean="0"/>
              <a:t>Suhdannekuva maailmasta – toinen vuosipuolisko 2016 vahvempi kuin ensimmäinen</a:t>
            </a:r>
            <a:endParaRPr lang="en-US" sz="2400" dirty="0"/>
          </a:p>
        </p:txBody>
      </p:sp>
      <p:sp>
        <p:nvSpPr>
          <p:cNvPr id="7" name="Content Placeholder 6"/>
          <p:cNvSpPr>
            <a:spLocks noGrp="1"/>
          </p:cNvSpPr>
          <p:nvPr>
            <p:ph sz="half" idx="1"/>
          </p:nvPr>
        </p:nvSpPr>
        <p:spPr/>
        <p:txBody>
          <a:bodyPr/>
          <a:lstStyle/>
          <a:p>
            <a:endParaRPr lang="en-US" dirty="0"/>
          </a:p>
        </p:txBody>
      </p:sp>
      <p:sp>
        <p:nvSpPr>
          <p:cNvPr id="10" name="Content Placeholder 9"/>
          <p:cNvSpPr>
            <a:spLocks noGrp="1"/>
          </p:cNvSpPr>
          <p:nvPr>
            <p:ph sz="half" idx="14"/>
          </p:nvPr>
        </p:nvSpPr>
        <p:spPr/>
        <p:txBody>
          <a:bodyPr/>
          <a:lstStyle/>
          <a:p>
            <a:endParaRPr lang="en-US" dirty="0"/>
          </a:p>
        </p:txBody>
      </p:sp>
      <p:sp>
        <p:nvSpPr>
          <p:cNvPr id="8" name="Content Placeholder 7"/>
          <p:cNvSpPr>
            <a:spLocks noGrp="1"/>
          </p:cNvSpPr>
          <p:nvPr>
            <p:ph sz="half" idx="2"/>
          </p:nvPr>
        </p:nvSpPr>
        <p:spPr/>
        <p:txBody>
          <a:bodyPr/>
          <a:lstStyle/>
          <a:p>
            <a:endParaRPr lang="en-US" dirty="0"/>
          </a:p>
        </p:txBody>
      </p:sp>
      <p:sp>
        <p:nvSpPr>
          <p:cNvPr id="9" name="Content Placeholder 8"/>
          <p:cNvSpPr>
            <a:spLocks noGrp="1"/>
          </p:cNvSpPr>
          <p:nvPr>
            <p:ph sz="half" idx="13"/>
          </p:nvPr>
        </p:nvSpPr>
        <p:spPr/>
        <p:txBody>
          <a:bodyPr/>
          <a:lstStyle/>
          <a:p>
            <a:endParaRPr lang="en-US" dirty="0"/>
          </a:p>
        </p:txBody>
      </p:sp>
      <p:graphicFrame>
        <p:nvGraphicFramePr>
          <p:cNvPr id="176132" name="Object 4"/>
          <p:cNvGraphicFramePr>
            <a:graphicFrameLocks noChangeAspect="1"/>
          </p:cNvGraphicFramePr>
          <p:nvPr/>
        </p:nvGraphicFramePr>
        <p:xfrm>
          <a:off x="467544" y="1412776"/>
          <a:ext cx="4032448" cy="2356931"/>
        </p:xfrm>
        <a:graphic>
          <a:graphicData uri="http://schemas.openxmlformats.org/presentationml/2006/ole">
            <p:oleObj spid="_x0000_s176132" name="Macrobond document" r:id="rId3" imgW="5712354" imgH="3338740" progId="Mbnd.mbnd">
              <p:embed/>
            </p:oleObj>
          </a:graphicData>
        </a:graphic>
      </p:graphicFrame>
      <p:graphicFrame>
        <p:nvGraphicFramePr>
          <p:cNvPr id="176133" name="Object 5"/>
          <p:cNvGraphicFramePr>
            <a:graphicFrameLocks noChangeAspect="1"/>
          </p:cNvGraphicFramePr>
          <p:nvPr/>
        </p:nvGraphicFramePr>
        <p:xfrm>
          <a:off x="4716016" y="1412776"/>
          <a:ext cx="3942326" cy="2304256"/>
        </p:xfrm>
        <a:graphic>
          <a:graphicData uri="http://schemas.openxmlformats.org/presentationml/2006/ole">
            <p:oleObj spid="_x0000_s176133" name="Macrobond document" r:id="rId4" imgW="5712354" imgH="3338740" progId="Mbnd.mbnd">
              <p:embed/>
            </p:oleObj>
          </a:graphicData>
        </a:graphic>
      </p:graphicFrame>
      <p:graphicFrame>
        <p:nvGraphicFramePr>
          <p:cNvPr id="176134" name="Object 6"/>
          <p:cNvGraphicFramePr>
            <a:graphicFrameLocks noChangeAspect="1"/>
          </p:cNvGraphicFramePr>
          <p:nvPr/>
        </p:nvGraphicFramePr>
        <p:xfrm>
          <a:off x="539552" y="3933056"/>
          <a:ext cx="3942324" cy="2304255"/>
        </p:xfrm>
        <a:graphic>
          <a:graphicData uri="http://schemas.openxmlformats.org/presentationml/2006/ole">
            <p:oleObj spid="_x0000_s176134" name="Macrobond document" r:id="rId5" imgW="5712354" imgH="3338740" progId="Mbnd.mbnd">
              <p:embed/>
            </p:oleObj>
          </a:graphicData>
        </a:graphic>
      </p:graphicFrame>
      <p:graphicFrame>
        <p:nvGraphicFramePr>
          <p:cNvPr id="176136" name="Object 8"/>
          <p:cNvGraphicFramePr>
            <a:graphicFrameLocks noChangeAspect="1"/>
          </p:cNvGraphicFramePr>
          <p:nvPr/>
        </p:nvGraphicFramePr>
        <p:xfrm>
          <a:off x="4644008" y="3933056"/>
          <a:ext cx="4032448" cy="2356932"/>
        </p:xfrm>
        <a:graphic>
          <a:graphicData uri="http://schemas.openxmlformats.org/presentationml/2006/ole">
            <p:oleObj spid="_x0000_s176136" name="Macrobond document" r:id="rId6" imgW="5712354" imgH="3338740" progId="Mbnd.mbnd">
              <p:embed/>
            </p:oleObj>
          </a:graphicData>
        </a:graphic>
      </p:graphicFrame>
      <p:sp>
        <p:nvSpPr>
          <p:cNvPr id="11" name="Oval 10"/>
          <p:cNvSpPr/>
          <p:nvPr/>
        </p:nvSpPr>
        <p:spPr>
          <a:xfrm>
            <a:off x="3707904" y="2060848"/>
            <a:ext cx="792088" cy="792088"/>
          </a:xfrm>
          <a:prstGeom prst="ellipse">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923928" y="4869160"/>
            <a:ext cx="432048" cy="432048"/>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884368" y="1988840"/>
            <a:ext cx="720080" cy="648072"/>
          </a:xfrm>
          <a:prstGeom prst="ellipse">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524328" y="4725144"/>
            <a:ext cx="864096" cy="720080"/>
          </a:xfrm>
          <a:prstGeom prst="ellipse">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Kasvun lähteet euroalueella</a:t>
            </a:r>
            <a:endParaRPr lang="fi-FI" dirty="0"/>
          </a:p>
        </p:txBody>
      </p:sp>
      <p:graphicFrame>
        <p:nvGraphicFramePr>
          <p:cNvPr id="292870" name="Object 6"/>
          <p:cNvGraphicFramePr>
            <a:graphicFrameLocks noChangeAspect="1"/>
          </p:cNvGraphicFramePr>
          <p:nvPr/>
        </p:nvGraphicFramePr>
        <p:xfrm>
          <a:off x="395536" y="1556792"/>
          <a:ext cx="4104456" cy="3700716"/>
        </p:xfrm>
        <a:graphic>
          <a:graphicData uri="http://schemas.openxmlformats.org/presentationml/2006/ole">
            <p:oleObj spid="_x0000_s248834" name="Macrobond document" r:id="rId3" imgW="4760595" imgH="4292666" progId="Mbnd.mbnd">
              <p:embed/>
            </p:oleObj>
          </a:graphicData>
        </a:graphic>
      </p:graphicFrame>
      <p:graphicFrame>
        <p:nvGraphicFramePr>
          <p:cNvPr id="292871" name="Object 7"/>
          <p:cNvGraphicFramePr>
            <a:graphicFrameLocks noChangeAspect="1"/>
          </p:cNvGraphicFramePr>
          <p:nvPr/>
        </p:nvGraphicFramePr>
        <p:xfrm>
          <a:off x="4572000" y="1628800"/>
          <a:ext cx="3960440" cy="3570867"/>
        </p:xfrm>
        <a:graphic>
          <a:graphicData uri="http://schemas.openxmlformats.org/presentationml/2006/ole">
            <p:oleObj spid="_x0000_s248835" name="Macrobond document" r:id="rId4" imgW="4760595" imgH="4292666" progId="Mbnd.mbnd">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smtClean="0"/>
              <a:t>Vanhenevan &amp; velkaisen talouden ongelmat…</a:t>
            </a:r>
            <a:endParaRPr lang="en-US" sz="2400" dirty="0"/>
          </a:p>
        </p:txBody>
      </p:sp>
      <p:graphicFrame>
        <p:nvGraphicFramePr>
          <p:cNvPr id="79875" name="Object 3"/>
          <p:cNvGraphicFramePr>
            <a:graphicFrameLocks noChangeAspect="1"/>
          </p:cNvGraphicFramePr>
          <p:nvPr/>
        </p:nvGraphicFramePr>
        <p:xfrm>
          <a:off x="467544" y="1412776"/>
          <a:ext cx="4032448" cy="3635791"/>
        </p:xfrm>
        <a:graphic>
          <a:graphicData uri="http://schemas.openxmlformats.org/presentationml/2006/ole">
            <p:oleObj spid="_x0000_s79875" name="Macrobond document" r:id="rId3" imgW="4760595" imgH="4292666" progId="Mbnd.mbnd">
              <p:embed/>
            </p:oleObj>
          </a:graphicData>
        </a:graphic>
      </p:graphicFrame>
      <p:graphicFrame>
        <p:nvGraphicFramePr>
          <p:cNvPr id="79876" name="Object 4"/>
          <p:cNvGraphicFramePr>
            <a:graphicFrameLocks noChangeAspect="1"/>
          </p:cNvGraphicFramePr>
          <p:nvPr>
            <p:ph sz="half" idx="2"/>
          </p:nvPr>
        </p:nvGraphicFramePr>
        <p:xfrm>
          <a:off x="4716016" y="1484784"/>
          <a:ext cx="4024313" cy="3628457"/>
        </p:xfrm>
        <a:graphic>
          <a:graphicData uri="http://schemas.openxmlformats.org/presentationml/2006/ole">
            <p:oleObj spid="_x0000_s79876" name="Macrobond document" r:id="rId4" imgW="4760595" imgH="4292666" progId="Mbnd.mbnd">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…voivat kärjistyä velanhoitoon</a:t>
            </a:r>
            <a:endParaRPr lang="en-US" dirty="0"/>
          </a:p>
        </p:txBody>
      </p:sp>
      <p:graphicFrame>
        <p:nvGraphicFramePr>
          <p:cNvPr id="80899" name="Object 3"/>
          <p:cNvGraphicFramePr>
            <a:graphicFrameLocks noChangeAspect="1"/>
          </p:cNvGraphicFramePr>
          <p:nvPr>
            <p:ph type="pic" sz="quarter" idx="13"/>
          </p:nvPr>
        </p:nvGraphicFramePr>
        <p:xfrm>
          <a:off x="1619672" y="1412776"/>
          <a:ext cx="4968552" cy="4479815"/>
        </p:xfrm>
        <a:graphic>
          <a:graphicData uri="http://schemas.openxmlformats.org/presentationml/2006/ole">
            <p:oleObj spid="_x0000_s80899" name="Macrobond document" r:id="rId3" imgW="4760595" imgH="4292666" progId="Mbnd.mbnd">
              <p:embed/>
            </p:oleObj>
          </a:graphicData>
        </a:graphic>
      </p:graphicFrame>
      <p:cxnSp>
        <p:nvCxnSpPr>
          <p:cNvPr id="8" name="Straight Arrow Connector 7"/>
          <p:cNvCxnSpPr/>
          <p:nvPr/>
        </p:nvCxnSpPr>
        <p:spPr>
          <a:xfrm>
            <a:off x="2267744" y="4869160"/>
            <a:ext cx="1656184" cy="0"/>
          </a:xfrm>
          <a:prstGeom prst="straightConnector1">
            <a:avLst/>
          </a:prstGeom>
          <a:ln w="158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004048" y="2276872"/>
            <a:ext cx="936104" cy="0"/>
          </a:xfrm>
          <a:prstGeom prst="straightConnector1">
            <a:avLst/>
          </a:prstGeom>
          <a:ln w="158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051720" y="2132856"/>
            <a:ext cx="2088232" cy="576064"/>
          </a:xfrm>
          <a:prstGeom prst="ellipse">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92080" y="2708920"/>
            <a:ext cx="792088" cy="576064"/>
          </a:xfrm>
          <a:prstGeom prst="ellipse">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Tuottavuus määrittää, miten elintaso säilyy </a:t>
            </a:r>
            <a:endParaRPr lang="en-US" dirty="0"/>
          </a:p>
        </p:txBody>
      </p:sp>
      <p:graphicFrame>
        <p:nvGraphicFramePr>
          <p:cNvPr id="81922" name="Object 2"/>
          <p:cNvGraphicFramePr>
            <a:graphicFrameLocks noChangeAspect="1"/>
          </p:cNvGraphicFramePr>
          <p:nvPr/>
        </p:nvGraphicFramePr>
        <p:xfrm>
          <a:off x="323528" y="1412775"/>
          <a:ext cx="4320480" cy="3895491"/>
        </p:xfrm>
        <a:graphic>
          <a:graphicData uri="http://schemas.openxmlformats.org/presentationml/2006/ole">
            <p:oleObj spid="_x0000_s216066" name="Macrobond document" r:id="rId3" imgW="4760595" imgH="4292666" progId="Mbnd.mbnd">
              <p:embed/>
            </p:oleObj>
          </a:graphicData>
        </a:graphic>
      </p:graphicFrame>
      <p:graphicFrame>
        <p:nvGraphicFramePr>
          <p:cNvPr id="81923" name="Object 3"/>
          <p:cNvGraphicFramePr>
            <a:graphicFrameLocks noChangeAspect="1"/>
          </p:cNvGraphicFramePr>
          <p:nvPr/>
        </p:nvGraphicFramePr>
        <p:xfrm>
          <a:off x="4716016" y="1484784"/>
          <a:ext cx="4176464" cy="3765642"/>
        </p:xfrm>
        <a:graphic>
          <a:graphicData uri="http://schemas.openxmlformats.org/presentationml/2006/ole">
            <p:oleObj spid="_x0000_s216067" name="Macrobond document" r:id="rId4" imgW="4760595" imgH="4292666" progId="Mbnd.mbnd">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9147600" cy="748800"/>
          </a:xfrm>
        </p:spPr>
        <p:txBody>
          <a:bodyPr>
            <a:normAutofit/>
          </a:bodyPr>
          <a:lstStyle/>
          <a:p>
            <a:r>
              <a:rPr lang="fi-FI" sz="2400" dirty="0" smtClean="0"/>
              <a:t>Millaiset taloudet pärjäävät tulevaisuudessa?</a:t>
            </a:r>
            <a:endParaRPr lang="en-US" sz="2400" dirty="0"/>
          </a:p>
        </p:txBody>
      </p:sp>
      <p:sp>
        <p:nvSpPr>
          <p:cNvPr id="6" name="Content Placeholder 5"/>
          <p:cNvSpPr>
            <a:spLocks noGrp="1"/>
          </p:cNvSpPr>
          <p:nvPr>
            <p:ph idx="1"/>
          </p:nvPr>
        </p:nvSpPr>
        <p:spPr>
          <a:xfrm>
            <a:off x="323528" y="4149080"/>
            <a:ext cx="4140000" cy="2016224"/>
          </a:xfrm>
        </p:spPr>
        <p:txBody>
          <a:bodyPr>
            <a:normAutofit lnSpcReduction="10000"/>
          </a:bodyPr>
          <a:lstStyle/>
          <a:p>
            <a:r>
              <a:rPr lang="fi-FI" sz="1200" dirty="0" smtClean="0"/>
              <a:t>Arvoa syntyy enemmän tuotantoketjun ala- ja yläpäässä kuin varsinaisessa teollisessa tuotannossa, mikä osittain selittää, miksi teollisuustuotannossa työn tuottavuus on kohonnut ja miksi tuotantoa on </a:t>
            </a:r>
            <a:r>
              <a:rPr lang="fi-FI" sz="1200" dirty="0" err="1" smtClean="0"/>
              <a:t>ulkoistettu</a:t>
            </a:r>
            <a:r>
              <a:rPr lang="fi-FI" sz="1200" dirty="0" smtClean="0"/>
              <a:t> matalan kustannustason maihin</a:t>
            </a:r>
          </a:p>
          <a:p>
            <a:r>
              <a:rPr lang="fi-FI" sz="1200" dirty="0" smtClean="0"/>
              <a:t>Työt tuotantoketjun ala- ja yläpäässä vaativat korkeaa osaamista ja paljon inhimillistä pääomaa – tämä mahdollistaa sen, että yritykset pystyvät ylläpitämään kilpailukykyään ja erilaistamaan tuotteensa riittävästi kilpailijoistaan.</a:t>
            </a:r>
            <a:endParaRPr lang="en-US" sz="1200" dirty="0" smtClean="0"/>
          </a:p>
        </p:txBody>
      </p:sp>
      <p:pic>
        <p:nvPicPr>
          <p:cNvPr id="312323" name="Picture 3"/>
          <p:cNvPicPr>
            <a:picLocks noChangeAspect="1" noChangeArrowheads="1"/>
          </p:cNvPicPr>
          <p:nvPr/>
        </p:nvPicPr>
        <p:blipFill>
          <a:blip r:embed="rId3" cstate="print"/>
          <a:srcRect/>
          <a:stretch>
            <a:fillRect/>
          </a:stretch>
        </p:blipFill>
        <p:spPr bwMode="auto">
          <a:xfrm>
            <a:off x="179512" y="1412776"/>
            <a:ext cx="4517876" cy="2390954"/>
          </a:xfrm>
          <a:prstGeom prst="rect">
            <a:avLst/>
          </a:prstGeom>
          <a:noFill/>
          <a:ln w="9525">
            <a:noFill/>
            <a:miter lim="800000"/>
            <a:headEnd/>
            <a:tailEnd/>
          </a:ln>
        </p:spPr>
      </p:pic>
      <p:sp>
        <p:nvSpPr>
          <p:cNvPr id="10" name="TextBox 9"/>
          <p:cNvSpPr txBox="1"/>
          <p:nvPr/>
        </p:nvSpPr>
        <p:spPr>
          <a:xfrm>
            <a:off x="1547664" y="6021288"/>
            <a:ext cx="3179075" cy="261610"/>
          </a:xfrm>
          <a:prstGeom prst="rect">
            <a:avLst/>
          </a:prstGeom>
          <a:noFill/>
        </p:spPr>
        <p:txBody>
          <a:bodyPr wrap="none" rtlCol="0">
            <a:spAutoFit/>
          </a:bodyPr>
          <a:lstStyle/>
          <a:p>
            <a:r>
              <a:rPr lang="fi-FI" sz="1100" dirty="0" smtClean="0">
                <a:solidFill>
                  <a:srgbClr val="4A4A49"/>
                </a:solidFill>
              </a:rPr>
              <a:t>Lähde: OECD </a:t>
            </a:r>
            <a:r>
              <a:rPr lang="fi-FI" sz="1100" dirty="0" err="1" smtClean="0">
                <a:solidFill>
                  <a:srgbClr val="4A4A49"/>
                </a:solidFill>
              </a:rPr>
              <a:t>Economic</a:t>
            </a:r>
            <a:r>
              <a:rPr lang="fi-FI" sz="1100" dirty="0" smtClean="0">
                <a:solidFill>
                  <a:srgbClr val="4A4A49"/>
                </a:solidFill>
              </a:rPr>
              <a:t> </a:t>
            </a:r>
            <a:r>
              <a:rPr lang="fi-FI" sz="1100" dirty="0" err="1" smtClean="0">
                <a:solidFill>
                  <a:srgbClr val="4A4A49"/>
                </a:solidFill>
              </a:rPr>
              <a:t>Survey</a:t>
            </a:r>
            <a:r>
              <a:rPr lang="fi-FI" sz="1100" dirty="0" smtClean="0">
                <a:solidFill>
                  <a:srgbClr val="4A4A49"/>
                </a:solidFill>
              </a:rPr>
              <a:t> : </a:t>
            </a:r>
            <a:r>
              <a:rPr lang="fi-FI" sz="1100" dirty="0" err="1" smtClean="0">
                <a:solidFill>
                  <a:srgbClr val="4A4A49"/>
                </a:solidFill>
              </a:rPr>
              <a:t>Sweden</a:t>
            </a:r>
            <a:r>
              <a:rPr lang="fi-FI" sz="1100" dirty="0" smtClean="0">
                <a:solidFill>
                  <a:srgbClr val="4A4A49"/>
                </a:solidFill>
              </a:rPr>
              <a:t> 2015</a:t>
            </a:r>
            <a:endParaRPr lang="en-US" sz="1100" dirty="0" err="1" smtClean="0">
              <a:solidFill>
                <a:srgbClr val="4A4A49"/>
              </a:solidFill>
            </a:endParaRPr>
          </a:p>
        </p:txBody>
      </p:sp>
      <p:graphicFrame>
        <p:nvGraphicFramePr>
          <p:cNvPr id="312326" name="Object 6"/>
          <p:cNvGraphicFramePr>
            <a:graphicFrameLocks noChangeAspect="1"/>
          </p:cNvGraphicFramePr>
          <p:nvPr/>
        </p:nvGraphicFramePr>
        <p:xfrm>
          <a:off x="4716016" y="1268760"/>
          <a:ext cx="4122002" cy="3716536"/>
        </p:xfrm>
        <a:graphic>
          <a:graphicData uri="http://schemas.openxmlformats.org/presentationml/2006/ole">
            <p:oleObj spid="_x0000_s124930" name="Macrobond document" r:id="rId4" imgW="4760595" imgH="4292666" progId="Mbnd.mbnd">
              <p:embed/>
            </p:oleObj>
          </a:graphicData>
        </a:graphic>
      </p:graphicFrame>
      <p:sp>
        <p:nvSpPr>
          <p:cNvPr id="7" name="TextBox 6"/>
          <p:cNvSpPr txBox="1"/>
          <p:nvPr/>
        </p:nvSpPr>
        <p:spPr>
          <a:xfrm>
            <a:off x="1403648" y="1052736"/>
            <a:ext cx="1519968" cy="276999"/>
          </a:xfrm>
          <a:prstGeom prst="rect">
            <a:avLst/>
          </a:prstGeom>
          <a:noFill/>
        </p:spPr>
        <p:txBody>
          <a:bodyPr wrap="none" rtlCol="0">
            <a:spAutoFit/>
          </a:bodyPr>
          <a:lstStyle/>
          <a:p>
            <a:r>
              <a:rPr lang="fi-FI" sz="1200" b="1" dirty="0" smtClean="0">
                <a:solidFill>
                  <a:schemeClr val="accent1"/>
                </a:solidFill>
              </a:rPr>
              <a:t>Globaali arvoketju</a:t>
            </a:r>
            <a:endParaRPr lang="en-US" sz="1200" b="1" dirty="0" err="1" smtClean="0">
              <a:solidFill>
                <a:schemeClr val="accen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i-FI" dirty="0" smtClean="0"/>
              <a:t>Suomi elpyy kituliaasti…</a:t>
            </a:r>
            <a:endParaRPr lang="fi-FI" dirty="0"/>
          </a:p>
        </p:txBody>
      </p:sp>
      <p:graphicFrame>
        <p:nvGraphicFramePr>
          <p:cNvPr id="232450" name="Object 2"/>
          <p:cNvGraphicFramePr>
            <a:graphicFrameLocks noChangeAspect="1"/>
          </p:cNvGraphicFramePr>
          <p:nvPr/>
        </p:nvGraphicFramePr>
        <p:xfrm>
          <a:off x="251520" y="1844824"/>
          <a:ext cx="4265489" cy="3845908"/>
        </p:xfrm>
        <a:graphic>
          <a:graphicData uri="http://schemas.openxmlformats.org/presentationml/2006/ole">
            <p:oleObj spid="_x0000_s225282" name="Macrobond document" r:id="rId3" imgW="4760595" imgH="4292666" progId="Mbnd.mbnd">
              <p:embed/>
            </p:oleObj>
          </a:graphicData>
        </a:graphic>
      </p:graphicFrame>
      <p:graphicFrame>
        <p:nvGraphicFramePr>
          <p:cNvPr id="15364" name="Object 4"/>
          <p:cNvGraphicFramePr>
            <a:graphicFrameLocks noChangeAspect="1"/>
          </p:cNvGraphicFramePr>
          <p:nvPr/>
        </p:nvGraphicFramePr>
        <p:xfrm>
          <a:off x="4572000" y="1844824"/>
          <a:ext cx="4112841" cy="3708276"/>
        </p:xfrm>
        <a:graphic>
          <a:graphicData uri="http://schemas.openxmlformats.org/presentationml/2006/ole">
            <p:oleObj spid="_x0000_s225283" name="Macrobond document" r:id="rId4" imgW="4760595" imgH="4292666" progId="Mbnd.mbnd">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smtClean="0"/>
              <a:t>Suomi ei enää kulje euroalueen kelkassa!</a:t>
            </a:r>
            <a:endParaRPr lang="fi-FI" sz="2400" dirty="0"/>
          </a:p>
        </p:txBody>
      </p:sp>
      <p:graphicFrame>
        <p:nvGraphicFramePr>
          <p:cNvPr id="324612" name="Object 4"/>
          <p:cNvGraphicFramePr>
            <a:graphicFrameLocks noChangeAspect="1"/>
          </p:cNvGraphicFramePr>
          <p:nvPr/>
        </p:nvGraphicFramePr>
        <p:xfrm>
          <a:off x="4499992" y="1484784"/>
          <a:ext cx="4281730" cy="3860552"/>
        </p:xfrm>
        <a:graphic>
          <a:graphicData uri="http://schemas.openxmlformats.org/presentationml/2006/ole">
            <p:oleObj spid="_x0000_s226306" name="Macrobond document" r:id="rId3" imgW="4760595" imgH="4292666" progId="Mbnd.mbnd">
              <p:embed/>
            </p:oleObj>
          </a:graphicData>
        </a:graphic>
      </p:graphicFrame>
      <p:graphicFrame>
        <p:nvGraphicFramePr>
          <p:cNvPr id="324613" name="Object 5"/>
          <p:cNvGraphicFramePr>
            <a:graphicFrameLocks noChangeAspect="1"/>
          </p:cNvGraphicFramePr>
          <p:nvPr/>
        </p:nvGraphicFramePr>
        <p:xfrm>
          <a:off x="395536" y="1556792"/>
          <a:ext cx="4104456" cy="3700716"/>
        </p:xfrm>
        <a:graphic>
          <a:graphicData uri="http://schemas.openxmlformats.org/presentationml/2006/ole">
            <p:oleObj spid="_x0000_s226307" name="Macrobond document" r:id="rId4" imgW="4760595" imgH="4292666" progId="Mbnd.mbnd">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sz="2400" dirty="0"/>
              <a:t>T</a:t>
            </a:r>
            <a:r>
              <a:rPr lang="fi-FI" sz="2400" dirty="0" smtClean="0"/>
              <a:t>yöttömyydessä selvä käänne alaspäin</a:t>
            </a:r>
            <a:endParaRPr lang="en-US" sz="2400"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3158400781"/>
              </p:ext>
            </p:extLst>
          </p:nvPr>
        </p:nvGraphicFramePr>
        <p:xfrm>
          <a:off x="386005" y="1563106"/>
          <a:ext cx="4185387" cy="3773686"/>
        </p:xfrm>
        <a:graphic>
          <a:graphicData uri="http://schemas.openxmlformats.org/presentationml/2006/ole">
            <p:oleObj spid="_x0000_s227330" name="Macrobond document" r:id="rId3" imgW="4760595" imgH="4292666" progId="Mbnd.mbnd">
              <p:embed/>
            </p:oleObj>
          </a:graphicData>
        </a:graphic>
      </p:graphicFrame>
      <p:sp>
        <p:nvSpPr>
          <p:cNvPr id="6" name="Footer Placeholder 1"/>
          <p:cNvSpPr txBox="1">
            <a:spLocks/>
          </p:cNvSpPr>
          <p:nvPr/>
        </p:nvSpPr>
        <p:spPr>
          <a:xfrm>
            <a:off x="4464000" y="6441205"/>
            <a:ext cx="2268000" cy="262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800" dirty="0" smtClean="0">
                <a:solidFill>
                  <a:srgbClr val="000000"/>
                </a:solidFill>
              </a:rPr>
              <a:t>Handelsbanken </a:t>
            </a:r>
            <a:r>
              <a:rPr lang="sv-SE" sz="800" dirty="0" err="1" smtClean="0">
                <a:solidFill>
                  <a:srgbClr val="000000"/>
                </a:solidFill>
              </a:rPr>
              <a:t>Capital</a:t>
            </a:r>
            <a:r>
              <a:rPr lang="sv-SE" sz="800" dirty="0" smtClean="0">
                <a:solidFill>
                  <a:srgbClr val="000000"/>
                </a:solidFill>
              </a:rPr>
              <a:t> Markets</a:t>
            </a:r>
            <a:endParaRPr lang="sv-SE" sz="800" dirty="0">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3432147970"/>
              </p:ext>
            </p:extLst>
          </p:nvPr>
        </p:nvGraphicFramePr>
        <p:xfrm>
          <a:off x="4716016" y="1556792"/>
          <a:ext cx="4192389" cy="3780000"/>
        </p:xfrm>
        <a:graphic>
          <a:graphicData uri="http://schemas.openxmlformats.org/presentationml/2006/ole">
            <p:oleObj spid="_x0000_s227331" name="Macrobond document" r:id="rId4" imgW="4760595" imgH="4292666" progId="Mbnd.mbnd">
              <p:embed/>
            </p:oleObj>
          </a:graphicData>
        </a:graphic>
      </p:graphicFrame>
    </p:spTree>
    <p:extLst>
      <p:ext uri="{BB962C8B-B14F-4D97-AF65-F5344CB8AC3E}">
        <p14:creationId xmlns:p14="http://schemas.microsoft.com/office/powerpoint/2010/main" xmlns="" val="32590159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207376" cy="720000"/>
          </a:xfrm>
        </p:spPr>
        <p:txBody>
          <a:bodyPr/>
          <a:lstStyle/>
          <a:p>
            <a:r>
              <a:rPr lang="fi-FI" sz="2400" dirty="0" smtClean="0"/>
              <a:t>Kotimarkkina vastaa talouden elpymisestä</a:t>
            </a:r>
            <a:endParaRPr lang="en-US" sz="2400" dirty="0"/>
          </a:p>
        </p:txBody>
      </p:sp>
      <p:graphicFrame>
        <p:nvGraphicFramePr>
          <p:cNvPr id="73730" name="Object 2"/>
          <p:cNvGraphicFramePr>
            <a:graphicFrameLocks noChangeAspect="1"/>
          </p:cNvGraphicFramePr>
          <p:nvPr>
            <p:ph sz="half" idx="1"/>
          </p:nvPr>
        </p:nvGraphicFramePr>
        <p:xfrm>
          <a:off x="1043608" y="1196752"/>
          <a:ext cx="5328592" cy="4804438"/>
        </p:xfrm>
        <a:graphic>
          <a:graphicData uri="http://schemas.openxmlformats.org/presentationml/2006/ole">
            <p:oleObj spid="_x0000_s228354" name="Macrobond document" r:id="rId3" imgW="4760595" imgH="4292666" progId="Mbnd.mbnd">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207376" cy="720000"/>
          </a:xfrm>
        </p:spPr>
        <p:txBody>
          <a:bodyPr/>
          <a:lstStyle/>
          <a:p>
            <a:r>
              <a:rPr lang="fi-FI" sz="2400" dirty="0" smtClean="0"/>
              <a:t>Velanotto vauhdittaa elpymistä</a:t>
            </a:r>
            <a:endParaRPr lang="en-US" sz="2400" dirty="0"/>
          </a:p>
        </p:txBody>
      </p:sp>
      <p:graphicFrame>
        <p:nvGraphicFramePr>
          <p:cNvPr id="120837" name="Object 5"/>
          <p:cNvGraphicFramePr>
            <a:graphicFrameLocks noChangeAspect="1"/>
          </p:cNvGraphicFramePr>
          <p:nvPr/>
        </p:nvGraphicFramePr>
        <p:xfrm>
          <a:off x="467544" y="1700808"/>
          <a:ext cx="4032448" cy="3635792"/>
        </p:xfrm>
        <a:graphic>
          <a:graphicData uri="http://schemas.openxmlformats.org/presentationml/2006/ole">
            <p:oleObj spid="_x0000_s229378" name="Macrobond document" r:id="rId3" imgW="4760595" imgH="4292666" progId="Mbnd.mbnd">
              <p:embed/>
            </p:oleObj>
          </a:graphicData>
        </a:graphic>
      </p:graphicFrame>
      <p:graphicFrame>
        <p:nvGraphicFramePr>
          <p:cNvPr id="120838" name="Object 6"/>
          <p:cNvGraphicFramePr>
            <a:graphicFrameLocks noChangeAspect="1"/>
          </p:cNvGraphicFramePr>
          <p:nvPr/>
        </p:nvGraphicFramePr>
        <p:xfrm>
          <a:off x="4716463" y="1773238"/>
          <a:ext cx="3968750" cy="3578225"/>
        </p:xfrm>
        <a:graphic>
          <a:graphicData uri="http://schemas.openxmlformats.org/presentationml/2006/ole">
            <p:oleObj spid="_x0000_s229379" name="Macrobond document" r:id="rId4" imgW="4760595" imgH="4292666" progId="Mbnd.mbnd">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12" y="404664"/>
            <a:ext cx="8968088" cy="748800"/>
          </a:xfrm>
        </p:spPr>
        <p:txBody>
          <a:bodyPr/>
          <a:lstStyle/>
          <a:p>
            <a:r>
              <a:rPr lang="fi-FI" sz="2400" dirty="0" smtClean="0"/>
              <a:t>Globaali kasvu kuitenkin hidasta jo kohta 5 vuotta peräkkäin</a:t>
            </a:r>
            <a:endParaRPr lang="fi-FI" sz="2400" dirty="0"/>
          </a:p>
        </p:txBody>
      </p:sp>
      <p:graphicFrame>
        <p:nvGraphicFramePr>
          <p:cNvPr id="108547" name="Object 3"/>
          <p:cNvGraphicFramePr>
            <a:graphicFrameLocks noChangeAspect="1"/>
          </p:cNvGraphicFramePr>
          <p:nvPr/>
        </p:nvGraphicFramePr>
        <p:xfrm>
          <a:off x="1115616" y="1196752"/>
          <a:ext cx="6480720" cy="4870447"/>
        </p:xfrm>
        <a:graphic>
          <a:graphicData uri="http://schemas.openxmlformats.org/presentationml/2006/ole">
            <p:oleObj spid="_x0000_s108547" name="Macrobond document" r:id="rId3" imgW="5712354" imgH="4292666" progId="Mbnd.mbnd">
              <p:embed/>
            </p:oleObj>
          </a:graphicData>
        </a:graphic>
      </p:graphicFrame>
      <p:sp>
        <p:nvSpPr>
          <p:cNvPr id="8" name="Oval 7"/>
          <p:cNvSpPr/>
          <p:nvPr/>
        </p:nvSpPr>
        <p:spPr>
          <a:xfrm>
            <a:off x="3275856" y="2924944"/>
            <a:ext cx="504056" cy="216024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83968" y="2852936"/>
            <a:ext cx="360040" cy="2232248"/>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56176" y="3068960"/>
            <a:ext cx="720080" cy="216024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sz="2400" dirty="0" smtClean="0"/>
              <a:t>Kasvua tukevat yksityinen kulutus…</a:t>
            </a:r>
            <a:endParaRPr lang="en-US" sz="2400" dirty="0"/>
          </a:p>
        </p:txBody>
      </p:sp>
      <p:sp>
        <p:nvSpPr>
          <p:cNvPr id="6" name="Footer Placeholder 1"/>
          <p:cNvSpPr txBox="1">
            <a:spLocks/>
          </p:cNvSpPr>
          <p:nvPr/>
        </p:nvSpPr>
        <p:spPr>
          <a:xfrm>
            <a:off x="4464000" y="6441205"/>
            <a:ext cx="2268000" cy="262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800" dirty="0" smtClean="0">
                <a:solidFill>
                  <a:srgbClr val="000000"/>
                </a:solidFill>
              </a:rPr>
              <a:t>Handelsbanken </a:t>
            </a:r>
            <a:r>
              <a:rPr lang="sv-SE" sz="800" dirty="0" err="1" smtClean="0">
                <a:solidFill>
                  <a:srgbClr val="000000"/>
                </a:solidFill>
              </a:rPr>
              <a:t>Capital</a:t>
            </a:r>
            <a:r>
              <a:rPr lang="sv-SE" sz="800" dirty="0" smtClean="0">
                <a:solidFill>
                  <a:srgbClr val="000000"/>
                </a:solidFill>
              </a:rPr>
              <a:t> Markets</a:t>
            </a:r>
            <a:endParaRPr lang="sv-SE" sz="800" dirty="0">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1811385383"/>
              </p:ext>
            </p:extLst>
          </p:nvPr>
        </p:nvGraphicFramePr>
        <p:xfrm>
          <a:off x="348577" y="1556792"/>
          <a:ext cx="4192389" cy="3780000"/>
        </p:xfrm>
        <a:graphic>
          <a:graphicData uri="http://schemas.openxmlformats.org/presentationml/2006/ole">
            <p:oleObj spid="_x0000_s230402" name="Macrobond document" r:id="rId3" imgW="4760595" imgH="4292666" progId="Mbnd.mbnd">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2626470958"/>
              </p:ext>
            </p:extLst>
          </p:nvPr>
        </p:nvGraphicFramePr>
        <p:xfrm>
          <a:off x="4716016" y="1556792"/>
          <a:ext cx="4192389" cy="3780000"/>
        </p:xfrm>
        <a:graphic>
          <a:graphicData uri="http://schemas.openxmlformats.org/presentationml/2006/ole">
            <p:oleObj spid="_x0000_s230403" name="Macrobond document" r:id="rId4" imgW="4760595" imgH="4292666" progId="Mbnd.mbnd">
              <p:embed/>
            </p:oleObj>
          </a:graphicData>
        </a:graphic>
      </p:graphicFrame>
    </p:spTree>
    <p:extLst>
      <p:ext uri="{BB962C8B-B14F-4D97-AF65-F5344CB8AC3E}">
        <p14:creationId xmlns:p14="http://schemas.microsoft.com/office/powerpoint/2010/main" xmlns="" val="28566082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sz="2400" dirty="0" smtClean="0"/>
              <a:t>Sekä rakennusinvestoinnit </a:t>
            </a:r>
            <a:endParaRPr lang="en-US" sz="2400" dirty="0"/>
          </a:p>
        </p:txBody>
      </p:sp>
      <p:sp>
        <p:nvSpPr>
          <p:cNvPr id="6" name="Footer Placeholder 1"/>
          <p:cNvSpPr txBox="1">
            <a:spLocks/>
          </p:cNvSpPr>
          <p:nvPr/>
        </p:nvSpPr>
        <p:spPr>
          <a:xfrm>
            <a:off x="4464000" y="6441205"/>
            <a:ext cx="2268000" cy="262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800" dirty="0" smtClean="0">
                <a:solidFill>
                  <a:srgbClr val="000000"/>
                </a:solidFill>
              </a:rPr>
              <a:t>Handelsbanken </a:t>
            </a:r>
            <a:r>
              <a:rPr lang="sv-SE" sz="800" dirty="0" err="1" smtClean="0">
                <a:solidFill>
                  <a:srgbClr val="000000"/>
                </a:solidFill>
              </a:rPr>
              <a:t>Capital</a:t>
            </a:r>
            <a:r>
              <a:rPr lang="sv-SE" sz="800" dirty="0" smtClean="0">
                <a:solidFill>
                  <a:srgbClr val="000000"/>
                </a:solidFill>
              </a:rPr>
              <a:t> Markets</a:t>
            </a:r>
            <a:endParaRPr lang="sv-SE" sz="800" dirty="0">
              <a:solidFill>
                <a:srgbClr val="00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3434592729"/>
              </p:ext>
            </p:extLst>
          </p:nvPr>
        </p:nvGraphicFramePr>
        <p:xfrm>
          <a:off x="369673" y="1571950"/>
          <a:ext cx="4192389" cy="3780000"/>
        </p:xfrm>
        <a:graphic>
          <a:graphicData uri="http://schemas.openxmlformats.org/presentationml/2006/ole">
            <p:oleObj spid="_x0000_s231426" name="Macrobond document" r:id="rId3" imgW="4760595" imgH="4292666" progId="Mbnd.mbnd">
              <p:embed/>
            </p:oleObj>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xmlns="" val="2802961744"/>
              </p:ext>
            </p:extLst>
          </p:nvPr>
        </p:nvGraphicFramePr>
        <p:xfrm>
          <a:off x="4716016" y="1571950"/>
          <a:ext cx="4192389" cy="3780000"/>
        </p:xfrm>
        <a:graphic>
          <a:graphicData uri="http://schemas.openxmlformats.org/presentationml/2006/ole">
            <p:oleObj spid="_x0000_s231427" name="Macrobond document" r:id="rId4" imgW="4760595" imgH="4292666" progId="Mbnd.mbnd">
              <p:embed/>
            </p:oleObj>
          </a:graphicData>
        </a:graphic>
      </p:graphicFrame>
    </p:spTree>
    <p:extLst>
      <p:ext uri="{BB962C8B-B14F-4D97-AF65-F5344CB8AC3E}">
        <p14:creationId xmlns:p14="http://schemas.microsoft.com/office/powerpoint/2010/main" xmlns="" val="36608695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9147600" cy="504056"/>
          </a:xfrm>
        </p:spPr>
        <p:txBody>
          <a:bodyPr/>
          <a:lstStyle/>
          <a:p>
            <a:r>
              <a:rPr lang="fi-FI" sz="2400" dirty="0" smtClean="0"/>
              <a:t>Suomen BKT:n kysyntäerät  vs. verrokit</a:t>
            </a:r>
            <a:endParaRPr lang="fi-FI" sz="2400" dirty="0"/>
          </a:p>
        </p:txBody>
      </p:sp>
      <p:graphicFrame>
        <p:nvGraphicFramePr>
          <p:cNvPr id="77831" name="Object 7"/>
          <p:cNvGraphicFramePr>
            <a:graphicFrameLocks noChangeAspect="1"/>
          </p:cNvGraphicFramePr>
          <p:nvPr/>
        </p:nvGraphicFramePr>
        <p:xfrm>
          <a:off x="323528" y="1001209"/>
          <a:ext cx="3795282" cy="2715823"/>
        </p:xfrm>
        <a:graphic>
          <a:graphicData uri="http://schemas.openxmlformats.org/presentationml/2006/ole">
            <p:oleObj spid="_x0000_s232450" name="Macrobond document" r:id="rId3" imgW="6664473" imgH="4769628" progId="Mbnd.mbnd">
              <p:embed/>
            </p:oleObj>
          </a:graphicData>
        </a:graphic>
      </p:graphicFrame>
      <p:graphicFrame>
        <p:nvGraphicFramePr>
          <p:cNvPr id="77832" name="Object 8"/>
          <p:cNvGraphicFramePr>
            <a:graphicFrameLocks noChangeAspect="1"/>
          </p:cNvGraphicFramePr>
          <p:nvPr/>
        </p:nvGraphicFramePr>
        <p:xfrm>
          <a:off x="467543" y="3645024"/>
          <a:ext cx="3723273" cy="2664296"/>
        </p:xfrm>
        <a:graphic>
          <a:graphicData uri="http://schemas.openxmlformats.org/presentationml/2006/ole">
            <p:oleObj spid="_x0000_s232451" name="Macrobond document" r:id="rId4" imgW="6664473" imgH="4769628" progId="Mbnd.mbnd">
              <p:embed/>
            </p:oleObj>
          </a:graphicData>
        </a:graphic>
      </p:graphicFrame>
      <p:graphicFrame>
        <p:nvGraphicFramePr>
          <p:cNvPr id="77833" name="Object 9"/>
          <p:cNvGraphicFramePr>
            <a:graphicFrameLocks noChangeAspect="1"/>
          </p:cNvGraphicFramePr>
          <p:nvPr/>
        </p:nvGraphicFramePr>
        <p:xfrm>
          <a:off x="4716015" y="1052736"/>
          <a:ext cx="3629021" cy="2596850"/>
        </p:xfrm>
        <a:graphic>
          <a:graphicData uri="http://schemas.openxmlformats.org/presentationml/2006/ole">
            <p:oleObj spid="_x0000_s232452" name="Macrobond document" r:id="rId5" imgW="6664473" imgH="4769628" progId="Mbnd.mbnd">
              <p:embed/>
            </p:oleObj>
          </a:graphicData>
        </a:graphic>
      </p:graphicFrame>
      <p:graphicFrame>
        <p:nvGraphicFramePr>
          <p:cNvPr id="77834" name="Object 10"/>
          <p:cNvGraphicFramePr>
            <a:graphicFrameLocks noChangeAspect="1"/>
          </p:cNvGraphicFramePr>
          <p:nvPr/>
        </p:nvGraphicFramePr>
        <p:xfrm>
          <a:off x="4860031" y="3645024"/>
          <a:ext cx="3629021" cy="2596850"/>
        </p:xfrm>
        <a:graphic>
          <a:graphicData uri="http://schemas.openxmlformats.org/presentationml/2006/ole">
            <p:oleObj spid="_x0000_s232453" name="Macrobond document" r:id="rId6" imgW="6664473" imgH="4769628" progId="Mbnd.mbnd">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207376" cy="720000"/>
          </a:xfrm>
        </p:spPr>
        <p:txBody>
          <a:bodyPr/>
          <a:lstStyle/>
          <a:p>
            <a:r>
              <a:rPr lang="fi-FI" sz="2400" dirty="0" smtClean="0"/>
              <a:t>Kapea ja vääränlainen vientipaletti globaaleille markkinoille</a:t>
            </a:r>
            <a:endParaRPr lang="fi-FI" sz="2400" dirty="0"/>
          </a:p>
        </p:txBody>
      </p:sp>
      <p:graphicFrame>
        <p:nvGraphicFramePr>
          <p:cNvPr id="195588" name="Object 4"/>
          <p:cNvGraphicFramePr>
            <a:graphicFrameLocks noChangeAspect="1"/>
          </p:cNvGraphicFramePr>
          <p:nvPr/>
        </p:nvGraphicFramePr>
        <p:xfrm>
          <a:off x="251520" y="1484784"/>
          <a:ext cx="4248472" cy="3830566"/>
        </p:xfrm>
        <a:graphic>
          <a:graphicData uri="http://schemas.openxmlformats.org/presentationml/2006/ole">
            <p:oleObj spid="_x0000_s233474" name="Macrobond document" r:id="rId3" imgW="4760595" imgH="4292666" progId="Mbnd.mbnd">
              <p:embed/>
            </p:oleObj>
          </a:graphicData>
        </a:graphic>
      </p:graphicFrame>
      <p:graphicFrame>
        <p:nvGraphicFramePr>
          <p:cNvPr id="195589" name="Object 5"/>
          <p:cNvGraphicFramePr>
            <a:graphicFrameLocks noChangeAspect="1"/>
          </p:cNvGraphicFramePr>
          <p:nvPr/>
        </p:nvGraphicFramePr>
        <p:xfrm>
          <a:off x="4572000" y="1556792"/>
          <a:ext cx="4201866" cy="3788544"/>
        </p:xfrm>
        <a:graphic>
          <a:graphicData uri="http://schemas.openxmlformats.org/presentationml/2006/ole">
            <p:oleObj spid="_x0000_s233475" name="Macrobond document" r:id="rId4" imgW="4760595" imgH="4292666" progId="Mbnd.mbnd">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sz="2400" dirty="0" smtClean="0"/>
              <a:t>Ongelmana ennen kaikkea tuottavuuden romahdus</a:t>
            </a:r>
            <a:endParaRPr lang="en-US" sz="2400" dirty="0"/>
          </a:p>
        </p:txBody>
      </p:sp>
      <p:graphicFrame>
        <p:nvGraphicFramePr>
          <p:cNvPr id="81923" name="Object 3"/>
          <p:cNvGraphicFramePr>
            <a:graphicFrameLocks noChangeAspect="1"/>
          </p:cNvGraphicFramePr>
          <p:nvPr/>
        </p:nvGraphicFramePr>
        <p:xfrm>
          <a:off x="323528" y="1772816"/>
          <a:ext cx="4032448" cy="3635792"/>
        </p:xfrm>
        <a:graphic>
          <a:graphicData uri="http://schemas.openxmlformats.org/presentationml/2006/ole">
            <p:oleObj spid="_x0000_s234498" name="Macrobond document" r:id="rId3" imgW="4760595" imgH="4292666" progId="Mbnd.mbnd">
              <p:embed/>
            </p:oleObj>
          </a:graphicData>
        </a:graphic>
      </p:graphicFrame>
      <p:graphicFrame>
        <p:nvGraphicFramePr>
          <p:cNvPr id="81924" name="Object 4"/>
          <p:cNvGraphicFramePr>
            <a:graphicFrameLocks noChangeAspect="1"/>
          </p:cNvGraphicFramePr>
          <p:nvPr>
            <p:ph sz="half" idx="2"/>
          </p:nvPr>
        </p:nvGraphicFramePr>
        <p:xfrm>
          <a:off x="4572000" y="1700808"/>
          <a:ext cx="4024313" cy="3628457"/>
        </p:xfrm>
        <a:graphic>
          <a:graphicData uri="http://schemas.openxmlformats.org/presentationml/2006/ole">
            <p:oleObj spid="_x0000_s234499" name="Macrobond document" r:id="rId4" imgW="4760595" imgH="4292666" progId="Mbnd.mbnd">
              <p:embed/>
            </p:oleObj>
          </a:graphicData>
        </a:graphic>
      </p:graphicFrame>
      <p:sp>
        <p:nvSpPr>
          <p:cNvPr id="11" name="TextBox 10"/>
          <p:cNvSpPr txBox="1"/>
          <p:nvPr/>
        </p:nvSpPr>
        <p:spPr>
          <a:xfrm>
            <a:off x="2411760" y="1052736"/>
            <a:ext cx="6040436" cy="338554"/>
          </a:xfrm>
          <a:prstGeom prst="rect">
            <a:avLst/>
          </a:prstGeom>
          <a:noFill/>
        </p:spPr>
        <p:txBody>
          <a:bodyPr wrap="none" rtlCol="0">
            <a:spAutoFit/>
          </a:bodyPr>
          <a:lstStyle/>
          <a:p>
            <a:r>
              <a:rPr lang="fi-FI" sz="1600" dirty="0" smtClean="0">
                <a:solidFill>
                  <a:schemeClr val="tx2"/>
                </a:solidFill>
              </a:rPr>
              <a:t>Kustannustaso liian korkea nykyiseen jalostusasteeseen nähden</a:t>
            </a:r>
            <a:endParaRPr lang="en-US" sz="1600" dirty="0">
              <a:solidFill>
                <a:schemeClr val="tx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Suomen työmarkkinat</a:t>
            </a:r>
            <a:endParaRPr lang="en-GB" dirty="0"/>
          </a:p>
        </p:txBody>
      </p:sp>
      <p:graphicFrame>
        <p:nvGraphicFramePr>
          <p:cNvPr id="90115" name="Object 3"/>
          <p:cNvGraphicFramePr>
            <a:graphicFrameLocks noChangeAspect="1"/>
          </p:cNvGraphicFramePr>
          <p:nvPr/>
        </p:nvGraphicFramePr>
        <p:xfrm>
          <a:off x="4572000" y="1268760"/>
          <a:ext cx="4248472" cy="3830566"/>
        </p:xfrm>
        <a:graphic>
          <a:graphicData uri="http://schemas.openxmlformats.org/presentationml/2006/ole">
            <p:oleObj spid="_x0000_s235522" name="Macrobond document" r:id="rId3" imgW="4760595" imgH="4292666" progId="Mbnd.mbnd">
              <p:embed/>
            </p:oleObj>
          </a:graphicData>
        </a:graphic>
      </p:graphicFrame>
      <p:graphicFrame>
        <p:nvGraphicFramePr>
          <p:cNvPr id="118788" name="Object 4"/>
          <p:cNvGraphicFramePr>
            <a:graphicFrameLocks noChangeAspect="1"/>
          </p:cNvGraphicFramePr>
          <p:nvPr/>
        </p:nvGraphicFramePr>
        <p:xfrm>
          <a:off x="395536" y="1268760"/>
          <a:ext cx="4241401" cy="4248472"/>
        </p:xfrm>
        <a:graphic>
          <a:graphicData uri="http://schemas.openxmlformats.org/presentationml/2006/ole">
            <p:oleObj spid="_x0000_s235523" name="Macrobond document" r:id="rId4" imgW="4760595" imgH="4769628" progId="Mbnd.mbnd">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i-FI" dirty="0" smtClean="0"/>
              <a:t>Velkaantumisen kanssa on pidettävä varansa, jos on rahaliitossa</a:t>
            </a:r>
            <a:endParaRPr lang="en-US" dirty="0"/>
          </a:p>
        </p:txBody>
      </p:sp>
      <p:graphicFrame>
        <p:nvGraphicFramePr>
          <p:cNvPr id="121858" name="Object 2"/>
          <p:cNvGraphicFramePr>
            <a:graphicFrameLocks noChangeAspect="1"/>
          </p:cNvGraphicFramePr>
          <p:nvPr/>
        </p:nvGraphicFramePr>
        <p:xfrm>
          <a:off x="4572000" y="1772816"/>
          <a:ext cx="4177769" cy="3766817"/>
        </p:xfrm>
        <a:graphic>
          <a:graphicData uri="http://schemas.openxmlformats.org/presentationml/2006/ole">
            <p:oleObj spid="_x0000_s236546" name="Macrobond document" r:id="rId3" imgW="4760595" imgH="4292666" progId="Mbnd.mbnd">
              <p:embed/>
            </p:oleObj>
          </a:graphicData>
        </a:graphic>
      </p:graphicFrame>
      <p:graphicFrame>
        <p:nvGraphicFramePr>
          <p:cNvPr id="121859" name="Object 3"/>
          <p:cNvGraphicFramePr>
            <a:graphicFrameLocks noChangeAspect="1"/>
          </p:cNvGraphicFramePr>
          <p:nvPr/>
        </p:nvGraphicFramePr>
        <p:xfrm>
          <a:off x="395536" y="1628799"/>
          <a:ext cx="4104456" cy="4111299"/>
        </p:xfrm>
        <a:graphic>
          <a:graphicData uri="http://schemas.openxmlformats.org/presentationml/2006/ole">
            <p:oleObj spid="_x0000_s236547" name="Macrobond document" r:id="rId4" imgW="4760595" imgH="4769628" progId="Mbnd.mbnd">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smtClean="0"/>
              <a:t>Kypsä suhdanne myös Suomessa?</a:t>
            </a:r>
            <a:endParaRPr lang="fi-FI" sz="2400" dirty="0"/>
          </a:p>
        </p:txBody>
      </p:sp>
      <p:graphicFrame>
        <p:nvGraphicFramePr>
          <p:cNvPr id="1026" name="Object 2"/>
          <p:cNvGraphicFramePr>
            <a:graphicFrameLocks noChangeAspect="1"/>
          </p:cNvGraphicFramePr>
          <p:nvPr/>
        </p:nvGraphicFramePr>
        <p:xfrm>
          <a:off x="323528" y="1340768"/>
          <a:ext cx="8062913" cy="4824536"/>
        </p:xfrm>
        <a:graphic>
          <a:graphicData uri="http://schemas.openxmlformats.org/presentationml/2006/ole">
            <p:oleObj spid="_x0000_s237570" name="Macrobond document" r:id="rId3" imgW="4760595" imgH="3338740" progId="Mbnd.mbnd">
              <p:embed/>
            </p:oleObj>
          </a:graphicData>
        </a:graphic>
      </p:graphicFrame>
      <p:sp>
        <p:nvSpPr>
          <p:cNvPr id="7" name="Oval 6"/>
          <p:cNvSpPr/>
          <p:nvPr/>
        </p:nvSpPr>
        <p:spPr>
          <a:xfrm>
            <a:off x="1403648" y="1628800"/>
            <a:ext cx="2160240" cy="2448272"/>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Oval 7"/>
          <p:cNvSpPr/>
          <p:nvPr/>
        </p:nvSpPr>
        <p:spPr>
          <a:xfrm>
            <a:off x="3635896" y="1916832"/>
            <a:ext cx="2160240" cy="2448272"/>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Oval 8"/>
          <p:cNvSpPr/>
          <p:nvPr/>
        </p:nvSpPr>
        <p:spPr>
          <a:xfrm>
            <a:off x="5796136" y="1988840"/>
            <a:ext cx="2304256" cy="252028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1" name="Straight Arrow Connector 10"/>
          <p:cNvCxnSpPr/>
          <p:nvPr/>
        </p:nvCxnSpPr>
        <p:spPr>
          <a:xfrm>
            <a:off x="1259632" y="2204864"/>
            <a:ext cx="6696744"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07376" cy="720000"/>
          </a:xfrm>
        </p:spPr>
        <p:txBody>
          <a:bodyPr/>
          <a:lstStyle/>
          <a:p>
            <a:r>
              <a:rPr lang="fi-FI" sz="2400" dirty="0" smtClean="0"/>
              <a:t>Johtopäätökset</a:t>
            </a:r>
            <a:endParaRPr lang="en-US" sz="2400" dirty="0"/>
          </a:p>
        </p:txBody>
      </p:sp>
      <p:sp>
        <p:nvSpPr>
          <p:cNvPr id="3" name="Content Placeholder 2"/>
          <p:cNvSpPr>
            <a:spLocks noGrp="1"/>
          </p:cNvSpPr>
          <p:nvPr>
            <p:ph idx="1"/>
          </p:nvPr>
        </p:nvSpPr>
        <p:spPr>
          <a:xfrm>
            <a:off x="395536" y="764704"/>
            <a:ext cx="8207376" cy="5472608"/>
          </a:xfrm>
        </p:spPr>
        <p:txBody>
          <a:bodyPr>
            <a:noAutofit/>
          </a:bodyPr>
          <a:lstStyle/>
          <a:p>
            <a:pPr>
              <a:lnSpc>
                <a:spcPct val="120000"/>
              </a:lnSpc>
            </a:pPr>
            <a:r>
              <a:rPr lang="fi-FI" sz="1200" dirty="0" smtClean="0"/>
              <a:t>Yhteistä kaikille keskeisille talouksille: hidastunut tuottavuuden &amp; työvoiman kasvu =&gt;heikentynyt potentiaalinen kasvu</a:t>
            </a:r>
          </a:p>
          <a:p>
            <a:pPr>
              <a:lnSpc>
                <a:spcPct val="120000"/>
              </a:lnSpc>
            </a:pPr>
            <a:r>
              <a:rPr lang="fi-FI" sz="1200" dirty="0" smtClean="0"/>
              <a:t>Keskeisillä talouksilla omat maakohtaiset ongelmansa, jotka suureksi osaksi rakenteellisia</a:t>
            </a:r>
          </a:p>
          <a:p>
            <a:pPr lvl="1">
              <a:lnSpc>
                <a:spcPct val="120000"/>
              </a:lnSpc>
            </a:pPr>
            <a:r>
              <a:rPr lang="fi-FI" sz="1200" dirty="0" smtClean="0"/>
              <a:t>USA: suhdanne kypsymässä</a:t>
            </a:r>
          </a:p>
          <a:p>
            <a:pPr lvl="1">
              <a:lnSpc>
                <a:spcPct val="120000"/>
              </a:lnSpc>
            </a:pPr>
            <a:r>
              <a:rPr lang="fi-FI" sz="1200" dirty="0" smtClean="0"/>
              <a:t>EMU: pääoman liikkuvuuden tyrehtyminen euroalueen sisällä</a:t>
            </a:r>
          </a:p>
          <a:p>
            <a:pPr lvl="1">
              <a:lnSpc>
                <a:spcPct val="120000"/>
              </a:lnSpc>
            </a:pPr>
            <a:r>
              <a:rPr lang="fi-FI" sz="1200" dirty="0" smtClean="0"/>
              <a:t>Japani: tulonjako suosii omistajia palkansaajien kustannuksella</a:t>
            </a:r>
          </a:p>
          <a:p>
            <a:pPr lvl="1">
              <a:lnSpc>
                <a:spcPct val="120000"/>
              </a:lnSpc>
            </a:pPr>
            <a:r>
              <a:rPr lang="fi-FI" sz="1200" dirty="0" smtClean="0"/>
              <a:t>Kiina: kilpailukyvyn heikentyminen &amp; ylikapasiteetti teollisuudessa</a:t>
            </a:r>
          </a:p>
          <a:p>
            <a:pPr>
              <a:lnSpc>
                <a:spcPct val="120000"/>
              </a:lnSpc>
            </a:pPr>
            <a:r>
              <a:rPr lang="fi-FI" sz="1200" dirty="0" smtClean="0"/>
              <a:t>Lisäksi yhteisenä ongelmana korkea velkaperintö </a:t>
            </a:r>
            <a:br>
              <a:rPr lang="fi-FI" sz="1200" dirty="0" smtClean="0"/>
            </a:br>
            <a:r>
              <a:rPr lang="fi-FI" sz="1200" dirty="0" smtClean="0"/>
              <a:t/>
            </a:r>
            <a:br>
              <a:rPr lang="fi-FI" sz="1200" dirty="0" smtClean="0"/>
            </a:br>
            <a:r>
              <a:rPr lang="fi-FI" sz="1200" b="1" dirty="0" smtClean="0"/>
              <a:t>Maailmantaloudessa:</a:t>
            </a:r>
          </a:p>
          <a:p>
            <a:pPr>
              <a:lnSpc>
                <a:spcPct val="120000"/>
              </a:lnSpc>
              <a:buFont typeface="Wingdings" pitchFamily="2" charset="2"/>
              <a:buChar char="Ø"/>
            </a:pPr>
            <a:r>
              <a:rPr lang="fi-FI" sz="1200" dirty="0" smtClean="0"/>
              <a:t>Kysynnän ja tarjonnan sekä  säästämisen ja investointien krooninen epätasapaino…</a:t>
            </a:r>
          </a:p>
          <a:p>
            <a:pPr>
              <a:lnSpc>
                <a:spcPct val="120000"/>
              </a:lnSpc>
              <a:buFont typeface="Wingdings" pitchFamily="2" charset="2"/>
              <a:buChar char="Ø"/>
            </a:pPr>
            <a:r>
              <a:rPr lang="fi-FI" sz="1200" dirty="0" smtClean="0"/>
              <a:t>… pitää rahapolitiikan elvyttävänä, joiden takia ja riskitön tuotto pysyy matalana </a:t>
            </a:r>
          </a:p>
          <a:p>
            <a:pPr lvl="1">
              <a:lnSpc>
                <a:spcPct val="120000"/>
              </a:lnSpc>
              <a:buFont typeface="Wingdings" pitchFamily="2" charset="2"/>
              <a:buChar char="Ø"/>
            </a:pPr>
            <a:r>
              <a:rPr lang="fi-FI" sz="1200" dirty="0" err="1" smtClean="0"/>
              <a:t>Volatiilisuus</a:t>
            </a:r>
            <a:r>
              <a:rPr lang="fi-FI" sz="1200" dirty="0" smtClean="0"/>
              <a:t> kasvaa sijoitusmarkkinoilla…</a:t>
            </a:r>
          </a:p>
          <a:p>
            <a:pPr lvl="1">
              <a:lnSpc>
                <a:spcPct val="120000"/>
              </a:lnSpc>
              <a:buFont typeface="Wingdings" pitchFamily="2" charset="2"/>
              <a:buChar char="Ø"/>
            </a:pPr>
            <a:r>
              <a:rPr lang="fi-FI" sz="1200" dirty="0" smtClean="0"/>
              <a:t>… ja politiikassa</a:t>
            </a:r>
          </a:p>
          <a:p>
            <a:pPr>
              <a:lnSpc>
                <a:spcPct val="120000"/>
              </a:lnSpc>
              <a:buFont typeface="Wingdings" pitchFamily="2" charset="2"/>
              <a:buChar char="Ø"/>
            </a:pPr>
            <a:r>
              <a:rPr lang="fi-FI" sz="1200" dirty="0" smtClean="0"/>
              <a:t>LOPPUTULOS: enemmän tai vähemmän samaa niin kauan kun inflaatio ei oleellisesti kiihdy</a:t>
            </a:r>
          </a:p>
          <a:p>
            <a:pPr>
              <a:lnSpc>
                <a:spcPct val="120000"/>
              </a:lnSpc>
              <a:buFont typeface="Wingdings" pitchFamily="2" charset="2"/>
              <a:buChar char="Ø"/>
            </a:pPr>
            <a:r>
              <a:rPr lang="fi-FI" sz="1200" b="1" dirty="0" smtClean="0"/>
              <a:t>SUOMELLA on kaksi vaihtoehtoa:</a:t>
            </a:r>
          </a:p>
          <a:p>
            <a:pPr lvl="1">
              <a:lnSpc>
                <a:spcPct val="120000"/>
              </a:lnSpc>
              <a:buFont typeface="Wingdings" pitchFamily="2" charset="2"/>
              <a:buChar char="Ø"/>
            </a:pPr>
            <a:r>
              <a:rPr lang="fi-FI" sz="1000" dirty="0" smtClean="0"/>
              <a:t>Huono: talous kasvaa hyvin heikosti, jos rakenneuudistuksia ei saada tehtyä. Tuottavuuden kasvu ei tässä vaihtoehdossa vahvistu eikä elinkeinorakenne uudistu. Elintaso laskee pitkällä aikavälillä.</a:t>
            </a:r>
          </a:p>
          <a:p>
            <a:pPr lvl="1">
              <a:lnSpc>
                <a:spcPct val="120000"/>
              </a:lnSpc>
              <a:buFont typeface="Wingdings" pitchFamily="2" charset="2"/>
              <a:buChar char="Ø"/>
            </a:pPr>
            <a:r>
              <a:rPr lang="fi-FI" sz="1000" dirty="0" smtClean="0"/>
              <a:t>Hyvä: Suomi tekee välttämättömät rakenneuudistukset, purkaa kannustinloukut, vapauttaa työmarkkinat paikalliseen sopimiseen, uudistaa työn verotusta kannustavammaksi sekä nostaa tuottavuutta julkisessa sektorissa organisoimalla sen tehtävät uudella tavalla. Säilytämme  hyvinvointivaltion oleelliset turvaverkot ja turvaamme osaamisen ja innovaatiot, kun meillä on koulutuksen rahoituspohja kunnossa.</a:t>
            </a:r>
          </a:p>
          <a:p>
            <a:pPr>
              <a:lnSpc>
                <a:spcPct val="120000"/>
              </a:lnSpc>
              <a:buNone/>
            </a:pPr>
            <a:endParaRPr lang="en-US" sz="1200" dirty="0" smtClean="0"/>
          </a:p>
          <a:p>
            <a:pPr>
              <a:lnSpc>
                <a:spcPct val="120000"/>
              </a:lnSpc>
              <a:buFont typeface="Wingdings" pitchFamily="2" charset="2"/>
              <a:buChar char="Ø"/>
            </a:pPr>
            <a:endParaRPr lang="en-US"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Handelsbankenin korko- ja valuuttaennusteet</a:t>
            </a:r>
            <a:endParaRPr lang="en-US" dirty="0"/>
          </a:p>
        </p:txBody>
      </p:sp>
      <p:pic>
        <p:nvPicPr>
          <p:cNvPr id="217089" name="Picture 1"/>
          <p:cNvPicPr>
            <a:picLocks noChangeAspect="1" noChangeArrowheads="1"/>
          </p:cNvPicPr>
          <p:nvPr/>
        </p:nvPicPr>
        <p:blipFill>
          <a:blip r:embed="rId2" cstate="print"/>
          <a:srcRect/>
          <a:stretch>
            <a:fillRect/>
          </a:stretch>
        </p:blipFill>
        <p:spPr bwMode="auto">
          <a:xfrm>
            <a:off x="899592" y="1484784"/>
            <a:ext cx="7200800" cy="4466319"/>
          </a:xfrm>
          <a:prstGeom prst="rect">
            <a:avLst/>
          </a:prstGeom>
          <a:noFill/>
          <a:ln w="9525">
            <a:noFill/>
            <a:miter lim="800000"/>
            <a:headEnd/>
            <a:tailEnd/>
          </a:ln>
          <a:effectLst/>
        </p:spPr>
      </p:pic>
      <p:sp>
        <p:nvSpPr>
          <p:cNvPr id="6" name="Rounded Rectangle 5"/>
          <p:cNvSpPr/>
          <p:nvPr/>
        </p:nvSpPr>
        <p:spPr>
          <a:xfrm>
            <a:off x="5724128" y="1340768"/>
            <a:ext cx="792088" cy="4680520"/>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Keskuspankit ovat elvyttäneet </a:t>
            </a:r>
            <a:r>
              <a:rPr lang="fi-FI" dirty="0" err="1" smtClean="0"/>
              <a:t>QE:n</a:t>
            </a:r>
            <a:r>
              <a:rPr lang="fi-FI" dirty="0" smtClean="0"/>
              <a:t> avulla…</a:t>
            </a:r>
            <a:endParaRPr lang="en-US" dirty="0"/>
          </a:p>
        </p:txBody>
      </p:sp>
      <p:graphicFrame>
        <p:nvGraphicFramePr>
          <p:cNvPr id="59396" name="Object 4"/>
          <p:cNvGraphicFramePr>
            <a:graphicFrameLocks noChangeAspect="1"/>
          </p:cNvGraphicFramePr>
          <p:nvPr>
            <p:extLst>
              <p:ext uri="{D42A27DB-BD31-4B8C-83A1-F6EECF244321}">
                <p14:modId xmlns:p14="http://schemas.microsoft.com/office/powerpoint/2010/main" xmlns="" val="685245598"/>
              </p:ext>
            </p:extLst>
          </p:nvPr>
        </p:nvGraphicFramePr>
        <p:xfrm>
          <a:off x="468313" y="1844744"/>
          <a:ext cx="4181450" cy="3770137"/>
        </p:xfrm>
        <a:graphic>
          <a:graphicData uri="http://schemas.openxmlformats.org/presentationml/2006/ole">
            <p:oleObj spid="_x0000_s219138" name="Macrobond document" r:id="rId4" imgW="4760595" imgH="4292666" progId="Mbnd.mbnd">
              <p:embed/>
            </p:oleObj>
          </a:graphicData>
        </a:graphic>
      </p:graphicFrame>
      <p:sp>
        <p:nvSpPr>
          <p:cNvPr id="11" name="TextBox 10"/>
          <p:cNvSpPr txBox="1"/>
          <p:nvPr/>
        </p:nvSpPr>
        <p:spPr>
          <a:xfrm>
            <a:off x="899592" y="1124744"/>
            <a:ext cx="7200800" cy="584775"/>
          </a:xfrm>
          <a:prstGeom prst="rect">
            <a:avLst/>
          </a:prstGeom>
          <a:noFill/>
        </p:spPr>
        <p:txBody>
          <a:bodyPr wrap="square" rtlCol="0">
            <a:spAutoFit/>
          </a:bodyPr>
          <a:lstStyle/>
          <a:p>
            <a:r>
              <a:rPr lang="fi-FI" sz="1600" dirty="0" smtClean="0">
                <a:solidFill>
                  <a:schemeClr val="tx2"/>
                </a:solidFill>
              </a:rPr>
              <a:t>QE = keskuspankki lisää rahaperustaa ja ostaa tällä uudella keskuspankkirahalla taseeseensa arvopapereita jälkimarkkinoilta</a:t>
            </a:r>
            <a:endParaRPr lang="en-US" sz="1600" dirty="0">
              <a:solidFill>
                <a:schemeClr val="tx2"/>
              </a:solidFill>
            </a:endParaRPr>
          </a:p>
        </p:txBody>
      </p:sp>
      <p:graphicFrame>
        <p:nvGraphicFramePr>
          <p:cNvPr id="6" name="Object 2"/>
          <p:cNvGraphicFramePr>
            <a:graphicFrameLocks noChangeAspect="1"/>
          </p:cNvGraphicFramePr>
          <p:nvPr>
            <p:extLst>
              <p:ext uri="{D42A27DB-BD31-4B8C-83A1-F6EECF244321}">
                <p14:modId xmlns:p14="http://schemas.microsoft.com/office/powerpoint/2010/main" xmlns="" val="149621521"/>
              </p:ext>
            </p:extLst>
          </p:nvPr>
        </p:nvGraphicFramePr>
        <p:xfrm>
          <a:off x="4788024" y="1844744"/>
          <a:ext cx="4180411" cy="3769200"/>
        </p:xfrm>
        <a:graphic>
          <a:graphicData uri="http://schemas.openxmlformats.org/presentationml/2006/ole">
            <p:oleObj spid="_x0000_s219139" name="Macrobond document" r:id="rId5" imgW="4760595" imgH="4292666" progId="Mbnd.mbnd">
              <p:embed/>
            </p:oleObj>
          </a:graphicData>
        </a:graphic>
      </p:graphicFrame>
      <p:sp>
        <p:nvSpPr>
          <p:cNvPr id="7" name="Footer Placeholder 1"/>
          <p:cNvSpPr txBox="1">
            <a:spLocks/>
          </p:cNvSpPr>
          <p:nvPr/>
        </p:nvSpPr>
        <p:spPr>
          <a:xfrm>
            <a:off x="4464000" y="6441205"/>
            <a:ext cx="2268000" cy="262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800" dirty="0" smtClean="0">
                <a:solidFill>
                  <a:srgbClr val="000000"/>
                </a:solidFill>
              </a:rPr>
              <a:t>Handelsbanken </a:t>
            </a:r>
            <a:r>
              <a:rPr lang="sv-SE" sz="800" dirty="0" err="1" smtClean="0">
                <a:solidFill>
                  <a:srgbClr val="000000"/>
                </a:solidFill>
              </a:rPr>
              <a:t>Capital</a:t>
            </a:r>
            <a:r>
              <a:rPr lang="sv-SE" sz="800" dirty="0" smtClean="0">
                <a:solidFill>
                  <a:srgbClr val="000000"/>
                </a:solidFill>
              </a:rPr>
              <a:t> Markets</a:t>
            </a:r>
            <a:endParaRPr lang="sv-SE" sz="800" dirty="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207376" cy="720000"/>
          </a:xfrm>
        </p:spPr>
        <p:txBody>
          <a:bodyPr/>
          <a:lstStyle/>
          <a:p>
            <a:r>
              <a:rPr lang="fi-FI" dirty="0" smtClean="0"/>
              <a:t>Handelsbankenin suhdanne-ennuste</a:t>
            </a:r>
            <a:endParaRPr lang="en-US" dirty="0"/>
          </a:p>
        </p:txBody>
      </p:sp>
      <p:graphicFrame>
        <p:nvGraphicFramePr>
          <p:cNvPr id="28674" name="Object 2"/>
          <p:cNvGraphicFramePr>
            <a:graphicFrameLocks noChangeAspect="1"/>
          </p:cNvGraphicFramePr>
          <p:nvPr/>
        </p:nvGraphicFramePr>
        <p:xfrm>
          <a:off x="323528" y="1268759"/>
          <a:ext cx="4320480" cy="3895491"/>
        </p:xfrm>
        <a:graphic>
          <a:graphicData uri="http://schemas.openxmlformats.org/presentationml/2006/ole">
            <p:oleObj spid="_x0000_s2050" name="Macrobond document" r:id="rId3" imgW="4760595" imgH="4292666" progId="Mbnd.mbnd">
              <p:embed/>
            </p:oleObj>
          </a:graphicData>
        </a:graphic>
      </p:graphicFrame>
      <p:pic>
        <p:nvPicPr>
          <p:cNvPr id="5" name="Content Placeholder 4"/>
          <p:cNvPicPr>
            <a:picLocks noGrp="1"/>
          </p:cNvPicPr>
          <p:nvPr>
            <p:ph idx="1"/>
          </p:nvPr>
        </p:nvPicPr>
        <p:blipFill>
          <a:blip r:embed="rId4" cstate="print"/>
          <a:srcRect/>
          <a:stretch>
            <a:fillRect/>
          </a:stretch>
        </p:blipFill>
        <p:spPr bwMode="auto">
          <a:xfrm>
            <a:off x="5220072" y="4941168"/>
            <a:ext cx="2952328" cy="1152128"/>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4932040" y="1052736"/>
            <a:ext cx="3744417" cy="3830637"/>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i-FI" dirty="0" smtClean="0"/>
              <a:t>Suomen talousennuste</a:t>
            </a:r>
            <a:endParaRPr lang="en-US" dirty="0"/>
          </a:p>
        </p:txBody>
      </p:sp>
      <p:pic>
        <p:nvPicPr>
          <p:cNvPr id="102402" name="Picture 2"/>
          <p:cNvPicPr>
            <a:picLocks noGrp="1" noChangeAspect="1" noChangeArrowheads="1"/>
          </p:cNvPicPr>
          <p:nvPr>
            <p:ph idx="1"/>
          </p:nvPr>
        </p:nvPicPr>
        <p:blipFill>
          <a:blip r:embed="rId2" cstate="print"/>
          <a:srcRect/>
          <a:stretch>
            <a:fillRect/>
          </a:stretch>
        </p:blipFill>
        <p:spPr bwMode="auto">
          <a:xfrm>
            <a:off x="395536" y="1844824"/>
            <a:ext cx="7894463" cy="31220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79512" y="260648"/>
            <a:ext cx="8496944" cy="748800"/>
          </a:xfrm>
        </p:spPr>
        <p:txBody>
          <a:bodyPr/>
          <a:lstStyle/>
          <a:p>
            <a:r>
              <a:rPr lang="sv-SE" dirty="0" err="1" smtClean="0"/>
              <a:t>Disclaimer</a:t>
            </a:r>
            <a:endParaRPr lang="sv-SE" dirty="0" smtClean="0"/>
          </a:p>
        </p:txBody>
      </p:sp>
      <p:sp>
        <p:nvSpPr>
          <p:cNvPr id="63491" name="Text Box 3"/>
          <p:cNvSpPr txBox="1">
            <a:spLocks noChangeArrowheads="1"/>
          </p:cNvSpPr>
          <p:nvPr/>
        </p:nvSpPr>
        <p:spPr bwMode="auto">
          <a:xfrm>
            <a:off x="361950" y="908050"/>
            <a:ext cx="8458200" cy="5353050"/>
          </a:xfrm>
          <a:prstGeom prst="rect">
            <a:avLst/>
          </a:prstGeom>
          <a:noFill/>
          <a:ln w="12700">
            <a:noFill/>
            <a:miter lim="800000"/>
            <a:headEnd type="none" w="sm" len="sm"/>
            <a:tailEnd type="none" w="sm" len="sm"/>
          </a:ln>
        </p:spPr>
        <p:txBody>
          <a:bodyPr>
            <a:spAutoFit/>
          </a:bodyPr>
          <a:lstStyle/>
          <a:p>
            <a:r>
              <a:rPr lang="en-GB" sz="800" b="1" dirty="0"/>
              <a:t>Research Disclaimers</a:t>
            </a:r>
            <a:endParaRPr lang="en-GB" sz="800" dirty="0"/>
          </a:p>
          <a:p>
            <a:pPr>
              <a:spcAft>
                <a:spcPct val="20000"/>
              </a:spcAft>
            </a:pPr>
            <a:r>
              <a:rPr lang="en-GB" sz="700" dirty="0" err="1"/>
              <a:t>Handelsbanken</a:t>
            </a:r>
            <a:r>
              <a:rPr lang="en-GB" sz="700" dirty="0"/>
              <a:t> Capital Markets, a division of </a:t>
            </a:r>
            <a:r>
              <a:rPr lang="en-GB" sz="700" dirty="0" err="1"/>
              <a:t>Svenska</a:t>
            </a:r>
            <a:r>
              <a:rPr lang="en-GB" sz="700" dirty="0"/>
              <a:t> </a:t>
            </a:r>
            <a:r>
              <a:rPr lang="en-GB" sz="700" dirty="0" err="1"/>
              <a:t>Handelsbanken</a:t>
            </a:r>
            <a:r>
              <a:rPr lang="en-GB" sz="700" dirty="0"/>
              <a:t> AB (</a:t>
            </a:r>
            <a:r>
              <a:rPr lang="en-GB" sz="700" dirty="0" err="1"/>
              <a:t>publ</a:t>
            </a:r>
            <a:r>
              <a:rPr lang="en-GB" sz="700" dirty="0"/>
              <a:t>) (collectively referred to herein as ‘SHB’) is responsible for the preparation of research reports. All research reports are prepared from trade and statistical services and other information which SHB considers to be reliable. SHB does not represent that such information is true, accurate or complete and it should not be relied upon as such. </a:t>
            </a:r>
          </a:p>
          <a:p>
            <a:pPr>
              <a:spcAft>
                <a:spcPct val="20000"/>
              </a:spcAft>
            </a:pPr>
            <a:r>
              <a:rPr lang="en-GB" sz="700" dirty="0"/>
              <a:t>In no event will SHB or any of its affiliates, their officers, directors or employees be liable to any person for any direct, indirect, special or consequential damages arising out of any use of the information contained in the research reports, including without limitation any lost profits even if SHB is expressly advised of the possibility or likelihood of such damages. No independent verification exercise has been undertaken in respect of this information. Any opinions expressed are the opinions of employees of SHB and its affiliates and reflect their judgment at this date and are subject to change. The information in the research reports does not constitute a personal recommendation or investment advice. </a:t>
            </a:r>
          </a:p>
          <a:p>
            <a:pPr>
              <a:spcAft>
                <a:spcPct val="20000"/>
              </a:spcAft>
            </a:pPr>
            <a:r>
              <a:rPr lang="en-GB" sz="700" dirty="0"/>
              <a:t>Reliance should not be placed on reviews or opinions expressed when taking investment or strategic decisions. SHB, its affiliates, their clients, officers, directors or employees own or have positions in securities mentioned in research reports. SHB and/or its affiliates provide investment banking and non-investment banking financial services, including corporate banking services; and, securities advice to issuers of securities mentioned in research reports. This document does not constitute or form part of any offer for sale or subscription of or solicitation of any offer to buy or subscribe for any securities nor shall it or any part of it form the basis of or be relied on in connection with any contract or commitment whatsoever. </a:t>
            </a:r>
          </a:p>
          <a:p>
            <a:pPr>
              <a:spcAft>
                <a:spcPct val="20000"/>
              </a:spcAft>
            </a:pPr>
            <a:r>
              <a:rPr lang="en-GB" sz="700" dirty="0"/>
              <a:t>Past performance may not be repeated and should not be seen as an indication of future performance. The value of investments and the income from them may go down as well as up and investors may forfeit all principal originally invested. Investors are not guaranteed to make profits on investments and may lose money. Exchange rates may cause the value of overseas investments and the income arising from them to rise or fall.</a:t>
            </a:r>
          </a:p>
          <a:p>
            <a:pPr>
              <a:spcAft>
                <a:spcPct val="20000"/>
              </a:spcAft>
            </a:pPr>
            <a:r>
              <a:rPr lang="en-GB" sz="700" dirty="0"/>
              <a:t>This research product will be updated on a regular basis. The distribution of this document in certain jurisdictions may be restricted by law and persons into whose possession this document comes should inform themselves about, and observe, any such restrictions. No part of SHB research reports may be reproduced or distributed to any other person without the prior written consent of SHB. Research reports are distributed in the UK by SHB. </a:t>
            </a:r>
          </a:p>
          <a:p>
            <a:pPr>
              <a:spcAft>
                <a:spcPct val="20000"/>
              </a:spcAft>
            </a:pPr>
            <a:r>
              <a:rPr lang="en-GB" sz="700" dirty="0"/>
              <a:t>SHB is authorised by the Swedish Financial Supervisory Authority (</a:t>
            </a:r>
            <a:r>
              <a:rPr lang="en-GB" sz="700" dirty="0" err="1"/>
              <a:t>Finansinspektionen</a:t>
            </a:r>
            <a:r>
              <a:rPr lang="en-GB" sz="700" dirty="0"/>
              <a:t>), and regulated by the Financial Services Authority for the conduct of UK business. In the United Kingdom, the research reports are directed only at intermediate customers and market counterparties (as defined in the rules of the FSA) and the investments or services to which they relate are available only to such persons. The research reports must not be relied upon or acted on by private customers. UK customers should note that SHB does not participate in the UK Financial Services Compensation Scheme and UK customers will not be protected by that scheme. This does not exclude or restrict any duty or liability that SHB has to its customers under the regulatory system in the United Kingdom.</a:t>
            </a:r>
          </a:p>
          <a:p>
            <a:pPr>
              <a:spcAft>
                <a:spcPct val="20000"/>
              </a:spcAft>
            </a:pPr>
            <a:r>
              <a:rPr lang="en-GB" sz="700" dirty="0"/>
              <a:t>SHB employees, including analysts, receive compensation that is generated by overall firm profitability. The views contained in SHB research reports accurately reflect the personal views of the respective analysts, and no part of analysts’ compensation is directly or indirectly related to specific recommendations or views expressed within research reports. </a:t>
            </a:r>
          </a:p>
          <a:p>
            <a:pPr>
              <a:spcAft>
                <a:spcPct val="20000"/>
              </a:spcAft>
            </a:pPr>
            <a:r>
              <a:rPr lang="en-GB" sz="700" dirty="0"/>
              <a:t>For specific analyst certification, please contact Robert </a:t>
            </a:r>
            <a:r>
              <a:rPr lang="en-GB" sz="700" dirty="0" err="1"/>
              <a:t>Gärtner</a:t>
            </a:r>
            <a:r>
              <a:rPr lang="en-GB" sz="700" dirty="0"/>
              <a:t> +45 33418613.</a:t>
            </a:r>
          </a:p>
          <a:p>
            <a:pPr>
              <a:spcAft>
                <a:spcPct val="20000"/>
              </a:spcAft>
            </a:pPr>
            <a:r>
              <a:rPr lang="en-GB" sz="700" dirty="0"/>
              <a:t>In the United Kingdom SHB is regulated by the FSA but recipients should note that neither the UK Financial Services Compensation Scheme not the rules of the FSA made under the UK Financial Services and Markets Act 2000 for the protection of private customers apply to this research report.</a:t>
            </a:r>
            <a:endParaRPr lang="en-GB" sz="700" b="1" dirty="0"/>
          </a:p>
          <a:p>
            <a:pPr>
              <a:spcBef>
                <a:spcPct val="40000"/>
              </a:spcBef>
            </a:pPr>
            <a:r>
              <a:rPr lang="en-GB" sz="800" b="1" dirty="0"/>
              <a:t>When Distributed in the United States</a:t>
            </a:r>
          </a:p>
          <a:p>
            <a:r>
              <a:rPr lang="en-GB" sz="800" b="1" dirty="0"/>
              <a:t>Important Third-Party Research Disclosures:</a:t>
            </a:r>
            <a:endParaRPr lang="en-GB" sz="800" dirty="0"/>
          </a:p>
          <a:p>
            <a:r>
              <a:rPr lang="en-GB" sz="700" dirty="0"/>
              <a:t>Research reports are prepared by SHB for information purposes only. SHB and its employees are not subject to the NASD’s research analyst conflict rules. SHB research reports are intended for distribution in the United States solely to “major U.S. institutional investors,” as defined in Rule 15a-6 under the Securities Exchange Act of 1934. Each major U.S. institutional investor that receives a copy of research report by its acceptance hereof represents and agrees that it shall not distribute or provide research reports to any other person. Reports regarding fixed-income products are prepared by SHB and distributed by SHB to major U.S. institutional investors under Rule 15a-6(a)(2). Any U.S. person receiving these research reports that desires to effect transactions in any fixed-income product discussed within the research reports should call or write SHB. Reports regarding equity products are prepared by SHB and distributed in the United States by </a:t>
            </a:r>
            <a:r>
              <a:rPr lang="en-GB" sz="700" dirty="0" err="1"/>
              <a:t>Handelsbanken</a:t>
            </a:r>
            <a:r>
              <a:rPr lang="en-GB" sz="700" dirty="0"/>
              <a:t> Markets Securities Inc. (“HMSI”) under Rule 15a-6(a)(2). Any U.S. person receiving these research reports that desires to effect transactions in any equity product discussed within the research reports should call or write HMSI.</a:t>
            </a:r>
          </a:p>
          <a:p>
            <a:r>
              <a:rPr lang="en-GB" sz="700" dirty="0"/>
              <a:t>HMSI is a NASD Member, telephone number (+212-326-5153).</a:t>
            </a:r>
            <a:endParaRPr lang="en-GB" sz="700" b="1" dirty="0"/>
          </a:p>
          <a:p>
            <a:pPr>
              <a:spcBef>
                <a:spcPct val="40000"/>
              </a:spcBef>
            </a:pPr>
            <a:r>
              <a:rPr lang="en-GB" sz="800" b="1" dirty="0"/>
              <a:t>Please be advised of the following important research disclosure statements:</a:t>
            </a:r>
            <a:endParaRPr lang="en-GB" sz="800" dirty="0"/>
          </a:p>
          <a:p>
            <a:pPr>
              <a:spcAft>
                <a:spcPct val="20000"/>
              </a:spcAft>
            </a:pPr>
            <a:r>
              <a:rPr lang="en-GB" sz="700" dirty="0"/>
              <a:t>SHB is regulated in Sweden by the Swedish Financial Supervisory Authority, in Norway by the Financial Supervisory Authority of Norway, In Finland by the Financial Supervision of Finland and in Denmark by the Danish Financial Supervisory Authority. SHB has recently had, currently has, or will be seeking corporate finance assignments with the subject company.</a:t>
            </a:r>
          </a:p>
          <a:p>
            <a:pPr>
              <a:spcAft>
                <a:spcPct val="20000"/>
              </a:spcAft>
            </a:pPr>
            <a:r>
              <a:rPr lang="en-GB" sz="700" dirty="0"/>
              <a:t>According to the Bank’s Ethical Guidelines for the </a:t>
            </a:r>
            <a:r>
              <a:rPr lang="en-GB" sz="700" dirty="0" err="1"/>
              <a:t>Handelsbanken</a:t>
            </a:r>
            <a:r>
              <a:rPr lang="en-GB" sz="700" dirty="0"/>
              <a:t> Group, the board and all employees of the Bank must observe high standards of ethics in carrying out their responsibilities at the Bank, as well as other assignments. The Bank has also adopted guidelines to ensure the integrity and independence of research analysts and the research department, as well as to identify, eliminate, avoid, deal with, or make public actual or potential conflicts of interests relating to analysts or the Bank. As part of its control of conflicts of interests, the Bank has introduced restrictions (“Chinese walls”) in communication between the Research department and other departments of the Bank. In addition, in the Bank’s organisational structure, the Research department is kept separate from the Corporate Finance department and other departments with similar remits. The guidelines also include regulations for how payments, bonuses and salaries may be paid out to analysts, what marketing activities an analyst may participate in, how analysts are to handle their own securities transactions and those of closely related persons, etc. In addition, there are restrictions in communications between analysts and the subject company. For full information on the Bank’s ethical guidelines and guidelines on conflicts of interests relating to analysts, please see the Bank’s website www.handelsbanken.com/About the bank/IR</a:t>
            </a:r>
            <a:r>
              <a:rPr lang="en-GB" sz="700" b="1" dirty="0"/>
              <a:t>/</a:t>
            </a:r>
            <a:r>
              <a:rPr lang="en-GB" sz="700" dirty="0"/>
              <a:t>Corporate social responsibility/Ethical guidelines or Guidelines for research.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640960" cy="720000"/>
          </a:xfrm>
        </p:spPr>
        <p:txBody>
          <a:bodyPr/>
          <a:lstStyle/>
          <a:p>
            <a:r>
              <a:rPr lang="fi-FI" sz="2400" dirty="0" smtClean="0"/>
              <a:t>… mutta inflaatiotavoitteisiin ei ole päästy!</a:t>
            </a:r>
            <a:endParaRPr lang="en-US" sz="2400"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14"/>
          </p:nvPr>
        </p:nvSpPr>
        <p:spPr/>
        <p:txBody>
          <a:bodyPr/>
          <a:lstStyle/>
          <a:p>
            <a:endParaRPr lang="en-US" dirty="0"/>
          </a:p>
        </p:txBody>
      </p:sp>
      <p:sp>
        <p:nvSpPr>
          <p:cNvPr id="5" name="Content Placeholder 4"/>
          <p:cNvSpPr>
            <a:spLocks noGrp="1"/>
          </p:cNvSpPr>
          <p:nvPr>
            <p:ph sz="half" idx="2"/>
          </p:nvPr>
        </p:nvSpPr>
        <p:spPr/>
        <p:txBody>
          <a:bodyPr/>
          <a:lstStyle/>
          <a:p>
            <a:endParaRPr lang="en-US" dirty="0"/>
          </a:p>
        </p:txBody>
      </p:sp>
      <p:sp>
        <p:nvSpPr>
          <p:cNvPr id="6" name="Content Placeholder 5"/>
          <p:cNvSpPr>
            <a:spLocks noGrp="1"/>
          </p:cNvSpPr>
          <p:nvPr>
            <p:ph sz="half" idx="13"/>
          </p:nvPr>
        </p:nvSpPr>
        <p:spPr/>
        <p:txBody>
          <a:bodyPr/>
          <a:lstStyle/>
          <a:p>
            <a:endParaRPr lang="en-US" dirty="0"/>
          </a:p>
        </p:txBody>
      </p:sp>
      <p:graphicFrame>
        <p:nvGraphicFramePr>
          <p:cNvPr id="63492" name="Object 4"/>
          <p:cNvGraphicFramePr>
            <a:graphicFrameLocks noChangeAspect="1"/>
          </p:cNvGraphicFramePr>
          <p:nvPr/>
        </p:nvGraphicFramePr>
        <p:xfrm>
          <a:off x="395536" y="1268760"/>
          <a:ext cx="4032447" cy="2356930"/>
        </p:xfrm>
        <a:graphic>
          <a:graphicData uri="http://schemas.openxmlformats.org/presentationml/2006/ole">
            <p:oleObj spid="_x0000_s63492" name="Macrobond document" r:id="rId3" imgW="5712354" imgH="3338740" progId="Mbnd.mbnd">
              <p:embed/>
            </p:oleObj>
          </a:graphicData>
        </a:graphic>
      </p:graphicFrame>
      <p:graphicFrame>
        <p:nvGraphicFramePr>
          <p:cNvPr id="63493" name="Object 5"/>
          <p:cNvGraphicFramePr>
            <a:graphicFrameLocks noChangeAspect="1"/>
          </p:cNvGraphicFramePr>
          <p:nvPr/>
        </p:nvGraphicFramePr>
        <p:xfrm>
          <a:off x="4716016" y="1196752"/>
          <a:ext cx="3993516" cy="2334176"/>
        </p:xfrm>
        <a:graphic>
          <a:graphicData uri="http://schemas.openxmlformats.org/presentationml/2006/ole">
            <p:oleObj spid="_x0000_s63493" name="Macrobond document" r:id="rId4" imgW="5712354" imgH="3338740" progId="Mbnd.mbnd">
              <p:embed/>
            </p:oleObj>
          </a:graphicData>
        </a:graphic>
      </p:graphicFrame>
      <p:graphicFrame>
        <p:nvGraphicFramePr>
          <p:cNvPr id="63494" name="Object 6"/>
          <p:cNvGraphicFramePr>
            <a:graphicFrameLocks noChangeAspect="1"/>
          </p:cNvGraphicFramePr>
          <p:nvPr/>
        </p:nvGraphicFramePr>
        <p:xfrm>
          <a:off x="467544" y="3861048"/>
          <a:ext cx="4032448" cy="2356931"/>
        </p:xfrm>
        <a:graphic>
          <a:graphicData uri="http://schemas.openxmlformats.org/presentationml/2006/ole">
            <p:oleObj spid="_x0000_s63494" name="Macrobond document" r:id="rId5" imgW="5712354" imgH="3338740" progId="Mbnd.mbnd">
              <p:embed/>
            </p:oleObj>
          </a:graphicData>
        </a:graphic>
      </p:graphicFrame>
      <p:graphicFrame>
        <p:nvGraphicFramePr>
          <p:cNvPr id="63495" name="Object 7"/>
          <p:cNvGraphicFramePr>
            <a:graphicFrameLocks noChangeAspect="1"/>
          </p:cNvGraphicFramePr>
          <p:nvPr/>
        </p:nvGraphicFramePr>
        <p:xfrm>
          <a:off x="4644008" y="3861048"/>
          <a:ext cx="4104456" cy="2399020"/>
        </p:xfrm>
        <a:graphic>
          <a:graphicData uri="http://schemas.openxmlformats.org/presentationml/2006/ole">
            <p:oleObj spid="_x0000_s63495" name="Macrobond document" r:id="rId6" imgW="5712354" imgH="3338740" progId="Mbnd.mbnd">
              <p:embed/>
            </p:oleObj>
          </a:graphicData>
        </a:graphic>
      </p:graphicFrame>
      <p:sp>
        <p:nvSpPr>
          <p:cNvPr id="11" name="TextBox 10"/>
          <p:cNvSpPr txBox="1"/>
          <p:nvPr/>
        </p:nvSpPr>
        <p:spPr>
          <a:xfrm>
            <a:off x="467544" y="908720"/>
            <a:ext cx="2486450" cy="338554"/>
          </a:xfrm>
          <a:prstGeom prst="rect">
            <a:avLst/>
          </a:prstGeom>
          <a:noFill/>
        </p:spPr>
        <p:txBody>
          <a:bodyPr wrap="none" rtlCol="0">
            <a:spAutoFit/>
          </a:bodyPr>
          <a:lstStyle/>
          <a:p>
            <a:r>
              <a:rPr lang="fi-FI" sz="1600" dirty="0" smtClean="0">
                <a:solidFill>
                  <a:schemeClr val="tx2"/>
                </a:solidFill>
              </a:rPr>
              <a:t>USA lähimpänä tavoitetta</a:t>
            </a:r>
            <a:endParaRPr lang="en-US" sz="1600" dirty="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496944" cy="720000"/>
          </a:xfrm>
        </p:spPr>
        <p:txBody>
          <a:bodyPr/>
          <a:lstStyle/>
          <a:p>
            <a:r>
              <a:rPr lang="fi-FI" sz="2400" dirty="0" smtClean="0"/>
              <a:t>Keskuspankkien elvytys on nostanut varallisuusarvoja</a:t>
            </a:r>
            <a:endParaRPr lang="en-US" sz="2400" dirty="0"/>
          </a:p>
        </p:txBody>
      </p:sp>
      <p:sp>
        <p:nvSpPr>
          <p:cNvPr id="6" name="TextBox 5"/>
          <p:cNvSpPr txBox="1"/>
          <p:nvPr/>
        </p:nvSpPr>
        <p:spPr>
          <a:xfrm>
            <a:off x="3491880" y="1052736"/>
            <a:ext cx="5134739" cy="369332"/>
          </a:xfrm>
          <a:prstGeom prst="rect">
            <a:avLst/>
          </a:prstGeom>
          <a:noFill/>
        </p:spPr>
        <p:txBody>
          <a:bodyPr wrap="none" rtlCol="0">
            <a:spAutoFit/>
          </a:bodyPr>
          <a:lstStyle/>
          <a:p>
            <a:r>
              <a:rPr lang="fi-FI" dirty="0" smtClean="0">
                <a:solidFill>
                  <a:schemeClr val="tx2"/>
                </a:solidFill>
              </a:rPr>
              <a:t>… kun riskinotto sijoitusmarkkinoilla on kasvanut</a:t>
            </a:r>
            <a:endParaRPr lang="en-US" dirty="0">
              <a:solidFill>
                <a:schemeClr val="tx2"/>
              </a:solidFill>
            </a:endParaRPr>
          </a:p>
        </p:txBody>
      </p:sp>
      <p:sp>
        <p:nvSpPr>
          <p:cNvPr id="7" name="Footer Placeholder 1"/>
          <p:cNvSpPr txBox="1">
            <a:spLocks/>
          </p:cNvSpPr>
          <p:nvPr/>
        </p:nvSpPr>
        <p:spPr>
          <a:xfrm>
            <a:off x="4464000" y="6441205"/>
            <a:ext cx="2268000" cy="262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800" dirty="0" smtClean="0">
                <a:solidFill>
                  <a:srgbClr val="000000"/>
                </a:solidFill>
              </a:rPr>
              <a:t>Handelsbanken </a:t>
            </a:r>
            <a:r>
              <a:rPr lang="sv-SE" sz="800" dirty="0" err="1" smtClean="0">
                <a:solidFill>
                  <a:srgbClr val="000000"/>
                </a:solidFill>
              </a:rPr>
              <a:t>Capital</a:t>
            </a:r>
            <a:r>
              <a:rPr lang="sv-SE" sz="800" dirty="0" smtClean="0">
                <a:solidFill>
                  <a:srgbClr val="000000"/>
                </a:solidFill>
              </a:rPr>
              <a:t> Markets</a:t>
            </a:r>
            <a:endParaRPr lang="sv-SE" sz="800" dirty="0">
              <a:solidFill>
                <a:srgbClr val="000000"/>
              </a:solidFill>
            </a:endParaRPr>
          </a:p>
        </p:txBody>
      </p:sp>
      <p:graphicFrame>
        <p:nvGraphicFramePr>
          <p:cNvPr id="174084" name="Object 4"/>
          <p:cNvGraphicFramePr>
            <a:graphicFrameLocks noChangeAspect="1"/>
          </p:cNvGraphicFramePr>
          <p:nvPr/>
        </p:nvGraphicFramePr>
        <p:xfrm>
          <a:off x="4355976" y="1844824"/>
          <a:ext cx="4281730" cy="3860552"/>
        </p:xfrm>
        <a:graphic>
          <a:graphicData uri="http://schemas.openxmlformats.org/presentationml/2006/ole">
            <p:oleObj spid="_x0000_s174084" name="Macrobond document" r:id="rId4" imgW="4760595" imgH="4292666" progId="Mbnd.mbnd">
              <p:embed/>
            </p:oleObj>
          </a:graphicData>
        </a:graphic>
      </p:graphicFrame>
      <p:graphicFrame>
        <p:nvGraphicFramePr>
          <p:cNvPr id="174085" name="Object 5"/>
          <p:cNvGraphicFramePr>
            <a:graphicFrameLocks noChangeAspect="1"/>
          </p:cNvGraphicFramePr>
          <p:nvPr/>
        </p:nvGraphicFramePr>
        <p:xfrm>
          <a:off x="251520" y="1844824"/>
          <a:ext cx="4042138" cy="3644528"/>
        </p:xfrm>
        <a:graphic>
          <a:graphicData uri="http://schemas.openxmlformats.org/presentationml/2006/ole">
            <p:oleObj spid="_x0000_s174085" name="Macrobond document" r:id="rId5" imgW="4760595" imgH="4292666" progId="Mbnd.mbnd">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07376" cy="720000"/>
          </a:xfrm>
        </p:spPr>
        <p:txBody>
          <a:bodyPr/>
          <a:lstStyle/>
          <a:p>
            <a:r>
              <a:rPr lang="fi-FI" sz="2400" dirty="0" smtClean="0"/>
              <a:t>Kenties rahapolitiikka on laskenut työttömyysastetta?</a:t>
            </a:r>
            <a:endParaRPr lang="en-US" sz="2400"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14"/>
          </p:nvPr>
        </p:nvSpPr>
        <p:spPr/>
        <p:txBody>
          <a:bodyPr/>
          <a:lstStyle/>
          <a:p>
            <a:endParaRPr lang="en-US" dirty="0"/>
          </a:p>
        </p:txBody>
      </p:sp>
      <p:sp>
        <p:nvSpPr>
          <p:cNvPr id="5" name="Content Placeholder 4"/>
          <p:cNvSpPr>
            <a:spLocks noGrp="1"/>
          </p:cNvSpPr>
          <p:nvPr>
            <p:ph sz="half" idx="2"/>
          </p:nvPr>
        </p:nvSpPr>
        <p:spPr/>
        <p:txBody>
          <a:bodyPr/>
          <a:lstStyle/>
          <a:p>
            <a:endParaRPr lang="en-US"/>
          </a:p>
        </p:txBody>
      </p:sp>
      <p:sp>
        <p:nvSpPr>
          <p:cNvPr id="6" name="Content Placeholder 5"/>
          <p:cNvSpPr>
            <a:spLocks noGrp="1"/>
          </p:cNvSpPr>
          <p:nvPr>
            <p:ph sz="half" idx="13"/>
          </p:nvPr>
        </p:nvSpPr>
        <p:spPr/>
        <p:txBody>
          <a:bodyPr/>
          <a:lstStyle/>
          <a:p>
            <a:endParaRPr lang="en-US" dirty="0"/>
          </a:p>
        </p:txBody>
      </p:sp>
      <p:graphicFrame>
        <p:nvGraphicFramePr>
          <p:cNvPr id="65540" name="Object 4"/>
          <p:cNvGraphicFramePr>
            <a:graphicFrameLocks noChangeAspect="1"/>
          </p:cNvGraphicFramePr>
          <p:nvPr/>
        </p:nvGraphicFramePr>
        <p:xfrm>
          <a:off x="467545" y="1412777"/>
          <a:ext cx="3960439" cy="2314843"/>
        </p:xfrm>
        <a:graphic>
          <a:graphicData uri="http://schemas.openxmlformats.org/presentationml/2006/ole">
            <p:oleObj spid="_x0000_s65540" name="Macrobond document" r:id="rId3" imgW="5712354" imgH="3338740" progId="Mbnd.mbnd">
              <p:embed/>
            </p:oleObj>
          </a:graphicData>
        </a:graphic>
      </p:graphicFrame>
      <p:graphicFrame>
        <p:nvGraphicFramePr>
          <p:cNvPr id="65541" name="Object 5"/>
          <p:cNvGraphicFramePr>
            <a:graphicFrameLocks noChangeAspect="1"/>
          </p:cNvGraphicFramePr>
          <p:nvPr/>
        </p:nvGraphicFramePr>
        <p:xfrm>
          <a:off x="4634125" y="1412777"/>
          <a:ext cx="4065524" cy="2376264"/>
        </p:xfrm>
        <a:graphic>
          <a:graphicData uri="http://schemas.openxmlformats.org/presentationml/2006/ole">
            <p:oleObj spid="_x0000_s65541" name="Macrobond document" r:id="rId4" imgW="5712354" imgH="3338740" progId="Mbnd.mbnd">
              <p:embed/>
            </p:oleObj>
          </a:graphicData>
        </a:graphic>
      </p:graphicFrame>
      <p:graphicFrame>
        <p:nvGraphicFramePr>
          <p:cNvPr id="65542" name="Object 6"/>
          <p:cNvGraphicFramePr>
            <a:graphicFrameLocks noChangeAspect="1"/>
          </p:cNvGraphicFramePr>
          <p:nvPr/>
        </p:nvGraphicFramePr>
        <p:xfrm>
          <a:off x="467545" y="3861048"/>
          <a:ext cx="4032448" cy="2356931"/>
        </p:xfrm>
        <a:graphic>
          <a:graphicData uri="http://schemas.openxmlformats.org/presentationml/2006/ole">
            <p:oleObj spid="_x0000_s65542" name="Macrobond document" r:id="rId5" imgW="5712354" imgH="3338740" progId="Mbnd.mbnd">
              <p:embed/>
            </p:oleObj>
          </a:graphicData>
        </a:graphic>
      </p:graphicFrame>
      <p:graphicFrame>
        <p:nvGraphicFramePr>
          <p:cNvPr id="65543" name="Object 7"/>
          <p:cNvGraphicFramePr>
            <a:graphicFrameLocks noChangeAspect="1"/>
          </p:cNvGraphicFramePr>
          <p:nvPr/>
        </p:nvGraphicFramePr>
        <p:xfrm>
          <a:off x="4644008" y="3861048"/>
          <a:ext cx="4032448" cy="2356932"/>
        </p:xfrm>
        <a:graphic>
          <a:graphicData uri="http://schemas.openxmlformats.org/presentationml/2006/ole">
            <p:oleObj spid="_x0000_s65543" name="Macrobond document" r:id="rId6" imgW="5712354" imgH="3338740" progId="Mbnd.mbnd">
              <p:embed/>
            </p:oleObj>
          </a:graphicData>
        </a:graphic>
      </p:graphicFrame>
      <p:sp>
        <p:nvSpPr>
          <p:cNvPr id="13" name="Oval 12"/>
          <p:cNvSpPr/>
          <p:nvPr/>
        </p:nvSpPr>
        <p:spPr>
          <a:xfrm>
            <a:off x="1979712" y="2780928"/>
            <a:ext cx="432048" cy="36004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923928" y="2708920"/>
            <a:ext cx="432048" cy="36004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516216" y="2924944"/>
            <a:ext cx="432048" cy="432048"/>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172400" y="2276872"/>
            <a:ext cx="432048" cy="432048"/>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123728" y="5013176"/>
            <a:ext cx="432048" cy="432048"/>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995936" y="5445224"/>
            <a:ext cx="432048" cy="432048"/>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012160" y="5229200"/>
            <a:ext cx="720080" cy="576064"/>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100392" y="5373216"/>
            <a:ext cx="432048" cy="36004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619672" y="836712"/>
            <a:ext cx="7100790" cy="338554"/>
          </a:xfrm>
          <a:prstGeom prst="rect">
            <a:avLst/>
          </a:prstGeom>
          <a:noFill/>
        </p:spPr>
        <p:txBody>
          <a:bodyPr wrap="none" rtlCol="0">
            <a:spAutoFit/>
          </a:bodyPr>
          <a:lstStyle/>
          <a:p>
            <a:r>
              <a:rPr lang="fi-FI" sz="1600" dirty="0" smtClean="0">
                <a:solidFill>
                  <a:schemeClr val="tx2"/>
                </a:solidFill>
              </a:rPr>
              <a:t>Varallisuusarvojen nousu, matalat korot, halpa öljy tukeneet kulutuskysyntää</a:t>
            </a:r>
            <a:endParaRPr lang="en-US" sz="1600" dirty="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95536" y="332656"/>
            <a:ext cx="8207376" cy="720000"/>
          </a:xfrm>
        </p:spPr>
        <p:txBody>
          <a:bodyPr/>
          <a:lstStyle/>
          <a:p>
            <a:r>
              <a:rPr lang="fi-FI" sz="2400" dirty="0" smtClean="0"/>
              <a:t>Perusongelma - mistä löytyisi kysyntää?</a:t>
            </a:r>
            <a:endParaRPr lang="en-US" sz="2400" dirty="0"/>
          </a:p>
        </p:txBody>
      </p:sp>
      <p:sp>
        <p:nvSpPr>
          <p:cNvPr id="6" name="Content Placeholder 5"/>
          <p:cNvSpPr>
            <a:spLocks noGrp="1"/>
          </p:cNvSpPr>
          <p:nvPr>
            <p:ph idx="1"/>
          </p:nvPr>
        </p:nvSpPr>
        <p:spPr>
          <a:xfrm>
            <a:off x="611560" y="4941168"/>
            <a:ext cx="7488832" cy="1368152"/>
          </a:xfrm>
        </p:spPr>
        <p:txBody>
          <a:bodyPr>
            <a:normAutofit/>
          </a:bodyPr>
          <a:lstStyle/>
          <a:p>
            <a:r>
              <a:rPr lang="fi-FI" sz="1400" dirty="0" smtClean="0">
                <a:solidFill>
                  <a:schemeClr val="tx1"/>
                </a:solidFill>
              </a:rPr>
              <a:t>Läntinen maailma ei enää kasvata kysyntäänsä lisäämällä velka-asteita</a:t>
            </a:r>
          </a:p>
          <a:p>
            <a:r>
              <a:rPr lang="fi-FI" sz="1400" dirty="0" smtClean="0">
                <a:solidFill>
                  <a:schemeClr val="tx1"/>
                </a:solidFill>
              </a:rPr>
              <a:t>Kulutuskysyntä painottuu väestön ikääntymisen takia entistä enemmän palveluihin</a:t>
            </a:r>
          </a:p>
          <a:p>
            <a:r>
              <a:rPr lang="fi-FI" sz="1400" dirty="0" smtClean="0">
                <a:solidFill>
                  <a:schemeClr val="tx1"/>
                </a:solidFill>
              </a:rPr>
              <a:t>Teollisen kapasiteetin lisäämiseen suunnatut investoinnit ovat vähäisiä</a:t>
            </a:r>
            <a:endParaRPr lang="en-US" sz="1400" dirty="0">
              <a:solidFill>
                <a:schemeClr val="tx1"/>
              </a:solidFill>
            </a:endParaRPr>
          </a:p>
        </p:txBody>
      </p:sp>
      <p:graphicFrame>
        <p:nvGraphicFramePr>
          <p:cNvPr id="70659" name="Object 3"/>
          <p:cNvGraphicFramePr>
            <a:graphicFrameLocks noChangeAspect="1"/>
          </p:cNvGraphicFramePr>
          <p:nvPr/>
        </p:nvGraphicFramePr>
        <p:xfrm>
          <a:off x="539552" y="1124744"/>
          <a:ext cx="4218353" cy="3803409"/>
        </p:xfrm>
        <a:graphic>
          <a:graphicData uri="http://schemas.openxmlformats.org/presentationml/2006/ole">
            <p:oleObj spid="_x0000_s70659" name="Macrobond document" r:id="rId3" imgW="4760595" imgH="4292666" progId="Mbnd.mbnd">
              <p:embed/>
            </p:oleObj>
          </a:graphicData>
        </a:graphic>
      </p:graphicFrame>
      <p:graphicFrame>
        <p:nvGraphicFramePr>
          <p:cNvPr id="70660" name="Object 4"/>
          <p:cNvGraphicFramePr>
            <a:graphicFrameLocks noChangeAspect="1"/>
          </p:cNvGraphicFramePr>
          <p:nvPr/>
        </p:nvGraphicFramePr>
        <p:xfrm>
          <a:off x="4932040" y="1124744"/>
          <a:ext cx="3888432" cy="3505942"/>
        </p:xfrm>
        <a:graphic>
          <a:graphicData uri="http://schemas.openxmlformats.org/presentationml/2006/ole">
            <p:oleObj spid="_x0000_s70660" name="Macrobond document" r:id="rId4" imgW="4760595" imgH="4292666" progId="Mbnd.mbnd">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260648"/>
            <a:ext cx="8207376" cy="720000"/>
          </a:xfrm>
        </p:spPr>
        <p:txBody>
          <a:bodyPr/>
          <a:lstStyle/>
          <a:p>
            <a:r>
              <a:rPr lang="fi-FI" sz="2400" dirty="0" smtClean="0"/>
              <a:t>Elvytys on lopulta taistelua tuulimyllyjä vastaan jos rakenteelliset tekijät eivät tue kasvua </a:t>
            </a:r>
            <a:endParaRPr lang="en-US" sz="2400" dirty="0"/>
          </a:p>
        </p:txBody>
      </p:sp>
      <p:sp>
        <p:nvSpPr>
          <p:cNvPr id="5" name="Content Placeholder 4"/>
          <p:cNvSpPr>
            <a:spLocks noGrp="1"/>
          </p:cNvSpPr>
          <p:nvPr>
            <p:ph idx="1"/>
          </p:nvPr>
        </p:nvSpPr>
        <p:spPr>
          <a:xfrm>
            <a:off x="539552" y="4653136"/>
            <a:ext cx="8280920" cy="1728192"/>
          </a:xfrm>
        </p:spPr>
        <p:txBody>
          <a:bodyPr>
            <a:noAutofit/>
          </a:bodyPr>
          <a:lstStyle/>
          <a:p>
            <a:pPr>
              <a:lnSpc>
                <a:spcPct val="120000"/>
              </a:lnSpc>
              <a:buNone/>
            </a:pPr>
            <a:r>
              <a:rPr lang="fi-FI" sz="1300" dirty="0" smtClean="0">
                <a:solidFill>
                  <a:schemeClr val="tx1"/>
                </a:solidFill>
              </a:rPr>
              <a:t>Kun talouden potentiaalinen kasvu heikentyy:</a:t>
            </a:r>
          </a:p>
          <a:p>
            <a:pPr>
              <a:lnSpc>
                <a:spcPct val="120000"/>
              </a:lnSpc>
              <a:buFont typeface="Wingdings" pitchFamily="2" charset="2"/>
              <a:buChar char="Ø"/>
            </a:pPr>
            <a:r>
              <a:rPr lang="fi-FI" sz="1300" dirty="0" smtClean="0">
                <a:solidFill>
                  <a:schemeClr val="tx1"/>
                </a:solidFill>
              </a:rPr>
              <a:t>Talouden tasapainokorko ja sijoitetun pääoman tuotto-odotus laskee (jos näin ei ole, eli sijoitetun pääoman tuotto talouden potentiaalista kasvua suurempi,  tasapainottomuudet taloudessa kasvavat)</a:t>
            </a:r>
          </a:p>
          <a:p>
            <a:pPr>
              <a:lnSpc>
                <a:spcPct val="120000"/>
              </a:lnSpc>
              <a:buFont typeface="Wingdings" pitchFamily="2" charset="2"/>
              <a:buChar char="Ø"/>
            </a:pPr>
            <a:r>
              <a:rPr lang="fi-FI" sz="1300" dirty="0" smtClean="0">
                <a:solidFill>
                  <a:schemeClr val="tx1"/>
                </a:solidFill>
              </a:rPr>
              <a:t>Yritysten investointitarpeet vähäisemmät</a:t>
            </a:r>
          </a:p>
          <a:p>
            <a:pPr>
              <a:buNone/>
            </a:pPr>
            <a:endParaRPr lang="fi-FI" sz="1400" dirty="0" smtClean="0"/>
          </a:p>
          <a:p>
            <a:pPr>
              <a:buNone/>
            </a:pPr>
            <a:endParaRPr lang="en-US" sz="1400" dirty="0"/>
          </a:p>
        </p:txBody>
      </p:sp>
      <p:graphicFrame>
        <p:nvGraphicFramePr>
          <p:cNvPr id="27650" name="Object 2"/>
          <p:cNvGraphicFramePr>
            <a:graphicFrameLocks noChangeAspect="1"/>
          </p:cNvGraphicFramePr>
          <p:nvPr/>
        </p:nvGraphicFramePr>
        <p:xfrm>
          <a:off x="467544" y="1268760"/>
          <a:ext cx="3672408" cy="3311167"/>
        </p:xfrm>
        <a:graphic>
          <a:graphicData uri="http://schemas.openxmlformats.org/presentationml/2006/ole">
            <p:oleObj spid="_x0000_s69634" name="Macrobond document" r:id="rId3" imgW="4760595" imgH="4292666" progId="Mbnd.mbnd">
              <p:embed/>
            </p:oleObj>
          </a:graphicData>
        </a:graphic>
      </p:graphicFrame>
      <p:graphicFrame>
        <p:nvGraphicFramePr>
          <p:cNvPr id="69637" name="Object 5"/>
          <p:cNvGraphicFramePr>
            <a:graphicFrameLocks noChangeAspect="1"/>
          </p:cNvGraphicFramePr>
          <p:nvPr/>
        </p:nvGraphicFramePr>
        <p:xfrm>
          <a:off x="4716016" y="1124744"/>
          <a:ext cx="4176464" cy="3803000"/>
        </p:xfrm>
        <a:graphic>
          <a:graphicData uri="http://schemas.openxmlformats.org/presentationml/2006/ole">
            <p:oleObj spid="_x0000_s69637" name="Macrobond document" r:id="rId4" imgW="5236654" imgH="4769628" progId="Mbnd.mbnd">
              <p:embed/>
            </p:oleObj>
          </a:graphicData>
        </a:graphic>
      </p:graphicFrame>
    </p:spTree>
  </p:cSld>
  <p:clrMapOvr>
    <a:masterClrMapping/>
  </p:clrMapOvr>
</p:sld>
</file>

<file path=ppt/theme/theme1.xml><?xml version="1.0" encoding="utf-8"?>
<a:theme xmlns:a="http://schemas.openxmlformats.org/drawingml/2006/main" name="Default Theme">
  <a:themeElements>
    <a:clrScheme name="SHB_Office_Color_1.0">
      <a:dk1>
        <a:srgbClr val="000000"/>
      </a:dk1>
      <a:lt1>
        <a:srgbClr val="FFFFFF"/>
      </a:lt1>
      <a:dk2>
        <a:srgbClr val="005C9B"/>
      </a:dk2>
      <a:lt2>
        <a:srgbClr val="DEDDDC"/>
      </a:lt2>
      <a:accent1>
        <a:srgbClr val="005C9B"/>
      </a:accent1>
      <a:accent2>
        <a:srgbClr val="7BAEA2"/>
      </a:accent2>
      <a:accent3>
        <a:srgbClr val="043B62"/>
      </a:accent3>
      <a:accent4>
        <a:srgbClr val="DF638E"/>
      </a:accent4>
      <a:accent5>
        <a:srgbClr val="42B5D7"/>
      </a:accent5>
      <a:accent6>
        <a:srgbClr val="A0A096"/>
      </a:accent6>
      <a:hlink>
        <a:srgbClr val="005C9B"/>
      </a:hlink>
      <a:folHlink>
        <a:srgbClr val="0080BB"/>
      </a:folHlink>
    </a:clrScheme>
    <a:fontScheme name="SHB_Font_Aa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SHB_Theme_2.20" id="{5A4860E1-C12C-42A5-BB33-2D8B4393CB8D}" vid="{8AC5DC27-2416-4E28-9156-CF27F5AB6E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2062</TotalTime>
  <Words>1741</Words>
  <Application>Microsoft Office PowerPoint</Application>
  <PresentationFormat>On-screen Show (4:3)</PresentationFormat>
  <Paragraphs>98</Paragraphs>
  <Slides>42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Default Theme</vt:lpstr>
      <vt:lpstr>Macrobond document</vt:lpstr>
      <vt:lpstr>Talouden näkymät syksyllä 2016:  Taistelu tuulimyllyjä vastaan</vt:lpstr>
      <vt:lpstr>Suhdannekuva maailmasta – toinen vuosipuolisko 2016 vahvempi kuin ensimmäinen</vt:lpstr>
      <vt:lpstr>Globaali kasvu kuitenkin hidasta jo kohta 5 vuotta peräkkäin</vt:lpstr>
      <vt:lpstr>Keskuspankit ovat elvyttäneet QE:n avulla…</vt:lpstr>
      <vt:lpstr>… mutta inflaatiotavoitteisiin ei ole päästy!</vt:lpstr>
      <vt:lpstr>Keskuspankkien elvytys on nostanut varallisuusarvoja</vt:lpstr>
      <vt:lpstr>Kenties rahapolitiikka on laskenut työttömyysastetta?</vt:lpstr>
      <vt:lpstr>Perusongelma - mistä löytyisi kysyntää?</vt:lpstr>
      <vt:lpstr>Elvytys on lopulta taistelua tuulimyllyjä vastaan jos rakenteelliset tekijät eivät tue kasvua </vt:lpstr>
      <vt:lpstr>Paljon velkaa heikompaa kasvupotentiaalia vasten …</vt:lpstr>
      <vt:lpstr>USA:n suhdanne jo hyvin kypsä – kasvu nojaa vain yhteen moottoriin ja taantuman riski kasvaa</vt:lpstr>
      <vt:lpstr>Kiinan saanut kasvunsa vakaantumaan…</vt:lpstr>
      <vt:lpstr>…elvyttävämmän talouspolitiikan avulla</vt:lpstr>
      <vt:lpstr>”Uusi” Kiina edelleen vahva… </vt:lpstr>
      <vt:lpstr>… rakennemuutoksella kuitenkin tulovaikutuksia, joita kompensoidaan velanotolla</vt:lpstr>
      <vt:lpstr>Euroalueenkin suhdanne jo kypsymässä?</vt:lpstr>
      <vt:lpstr>Euroalueella on edessään uusi verkkaisan kasvun vaihe</vt:lpstr>
      <vt:lpstr>EKP joutuu miettimään lisäelvytystä</vt:lpstr>
      <vt:lpstr>Luottokanava ei näytä korjaantuvan</vt:lpstr>
      <vt:lpstr>Kasvun lähteet euroalueella</vt:lpstr>
      <vt:lpstr>Vanhenevan &amp; velkaisen talouden ongelmat…</vt:lpstr>
      <vt:lpstr>…voivat kärjistyä velanhoitoon</vt:lpstr>
      <vt:lpstr>Tuottavuus määrittää, miten elintaso säilyy </vt:lpstr>
      <vt:lpstr>Millaiset taloudet pärjäävät tulevaisuudessa?</vt:lpstr>
      <vt:lpstr>Suomi elpyy kituliaasti…</vt:lpstr>
      <vt:lpstr>Suomi ei enää kulje euroalueen kelkassa!</vt:lpstr>
      <vt:lpstr>Työttömyydessä selvä käänne alaspäin</vt:lpstr>
      <vt:lpstr>Kotimarkkina vastaa talouden elpymisestä</vt:lpstr>
      <vt:lpstr>Velanotto vauhdittaa elpymistä</vt:lpstr>
      <vt:lpstr>Kasvua tukevat yksityinen kulutus…</vt:lpstr>
      <vt:lpstr>Sekä rakennusinvestoinnit </vt:lpstr>
      <vt:lpstr>Suomen BKT:n kysyntäerät  vs. verrokit</vt:lpstr>
      <vt:lpstr>Kapea ja vääränlainen vientipaletti globaaleille markkinoille</vt:lpstr>
      <vt:lpstr>Ongelmana ennen kaikkea tuottavuuden romahdus</vt:lpstr>
      <vt:lpstr>Suomen työmarkkinat</vt:lpstr>
      <vt:lpstr>Velkaantumisen kanssa on pidettävä varansa, jos on rahaliitossa</vt:lpstr>
      <vt:lpstr>Kypsä suhdanne myös Suomessa?</vt:lpstr>
      <vt:lpstr>Johtopäätökset</vt:lpstr>
      <vt:lpstr>Handelsbankenin korko- ja valuuttaennusteet</vt:lpstr>
      <vt:lpstr>Handelsbankenin suhdanne-ennuste</vt:lpstr>
      <vt:lpstr>Suomen talousennuste</vt:lpstr>
      <vt:lpstr>Disclaimer</vt:lpstr>
    </vt:vector>
  </TitlesOfParts>
  <Company>Handelsbanken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tihe01</dc:creator>
  <cp:lastModifiedBy>tihe01</cp:lastModifiedBy>
  <cp:revision>205</cp:revision>
  <dcterms:created xsi:type="dcterms:W3CDTF">2016-10-09T18:59:07Z</dcterms:created>
  <dcterms:modified xsi:type="dcterms:W3CDTF">2016-11-11T11:14:43Z</dcterms:modified>
</cp:coreProperties>
</file>