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77" r:id="rId2"/>
    <p:sldId id="307" r:id="rId3"/>
    <p:sldId id="321" r:id="rId4"/>
    <p:sldId id="279" r:id="rId5"/>
    <p:sldId id="280" r:id="rId6"/>
    <p:sldId id="281" r:id="rId7"/>
    <p:sldId id="309" r:id="rId8"/>
    <p:sldId id="311" r:id="rId9"/>
    <p:sldId id="310" r:id="rId10"/>
    <p:sldId id="312" r:id="rId11"/>
    <p:sldId id="313" r:id="rId12"/>
    <p:sldId id="314" r:id="rId13"/>
    <p:sldId id="315" r:id="rId14"/>
    <p:sldId id="316" r:id="rId15"/>
    <p:sldId id="317" r:id="rId16"/>
    <p:sldId id="296" r:id="rId17"/>
    <p:sldId id="282" r:id="rId18"/>
    <p:sldId id="283" r:id="rId19"/>
    <p:sldId id="297" r:id="rId20"/>
    <p:sldId id="299" r:id="rId21"/>
    <p:sldId id="298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301" r:id="rId30"/>
    <p:sldId id="318" r:id="rId31"/>
    <p:sldId id="291" r:id="rId32"/>
    <p:sldId id="292" r:id="rId33"/>
    <p:sldId id="293" r:id="rId34"/>
    <p:sldId id="294" r:id="rId35"/>
    <p:sldId id="302" r:id="rId36"/>
    <p:sldId id="303" r:id="rId37"/>
    <p:sldId id="304" r:id="rId38"/>
    <p:sldId id="305" r:id="rId39"/>
    <p:sldId id="306" r:id="rId40"/>
    <p:sldId id="295" r:id="rId41"/>
    <p:sldId id="319" r:id="rId42"/>
    <p:sldId id="320" r:id="rId43"/>
    <p:sldId id="268" r:id="rId44"/>
  </p:sldIdLst>
  <p:sldSz cx="9144000" cy="6858000" type="screen4x3"/>
  <p:notesSz cx="6735763" cy="98663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F88"/>
    <a:srgbClr val="E2E2E2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660"/>
  </p:normalViewPr>
  <p:slideViewPr>
    <p:cSldViewPr showGuides="1">
      <p:cViewPr varScale="1">
        <p:scale>
          <a:sx n="82" d="100"/>
          <a:sy n="82" d="100"/>
        </p:scale>
        <p:origin x="169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7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53BEF-A3A7-40BC-800A-C44FC2D78C79}" type="datetimeFigureOut">
              <a:rPr lang="fi-FI" smtClean="0"/>
              <a:t>21.11.2016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31E14-0F26-49BC-8EFA-6E83411C7F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7603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pPr/>
              <a:t>21.11.2016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200800" cy="178106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3824514"/>
            <a:ext cx="7200800" cy="46858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Esittäjän/tapahtuman tiedot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15.9.2016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Kansantalousosasto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15.9.2016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Kansantalousosasto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15.9.2016</a:t>
            </a: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Kansantalousosasto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2823908"/>
            <a:ext cx="320934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2823908"/>
            <a:ext cx="422000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/>
              <a:t>Lisää tiedot</a:t>
            </a:r>
          </a:p>
        </p:txBody>
      </p:sp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7200800" cy="1656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3507701"/>
            <a:ext cx="7200800" cy="64807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4208016"/>
            <a:ext cx="7200800" cy="44512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380288" y="404813"/>
            <a:ext cx="1260000" cy="1260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Hanketunnus   </a:t>
            </a:r>
            <a:r>
              <a:rPr lang="fr-FR" dirty="0"/>
              <a:t>3,5 x 3,5 cm    205 x 205 px</a:t>
            </a:r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15.9.2016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Kansantalousosasto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609" cy="1186497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3314" y="1836057"/>
            <a:ext cx="7311054" cy="429010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15.9.2016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Kansantalousosasto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1391823"/>
            <a:ext cx="7308368" cy="503237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386000"/>
            <a:ext cx="3600000" cy="47793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6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386000"/>
            <a:ext cx="3600000" cy="4779304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15.9.2016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Kansantalousosasto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15.9.2016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Kansantalousosasto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480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/>
              <a:t>Lisää kuva                                 13,35 x 9,6 cm | </a:t>
            </a:r>
            <a:r>
              <a:rPr lang="fr-FR" dirty="0"/>
              <a:t>780 px x 565 px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15.9.2016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Kansantalousosasto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/>
              <a:t>Lisää kuva                                    4,1 x 9,6 cm </a:t>
            </a:r>
            <a:r>
              <a:rPr lang="fr-FR" dirty="0"/>
              <a:t>| 240 cm x 565 px</a:t>
            </a:r>
            <a:endParaRPr lang="fi-FI" dirty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705600" y="31524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/>
              <a:t>Lisää kuva                                    4,1 x 9,6 cm </a:t>
            </a:r>
            <a:r>
              <a:rPr lang="fr-FR" dirty="0"/>
              <a:t>| 240 cm x 565 px</a:t>
            </a:r>
            <a:endParaRPr lang="fi-FI" dirty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05600" y="4807028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/>
              <a:t>Lisää kuva                                    4,1 x 9,6 cm </a:t>
            </a:r>
            <a:r>
              <a:rPr lang="fr-FR" dirty="0"/>
              <a:t>| 240 cm x 565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15.9.2016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Kansantalousosasto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703942" y="1476000"/>
            <a:ext cx="7722000" cy="480422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/>
              <a:t>Lisää kuva                                                                  koko </a:t>
            </a:r>
            <a:r>
              <a:rPr lang="fr-FR" dirty="0"/>
              <a:t>13,35 x 21,45 cm | 780 x 1265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15.9.2016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Kansantalousosasto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84213" y="1484313"/>
            <a:ext cx="3752506" cy="2232025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644008" y="1484313"/>
            <a:ext cx="3752506" cy="2232025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84213" y="4077072"/>
            <a:ext cx="3752506" cy="2232025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644008" y="4077072"/>
            <a:ext cx="3752506" cy="2232025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0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00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18488" cy="311810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368" cy="118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0" y="1386114"/>
            <a:ext cx="7308368" cy="4779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6000" y="6429829"/>
            <a:ext cx="975264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/>
              <a:t>15.9.2016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429829"/>
            <a:ext cx="2895600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/>
              <a:t>Kansantalousosasto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88424" y="6429829"/>
            <a:ext cx="477416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Taloudellinen katsaus</a:t>
            </a:r>
            <a:br>
              <a:rPr lang="fi-FI" dirty="0"/>
            </a:br>
            <a:r>
              <a:rPr lang="fi-FI" dirty="0"/>
              <a:t>Syksy 2016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15.9.2016</a:t>
            </a:r>
          </a:p>
          <a:p>
            <a:r>
              <a:rPr lang="fi-FI" dirty="0"/>
              <a:t>Kansantalousosasto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6960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15.9.2016</a:t>
            </a:r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Kansantalousosasto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10</a:t>
            </a:fld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260184691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11560" y="1556792"/>
            <a:ext cx="7272808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65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15.9.2016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Kansantalousosasto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11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120236142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39552" y="1484784"/>
            <a:ext cx="7350738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4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15.9.2016</a:t>
            </a:r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Kansantalousosasto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12</a:t>
            </a:fld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7246247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39552" y="1484784"/>
            <a:ext cx="7283297" cy="487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87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15.9.2016</a:t>
            </a:r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Kansantalousosasto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13</a:t>
            </a:fld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366867059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11560" y="1484784"/>
            <a:ext cx="7272808" cy="487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53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15.9.2016</a:t>
            </a:r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Kansantalousosasto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14</a:t>
            </a:fld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32720349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39552" y="1484784"/>
            <a:ext cx="7350738" cy="479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30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15.9.2016</a:t>
            </a:r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Kansantalousosasto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15</a:t>
            </a:fld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91176516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39552" y="1484784"/>
            <a:ext cx="7350738" cy="479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42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15.9.2016</a:t>
            </a:r>
            <a:endParaRPr lang="fi-FI" dirty="0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190364532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80988" y="1371600"/>
            <a:ext cx="7862887" cy="5160963"/>
          </a:xfrm>
          <a:prstGeom prst="rect">
            <a:avLst/>
          </a:prstGeom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Kansantalousosasto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3479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15.9.2016</a:t>
            </a:r>
            <a:endParaRPr lang="fi-FI" dirty="0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1216085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11138" y="1444625"/>
            <a:ext cx="7713662" cy="5064125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Kansantalousosasto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15.9.2016</a:t>
            </a:r>
            <a:endParaRPr lang="fi-FI" dirty="0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110098874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19125" y="1730375"/>
            <a:ext cx="6969125" cy="4359275"/>
          </a:xfrm>
          <a:prstGeom prst="rect">
            <a:avLst/>
          </a:prstGeom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Kansantalousosasto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15.9.2016</a:t>
            </a:r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359157206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25450" y="1443038"/>
            <a:ext cx="7546975" cy="4954587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Kansantalousosasto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961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15.9.2016</a:t>
            </a:r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Kansantalousosasto</a:t>
            </a: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</a:t>
            </a:fld>
            <a:endParaRPr lang="fi-FI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33524"/>
            <a:ext cx="7423348" cy="4775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862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15.9.2016</a:t>
            </a:r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210911161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96888" y="1397000"/>
            <a:ext cx="7551737" cy="4959350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Kansantalousosasto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8225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15.9.2016</a:t>
            </a:r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40574745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92138" y="1397000"/>
            <a:ext cx="7551737" cy="4959350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Kansantalousosasto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7212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15.9.2016</a:t>
            </a:r>
            <a:endParaRPr lang="fi-FI" dirty="0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4757154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7544" y="1412776"/>
            <a:ext cx="7416824" cy="4869676"/>
          </a:xfrm>
          <a:prstGeom prst="rect">
            <a:avLst/>
          </a:prstGeom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Kansantalousosasto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15.9.2016</a:t>
            </a:r>
            <a:endParaRPr lang="fi-FI" dirty="0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231683197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7544" y="1412776"/>
            <a:ext cx="7632848" cy="5010959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Kansantalousosasto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15.9.2016</a:t>
            </a:r>
            <a:endParaRPr lang="fi-FI" dirty="0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152643840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51520" y="1340768"/>
            <a:ext cx="7567316" cy="4968552"/>
          </a:xfrm>
          <a:prstGeom prst="rect">
            <a:avLst/>
          </a:prstGeom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Kansantalousosasto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15.9.2016</a:t>
            </a:r>
            <a:endParaRPr lang="fi-FI" dirty="0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192858086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7544" y="1412775"/>
            <a:ext cx="7704856" cy="5058791"/>
          </a:xfrm>
          <a:prstGeom prst="rect">
            <a:avLst/>
          </a:prstGeom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Kansantalousosasto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15.9.2016</a:t>
            </a:r>
            <a:endParaRPr lang="fi-FI" dirty="0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297798645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7504" y="1340767"/>
            <a:ext cx="7632848" cy="5012617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Kansantalousosasto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15.9.2016</a:t>
            </a:r>
            <a:endParaRPr lang="fi-FI" dirty="0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156799296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5926" y="1379538"/>
            <a:ext cx="7810450" cy="5128499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Kansantalousosasto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15.9.2016</a:t>
            </a:r>
            <a:endParaRPr lang="fi-FI" dirty="0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343393397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9512" y="1396551"/>
            <a:ext cx="7810896" cy="5128793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Kansantalousosasto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15.9.2016</a:t>
            </a:r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70047994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23863" y="1298575"/>
            <a:ext cx="7588250" cy="4983163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Kansantalousosasto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2302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15.9.2016</a:t>
            </a:r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Kansantalousosasto</a:t>
            </a: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</a:t>
            </a:fld>
            <a:endParaRPr lang="fi-FI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756084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1090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15.9.2016</a:t>
            </a:r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Kansantalousosasto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30</a:t>
            </a:fld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127070316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11560" y="1484784"/>
            <a:ext cx="724044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7708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15.9.2016</a:t>
            </a:r>
            <a:endParaRPr lang="fi-FI" dirty="0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23836481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34082" y="1450974"/>
            <a:ext cx="7594302" cy="4986573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Kansantalousosasto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15.9.2016</a:t>
            </a:r>
            <a:endParaRPr lang="fi-FI" dirty="0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384848171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366345" y="1412776"/>
            <a:ext cx="7674447" cy="5040560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Kansantalousosasto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15.9.2016</a:t>
            </a:r>
            <a:endParaRPr lang="fi-FI" dirty="0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394615082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33958" y="1412776"/>
            <a:ext cx="7666434" cy="5033936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Kansantalousosasto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34790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15.9.2016</a:t>
            </a:r>
            <a:endParaRPr lang="fi-FI" dirty="0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110484260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395536" y="1340768"/>
            <a:ext cx="7704856" cy="5059164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Kansantalousosasto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34790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15.9.2016</a:t>
            </a:r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296987379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30225" y="1589088"/>
            <a:ext cx="7469188" cy="4808537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Kansantalousosasto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52514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15.9.2016</a:t>
            </a:r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162953524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98475" y="1397000"/>
            <a:ext cx="7469188" cy="4903788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Kansantalousosasto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51263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15.9.2016</a:t>
            </a:r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385209614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65150" y="1397000"/>
            <a:ext cx="7434263" cy="4881563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Kansantalousosasto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51263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15.9.2016</a:t>
            </a:r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130583681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68325" y="1447800"/>
            <a:ext cx="7467600" cy="4902200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Kansantalousosasto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51263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15.9.2016</a:t>
            </a:r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133439300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69913" y="1546225"/>
            <a:ext cx="7427912" cy="4876800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Kansantalousosasto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5126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15.9.2016</a:t>
            </a:r>
            <a:endParaRPr lang="fi-FI" dirty="0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20492070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9512" y="1484784"/>
            <a:ext cx="7704856" cy="4779962"/>
          </a:xfrm>
          <a:prstGeom prst="rect">
            <a:avLst/>
          </a:prstGeom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Kansantalousosasto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4</a:t>
            </a:fld>
            <a:endParaRPr lang="fi-FI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15.9.2016</a:t>
            </a:r>
            <a:endParaRPr lang="fi-FI" dirty="0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143721883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323528" y="1412776"/>
            <a:ext cx="7704856" cy="5058437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Kansantalousosasto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40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34790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15.9.2016</a:t>
            </a:r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421327027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03250" y="1658938"/>
            <a:ext cx="6642100" cy="4359275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Kansantalousosasto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41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54844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15.9.2016</a:t>
            </a:r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40176860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7544" y="1564052"/>
            <a:ext cx="7228454" cy="4745268"/>
          </a:xfrm>
          <a:prstGeom prst="rect">
            <a:avLst/>
          </a:prstGeom>
        </p:spPr>
      </p:pic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Kansantalousosasto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42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91879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Mikko Spolander</a:t>
            </a:r>
          </a:p>
          <a:p>
            <a:r>
              <a:rPr lang="en-US" dirty="0" err="1"/>
              <a:t>Vakausyksikön</a:t>
            </a:r>
            <a:r>
              <a:rPr lang="en-US" dirty="0"/>
              <a:t> </a:t>
            </a:r>
            <a:r>
              <a:rPr lang="en-US" dirty="0" err="1"/>
              <a:t>päällikkö</a:t>
            </a:r>
            <a:endParaRPr lang="en-US" dirty="0"/>
          </a:p>
          <a:p>
            <a:r>
              <a:rPr lang="fi-FI" dirty="0"/>
              <a:t>puh. +358 2955 30006</a:t>
            </a:r>
          </a:p>
          <a:p>
            <a:r>
              <a:rPr lang="de-DE" dirty="0"/>
              <a:t>        +358 40 558 7457</a:t>
            </a:r>
          </a:p>
          <a:p>
            <a:r>
              <a:rPr lang="fi-FI" dirty="0"/>
              <a:t>        </a:t>
            </a:r>
          </a:p>
          <a:p>
            <a:r>
              <a:rPr lang="fi-FI" dirty="0" err="1"/>
              <a:t>www.vm.fi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/>
              <a:t>Valtiovarainministeriön viestintä</a:t>
            </a:r>
          </a:p>
          <a:p>
            <a:r>
              <a:rPr lang="fi-FI" dirty="0" err="1"/>
              <a:t>vm-viestinta@vm.fi</a:t>
            </a:r>
            <a:endParaRPr lang="fi-FI" dirty="0"/>
          </a:p>
          <a:p>
            <a:r>
              <a:rPr lang="fi-FI" dirty="0"/>
              <a:t>Mediapalvelunumero (arkisin 8–16) 02955 30500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4248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15.9.2016</a:t>
            </a:r>
            <a:endParaRPr lang="fi-FI" dirty="0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73936242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354013" y="1371600"/>
            <a:ext cx="7715250" cy="5065713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Kansantalousosasto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15.9.2016</a:t>
            </a:r>
            <a:endParaRPr lang="fi-FI" dirty="0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388417773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27038" y="1371600"/>
            <a:ext cx="7581900" cy="4978400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Kansantalousosasto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15.9.2016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Kansantalousosasto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7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366985065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11560" y="1556792"/>
            <a:ext cx="724044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29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15.9.2016</a:t>
            </a:r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Kansantalousosasto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8</a:t>
            </a:fld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4495038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39552" y="1484784"/>
            <a:ext cx="7350738" cy="479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67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15.9.2016</a:t>
            </a:r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Kansantalousosasto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9</a:t>
            </a:fld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113368509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7544" y="1484784"/>
            <a:ext cx="7461033" cy="487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08747"/>
      </p:ext>
    </p:extLst>
  </p:cSld>
  <p:clrMapOvr>
    <a:masterClrMapping/>
  </p:clrMapOvr>
</p:sld>
</file>

<file path=ppt/theme/theme1.xml><?xml version="1.0" encoding="utf-8"?>
<a:theme xmlns:a="http://schemas.openxmlformats.org/drawingml/2006/main" name="VM_malliesitys_fin_v2015-10-07">
  <a:themeElements>
    <a:clrScheme name="VM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A0CD3D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VM_malliesitys_fin_v2015-10-07</Template>
  <TotalTime>1984</TotalTime>
  <Words>163</Words>
  <Application>Microsoft Office PowerPoint</Application>
  <PresentationFormat>Näytössä katseltava diaesitys (4:3)</PresentationFormat>
  <Paragraphs>135</Paragraphs>
  <Slides>43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43</vt:i4>
      </vt:variant>
    </vt:vector>
  </HeadingPairs>
  <TitlesOfParts>
    <vt:vector size="48" baseType="lpstr">
      <vt:lpstr>Arial</vt:lpstr>
      <vt:lpstr>Arial Narrow</vt:lpstr>
      <vt:lpstr>Calibri</vt:lpstr>
      <vt:lpstr>Verdana</vt:lpstr>
      <vt:lpstr>VM_malliesitys_fin_v2015-10-07</vt:lpstr>
      <vt:lpstr>Taloudellinen katsaus Syksy 2016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VIP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Taloudellinen katsaus Kevät 2016</dc:title>
  <dc:creator>vmrantal</dc:creator>
  <cp:lastModifiedBy>Markku Karhunen</cp:lastModifiedBy>
  <cp:revision>139</cp:revision>
  <cp:lastPrinted>2016-09-12T07:22:08Z</cp:lastPrinted>
  <dcterms:created xsi:type="dcterms:W3CDTF">2015-12-15T11:34:57Z</dcterms:created>
  <dcterms:modified xsi:type="dcterms:W3CDTF">2016-11-21T18:30:28Z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webKey">
    <vt:lpwstr>5e91ca5cf0b68872f73b8c39f79b97e#vm.mahti2.vn.fi!/TWeb/toaxfront!80!0</vt:lpwstr>
  </property>
</Properties>
</file>