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/>
    <p:restoredTop sz="94700"/>
  </p:normalViewPr>
  <p:slideViewPr>
    <p:cSldViewPr snapToGrid="0">
      <p:cViewPr>
        <p:scale>
          <a:sx n="43" d="100"/>
          <a:sy n="43" d="100"/>
        </p:scale>
        <p:origin x="3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5BFEB-0E45-4CAE-96C7-AE5D42850DF2}" type="datetimeFigureOut">
              <a:rPr lang="fi-FI" smtClean="0"/>
              <a:t>17.10.2022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4A49-8A31-43DE-90B5-58857B5C45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477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4A49-8A31-43DE-90B5-58857B5C45A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07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179464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190985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79220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172419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308728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126631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412479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261682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393144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190715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181046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8010A-6132-B54F-9F6D-DF134AD7AB12}" type="datetimeFigureOut">
              <a:rPr lang="fi-GB" smtClean="0"/>
              <a:t>17.10.2022</a:t>
            </a:fld>
            <a:endParaRPr lang="fi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9F778-1BFB-6741-A2AD-BEA358717489}" type="slidenum">
              <a:rPr lang="fi-GB" smtClean="0"/>
              <a:t>‹#›</a:t>
            </a:fld>
            <a:endParaRPr lang="fi-GB"/>
          </a:p>
        </p:txBody>
      </p:sp>
    </p:spTree>
    <p:extLst>
      <p:ext uri="{BB962C8B-B14F-4D97-AF65-F5344CB8AC3E}">
        <p14:creationId xmlns:p14="http://schemas.microsoft.com/office/powerpoint/2010/main" val="236534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D8CF47-4F27-3498-DF15-F0947D85C501}"/>
              </a:ext>
            </a:extLst>
          </p:cNvPr>
          <p:cNvSpPr txBox="1"/>
          <p:nvPr/>
        </p:nvSpPr>
        <p:spPr>
          <a:xfrm>
            <a:off x="2838955" y="5549441"/>
            <a:ext cx="48079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Think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about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what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knowledge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and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competencies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needed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case.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Which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competencies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have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as a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group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to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plan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project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?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Delete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template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and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”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b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”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b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”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0FA85-8C26-1860-1691-5F102EAB5591}"/>
              </a:ext>
            </a:extLst>
          </p:cNvPr>
          <p:cNvSpPr txBox="1"/>
          <p:nvPr/>
        </p:nvSpPr>
        <p:spPr>
          <a:xfrm>
            <a:off x="8082116" y="5579850"/>
            <a:ext cx="41000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Please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decide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inspiring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name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for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team. 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5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fi-FI" sz="3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endParaRPr lang="fi-FI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3DB0A-D563-821F-1D5B-5A9E0DF020FD}"/>
              </a:ext>
            </a:extLst>
          </p:cNvPr>
          <p:cNvSpPr txBox="1"/>
          <p:nvPr/>
        </p:nvSpPr>
        <p:spPr>
          <a:xfrm>
            <a:off x="12567467" y="5927543"/>
            <a:ext cx="53633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exact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assignment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brainstorm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a case for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. Write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box.</a:t>
            </a: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mollit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03121-57F0-8A14-90EB-1691E583DA56}"/>
              </a:ext>
            </a:extLst>
          </p:cNvPr>
          <p:cNvSpPr txBox="1"/>
          <p:nvPr/>
        </p:nvSpPr>
        <p:spPr>
          <a:xfrm>
            <a:off x="2831690" y="14974020"/>
            <a:ext cx="840873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</a:p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35505-7ED3-C9F1-1A63-39B9F5D54711}"/>
              </a:ext>
            </a:extLst>
          </p:cNvPr>
          <p:cNvSpPr txBox="1"/>
          <p:nvPr/>
        </p:nvSpPr>
        <p:spPr>
          <a:xfrm>
            <a:off x="11655928" y="14584797"/>
            <a:ext cx="840873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</a:p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id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D0FF71-F17B-7C2F-5E28-2CE0277A8A96}"/>
              </a:ext>
            </a:extLst>
          </p:cNvPr>
          <p:cNvSpPr txBox="1"/>
          <p:nvPr/>
        </p:nvSpPr>
        <p:spPr>
          <a:xfrm>
            <a:off x="20540545" y="14507737"/>
            <a:ext cx="842008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Who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: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most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relevant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stakeholders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both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now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and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future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;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powerful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and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powerless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stakeholders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that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can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stall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stop,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facilitate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change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(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think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also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of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possible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non-human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stakeholders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);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other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actors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both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inside and outside of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organisation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Such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as: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competitors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clients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suppliers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owners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authorities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politicians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citizens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NGOs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legislators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local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residents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Which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groups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that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suffer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and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benefit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from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status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?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Which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groups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will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suffer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and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benefit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from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sustainability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transition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? 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36A0E-8F5F-2B17-3A53-C841272AB45B}"/>
              </a:ext>
            </a:extLst>
          </p:cNvPr>
          <p:cNvSpPr txBox="1"/>
          <p:nvPr/>
        </p:nvSpPr>
        <p:spPr>
          <a:xfrm>
            <a:off x="2838955" y="19176766"/>
            <a:ext cx="618892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1. 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2.”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3.”Duis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4. ”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8499D-EC92-117C-1001-15DE7AF067B5}"/>
              </a:ext>
            </a:extLst>
          </p:cNvPr>
          <p:cNvSpPr txBox="1"/>
          <p:nvPr/>
        </p:nvSpPr>
        <p:spPr>
          <a:xfrm>
            <a:off x="2882139" y="25455981"/>
            <a:ext cx="618892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Decide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selection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criteria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together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(for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instance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most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interesting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realistic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boldest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distributive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justice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effectiveness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time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&amp;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resources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acceptance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etc.),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vote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if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necessary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Name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chosen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solution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 </a:t>
            </a:r>
          </a:p>
          <a:p>
            <a:endParaRPr lang="fi-FI" sz="20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6EB0A-7DB5-EB18-D079-70AA5F144119}"/>
              </a:ext>
            </a:extLst>
          </p:cNvPr>
          <p:cNvSpPr txBox="1"/>
          <p:nvPr/>
        </p:nvSpPr>
        <p:spPr>
          <a:xfrm>
            <a:off x="9555875" y="25741910"/>
            <a:ext cx="600007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 </a:t>
            </a:r>
            <a:b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endParaRPr lang="fi-FI" sz="20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id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BF93B-0C1A-7087-93C1-D044FB86493A}"/>
              </a:ext>
            </a:extLst>
          </p:cNvPr>
          <p:cNvSpPr txBox="1"/>
          <p:nvPr/>
        </p:nvSpPr>
        <p:spPr>
          <a:xfrm>
            <a:off x="16091210" y="25763758"/>
            <a:ext cx="618892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  <a:b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</a:p>
          <a:p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id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5F633-CB4F-4EA7-8260-991E358C74D2}"/>
              </a:ext>
            </a:extLst>
          </p:cNvPr>
          <p:cNvSpPr txBox="1"/>
          <p:nvPr/>
        </p:nvSpPr>
        <p:spPr>
          <a:xfrm>
            <a:off x="2837535" y="31918648"/>
            <a:ext cx="8386808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Step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1. ”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Lorem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ipsum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dolor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amet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consectetur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adipiscing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elit,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eiusmod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tempor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incididunt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labore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et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dolore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magna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aliqua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enim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minim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veniam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nostrud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exercitation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ullamco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laboris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nisi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aliquip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.” </a:t>
            </a:r>
            <a:endParaRPr lang="fi-FI" sz="20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fi-FI" sz="20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Step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2. ”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Lorem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ipsum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dolor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amet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consectetur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adipiscing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elit,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eiusmod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tempor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incididunt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labore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et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dolore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magna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aliqua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.” </a:t>
            </a:r>
          </a:p>
          <a:p>
            <a:endParaRPr lang="fi-FI" sz="20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Step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 3. ”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Lorem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ipsum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dolor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amet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consectetur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adipiscing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elit,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sed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eiusmod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tempor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incididunt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labore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et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dolore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magna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aliqua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enim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minim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veniam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nostrud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exercitation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ullamco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laboris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nisi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aliquip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ex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ea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commodo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consequat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.” 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6E45C8-4A48-7C17-B0C8-65D5017B97F4}"/>
              </a:ext>
            </a:extLst>
          </p:cNvPr>
          <p:cNvSpPr txBox="1"/>
          <p:nvPr/>
        </p:nvSpPr>
        <p:spPr>
          <a:xfrm>
            <a:off x="20540546" y="31925941"/>
            <a:ext cx="831953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  <a:b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endParaRPr lang="fi-FI" sz="20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id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AB12E4-764A-5986-B11C-13970C62CF48}"/>
              </a:ext>
            </a:extLst>
          </p:cNvPr>
          <p:cNvSpPr txBox="1"/>
          <p:nvPr/>
        </p:nvSpPr>
        <p:spPr>
          <a:xfrm>
            <a:off x="22742644" y="25763758"/>
            <a:ext cx="60446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E.g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local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national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global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level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 </a:t>
            </a:r>
            <a:b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endParaRPr lang="fi-FI" sz="2000" dirty="0">
              <a:solidFill>
                <a:srgbClr val="000000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id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1D217712-883E-0E0F-CE42-65AABFE96734}"/>
              </a:ext>
            </a:extLst>
          </p:cNvPr>
          <p:cNvSpPr txBox="1"/>
          <p:nvPr/>
        </p:nvSpPr>
        <p:spPr>
          <a:xfrm>
            <a:off x="18431712" y="6157748"/>
            <a:ext cx="48551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box.</a:t>
            </a: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mollit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444A0690-9CA9-481D-9032-AF7B5F585723}"/>
              </a:ext>
            </a:extLst>
          </p:cNvPr>
          <p:cNvSpPr txBox="1"/>
          <p:nvPr/>
        </p:nvSpPr>
        <p:spPr>
          <a:xfrm>
            <a:off x="11745137" y="31925940"/>
            <a:ext cx="831953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 </a:t>
            </a:r>
          </a:p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nisi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aliquip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ex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commodo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consequat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cillum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eu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fugiat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nulla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pariatur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id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ED31507B-166C-6169-75DA-4C677212B8D2}"/>
              </a:ext>
            </a:extLst>
          </p:cNvPr>
          <p:cNvSpPr txBox="1"/>
          <p:nvPr/>
        </p:nvSpPr>
        <p:spPr>
          <a:xfrm>
            <a:off x="3175367" y="848523"/>
            <a:ext cx="98294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box.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2…</a:t>
            </a:r>
            <a:endParaRPr lang="fi-FI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00263964-7F48-5841-89D1-C33BC6458303}"/>
              </a:ext>
            </a:extLst>
          </p:cNvPr>
          <p:cNvSpPr txBox="1"/>
          <p:nvPr/>
        </p:nvSpPr>
        <p:spPr>
          <a:xfrm>
            <a:off x="23697297" y="5883341"/>
            <a:ext cx="2363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Research-based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elit.” </a:t>
            </a: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Research-based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 ”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E189451-46D0-A749-A751-796168974039}"/>
              </a:ext>
            </a:extLst>
          </p:cNvPr>
          <p:cNvSpPr txBox="1"/>
          <p:nvPr/>
        </p:nvSpPr>
        <p:spPr>
          <a:xfrm>
            <a:off x="26395667" y="5883341"/>
            <a:ext cx="2363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Disputed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controversial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elit.” </a:t>
            </a:r>
          </a:p>
          <a:p>
            <a:endParaRPr lang="fi-FI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”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954ECB1C-DF8C-A348-8854-B90BCE8C5151}"/>
              </a:ext>
            </a:extLst>
          </p:cNvPr>
          <p:cNvSpPr txBox="1"/>
          <p:nvPr/>
        </p:nvSpPr>
        <p:spPr>
          <a:xfrm>
            <a:off x="23597283" y="11101296"/>
            <a:ext cx="5363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fi-FI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9F84D88D-A1BA-8243-BB8A-2854FC1DB2DD}"/>
              </a:ext>
            </a:extLst>
          </p:cNvPr>
          <p:cNvSpPr txBox="1"/>
          <p:nvPr/>
        </p:nvSpPr>
        <p:spPr>
          <a:xfrm>
            <a:off x="9473003" y="19745176"/>
            <a:ext cx="618892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1. 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2.”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3.”Duis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4. ”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C097C4AB-06D0-1A47-979B-CA9EB992EEAA}"/>
              </a:ext>
            </a:extLst>
          </p:cNvPr>
          <p:cNvSpPr txBox="1"/>
          <p:nvPr/>
        </p:nvSpPr>
        <p:spPr>
          <a:xfrm>
            <a:off x="16121784" y="19717761"/>
            <a:ext cx="618892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1. 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2.”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3.”Duis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4. ”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58AAF2F9-4CFC-BA4C-9B16-4FBE545FB07F}"/>
              </a:ext>
            </a:extLst>
          </p:cNvPr>
          <p:cNvSpPr txBox="1"/>
          <p:nvPr/>
        </p:nvSpPr>
        <p:spPr>
          <a:xfrm>
            <a:off x="22703657" y="19293798"/>
            <a:ext cx="618892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Write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your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answer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this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dirty="0" err="1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text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1. "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Lorem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ipsum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amet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consectetur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adipiscing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elit,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sed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eiusmod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tempor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incididunt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et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magna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aliqua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2.”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minim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veniam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nostrud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exercitation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ullamco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laboris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3.”Duis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aute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irure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dolor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reprehenderit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voluptate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velit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esse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4. ”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Excepteur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sint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occaecat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cupidatat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non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proident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in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culpa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qui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officia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deserunt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mollit."</a:t>
            </a:r>
            <a:endParaRPr lang="fi-FI" sz="2000" dirty="0"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34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1460F8BF6DA47AFD6F5EA07D69182" ma:contentTypeVersion="16" ma:contentTypeDescription="Create a new document." ma:contentTypeScope="" ma:versionID="b70e06703331b7f6b8cd060f6883e908">
  <xsd:schema xmlns:xsd="http://www.w3.org/2001/XMLSchema" xmlns:xs="http://www.w3.org/2001/XMLSchema" xmlns:p="http://schemas.microsoft.com/office/2006/metadata/properties" xmlns:ns2="e25e6bc4-9808-45b7-9b02-4907260df95a" xmlns:ns3="4a5d5d66-511b-4c57-bae3-3dee1dae80fe" targetNamespace="http://schemas.microsoft.com/office/2006/metadata/properties" ma:root="true" ma:fieldsID="e9faf6634d5241af098cc7d394e64a1c" ns2:_="" ns3:_="">
    <xsd:import namespace="e25e6bc4-9808-45b7-9b02-4907260df95a"/>
    <xsd:import namespace="4a5d5d66-511b-4c57-bae3-3dee1dae8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e6bc4-9808-45b7-9b02-4907260df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d5d66-511b-4c57-bae3-3dee1dae8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d7aec9a-53ef-4673-9e87-89104f19e963}" ma:internalName="TaxCatchAll" ma:showField="CatchAllData" ma:web="4a5d5d66-511b-4c57-bae3-3dee1dae80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5e6bc4-9808-45b7-9b02-4907260df95a">
      <Terms xmlns="http://schemas.microsoft.com/office/infopath/2007/PartnerControls"/>
    </lcf76f155ced4ddcb4097134ff3c332f>
    <TaxCatchAll xmlns="4a5d5d66-511b-4c57-bae3-3dee1dae80fe" xsi:nil="true"/>
  </documentManagement>
</p:properties>
</file>

<file path=customXml/itemProps1.xml><?xml version="1.0" encoding="utf-8"?>
<ds:datastoreItem xmlns:ds="http://schemas.openxmlformats.org/officeDocument/2006/customXml" ds:itemID="{98861980-9D06-41B7-91DB-A8349C9A2488}">
  <ds:schemaRefs>
    <ds:schemaRef ds:uri="4a5d5d66-511b-4c57-bae3-3dee1dae80fe"/>
    <ds:schemaRef ds:uri="e25e6bc4-9808-45b7-9b02-4907260df9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D9C443-834B-43D2-9867-50AFB0C6C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99BCB8-8553-4E2B-90F8-4B4B0C366468}">
  <ds:schemaRefs>
    <ds:schemaRef ds:uri="4a5d5d66-511b-4c57-bae3-3dee1dae80fe"/>
    <ds:schemaRef ds:uri="e25e6bc4-9808-45b7-9b02-4907260df95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1724</Words>
  <Application>Microsoft Macintosh PowerPoint</Application>
  <PresentationFormat>Mukautettu</PresentationFormat>
  <Paragraphs>62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Ratvio, Rami J</dc:creator>
  <cp:lastModifiedBy>Ratvio, Rami J</cp:lastModifiedBy>
  <cp:revision>84</cp:revision>
  <dcterms:created xsi:type="dcterms:W3CDTF">2021-03-22T16:06:18Z</dcterms:created>
  <dcterms:modified xsi:type="dcterms:W3CDTF">2022-10-17T14:18:25Z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0x010100EA41460F8BF6DA47AFD6F5EA07D69182</vt:lpwstr>
  </property>
  <property fmtid="{D5CDD505-2E9C-101B-9397-08002B2CF9AE}" pid="3" name="MediaServiceImageTags">
    <vt:lpwstr/>
  </property>
</Properties>
</file>