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1" r:id="rId4"/>
  </p:sldMasterIdLst>
  <p:notesMasterIdLst>
    <p:notesMasterId r:id="rId7"/>
  </p:notesMasterIdLst>
  <p:handoutMasterIdLst>
    <p:handoutMasterId r:id="rId8"/>
  </p:handoutMasterIdLst>
  <p:sldIdLst>
    <p:sldId id="310" r:id="rId5"/>
    <p:sldId id="311" r:id="rId6"/>
  </p:sldIdLst>
  <p:sldSz cx="12192000" cy="6858000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58C8"/>
    <a:srgbClr val="E63375"/>
    <a:srgbClr val="8C0032"/>
    <a:srgbClr val="FCA311"/>
    <a:srgbClr val="00B08C"/>
    <a:srgbClr val="00A39A"/>
    <a:srgbClr val="FCD116"/>
    <a:srgbClr val="3A75C4"/>
    <a:srgbClr val="00BD9D"/>
    <a:srgbClr val="009E6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Vaalea tyyli 2 - Korostu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Vaalea tyyli 2 - Korost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Vaalea tyyli 2 - Korostu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04" autoAdjust="0"/>
  </p:normalViewPr>
  <p:slideViewPr>
    <p:cSldViewPr>
      <p:cViewPr varScale="1">
        <p:scale>
          <a:sx n="105" d="100"/>
          <a:sy n="105" d="100"/>
        </p:scale>
        <p:origin x="76" y="11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1" d="100"/>
        <a:sy n="201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fld id="{86D4800B-8753-3B4F-97ED-321E73BD7EDB}" type="datetimeFigureOut">
              <a:rPr lang="fi-FI"/>
              <a:pPr>
                <a:defRPr/>
              </a:pPr>
              <a:t>17.4.2020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fld id="{2AEE3D99-5224-E842-A8E5-E1EB0FE63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891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fld id="{BD7201BD-9C11-AD45-9EF1-CE7B667A450D}" type="datetimeFigureOut">
              <a:rPr lang="fi-FI"/>
              <a:pPr>
                <a:defRPr/>
              </a:pPr>
              <a:t>17.4.2020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fld id="{3405D274-9957-F14C-8EA2-7129B6347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861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7" y="255224"/>
            <a:ext cx="11514667" cy="5903052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911424" y="2708920"/>
            <a:ext cx="10363200" cy="12961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>
            <a:lvl1pPr algn="ctr">
              <a:lnSpc>
                <a:spcPct val="70000"/>
              </a:lnSpc>
              <a:defRPr sz="4800" u="none" cap="all" baseline="0">
                <a:solidFill>
                  <a:schemeClr val="bg1"/>
                </a:solidFill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dirty="0" smtClean="0"/>
              <a:t>CLICK TO ADD TITLE</a:t>
            </a:r>
            <a:endParaRPr lang="fi-FI" noProof="0" dirty="0"/>
          </a:p>
        </p:txBody>
      </p:sp>
      <p:sp>
        <p:nvSpPr>
          <p:cNvPr id="13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914400" y="4267200"/>
            <a:ext cx="10363200" cy="1371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lnSpc>
                <a:spcPct val="90000"/>
              </a:lnSpc>
              <a:spcAft>
                <a:spcPct val="0"/>
              </a:spcAft>
              <a:defRPr b="0">
                <a:solidFill>
                  <a:srgbClr val="FFFFFF"/>
                </a:solidFill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add</a:t>
            </a:r>
            <a:r>
              <a:rPr lang="fi-FI" noProof="0" dirty="0" smtClean="0"/>
              <a:t> </a:t>
            </a:r>
            <a:r>
              <a:rPr lang="fi-FI" noProof="0" dirty="0" err="1" smtClean="0"/>
              <a:t>subtitle</a:t>
            </a:r>
            <a:endParaRPr lang="fi-FI" noProof="0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0D8C0-5036-496C-80DC-0C1E39386F3D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2" name="Ryhmä 11"/>
          <p:cNvGrpSpPr/>
          <p:nvPr userDrawn="1"/>
        </p:nvGrpSpPr>
        <p:grpSpPr bwMode="white">
          <a:xfrm>
            <a:off x="347250" y="260248"/>
            <a:ext cx="2491200" cy="2334818"/>
            <a:chOff x="1311275" y="373063"/>
            <a:chExt cx="6524625" cy="6115050"/>
          </a:xfrm>
          <a:solidFill>
            <a:schemeClr val="bg1"/>
          </a:solidFill>
        </p:grpSpPr>
        <p:sp>
          <p:nvSpPr>
            <p:cNvPr id="14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35057778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5B96E-8787-4346-8F47-C6A36FE22E1D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4132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C3F4-EC04-48AF-9B13-A5C416405FDD}" type="datetimeFigureOut">
              <a:rPr lang="fi-FI" smtClean="0"/>
              <a:t>17.4.2020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C978-4E47-45A1-AF81-F55738AEA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54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38667" y="254000"/>
            <a:ext cx="11514667" cy="5905500"/>
          </a:xfr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algn="ctr">
              <a:defRPr b="0" i="0"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0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914400" y="2708920"/>
            <a:ext cx="10363200" cy="1296144"/>
          </a:xfrm>
        </p:spPr>
        <p:txBody>
          <a:bodyPr anchor="ctr" anchorCtr="0"/>
          <a:lstStyle>
            <a:lvl1pPr algn="ctr">
              <a:lnSpc>
                <a:spcPct val="70000"/>
              </a:lnSpc>
              <a:defRPr sz="4800"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dirty="0" smtClean="0"/>
              <a:t>CLICK TO ADD TITLE</a:t>
            </a:r>
            <a:endParaRPr lang="fi-FI" noProof="0" dirty="0"/>
          </a:p>
        </p:txBody>
      </p:sp>
      <p:sp>
        <p:nvSpPr>
          <p:cNvPr id="43011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914400" y="4267200"/>
            <a:ext cx="10363200" cy="1371600"/>
          </a:xfrm>
        </p:spPr>
        <p:txBody>
          <a:bodyPr/>
          <a:lstStyle>
            <a:lvl1pPr algn="ctr">
              <a:lnSpc>
                <a:spcPct val="90000"/>
              </a:lnSpc>
              <a:spcAft>
                <a:spcPct val="0"/>
              </a:spcAft>
              <a:defRPr b="0"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add</a:t>
            </a:r>
            <a:r>
              <a:rPr lang="fi-FI" noProof="0" dirty="0" smtClean="0"/>
              <a:t> </a:t>
            </a:r>
            <a:r>
              <a:rPr lang="fi-FI" noProof="0" dirty="0" err="1" smtClean="0"/>
              <a:t>subtitle</a:t>
            </a:r>
            <a:endParaRPr lang="fi-FI" noProof="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55ACB5F8-2AA9-4B82-ACED-B5B8FFC305F3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2" name="Ryhmä 11"/>
          <p:cNvGrpSpPr/>
          <p:nvPr userDrawn="1"/>
        </p:nvGrpSpPr>
        <p:grpSpPr bwMode="white">
          <a:xfrm>
            <a:off x="347250" y="260248"/>
            <a:ext cx="2491200" cy="2334818"/>
            <a:chOff x="1311275" y="373063"/>
            <a:chExt cx="6524625" cy="6115050"/>
          </a:xfrm>
          <a:solidFill>
            <a:schemeClr val="bg1"/>
          </a:solidFill>
        </p:grpSpPr>
        <p:sp>
          <p:nvSpPr>
            <p:cNvPr id="13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70319580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Kuva 2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3125"/>
          <a:stretch/>
        </p:blipFill>
        <p:spPr bwMode="ltGray">
          <a:xfrm>
            <a:off x="338667" y="254000"/>
            <a:ext cx="11514667" cy="5905500"/>
          </a:xfrm>
          <a:prstGeom prst="rect">
            <a:avLst/>
          </a:prstGeom>
        </p:spPr>
      </p:pic>
      <p:sp>
        <p:nvSpPr>
          <p:cNvPr id="43011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914400" y="4267200"/>
            <a:ext cx="10363200" cy="1371600"/>
          </a:xfrm>
        </p:spPr>
        <p:txBody>
          <a:bodyPr/>
          <a:lstStyle>
            <a:lvl1pPr algn="ctr">
              <a:lnSpc>
                <a:spcPct val="90000"/>
              </a:lnSpc>
              <a:spcAft>
                <a:spcPct val="0"/>
              </a:spcAft>
              <a:defRPr b="0"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add</a:t>
            </a:r>
            <a:r>
              <a:rPr lang="fi-FI" noProof="0" dirty="0" smtClean="0"/>
              <a:t> </a:t>
            </a:r>
            <a:r>
              <a:rPr lang="fi-FI" noProof="0" dirty="0" err="1" smtClean="0"/>
              <a:t>subtitle</a:t>
            </a:r>
            <a:endParaRPr lang="fi-FI" noProof="0" dirty="0"/>
          </a:p>
        </p:txBody>
      </p:sp>
      <p:sp>
        <p:nvSpPr>
          <p:cNvPr id="13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914400" y="2708920"/>
            <a:ext cx="10363200" cy="1296144"/>
          </a:xfrm>
        </p:spPr>
        <p:txBody>
          <a:bodyPr anchor="ctr" anchorCtr="0"/>
          <a:lstStyle>
            <a:lvl1pPr algn="ctr">
              <a:lnSpc>
                <a:spcPct val="70000"/>
              </a:lnSpc>
              <a:defRPr sz="4800"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dirty="0" smtClean="0"/>
              <a:t>CLICK TO ADD TITLE</a:t>
            </a:r>
            <a:endParaRPr lang="fi-FI" noProof="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5C28A-54A6-4DF9-8439-424BBA9AC6B2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2" name="Ryhmä 11"/>
          <p:cNvGrpSpPr/>
          <p:nvPr userDrawn="1"/>
        </p:nvGrpSpPr>
        <p:grpSpPr bwMode="black">
          <a:xfrm>
            <a:off x="347250" y="260248"/>
            <a:ext cx="2491200" cy="2334818"/>
            <a:chOff x="1311275" y="373063"/>
            <a:chExt cx="6524625" cy="6115050"/>
          </a:xfrm>
          <a:solidFill>
            <a:srgbClr val="9258C8"/>
          </a:solidFill>
        </p:grpSpPr>
        <p:sp>
          <p:nvSpPr>
            <p:cNvPr id="14" name="Rectangle 5"/>
            <p:cNvSpPr>
              <a:spLocks noChangeArrowheads="1"/>
            </p:cNvSpPr>
            <p:nvPr userDrawn="1"/>
          </p:nvSpPr>
          <p:spPr bwMode="black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Rectangle 6"/>
            <p:cNvSpPr>
              <a:spLocks noChangeArrowheads="1"/>
            </p:cNvSpPr>
            <p:nvPr userDrawn="1"/>
          </p:nvSpPr>
          <p:spPr bwMode="black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black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40506942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35360" y="716436"/>
            <a:ext cx="11521280" cy="122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 anchorCtr="0"/>
          <a:lstStyle>
            <a:lvl1pPr algn="ctr">
              <a:defRPr sz="4000"/>
            </a:lvl1pPr>
          </a:lstStyle>
          <a:p>
            <a:pPr lvl="0"/>
            <a:r>
              <a:rPr lang="fi-FI" dirty="0" smtClean="0"/>
              <a:t>CLICK TO ADD TITLE</a:t>
            </a:r>
            <a:endParaRPr lang="en-US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335360" y="2204865"/>
            <a:ext cx="115212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92075" indent="0" algn="ctr">
              <a:lnSpc>
                <a:spcPct val="80000"/>
              </a:lnSpc>
              <a:buClr>
                <a:schemeClr val="tx1"/>
              </a:buClr>
              <a:buFont typeface="Arial"/>
              <a:buNone/>
              <a:defRPr>
                <a:latin typeface="+mj-lt"/>
                <a:cs typeface="Gotham narrow bold"/>
              </a:defRPr>
            </a:lvl1pPr>
            <a:lvl2pPr marL="382588" indent="0" algn="ctr">
              <a:lnSpc>
                <a:spcPct val="80000"/>
              </a:lnSpc>
              <a:buFont typeface="Arial"/>
              <a:buNone/>
              <a:defRPr>
                <a:latin typeface="Gotham Narrow Book"/>
                <a:cs typeface="Gotham Narrow Book"/>
              </a:defRPr>
            </a:lvl2pPr>
            <a:lvl3pPr marL="765175" indent="0" algn="ctr">
              <a:lnSpc>
                <a:spcPct val="80000"/>
              </a:lnSpc>
              <a:buNone/>
              <a:defRPr>
                <a:latin typeface="Gotham Narrow Book"/>
                <a:cs typeface="Gotham Narrow Book"/>
              </a:defRPr>
            </a:lvl3pPr>
            <a:lvl4pPr marL="1241425" indent="0" algn="ctr">
              <a:lnSpc>
                <a:spcPct val="80000"/>
              </a:lnSpc>
              <a:buNone/>
              <a:defRPr>
                <a:latin typeface="Gotham Narrow Book"/>
                <a:cs typeface="Gotham Narrow Book"/>
              </a:defRPr>
            </a:lvl4pPr>
            <a:lvl5pPr marL="1717675" indent="0" algn="ctr">
              <a:lnSpc>
                <a:spcPct val="80000"/>
              </a:lnSpc>
              <a:buNone/>
              <a:defRPr>
                <a:latin typeface="Gotham Narrow Book"/>
                <a:cs typeface="Gotham Narrow Book"/>
              </a:defRPr>
            </a:lvl5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796A6-30C8-4227-AAA8-61176C7554A3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4457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772997" y="2204865"/>
            <a:ext cx="1102951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+mn-lt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+mn-lt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+mn-lt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+mn-lt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+mn-lt"/>
                <a:cs typeface="Gotham Narrow Book"/>
              </a:defRPr>
            </a:lvl5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add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en-US" noProof="0" dirty="0" smtClean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778579-3C4F-426A-A3FE-695D03B2C3A2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4444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s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774000" y="2204865"/>
            <a:ext cx="5280587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+mn-lt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+mn-lt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+mn-lt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+mn-lt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+mn-lt"/>
                <a:cs typeface="Gotham Narrow Book"/>
              </a:defRPr>
            </a:lvl5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add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en-US" noProof="0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6480043" y="2204865"/>
            <a:ext cx="5280587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+mn-lt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+mn-lt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+mn-lt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+mn-lt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+mn-lt"/>
                <a:cs typeface="Gotham Narrow Book"/>
              </a:defRPr>
            </a:lvl5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add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en-US" noProof="0" dirty="0" smtClean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4789D1C6-122F-480A-BAB7-C21378CA4F36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1535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38667" y="255600"/>
            <a:ext cx="11514667" cy="5905500"/>
          </a:xfrm>
          <a:solidFill>
            <a:srgbClr val="7F7F7F"/>
          </a:solidFill>
        </p:spPr>
        <p:txBody>
          <a:bodyPr anchor="ctr"/>
          <a:lstStyle>
            <a:lvl1pPr algn="ctr">
              <a:defRPr b="0" i="0">
                <a:latin typeface="+mj-lt"/>
                <a:cs typeface="Gotham-Bold"/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EFDA0EA-6360-4433-A340-8ED16275711A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914400" y="2708920"/>
            <a:ext cx="10363200" cy="1296144"/>
          </a:xfrm>
        </p:spPr>
        <p:txBody>
          <a:bodyPr anchor="ctr" anchorCtr="0"/>
          <a:lstStyle>
            <a:lvl1pPr algn="ctr">
              <a:lnSpc>
                <a:spcPct val="70000"/>
              </a:lnSpc>
              <a:defRPr sz="3600"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dirty="0" smtClean="0"/>
              <a:t>CLICK TO ADD TEXT</a:t>
            </a:r>
            <a:endParaRPr lang="fi-FI" noProof="0" dirty="0"/>
          </a:p>
        </p:txBody>
      </p:sp>
      <p:grpSp>
        <p:nvGrpSpPr>
          <p:cNvPr id="16" name="Ryhmä 15"/>
          <p:cNvGrpSpPr/>
          <p:nvPr userDrawn="1"/>
        </p:nvGrpSpPr>
        <p:grpSpPr bwMode="black">
          <a:xfrm>
            <a:off x="334478" y="255600"/>
            <a:ext cx="1397690" cy="1309952"/>
            <a:chOff x="1311275" y="373063"/>
            <a:chExt cx="6524625" cy="6115050"/>
          </a:xfrm>
          <a:solidFill>
            <a:srgbClr val="FFFFFF"/>
          </a:solidFill>
        </p:grpSpPr>
        <p:sp>
          <p:nvSpPr>
            <p:cNvPr id="17" name="Rectangle 5"/>
            <p:cNvSpPr>
              <a:spLocks noChangeArrowheads="1"/>
            </p:cNvSpPr>
            <p:nvPr userDrawn="1"/>
          </p:nvSpPr>
          <p:spPr bwMode="black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6"/>
            <p:cNvSpPr>
              <a:spLocks noChangeArrowheads="1"/>
            </p:cNvSpPr>
            <p:nvPr userDrawn="1"/>
          </p:nvSpPr>
          <p:spPr bwMode="black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7"/>
            <p:cNvSpPr>
              <a:spLocks noEditPoints="1"/>
            </p:cNvSpPr>
            <p:nvPr userDrawn="1"/>
          </p:nvSpPr>
          <p:spPr bwMode="black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86429463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64000" y="1988840"/>
            <a:ext cx="581319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3000"/>
            </a:lvl1pPr>
          </a:lstStyle>
          <a:p>
            <a:pPr lvl="0"/>
            <a:r>
              <a:rPr lang="fi-FI" dirty="0" smtClean="0"/>
              <a:t>CLICK TO ADD TITLE</a:t>
            </a:r>
            <a:endParaRPr lang="en-US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763571" y="2996953"/>
            <a:ext cx="5908493" cy="316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+mn-lt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+mn-lt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+mn-lt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+mn-lt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+mn-lt"/>
                <a:cs typeface="Gotham Narrow Book"/>
              </a:defRPr>
            </a:lvl5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add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en-US" noProof="0" dirty="0" smtClean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773333" y="254000"/>
            <a:ext cx="5080000" cy="5905500"/>
          </a:xfrm>
          <a:solidFill>
            <a:srgbClr val="7F7F7F"/>
          </a:solidFill>
        </p:spPr>
        <p:txBody>
          <a:bodyPr anchor="ctr"/>
          <a:lstStyle>
            <a:lvl1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SzPct val="100000"/>
              <a:buFontTx/>
              <a:buNone/>
              <a:tabLst/>
              <a:defRPr b="0" i="0"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Click icon to add picture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9E6CE06-2EF3-4ADF-B966-DCD88263AD32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96899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64000" y="1988840"/>
            <a:ext cx="581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3000"/>
            </a:lvl1pPr>
          </a:lstStyle>
          <a:p>
            <a:pPr lvl="0"/>
            <a:r>
              <a:rPr lang="fi-FI" dirty="0" smtClean="0"/>
              <a:t>CLICK TO ADD TITLE</a:t>
            </a:r>
            <a:endParaRPr lang="en-US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763200" y="2996953"/>
            <a:ext cx="5907600" cy="31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Gotham Narrow Book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Gotham Narrow Book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Gotham Narrow Book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Gotham Narrow Book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Gotham Narrow Book"/>
                <a:cs typeface="Gotham Narrow Book"/>
              </a:defRPr>
            </a:lvl5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add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en-US" noProof="0" dirty="0" smtClean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768000" y="254000"/>
            <a:ext cx="5080000" cy="2952750"/>
          </a:xfrm>
          <a:solidFill>
            <a:srgbClr val="7F7F7F"/>
          </a:solidFill>
        </p:spPr>
        <p:txBody>
          <a:bodyPr anchor="ctr"/>
          <a:lstStyle>
            <a:lvl1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SzPct val="100000"/>
              <a:buFontTx/>
              <a:buNone/>
              <a:tabLst/>
              <a:defRPr b="0" i="0">
                <a:latin typeface="+mj-lt"/>
                <a:cs typeface="Gotham-Bold"/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768075" y="3212976"/>
            <a:ext cx="5080000" cy="2952750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SzPct val="100000"/>
              <a:buFontTx/>
              <a:buNone/>
              <a:tabLst/>
              <a:defRPr b="0" i="0">
                <a:latin typeface="+mj-lt"/>
                <a:cs typeface="Gotham-Bold"/>
              </a:defRPr>
            </a:lvl1pPr>
          </a:lstStyle>
          <a:p>
            <a:r>
              <a:rPr lang="en-US" dirty="0" smtClean="0"/>
              <a:t>Click icon to add picture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A31BD9E-2DC4-4BA5-AA9E-1D036A94C305}" type="datetime1">
              <a:rPr lang="en-GB" smtClean="0"/>
              <a:t>17/04/2020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smtClean="0"/>
              <a:t>Presentation Name / Firstname Lastname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3022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1" name="Kuva 108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49" y="6238875"/>
            <a:ext cx="2086443" cy="551025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3125"/>
          <a:stretch/>
        </p:blipFill>
        <p:spPr bwMode="hidden">
          <a:xfrm>
            <a:off x="338667" y="254000"/>
            <a:ext cx="11514667" cy="59055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063552" y="802411"/>
            <a:ext cx="9722048" cy="97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63552" y="1981200"/>
            <a:ext cx="972204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0261600" y="6189117"/>
            <a:ext cx="9144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0" dirty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ED34083-4A86-4788-9C51-3D0049B8822A}" type="datetime1">
              <a:rPr lang="en-GB" smtClean="0"/>
              <a:t>17/04/2020</a:t>
            </a:fld>
            <a:endParaRPr lang="fi-F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176000" y="6189117"/>
            <a:ext cx="68064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0" dirty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4669315E-5A66-CF44-AE5D-C333B2F730C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6768000" y="6189217"/>
            <a:ext cx="3744000" cy="57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i-FI" smtClean="0"/>
              <a:t>Presentation Name / Firstname Lastname</a:t>
            </a:r>
            <a:endParaRPr lang="fi-FI" dirty="0"/>
          </a:p>
        </p:txBody>
      </p:sp>
      <p:grpSp>
        <p:nvGrpSpPr>
          <p:cNvPr id="12" name="Ryhmä 11"/>
          <p:cNvGrpSpPr/>
          <p:nvPr userDrawn="1"/>
        </p:nvGrpSpPr>
        <p:grpSpPr bwMode="black">
          <a:xfrm>
            <a:off x="334478" y="263539"/>
            <a:ext cx="1397690" cy="1309952"/>
            <a:chOff x="1311275" y="373063"/>
            <a:chExt cx="6524625" cy="6115050"/>
          </a:xfrm>
          <a:solidFill>
            <a:srgbClr val="9258C8"/>
          </a:solidFill>
        </p:grpSpPr>
        <p:sp>
          <p:nvSpPr>
            <p:cNvPr id="13" name="Rectangle 5"/>
            <p:cNvSpPr>
              <a:spLocks noChangeArrowheads="1"/>
            </p:cNvSpPr>
            <p:nvPr userDrawn="1"/>
          </p:nvSpPr>
          <p:spPr bwMode="black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6"/>
            <p:cNvSpPr>
              <a:spLocks noChangeArrowheads="1"/>
            </p:cNvSpPr>
            <p:nvPr userDrawn="1"/>
          </p:nvSpPr>
          <p:spPr bwMode="black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black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6" name="Text Placeholder 2"/>
          <p:cNvSpPr txBox="1">
            <a:spLocks/>
          </p:cNvSpPr>
          <p:nvPr userDrawn="1"/>
        </p:nvSpPr>
        <p:spPr bwMode="auto">
          <a:xfrm>
            <a:off x="2968404" y="6188400"/>
            <a:ext cx="37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 anchorCtr="0"/>
          <a:lstStyle>
            <a:defPPr>
              <a:defRPr lang="fi-F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fi-FI" sz="9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Arial"/>
              </a:rPr>
              <a:t>Teologinen tiedekunta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3" r:id="rId2"/>
    <p:sldLayoutId id="2147483680" r:id="rId3"/>
    <p:sldLayoutId id="2147483681" r:id="rId4"/>
    <p:sldLayoutId id="2147483667" r:id="rId5"/>
    <p:sldLayoutId id="2147483669" r:id="rId6"/>
    <p:sldLayoutId id="2147483684" r:id="rId7"/>
    <p:sldLayoutId id="2147483670" r:id="rId8"/>
    <p:sldLayoutId id="2147483678" r:id="rId9"/>
    <p:sldLayoutId id="2147483683" r:id="rId10"/>
    <p:sldLayoutId id="2147483685" r:id="rId11"/>
  </p:sldLayoutIdLst>
  <p:hf sldNum="0"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 kern="1200" cap="all" baseline="0">
          <a:solidFill>
            <a:schemeClr val="tx1"/>
          </a:solidFill>
          <a:latin typeface="+mj-lt"/>
          <a:ea typeface="+mj-ea"/>
          <a:cs typeface="Gotham Narrow Bold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otham Narrow Bold" charset="0"/>
          <a:ea typeface="ＭＳ Ｐゴシック" pitchFamily="-72" charset="-128"/>
          <a:cs typeface="ＭＳ Ｐゴシック" pitchFamily="-72" charset="-128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otham Narrow Bold" charset="0"/>
          <a:ea typeface="ＭＳ Ｐゴシック" pitchFamily="-72" charset="-128"/>
          <a:cs typeface="ＭＳ Ｐゴシック" pitchFamily="-72" charset="-128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otham Narrow Bold" charset="0"/>
          <a:ea typeface="ＭＳ Ｐゴシック" pitchFamily="-72" charset="-128"/>
          <a:cs typeface="ＭＳ Ｐゴシック" pitchFamily="-72" charset="-128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otham Narrow Bold" charset="0"/>
          <a:ea typeface="ＭＳ Ｐゴシック" pitchFamily="-72" charset="-128"/>
          <a:cs typeface="ＭＳ Ｐゴシック" pitchFamily="-7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SzPct val="100000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3175" algn="l" rtl="0" eaLnBrk="1" fontAlgn="base" hangingPunct="1">
        <a:spcBef>
          <a:spcPct val="0"/>
        </a:spcBef>
        <a:spcAft>
          <a:spcPct val="50000"/>
        </a:spcAft>
        <a:buClr>
          <a:schemeClr val="tx1"/>
        </a:buClr>
        <a:buSzPct val="100000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00" indent="-187325" algn="l" rtl="0" eaLnBrk="1" fontAlgn="base" hangingPunct="1">
        <a:spcBef>
          <a:spcPct val="0"/>
        </a:spcBef>
        <a:spcAft>
          <a:spcPct val="50000"/>
        </a:spcAft>
        <a:buFont typeface="Arial" charset="0"/>
        <a:buChar char="‒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187325" algn="l" rtl="0" eaLnBrk="1" fontAlgn="base" hangingPunct="1">
        <a:spcBef>
          <a:spcPct val="0"/>
        </a:spcBef>
        <a:spcAft>
          <a:spcPct val="50000"/>
        </a:spcAft>
        <a:buFont typeface="Arial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000" indent="-187325" algn="l" rtl="0" eaLnBrk="1" fontAlgn="base" hangingPunct="1">
        <a:spcBef>
          <a:spcPct val="0"/>
        </a:spcBef>
        <a:spcAft>
          <a:spcPct val="50000"/>
        </a:spcAft>
        <a:buFont typeface="Arial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9565" y="2474937"/>
            <a:ext cx="4027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</a:t>
            </a:r>
            <a:r>
              <a:rPr lang="fi-FI" sz="1200" dirty="0" smtClean="0"/>
              <a:t>uterilainen / muslimi / juutalainen / Jehovan todistaja / katolilainen / ortodoksi / lestadiolainen / uskonnoton (ympyröikää valinta)</a:t>
            </a:r>
          </a:p>
          <a:p>
            <a:r>
              <a:rPr lang="fi-FI" sz="1200" dirty="0" smtClean="0"/>
              <a:t>Nimi: ________________</a:t>
            </a:r>
          </a:p>
          <a:p>
            <a:r>
              <a:rPr lang="fi-FI" sz="1200" dirty="0" smtClean="0"/>
              <a:t>Ikä: ___</a:t>
            </a:r>
          </a:p>
          <a:p>
            <a:r>
              <a:rPr lang="fi-FI" sz="1200" dirty="0" smtClean="0"/>
              <a:t>Asuinpaikka (Suomessa): _____________</a:t>
            </a:r>
            <a:endParaRPr lang="fi-FI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692038" y="274331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sz="1200" dirty="0" smtClean="0"/>
              <a:t>Keksikää hahmo, jolla on valitsemanne katsomus. Antakaa </a:t>
            </a:r>
            <a:r>
              <a:rPr lang="fi-FI" sz="1200" dirty="0" smtClean="0"/>
              <a:t>hahmollenne nimi, ikä ja asuinpaikka (Suomessa). </a:t>
            </a:r>
            <a:endParaRPr lang="fi-FI" sz="1200" dirty="0" smtClean="0"/>
          </a:p>
          <a:p>
            <a:pPr marL="342900" indent="-342900">
              <a:buAutoNum type="arabicPeriod"/>
            </a:pPr>
            <a:r>
              <a:rPr lang="fi-FI" sz="1200" dirty="0" smtClean="0"/>
              <a:t>Kirjoittakaa ympärillä oleville </a:t>
            </a:r>
            <a:r>
              <a:rPr lang="fi-FI" sz="1200" i="1" dirty="0" smtClean="0"/>
              <a:t>ylemmille</a:t>
            </a:r>
            <a:r>
              <a:rPr lang="fi-FI" sz="1200" dirty="0" smtClean="0"/>
              <a:t> </a:t>
            </a:r>
            <a:r>
              <a:rPr lang="fi-FI" sz="1200" dirty="0" smtClean="0"/>
              <a:t>viivoille asioita, joita </a:t>
            </a:r>
            <a:r>
              <a:rPr lang="fi-FI" sz="1200" dirty="0" smtClean="0"/>
              <a:t>kyseisen katsomuksen edustajasta</a:t>
            </a:r>
            <a:r>
              <a:rPr lang="fi-FI" sz="1200" dirty="0" smtClean="0"/>
              <a:t> </a:t>
            </a:r>
            <a:r>
              <a:rPr lang="fi-FI" sz="1200" dirty="0" smtClean="0"/>
              <a:t>yleisesti oletetaan.</a:t>
            </a:r>
            <a:endParaRPr lang="fi-FI" sz="12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320800" y="2752437"/>
            <a:ext cx="246610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05927" y="1971965"/>
            <a:ext cx="2452255" cy="4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33236" y="4239492"/>
            <a:ext cx="2484582" cy="9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97637" y="2706256"/>
            <a:ext cx="2438400" cy="277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67563" y="4886036"/>
            <a:ext cx="2456873" cy="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797637" y="4216400"/>
            <a:ext cx="2438400" cy="46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80037" y="5630147"/>
            <a:ext cx="4248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3</a:t>
            </a:r>
            <a:r>
              <a:rPr lang="fi-FI" sz="1200" dirty="0" smtClean="0"/>
              <a:t>. </a:t>
            </a:r>
            <a:r>
              <a:rPr lang="fi-FI" sz="1200" dirty="0" smtClean="0"/>
              <a:t>Keksikää kullekin oletukselle vastakohta (esimerkiksi rukoilee joka päivä -&gt; ei rukoile koskaan) ja kirjoittakaa alemmille viivoille.</a:t>
            </a:r>
          </a:p>
          <a:p>
            <a:r>
              <a:rPr lang="fi-FI" sz="1200" dirty="0"/>
              <a:t>4</a:t>
            </a:r>
            <a:r>
              <a:rPr lang="fi-FI" sz="1200" dirty="0" smtClean="0"/>
              <a:t>. </a:t>
            </a:r>
            <a:r>
              <a:rPr lang="fi-FI" sz="1200" dirty="0" smtClean="0"/>
              <a:t>Keskustelkaa siitä, voisivatko sekä oletus että sen vastakohta pitää paikkansa hahmonne kohdalla.</a:t>
            </a:r>
            <a:endParaRPr lang="fi-FI" sz="12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320799" y="3149599"/>
            <a:ext cx="246610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33236" y="4578477"/>
            <a:ext cx="2484582" cy="9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867563" y="5269345"/>
            <a:ext cx="2456873" cy="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05926" y="2350653"/>
            <a:ext cx="2452255" cy="4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797636" y="3135745"/>
            <a:ext cx="2438400" cy="277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797636" y="4636492"/>
            <a:ext cx="2438400" cy="46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611" y="225059"/>
            <a:ext cx="2322777" cy="5486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 bwMode="auto">
          <a:xfrm>
            <a:off x="9350611" y="812357"/>
            <a:ext cx="21602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i-FI" sz="1100" dirty="0" smtClean="0"/>
              <a:t>Tekijä: Anuleena Kimanen ja USKALLUS-työryhmä</a:t>
            </a:r>
            <a:endParaRPr lang="fi-FI" sz="1100" dirty="0" smtClean="0"/>
          </a:p>
        </p:txBody>
      </p:sp>
    </p:spTree>
    <p:extLst>
      <p:ext uri="{BB962C8B-B14F-4D97-AF65-F5344CB8AC3E}">
        <p14:creationId xmlns:p14="http://schemas.microsoft.com/office/powerpoint/2010/main" val="407828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432" y="2852936"/>
            <a:ext cx="38423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5. Kirjoittakaa </a:t>
            </a:r>
            <a:r>
              <a:rPr lang="fi-FI" sz="1400" dirty="0" smtClean="0"/>
              <a:t>tai piirtäkää hahmonne tavallinen päivä. Valitkaa siihen piirteitä, jotka ovat mahdollisimman pitkälle oletusten vastaisia – hahmon katsomuksen tulisi kuitenkin pysyä annettuna!</a:t>
            </a:r>
            <a:endParaRPr lang="fi-FI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591944" y="2852936"/>
            <a:ext cx="46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TAI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7248128" y="2637492"/>
            <a:ext cx="3648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5. Valitkaa </a:t>
            </a:r>
            <a:r>
              <a:rPr lang="fi-FI" sz="1400" dirty="0" smtClean="0"/>
              <a:t>hahmollenne piirteet, jotka ovat mahdollisimman pitkälle oletusten vastaiset  (kuitenkin niin, että hahmon katsomus pysyy annettuna). Käykää kuvitteellista keskustelua toisen ryhmän hahmon kanssa jostain katsomuksellisesta kysymyksestä!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170770770"/>
      </p:ext>
    </p:extLst>
  </p:cSld>
  <p:clrMapOvr>
    <a:masterClrMapping/>
  </p:clrMapOvr>
</p:sld>
</file>

<file path=ppt/theme/theme1.xml><?xml version="1.0" encoding="utf-8"?>
<a:theme xmlns:a="http://schemas.openxmlformats.org/drawingml/2006/main" name="HY_2016">
  <a:themeElements>
    <a:clrScheme name="HY2016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0E4073"/>
      </a:accent1>
      <a:accent2>
        <a:srgbClr val="7B3CB4"/>
      </a:accent2>
      <a:accent3>
        <a:srgbClr val="45BC9F"/>
      </a:accent3>
      <a:accent4>
        <a:srgbClr val="A5E363"/>
      </a:accent4>
      <a:accent5>
        <a:srgbClr val="7ECEF1"/>
      </a:accent5>
      <a:accent6>
        <a:srgbClr val="FFE263"/>
      </a:accent6>
      <a:hlink>
        <a:srgbClr val="0091D0"/>
      </a:hlink>
      <a:folHlink>
        <a:srgbClr val="8C8A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:ma14="http://schemas.microsoft.com/office/mac/drawingml/2011/main" xmlns="" val="1"/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Y_template_Gotham_tiedekunta_Teologinen_widescreen_15112016.potx" id="{AE7FECC5-971D-4DC3-9582-7EA55CBB4A6F}" vid="{9C165E9D-E41D-4B6C-A7BA-985E10AB4E80}"/>
    </a:ext>
  </a:extLst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8EAC7D"/>
      </a:accent5>
      <a:accent6>
        <a:srgbClr val="718A93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8EAC7D"/>
      </a:accent5>
      <a:accent6>
        <a:srgbClr val="718A93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DE3BA9AB01BC4389B2FFFC8BDABE8E" ma:contentTypeVersion="13" ma:contentTypeDescription="Create a new document." ma:contentTypeScope="" ma:versionID="100bbb2b489964d736b78c4521effce0">
  <xsd:schema xmlns:xsd="http://www.w3.org/2001/XMLSchema" xmlns:xs="http://www.w3.org/2001/XMLSchema" xmlns:p="http://schemas.microsoft.com/office/2006/metadata/properties" xmlns:ns3="8e3b919c-6b39-4859-93d3-79a4299e36c6" xmlns:ns4="ab855c6e-c2f2-4481-abb1-ee78dc5cecda" targetNamespace="http://schemas.microsoft.com/office/2006/metadata/properties" ma:root="true" ma:fieldsID="b965c00ca38875275d5bfffddf583713" ns3:_="" ns4:_="">
    <xsd:import namespace="8e3b919c-6b39-4859-93d3-79a4299e36c6"/>
    <xsd:import namespace="ab855c6e-c2f2-4481-abb1-ee78dc5cecd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3b919c-6b39-4859-93d3-79a4299e36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55c6e-c2f2-4481-abb1-ee78dc5cec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2658BB-531C-4DE4-8289-A00B588A6D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7D2DA5-A213-4A55-BD03-3B9B6E6B62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3b919c-6b39-4859-93d3-79a4299e36c6"/>
    <ds:schemaRef ds:uri="ab855c6e-c2f2-4481-abb1-ee78dc5cec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C01DB6-AABE-4994-8C99-0B70499DCD0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b855c6e-c2f2-4481-abb1-ee78dc5cecda"/>
    <ds:schemaRef ds:uri="http://schemas.microsoft.com/office/infopath/2007/PartnerControls"/>
    <ds:schemaRef ds:uri="http://purl.org/dc/elements/1.1/"/>
    <ds:schemaRef ds:uri="8e3b919c-6b39-4859-93d3-79a4299e36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HY_template_Arial_tiedekunta_Teologinen_widescreen_15112016</Template>
  <TotalTime>0</TotalTime>
  <Words>167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Gotham narrow bold</vt:lpstr>
      <vt:lpstr>Gotham narrow bold</vt:lpstr>
      <vt:lpstr>Gotham Narrow Book</vt:lpstr>
      <vt:lpstr>Gotham-Bold</vt:lpstr>
      <vt:lpstr>HY_2016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2018-11-20T06:16:38Z</dcterms:created>
  <dcterms:modified xsi:type="dcterms:W3CDTF">2020-04-17T10:54:56Z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0x01010031DE3BA9AB01BC4389B2FFFC8BDABE8E</vt:lpwstr>
  </property>
</Properties>
</file>