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40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6101F-E00D-1843-B27D-C7ECF1CBD3E8}" type="datetimeFigureOut">
              <a:rPr lang="fi-FI" smtClean="0"/>
              <a:t>21.10.18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169CC-4009-584C-AA33-899CF648E9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136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169CC-4009-584C-AA33-899CF648E92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996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cccc 21. lokakuu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cccc 21. lokakuu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cccc 21. lokakuu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cccc 21. lokakuu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cccc 21. lokakuu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cccc 21. lokakuu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cccc 21. lokakuu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cccc 21. lokakuu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cccc 21. lokakuu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cccc 21. lokakuu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cccc 21. lokakuu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cccc 21. lokakuu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c64652475c95ba5f84556d83b6969b3e/" TargetMode="External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45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hlinkClick r:id="rId3"/>
              </a:rPr>
              <a:t>&lt;3</a:t>
            </a:r>
            <a:endParaRPr lang="fi-FI" dirty="0"/>
          </a:p>
        </p:txBody>
      </p:sp>
      <p:pic>
        <p:nvPicPr>
          <p:cNvPr id="5" name="Sisällön paikkamerkki 4" descr="dom2.jp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r="2269"/>
          <a:stretch>
            <a:fillRect/>
          </a:stretch>
        </p:blipFill>
        <p:spPr>
          <a:xfrm>
            <a:off x="3096955" y="390041"/>
            <a:ext cx="4951554" cy="5186684"/>
          </a:xfrm>
        </p:spPr>
      </p:pic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560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6139" y="5438100"/>
            <a:ext cx="7543800" cy="914400"/>
          </a:xfrm>
        </p:spPr>
        <p:txBody>
          <a:bodyPr/>
          <a:lstStyle/>
          <a:p>
            <a:r>
              <a:rPr lang="fi-FI" dirty="0"/>
              <a:t>s</a:t>
            </a:r>
            <a:r>
              <a:rPr lang="fi-FI" dirty="0" smtClean="0"/>
              <a:t>uom. </a:t>
            </a:r>
            <a:br>
              <a:rPr lang="fi-FI" dirty="0" smtClean="0"/>
            </a:br>
            <a:r>
              <a:rPr lang="fi-FI" dirty="0" smtClean="0"/>
              <a:t>Huippumalli haussa</a:t>
            </a:r>
            <a:endParaRPr lang="fi-FI" dirty="0"/>
          </a:p>
        </p:txBody>
      </p:sp>
      <p:pic>
        <p:nvPicPr>
          <p:cNvPr id="5" name="Sisällön paikkamerkki 4" descr=" ty_supermodel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72" r="-47372"/>
          <a:stretch>
            <a:fillRect/>
          </a:stretch>
        </p:blipFill>
        <p:spPr>
          <a:xfrm>
            <a:off x="738665" y="658813"/>
            <a:ext cx="3879374" cy="4063748"/>
          </a:xfrm>
        </p:spPr>
      </p:pic>
      <p:pic>
        <p:nvPicPr>
          <p:cNvPr id="6" name="Sisällön paikkamerkki 5" descr="topmodel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20" b="-57720"/>
          <a:stretch/>
        </p:blipFill>
        <p:spPr>
          <a:xfrm>
            <a:off x="4149983" y="712478"/>
            <a:ext cx="4171057" cy="4493072"/>
          </a:xfrm>
        </p:spPr>
      </p:pic>
    </p:spTree>
    <p:extLst>
      <p:ext uri="{BB962C8B-B14F-4D97-AF65-F5344CB8AC3E}">
        <p14:creationId xmlns:p14="http://schemas.microsoft.com/office/powerpoint/2010/main" val="298075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 descr="Слабое_звено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835" b="-19835"/>
          <a:stretch>
            <a:fillRect/>
          </a:stretch>
        </p:blipFill>
        <p:spPr>
          <a:xfrm>
            <a:off x="232513" y="658812"/>
            <a:ext cx="4385526" cy="4593955"/>
          </a:xfrm>
        </p:spPr>
      </p:pic>
      <p:pic>
        <p:nvPicPr>
          <p:cNvPr id="6" name="Sisällön paikkamerkki 5" descr="Heikoin_lenkki.pn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22505"/>
          <a:stretch>
            <a:fillRect/>
          </a:stretch>
        </p:blipFill>
        <p:spPr>
          <a:xfrm>
            <a:off x="5029199" y="658368"/>
            <a:ext cx="4023471" cy="4218432"/>
          </a:xfrm>
        </p:spPr>
      </p:pic>
    </p:spTree>
    <p:extLst>
      <p:ext uri="{BB962C8B-B14F-4D97-AF65-F5344CB8AC3E}">
        <p14:creationId xmlns:p14="http://schemas.microsoft.com/office/powerpoint/2010/main" val="241733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Народный_артист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42" b="-21642"/>
          <a:stretch>
            <a:fillRect/>
          </a:stretch>
        </p:blipFill>
        <p:spPr>
          <a:xfrm>
            <a:off x="77202" y="-396609"/>
            <a:ext cx="4869835" cy="5101281"/>
          </a:xfrm>
        </p:spPr>
      </p:pic>
      <p:pic>
        <p:nvPicPr>
          <p:cNvPr id="6" name="Sisällön paikkamerkki 5" descr="idols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3" b="-2423"/>
          <a:stretch>
            <a:fillRect/>
          </a:stretch>
        </p:blipFill>
        <p:spPr>
          <a:xfrm>
            <a:off x="5029199" y="658368"/>
            <a:ext cx="4023471" cy="4218432"/>
          </a:xfrm>
        </p:spPr>
      </p:pic>
    </p:spTree>
    <p:extLst>
      <p:ext uri="{BB962C8B-B14F-4D97-AF65-F5344CB8AC3E}">
        <p14:creationId xmlns:p14="http://schemas.microsoft.com/office/powerpoint/2010/main" val="370074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 descr="Fabrika_Zvezd_Logoti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 b="10272"/>
          <a:stretch>
            <a:fillRect/>
          </a:stretch>
        </p:blipFill>
        <p:spPr>
          <a:xfrm>
            <a:off x="1244600" y="685801"/>
            <a:ext cx="6985000" cy="4190999"/>
          </a:xfrm>
        </p:spPr>
      </p:pic>
    </p:spTree>
    <p:extLst>
      <p:ext uri="{BB962C8B-B14F-4D97-AF65-F5344CB8AC3E}">
        <p14:creationId xmlns:p14="http://schemas.microsoft.com/office/powerpoint/2010/main" val="422103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&quot;Последний_герой_2&quot;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r="14201"/>
          <a:stretch>
            <a:fillRect/>
          </a:stretch>
        </p:blipFill>
        <p:spPr>
          <a:xfrm>
            <a:off x="174211" y="658368"/>
            <a:ext cx="4443509" cy="4654514"/>
          </a:xfrm>
        </p:spPr>
      </p:pic>
      <p:pic>
        <p:nvPicPr>
          <p:cNvPr id="6" name="Sisällön paikkamerkki 5" descr="selviytyjät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196" b="-43196"/>
          <a:stretch>
            <a:fillRect/>
          </a:stretch>
        </p:blipFill>
        <p:spPr>
          <a:xfrm>
            <a:off x="5029199" y="658368"/>
            <a:ext cx="4023471" cy="4218432"/>
          </a:xfrm>
        </p:spPr>
      </p:pic>
    </p:spTree>
    <p:extLst>
      <p:ext uri="{BB962C8B-B14F-4D97-AF65-F5344CB8AC3E}">
        <p14:creationId xmlns:p14="http://schemas.microsoft.com/office/powerpoint/2010/main" val="20616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miljon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r="3177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suom. </a:t>
            </a:r>
            <a:br>
              <a:rPr lang="fi-FI" dirty="0" smtClean="0"/>
            </a:br>
            <a:r>
              <a:rPr lang="fi-FI" dirty="0" smtClean="0"/>
              <a:t>Haluatko miljonääriksi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667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tanci-so-zvezdami-20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" b="774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</a:t>
            </a:r>
            <a:r>
              <a:rPr lang="fi-FI" dirty="0" smtClean="0"/>
              <a:t>uom.</a:t>
            </a:r>
            <a:br>
              <a:rPr lang="fi-FI" dirty="0" smtClean="0"/>
            </a:br>
            <a:r>
              <a:rPr lang="fi-FI" dirty="0" smtClean="0"/>
              <a:t>Tanssii tähtien kanssa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638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zvezdy_na_ldu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r="14201"/>
          <a:stretch>
            <a:fillRect/>
          </a:stretch>
        </p:blipFill>
        <p:spPr>
          <a:xfrm>
            <a:off x="1037363" y="658368"/>
            <a:ext cx="3580357" cy="3750374"/>
          </a:xfrm>
        </p:spPr>
      </p:pic>
      <p:pic>
        <p:nvPicPr>
          <p:cNvPr id="6" name="Sisällön paikkamerkki 5" descr="ville_haapasalo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8" r="13758"/>
          <a:stretch>
            <a:fillRect/>
          </a:stretch>
        </p:blipFill>
        <p:spPr>
          <a:xfrm>
            <a:off x="4725707" y="658368"/>
            <a:ext cx="3577045" cy="3750374"/>
          </a:xfrm>
        </p:spPr>
      </p:pic>
    </p:spTree>
    <p:extLst>
      <p:ext uri="{BB962C8B-B14F-4D97-AF65-F5344CB8AC3E}">
        <p14:creationId xmlns:p14="http://schemas.microsoft.com/office/powerpoint/2010/main" val="2201484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i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Elementit.thmx</Template>
  <TotalTime>41</TotalTime>
  <Words>9</Words>
  <Application>Microsoft Macintosh PowerPoint</Application>
  <PresentationFormat>Näytössä katseltava diaesitys (4:3)</PresentationFormat>
  <Paragraphs>5</Paragraphs>
  <Slides>10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Elementit</vt:lpstr>
      <vt:lpstr>PowerPoint-esitys</vt:lpstr>
      <vt:lpstr>suom.  Huippumalli haussa</vt:lpstr>
      <vt:lpstr>PowerPoint-esitys</vt:lpstr>
      <vt:lpstr>PowerPoint-esitys</vt:lpstr>
      <vt:lpstr>PowerPoint-esitys</vt:lpstr>
      <vt:lpstr>PowerPoint-esitys</vt:lpstr>
      <vt:lpstr>suom.  Haluatko miljonääriksi</vt:lpstr>
      <vt:lpstr>suom. Tanssii tähtien kanssa</vt:lpstr>
      <vt:lpstr>PowerPoint-esitys</vt:lpstr>
      <vt:lpstr>&lt;3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Riku Toivola</dc:creator>
  <cp:lastModifiedBy>Riku Toivola</cp:lastModifiedBy>
  <cp:revision>5</cp:revision>
  <dcterms:created xsi:type="dcterms:W3CDTF">2018-10-21T19:30:18Z</dcterms:created>
  <dcterms:modified xsi:type="dcterms:W3CDTF">2018-10-21T20:12:03Z</dcterms:modified>
</cp:coreProperties>
</file>