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1" r:id="rId4"/>
    <p:sldMasterId id="2147483703" r:id="rId5"/>
    <p:sldMasterId id="2147483738" r:id="rId6"/>
    <p:sldMasterId id="2147483751" r:id="rId7"/>
    <p:sldMasterId id="2147483764" r:id="rId8"/>
  </p:sldMasterIdLst>
  <p:notesMasterIdLst>
    <p:notesMasterId r:id="rId19"/>
  </p:notesMasterIdLst>
  <p:handoutMasterIdLst>
    <p:handoutMasterId r:id="rId20"/>
  </p:handoutMasterIdLst>
  <p:sldIdLst>
    <p:sldId id="2132738049" r:id="rId9"/>
    <p:sldId id="2132738110" r:id="rId10"/>
    <p:sldId id="2132738084" r:id="rId11"/>
    <p:sldId id="282" r:id="rId12"/>
    <p:sldId id="2132738115" r:id="rId13"/>
    <p:sldId id="353" r:id="rId14"/>
    <p:sldId id="2132738077" r:id="rId15"/>
    <p:sldId id="356" r:id="rId16"/>
    <p:sldId id="2132738152" r:id="rId17"/>
    <p:sldId id="2132738113" r:id="rId18"/>
  </p:sldIdLst>
  <p:sldSz cx="12192000" cy="6858000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211"/>
    <a:srgbClr val="FCA311"/>
    <a:srgbClr val="868686"/>
    <a:srgbClr val="074506"/>
    <a:srgbClr val="076B05"/>
    <a:srgbClr val="262626"/>
    <a:srgbClr val="B7CC6D"/>
    <a:srgbClr val="FFFFFF"/>
    <a:srgbClr val="000000"/>
    <a:srgbClr val="0A0B0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Vaalea tyyli 2 - Korostu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Vaalea tyyl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2" autoAdjust="0"/>
    <p:restoredTop sz="84193" autoAdjust="0"/>
  </p:normalViewPr>
  <p:slideViewPr>
    <p:cSldViewPr>
      <p:cViewPr varScale="1">
        <p:scale>
          <a:sx n="56" d="100"/>
          <a:sy n="56" d="100"/>
        </p:scale>
        <p:origin x="22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4F21B-A43A-43CC-9FCE-5B7FBDF71AC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754E67-20F7-4B0F-9806-AB95DA53BE68}">
      <dgm:prSet phldrT="[Text]" phldr="0" custT="1"/>
      <dgm:spPr/>
      <dgm:t>
        <a:bodyPr/>
        <a:lstStyle/>
        <a:p>
          <a:pPr rtl="0"/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EdTech experiments</a:t>
          </a:r>
        </a:p>
      </dgm:t>
    </dgm:pt>
    <dgm:pt modelId="{47C6516F-A2BD-4399-84F4-9B7052F65C83}" type="parTrans" cxnId="{DD8CF302-87D0-42FB-B560-BAB0C62A8B8C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3C7652-BAB1-4651-B86E-94297F763E3B}" type="sibTrans" cxnId="{DD8CF302-87D0-42FB-B560-BAB0C62A8B8C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8BC647-254B-4D73-9840-10C151D2D2B8}">
      <dgm:prSet phldrT="[Text]" phldr="0" custT="1"/>
      <dgm:spPr/>
      <dgm:t>
        <a:bodyPr/>
        <a:lstStyle/>
        <a:p>
          <a:pPr rtl="0"/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AI </a:t>
          </a:r>
        </a:p>
      </dgm:t>
    </dgm:pt>
    <dgm:pt modelId="{73319093-0A46-42A6-AAE1-AC22983B9209}" type="parTrans" cxnId="{27B7278A-641B-48FE-84F6-4727E5E497AF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D23DD1-EA78-4023-902F-206AEB31BD9C}" type="sibTrans" cxnId="{27B7278A-641B-48FE-84F6-4727E5E497AF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CEA3B3-D6BE-415E-8991-55045E77DD06}">
      <dgm:prSet phldrT="[Text]" phldr="0" custT="1"/>
      <dgm:spPr/>
      <dgm:t>
        <a:bodyPr/>
        <a:lstStyle/>
        <a:p>
          <a:pPr rtl="0"/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Course development</a:t>
          </a:r>
        </a:p>
      </dgm:t>
    </dgm:pt>
    <dgm:pt modelId="{319E0C59-20DF-466D-BA8D-9C4119D27866}" type="parTrans" cxnId="{C0F4C529-F8F3-4EE9-AE63-97AD56FB3E7C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A04013-6513-40C1-9E4D-84FCD8EA544F}" type="sibTrans" cxnId="{C0F4C529-F8F3-4EE9-AE63-97AD56FB3E7C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BB6BBA-BA1A-438D-B9BC-4CEA7E5BD46C}">
      <dgm:prSet phldrT="[Text]" phldr="0" custT="1"/>
      <dgm:spPr/>
      <dgm:t>
        <a:bodyPr/>
        <a:lstStyle/>
        <a:p>
          <a:pPr rtl="0"/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Own product development</a:t>
          </a:r>
        </a:p>
      </dgm:t>
    </dgm:pt>
    <dgm:pt modelId="{E997DCC9-B826-4F99-9FF0-E599E0C743E5}" type="parTrans" cxnId="{36C74F0E-047E-482B-8DD2-3486B531CF0A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3403CC-7F3A-4B44-B5FD-BA8421505548}" type="sibTrans" cxnId="{36C74F0E-047E-482B-8DD2-3486B531CF0A}">
      <dgm:prSet/>
      <dgm:spPr/>
      <dgm:t>
        <a:bodyPr/>
        <a:lstStyle/>
        <a:p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E6C461-8D0E-4B38-BC02-7507412AC6DF}">
      <dgm:prSet phldrT="[Text]" phldr="0" custT="1"/>
      <dgm:spPr/>
      <dgm:t>
        <a:bodyPr/>
        <a:lstStyle/>
        <a:p>
          <a:pPr rtl="0"/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XR</a:t>
          </a:r>
        </a:p>
      </dgm:t>
    </dgm:pt>
    <dgm:pt modelId="{35813724-E8EE-4345-B72B-45D595ADE355}" type="parTrans" cxnId="{9D080F51-6BB5-471C-A5B1-909019CB67CD}">
      <dgm:prSet/>
      <dgm:spPr/>
      <dgm:t>
        <a:bodyPr/>
        <a:lstStyle/>
        <a:p>
          <a:endParaRPr lang="fi-FI"/>
        </a:p>
      </dgm:t>
    </dgm:pt>
    <dgm:pt modelId="{DC824F51-8B30-4139-A75E-9885A881EE55}" type="sibTrans" cxnId="{9D080F51-6BB5-471C-A5B1-909019CB67CD}">
      <dgm:prSet/>
      <dgm:spPr/>
      <dgm:t>
        <a:bodyPr/>
        <a:lstStyle/>
        <a:p>
          <a:endParaRPr lang="fi-FI"/>
        </a:p>
      </dgm:t>
    </dgm:pt>
    <dgm:pt modelId="{878AC5DF-E979-49FD-8A74-D9DF2BA6DC2C}" type="pres">
      <dgm:prSet presAssocID="{FCA4F21B-A43A-43CC-9FCE-5B7FBDF71AC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E0B5584F-4202-4E2D-9B08-334C119F0514}" type="pres">
      <dgm:prSet presAssocID="{FCA4F21B-A43A-43CC-9FCE-5B7FBDF71AC4}" presName="cycle" presStyleCnt="0"/>
      <dgm:spPr/>
    </dgm:pt>
    <dgm:pt modelId="{23544D32-1ED5-4C11-B42D-8DDA7ECFB0DA}" type="pres">
      <dgm:prSet presAssocID="{FCA4F21B-A43A-43CC-9FCE-5B7FBDF71AC4}" presName="centerShape" presStyleCnt="0"/>
      <dgm:spPr/>
    </dgm:pt>
    <dgm:pt modelId="{8D8FDD9D-DA90-4302-A05F-997C94E7C671}" type="pres">
      <dgm:prSet presAssocID="{FCA4F21B-A43A-43CC-9FCE-5B7FBDF71AC4}" presName="connSite" presStyleLbl="node1" presStyleIdx="0" presStyleCnt="4"/>
      <dgm:spPr/>
    </dgm:pt>
    <dgm:pt modelId="{C000CD67-B66D-40A6-B9B5-17C250802902}" type="pres">
      <dgm:prSet presAssocID="{FCA4F21B-A43A-43CC-9FCE-5B7FBDF71AC4}" presName="visible" presStyleLbl="node1" presStyleIdx="0" presStyleCnt="4"/>
      <dgm:spPr/>
    </dgm:pt>
    <dgm:pt modelId="{02C75DC4-E84B-4B70-9E76-F6BE7C0CD89C}" type="pres">
      <dgm:prSet presAssocID="{47C6516F-A2BD-4399-84F4-9B7052F65C83}" presName="Name25" presStyleLbl="parChTrans1D1" presStyleIdx="0" presStyleCnt="3"/>
      <dgm:spPr/>
    </dgm:pt>
    <dgm:pt modelId="{0EDA6B0B-F754-494D-82DA-2BAB142CB901}" type="pres">
      <dgm:prSet presAssocID="{8F754E67-20F7-4B0F-9806-AB95DA53BE68}" presName="node" presStyleCnt="0"/>
      <dgm:spPr/>
    </dgm:pt>
    <dgm:pt modelId="{5163F184-60A0-4BD3-9003-BDFE11FAB750}" type="pres">
      <dgm:prSet presAssocID="{8F754E67-20F7-4B0F-9806-AB95DA53BE68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C5F0B3CD-57FD-4DC6-B6B4-15BEAB4F5D98}" type="pres">
      <dgm:prSet presAssocID="{8F754E67-20F7-4B0F-9806-AB95DA53BE68}" presName="childNode" presStyleLbl="revTx" presStyleIdx="0" presStyleCnt="1">
        <dgm:presLayoutVars>
          <dgm:bulletEnabled val="1"/>
        </dgm:presLayoutVars>
      </dgm:prSet>
      <dgm:spPr/>
    </dgm:pt>
    <dgm:pt modelId="{BD5667B0-9977-4366-BB41-8D8174F9D673}" type="pres">
      <dgm:prSet presAssocID="{319E0C59-20DF-466D-BA8D-9C4119D27866}" presName="Name25" presStyleLbl="parChTrans1D1" presStyleIdx="1" presStyleCnt="3"/>
      <dgm:spPr/>
    </dgm:pt>
    <dgm:pt modelId="{890D1177-75A9-4D66-B7CA-9717B162E30C}" type="pres">
      <dgm:prSet presAssocID="{A4CEA3B3-D6BE-415E-8991-55045E77DD06}" presName="node" presStyleCnt="0"/>
      <dgm:spPr/>
    </dgm:pt>
    <dgm:pt modelId="{EE517826-BE68-4E9E-955A-6BD54610EA7F}" type="pres">
      <dgm:prSet presAssocID="{A4CEA3B3-D6BE-415E-8991-55045E77DD06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7523B707-0FDB-493D-A964-1096490EF250}" type="pres">
      <dgm:prSet presAssocID="{A4CEA3B3-D6BE-415E-8991-55045E77DD06}" presName="childNode" presStyleLbl="revTx" presStyleIdx="0" presStyleCnt="1">
        <dgm:presLayoutVars>
          <dgm:bulletEnabled val="1"/>
        </dgm:presLayoutVars>
      </dgm:prSet>
      <dgm:spPr/>
    </dgm:pt>
    <dgm:pt modelId="{1D6B012D-AE41-4D5A-8BAE-AAA8E7567212}" type="pres">
      <dgm:prSet presAssocID="{E997DCC9-B826-4F99-9FF0-E599E0C743E5}" presName="Name25" presStyleLbl="parChTrans1D1" presStyleIdx="2" presStyleCnt="3"/>
      <dgm:spPr/>
    </dgm:pt>
    <dgm:pt modelId="{670F1CD7-65E3-4C67-B495-9B424DF8C951}" type="pres">
      <dgm:prSet presAssocID="{35BB6BBA-BA1A-438D-B9BC-4CEA7E5BD46C}" presName="node" presStyleCnt="0"/>
      <dgm:spPr/>
    </dgm:pt>
    <dgm:pt modelId="{028D896C-8110-48E8-BF2C-3608B075BDE7}" type="pres">
      <dgm:prSet presAssocID="{35BB6BBA-BA1A-438D-B9BC-4CEA7E5BD46C}" presName="parentNode" presStyleLbl="node1" presStyleIdx="3" presStyleCnt="4" custScaleX="105003" custLinFactNeighborX="13037" custLinFactNeighborY="156">
        <dgm:presLayoutVars>
          <dgm:chMax val="1"/>
          <dgm:bulletEnabled val="1"/>
        </dgm:presLayoutVars>
      </dgm:prSet>
      <dgm:spPr/>
    </dgm:pt>
    <dgm:pt modelId="{7798DA6B-B830-468A-A43D-5EC119E1D95B}" type="pres">
      <dgm:prSet presAssocID="{35BB6BBA-BA1A-438D-B9BC-4CEA7E5BD46C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DD8CF302-87D0-42FB-B560-BAB0C62A8B8C}" srcId="{FCA4F21B-A43A-43CC-9FCE-5B7FBDF71AC4}" destId="{8F754E67-20F7-4B0F-9806-AB95DA53BE68}" srcOrd="0" destOrd="0" parTransId="{47C6516F-A2BD-4399-84F4-9B7052F65C83}" sibTransId="{F13C7652-BAB1-4651-B86E-94297F763E3B}"/>
    <dgm:cxn modelId="{394B9006-01F8-4C37-9060-552DA35DE178}" type="presOf" srcId="{47C6516F-A2BD-4399-84F4-9B7052F65C83}" destId="{02C75DC4-E84B-4B70-9E76-F6BE7C0CD89C}" srcOrd="0" destOrd="0" presId="urn:microsoft.com/office/officeart/2005/8/layout/radial2"/>
    <dgm:cxn modelId="{36C74F0E-047E-482B-8DD2-3486B531CF0A}" srcId="{FCA4F21B-A43A-43CC-9FCE-5B7FBDF71AC4}" destId="{35BB6BBA-BA1A-438D-B9BC-4CEA7E5BD46C}" srcOrd="2" destOrd="0" parTransId="{E997DCC9-B826-4F99-9FF0-E599E0C743E5}" sibTransId="{203403CC-7F3A-4B44-B5FD-BA8421505548}"/>
    <dgm:cxn modelId="{E6C72213-4494-4EB9-A584-63BBB3B283A4}" type="presOf" srcId="{C4E6C461-8D0E-4B38-BC02-7507412AC6DF}" destId="{C5F0B3CD-57FD-4DC6-B6B4-15BEAB4F5D98}" srcOrd="0" destOrd="1" presId="urn:microsoft.com/office/officeart/2005/8/layout/radial2"/>
    <dgm:cxn modelId="{C0F4C529-F8F3-4EE9-AE63-97AD56FB3E7C}" srcId="{FCA4F21B-A43A-43CC-9FCE-5B7FBDF71AC4}" destId="{A4CEA3B3-D6BE-415E-8991-55045E77DD06}" srcOrd="1" destOrd="0" parTransId="{319E0C59-20DF-466D-BA8D-9C4119D27866}" sibTransId="{CDA04013-6513-40C1-9E4D-84FCD8EA544F}"/>
    <dgm:cxn modelId="{373DF449-C5C3-479E-94F4-ED6D7A8E1DE8}" type="presOf" srcId="{118BC647-254B-4D73-9840-10C151D2D2B8}" destId="{C5F0B3CD-57FD-4DC6-B6B4-15BEAB4F5D98}" srcOrd="0" destOrd="0" presId="urn:microsoft.com/office/officeart/2005/8/layout/radial2"/>
    <dgm:cxn modelId="{9D080F51-6BB5-471C-A5B1-909019CB67CD}" srcId="{8F754E67-20F7-4B0F-9806-AB95DA53BE68}" destId="{C4E6C461-8D0E-4B38-BC02-7507412AC6DF}" srcOrd="1" destOrd="0" parTransId="{35813724-E8EE-4345-B72B-45D595ADE355}" sibTransId="{DC824F51-8B30-4139-A75E-9885A881EE55}"/>
    <dgm:cxn modelId="{4F618D73-5B7C-48C4-9CE9-30B07634294E}" type="presOf" srcId="{319E0C59-20DF-466D-BA8D-9C4119D27866}" destId="{BD5667B0-9977-4366-BB41-8D8174F9D673}" srcOrd="0" destOrd="0" presId="urn:microsoft.com/office/officeart/2005/8/layout/radial2"/>
    <dgm:cxn modelId="{27B7278A-641B-48FE-84F6-4727E5E497AF}" srcId="{8F754E67-20F7-4B0F-9806-AB95DA53BE68}" destId="{118BC647-254B-4D73-9840-10C151D2D2B8}" srcOrd="0" destOrd="0" parTransId="{73319093-0A46-42A6-AAE1-AC22983B9209}" sibTransId="{99D23DD1-EA78-4023-902F-206AEB31BD9C}"/>
    <dgm:cxn modelId="{3A9A3899-9678-43CB-8B02-35212782D7AA}" type="presOf" srcId="{8F754E67-20F7-4B0F-9806-AB95DA53BE68}" destId="{5163F184-60A0-4BD3-9003-BDFE11FAB750}" srcOrd="0" destOrd="0" presId="urn:microsoft.com/office/officeart/2005/8/layout/radial2"/>
    <dgm:cxn modelId="{A5A523A2-C0D0-4B88-856D-E625DB79EAEA}" type="presOf" srcId="{FCA4F21B-A43A-43CC-9FCE-5B7FBDF71AC4}" destId="{878AC5DF-E979-49FD-8A74-D9DF2BA6DC2C}" srcOrd="0" destOrd="0" presId="urn:microsoft.com/office/officeart/2005/8/layout/radial2"/>
    <dgm:cxn modelId="{C759D7C1-308B-4632-90E1-010F1656EE91}" type="presOf" srcId="{E997DCC9-B826-4F99-9FF0-E599E0C743E5}" destId="{1D6B012D-AE41-4D5A-8BAE-AAA8E7567212}" srcOrd="0" destOrd="0" presId="urn:microsoft.com/office/officeart/2005/8/layout/radial2"/>
    <dgm:cxn modelId="{9FB4B0F5-2500-49AF-BD43-905E32BD9DCE}" type="presOf" srcId="{A4CEA3B3-D6BE-415E-8991-55045E77DD06}" destId="{EE517826-BE68-4E9E-955A-6BD54610EA7F}" srcOrd="0" destOrd="0" presId="urn:microsoft.com/office/officeart/2005/8/layout/radial2"/>
    <dgm:cxn modelId="{37AC42FF-438D-4923-90D1-B893BE57D493}" type="presOf" srcId="{35BB6BBA-BA1A-438D-B9BC-4CEA7E5BD46C}" destId="{028D896C-8110-48E8-BF2C-3608B075BDE7}" srcOrd="0" destOrd="0" presId="urn:microsoft.com/office/officeart/2005/8/layout/radial2"/>
    <dgm:cxn modelId="{AC43CF7F-400E-41B0-8AF6-78FDA3FFEC18}" type="presParOf" srcId="{878AC5DF-E979-49FD-8A74-D9DF2BA6DC2C}" destId="{E0B5584F-4202-4E2D-9B08-334C119F0514}" srcOrd="0" destOrd="0" presId="urn:microsoft.com/office/officeart/2005/8/layout/radial2"/>
    <dgm:cxn modelId="{3F757924-73F9-4130-BE64-E9712C6456CA}" type="presParOf" srcId="{E0B5584F-4202-4E2D-9B08-334C119F0514}" destId="{23544D32-1ED5-4C11-B42D-8DDA7ECFB0DA}" srcOrd="0" destOrd="0" presId="urn:microsoft.com/office/officeart/2005/8/layout/radial2"/>
    <dgm:cxn modelId="{DA8FE073-3584-49A5-A607-EDF60D49BDFB}" type="presParOf" srcId="{23544D32-1ED5-4C11-B42D-8DDA7ECFB0DA}" destId="{8D8FDD9D-DA90-4302-A05F-997C94E7C671}" srcOrd="0" destOrd="0" presId="urn:microsoft.com/office/officeart/2005/8/layout/radial2"/>
    <dgm:cxn modelId="{FAFD619D-5ED5-483A-BBC1-1A08DF359622}" type="presParOf" srcId="{23544D32-1ED5-4C11-B42D-8DDA7ECFB0DA}" destId="{C000CD67-B66D-40A6-B9B5-17C250802902}" srcOrd="1" destOrd="0" presId="urn:microsoft.com/office/officeart/2005/8/layout/radial2"/>
    <dgm:cxn modelId="{94CBFB20-E67A-47FA-B593-B7E47DA3A6DD}" type="presParOf" srcId="{E0B5584F-4202-4E2D-9B08-334C119F0514}" destId="{02C75DC4-E84B-4B70-9E76-F6BE7C0CD89C}" srcOrd="1" destOrd="0" presId="urn:microsoft.com/office/officeart/2005/8/layout/radial2"/>
    <dgm:cxn modelId="{79B608BD-4BD4-418B-A44D-FAE8381C0209}" type="presParOf" srcId="{E0B5584F-4202-4E2D-9B08-334C119F0514}" destId="{0EDA6B0B-F754-494D-82DA-2BAB142CB901}" srcOrd="2" destOrd="0" presId="urn:microsoft.com/office/officeart/2005/8/layout/radial2"/>
    <dgm:cxn modelId="{6445C8C9-5C12-4307-A9A8-DBA53080D56A}" type="presParOf" srcId="{0EDA6B0B-F754-494D-82DA-2BAB142CB901}" destId="{5163F184-60A0-4BD3-9003-BDFE11FAB750}" srcOrd="0" destOrd="0" presId="urn:microsoft.com/office/officeart/2005/8/layout/radial2"/>
    <dgm:cxn modelId="{1D793C3F-1C8F-4EB5-A562-AE9B568EE670}" type="presParOf" srcId="{0EDA6B0B-F754-494D-82DA-2BAB142CB901}" destId="{C5F0B3CD-57FD-4DC6-B6B4-15BEAB4F5D98}" srcOrd="1" destOrd="0" presId="urn:microsoft.com/office/officeart/2005/8/layout/radial2"/>
    <dgm:cxn modelId="{92DFEE9C-24DE-4A54-9158-3CAA4A5D6BD6}" type="presParOf" srcId="{E0B5584F-4202-4E2D-9B08-334C119F0514}" destId="{BD5667B0-9977-4366-BB41-8D8174F9D673}" srcOrd="3" destOrd="0" presId="urn:microsoft.com/office/officeart/2005/8/layout/radial2"/>
    <dgm:cxn modelId="{CC20D634-BCD3-4590-9344-C95348BF140A}" type="presParOf" srcId="{E0B5584F-4202-4E2D-9B08-334C119F0514}" destId="{890D1177-75A9-4D66-B7CA-9717B162E30C}" srcOrd="4" destOrd="0" presId="urn:microsoft.com/office/officeart/2005/8/layout/radial2"/>
    <dgm:cxn modelId="{DE4FD179-062D-4E27-88DE-65D4D006D7C8}" type="presParOf" srcId="{890D1177-75A9-4D66-B7CA-9717B162E30C}" destId="{EE517826-BE68-4E9E-955A-6BD54610EA7F}" srcOrd="0" destOrd="0" presId="urn:microsoft.com/office/officeart/2005/8/layout/radial2"/>
    <dgm:cxn modelId="{758CB9F1-A50D-41E2-8E15-AC6D0CD13123}" type="presParOf" srcId="{890D1177-75A9-4D66-B7CA-9717B162E30C}" destId="{7523B707-0FDB-493D-A964-1096490EF250}" srcOrd="1" destOrd="0" presId="urn:microsoft.com/office/officeart/2005/8/layout/radial2"/>
    <dgm:cxn modelId="{8318A096-1104-4FEE-A7C8-BDCE6BDE0440}" type="presParOf" srcId="{E0B5584F-4202-4E2D-9B08-334C119F0514}" destId="{1D6B012D-AE41-4D5A-8BAE-AAA8E7567212}" srcOrd="5" destOrd="0" presId="urn:microsoft.com/office/officeart/2005/8/layout/radial2"/>
    <dgm:cxn modelId="{5359D007-6A71-4722-91BB-5AFF3720BF72}" type="presParOf" srcId="{E0B5584F-4202-4E2D-9B08-334C119F0514}" destId="{670F1CD7-65E3-4C67-B495-9B424DF8C951}" srcOrd="6" destOrd="0" presId="urn:microsoft.com/office/officeart/2005/8/layout/radial2"/>
    <dgm:cxn modelId="{70D2D653-6482-47A7-9F31-27AD19890E6D}" type="presParOf" srcId="{670F1CD7-65E3-4C67-B495-9B424DF8C951}" destId="{028D896C-8110-48E8-BF2C-3608B075BDE7}" srcOrd="0" destOrd="0" presId="urn:microsoft.com/office/officeart/2005/8/layout/radial2"/>
    <dgm:cxn modelId="{94CCA735-6C42-4B25-AE3A-F97245546DE4}" type="presParOf" srcId="{670F1CD7-65E3-4C67-B495-9B424DF8C951}" destId="{7798DA6B-B830-468A-A43D-5EC119E1D95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A4BEA-9825-4752-AF55-ED844274DED4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3DB6F1-D1AB-4C18-AF76-4A6AE204EDBC}">
      <dgm:prSet phldrT="[Text]"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Sustainability competencies</a:t>
          </a:r>
          <a:endParaRPr lang="en-US" b="1" dirty="0"/>
        </a:p>
      </dgm:t>
    </dgm:pt>
    <dgm:pt modelId="{E508ED25-C66D-4820-8382-98D1619260AB}" type="parTrans" cxnId="{DF4A0C32-F1A1-4114-99FC-C0A55A05181F}">
      <dgm:prSet/>
      <dgm:spPr/>
      <dgm:t>
        <a:bodyPr/>
        <a:lstStyle/>
        <a:p>
          <a:endParaRPr lang="en-US"/>
        </a:p>
      </dgm:t>
    </dgm:pt>
    <dgm:pt modelId="{3614ED0B-015B-4B04-89F7-4CC9B058776F}" type="sibTrans" cxnId="{DF4A0C32-F1A1-4114-99FC-C0A55A05181F}">
      <dgm:prSet/>
      <dgm:spPr/>
      <dgm:t>
        <a:bodyPr/>
        <a:lstStyle/>
        <a:p>
          <a:endParaRPr lang="en-US"/>
        </a:p>
      </dgm:t>
    </dgm:pt>
    <dgm:pt modelId="{8020DD6D-6ECA-4A01-894C-18A224B5993C}">
      <dgm:prSet phldrT="[Text]" phldr="0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900" b="1" kern="1200" dirty="0">
              <a:latin typeface="Arial" panose="020B0604020202020204"/>
            </a:rPr>
            <a:t>Learner-centered pedagogies</a:t>
          </a:r>
        </a:p>
      </dgm:t>
    </dgm:pt>
    <dgm:pt modelId="{5C97D9B9-57F9-4119-BD92-6604DDC1AB4A}" type="parTrans" cxnId="{EABD84DF-7F7B-42ED-B42A-15D1AC93953A}">
      <dgm:prSet/>
      <dgm:spPr/>
      <dgm:t>
        <a:bodyPr/>
        <a:lstStyle/>
        <a:p>
          <a:endParaRPr lang="en-US"/>
        </a:p>
      </dgm:t>
    </dgm:pt>
    <dgm:pt modelId="{ADDAF67B-F7BA-462D-BA2B-F44EA6B21C02}" type="sibTrans" cxnId="{EABD84DF-7F7B-42ED-B42A-15D1AC93953A}">
      <dgm:prSet/>
      <dgm:spPr/>
      <dgm:t>
        <a:bodyPr/>
        <a:lstStyle/>
        <a:p>
          <a:endParaRPr lang="en-US"/>
        </a:p>
      </dgm:t>
    </dgm:pt>
    <dgm:pt modelId="{F66E806C-2900-4FE8-9D3C-5647DB031776}">
      <dgm:prSet phldrT="[Text]" phldr="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 The best of VR and AI in multimodal environment</a:t>
          </a:r>
          <a:endParaRPr lang="en-US" b="1" dirty="0"/>
        </a:p>
      </dgm:t>
    </dgm:pt>
    <dgm:pt modelId="{EACD77D5-00A7-4675-A76E-F8DC0FAD3C8B}" type="parTrans" cxnId="{78A5202F-3B4C-4F48-8D53-D6E1959BEC93}">
      <dgm:prSet/>
      <dgm:spPr/>
      <dgm:t>
        <a:bodyPr/>
        <a:lstStyle/>
        <a:p>
          <a:endParaRPr lang="en-US"/>
        </a:p>
      </dgm:t>
    </dgm:pt>
    <dgm:pt modelId="{5D10F399-2DA9-4960-A0E7-C0338414FFC3}" type="sibTrans" cxnId="{78A5202F-3B4C-4F48-8D53-D6E1959BEC93}">
      <dgm:prSet/>
      <dgm:spPr/>
      <dgm:t>
        <a:bodyPr/>
        <a:lstStyle/>
        <a:p>
          <a:endParaRPr lang="en-US"/>
        </a:p>
      </dgm:t>
    </dgm:pt>
    <dgm:pt modelId="{1F21FB7F-E26B-44B5-B46F-D6155BEF999C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/>
            </a:rPr>
            <a:t>Systems-thinking</a:t>
          </a:r>
        </a:p>
      </dgm:t>
    </dgm:pt>
    <dgm:pt modelId="{70584A2B-5879-4B53-959E-EE4827B9839B}" type="parTrans" cxnId="{6C27459F-BD7B-438F-BF04-FCC595C5E5A5}">
      <dgm:prSet/>
      <dgm:spPr/>
      <dgm:t>
        <a:bodyPr/>
        <a:lstStyle/>
        <a:p>
          <a:endParaRPr lang="fi-FI"/>
        </a:p>
      </dgm:t>
    </dgm:pt>
    <dgm:pt modelId="{C52E10E4-2631-4B24-A90A-67C8BF70FC57}" type="sibTrans" cxnId="{6C27459F-BD7B-438F-BF04-FCC595C5E5A5}">
      <dgm:prSet/>
      <dgm:spPr/>
      <dgm:t>
        <a:bodyPr/>
        <a:lstStyle/>
        <a:p>
          <a:endParaRPr lang="fi-FI"/>
        </a:p>
      </dgm:t>
    </dgm:pt>
    <dgm:pt modelId="{B1FAF2D3-6840-4326-849A-229B83E12DB5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/>
            </a:rPr>
            <a:t>Values-thinking</a:t>
          </a:r>
        </a:p>
      </dgm:t>
    </dgm:pt>
    <dgm:pt modelId="{ABC551E6-7D86-4D23-9B77-ECAB1B413CEC}" type="parTrans" cxnId="{87F356BB-7DAC-45E6-A0B0-48A969AE0946}">
      <dgm:prSet/>
      <dgm:spPr/>
      <dgm:t>
        <a:bodyPr/>
        <a:lstStyle/>
        <a:p>
          <a:endParaRPr lang="fi-FI"/>
        </a:p>
      </dgm:t>
    </dgm:pt>
    <dgm:pt modelId="{DAF5AE95-7A53-4CAF-AECD-2A67C7A86471}" type="sibTrans" cxnId="{87F356BB-7DAC-45E6-A0B0-48A969AE0946}">
      <dgm:prSet/>
      <dgm:spPr/>
      <dgm:t>
        <a:bodyPr/>
        <a:lstStyle/>
        <a:p>
          <a:endParaRPr lang="fi-FI"/>
        </a:p>
      </dgm:t>
    </dgm:pt>
    <dgm:pt modelId="{83525A6E-5DAA-488D-8D71-FE5137C68761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>
              <a:latin typeface="Arial" panose="020B0604020202020204"/>
            </a:rPr>
            <a:t>Futures-thinking</a:t>
          </a:r>
        </a:p>
      </dgm:t>
    </dgm:pt>
    <dgm:pt modelId="{6E7A44A0-F87C-4D3E-B465-B1543236CB68}" type="parTrans" cxnId="{19B2E527-D41B-4731-ABCB-95FB3CAFA702}">
      <dgm:prSet/>
      <dgm:spPr/>
      <dgm:t>
        <a:bodyPr/>
        <a:lstStyle/>
        <a:p>
          <a:endParaRPr lang="fi-FI"/>
        </a:p>
      </dgm:t>
    </dgm:pt>
    <dgm:pt modelId="{30582E56-F460-4EFB-BBAA-BC978735DF40}" type="sibTrans" cxnId="{19B2E527-D41B-4731-ABCB-95FB3CAFA702}">
      <dgm:prSet/>
      <dgm:spPr/>
      <dgm:t>
        <a:bodyPr/>
        <a:lstStyle/>
        <a:p>
          <a:endParaRPr lang="fi-FI"/>
        </a:p>
      </dgm:t>
    </dgm:pt>
    <dgm:pt modelId="{FD6FED61-9BB9-46D5-8184-3C77A0915D16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/>
            </a:rPr>
            <a:t>Interpersonal/Intrapersonal skills</a:t>
          </a:r>
        </a:p>
      </dgm:t>
    </dgm:pt>
    <dgm:pt modelId="{27F9E00B-F583-4C2D-A2F7-56E7A0F90F9C}" type="parTrans" cxnId="{3052B74E-C2F2-425C-8DCD-543CD7F6109E}">
      <dgm:prSet/>
      <dgm:spPr/>
      <dgm:t>
        <a:bodyPr/>
        <a:lstStyle/>
        <a:p>
          <a:endParaRPr lang="fi-FI"/>
        </a:p>
      </dgm:t>
    </dgm:pt>
    <dgm:pt modelId="{9A591271-DDE5-42C1-99A2-1A48EAC76EDC}" type="sibTrans" cxnId="{3052B74E-C2F2-425C-8DCD-543CD7F6109E}">
      <dgm:prSet/>
      <dgm:spPr/>
      <dgm:t>
        <a:bodyPr/>
        <a:lstStyle/>
        <a:p>
          <a:endParaRPr lang="fi-FI"/>
        </a:p>
      </dgm:t>
    </dgm:pt>
    <dgm:pt modelId="{E84CA69F-831D-4378-BE73-3C91CF93D90B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/>
            </a:rPr>
            <a:t>Implementation skills</a:t>
          </a:r>
        </a:p>
      </dgm:t>
    </dgm:pt>
    <dgm:pt modelId="{3AEFBE4F-9BE8-4327-B052-CE6941B993E5}" type="parTrans" cxnId="{93C94F53-55D6-467C-96C5-63DD1D414AE4}">
      <dgm:prSet/>
      <dgm:spPr/>
      <dgm:t>
        <a:bodyPr/>
        <a:lstStyle/>
        <a:p>
          <a:endParaRPr lang="fi-FI"/>
        </a:p>
      </dgm:t>
    </dgm:pt>
    <dgm:pt modelId="{C6B622D5-B725-4BBD-9910-898DC7B9DCC0}" type="sibTrans" cxnId="{93C94F53-55D6-467C-96C5-63DD1D414AE4}">
      <dgm:prSet/>
      <dgm:spPr/>
      <dgm:t>
        <a:bodyPr/>
        <a:lstStyle/>
        <a:p>
          <a:endParaRPr lang="fi-FI"/>
        </a:p>
      </dgm:t>
    </dgm:pt>
    <dgm:pt modelId="{8F2A448B-BA00-4AB4-9B97-5D006E1D8B8E}">
      <dgm:prSet phldr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>
              <a:latin typeface="Arial" panose="020B0604020202020204"/>
            </a:rPr>
            <a:t>Strategic-thinking</a:t>
          </a:r>
        </a:p>
      </dgm:t>
    </dgm:pt>
    <dgm:pt modelId="{67401B7E-1F8A-4547-B15C-9EA153D615AE}" type="parTrans" cxnId="{282A54E8-B74D-484F-A5B8-8DB4CD4AE7A3}">
      <dgm:prSet/>
      <dgm:spPr/>
      <dgm:t>
        <a:bodyPr/>
        <a:lstStyle/>
        <a:p>
          <a:endParaRPr lang="fi-FI"/>
        </a:p>
      </dgm:t>
    </dgm:pt>
    <dgm:pt modelId="{8AF6E7D8-8345-40BB-A8B1-D08493E2A71B}" type="sibTrans" cxnId="{282A54E8-B74D-484F-A5B8-8DB4CD4AE7A3}">
      <dgm:prSet/>
      <dgm:spPr/>
      <dgm:t>
        <a:bodyPr/>
        <a:lstStyle/>
        <a:p>
          <a:endParaRPr lang="fi-FI"/>
        </a:p>
      </dgm:t>
    </dgm:pt>
    <dgm:pt modelId="{9D192C6A-E8AD-49CA-B52B-E4E8B757EA03}">
      <dgm:prSet phldr="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Making impossible possible</a:t>
          </a:r>
        </a:p>
      </dgm:t>
    </dgm:pt>
    <dgm:pt modelId="{D3BD1818-976E-4E20-BDD4-641808F8ECF2}" type="parTrans" cxnId="{B95C8AD5-7809-4D84-B4D9-D09D4B01361B}">
      <dgm:prSet/>
      <dgm:spPr/>
      <dgm:t>
        <a:bodyPr/>
        <a:lstStyle/>
        <a:p>
          <a:endParaRPr lang="fi-FI"/>
        </a:p>
      </dgm:t>
    </dgm:pt>
    <dgm:pt modelId="{BF69AF46-8898-4C28-8EBF-CA85C6D4825F}" type="sibTrans" cxnId="{B95C8AD5-7809-4D84-B4D9-D09D4B01361B}">
      <dgm:prSet/>
      <dgm:spPr/>
      <dgm:t>
        <a:bodyPr/>
        <a:lstStyle/>
        <a:p>
          <a:endParaRPr lang="fi-FI"/>
        </a:p>
      </dgm:t>
    </dgm:pt>
    <dgm:pt modelId="{FD22BC82-C392-4FBC-A602-E83E30C1E75C}">
      <dgm:prSet phldr="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>
              <a:latin typeface="Arial" panose="020B0604020202020204"/>
            </a:rPr>
            <a:t>Traveling in time&amp;place</a:t>
          </a:r>
        </a:p>
      </dgm:t>
    </dgm:pt>
    <dgm:pt modelId="{C1B174F8-B833-47E6-A0B4-9B7F9A9CBAAB}" type="parTrans" cxnId="{D642C650-DECD-4BD7-97B2-62C381E52A74}">
      <dgm:prSet/>
      <dgm:spPr/>
      <dgm:t>
        <a:bodyPr/>
        <a:lstStyle/>
        <a:p>
          <a:endParaRPr lang="fi-FI"/>
        </a:p>
      </dgm:t>
    </dgm:pt>
    <dgm:pt modelId="{87A58BAE-A6F5-444D-8A07-AB0682C0574B}" type="sibTrans" cxnId="{D642C650-DECD-4BD7-97B2-62C381E52A74}">
      <dgm:prSet/>
      <dgm:spPr/>
      <dgm:t>
        <a:bodyPr/>
        <a:lstStyle/>
        <a:p>
          <a:endParaRPr lang="fi-FI"/>
        </a:p>
      </dgm:t>
    </dgm:pt>
    <dgm:pt modelId="{CD71E5EA-D57B-4783-854B-FAA35F73A7F3}">
      <dgm:prSet phldr="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 AI companions</a:t>
          </a:r>
        </a:p>
      </dgm:t>
    </dgm:pt>
    <dgm:pt modelId="{E2912066-E98A-487F-831B-A2423222D693}" type="parTrans" cxnId="{C58C6C12-1A94-408A-A413-8B289497116E}">
      <dgm:prSet/>
      <dgm:spPr/>
      <dgm:t>
        <a:bodyPr/>
        <a:lstStyle/>
        <a:p>
          <a:endParaRPr lang="fi-FI"/>
        </a:p>
      </dgm:t>
    </dgm:pt>
    <dgm:pt modelId="{FAFEFB0D-01D8-402A-A640-47630DA951D0}" type="sibTrans" cxnId="{C58C6C12-1A94-408A-A413-8B289497116E}">
      <dgm:prSet/>
      <dgm:spPr/>
      <dgm:t>
        <a:bodyPr/>
        <a:lstStyle/>
        <a:p>
          <a:endParaRPr lang="fi-FI"/>
        </a:p>
      </dgm:t>
    </dgm:pt>
    <dgm:pt modelId="{C05166F0-AA9E-4C1F-B29C-06A0F8FF3B5B}">
      <dgm:prSet phldr="0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>
              <a:latin typeface="Arial" panose="020B0604020202020204"/>
            </a:rPr>
            <a:t>Changing perspectives</a:t>
          </a:r>
        </a:p>
      </dgm:t>
    </dgm:pt>
    <dgm:pt modelId="{78739311-0E54-4E0D-B674-084ECDC6D8E9}" type="parTrans" cxnId="{539492A5-7F6F-4831-9744-C2941A8346C5}">
      <dgm:prSet/>
      <dgm:spPr/>
      <dgm:t>
        <a:bodyPr/>
        <a:lstStyle/>
        <a:p>
          <a:endParaRPr lang="fi-FI"/>
        </a:p>
      </dgm:t>
    </dgm:pt>
    <dgm:pt modelId="{8D7D0CF1-A88C-462E-BF4F-5852E8282C7E}" type="sibTrans" cxnId="{539492A5-7F6F-4831-9744-C2941A8346C5}">
      <dgm:prSet/>
      <dgm:spPr/>
      <dgm:t>
        <a:bodyPr/>
        <a:lstStyle/>
        <a:p>
          <a:endParaRPr lang="fi-FI"/>
        </a:p>
      </dgm:t>
    </dgm:pt>
    <dgm:pt modelId="{E395036C-63F5-8D47-8296-729E92E9A4CA}">
      <dgm:prSet phldr="0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Serendipitous Learning: discovering interesting aspects and recognizing new relations and g</a:t>
          </a:r>
          <a:r>
            <a:rPr lang="en-US" sz="1500" kern="1200" dirty="0">
              <a:latin typeface="Arial" panose="020B0604020202020204"/>
            </a:rPr>
            <a:t>aining new insights</a:t>
          </a: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 </a:t>
          </a:r>
        </a:p>
      </dgm:t>
    </dgm:pt>
    <dgm:pt modelId="{E959C296-2E27-8846-A4A4-CBE04370DC68}" type="parTrans" cxnId="{95EF496D-3DF3-BB45-9806-A000266AEA3B}">
      <dgm:prSet/>
      <dgm:spPr/>
      <dgm:t>
        <a:bodyPr/>
        <a:lstStyle/>
        <a:p>
          <a:endParaRPr lang="en-US"/>
        </a:p>
      </dgm:t>
    </dgm:pt>
    <dgm:pt modelId="{9CCBAABE-C5AF-C946-83E1-8606877708DF}" type="sibTrans" cxnId="{95EF496D-3DF3-BB45-9806-A000266AEA3B}">
      <dgm:prSet/>
      <dgm:spPr/>
      <dgm:t>
        <a:bodyPr/>
        <a:lstStyle/>
        <a:p>
          <a:endParaRPr lang="en-US"/>
        </a:p>
      </dgm:t>
    </dgm:pt>
    <dgm:pt modelId="{E074BC7A-C0C6-BE43-99CE-65F0CFD557D7}">
      <dgm:prSet phldr="0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500" kern="1200" dirty="0">
              <a:latin typeface="Arial" panose="020B0604020202020204"/>
            </a:rPr>
            <a:t>Developing empathy </a:t>
          </a:r>
          <a:endParaRPr lang="en-US" sz="1500" kern="1200" dirty="0">
            <a:solidFill>
              <a:prstClr val="white"/>
            </a:solidFill>
            <a:latin typeface="Arial" panose="020B0604020202020204"/>
            <a:ea typeface="+mn-ea"/>
            <a:cs typeface="+mn-cs"/>
          </a:endParaRPr>
        </a:p>
      </dgm:t>
    </dgm:pt>
    <dgm:pt modelId="{26E6840F-80E8-5247-9E8D-9511343EE6D2}" type="parTrans" cxnId="{89590F66-F9DA-CF4D-96B9-A9E4C116B0A0}">
      <dgm:prSet/>
      <dgm:spPr/>
      <dgm:t>
        <a:bodyPr/>
        <a:lstStyle/>
        <a:p>
          <a:endParaRPr lang="en-US"/>
        </a:p>
      </dgm:t>
    </dgm:pt>
    <dgm:pt modelId="{02707AAF-1301-3E40-B5B3-481E5FE59368}" type="sibTrans" cxnId="{89590F66-F9DA-CF4D-96B9-A9E4C116B0A0}">
      <dgm:prSet/>
      <dgm:spPr/>
      <dgm:t>
        <a:bodyPr/>
        <a:lstStyle/>
        <a:p>
          <a:endParaRPr lang="en-US"/>
        </a:p>
      </dgm:t>
    </dgm:pt>
    <dgm:pt modelId="{6C7752C2-1524-9644-A9C3-96DD8C1CF79E}">
      <dgm:prSet phldr="0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500" kern="1200" dirty="0">
              <a:latin typeface="Arial" panose="020B0604020202020204"/>
            </a:rPr>
            <a:t>Personalized learning</a:t>
          </a: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 </a:t>
          </a:r>
        </a:p>
      </dgm:t>
    </dgm:pt>
    <dgm:pt modelId="{4FF780AE-F667-414B-AF8F-2F00253A9CAE}" type="parTrans" cxnId="{6CE60471-FBE7-644D-8254-0791CF919185}">
      <dgm:prSet/>
      <dgm:spPr/>
      <dgm:t>
        <a:bodyPr/>
        <a:lstStyle/>
        <a:p>
          <a:endParaRPr lang="en-US"/>
        </a:p>
      </dgm:t>
    </dgm:pt>
    <dgm:pt modelId="{C0946154-764C-2D47-B330-5EFA62BCA2FF}" type="sibTrans" cxnId="{6CE60471-FBE7-644D-8254-0791CF919185}">
      <dgm:prSet/>
      <dgm:spPr/>
      <dgm:t>
        <a:bodyPr/>
        <a:lstStyle/>
        <a:p>
          <a:endParaRPr lang="en-US"/>
        </a:p>
      </dgm:t>
    </dgm:pt>
    <dgm:pt modelId="{E4A347FC-43B1-9848-B4E2-375671EEBB5E}">
      <dgm:prSet phldr="0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Problem-based learning</a:t>
          </a:r>
        </a:p>
      </dgm:t>
    </dgm:pt>
    <dgm:pt modelId="{415FA4DB-C852-C549-9F31-D2D4F7EF87DF}" type="parTrans" cxnId="{EAE52FC3-6449-2C42-B36A-D373A682CA16}">
      <dgm:prSet/>
      <dgm:spPr/>
      <dgm:t>
        <a:bodyPr/>
        <a:lstStyle/>
        <a:p>
          <a:endParaRPr lang="en-US"/>
        </a:p>
      </dgm:t>
    </dgm:pt>
    <dgm:pt modelId="{88CC416F-378B-B240-B532-B6234CAD7B73}" type="sibTrans" cxnId="{EAE52FC3-6449-2C42-B36A-D373A682CA16}">
      <dgm:prSet/>
      <dgm:spPr/>
      <dgm:t>
        <a:bodyPr/>
        <a:lstStyle/>
        <a:p>
          <a:endParaRPr lang="en-US"/>
        </a:p>
      </dgm:t>
    </dgm:pt>
    <dgm:pt modelId="{F618E089-90C8-4029-812E-F9EC35760F72}" type="pres">
      <dgm:prSet presAssocID="{DDDA4BEA-9825-4752-AF55-ED844274DED4}" presName="Name0" presStyleCnt="0">
        <dgm:presLayoutVars>
          <dgm:dir/>
          <dgm:resizeHandles val="exact"/>
        </dgm:presLayoutVars>
      </dgm:prSet>
      <dgm:spPr/>
    </dgm:pt>
    <dgm:pt modelId="{0EA1D274-A449-4357-9B69-9AABD91863F5}" type="pres">
      <dgm:prSet presAssocID="{153DB6F1-D1AB-4C18-AF76-4A6AE204EDBC}" presName="Name5" presStyleLbl="vennNode1" presStyleIdx="0" presStyleCnt="3">
        <dgm:presLayoutVars>
          <dgm:bulletEnabled val="1"/>
        </dgm:presLayoutVars>
      </dgm:prSet>
      <dgm:spPr/>
    </dgm:pt>
    <dgm:pt modelId="{E521D8D6-4873-4FDD-951D-7ACE9A0D41C4}" type="pres">
      <dgm:prSet presAssocID="{3614ED0B-015B-4B04-89F7-4CC9B058776F}" presName="space" presStyleCnt="0"/>
      <dgm:spPr/>
    </dgm:pt>
    <dgm:pt modelId="{E892EB64-84AC-41D2-90B2-E533906B4852}" type="pres">
      <dgm:prSet presAssocID="{8020DD6D-6ECA-4A01-894C-18A224B5993C}" presName="Name5" presStyleLbl="vennNode1" presStyleIdx="1" presStyleCnt="3">
        <dgm:presLayoutVars>
          <dgm:bulletEnabled val="1"/>
        </dgm:presLayoutVars>
      </dgm:prSet>
      <dgm:spPr/>
    </dgm:pt>
    <dgm:pt modelId="{23216EE3-14E1-4E40-8A9F-5FABF19FC1C6}" type="pres">
      <dgm:prSet presAssocID="{ADDAF67B-F7BA-462D-BA2B-F44EA6B21C02}" presName="space" presStyleCnt="0"/>
      <dgm:spPr/>
    </dgm:pt>
    <dgm:pt modelId="{16B694D4-2962-430F-A42F-0281879B0BD7}" type="pres">
      <dgm:prSet presAssocID="{F66E806C-2900-4FE8-9D3C-5647DB031776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5ACAC30D-7049-4D97-BA3D-CD171B39EBB5}" type="presOf" srcId="{F66E806C-2900-4FE8-9D3C-5647DB031776}" destId="{16B694D4-2962-430F-A42F-0281879B0BD7}" srcOrd="0" destOrd="0" presId="urn:microsoft.com/office/officeart/2005/8/layout/venn3"/>
    <dgm:cxn modelId="{F87B4512-106B-4B65-BCBD-84544A5C47D5}" type="presOf" srcId="{DDDA4BEA-9825-4752-AF55-ED844274DED4}" destId="{F618E089-90C8-4029-812E-F9EC35760F72}" srcOrd="0" destOrd="0" presId="urn:microsoft.com/office/officeart/2005/8/layout/venn3"/>
    <dgm:cxn modelId="{C58C6C12-1A94-408A-A413-8B289497116E}" srcId="{F66E806C-2900-4FE8-9D3C-5647DB031776}" destId="{CD71E5EA-D57B-4783-854B-FAA35F73A7F3}" srcOrd="3" destOrd="0" parTransId="{E2912066-E98A-487F-831B-A2423222D693}" sibTransId="{FAFEFB0D-01D8-402A-A640-47630DA951D0}"/>
    <dgm:cxn modelId="{2D5DA312-44AE-43D9-A59B-4CF29049D46D}" type="presOf" srcId="{B1FAF2D3-6840-4326-849A-229B83E12DB5}" destId="{0EA1D274-A449-4357-9B69-9AABD91863F5}" srcOrd="0" destOrd="2" presId="urn:microsoft.com/office/officeart/2005/8/layout/venn3"/>
    <dgm:cxn modelId="{19B2E527-D41B-4731-ABCB-95FB3CAFA702}" srcId="{153DB6F1-D1AB-4C18-AF76-4A6AE204EDBC}" destId="{83525A6E-5DAA-488D-8D71-FE5137C68761}" srcOrd="2" destOrd="0" parTransId="{6E7A44A0-F87C-4D3E-B465-B1543236CB68}" sibTransId="{30582E56-F460-4EFB-BBAA-BC978735DF40}"/>
    <dgm:cxn modelId="{78A5202F-3B4C-4F48-8D53-D6E1959BEC93}" srcId="{DDDA4BEA-9825-4752-AF55-ED844274DED4}" destId="{F66E806C-2900-4FE8-9D3C-5647DB031776}" srcOrd="2" destOrd="0" parTransId="{EACD77D5-00A7-4675-A76E-F8DC0FAD3C8B}" sibTransId="{5D10F399-2DA9-4960-A0E7-C0338414FFC3}"/>
    <dgm:cxn modelId="{DF4A0C32-F1A1-4114-99FC-C0A55A05181F}" srcId="{DDDA4BEA-9825-4752-AF55-ED844274DED4}" destId="{153DB6F1-D1AB-4C18-AF76-4A6AE204EDBC}" srcOrd="0" destOrd="0" parTransId="{E508ED25-C66D-4820-8382-98D1619260AB}" sibTransId="{3614ED0B-015B-4B04-89F7-4CC9B058776F}"/>
    <dgm:cxn modelId="{BA019E32-FDD0-4752-9AA5-513FF05A7AB1}" type="presOf" srcId="{FD6FED61-9BB9-46D5-8184-3C77A0915D16}" destId="{0EA1D274-A449-4357-9B69-9AABD91863F5}" srcOrd="0" destOrd="5" presId="urn:microsoft.com/office/officeart/2005/8/layout/venn3"/>
    <dgm:cxn modelId="{9B97B13C-C3BD-D04E-8F23-BE11E25E2504}" type="presOf" srcId="{E074BC7A-C0C6-BE43-99CE-65F0CFD557D7}" destId="{E892EB64-84AC-41D2-90B2-E533906B4852}" srcOrd="0" destOrd="4" presId="urn:microsoft.com/office/officeart/2005/8/layout/venn3"/>
    <dgm:cxn modelId="{80788E63-1BA9-4633-A536-CA38D354D9FD}" type="presOf" srcId="{CD71E5EA-D57B-4783-854B-FAA35F73A7F3}" destId="{16B694D4-2962-430F-A42F-0281879B0BD7}" srcOrd="0" destOrd="4" presId="urn:microsoft.com/office/officeart/2005/8/layout/venn3"/>
    <dgm:cxn modelId="{F9A97145-D0F1-B540-BCE9-40F6F76F61FD}" type="presOf" srcId="{E4A347FC-43B1-9848-B4E2-375671EEBB5E}" destId="{E892EB64-84AC-41D2-90B2-E533906B4852}" srcOrd="0" destOrd="3" presId="urn:microsoft.com/office/officeart/2005/8/layout/venn3"/>
    <dgm:cxn modelId="{89590F66-F9DA-CF4D-96B9-A9E4C116B0A0}" srcId="{8020DD6D-6ECA-4A01-894C-18A224B5993C}" destId="{E074BC7A-C0C6-BE43-99CE-65F0CFD557D7}" srcOrd="3" destOrd="0" parTransId="{26E6840F-80E8-5247-9E8D-9511343EE6D2}" sibTransId="{02707AAF-1301-3E40-B5B3-481E5FE59368}"/>
    <dgm:cxn modelId="{D98D2C6C-0254-4DE8-A840-91FB3362523D}" type="presOf" srcId="{E84CA69F-831D-4378-BE73-3C91CF93D90B}" destId="{0EA1D274-A449-4357-9B69-9AABD91863F5}" srcOrd="0" destOrd="6" presId="urn:microsoft.com/office/officeart/2005/8/layout/venn3"/>
    <dgm:cxn modelId="{95EF496D-3DF3-BB45-9806-A000266AEA3B}" srcId="{8020DD6D-6ECA-4A01-894C-18A224B5993C}" destId="{E395036C-63F5-8D47-8296-729E92E9A4CA}" srcOrd="0" destOrd="0" parTransId="{E959C296-2E27-8846-A4A4-CBE04370DC68}" sibTransId="{9CCBAABE-C5AF-C946-83E1-8606877708DF}"/>
    <dgm:cxn modelId="{3052B74E-C2F2-425C-8DCD-543CD7F6109E}" srcId="{153DB6F1-D1AB-4C18-AF76-4A6AE204EDBC}" destId="{FD6FED61-9BB9-46D5-8184-3C77A0915D16}" srcOrd="4" destOrd="0" parTransId="{27F9E00B-F583-4C2D-A2F7-56E7A0F90F9C}" sibTransId="{9A591271-DDE5-42C1-99A2-1A48EAC76EDC}"/>
    <dgm:cxn modelId="{D642C650-DECD-4BD7-97B2-62C381E52A74}" srcId="{F66E806C-2900-4FE8-9D3C-5647DB031776}" destId="{FD22BC82-C392-4FBC-A602-E83E30C1E75C}" srcOrd="1" destOrd="0" parTransId="{C1B174F8-B833-47E6-A0B4-9B7F9A9CBAAB}" sibTransId="{87A58BAE-A6F5-444D-8A07-AB0682C0574B}"/>
    <dgm:cxn modelId="{6CE60471-FBE7-644D-8254-0791CF919185}" srcId="{8020DD6D-6ECA-4A01-894C-18A224B5993C}" destId="{6C7752C2-1524-9644-A9C3-96DD8C1CF79E}" srcOrd="1" destOrd="0" parTransId="{4FF780AE-F667-414B-AF8F-2F00253A9CAE}" sibTransId="{C0946154-764C-2D47-B330-5EFA62BCA2FF}"/>
    <dgm:cxn modelId="{93C94F53-55D6-467C-96C5-63DD1D414AE4}" srcId="{153DB6F1-D1AB-4C18-AF76-4A6AE204EDBC}" destId="{E84CA69F-831D-4378-BE73-3C91CF93D90B}" srcOrd="5" destOrd="0" parTransId="{3AEFBE4F-9BE8-4327-B052-CE6941B993E5}" sibTransId="{C6B622D5-B725-4BBD-9910-898DC7B9DCC0}"/>
    <dgm:cxn modelId="{539ED291-31FA-4EEF-A0CE-75BFF7D56EBD}" type="presOf" srcId="{C05166F0-AA9E-4C1F-B29C-06A0F8FF3B5B}" destId="{16B694D4-2962-430F-A42F-0281879B0BD7}" srcOrd="0" destOrd="3" presId="urn:microsoft.com/office/officeart/2005/8/layout/venn3"/>
    <dgm:cxn modelId="{63700C95-333B-4525-87F3-2E096F56BF15}" type="presOf" srcId="{FD22BC82-C392-4FBC-A602-E83E30C1E75C}" destId="{16B694D4-2962-430F-A42F-0281879B0BD7}" srcOrd="0" destOrd="2" presId="urn:microsoft.com/office/officeart/2005/8/layout/venn3"/>
    <dgm:cxn modelId="{6C27459F-BD7B-438F-BF04-FCC595C5E5A5}" srcId="{153DB6F1-D1AB-4C18-AF76-4A6AE204EDBC}" destId="{1F21FB7F-E26B-44B5-B46F-D6155BEF999C}" srcOrd="0" destOrd="0" parTransId="{70584A2B-5879-4B53-959E-EE4827B9839B}" sibTransId="{C52E10E4-2631-4B24-A90A-67C8BF70FC57}"/>
    <dgm:cxn modelId="{539492A5-7F6F-4831-9744-C2941A8346C5}" srcId="{F66E806C-2900-4FE8-9D3C-5647DB031776}" destId="{C05166F0-AA9E-4C1F-B29C-06A0F8FF3B5B}" srcOrd="2" destOrd="0" parTransId="{78739311-0E54-4E0D-B674-084ECDC6D8E9}" sibTransId="{8D7D0CF1-A88C-462E-BF4F-5852E8282C7E}"/>
    <dgm:cxn modelId="{FC68F7A9-344C-E642-9B17-45C024AD6108}" type="presOf" srcId="{E395036C-63F5-8D47-8296-729E92E9A4CA}" destId="{E892EB64-84AC-41D2-90B2-E533906B4852}" srcOrd="0" destOrd="1" presId="urn:microsoft.com/office/officeart/2005/8/layout/venn3"/>
    <dgm:cxn modelId="{B71332B1-E998-47CD-A517-735041D34B0A}" type="presOf" srcId="{153DB6F1-D1AB-4C18-AF76-4A6AE204EDBC}" destId="{0EA1D274-A449-4357-9B69-9AABD91863F5}" srcOrd="0" destOrd="0" presId="urn:microsoft.com/office/officeart/2005/8/layout/venn3"/>
    <dgm:cxn modelId="{162273B3-F232-4E75-A2D4-FD29B4696CF0}" type="presOf" srcId="{83525A6E-5DAA-488D-8D71-FE5137C68761}" destId="{0EA1D274-A449-4357-9B69-9AABD91863F5}" srcOrd="0" destOrd="3" presId="urn:microsoft.com/office/officeart/2005/8/layout/venn3"/>
    <dgm:cxn modelId="{0DA8CCB9-F2CD-426A-9210-85627E833630}" type="presOf" srcId="{8020DD6D-6ECA-4A01-894C-18A224B5993C}" destId="{E892EB64-84AC-41D2-90B2-E533906B4852}" srcOrd="0" destOrd="0" presId="urn:microsoft.com/office/officeart/2005/8/layout/venn3"/>
    <dgm:cxn modelId="{87F356BB-7DAC-45E6-A0B0-48A969AE0946}" srcId="{153DB6F1-D1AB-4C18-AF76-4A6AE204EDBC}" destId="{B1FAF2D3-6840-4326-849A-229B83E12DB5}" srcOrd="1" destOrd="0" parTransId="{ABC551E6-7D86-4D23-9B77-ECAB1B413CEC}" sibTransId="{DAF5AE95-7A53-4CAF-AECD-2A67C7A86471}"/>
    <dgm:cxn modelId="{E2AA80C1-C497-4FDE-9BDF-316EFA0CF90A}" type="presOf" srcId="{8F2A448B-BA00-4AB4-9B97-5D006E1D8B8E}" destId="{0EA1D274-A449-4357-9B69-9AABD91863F5}" srcOrd="0" destOrd="4" presId="urn:microsoft.com/office/officeart/2005/8/layout/venn3"/>
    <dgm:cxn modelId="{A7E8C4C2-3D75-4E0F-AB75-5217C76CF11A}" type="presOf" srcId="{1F21FB7F-E26B-44B5-B46F-D6155BEF999C}" destId="{0EA1D274-A449-4357-9B69-9AABD91863F5}" srcOrd="0" destOrd="1" presId="urn:microsoft.com/office/officeart/2005/8/layout/venn3"/>
    <dgm:cxn modelId="{EAE52FC3-6449-2C42-B36A-D373A682CA16}" srcId="{8020DD6D-6ECA-4A01-894C-18A224B5993C}" destId="{E4A347FC-43B1-9848-B4E2-375671EEBB5E}" srcOrd="2" destOrd="0" parTransId="{415FA4DB-C852-C549-9F31-D2D4F7EF87DF}" sibTransId="{88CC416F-378B-B240-B532-B6234CAD7B73}"/>
    <dgm:cxn modelId="{B95C8AD5-7809-4D84-B4D9-D09D4B01361B}" srcId="{F66E806C-2900-4FE8-9D3C-5647DB031776}" destId="{9D192C6A-E8AD-49CA-B52B-E4E8B757EA03}" srcOrd="0" destOrd="0" parTransId="{D3BD1818-976E-4E20-BDD4-641808F8ECF2}" sibTransId="{BF69AF46-8898-4C28-8EBF-CA85C6D4825F}"/>
    <dgm:cxn modelId="{CC72E3DC-C3D3-9047-A749-D1E8C2320254}" type="presOf" srcId="{6C7752C2-1524-9644-A9C3-96DD8C1CF79E}" destId="{E892EB64-84AC-41D2-90B2-E533906B4852}" srcOrd="0" destOrd="2" presId="urn:microsoft.com/office/officeart/2005/8/layout/venn3"/>
    <dgm:cxn modelId="{EABD84DF-7F7B-42ED-B42A-15D1AC93953A}" srcId="{DDDA4BEA-9825-4752-AF55-ED844274DED4}" destId="{8020DD6D-6ECA-4A01-894C-18A224B5993C}" srcOrd="1" destOrd="0" parTransId="{5C97D9B9-57F9-4119-BD92-6604DDC1AB4A}" sibTransId="{ADDAF67B-F7BA-462D-BA2B-F44EA6B21C02}"/>
    <dgm:cxn modelId="{282A54E8-B74D-484F-A5B8-8DB4CD4AE7A3}" srcId="{153DB6F1-D1AB-4C18-AF76-4A6AE204EDBC}" destId="{8F2A448B-BA00-4AB4-9B97-5D006E1D8B8E}" srcOrd="3" destOrd="0" parTransId="{67401B7E-1F8A-4547-B15C-9EA153D615AE}" sibTransId="{8AF6E7D8-8345-40BB-A8B1-D08493E2A71B}"/>
    <dgm:cxn modelId="{7E4A6BFC-0CFB-49FD-A869-AC643583855C}" type="presOf" srcId="{9D192C6A-E8AD-49CA-B52B-E4E8B757EA03}" destId="{16B694D4-2962-430F-A42F-0281879B0BD7}" srcOrd="0" destOrd="1" presId="urn:microsoft.com/office/officeart/2005/8/layout/venn3"/>
    <dgm:cxn modelId="{1842F386-D47D-483A-919B-41CE00FCAE7D}" type="presParOf" srcId="{F618E089-90C8-4029-812E-F9EC35760F72}" destId="{0EA1D274-A449-4357-9B69-9AABD91863F5}" srcOrd="0" destOrd="0" presId="urn:microsoft.com/office/officeart/2005/8/layout/venn3"/>
    <dgm:cxn modelId="{23F1135E-0DB4-4B29-AB4D-DCDDFC533F25}" type="presParOf" srcId="{F618E089-90C8-4029-812E-F9EC35760F72}" destId="{E521D8D6-4873-4FDD-951D-7ACE9A0D41C4}" srcOrd="1" destOrd="0" presId="urn:microsoft.com/office/officeart/2005/8/layout/venn3"/>
    <dgm:cxn modelId="{9FBAD4E0-D500-40BC-B8FF-3C4076F74E54}" type="presParOf" srcId="{F618E089-90C8-4029-812E-F9EC35760F72}" destId="{E892EB64-84AC-41D2-90B2-E533906B4852}" srcOrd="2" destOrd="0" presId="urn:microsoft.com/office/officeart/2005/8/layout/venn3"/>
    <dgm:cxn modelId="{11DC9C4C-3669-44FB-97A7-18643806CC91}" type="presParOf" srcId="{F618E089-90C8-4029-812E-F9EC35760F72}" destId="{23216EE3-14E1-4E40-8A9F-5FABF19FC1C6}" srcOrd="3" destOrd="0" presId="urn:microsoft.com/office/officeart/2005/8/layout/venn3"/>
    <dgm:cxn modelId="{E9DBC1AE-1999-4023-BD5C-19395153749F}" type="presParOf" srcId="{F618E089-90C8-4029-812E-F9EC35760F72}" destId="{16B694D4-2962-430F-A42F-0281879B0BD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B012D-AE41-4D5A-8BAE-AAA8E7567212}">
      <dsp:nvSpPr>
        <dsp:cNvPr id="0" name=""/>
        <dsp:cNvSpPr/>
      </dsp:nvSpPr>
      <dsp:spPr>
        <a:xfrm rot="2411403">
          <a:off x="3328110" y="3961548"/>
          <a:ext cx="1040747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1040747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667B0-9977-4366-BB41-8D8174F9D673}">
      <dsp:nvSpPr>
        <dsp:cNvPr id="0" name=""/>
        <dsp:cNvSpPr/>
      </dsp:nvSpPr>
      <dsp:spPr>
        <a:xfrm>
          <a:off x="3450966" y="2817916"/>
          <a:ext cx="957714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957714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75DC4-E84B-4B70-9E76-F6BE7C0CD89C}">
      <dsp:nvSpPr>
        <dsp:cNvPr id="0" name=""/>
        <dsp:cNvSpPr/>
      </dsp:nvSpPr>
      <dsp:spPr>
        <a:xfrm rot="19037913">
          <a:off x="3336781" y="1643352"/>
          <a:ext cx="861438" cy="50185"/>
        </a:xfrm>
        <a:custGeom>
          <a:avLst/>
          <a:gdLst/>
          <a:ahLst/>
          <a:cxnLst/>
          <a:rect l="0" t="0" r="0" b="0"/>
          <a:pathLst>
            <a:path>
              <a:moveTo>
                <a:pt x="0" y="25092"/>
              </a:moveTo>
              <a:lnTo>
                <a:pt x="861438" y="25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0CD67-B66D-40A6-B9B5-17C250802902}">
      <dsp:nvSpPr>
        <dsp:cNvPr id="0" name=""/>
        <dsp:cNvSpPr/>
      </dsp:nvSpPr>
      <dsp:spPr>
        <a:xfrm>
          <a:off x="1128609" y="1476917"/>
          <a:ext cx="2732183" cy="27321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3F184-60A0-4BD3-9003-BDFE11FAB750}">
      <dsp:nvSpPr>
        <dsp:cNvPr id="0" name=""/>
        <dsp:cNvSpPr/>
      </dsp:nvSpPr>
      <dsp:spPr>
        <a:xfrm>
          <a:off x="3866742" y="813"/>
          <a:ext cx="1639310" cy="1639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EdTech experiments</a:t>
          </a:r>
        </a:p>
      </dsp:txBody>
      <dsp:txXfrm>
        <a:off x="4106813" y="240884"/>
        <a:ext cx="1159168" cy="1159168"/>
      </dsp:txXfrm>
    </dsp:sp>
    <dsp:sp modelId="{C5F0B3CD-57FD-4DC6-B6B4-15BEAB4F5D98}">
      <dsp:nvSpPr>
        <dsp:cNvPr id="0" name=""/>
        <dsp:cNvSpPr/>
      </dsp:nvSpPr>
      <dsp:spPr>
        <a:xfrm>
          <a:off x="5669983" y="813"/>
          <a:ext cx="2458965" cy="163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AI 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XR</a:t>
          </a:r>
        </a:p>
      </dsp:txBody>
      <dsp:txXfrm>
        <a:off x="5669983" y="813"/>
        <a:ext cx="2458965" cy="1639310"/>
      </dsp:txXfrm>
    </dsp:sp>
    <dsp:sp modelId="{EE517826-BE68-4E9E-955A-6BD54610EA7F}">
      <dsp:nvSpPr>
        <dsp:cNvPr id="0" name=""/>
        <dsp:cNvSpPr/>
      </dsp:nvSpPr>
      <dsp:spPr>
        <a:xfrm>
          <a:off x="4408680" y="2023354"/>
          <a:ext cx="1639310" cy="1639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Course development</a:t>
          </a:r>
        </a:p>
      </dsp:txBody>
      <dsp:txXfrm>
        <a:off x="4648751" y="2263425"/>
        <a:ext cx="1159168" cy="1159168"/>
      </dsp:txXfrm>
    </dsp:sp>
    <dsp:sp modelId="{028D896C-8110-48E8-BF2C-3608B075BDE7}">
      <dsp:nvSpPr>
        <dsp:cNvPr id="0" name=""/>
        <dsp:cNvSpPr/>
      </dsp:nvSpPr>
      <dsp:spPr>
        <a:xfrm>
          <a:off x="4029199" y="4046708"/>
          <a:ext cx="1721325" cy="1639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Own product development</a:t>
          </a:r>
        </a:p>
      </dsp:txBody>
      <dsp:txXfrm>
        <a:off x="4281281" y="4286779"/>
        <a:ext cx="1217161" cy="1159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1D274-A449-4357-9B69-9AABD91863F5}">
      <dsp:nvSpPr>
        <dsp:cNvPr id="0" name=""/>
        <dsp:cNvSpPr/>
      </dsp:nvSpPr>
      <dsp:spPr>
        <a:xfrm>
          <a:off x="4793" y="547885"/>
          <a:ext cx="4191993" cy="4191993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30699" tIns="24130" rIns="230699" bIns="24130" numCol="1" spcCol="1270" anchor="ctr" anchorCtr="1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/>
            </a:rPr>
            <a:t>Sustainability competencies</a:t>
          </a:r>
          <a:endParaRPr lang="en-US" sz="19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Systems-thinking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Values-thinking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 panose="020B0604020202020204"/>
            </a:rPr>
            <a:t>Futures-thinking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 panose="020B0604020202020204"/>
            </a:rPr>
            <a:t>Strategic-thinking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Interpersonal/Intrapersonal skills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Implementation skills</a:t>
          </a:r>
        </a:p>
      </dsp:txBody>
      <dsp:txXfrm>
        <a:off x="618696" y="1161788"/>
        <a:ext cx="2964187" cy="2964187"/>
      </dsp:txXfrm>
    </dsp:sp>
    <dsp:sp modelId="{E892EB64-84AC-41D2-90B2-E533906B4852}">
      <dsp:nvSpPr>
        <dsp:cNvPr id="0" name=""/>
        <dsp:cNvSpPr/>
      </dsp:nvSpPr>
      <dsp:spPr>
        <a:xfrm>
          <a:off x="3358388" y="547885"/>
          <a:ext cx="4191993" cy="4191993"/>
        </a:xfrm>
        <a:prstGeom prst="ellipse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230699" tIns="19050" rIns="230699" bIns="19050" numCol="1" spcCol="1270" anchor="ctr" anchorCtr="1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/>
            </a:rPr>
            <a:t>Learner-centered pedagogies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Serendipitous Learning: discovering interesting aspects and recognizing new relations and g</a:t>
          </a:r>
          <a:r>
            <a:rPr lang="en-US" sz="1500" kern="1200" dirty="0">
              <a:latin typeface="Arial" panose="020B0604020202020204"/>
            </a:rPr>
            <a:t>aining new insights</a:t>
          </a: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 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Personalized learning</a:t>
          </a: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 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Problem-based learning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Developing empathy </a:t>
          </a:r>
          <a:endParaRPr lang="en-US" sz="1500" kern="1200" dirty="0">
            <a:solidFill>
              <a:prstClr val="white"/>
            </a:solidFill>
            <a:latin typeface="Arial" panose="020B0604020202020204"/>
            <a:ea typeface="+mn-ea"/>
            <a:cs typeface="+mn-cs"/>
          </a:endParaRPr>
        </a:p>
      </dsp:txBody>
      <dsp:txXfrm>
        <a:off x="3972291" y="1161788"/>
        <a:ext cx="2964187" cy="2964187"/>
      </dsp:txXfrm>
    </dsp:sp>
    <dsp:sp modelId="{16B694D4-2962-430F-A42F-0281879B0BD7}">
      <dsp:nvSpPr>
        <dsp:cNvPr id="0" name=""/>
        <dsp:cNvSpPr/>
      </dsp:nvSpPr>
      <dsp:spPr>
        <a:xfrm>
          <a:off x="6711982" y="547885"/>
          <a:ext cx="4191993" cy="4191993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30699" tIns="24130" rIns="230699" bIns="24130" numCol="1" spcCol="1270" anchor="ctr" anchorCtr="1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/>
            </a:rPr>
            <a:t> The best of VR and AI in multimodal environment</a:t>
          </a:r>
          <a:endParaRPr lang="en-US" sz="1900" b="1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Making impossible possible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 panose="020B0604020202020204"/>
            </a:rPr>
            <a:t>Traveling in time&amp;place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 panose="020B0604020202020204"/>
            </a:rPr>
            <a:t>Changing perspectives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 AI companions</a:t>
          </a:r>
        </a:p>
      </dsp:txBody>
      <dsp:txXfrm>
        <a:off x="7325885" y="1161788"/>
        <a:ext cx="2964187" cy="2964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86D4800B-8753-3B4F-97ED-321E73BD7EDB}" type="datetimeFigureOut">
              <a:rPr lang="fi-FI"/>
              <a:pPr>
                <a:defRPr/>
              </a:pPr>
              <a:t>24.11.2023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2AEE3D99-5224-E842-A8E5-E1EB0FE63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91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BD7201BD-9C11-AD45-9EF1-CE7B667A450D}" type="datetimeFigureOut">
              <a:rPr lang="fi-FI"/>
              <a:pPr>
                <a:defRPr/>
              </a:pPr>
              <a:t>24.11.2023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3405D274-9957-F14C-8EA2-7129B6347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8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D274-9957-F14C-8EA2-7129B6347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3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41EB3-677D-41D4-8B82-F616483777B0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81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41EB3-677D-41D4-8B82-F616483777B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7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3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1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41EB3-677D-41D4-8B82-F616483777B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72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11CF8-BA27-84EB-92AA-B816470AE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1186290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24419" y="2596614"/>
            <a:ext cx="11521280" cy="359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r>
              <a:rPr lang="fi-FI" dirty="0"/>
              <a:t>9.11.2023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4457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1186290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l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3D9378-0C1A-645C-D213-9DA9505ECA5B}"/>
              </a:ext>
            </a:extLst>
          </p:cNvPr>
          <p:cNvSpPr/>
          <p:nvPr userDrawn="1"/>
        </p:nvSpPr>
        <p:spPr>
          <a:xfrm>
            <a:off x="695400" y="2946084"/>
            <a:ext cx="2725626" cy="2725626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F7E5AEC-C4A2-4533-3731-7C5EA9AD0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440" y="3439462"/>
            <a:ext cx="2016225" cy="1872208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9D6A76-BCBA-51E6-53FC-6D8ABC1D8D41}"/>
              </a:ext>
            </a:extLst>
          </p:cNvPr>
          <p:cNvSpPr/>
          <p:nvPr userDrawn="1"/>
        </p:nvSpPr>
        <p:spPr>
          <a:xfrm>
            <a:off x="4738267" y="2958932"/>
            <a:ext cx="2725626" cy="2725626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4A1D5B0-B5FC-6FE7-072E-17DB4B2B8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2968" y="3452310"/>
            <a:ext cx="2016225" cy="1872208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579BA6-3FF6-EDA5-205D-FDA16A39176C}"/>
              </a:ext>
            </a:extLst>
          </p:cNvPr>
          <p:cNvSpPr/>
          <p:nvPr userDrawn="1"/>
        </p:nvSpPr>
        <p:spPr>
          <a:xfrm>
            <a:off x="8770974" y="2946084"/>
            <a:ext cx="2725626" cy="2725626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72D60F7-3B6C-2557-EB2F-89FD311C9C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1014" y="3439462"/>
            <a:ext cx="2016225" cy="1872208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B1BFD7C-9326-2DAB-2734-7396EAC480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400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FE98D3E-82C4-2DEA-3CB5-3E7FB013ED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6905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870114AB-1A6B-797C-3A22-402C4ECB37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82496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9846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1186290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l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F7E5AEC-C4A2-4533-3731-7C5EA9AD0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552" y="2996952"/>
            <a:ext cx="2724474" cy="3096344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B1BFD7C-9326-2DAB-2734-7396EAC480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400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FE98D3E-82C4-2DEA-3CB5-3E7FB013ED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6905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870114AB-1A6B-797C-3A22-402C4ECB37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82496" y="2035109"/>
            <a:ext cx="2725626" cy="754068"/>
          </a:xfrm>
        </p:spPr>
        <p:txBody>
          <a:bodyPr anchor="b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E9E7B4C-49FD-DB58-C3F9-346BC19ED9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31839" y="2996952"/>
            <a:ext cx="2724474" cy="3096344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8A3571A3-FDE0-A87C-3160-B764C3F57F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77065" y="2996952"/>
            <a:ext cx="2724474" cy="3096344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dirty="0"/>
              <a:t>Click to edit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1BB57-5125-4590-0CEA-39C56EEAC908}"/>
              </a:ext>
            </a:extLst>
          </p:cNvPr>
          <p:cNvCxnSpPr/>
          <p:nvPr userDrawn="1"/>
        </p:nvCxnSpPr>
        <p:spPr>
          <a:xfrm>
            <a:off x="695400" y="2789177"/>
            <a:ext cx="27256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92F79-62E3-D01B-01D8-688FE623DE30}"/>
              </a:ext>
            </a:extLst>
          </p:cNvPr>
          <p:cNvCxnSpPr/>
          <p:nvPr userDrawn="1"/>
        </p:nvCxnSpPr>
        <p:spPr>
          <a:xfrm>
            <a:off x="4737202" y="2789177"/>
            <a:ext cx="27256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DDA742-4410-9180-B246-3F6BC7813C71}"/>
              </a:ext>
            </a:extLst>
          </p:cNvPr>
          <p:cNvCxnSpPr/>
          <p:nvPr userDrawn="1"/>
        </p:nvCxnSpPr>
        <p:spPr>
          <a:xfrm>
            <a:off x="8785327" y="2789177"/>
            <a:ext cx="27256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15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ck in the dark&#10;&#10;Description automatically generated">
            <a:extLst>
              <a:ext uri="{FF2B5EF4-FFF2-40B4-BE49-F238E27FC236}">
                <a16:creationId xmlns:a16="http://schemas.microsoft.com/office/drawing/2014/main" id="{4DA0024B-F3F4-856D-2055-D70504A08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" t="9754" r="3"/>
          <a:stretch/>
        </p:blipFill>
        <p:spPr>
          <a:xfrm>
            <a:off x="0" y="0"/>
            <a:ext cx="12191999" cy="6189017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1186290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24419" y="2596614"/>
            <a:ext cx="11521280" cy="359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solidFill>
                  <a:schemeClr val="bg1"/>
                </a:solidFill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A5EE7-DF72-97BD-FDDA-A6658E457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04664"/>
            <a:ext cx="2437741" cy="5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1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C2EF7-66F9-0AC0-445E-36847E80A410}"/>
              </a:ext>
            </a:extLst>
          </p:cNvPr>
          <p:cNvSpPr/>
          <p:nvPr userDrawn="1"/>
        </p:nvSpPr>
        <p:spPr>
          <a:xfrm>
            <a:off x="0" y="0"/>
            <a:ext cx="12192000" cy="6189017"/>
          </a:xfrm>
          <a:prstGeom prst="rect">
            <a:avLst/>
          </a:prstGeom>
          <a:solidFill>
            <a:srgbClr val="0A0B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1186290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24419" y="2596614"/>
            <a:ext cx="11521280" cy="359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solidFill>
                  <a:schemeClr val="bg1"/>
                </a:solidFill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" name="Picture 7" descr="A glass sphere with trees and plants inside&#10;&#10;Description automatically generated">
            <a:extLst>
              <a:ext uri="{FF2B5EF4-FFF2-40B4-BE49-F238E27FC236}">
                <a16:creationId xmlns:a16="http://schemas.microsoft.com/office/drawing/2014/main" id="{DDDC4F2D-4E58-4A0D-2B13-3E47FDE4CA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8" t="5580" r="-178" b="5585"/>
          <a:stretch/>
        </p:blipFill>
        <p:spPr>
          <a:xfrm>
            <a:off x="21678" y="-200"/>
            <a:ext cx="12192000" cy="6189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7726C-8BAA-E087-0AEC-6DF27A466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04664"/>
            <a:ext cx="2437741" cy="5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7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r>
              <a:rPr lang="fi-FI" dirty="0"/>
              <a:t>9.11.2023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4444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1535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1481E-7D8C-5D0E-ED7E-ED1ED091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1" y="1196752"/>
            <a:ext cx="5908493" cy="97040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4796899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200" y="1196752"/>
            <a:ext cx="581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02261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9.11.2023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132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9.11.2020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1354" b="8746"/>
          <a:stretch/>
        </p:blipFill>
        <p:spPr>
          <a:xfrm>
            <a:off x="0" y="0"/>
            <a:ext cx="12192000" cy="6165305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4347056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703195807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605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7214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504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72378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93320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9247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882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0520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7752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78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D5732C-4740-76D0-36DD-7B3DB56EF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4" b="8746"/>
          <a:stretch/>
        </p:blipFill>
        <p:spPr>
          <a:xfrm>
            <a:off x="0" y="-1"/>
            <a:ext cx="12192000" cy="6165305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4347056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40334-9F20-8CF5-21E4-3A55179CA5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5242" y="5488504"/>
            <a:ext cx="2001516" cy="45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8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426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y_välikalv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>
            <a:spLocks noGrp="1"/>
          </p:cNvSpPr>
          <p:nvPr>
            <p:ph type="body" idx="13"/>
          </p:nvPr>
        </p:nvSpPr>
        <p:spPr>
          <a:xfrm>
            <a:off x="252016" y="255687"/>
            <a:ext cx="11687969" cy="5817096"/>
          </a:xfrm>
          <a:prstGeom prst="rect">
            <a:avLst/>
          </a:prstGeom>
          <a:solidFill>
            <a:srgbClr val="000000"/>
          </a:solidFill>
          <a:ln w="12700"/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Headline"/>
          <p:cNvSpPr txBox="1">
            <a:spLocks noGrp="1"/>
          </p:cNvSpPr>
          <p:nvPr>
            <p:ph type="body" sz="half" idx="14"/>
          </p:nvPr>
        </p:nvSpPr>
        <p:spPr>
          <a:xfrm>
            <a:off x="889000" y="1289050"/>
            <a:ext cx="10414000" cy="2324100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 anchor="b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9250" b="1" cap="all" spc="-555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Headline</a:t>
            </a:r>
          </a:p>
        </p:txBody>
      </p:sp>
      <p:sp>
        <p:nvSpPr>
          <p:cNvPr id="37" name="Subhead"/>
          <p:cNvSpPr txBox="1">
            <a:spLocks noGrp="1"/>
          </p:cNvSpPr>
          <p:nvPr>
            <p:ph type="body" sz="half" idx="15"/>
          </p:nvPr>
        </p:nvSpPr>
        <p:spPr>
          <a:xfrm>
            <a:off x="889000" y="3593654"/>
            <a:ext cx="10414000" cy="1975297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000" b="1" cap="all" spc="-180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Subhead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5058"/>
      </p:ext>
    </p:extLst>
  </p:cSld>
  <p:clrMapOvr>
    <a:masterClrMapping/>
  </p:clrMapOvr>
  <p:transition spd="med"/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 baseline="0"/>
            </a:lvl1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204865"/>
            <a:ext cx="1117912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D6D22-7515-4CFC-93F9-C4F132C1C68F}" type="datetime1">
              <a:rPr lang="en-GB" smtClean="0"/>
              <a:t>24/11/2023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0" name="Ryhmä 19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1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9543992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55224"/>
            <a:ext cx="11514667" cy="590305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1424" y="2708920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4800" u="none" cap="all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1FB76A-C7CB-417A-869F-DC7C3BA831BD}" type="datetime1">
              <a:rPr lang="en-GB" smtClean="0"/>
              <a:t>24/11/2023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6031565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338667" y="254000"/>
            <a:ext cx="11514667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B62ACC0-4EA7-47B9-ADB4-A8E793DA07F8}" type="datetime1">
              <a:rPr lang="en-GB" smtClean="0"/>
              <a:t>24/11/2023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6962088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B94BA-EF05-4810-9CBE-3826E31AF629}" type="datetime1">
              <a:rPr lang="en-GB" smtClean="0"/>
              <a:t>24/11/2023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1" name="Ryhmä 10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6426316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3" y="254000"/>
            <a:ext cx="11512373" cy="59055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911424" y="2852936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70000"/>
              </a:lnSpc>
              <a:defRPr sz="9500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60°N 24°E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37D24-1EFD-4ABA-B593-EF9C1AAEC59D}" type="datetime1">
              <a:rPr lang="en-GB" smtClean="0"/>
              <a:t>24/11/2023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3179725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692696"/>
            <a:ext cx="11521280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 b="1">
                <a:latin typeface="+mn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9A78B-941D-41A1-B37D-9B292C53825D}" type="datetime1">
              <a:rPr lang="en-GB" smtClean="0"/>
              <a:t>24/11/2023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8" name="Ryhmä 27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 baseline="0"/>
            </a:lvl1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204865"/>
            <a:ext cx="1117912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D6D22-7515-4CFC-93F9-C4F132C1C68F}" type="datetime1">
              <a:rPr lang="en-GB" smtClean="0"/>
              <a:t>24/11/2023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0" name="Ryhmä 19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1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10907633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B63482-ADDD-4240-9AE3-656591407792}" type="datetime1">
              <a:rPr lang="en-GB" smtClean="0"/>
              <a:t>24/11/2023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1" name="Ryhmä 20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4176199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38667" y="254000"/>
            <a:ext cx="11514667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97407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38667" y="254000"/>
            <a:ext cx="11514667" cy="5905500"/>
          </a:xfrm>
          <a:solidFill>
            <a:srgbClr val="7F7F7F"/>
          </a:solidFill>
        </p:spPr>
        <p:txBody>
          <a:bodyPr anchor="ctr"/>
          <a:lstStyle>
            <a:lvl1pPr algn="ctr"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8D45923-3ECB-478D-93E8-72BC4F2105C2}" type="datetime1">
              <a:rPr lang="en-GB" smtClean="0"/>
              <a:t>24/11/2023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TEXT</a:t>
            </a:r>
          </a:p>
        </p:txBody>
      </p:sp>
      <p:grpSp>
        <p:nvGrpSpPr>
          <p:cNvPr id="16" name="Ryhmä 15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6872436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19402" y="2132856"/>
            <a:ext cx="585665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996953"/>
            <a:ext cx="5952661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DC1F37C-F796-40C8-B300-FFE8972173F4}" type="datetime1">
              <a:rPr lang="en-GB" smtClean="0"/>
              <a:t>24/11/2023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2" name="Ryhmä 21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848690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19402" y="2132856"/>
            <a:ext cx="585665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996953"/>
            <a:ext cx="5952661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C2C1E2-ED02-4DFF-9E69-399F22F24F48}" type="datetime1">
              <a:rPr lang="en-GB" smtClean="0"/>
              <a:t>24/11/2023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8" name="Ryhmä 17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1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00337298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358582-3F4B-4111-99EB-3444A77E5236}" type="datetime1">
              <a:rPr lang="en-GB" smtClean="0"/>
              <a:t>24/11/2023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9" name="Ryhmä 18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0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0085746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y_välikalv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>
            <a:spLocks noGrp="1"/>
          </p:cNvSpPr>
          <p:nvPr>
            <p:ph type="body" idx="13"/>
          </p:nvPr>
        </p:nvSpPr>
        <p:spPr>
          <a:xfrm>
            <a:off x="252016" y="255687"/>
            <a:ext cx="11687969" cy="5817096"/>
          </a:xfrm>
          <a:prstGeom prst="rect">
            <a:avLst/>
          </a:prstGeom>
          <a:solidFill>
            <a:srgbClr val="000000"/>
          </a:solidFill>
          <a:ln w="12700"/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" name="Kuva 2" descr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" y="6234199"/>
            <a:ext cx="1728193" cy="41661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Headline"/>
          <p:cNvSpPr txBox="1">
            <a:spLocks noGrp="1"/>
          </p:cNvSpPr>
          <p:nvPr>
            <p:ph type="body" sz="half" idx="14"/>
          </p:nvPr>
        </p:nvSpPr>
        <p:spPr>
          <a:xfrm>
            <a:off x="889000" y="1289050"/>
            <a:ext cx="10414000" cy="2324100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 anchor="b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9250" b="1" cap="all" spc="-555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Headline</a:t>
            </a:r>
          </a:p>
        </p:txBody>
      </p:sp>
      <p:sp>
        <p:nvSpPr>
          <p:cNvPr id="37" name="Subhead"/>
          <p:cNvSpPr txBox="1">
            <a:spLocks noGrp="1"/>
          </p:cNvSpPr>
          <p:nvPr>
            <p:ph type="body" sz="half" idx="15"/>
          </p:nvPr>
        </p:nvSpPr>
        <p:spPr>
          <a:xfrm>
            <a:off x="889000" y="3593654"/>
            <a:ext cx="10414000" cy="1975297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000" b="1" cap="all" spc="-180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Subhead</a:t>
            </a:r>
          </a:p>
        </p:txBody>
      </p:sp>
      <p:sp>
        <p:nvSpPr>
          <p:cNvPr id="38" name="Shape"/>
          <p:cNvSpPr/>
          <p:nvPr/>
        </p:nvSpPr>
        <p:spPr>
          <a:xfrm>
            <a:off x="381000" y="403517"/>
            <a:ext cx="1963236" cy="184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33"/>
                </a:moveTo>
                <a:cubicBezTo>
                  <a:pt x="20813" y="12504"/>
                  <a:pt x="19098" y="12256"/>
                  <a:pt x="17986" y="11468"/>
                </a:cubicBezTo>
                <a:cubicBezTo>
                  <a:pt x="17476" y="11121"/>
                  <a:pt x="17243" y="10380"/>
                  <a:pt x="17151" y="9785"/>
                </a:cubicBezTo>
                <a:cubicBezTo>
                  <a:pt x="16641" y="9836"/>
                  <a:pt x="15805" y="9836"/>
                  <a:pt x="15388" y="8702"/>
                </a:cubicBezTo>
                <a:cubicBezTo>
                  <a:pt x="15063" y="7858"/>
                  <a:pt x="15203" y="6376"/>
                  <a:pt x="14091" y="5143"/>
                </a:cubicBezTo>
                <a:cubicBezTo>
                  <a:pt x="13119" y="4055"/>
                  <a:pt x="11914" y="3657"/>
                  <a:pt x="10802" y="3756"/>
                </a:cubicBezTo>
                <a:cubicBezTo>
                  <a:pt x="12143" y="4745"/>
                  <a:pt x="11633" y="6179"/>
                  <a:pt x="10613" y="6179"/>
                </a:cubicBezTo>
                <a:cubicBezTo>
                  <a:pt x="9272" y="6179"/>
                  <a:pt x="8854" y="4398"/>
                  <a:pt x="6863" y="4398"/>
                </a:cubicBezTo>
                <a:cubicBezTo>
                  <a:pt x="6397" y="4398"/>
                  <a:pt x="5979" y="4548"/>
                  <a:pt x="5750" y="4745"/>
                </a:cubicBezTo>
                <a:cubicBezTo>
                  <a:pt x="6863" y="4895"/>
                  <a:pt x="7140" y="5880"/>
                  <a:pt x="7509" y="6770"/>
                </a:cubicBezTo>
                <a:cubicBezTo>
                  <a:pt x="7786" y="7515"/>
                  <a:pt x="8296" y="7909"/>
                  <a:pt x="8991" y="8106"/>
                </a:cubicBezTo>
                <a:cubicBezTo>
                  <a:pt x="8854" y="8205"/>
                  <a:pt x="8577" y="8303"/>
                  <a:pt x="8160" y="8303"/>
                </a:cubicBezTo>
                <a:cubicBezTo>
                  <a:pt x="7276" y="8303"/>
                  <a:pt x="6630" y="7811"/>
                  <a:pt x="6027" y="7117"/>
                </a:cubicBezTo>
                <a:cubicBezTo>
                  <a:pt x="5425" y="6475"/>
                  <a:pt x="4823" y="5880"/>
                  <a:pt x="3755" y="5880"/>
                </a:cubicBezTo>
                <a:cubicBezTo>
                  <a:pt x="3245" y="5880"/>
                  <a:pt x="2875" y="6081"/>
                  <a:pt x="2735" y="6179"/>
                </a:cubicBezTo>
                <a:cubicBezTo>
                  <a:pt x="3293" y="6278"/>
                  <a:pt x="4128" y="6625"/>
                  <a:pt x="4128" y="7267"/>
                </a:cubicBezTo>
                <a:cubicBezTo>
                  <a:pt x="4128" y="7858"/>
                  <a:pt x="3570" y="8055"/>
                  <a:pt x="3108" y="7515"/>
                </a:cubicBezTo>
                <a:cubicBezTo>
                  <a:pt x="2598" y="6920"/>
                  <a:pt x="1855" y="6475"/>
                  <a:pt x="976" y="6475"/>
                </a:cubicBezTo>
                <a:cubicBezTo>
                  <a:pt x="558" y="6475"/>
                  <a:pt x="141" y="6625"/>
                  <a:pt x="0" y="6822"/>
                </a:cubicBezTo>
                <a:cubicBezTo>
                  <a:pt x="976" y="6920"/>
                  <a:pt x="1578" y="7614"/>
                  <a:pt x="2180" y="9143"/>
                </a:cubicBezTo>
                <a:cubicBezTo>
                  <a:pt x="2550" y="9982"/>
                  <a:pt x="3060" y="10826"/>
                  <a:pt x="4313" y="10826"/>
                </a:cubicBezTo>
                <a:cubicBezTo>
                  <a:pt x="4867" y="10826"/>
                  <a:pt x="5654" y="10530"/>
                  <a:pt x="6164" y="11023"/>
                </a:cubicBezTo>
                <a:cubicBezTo>
                  <a:pt x="6582" y="11515"/>
                  <a:pt x="6445" y="12110"/>
                  <a:pt x="6674" y="12603"/>
                </a:cubicBezTo>
                <a:cubicBezTo>
                  <a:pt x="6907" y="13198"/>
                  <a:pt x="7465" y="13541"/>
                  <a:pt x="8485" y="13592"/>
                </a:cubicBezTo>
                <a:cubicBezTo>
                  <a:pt x="7650" y="14384"/>
                  <a:pt x="5562" y="13888"/>
                  <a:pt x="4823" y="13100"/>
                </a:cubicBezTo>
                <a:cubicBezTo>
                  <a:pt x="4915" y="15074"/>
                  <a:pt x="6397" y="16855"/>
                  <a:pt x="9316" y="16016"/>
                </a:cubicBezTo>
                <a:cubicBezTo>
                  <a:pt x="9826" y="15866"/>
                  <a:pt x="10200" y="15964"/>
                  <a:pt x="10384" y="16508"/>
                </a:cubicBezTo>
                <a:cubicBezTo>
                  <a:pt x="10661" y="17249"/>
                  <a:pt x="11264" y="17399"/>
                  <a:pt x="11866" y="17301"/>
                </a:cubicBezTo>
                <a:cubicBezTo>
                  <a:pt x="13256" y="17151"/>
                  <a:pt x="14091" y="17446"/>
                  <a:pt x="14878" y="18435"/>
                </a:cubicBezTo>
                <a:cubicBezTo>
                  <a:pt x="15018" y="16757"/>
                  <a:pt x="13906" y="15767"/>
                  <a:pt x="13211" y="15322"/>
                </a:cubicBezTo>
                <a:cubicBezTo>
                  <a:pt x="12561" y="14877"/>
                  <a:pt x="12468" y="14431"/>
                  <a:pt x="12468" y="14037"/>
                </a:cubicBezTo>
                <a:cubicBezTo>
                  <a:pt x="12978" y="14633"/>
                  <a:pt x="13581" y="14877"/>
                  <a:pt x="14231" y="14975"/>
                </a:cubicBezTo>
                <a:cubicBezTo>
                  <a:pt x="15388" y="15172"/>
                  <a:pt x="16175" y="15519"/>
                  <a:pt x="16593" y="16161"/>
                </a:cubicBezTo>
                <a:cubicBezTo>
                  <a:pt x="16733" y="14333"/>
                  <a:pt x="14926" y="13888"/>
                  <a:pt x="14737" y="13147"/>
                </a:cubicBezTo>
                <a:cubicBezTo>
                  <a:pt x="15295" y="13541"/>
                  <a:pt x="15713" y="13691"/>
                  <a:pt x="16271" y="13643"/>
                </a:cubicBezTo>
                <a:cubicBezTo>
                  <a:pt x="17058" y="13541"/>
                  <a:pt x="18030" y="12903"/>
                  <a:pt x="18725" y="14183"/>
                </a:cubicBezTo>
                <a:cubicBezTo>
                  <a:pt x="19652" y="13541"/>
                  <a:pt x="20813" y="13789"/>
                  <a:pt x="21600" y="14333"/>
                </a:cubicBezTo>
                <a:close/>
                <a:moveTo>
                  <a:pt x="11822" y="11862"/>
                </a:moveTo>
                <a:cubicBezTo>
                  <a:pt x="9782" y="11862"/>
                  <a:pt x="9782" y="11862"/>
                  <a:pt x="9782" y="11862"/>
                </a:cubicBezTo>
                <a:cubicBezTo>
                  <a:pt x="9782" y="9687"/>
                  <a:pt x="9782" y="9687"/>
                  <a:pt x="9782" y="9687"/>
                </a:cubicBezTo>
                <a:cubicBezTo>
                  <a:pt x="11822" y="9687"/>
                  <a:pt x="11822" y="9687"/>
                  <a:pt x="11822" y="9687"/>
                </a:cubicBezTo>
                <a:cubicBezTo>
                  <a:pt x="11822" y="11862"/>
                  <a:pt x="11822" y="11862"/>
                  <a:pt x="11822" y="11862"/>
                </a:cubicBezTo>
                <a:close/>
                <a:moveTo>
                  <a:pt x="9782" y="2124"/>
                </a:moveTo>
                <a:cubicBezTo>
                  <a:pt x="11822" y="2124"/>
                  <a:pt x="11822" y="2124"/>
                  <a:pt x="11822" y="2124"/>
                </a:cubicBezTo>
                <a:cubicBezTo>
                  <a:pt x="11822" y="0"/>
                  <a:pt x="11822" y="0"/>
                  <a:pt x="11822" y="0"/>
                </a:cubicBezTo>
                <a:cubicBezTo>
                  <a:pt x="9782" y="0"/>
                  <a:pt x="9782" y="0"/>
                  <a:pt x="9782" y="0"/>
                </a:cubicBezTo>
                <a:cubicBezTo>
                  <a:pt x="9782" y="2124"/>
                  <a:pt x="9782" y="2124"/>
                  <a:pt x="9782" y="2124"/>
                </a:cubicBezTo>
                <a:close/>
                <a:moveTo>
                  <a:pt x="11822" y="19425"/>
                </a:moveTo>
                <a:cubicBezTo>
                  <a:pt x="9782" y="19425"/>
                  <a:pt x="9782" y="19425"/>
                  <a:pt x="9782" y="19425"/>
                </a:cubicBezTo>
                <a:cubicBezTo>
                  <a:pt x="9782" y="21600"/>
                  <a:pt x="9782" y="21600"/>
                  <a:pt x="9782" y="21600"/>
                </a:cubicBezTo>
                <a:cubicBezTo>
                  <a:pt x="11822" y="21600"/>
                  <a:pt x="11822" y="21600"/>
                  <a:pt x="11822" y="21600"/>
                </a:cubicBezTo>
                <a:cubicBezTo>
                  <a:pt x="11822" y="19425"/>
                  <a:pt x="11822" y="19425"/>
                  <a:pt x="11822" y="1942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7867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938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8587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1379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53797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616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iver surrounded by trees&#10;&#10;Description automatically generated">
            <a:extLst>
              <a:ext uri="{FF2B5EF4-FFF2-40B4-BE49-F238E27FC236}">
                <a16:creationId xmlns:a16="http://schemas.microsoft.com/office/drawing/2014/main" id="{7514F14D-EC1A-56E3-61CA-2374C2745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6" t="5746" r="26" b="4439"/>
          <a:stretch/>
        </p:blipFill>
        <p:spPr>
          <a:xfrm>
            <a:off x="0" y="0"/>
            <a:ext cx="12192000" cy="61595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31504-FB98-6F8B-AA9C-4C3CD4140D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7927" y="26064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7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20646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6700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6483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97932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33687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0321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y_välikalv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>
            <a:spLocks noGrp="1"/>
          </p:cNvSpPr>
          <p:nvPr>
            <p:ph type="body" idx="13"/>
          </p:nvPr>
        </p:nvSpPr>
        <p:spPr>
          <a:xfrm>
            <a:off x="252016" y="255687"/>
            <a:ext cx="11687969" cy="5817096"/>
          </a:xfrm>
          <a:prstGeom prst="rect">
            <a:avLst/>
          </a:prstGeom>
          <a:solidFill>
            <a:srgbClr val="000000"/>
          </a:solidFill>
          <a:ln w="12700"/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" name="Kuva 2" descr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" y="6234199"/>
            <a:ext cx="1728193" cy="41661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Headline"/>
          <p:cNvSpPr txBox="1">
            <a:spLocks noGrp="1"/>
          </p:cNvSpPr>
          <p:nvPr>
            <p:ph type="body" sz="half" idx="14"/>
          </p:nvPr>
        </p:nvSpPr>
        <p:spPr>
          <a:xfrm>
            <a:off x="889000" y="1289050"/>
            <a:ext cx="10414000" cy="2324100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 anchor="b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9250" b="1" cap="all" spc="-555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Headline</a:t>
            </a:r>
          </a:p>
        </p:txBody>
      </p:sp>
      <p:sp>
        <p:nvSpPr>
          <p:cNvPr id="37" name="Subhead"/>
          <p:cNvSpPr txBox="1">
            <a:spLocks noGrp="1"/>
          </p:cNvSpPr>
          <p:nvPr>
            <p:ph type="body" sz="half" idx="15"/>
          </p:nvPr>
        </p:nvSpPr>
        <p:spPr>
          <a:xfrm>
            <a:off x="889000" y="3593654"/>
            <a:ext cx="10414000" cy="1975297"/>
          </a:xfrm>
          <a:prstGeom prst="rect">
            <a:avLst/>
          </a:prstGeom>
          <a:effectLst>
            <a:outerShdw blurRad="381000" dir="5400000" rotWithShape="0">
              <a:srgbClr val="000000">
                <a:alpha val="30000"/>
              </a:srgbClr>
            </a:outerShdw>
          </a:effectLst>
        </p:spPr>
        <p:txBody>
          <a:bodyPr lIns="50800" tIns="50800" rIns="50800" bIns="50800"/>
          <a:lstStyle>
            <a:lvl1pPr marL="0" indent="0" algn="ctr" defTabSz="412750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000" b="1" cap="all" spc="-180">
                <a:solidFill>
                  <a:srgbClr val="FFFFFF"/>
                </a:solidFill>
                <a:latin typeface="Gotham Narrow"/>
                <a:ea typeface="Gotham Narrow"/>
                <a:cs typeface="Gotham Narrow"/>
                <a:sym typeface="Gotham Narrow"/>
              </a:defRPr>
            </a:lvl1pPr>
          </a:lstStyle>
          <a:p>
            <a:r>
              <a:t>Subhead</a:t>
            </a:r>
          </a:p>
        </p:txBody>
      </p:sp>
      <p:sp>
        <p:nvSpPr>
          <p:cNvPr id="38" name="Shape"/>
          <p:cNvSpPr/>
          <p:nvPr/>
        </p:nvSpPr>
        <p:spPr>
          <a:xfrm>
            <a:off x="381000" y="403517"/>
            <a:ext cx="1963236" cy="184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33"/>
                </a:moveTo>
                <a:cubicBezTo>
                  <a:pt x="20813" y="12504"/>
                  <a:pt x="19098" y="12256"/>
                  <a:pt x="17986" y="11468"/>
                </a:cubicBezTo>
                <a:cubicBezTo>
                  <a:pt x="17476" y="11121"/>
                  <a:pt x="17243" y="10380"/>
                  <a:pt x="17151" y="9785"/>
                </a:cubicBezTo>
                <a:cubicBezTo>
                  <a:pt x="16641" y="9836"/>
                  <a:pt x="15805" y="9836"/>
                  <a:pt x="15388" y="8702"/>
                </a:cubicBezTo>
                <a:cubicBezTo>
                  <a:pt x="15063" y="7858"/>
                  <a:pt x="15203" y="6376"/>
                  <a:pt x="14091" y="5143"/>
                </a:cubicBezTo>
                <a:cubicBezTo>
                  <a:pt x="13119" y="4055"/>
                  <a:pt x="11914" y="3657"/>
                  <a:pt x="10802" y="3756"/>
                </a:cubicBezTo>
                <a:cubicBezTo>
                  <a:pt x="12143" y="4745"/>
                  <a:pt x="11633" y="6179"/>
                  <a:pt x="10613" y="6179"/>
                </a:cubicBezTo>
                <a:cubicBezTo>
                  <a:pt x="9272" y="6179"/>
                  <a:pt x="8854" y="4398"/>
                  <a:pt x="6863" y="4398"/>
                </a:cubicBezTo>
                <a:cubicBezTo>
                  <a:pt x="6397" y="4398"/>
                  <a:pt x="5979" y="4548"/>
                  <a:pt x="5750" y="4745"/>
                </a:cubicBezTo>
                <a:cubicBezTo>
                  <a:pt x="6863" y="4895"/>
                  <a:pt x="7140" y="5880"/>
                  <a:pt x="7509" y="6770"/>
                </a:cubicBezTo>
                <a:cubicBezTo>
                  <a:pt x="7786" y="7515"/>
                  <a:pt x="8296" y="7909"/>
                  <a:pt x="8991" y="8106"/>
                </a:cubicBezTo>
                <a:cubicBezTo>
                  <a:pt x="8854" y="8205"/>
                  <a:pt x="8577" y="8303"/>
                  <a:pt x="8160" y="8303"/>
                </a:cubicBezTo>
                <a:cubicBezTo>
                  <a:pt x="7276" y="8303"/>
                  <a:pt x="6630" y="7811"/>
                  <a:pt x="6027" y="7117"/>
                </a:cubicBezTo>
                <a:cubicBezTo>
                  <a:pt x="5425" y="6475"/>
                  <a:pt x="4823" y="5880"/>
                  <a:pt x="3755" y="5880"/>
                </a:cubicBezTo>
                <a:cubicBezTo>
                  <a:pt x="3245" y="5880"/>
                  <a:pt x="2875" y="6081"/>
                  <a:pt x="2735" y="6179"/>
                </a:cubicBezTo>
                <a:cubicBezTo>
                  <a:pt x="3293" y="6278"/>
                  <a:pt x="4128" y="6625"/>
                  <a:pt x="4128" y="7267"/>
                </a:cubicBezTo>
                <a:cubicBezTo>
                  <a:pt x="4128" y="7858"/>
                  <a:pt x="3570" y="8055"/>
                  <a:pt x="3108" y="7515"/>
                </a:cubicBezTo>
                <a:cubicBezTo>
                  <a:pt x="2598" y="6920"/>
                  <a:pt x="1855" y="6475"/>
                  <a:pt x="976" y="6475"/>
                </a:cubicBezTo>
                <a:cubicBezTo>
                  <a:pt x="558" y="6475"/>
                  <a:pt x="141" y="6625"/>
                  <a:pt x="0" y="6822"/>
                </a:cubicBezTo>
                <a:cubicBezTo>
                  <a:pt x="976" y="6920"/>
                  <a:pt x="1578" y="7614"/>
                  <a:pt x="2180" y="9143"/>
                </a:cubicBezTo>
                <a:cubicBezTo>
                  <a:pt x="2550" y="9982"/>
                  <a:pt x="3060" y="10826"/>
                  <a:pt x="4313" y="10826"/>
                </a:cubicBezTo>
                <a:cubicBezTo>
                  <a:pt x="4867" y="10826"/>
                  <a:pt x="5654" y="10530"/>
                  <a:pt x="6164" y="11023"/>
                </a:cubicBezTo>
                <a:cubicBezTo>
                  <a:pt x="6582" y="11515"/>
                  <a:pt x="6445" y="12110"/>
                  <a:pt x="6674" y="12603"/>
                </a:cubicBezTo>
                <a:cubicBezTo>
                  <a:pt x="6907" y="13198"/>
                  <a:pt x="7465" y="13541"/>
                  <a:pt x="8485" y="13592"/>
                </a:cubicBezTo>
                <a:cubicBezTo>
                  <a:pt x="7650" y="14384"/>
                  <a:pt x="5562" y="13888"/>
                  <a:pt x="4823" y="13100"/>
                </a:cubicBezTo>
                <a:cubicBezTo>
                  <a:pt x="4915" y="15074"/>
                  <a:pt x="6397" y="16855"/>
                  <a:pt x="9316" y="16016"/>
                </a:cubicBezTo>
                <a:cubicBezTo>
                  <a:pt x="9826" y="15866"/>
                  <a:pt x="10200" y="15964"/>
                  <a:pt x="10384" y="16508"/>
                </a:cubicBezTo>
                <a:cubicBezTo>
                  <a:pt x="10661" y="17249"/>
                  <a:pt x="11264" y="17399"/>
                  <a:pt x="11866" y="17301"/>
                </a:cubicBezTo>
                <a:cubicBezTo>
                  <a:pt x="13256" y="17151"/>
                  <a:pt x="14091" y="17446"/>
                  <a:pt x="14878" y="18435"/>
                </a:cubicBezTo>
                <a:cubicBezTo>
                  <a:pt x="15018" y="16757"/>
                  <a:pt x="13906" y="15767"/>
                  <a:pt x="13211" y="15322"/>
                </a:cubicBezTo>
                <a:cubicBezTo>
                  <a:pt x="12561" y="14877"/>
                  <a:pt x="12468" y="14431"/>
                  <a:pt x="12468" y="14037"/>
                </a:cubicBezTo>
                <a:cubicBezTo>
                  <a:pt x="12978" y="14633"/>
                  <a:pt x="13581" y="14877"/>
                  <a:pt x="14231" y="14975"/>
                </a:cubicBezTo>
                <a:cubicBezTo>
                  <a:pt x="15388" y="15172"/>
                  <a:pt x="16175" y="15519"/>
                  <a:pt x="16593" y="16161"/>
                </a:cubicBezTo>
                <a:cubicBezTo>
                  <a:pt x="16733" y="14333"/>
                  <a:pt x="14926" y="13888"/>
                  <a:pt x="14737" y="13147"/>
                </a:cubicBezTo>
                <a:cubicBezTo>
                  <a:pt x="15295" y="13541"/>
                  <a:pt x="15713" y="13691"/>
                  <a:pt x="16271" y="13643"/>
                </a:cubicBezTo>
                <a:cubicBezTo>
                  <a:pt x="17058" y="13541"/>
                  <a:pt x="18030" y="12903"/>
                  <a:pt x="18725" y="14183"/>
                </a:cubicBezTo>
                <a:cubicBezTo>
                  <a:pt x="19652" y="13541"/>
                  <a:pt x="20813" y="13789"/>
                  <a:pt x="21600" y="14333"/>
                </a:cubicBezTo>
                <a:close/>
                <a:moveTo>
                  <a:pt x="11822" y="11862"/>
                </a:moveTo>
                <a:cubicBezTo>
                  <a:pt x="9782" y="11862"/>
                  <a:pt x="9782" y="11862"/>
                  <a:pt x="9782" y="11862"/>
                </a:cubicBezTo>
                <a:cubicBezTo>
                  <a:pt x="9782" y="9687"/>
                  <a:pt x="9782" y="9687"/>
                  <a:pt x="9782" y="9687"/>
                </a:cubicBezTo>
                <a:cubicBezTo>
                  <a:pt x="11822" y="9687"/>
                  <a:pt x="11822" y="9687"/>
                  <a:pt x="11822" y="9687"/>
                </a:cubicBezTo>
                <a:cubicBezTo>
                  <a:pt x="11822" y="11862"/>
                  <a:pt x="11822" y="11862"/>
                  <a:pt x="11822" y="11862"/>
                </a:cubicBezTo>
                <a:close/>
                <a:moveTo>
                  <a:pt x="9782" y="2124"/>
                </a:moveTo>
                <a:cubicBezTo>
                  <a:pt x="11822" y="2124"/>
                  <a:pt x="11822" y="2124"/>
                  <a:pt x="11822" y="2124"/>
                </a:cubicBezTo>
                <a:cubicBezTo>
                  <a:pt x="11822" y="0"/>
                  <a:pt x="11822" y="0"/>
                  <a:pt x="11822" y="0"/>
                </a:cubicBezTo>
                <a:cubicBezTo>
                  <a:pt x="9782" y="0"/>
                  <a:pt x="9782" y="0"/>
                  <a:pt x="9782" y="0"/>
                </a:cubicBezTo>
                <a:cubicBezTo>
                  <a:pt x="9782" y="2124"/>
                  <a:pt x="9782" y="2124"/>
                  <a:pt x="9782" y="2124"/>
                </a:cubicBezTo>
                <a:close/>
                <a:moveTo>
                  <a:pt x="11822" y="19425"/>
                </a:moveTo>
                <a:cubicBezTo>
                  <a:pt x="9782" y="19425"/>
                  <a:pt x="9782" y="19425"/>
                  <a:pt x="9782" y="19425"/>
                </a:cubicBezTo>
                <a:cubicBezTo>
                  <a:pt x="9782" y="21600"/>
                  <a:pt x="9782" y="21600"/>
                  <a:pt x="9782" y="21600"/>
                </a:cubicBezTo>
                <a:cubicBezTo>
                  <a:pt x="11822" y="21600"/>
                  <a:pt x="11822" y="21600"/>
                  <a:pt x="11822" y="21600"/>
                </a:cubicBezTo>
                <a:cubicBezTo>
                  <a:pt x="11822" y="19425"/>
                  <a:pt x="11822" y="19425"/>
                  <a:pt x="11822" y="1942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08559"/>
      </p:ext>
    </p:extLst>
  </p:cSld>
  <p:clrMapOvr>
    <a:masterClrMapping/>
  </p:clrMapOvr>
  <p:transition spd="med"/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DE8F-0A6B-9029-3924-10A458204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D73E5-4F19-F391-89DB-3EC567E7B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9DD0-441E-4D98-8458-B467EC82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E902-7ACA-E33C-014C-3DAEBF41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F26CC-DD1F-8C3C-CD6E-53D54B9F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366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21D1-31CA-427A-8D82-5E2458F4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281A0-AE01-FFD7-5B3B-1FF0BCB30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016C-CAC9-3160-D4A8-58CB3999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0A80B-18A3-78A3-DC84-C7E13FF7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3473-BA0E-C198-8BF8-67E54D4B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656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6CC3-0F29-EE00-06DC-ED8109DCD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87FDF-D41B-46A8-0952-CA5C928EF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692C7-C04D-73A0-99A7-DBFE4DAD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90AA5-5BEE-F2CA-E09C-97223079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4ABD-4A15-E6D0-1B50-3891759D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99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E751F-073A-12F6-F7A2-021253D64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61" b="124"/>
          <a:stretch/>
        </p:blipFill>
        <p:spPr>
          <a:xfrm>
            <a:off x="1" y="0"/>
            <a:ext cx="12191999" cy="61595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41E83F-7A77-0B5E-70B3-175B35BDA6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7331" y="332656"/>
            <a:ext cx="1157336" cy="11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6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CC29-FF67-7392-EF4C-475F3AE6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E718-840B-361F-4819-3D25D9E93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91E7D-E684-D090-0A81-8E6DFECE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9CD7-487D-C39A-E967-3C2ACD46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C0A8F-77F0-7A30-1375-13ED67EC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56A2C-FF30-5D8E-94ED-0ABF64E9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701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BD43-69BF-7C6E-5030-3D475D2A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AC311-8A5F-4959-7F8B-ED2BF7155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7658D-3361-3718-1A47-248E53B63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A3140-108A-8BBD-4E16-A16236011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EA235-00EF-3A7D-D54B-F1D6C3461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A2BB1-7990-2727-8417-C181B88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C1FDB-8F81-2779-3EAE-420C54E1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5A3DA-7662-C99B-B7D0-09845A1B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9329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09E0-6D41-62F8-15F7-D95A58FF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BFF2E-7361-72D8-9925-E3954095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A0A4A-67D2-6446-51B3-1D4E3053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0894E-D9ED-C50B-B27F-28D5DDA8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254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5D59D-01C2-FF29-4C49-DDB3F85C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12650-9BE9-2C9C-7ADD-EE05C5AE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D0EF0-8F5F-59E6-F7A1-F0BDD8F3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4186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F288-6E74-3508-8FDB-89E0664E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56211-5F99-21DF-68B0-D68BAB05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2EAE-2846-9243-A05C-08C9298A0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9EA9A-44C5-13B2-C816-8F2436D4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64A58-0D32-C7B2-347B-D615EDAF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B62EF-57DE-E3E7-5E48-3654C1B7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849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ABBD-59E6-3D0F-1756-D172F47F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90F278-5435-06C8-0C95-D56DD2319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6EF54-83F1-9EFD-EBE5-4A96FFBF1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70CBC-EB10-77B0-FC3E-C5F7517C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16E83-BC64-D857-9F8B-32C1149C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C1F51-FD87-CC8F-270E-E89738C6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5212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9C51-7454-87CD-C400-0BC66486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52B49-6567-9C92-E7CD-01240D69B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9965-BA1B-0F95-9528-D6126EFFC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F822-D4E4-3F12-EBE7-7A472E38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A2E23-C4D4-758A-2202-831ECFB1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7291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15DE-CC49-FE53-A333-3DA257C55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C4DB0-53C8-1761-0D3A-76E9602D8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FC96-92E5-FB8E-BB4B-51C2F0CA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2BEDD-797F-45E0-835C-23278E23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275F-8348-0A13-A19E-5858F5ED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03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E751F-073A-12F6-F7A2-021253D64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36" b="4750"/>
          <a:stretch/>
        </p:blipFill>
        <p:spPr>
          <a:xfrm>
            <a:off x="1" y="0"/>
            <a:ext cx="12191999" cy="615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676F9-2721-5329-E260-95BCC0633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2000" y="260648"/>
            <a:ext cx="1296000" cy="1296000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23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E751F-073A-12F6-F7A2-021253D64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204" b="25374"/>
          <a:stretch/>
        </p:blipFill>
        <p:spPr>
          <a:xfrm>
            <a:off x="1" y="0"/>
            <a:ext cx="12191999" cy="615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2AD41-0473-01B4-A3CD-4CDBF181D6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8585" y="295164"/>
            <a:ext cx="1194828" cy="1194828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48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9.11.2023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5968-0DFA-1A31-2E14-75E25D8228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6484" y="514775"/>
            <a:ext cx="2659031" cy="6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942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" y="6238875"/>
            <a:ext cx="2086443" cy="55102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83431" y="1186290"/>
            <a:ext cx="10869901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3431" y="2365079"/>
            <a:ext cx="10869901" cy="37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i-FI" dirty="0"/>
              <a:t>9.11.2023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7686772" y="6189217"/>
            <a:ext cx="2574827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90AB6-9AA1-7E62-55BF-2614E5E5849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79376" y="404664"/>
            <a:ext cx="2437741" cy="559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79F93-EA99-E55B-F006-8151FFC2248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lum bright="-40000" contrast="-40000"/>
          </a:blip>
          <a:stretch>
            <a:fillRect/>
          </a:stretch>
        </p:blipFill>
        <p:spPr>
          <a:xfrm>
            <a:off x="5419627" y="6397149"/>
            <a:ext cx="1352746" cy="2344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3" r:id="rId2"/>
    <p:sldLayoutId id="2147483697" r:id="rId3"/>
    <p:sldLayoutId id="2147483690" r:id="rId4"/>
    <p:sldLayoutId id="2147483693" r:id="rId5"/>
    <p:sldLayoutId id="2147483694" r:id="rId6"/>
    <p:sldLayoutId id="2147483696" r:id="rId7"/>
    <p:sldLayoutId id="2147483695" r:id="rId8"/>
    <p:sldLayoutId id="2147483680" r:id="rId9"/>
    <p:sldLayoutId id="2147483681" r:id="rId10"/>
    <p:sldLayoutId id="2147483701" r:id="rId11"/>
    <p:sldLayoutId id="2147483702" r:id="rId12"/>
    <p:sldLayoutId id="2147483698" r:id="rId13"/>
    <p:sldLayoutId id="2147483699" r:id="rId14"/>
    <p:sldLayoutId id="2147483667" r:id="rId15"/>
    <p:sldLayoutId id="2147483669" r:id="rId16"/>
    <p:sldLayoutId id="2147483670" r:id="rId17"/>
    <p:sldLayoutId id="2147483678" r:id="rId18"/>
    <p:sldLayoutId id="2147483683" r:id="rId19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" y="6238875"/>
            <a:ext cx="2086443" cy="55102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743200" y="620713"/>
            <a:ext cx="904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3200" y="1981200"/>
            <a:ext cx="904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240F23-82A9-490C-8C31-F018FD3E4532}" type="datetime1">
              <a:rPr lang="en-GB" smtClean="0"/>
              <a:t>24/11/2023</a:t>
            </a:fld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Presentation </a:t>
            </a:r>
            <a:r>
              <a:rPr lang="fi-FI" err="1"/>
              <a:t>Name</a:t>
            </a:r>
            <a:r>
              <a:rPr lang="fi-FI"/>
              <a:t> / </a:t>
            </a:r>
            <a:r>
              <a:rPr lang="fi-FI" err="1"/>
              <a:t>Firstname</a:t>
            </a:r>
            <a:r>
              <a:rPr lang="fi-FI"/>
              <a:t> </a:t>
            </a:r>
            <a:r>
              <a:rPr lang="fi-FI" err="1"/>
              <a:t>Lastname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89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Global Campus / University of Helsinki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6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E8ADDC-DA8C-C988-4158-7FF39D4B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560BD-F9C0-7C30-39DE-57C31856A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3D287-82FA-513E-DFAE-5C621F78B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C541-2F58-48FC-A35F-3E6F3D2B31BB}" type="datetimeFigureOut">
              <a:rPr lang="fi-FI" smtClean="0"/>
              <a:t>24.11.2023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BD90F-84F7-34F5-6634-6DB7FFF28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EF6C4-8629-2A3E-9566-360C461CC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4F54-84A4-436E-AD52-DFCF9E612D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86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blogs.helsinki.fi/globalcampus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C-header_FulHD.png">
            <a:extLst>
              <a:ext uri="{FF2B5EF4-FFF2-40B4-BE49-F238E27FC236}">
                <a16:creationId xmlns:a16="http://schemas.microsoft.com/office/drawing/2014/main" id="{EA538A03-047A-C73F-B2D7-1779FD45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"/>
            <a:ext cx="12192000" cy="8134215"/>
          </a:xfrm>
          <a:prstGeom prst="rect">
            <a:avLst/>
          </a:prstGeom>
        </p:spPr>
      </p:pic>
      <p:sp>
        <p:nvSpPr>
          <p:cNvPr id="140" name="Shape"/>
          <p:cNvSpPr/>
          <p:nvPr/>
        </p:nvSpPr>
        <p:spPr>
          <a:xfrm>
            <a:off x="381000" y="403517"/>
            <a:ext cx="1963236" cy="1840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33"/>
                </a:moveTo>
                <a:cubicBezTo>
                  <a:pt x="20813" y="12504"/>
                  <a:pt x="19098" y="12256"/>
                  <a:pt x="17986" y="11468"/>
                </a:cubicBezTo>
                <a:cubicBezTo>
                  <a:pt x="17476" y="11121"/>
                  <a:pt x="17243" y="10380"/>
                  <a:pt x="17151" y="9785"/>
                </a:cubicBezTo>
                <a:cubicBezTo>
                  <a:pt x="16641" y="9836"/>
                  <a:pt x="15805" y="9836"/>
                  <a:pt x="15388" y="8702"/>
                </a:cubicBezTo>
                <a:cubicBezTo>
                  <a:pt x="15063" y="7858"/>
                  <a:pt x="15203" y="6376"/>
                  <a:pt x="14091" y="5143"/>
                </a:cubicBezTo>
                <a:cubicBezTo>
                  <a:pt x="13119" y="4055"/>
                  <a:pt x="11914" y="3657"/>
                  <a:pt x="10802" y="3756"/>
                </a:cubicBezTo>
                <a:cubicBezTo>
                  <a:pt x="12143" y="4745"/>
                  <a:pt x="11633" y="6179"/>
                  <a:pt x="10613" y="6179"/>
                </a:cubicBezTo>
                <a:cubicBezTo>
                  <a:pt x="9272" y="6179"/>
                  <a:pt x="8854" y="4398"/>
                  <a:pt x="6863" y="4398"/>
                </a:cubicBezTo>
                <a:cubicBezTo>
                  <a:pt x="6397" y="4398"/>
                  <a:pt x="5979" y="4548"/>
                  <a:pt x="5750" y="4745"/>
                </a:cubicBezTo>
                <a:cubicBezTo>
                  <a:pt x="6863" y="4895"/>
                  <a:pt x="7140" y="5880"/>
                  <a:pt x="7509" y="6770"/>
                </a:cubicBezTo>
                <a:cubicBezTo>
                  <a:pt x="7786" y="7515"/>
                  <a:pt x="8296" y="7909"/>
                  <a:pt x="8991" y="8106"/>
                </a:cubicBezTo>
                <a:cubicBezTo>
                  <a:pt x="8854" y="8205"/>
                  <a:pt x="8577" y="8303"/>
                  <a:pt x="8160" y="8303"/>
                </a:cubicBezTo>
                <a:cubicBezTo>
                  <a:pt x="7276" y="8303"/>
                  <a:pt x="6630" y="7811"/>
                  <a:pt x="6027" y="7117"/>
                </a:cubicBezTo>
                <a:cubicBezTo>
                  <a:pt x="5425" y="6475"/>
                  <a:pt x="4823" y="5880"/>
                  <a:pt x="3755" y="5880"/>
                </a:cubicBezTo>
                <a:cubicBezTo>
                  <a:pt x="3245" y="5880"/>
                  <a:pt x="2875" y="6081"/>
                  <a:pt x="2735" y="6179"/>
                </a:cubicBezTo>
                <a:cubicBezTo>
                  <a:pt x="3293" y="6278"/>
                  <a:pt x="4128" y="6625"/>
                  <a:pt x="4128" y="7267"/>
                </a:cubicBezTo>
                <a:cubicBezTo>
                  <a:pt x="4128" y="7858"/>
                  <a:pt x="3570" y="8055"/>
                  <a:pt x="3108" y="7515"/>
                </a:cubicBezTo>
                <a:cubicBezTo>
                  <a:pt x="2598" y="6920"/>
                  <a:pt x="1855" y="6475"/>
                  <a:pt x="976" y="6475"/>
                </a:cubicBezTo>
                <a:cubicBezTo>
                  <a:pt x="558" y="6475"/>
                  <a:pt x="141" y="6625"/>
                  <a:pt x="0" y="6822"/>
                </a:cubicBezTo>
                <a:cubicBezTo>
                  <a:pt x="976" y="6920"/>
                  <a:pt x="1578" y="7614"/>
                  <a:pt x="2180" y="9143"/>
                </a:cubicBezTo>
                <a:cubicBezTo>
                  <a:pt x="2550" y="9982"/>
                  <a:pt x="3060" y="10826"/>
                  <a:pt x="4313" y="10826"/>
                </a:cubicBezTo>
                <a:cubicBezTo>
                  <a:pt x="4867" y="10826"/>
                  <a:pt x="5654" y="10530"/>
                  <a:pt x="6164" y="11023"/>
                </a:cubicBezTo>
                <a:cubicBezTo>
                  <a:pt x="6582" y="11515"/>
                  <a:pt x="6445" y="12110"/>
                  <a:pt x="6674" y="12603"/>
                </a:cubicBezTo>
                <a:cubicBezTo>
                  <a:pt x="6907" y="13198"/>
                  <a:pt x="7465" y="13541"/>
                  <a:pt x="8485" y="13592"/>
                </a:cubicBezTo>
                <a:cubicBezTo>
                  <a:pt x="7650" y="14384"/>
                  <a:pt x="5562" y="13888"/>
                  <a:pt x="4823" y="13100"/>
                </a:cubicBezTo>
                <a:cubicBezTo>
                  <a:pt x="4915" y="15074"/>
                  <a:pt x="6397" y="16855"/>
                  <a:pt x="9316" y="16016"/>
                </a:cubicBezTo>
                <a:cubicBezTo>
                  <a:pt x="9826" y="15866"/>
                  <a:pt x="10200" y="15964"/>
                  <a:pt x="10384" y="16508"/>
                </a:cubicBezTo>
                <a:cubicBezTo>
                  <a:pt x="10661" y="17249"/>
                  <a:pt x="11264" y="17399"/>
                  <a:pt x="11866" y="17301"/>
                </a:cubicBezTo>
                <a:cubicBezTo>
                  <a:pt x="13256" y="17151"/>
                  <a:pt x="14091" y="17446"/>
                  <a:pt x="14878" y="18435"/>
                </a:cubicBezTo>
                <a:cubicBezTo>
                  <a:pt x="15018" y="16757"/>
                  <a:pt x="13906" y="15767"/>
                  <a:pt x="13211" y="15322"/>
                </a:cubicBezTo>
                <a:cubicBezTo>
                  <a:pt x="12561" y="14877"/>
                  <a:pt x="12468" y="14431"/>
                  <a:pt x="12468" y="14037"/>
                </a:cubicBezTo>
                <a:cubicBezTo>
                  <a:pt x="12978" y="14633"/>
                  <a:pt x="13581" y="14877"/>
                  <a:pt x="14231" y="14975"/>
                </a:cubicBezTo>
                <a:cubicBezTo>
                  <a:pt x="15388" y="15172"/>
                  <a:pt x="16175" y="15519"/>
                  <a:pt x="16593" y="16161"/>
                </a:cubicBezTo>
                <a:cubicBezTo>
                  <a:pt x="16733" y="14333"/>
                  <a:pt x="14926" y="13888"/>
                  <a:pt x="14737" y="13147"/>
                </a:cubicBezTo>
                <a:cubicBezTo>
                  <a:pt x="15295" y="13541"/>
                  <a:pt x="15713" y="13691"/>
                  <a:pt x="16271" y="13643"/>
                </a:cubicBezTo>
                <a:cubicBezTo>
                  <a:pt x="17058" y="13541"/>
                  <a:pt x="18030" y="12903"/>
                  <a:pt x="18725" y="14183"/>
                </a:cubicBezTo>
                <a:cubicBezTo>
                  <a:pt x="19652" y="13541"/>
                  <a:pt x="20813" y="13789"/>
                  <a:pt x="21600" y="14333"/>
                </a:cubicBezTo>
                <a:close/>
                <a:moveTo>
                  <a:pt x="11822" y="11862"/>
                </a:moveTo>
                <a:cubicBezTo>
                  <a:pt x="9782" y="11862"/>
                  <a:pt x="9782" y="11862"/>
                  <a:pt x="9782" y="11862"/>
                </a:cubicBezTo>
                <a:cubicBezTo>
                  <a:pt x="9782" y="9687"/>
                  <a:pt x="9782" y="9687"/>
                  <a:pt x="9782" y="9687"/>
                </a:cubicBezTo>
                <a:cubicBezTo>
                  <a:pt x="11822" y="9687"/>
                  <a:pt x="11822" y="9687"/>
                  <a:pt x="11822" y="9687"/>
                </a:cubicBezTo>
                <a:cubicBezTo>
                  <a:pt x="11822" y="11862"/>
                  <a:pt x="11822" y="11862"/>
                  <a:pt x="11822" y="11862"/>
                </a:cubicBezTo>
                <a:close/>
                <a:moveTo>
                  <a:pt x="9782" y="2124"/>
                </a:moveTo>
                <a:cubicBezTo>
                  <a:pt x="11822" y="2124"/>
                  <a:pt x="11822" y="2124"/>
                  <a:pt x="11822" y="2124"/>
                </a:cubicBezTo>
                <a:cubicBezTo>
                  <a:pt x="11822" y="0"/>
                  <a:pt x="11822" y="0"/>
                  <a:pt x="11822" y="0"/>
                </a:cubicBezTo>
                <a:cubicBezTo>
                  <a:pt x="9782" y="0"/>
                  <a:pt x="9782" y="0"/>
                  <a:pt x="9782" y="0"/>
                </a:cubicBezTo>
                <a:cubicBezTo>
                  <a:pt x="9782" y="2124"/>
                  <a:pt x="9782" y="2124"/>
                  <a:pt x="9782" y="2124"/>
                </a:cubicBezTo>
                <a:close/>
                <a:moveTo>
                  <a:pt x="11822" y="19425"/>
                </a:moveTo>
                <a:cubicBezTo>
                  <a:pt x="9782" y="19425"/>
                  <a:pt x="9782" y="19425"/>
                  <a:pt x="9782" y="19425"/>
                </a:cubicBezTo>
                <a:cubicBezTo>
                  <a:pt x="9782" y="21600"/>
                  <a:pt x="9782" y="21600"/>
                  <a:pt x="9782" y="21600"/>
                </a:cubicBezTo>
                <a:cubicBezTo>
                  <a:pt x="11822" y="21600"/>
                  <a:pt x="11822" y="21600"/>
                  <a:pt x="11822" y="21600"/>
                </a:cubicBezTo>
                <a:cubicBezTo>
                  <a:pt x="11822" y="19425"/>
                  <a:pt x="11822" y="19425"/>
                  <a:pt x="11822" y="1942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lvl="0" indent="0" algn="l" defTabSz="457200" rtl="0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75DC9-CE60-C591-E2EC-B89D4985D889}"/>
              </a:ext>
            </a:extLst>
          </p:cNvPr>
          <p:cNvSpPr txBox="1"/>
          <p:nvPr/>
        </p:nvSpPr>
        <p:spPr>
          <a:xfrm>
            <a:off x="153619" y="2590394"/>
            <a:ext cx="8198470" cy="1200329"/>
          </a:xfrm>
          <a:prstGeom prst="rect">
            <a:avLst/>
          </a:prstGeom>
          <a:solidFill>
            <a:srgbClr val="ED7D31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Calibri"/>
              </a:rPr>
              <a:t>Re-imagining online learning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Calibri"/>
              </a:rPr>
              <a:t>at Global Campus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43131B-254E-3A21-0C57-69AD283E8A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22D54-8C79-472E-CC44-DE1C01E1B249}"/>
              </a:ext>
            </a:extLst>
          </p:cNvPr>
          <p:cNvSpPr txBox="1"/>
          <p:nvPr/>
        </p:nvSpPr>
        <p:spPr>
          <a:xfrm>
            <a:off x="153619" y="4415254"/>
            <a:ext cx="571740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dirty="0">
                <a:solidFill>
                  <a:prstClr val="white"/>
                </a:solidFill>
                <a:latin typeface="Helvetica Neue" panose="02000503000000020004" pitchFamily="2" charset="0"/>
                <a:ea typeface="+mn-ea"/>
                <a:cs typeface="+mn-cs"/>
              </a:rPr>
              <a:t>Viikki 24.11.2023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Ulla Hemminki-Reijonen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dirty="0" err="1">
                <a:solidFill>
                  <a:prstClr val="white"/>
                </a:solidFill>
                <a:latin typeface="Helvetica Neue" panose="02000503000000020004" pitchFamily="2" charset="0"/>
                <a:ea typeface="+mn-ea"/>
                <a:cs typeface="+mn-cs"/>
              </a:rPr>
              <a:t>Director</a:t>
            </a:r>
            <a:r>
              <a:rPr lang="fi-FI" sz="2800" b="1" dirty="0">
                <a:solidFill>
                  <a:prstClr val="white"/>
                </a:solidFill>
                <a:latin typeface="Helvetica Neue" panose="02000503000000020004" pitchFamily="2" charset="0"/>
                <a:ea typeface="+mn-ea"/>
                <a:cs typeface="+mn-cs"/>
              </a:rPr>
              <a:t>, MOOC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Project </a:t>
            </a:r>
            <a:r>
              <a:rPr kumimoji="0" lang="fi-FI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Lead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, Global campus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dirty="0" err="1">
                <a:solidFill>
                  <a:prstClr val="white"/>
                </a:solidFill>
                <a:latin typeface="Helvetica Neue" panose="02000503000000020004" pitchFamily="2" charset="0"/>
                <a:ea typeface="+mn-ea"/>
                <a:cs typeface="+mn-cs"/>
              </a:rPr>
              <a:t>University</a:t>
            </a:r>
            <a:r>
              <a:rPr lang="fi-FI" sz="2800" b="1" dirty="0">
                <a:solidFill>
                  <a:prstClr val="white"/>
                </a:solidFill>
                <a:latin typeface="Helvetica Neue" panose="02000503000000020004" pitchFamily="2" charset="0"/>
                <a:ea typeface="+mn-ea"/>
                <a:cs typeface="+mn-cs"/>
              </a:rPr>
              <a:t> of Helsinki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2BC32-E41E-7D6D-A6EA-10F29DF7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089" y="1398023"/>
            <a:ext cx="2743192" cy="27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25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C-header_FulHD.png">
            <a:extLst>
              <a:ext uri="{FF2B5EF4-FFF2-40B4-BE49-F238E27FC236}">
                <a16:creationId xmlns:a16="http://schemas.microsoft.com/office/drawing/2014/main" id="{69585667-C115-4574-81EA-F6B956FDA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4387" r="3363" b="-1"/>
          <a:stretch/>
        </p:blipFill>
        <p:spPr>
          <a:xfrm>
            <a:off x="-52608" y="10"/>
            <a:ext cx="8450317" cy="6857990"/>
          </a:xfrm>
          <a:prstGeom prst="rect">
            <a:avLst/>
          </a:prstGeom>
        </p:spPr>
      </p:pic>
      <p:pic>
        <p:nvPicPr>
          <p:cNvPr id="12" name="Picture 5" descr="GC-T-shirt-logo_colour.png">
            <a:extLst>
              <a:ext uri="{FF2B5EF4-FFF2-40B4-BE49-F238E27FC236}">
                <a16:creationId xmlns:a16="http://schemas.microsoft.com/office/drawing/2014/main" id="{7CFE35F0-587B-42B4-8C96-06263AA4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" r="7981"/>
          <a:stretch/>
        </p:blipFill>
        <p:spPr>
          <a:xfrm>
            <a:off x="8617478" y="1454904"/>
            <a:ext cx="3642057" cy="394819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" name="Kuva 2" descr="Kuva 2">
            <a:extLst>
              <a:ext uri="{FF2B5EF4-FFF2-40B4-BE49-F238E27FC236}">
                <a16:creationId xmlns:a16="http://schemas.microsoft.com/office/drawing/2014/main" id="{37FEDD53-A90B-644B-F66F-1AF54BA0D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87" y="6234199"/>
            <a:ext cx="1728193" cy="41661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31FB3A-65DC-4835-AEC1-9CEBAC2EF222}"/>
              </a:ext>
            </a:extLst>
          </p:cNvPr>
          <p:cNvSpPr txBox="1"/>
          <p:nvPr/>
        </p:nvSpPr>
        <p:spPr>
          <a:xfrm>
            <a:off x="339758" y="616365"/>
            <a:ext cx="842019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 more information, please follow our blog: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https://blogs.helsinki.fi/globalcampus/</a:t>
            </a: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5" descr="Qr code&#10;&#10;Description automatically generated">
            <a:extLst>
              <a:ext uri="{FF2B5EF4-FFF2-40B4-BE49-F238E27FC236}">
                <a16:creationId xmlns:a16="http://schemas.microsoft.com/office/drawing/2014/main" id="{2FA861FD-C5A8-4D27-B62E-B3C79EDF6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4152" y="2495776"/>
            <a:ext cx="1866448" cy="1866448"/>
          </a:xfrm>
          <a:prstGeom prst="rect">
            <a:avLst/>
          </a:prstGeom>
        </p:spPr>
      </p:pic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C5413105-D2DA-2281-93A9-23715247E0AF}"/>
              </a:ext>
            </a:extLst>
          </p:cNvPr>
          <p:cNvSpPr txBox="1">
            <a:spLocks/>
          </p:cNvSpPr>
          <p:nvPr/>
        </p:nvSpPr>
        <p:spPr>
          <a:xfrm>
            <a:off x="9551773" y="4494560"/>
            <a:ext cx="2508422" cy="1016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Global Campus </a:t>
            </a:r>
          </a:p>
        </p:txBody>
      </p:sp>
    </p:spTree>
    <p:extLst>
      <p:ext uri="{BB962C8B-B14F-4D97-AF65-F5344CB8AC3E}">
        <p14:creationId xmlns:p14="http://schemas.microsoft.com/office/powerpoint/2010/main" val="751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966F-F241-52B0-152D-88F48189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634" y="2723548"/>
            <a:ext cx="4564294" cy="1648919"/>
          </a:xfrm>
        </p:spPr>
        <p:txBody>
          <a:bodyPr vert="horz" lIns="91440" tIns="45720" rIns="91440" bIns="45720" rtlCol="0">
            <a:noAutofit/>
          </a:bodyPr>
          <a:lstStyle/>
          <a:p>
            <a:pPr marL="320675" indent="-342900" algn="l">
              <a:lnSpc>
                <a:spcPct val="90000"/>
              </a:lnSpc>
              <a:buFont typeface="Arial" pitchFamily="2" charset="2"/>
              <a:buChar char="•"/>
            </a:pPr>
            <a:r>
              <a:rPr lang="en-US" sz="18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”Start-up inside the university”</a:t>
            </a:r>
            <a:endParaRPr lang="en-US" sz="1800"/>
          </a:p>
          <a:p>
            <a:pPr marL="320675" indent="-342900" algn="l">
              <a:lnSpc>
                <a:spcPct val="90000"/>
              </a:lnSpc>
              <a:buFont typeface="Arial" pitchFamily="2" charset="2"/>
              <a:buChar char="•"/>
            </a:pPr>
            <a:r>
              <a:rPr lang="en-US" sz="18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2022-2024</a:t>
            </a:r>
            <a:endParaRPr lang="en-US" sz="1800">
              <a:latin typeface="Arial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20675" indent="-342900" algn="l">
              <a:lnSpc>
                <a:spcPct val="90000"/>
              </a:lnSpc>
              <a:buFont typeface="Arial" pitchFamily="2" charset="2"/>
              <a:buChar char="•"/>
            </a:pPr>
            <a:r>
              <a:rPr lang="en-US" sz="18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Team of 9, including 4 students</a:t>
            </a:r>
            <a:endParaRPr lang="en-US" sz="1800">
              <a:latin typeface="Arial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20675" indent="-342900" algn="l">
              <a:lnSpc>
                <a:spcPct val="90000"/>
              </a:lnSpc>
              <a:buFont typeface="Arial" pitchFamily="2" charset="2"/>
              <a:buChar char="•"/>
            </a:pPr>
            <a:r>
              <a:rPr lang="en-US" sz="18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Creating a platform for bold EdTech experiments (XR&amp;AI)</a:t>
            </a:r>
            <a:endParaRPr lang="en-US" sz="1800">
              <a:latin typeface="Arial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20675" indent="-342900" algn="l">
              <a:lnSpc>
                <a:spcPct val="90000"/>
              </a:lnSpc>
              <a:buFont typeface="Arial" pitchFamily="2" charset="2"/>
              <a:buChar char="•"/>
            </a:pPr>
            <a:r>
              <a:rPr lang="en-US" sz="18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Helping faculties to open education in English, in an innovative way</a:t>
            </a:r>
          </a:p>
        </p:txBody>
      </p:sp>
      <p:pic>
        <p:nvPicPr>
          <p:cNvPr id="10" name="Picture 2" descr="GC-header_FulHD.png">
            <a:extLst>
              <a:ext uri="{FF2B5EF4-FFF2-40B4-BE49-F238E27FC236}">
                <a16:creationId xmlns:a16="http://schemas.microsoft.com/office/drawing/2014/main" id="{D39277C1-1176-8B06-C40F-2208BFCBB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5" r="20191" b="-1"/>
          <a:stretch/>
        </p:blipFill>
        <p:spPr>
          <a:xfrm>
            <a:off x="6373518" y="304522"/>
            <a:ext cx="5190792" cy="5839631"/>
          </a:xfrm>
          <a:prstGeom prst="rect">
            <a:avLst/>
          </a:prstGeom>
          <a:effectLst/>
        </p:spPr>
      </p:pic>
      <p:pic>
        <p:nvPicPr>
          <p:cNvPr id="11" name="Picture 51">
            <a:extLst>
              <a:ext uri="{FF2B5EF4-FFF2-40B4-BE49-F238E27FC236}">
                <a16:creationId xmlns:a16="http://schemas.microsoft.com/office/drawing/2014/main" id="{660046FB-0268-0352-9D07-9338A139F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981" r="8537"/>
          <a:stretch/>
        </p:blipFill>
        <p:spPr>
          <a:xfrm>
            <a:off x="407368" y="1124744"/>
            <a:ext cx="4340601" cy="102975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D966B7D-F186-5618-345F-A32CD433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6772" y="6210094"/>
            <a:ext cx="2574827" cy="540614"/>
          </a:xfrm>
        </p:spPr>
        <p:txBody>
          <a:bodyPr/>
          <a:lstStyle/>
          <a:p>
            <a:r>
              <a:rPr lang="fi-FI" dirty="0">
                <a:latin typeface="Arial"/>
                <a:ea typeface="ＭＳ Ｐゴシック"/>
              </a:rPr>
              <a:t>Ulla Hemminki-Reijonen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5E0C8-CA04-0057-3C57-6FF931C673D4}"/>
              </a:ext>
            </a:extLst>
          </p:cNvPr>
          <p:cNvSpPr txBox="1">
            <a:spLocks/>
          </p:cNvSpPr>
          <p:nvPr/>
        </p:nvSpPr>
        <p:spPr>
          <a:xfrm>
            <a:off x="10321290" y="6272762"/>
            <a:ext cx="854710" cy="540614"/>
          </a:xfrm>
          <a:prstGeom prst="rect">
            <a:avLst/>
          </a:prstGeom>
        </p:spPr>
        <p:txBody>
          <a:bodyPr anchor="b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fi-FI" sz="900" dirty="0"/>
              <a:t>9.11.2023</a:t>
            </a:r>
          </a:p>
        </p:txBody>
      </p:sp>
    </p:spTree>
    <p:extLst>
      <p:ext uri="{BB962C8B-B14F-4D97-AF65-F5344CB8AC3E}">
        <p14:creationId xmlns:p14="http://schemas.microsoft.com/office/powerpoint/2010/main" val="15797462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88B2-FEAC-8B2C-6551-CB22A609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694" y="215494"/>
            <a:ext cx="8832981" cy="1249544"/>
          </a:xfrm>
        </p:spPr>
        <p:txBody>
          <a:bodyPr/>
          <a:lstStyle/>
          <a:p>
            <a:r>
              <a:rPr lang="en-US" sz="3600" dirty="0"/>
              <a:t>What we do at global campus?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7479A-934E-C793-A1E1-0105379A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58582-3F4B-4111-99EB-3444A77E5236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4CEA0-0F0D-8D6C-70C9-8C1365DE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campus / Ulla Hemminki-Reijonen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FC88C-3CA0-2FFB-AF4E-9E2744D7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2" name="Diagram 32">
            <a:extLst>
              <a:ext uri="{FF2B5EF4-FFF2-40B4-BE49-F238E27FC236}">
                <a16:creationId xmlns:a16="http://schemas.microsoft.com/office/drawing/2014/main" id="{4FD5A37D-B2E1-EAA9-FD37-5463F8F44F0F}"/>
              </a:ext>
            </a:extLst>
          </p:cNvPr>
          <p:cNvGraphicFramePr/>
          <p:nvPr/>
        </p:nvGraphicFramePr>
        <p:xfrm>
          <a:off x="1196251" y="840266"/>
          <a:ext cx="9799497" cy="5686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" name="Picture 51">
            <a:extLst>
              <a:ext uri="{FF2B5EF4-FFF2-40B4-BE49-F238E27FC236}">
                <a16:creationId xmlns:a16="http://schemas.microsoft.com/office/drawing/2014/main" id="{77054AF1-D083-CA0B-D769-75222FF77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409" y="2089810"/>
            <a:ext cx="3502975" cy="37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7463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CD624-6C98-9A1A-2098-B8E90744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96" y="665653"/>
            <a:ext cx="491369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MOOC Center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F1046832-D4BF-165E-9BBD-2F6044C0D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DBA95A76-859A-B350-74C7-A304ECDA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30"/>
          <a:stretch/>
        </p:blipFill>
        <p:spPr>
          <a:xfrm>
            <a:off x="252420" y="616431"/>
            <a:ext cx="815199" cy="847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68067-F1D3-AB2F-C076-21478EB70F0D}"/>
              </a:ext>
            </a:extLst>
          </p:cNvPr>
          <p:cNvSpPr txBox="1"/>
          <p:nvPr/>
        </p:nvSpPr>
        <p:spPr>
          <a:xfrm>
            <a:off x="1141786" y="840052"/>
            <a:ext cx="45561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and Learning are for </a:t>
            </a:r>
            <a:r>
              <a:rPr kumimoji="0" lang="fi-FI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Everyone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www.mooc.fi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988BD0-0FB8-55D2-065F-29258EFA0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479852" cy="1500187"/>
          </a:xfrm>
        </p:spPr>
        <p:txBody>
          <a:bodyPr/>
          <a:lstStyle/>
          <a:p>
            <a:r>
              <a:rPr lang="fi-FI" dirty="0" err="1"/>
              <a:t>Create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MOOC </a:t>
            </a:r>
            <a:r>
              <a:rPr lang="fi-FI" dirty="0" err="1"/>
              <a:t>now</a:t>
            </a:r>
            <a:r>
              <a:rPr lang="fi-FI" dirty="0"/>
              <a:t> and </a:t>
            </a:r>
            <a:r>
              <a:rPr lang="fi-FI" dirty="0" err="1"/>
              <a:t>get</a:t>
            </a:r>
            <a:r>
              <a:rPr lang="fi-FI" dirty="0"/>
              <a:t> help!</a:t>
            </a:r>
          </a:p>
        </p:txBody>
      </p:sp>
    </p:spTree>
    <p:extLst>
      <p:ext uri="{BB962C8B-B14F-4D97-AF65-F5344CB8AC3E}">
        <p14:creationId xmlns:p14="http://schemas.microsoft.com/office/powerpoint/2010/main" val="192126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67BAC-3719-D180-4574-8A1F6634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58582-3F4B-4111-99EB-3444A77E5236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FD795-27C6-B83F-DD43-04EB4AA6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B77E3330-5657-6D2E-E901-F5FB747F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69" y="275226"/>
            <a:ext cx="5737416" cy="38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F6533-18CA-C3D4-92AB-8108B84BD0F1}"/>
              </a:ext>
            </a:extLst>
          </p:cNvPr>
          <p:cNvSpPr txBox="1"/>
          <p:nvPr/>
        </p:nvSpPr>
        <p:spPr>
          <a:xfrm>
            <a:off x="547267" y="4668982"/>
            <a:ext cx="4477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Uncover Finnish Education MOOC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launched in August with VR simulations and AI videos at mooc.fi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810BE-6E73-3ABD-BE60-2AA1EDE82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8" t="29360" r="37802" b="18250"/>
          <a:stretch/>
        </p:blipFill>
        <p:spPr>
          <a:xfrm>
            <a:off x="5242062" y="3015002"/>
            <a:ext cx="6556393" cy="3307961"/>
          </a:xfrm>
          <a:prstGeom prst="rect">
            <a:avLst/>
          </a:prstGeom>
        </p:spPr>
      </p:pic>
      <p:pic>
        <p:nvPicPr>
          <p:cNvPr id="2" name="Picture 1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43BF4AD-1188-5E36-D80A-D22D26B3C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763" y="779611"/>
            <a:ext cx="2161310" cy="15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420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CC974-65D7-D112-1969-1060445A41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22.9.2020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4DDE-68DC-C72C-C7DC-5CFCDFB6D0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78B68-8025-E9A3-B95D-15526D712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764704"/>
            <a:ext cx="1993404" cy="1993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3AA31-2E27-87F3-4D91-54E935F6F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898" y="764704"/>
            <a:ext cx="1993404" cy="19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DAC8C-2A7E-42C5-B48B-830486B7A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063DA-3B7B-0D59-D37C-68E62DC0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16" y="284942"/>
            <a:ext cx="11127768" cy="1249544"/>
          </a:xfrm>
        </p:spPr>
        <p:txBody>
          <a:bodyPr>
            <a:normAutofit/>
          </a:bodyPr>
          <a:lstStyle/>
          <a:p>
            <a:r>
              <a:rPr lang="en-US" sz="3700" b="1" cap="all" dirty="0">
                <a:solidFill>
                  <a:schemeClr val="bg1"/>
                </a:solidFill>
                <a:latin typeface="Arial" panose="020B0604020202020204"/>
              </a:rPr>
              <a:t>The pedagogical framework combines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0011-9B40-D66E-327C-15ADFFE5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D6D22-7515-4CFC-93F9-C4F132C1C68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6CE57-DA56-C2EE-D166-F1DF7594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Serendip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VR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Game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BE30-90A2-81B9-0F5C-254EB6D8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graphicFrame>
        <p:nvGraphicFramePr>
          <p:cNvPr id="924" name="Diagram 924">
            <a:extLst>
              <a:ext uri="{FF2B5EF4-FFF2-40B4-BE49-F238E27FC236}">
                <a16:creationId xmlns:a16="http://schemas.microsoft.com/office/drawing/2014/main" id="{2311EBF1-E8C9-5E19-3D1C-E385CCF07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813364"/>
              </p:ext>
            </p:extLst>
          </p:nvPr>
        </p:nvGraphicFramePr>
        <p:xfrm>
          <a:off x="532116" y="1068585"/>
          <a:ext cx="10908770" cy="5287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033985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6FF6867C-392C-3CAC-87E6-77405BBB2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3071664" y="0"/>
            <a:ext cx="5427157" cy="2659718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68BE-5FC5-C1FA-8FE6-B31AB43A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86" y="3974553"/>
            <a:ext cx="8774112" cy="1828326"/>
          </a:xfrm>
        </p:spPr>
        <p:txBody>
          <a:bodyPr wrap="square" anchor="t">
            <a:normAutofit/>
          </a:bodyPr>
          <a:lstStyle/>
          <a:p>
            <a:pPr marL="92075" indent="0">
              <a:buNone/>
            </a:pP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AI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characters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designed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to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fulfill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different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pedagogical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purposes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content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such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as: </a:t>
            </a:r>
          </a:p>
          <a:p>
            <a:pPr marL="434975" indent="-342900"/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Playing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local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enabling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perspective-taking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different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cultures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stakeholders</a:t>
            </a:r>
            <a:endParaRPr lang="fi-FI" sz="2000" dirty="0">
              <a:latin typeface="Arial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Helping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students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doing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tasks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such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as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creating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their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i-FI" sz="2000" dirty="0" err="1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fi-FI" sz="2000" dirty="0"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 vision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230A6-979A-7612-B943-5FDEFFD407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237376"/>
            <a:ext cx="914400" cy="527741"/>
          </a:xfrm>
        </p:spPr>
        <p:txBody>
          <a:bodyPr wrap="square" anchor="b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9.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E7652-F430-10DB-F881-0F40A25600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 wrap="square" anchor="b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7B7DB-774F-D3ED-CC28-AB65C3CB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189" y="2920109"/>
            <a:ext cx="6384016" cy="1269759"/>
          </a:xfrm>
        </p:spPr>
        <p:txBody>
          <a:bodyPr wrap="square" anchor="t">
            <a:normAutofit/>
          </a:bodyPr>
          <a:lstStyle/>
          <a:p>
            <a:r>
              <a:rPr lang="fi-FI" sz="3200" err="1"/>
              <a:t>Discuss</a:t>
            </a:r>
            <a:r>
              <a:rPr lang="fi-FI" sz="3200" dirty="0"/>
              <a:t> </a:t>
            </a:r>
            <a:r>
              <a:rPr lang="fi-FI" sz="3200" err="1"/>
              <a:t>with</a:t>
            </a:r>
            <a:r>
              <a:rPr lang="fi-FI" sz="3200" dirty="0"/>
              <a:t> AI-</a:t>
            </a:r>
            <a:r>
              <a:rPr lang="fi-FI" sz="3200" err="1"/>
              <a:t>powered</a:t>
            </a:r>
            <a:r>
              <a:rPr lang="fi-FI" sz="3200" dirty="0"/>
              <a:t> </a:t>
            </a:r>
            <a:r>
              <a:rPr lang="fi-FI" sz="3200" err="1"/>
              <a:t>characters</a:t>
            </a:r>
            <a:br>
              <a:rPr lang="fi-FI" sz="2800" dirty="0"/>
            </a:br>
            <a:endParaRPr lang="fi-FI" sz="2800" dirty="0"/>
          </a:p>
        </p:txBody>
      </p:sp>
      <p:pic>
        <p:nvPicPr>
          <p:cNvPr id="5" name="Picture 4" descr="A person in a garment in a forest&#10;&#10;Description automatically generated with low confidence">
            <a:extLst>
              <a:ext uri="{FF2B5EF4-FFF2-40B4-BE49-F238E27FC236}">
                <a16:creationId xmlns:a16="http://schemas.microsoft.com/office/drawing/2014/main" id="{251D7414-5F43-A85C-FC91-C1B4BDB10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0450" y="10"/>
            <a:ext cx="3511554" cy="3535376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9B30ABEB-6F5C-1DCC-FEFD-C0ED9C4571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686773" y="6237376"/>
            <a:ext cx="2574827" cy="527741"/>
          </a:xfrm>
        </p:spPr>
        <p:txBody>
          <a:bodyPr/>
          <a:lstStyle/>
          <a:p>
            <a:r>
              <a:rPr lang="fi-FI" dirty="0"/>
              <a:t>Ulla Hemminki-Reijonen</a:t>
            </a:r>
          </a:p>
        </p:txBody>
      </p:sp>
    </p:spTree>
    <p:extLst>
      <p:ext uri="{BB962C8B-B14F-4D97-AF65-F5344CB8AC3E}">
        <p14:creationId xmlns:p14="http://schemas.microsoft.com/office/powerpoint/2010/main" val="340096967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2B4E5-5E64-D7B4-6C9B-1B762B29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err="1"/>
              <a:t>Four</a:t>
            </a:r>
            <a:r>
              <a:rPr lang="fi-FI" sz="3600" dirty="0"/>
              <a:t> </a:t>
            </a:r>
            <a:r>
              <a:rPr lang="fi-FI" sz="3600" err="1"/>
              <a:t>episodes</a:t>
            </a:r>
            <a:r>
              <a:rPr lang="fi-FI" sz="3600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FE62-0A65-6477-A34D-FF27F51F6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err="1"/>
              <a:t>Based</a:t>
            </a:r>
            <a:r>
              <a:rPr lang="fi-FI" sz="2000" dirty="0"/>
              <a:t> on the </a:t>
            </a:r>
            <a:r>
              <a:rPr lang="fi-FI" sz="2000" dirty="0" err="1"/>
              <a:t>tipping</a:t>
            </a:r>
            <a:r>
              <a:rPr lang="fi-FI" sz="2000" dirty="0"/>
              <a:t> </a:t>
            </a:r>
            <a:r>
              <a:rPr lang="fi-FI" sz="2000" dirty="0" err="1"/>
              <a:t>elements</a:t>
            </a:r>
            <a:r>
              <a:rPr lang="fi-FI" sz="2000" dirty="0"/>
              <a:t> of the </a:t>
            </a:r>
            <a:r>
              <a:rPr lang="fi-FI" sz="2000" dirty="0" err="1"/>
              <a:t>earth´s</a:t>
            </a:r>
            <a:r>
              <a:rPr lang="fi-FI" sz="2000" dirty="0"/>
              <a:t> </a:t>
            </a:r>
            <a:r>
              <a:rPr lang="fi-FI" sz="2000" dirty="0" err="1"/>
              <a:t>climate</a:t>
            </a:r>
            <a:r>
              <a:rPr lang="fi-FI" sz="2000" dirty="0"/>
              <a:t> </a:t>
            </a:r>
            <a:r>
              <a:rPr lang="fi-FI" sz="2000" dirty="0" err="1"/>
              <a:t>system</a:t>
            </a:r>
            <a:r>
              <a:rPr lang="fi-FI" sz="2000" dirty="0"/>
              <a:t>.</a:t>
            </a:r>
          </a:p>
          <a:p>
            <a:r>
              <a:rPr lang="fi-FI" sz="2000" dirty="0" err="1"/>
              <a:t>Each</a:t>
            </a:r>
            <a:r>
              <a:rPr lang="fi-FI" sz="2000" dirty="0"/>
              <a:t> </a:t>
            </a:r>
            <a:r>
              <a:rPr lang="fi-FI" sz="2000" dirty="0" err="1"/>
              <a:t>has</a:t>
            </a:r>
            <a:r>
              <a:rPr lang="fi-FI" sz="2000" dirty="0"/>
              <a:t> </a:t>
            </a:r>
            <a:r>
              <a:rPr lang="fi-FI" sz="2000" dirty="0" err="1"/>
              <a:t>its</a:t>
            </a:r>
            <a:r>
              <a:rPr lang="fi-FI" sz="2000" dirty="0"/>
              <a:t> </a:t>
            </a:r>
            <a:r>
              <a:rPr lang="fi-FI" sz="2000" dirty="0" err="1"/>
              <a:t>own</a:t>
            </a:r>
            <a:r>
              <a:rPr lang="fi-FI" sz="2000" dirty="0"/>
              <a:t> </a:t>
            </a:r>
            <a:r>
              <a:rPr lang="fi-FI" sz="2000" dirty="0" err="1"/>
              <a:t>virtual</a:t>
            </a:r>
            <a:r>
              <a:rPr lang="fi-FI" sz="2000" dirty="0"/>
              <a:t> </a:t>
            </a:r>
            <a:r>
              <a:rPr lang="fi-FI" sz="2000" dirty="0" err="1"/>
              <a:t>environment</a:t>
            </a:r>
            <a:r>
              <a:rPr lang="fi-FI" sz="2000" dirty="0"/>
              <a:t>, </a:t>
            </a:r>
            <a:r>
              <a:rPr lang="fi-FI" sz="2000" dirty="0" err="1"/>
              <a:t>people</a:t>
            </a:r>
            <a:r>
              <a:rPr lang="fi-FI" sz="2000" dirty="0"/>
              <a:t>, </a:t>
            </a:r>
            <a:r>
              <a:rPr lang="fi-FI" sz="2000" dirty="0" err="1"/>
              <a:t>content</a:t>
            </a:r>
            <a:r>
              <a:rPr lang="fi-FI" sz="2000" dirty="0"/>
              <a:t>, </a:t>
            </a:r>
            <a:r>
              <a:rPr lang="fi-FI" sz="2000" dirty="0" err="1"/>
              <a:t>challenges</a:t>
            </a:r>
            <a:r>
              <a:rPr lang="fi-FI" sz="2000" dirty="0"/>
              <a:t>, </a:t>
            </a:r>
            <a:r>
              <a:rPr lang="fi-FI" sz="2000" dirty="0" err="1"/>
              <a:t>final</a:t>
            </a:r>
            <a:r>
              <a:rPr lang="fi-FI" sz="2000" dirty="0"/>
              <a:t> </a:t>
            </a:r>
            <a:r>
              <a:rPr lang="fi-FI" sz="2000" dirty="0" err="1"/>
              <a:t>task</a:t>
            </a:r>
            <a:r>
              <a:rPr lang="fi-FI" sz="2000" dirty="0"/>
              <a:t>. In </a:t>
            </a:r>
            <a:r>
              <a:rPr lang="fi-FI" sz="2000" dirty="0" err="1"/>
              <a:t>each</a:t>
            </a:r>
            <a:r>
              <a:rPr lang="fi-FI" sz="2000" dirty="0"/>
              <a:t> </a:t>
            </a:r>
            <a:r>
              <a:rPr lang="fi-FI" sz="2000" dirty="0" err="1"/>
              <a:t>episode</a:t>
            </a:r>
            <a:r>
              <a:rPr lang="fi-FI" sz="2000" dirty="0"/>
              <a:t>, </a:t>
            </a:r>
            <a:r>
              <a:rPr lang="fi-FI" sz="2000" dirty="0" err="1"/>
              <a:t>different</a:t>
            </a:r>
            <a:r>
              <a:rPr lang="fi-FI" sz="2000" dirty="0"/>
              <a:t> </a:t>
            </a:r>
            <a:r>
              <a:rPr lang="fi-FI" sz="2000" dirty="0" err="1"/>
              <a:t>disciplines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covered</a:t>
            </a:r>
            <a:r>
              <a:rPr lang="fi-FI" sz="2000" dirty="0"/>
              <a:t> and </a:t>
            </a:r>
            <a:r>
              <a:rPr lang="fi-FI" sz="2000" dirty="0" err="1"/>
              <a:t>different</a:t>
            </a:r>
            <a:r>
              <a:rPr lang="fi-FI" sz="2000" dirty="0"/>
              <a:t> </a:t>
            </a:r>
            <a:r>
              <a:rPr lang="fi-FI" sz="2000" dirty="0" err="1"/>
              <a:t>sustainability</a:t>
            </a:r>
            <a:r>
              <a:rPr lang="fi-FI" sz="2000" dirty="0"/>
              <a:t> </a:t>
            </a:r>
            <a:r>
              <a:rPr lang="fi-FI" sz="2000" dirty="0" err="1"/>
              <a:t>competencies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being</a:t>
            </a:r>
            <a:r>
              <a:rPr lang="fi-FI" sz="2000" dirty="0"/>
              <a:t> </a:t>
            </a:r>
            <a:r>
              <a:rPr lang="fi-FI" sz="2000" dirty="0" err="1"/>
              <a:t>developed</a:t>
            </a:r>
            <a:r>
              <a:rPr lang="fi-FI" sz="2000" dirty="0"/>
              <a:t>. </a:t>
            </a:r>
          </a:p>
          <a:p>
            <a:endParaRPr lang="fi-FI" sz="2000" dirty="0"/>
          </a:p>
          <a:p>
            <a:r>
              <a:rPr lang="fi-FI" sz="2000" dirty="0">
                <a:solidFill>
                  <a:srgbClr val="FCA311"/>
                </a:solidFill>
              </a:rPr>
              <a:t>The </a:t>
            </a:r>
            <a:r>
              <a:rPr lang="fi-FI" sz="2000" dirty="0" err="1">
                <a:solidFill>
                  <a:srgbClr val="FCA311"/>
                </a:solidFill>
              </a:rPr>
              <a:t>four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episodes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will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form</a:t>
            </a:r>
            <a:r>
              <a:rPr lang="fi-FI" sz="2000" dirty="0">
                <a:solidFill>
                  <a:srgbClr val="FCA311"/>
                </a:solidFill>
              </a:rPr>
              <a:t> a </a:t>
            </a:r>
            <a:r>
              <a:rPr lang="fi-FI" sz="2000" dirty="0" err="1">
                <a:solidFill>
                  <a:srgbClr val="FCA311"/>
                </a:solidFill>
              </a:rPr>
              <a:t>university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course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with</a:t>
            </a:r>
            <a:r>
              <a:rPr lang="fi-FI" sz="2000" dirty="0">
                <a:solidFill>
                  <a:srgbClr val="FCA311"/>
                </a:solidFill>
              </a:rPr>
              <a:t> </a:t>
            </a:r>
            <a:r>
              <a:rPr lang="fi-FI" sz="2000" dirty="0" err="1">
                <a:solidFill>
                  <a:srgbClr val="FCA311"/>
                </a:solidFill>
              </a:rPr>
              <a:t>credits</a:t>
            </a:r>
            <a:r>
              <a:rPr lang="fi-FI" sz="2000" dirty="0">
                <a:solidFill>
                  <a:srgbClr val="FCA311"/>
                </a:solidFill>
              </a:rPr>
              <a:t>.</a:t>
            </a:r>
          </a:p>
          <a:p>
            <a:endParaRPr lang="fi-FI" sz="2000" dirty="0">
              <a:solidFill>
                <a:srgbClr val="FCA311"/>
              </a:solidFill>
            </a:endParaRPr>
          </a:p>
          <a:p>
            <a:r>
              <a:rPr lang="fi-FI" sz="2000" dirty="0">
                <a:solidFill>
                  <a:srgbClr val="FCA311"/>
                </a:solidFill>
              </a:rPr>
              <a:t>More </a:t>
            </a:r>
            <a:r>
              <a:rPr lang="fi-FI" sz="2000" dirty="0" err="1">
                <a:solidFill>
                  <a:srgbClr val="FCA311"/>
                </a:solidFill>
              </a:rPr>
              <a:t>information</a:t>
            </a:r>
            <a:r>
              <a:rPr lang="fi-FI" sz="2000" dirty="0">
                <a:solidFill>
                  <a:srgbClr val="FCA311"/>
                </a:solidFill>
              </a:rPr>
              <a:t>: </a:t>
            </a:r>
            <a:r>
              <a:rPr lang="fi-FI" sz="3200" dirty="0">
                <a:solidFill>
                  <a:srgbClr val="FCA311"/>
                </a:solidFill>
              </a:rPr>
              <a:t>www.serendip.fi</a:t>
            </a:r>
            <a:endParaRPr lang="fi-FI" sz="2000" dirty="0">
              <a:solidFill>
                <a:srgbClr val="FCA31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215F8-8544-B09F-47C0-3A6EA4A8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72700" y="6189260"/>
            <a:ext cx="1003300" cy="57585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Arial" panose="020B0604020202020204"/>
                <a:cs typeface="+mn-cs"/>
              </a:rPr>
              <a:t>9.11.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A35A6-EBAD-555D-929D-8DFC4E3D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58100" y="6165304"/>
            <a:ext cx="2603499" cy="599813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Ulla Hemminki-Reijonen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A481-1D64-EA11-2EEA-12E472FB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59112"/>
      </p:ext>
    </p:extLst>
  </p:cSld>
  <p:clrMapOvr>
    <a:masterClrMapping/>
  </p:clrMapOvr>
</p:sld>
</file>

<file path=ppt/theme/theme1.xml><?xml version="1.0" encoding="utf-8"?>
<a:theme xmlns:a="http://schemas.openxmlformats.org/drawingml/2006/main" name="HY_2016">
  <a:themeElements>
    <a:clrScheme name="Serendip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F9813"/>
      </a:accent1>
      <a:accent2>
        <a:srgbClr val="1F2013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Arial_basic_widescreen_15112016.potx" id="{E64FFB1C-8634-4A31-A845-5465CDA494CD}" vid="{3D082E51-9E84-438B-B719-38525E570FF7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Arial_basic_widescreen_20042016.potx" id="{28925FB7-B4B1-46E9-B659-90022767B50D}" vid="{0C96BA78-BA98-4915-B324-CFB414722EE0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399FDBFE551469D3D2E52A36447E7" ma:contentTypeVersion="16" ma:contentTypeDescription="Create a new document." ma:contentTypeScope="" ma:versionID="afe34d1c859633f25c2742c9014c8277">
  <xsd:schema xmlns:xsd="http://www.w3.org/2001/XMLSchema" xmlns:xs="http://www.w3.org/2001/XMLSchema" xmlns:p="http://schemas.microsoft.com/office/2006/metadata/properties" xmlns:ns2="90105f92-ac23-4fdb-9b7d-c90b4bf92932" xmlns:ns3="e13f193a-3ad9-4a5e-a836-ea1b9f1b57e5" targetNamespace="http://schemas.microsoft.com/office/2006/metadata/properties" ma:root="true" ma:fieldsID="3aeb740d95fdaf8f1ed6d9a7701ac8ff" ns2:_="" ns3:_="">
    <xsd:import namespace="90105f92-ac23-4fdb-9b7d-c90b4bf92932"/>
    <xsd:import namespace="e13f193a-3ad9-4a5e-a836-ea1b9f1b57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use" minOccurs="0"/>
                <xsd:element ref="ns2:Miki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05f92-ac23-4fdb-9b7d-c90b4bf92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f519134-deff-459f-81c1-98498d3da8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use" ma:index="21" nillable="true" ma:displayName="use" ma:default="1" ma:format="Dropdown" ma:internalName="use">
      <xsd:simpleType>
        <xsd:restriction base="dms:Boolean"/>
      </xsd:simpleType>
    </xsd:element>
    <xsd:element name="Miki" ma:index="22" nillable="true" ma:displayName="Miki" ma:description="Comments" ma:format="Dropdown" ma:internalName="Miki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193a-3ad9-4a5e-a836-ea1b9f1b57e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d96b03a-aa65-48f2-ad39-45febc3233e7}" ma:internalName="TaxCatchAll" ma:showField="CatchAllData" ma:web="e13f193a-3ad9-4a5e-a836-ea1b9f1b57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3f193a-3ad9-4a5e-a836-ea1b9f1b57e5" xsi:nil="true"/>
    <lcf76f155ced4ddcb4097134ff3c332f xmlns="90105f92-ac23-4fdb-9b7d-c90b4bf92932">
      <Terms xmlns="http://schemas.microsoft.com/office/infopath/2007/PartnerControls"/>
    </lcf76f155ced4ddcb4097134ff3c332f>
    <use xmlns="90105f92-ac23-4fdb-9b7d-c90b4bf92932">true</use>
    <Miki xmlns="90105f92-ac23-4fdb-9b7d-c90b4bf92932" xsi:nil="true"/>
    <SharedWithUsers xmlns="e13f193a-3ad9-4a5e-a836-ea1b9f1b57e5">
      <UserInfo>
        <DisplayName>Ratvio, Rami J</DisplayName>
        <AccountId>152</AccountId>
        <AccountType/>
      </UserInfo>
      <UserInfo>
        <DisplayName>Nordlund, Kai H</DisplayName>
        <AccountId>250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EA3929-309D-48BF-B447-A7DD411511E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0105f92-ac23-4fdb-9b7d-c90b4bf92932"/>
    <ds:schemaRef ds:uri="e13f193a-3ad9-4a5e-a836-ea1b9f1b57e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011E86-B539-4828-8534-65D6FE8D4609}">
  <ds:schemaRefs>
    <ds:schemaRef ds:uri="http://purl.org/dc/dcmitype/"/>
    <ds:schemaRef ds:uri="90105f92-ac23-4fdb-9b7d-c90b4bf92932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13f193a-3ad9-4a5e-a836-ea1b9f1b57e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3EF7EF0-F8B6-4D88-BBCE-D27B0D67B0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HY_template_Arial_basic_widescreen_15112016</Template>
  <TotalTime>0</TotalTime>
  <Words>341</Words>
  <Application>Microsoft Office PowerPoint</Application>
  <PresentationFormat>Widescreen</PresentationFormat>
  <Paragraphs>82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Gotham Narrow</vt:lpstr>
      <vt:lpstr>Gotham Narrow Bold</vt:lpstr>
      <vt:lpstr>Gotham Narrow Book</vt:lpstr>
      <vt:lpstr>Gotham-Bold</vt:lpstr>
      <vt:lpstr>Helvetica Neue</vt:lpstr>
      <vt:lpstr>Open Sans</vt:lpstr>
      <vt:lpstr>HY_2016</vt:lpstr>
      <vt:lpstr>Office Theme</vt:lpstr>
      <vt:lpstr>2_HY_2016</vt:lpstr>
      <vt:lpstr>1_office theme</vt:lpstr>
      <vt:lpstr>2_Office Theme</vt:lpstr>
      <vt:lpstr>PowerPoint Presentation</vt:lpstr>
      <vt:lpstr>PowerPoint Presentation</vt:lpstr>
      <vt:lpstr>What we do at global campus?</vt:lpstr>
      <vt:lpstr>MOOC Center </vt:lpstr>
      <vt:lpstr>PowerPoint Presentation</vt:lpstr>
      <vt:lpstr>PowerPoint Presentation</vt:lpstr>
      <vt:lpstr>The pedagogical framework combines</vt:lpstr>
      <vt:lpstr>Discuss with AI-powered characters </vt:lpstr>
      <vt:lpstr>Four episodes 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/>
  <cp:revision>896</cp:revision>
  <dcterms:created xsi:type="dcterms:W3CDTF">2019-09-25T08:02:40Z</dcterms:created>
  <dcterms:modified xsi:type="dcterms:W3CDTF">2023-11-24T10:41:36Z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0x010100C63399FDBFE551469D3D2E52A36447E7</vt:lpwstr>
  </property>
  <property fmtid="{D5CDD505-2E9C-101B-9397-08002B2CF9AE}" pid="3" name="MediaServiceImageTags">
    <vt:lpwstr/>
  </property>
</Properties>
</file>